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3" r:id="rId1"/>
    <p:sldMasterId id="2147483716" r:id="rId2"/>
    <p:sldMasterId id="2147483709" r:id="rId3"/>
    <p:sldMasterId id="2147483714" r:id="rId4"/>
  </p:sldMasterIdLst>
  <p:notesMasterIdLst>
    <p:notesMasterId r:id="rId36"/>
  </p:notesMasterIdLst>
  <p:handoutMasterIdLst>
    <p:handoutMasterId r:id="rId37"/>
  </p:handoutMasterIdLst>
  <p:sldIdLst>
    <p:sldId id="335" r:id="rId5"/>
    <p:sldId id="333" r:id="rId6"/>
    <p:sldId id="446" r:id="rId7"/>
    <p:sldId id="391" r:id="rId8"/>
    <p:sldId id="356" r:id="rId9"/>
    <p:sldId id="447" r:id="rId10"/>
    <p:sldId id="260" r:id="rId11"/>
    <p:sldId id="437" r:id="rId12"/>
    <p:sldId id="410" r:id="rId13"/>
    <p:sldId id="434" r:id="rId14"/>
    <p:sldId id="440" r:id="rId15"/>
    <p:sldId id="432" r:id="rId16"/>
    <p:sldId id="439" r:id="rId17"/>
    <p:sldId id="442" r:id="rId18"/>
    <p:sldId id="448" r:id="rId19"/>
    <p:sldId id="413" r:id="rId20"/>
    <p:sldId id="441" r:id="rId21"/>
    <p:sldId id="414" r:id="rId22"/>
    <p:sldId id="415" r:id="rId23"/>
    <p:sldId id="416" r:id="rId24"/>
    <p:sldId id="444" r:id="rId25"/>
    <p:sldId id="445" r:id="rId26"/>
    <p:sldId id="417" r:id="rId27"/>
    <p:sldId id="418" r:id="rId28"/>
    <p:sldId id="421" r:id="rId29"/>
    <p:sldId id="443" r:id="rId30"/>
    <p:sldId id="423" r:id="rId31"/>
    <p:sldId id="419" r:id="rId32"/>
    <p:sldId id="420" r:id="rId33"/>
    <p:sldId id="449" r:id="rId34"/>
    <p:sldId id="340" r:id="rId35"/>
  </p:sldIdLst>
  <p:sldSz cx="9144000" cy="6858000" type="screen4x3"/>
  <p:notesSz cx="6797675" cy="9859963"/>
  <p:embeddedFontLst>
    <p:embeddedFont>
      <p:font typeface="Palatino Linotype" panose="02040502050505030304" pitchFamily="18" charset="0"/>
      <p:regular r:id="rId38"/>
      <p:bold r:id="rId39"/>
      <p:italic r:id="rId40"/>
      <p:boldItalic r:id="rId41"/>
    </p:embeddedFont>
    <p:embeddedFont>
      <p:font typeface="Frutiger LT Com 55 Roman" panose="020B0503030504020204" pitchFamily="34" charset="0"/>
      <p:regular r:id="rId42"/>
    </p:embeddedFont>
    <p:embeddedFont>
      <p:font typeface="ＭＳ Ｐゴシック" panose="020B0600070205080204" pitchFamily="34" charset="-128"/>
      <p:regular r:id="rId43"/>
    </p:embeddedFont>
    <p:embeddedFont>
      <p:font typeface="Frutiger55Roman" panose="020B0604020202020204" charset="0"/>
      <p:regular r:id="rId44"/>
    </p:embeddedFont>
    <p:embeddedFont>
      <p:font typeface="CESI" panose="00000400000000000000" pitchFamily="2" charset="0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Helvetica" panose="020B0604020202020204" pitchFamily="34" charset="0"/>
      <p:regular r:id="rId50"/>
      <p:bold r:id="rId51"/>
      <p:italic r:id="rId52"/>
      <p:boldItalic r:id="rId53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minelli Daniele" initials="D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25E"/>
    <a:srgbClr val="C4D9E2"/>
    <a:srgbClr val="F7BAB7"/>
    <a:srgbClr val="90F8A1"/>
    <a:srgbClr val="90F8C9"/>
    <a:srgbClr val="65F5B4"/>
    <a:srgbClr val="34F46F"/>
    <a:srgbClr val="0DE550"/>
    <a:srgbClr val="FF7575"/>
    <a:srgbClr val="FF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04" autoAdjust="0"/>
    <p:restoredTop sz="98993" autoAdjust="0"/>
  </p:normalViewPr>
  <p:slideViewPr>
    <p:cSldViewPr snapToGrid="0">
      <p:cViewPr>
        <p:scale>
          <a:sx n="73" d="100"/>
          <a:sy n="73" d="100"/>
        </p:scale>
        <p:origin x="-1184" y="-48"/>
      </p:cViewPr>
      <p:guideLst>
        <p:guide orient="horz" pos="56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2"/>
    </p:cViewPr>
  </p:sorterViewPr>
  <p:notesViewPr>
    <p:cSldViewPr>
      <p:cViewPr varScale="1">
        <p:scale>
          <a:sx n="58" d="100"/>
          <a:sy n="58" d="100"/>
        </p:scale>
        <p:origin x="-2922" y="-90"/>
      </p:cViewPr>
      <p:guideLst>
        <p:guide orient="horz" pos="310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4.fntdata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esi.lan\FileServer\TCE\TCE\SOL\Celle%20solari\DATIPROD\GSTP2015\spasolab\SP-RPT-4031-055-INTA-16%20ED01%20(EOL%20SWS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esi.lan\FileServer\TCE\TCE\SOL\Celle%20solari\DATIPROD\GSTP2015\spasolab\SP-RPT-7251-041-INTA-15%20ED02-SET%20BOL%202-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/>
            </a:pPr>
            <a:r>
              <a:rPr lang="en-US" sz="1400" b="0"/>
              <a:t>Remaining Power Factor after 1MeV electrons</a:t>
            </a:r>
            <a:endParaRPr lang="it-IT" sz="1400" b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3085791718281088E-2"/>
          <c:y val="0.12336447892030031"/>
          <c:w val="0.76105446194225723"/>
          <c:h val="0.69668735658743175"/>
        </c:manualLayout>
      </c:layout>
      <c:scatterChart>
        <c:scatterStyle val="lineMarker"/>
        <c:varyColors val="0"/>
        <c:ser>
          <c:idx val="0"/>
          <c:order val="0"/>
          <c:tx>
            <c:v>CTJ30</c:v>
          </c:tx>
          <c:spPr>
            <a:ln w="47625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  <c:marker>
            <c:symbol val="diamond"/>
            <c:size val="9"/>
            <c:spPr>
              <a:solidFill>
                <a:srgbClr val="7030A0"/>
              </a:solidFill>
            </c:spPr>
          </c:marker>
          <c:dPt>
            <c:idx val="1"/>
            <c:bubble3D val="0"/>
            <c:spPr>
              <a:ln w="47625">
                <a:solidFill>
                  <a:schemeClr val="accent4">
                    <a:lumMod val="75000"/>
                  </a:schemeClr>
                </a:solidFill>
              </a:ln>
            </c:spPr>
          </c:dPt>
          <c:xVal>
            <c:numRef>
              <c:f>Foglio1!$D$41:$D$43</c:f>
              <c:numCache>
                <c:formatCode>0.00E+00</c:formatCode>
                <c:ptCount val="3"/>
                <c:pt idx="0">
                  <c:v>100000000000000</c:v>
                </c:pt>
                <c:pt idx="1">
                  <c:v>500000000000000</c:v>
                </c:pt>
                <c:pt idx="2">
                  <c:v>1000000000000000</c:v>
                </c:pt>
              </c:numCache>
            </c:numRef>
          </c:xVal>
          <c:yVal>
            <c:numRef>
              <c:f>Foglio1!$E$41:$E$43</c:f>
              <c:numCache>
                <c:formatCode>General</c:formatCode>
                <c:ptCount val="3"/>
                <c:pt idx="0">
                  <c:v>0.97099999999999997</c:v>
                </c:pt>
                <c:pt idx="1">
                  <c:v>0.90600000000000003</c:v>
                </c:pt>
                <c:pt idx="2">
                  <c:v>0.83799999999999997</c:v>
                </c:pt>
              </c:numCache>
            </c:numRef>
          </c:yVal>
          <c:smooth val="0"/>
        </c:ser>
        <c:ser>
          <c:idx val="1"/>
          <c:order val="1"/>
          <c:tx>
            <c:v>CTJ30_80</c:v>
          </c:tx>
          <c:spPr>
            <a:ln w="25400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  <c:marker>
            <c:symbol val="star"/>
            <c:size val="10"/>
            <c:spPr>
              <a:ln w="15875"/>
            </c:spPr>
          </c:marker>
          <c:xVal>
            <c:numRef>
              <c:f>Foglio1!$D$40:$D$44</c:f>
              <c:numCache>
                <c:formatCode>0.00E+00</c:formatCode>
                <c:ptCount val="5"/>
                <c:pt idx="0">
                  <c:v>10000000000000</c:v>
                </c:pt>
                <c:pt idx="1">
                  <c:v>100000000000000</c:v>
                </c:pt>
                <c:pt idx="2">
                  <c:v>500000000000000</c:v>
                </c:pt>
                <c:pt idx="3">
                  <c:v>1000000000000000</c:v>
                </c:pt>
                <c:pt idx="4">
                  <c:v>3000000000000000</c:v>
                </c:pt>
              </c:numCache>
            </c:numRef>
          </c:xVal>
          <c:yVal>
            <c:numRef>
              <c:f>Foglio1!$G$40:$G$44</c:f>
              <c:numCache>
                <c:formatCode>General</c:formatCode>
                <c:ptCount val="5"/>
                <c:pt idx="0">
                  <c:v>0.97</c:v>
                </c:pt>
                <c:pt idx="1">
                  <c:v>0.96</c:v>
                </c:pt>
                <c:pt idx="2">
                  <c:v>0.91</c:v>
                </c:pt>
                <c:pt idx="3">
                  <c:v>0.84</c:v>
                </c:pt>
                <c:pt idx="4">
                  <c:v>0.72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014208"/>
        <c:axId val="146016512"/>
      </c:scatterChart>
      <c:valAx>
        <c:axId val="146014208"/>
        <c:scaling>
          <c:logBase val="10"/>
          <c:orientation val="minMax"/>
          <c:min val="100000000000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GB" sz="1200"/>
                  <a:t>Fluence (e-/cm2) </a:t>
                </a:r>
                <a:endParaRPr lang="it-IT" sz="1200"/>
              </a:p>
            </c:rich>
          </c:tx>
          <c:layout/>
          <c:overlay val="0"/>
        </c:title>
        <c:numFmt formatCode="0.00E+00" sourceLinked="1"/>
        <c:majorTickMark val="out"/>
        <c:minorTickMark val="none"/>
        <c:tickLblPos val="nextTo"/>
        <c:crossAx val="146016512"/>
        <c:crosses val="autoZero"/>
        <c:crossBetween val="midCat"/>
      </c:valAx>
      <c:valAx>
        <c:axId val="146016512"/>
        <c:scaling>
          <c:orientation val="minMax"/>
          <c:max val="0.98"/>
          <c:min val="0.70000000000000007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RF Pm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6014208"/>
        <c:crosses val="autoZero"/>
        <c:crossBetween val="midCat"/>
      </c:valAx>
      <c:spPr>
        <a:solidFill>
          <a:srgbClr val="F2F2F2">
            <a:alpha val="83922"/>
          </a:srgbClr>
        </a:solidFill>
      </c:spPr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it-IT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it-IT"/>
          </a:p>
        </c:txPr>
      </c:legendEntry>
      <c:layout>
        <c:manualLayout>
          <c:xMode val="edge"/>
          <c:yMode val="edge"/>
          <c:x val="0.65182293674191349"/>
          <c:y val="0.26917569076496256"/>
          <c:w val="0.20727080848268958"/>
          <c:h val="0.2708404359238436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75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EOL SWS (</a:t>
            </a:r>
            <a:r>
              <a:rPr lang="en-US" dirty="0" err="1" smtClean="0"/>
              <a:t>Spasolab</a:t>
            </a:r>
            <a:r>
              <a:rPr lang="en-US" dirty="0" smtClean="0"/>
              <a:t>) 5e14</a:t>
            </a:r>
            <a:endParaRPr lang="en-US" dirty="0"/>
          </a:p>
        </c:rich>
      </c:tx>
      <c:layout>
        <c:manualLayout>
          <c:xMode val="edge"/>
          <c:yMode val="edge"/>
          <c:x val="0.2955760592895873"/>
          <c:y val="3.273510542394565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'[SP-RPT-4031-055-INTA-16 ED01 (EOL SWS).xlsx]EQE-SR result Full TJ Set 4'!$A$19</c:f>
              <c:strCache>
                <c:ptCount val="1"/>
                <c:pt idx="0">
                  <c:v>T4679W08 01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4'!$A$23:$A$67</c:f>
              <c:numCache>
                <c:formatCode>General</c:formatCode>
                <c:ptCount val="45"/>
                <c:pt idx="0">
                  <c:v>280</c:v>
                </c:pt>
                <c:pt idx="1">
                  <c:v>290</c:v>
                </c:pt>
                <c:pt idx="2">
                  <c:v>300</c:v>
                </c:pt>
                <c:pt idx="3">
                  <c:v>310</c:v>
                </c:pt>
                <c:pt idx="4">
                  <c:v>320</c:v>
                </c:pt>
                <c:pt idx="5">
                  <c:v>330</c:v>
                </c:pt>
                <c:pt idx="6">
                  <c:v>340</c:v>
                </c:pt>
                <c:pt idx="7">
                  <c:v>350</c:v>
                </c:pt>
                <c:pt idx="8">
                  <c:v>360</c:v>
                </c:pt>
                <c:pt idx="9">
                  <c:v>370</c:v>
                </c:pt>
                <c:pt idx="10">
                  <c:v>380</c:v>
                </c:pt>
                <c:pt idx="11">
                  <c:v>390</c:v>
                </c:pt>
                <c:pt idx="12">
                  <c:v>400</c:v>
                </c:pt>
                <c:pt idx="13">
                  <c:v>410</c:v>
                </c:pt>
                <c:pt idx="14">
                  <c:v>420</c:v>
                </c:pt>
                <c:pt idx="15">
                  <c:v>430</c:v>
                </c:pt>
                <c:pt idx="16">
                  <c:v>440</c:v>
                </c:pt>
                <c:pt idx="17">
                  <c:v>450</c:v>
                </c:pt>
                <c:pt idx="18">
                  <c:v>460</c:v>
                </c:pt>
                <c:pt idx="19">
                  <c:v>470</c:v>
                </c:pt>
                <c:pt idx="20">
                  <c:v>480</c:v>
                </c:pt>
                <c:pt idx="21">
                  <c:v>490</c:v>
                </c:pt>
                <c:pt idx="22">
                  <c:v>500</c:v>
                </c:pt>
                <c:pt idx="23">
                  <c:v>510</c:v>
                </c:pt>
                <c:pt idx="24">
                  <c:v>520</c:v>
                </c:pt>
                <c:pt idx="25">
                  <c:v>530</c:v>
                </c:pt>
                <c:pt idx="26">
                  <c:v>540</c:v>
                </c:pt>
                <c:pt idx="27">
                  <c:v>550</c:v>
                </c:pt>
                <c:pt idx="28">
                  <c:v>560</c:v>
                </c:pt>
                <c:pt idx="29">
                  <c:v>570</c:v>
                </c:pt>
                <c:pt idx="30">
                  <c:v>580</c:v>
                </c:pt>
                <c:pt idx="31">
                  <c:v>590</c:v>
                </c:pt>
                <c:pt idx="32">
                  <c:v>600</c:v>
                </c:pt>
                <c:pt idx="33">
                  <c:v>610</c:v>
                </c:pt>
                <c:pt idx="34">
                  <c:v>620</c:v>
                </c:pt>
                <c:pt idx="35">
                  <c:v>630</c:v>
                </c:pt>
                <c:pt idx="36">
                  <c:v>640</c:v>
                </c:pt>
                <c:pt idx="37">
                  <c:v>650</c:v>
                </c:pt>
                <c:pt idx="38">
                  <c:v>660</c:v>
                </c:pt>
                <c:pt idx="39">
                  <c:v>670</c:v>
                </c:pt>
                <c:pt idx="40">
                  <c:v>680</c:v>
                </c:pt>
                <c:pt idx="41">
                  <c:v>690</c:v>
                </c:pt>
                <c:pt idx="42">
                  <c:v>700</c:v>
                </c:pt>
                <c:pt idx="43">
                  <c:v>710</c:v>
                </c:pt>
              </c:numCache>
            </c:numRef>
          </c:xVal>
          <c:yVal>
            <c:numRef>
              <c:f>'[SP-RPT-4031-055-INTA-16 ED01 (EOL SWS).xlsx]EQE-SR result Full TJ Set 4'!$B$23:$B$67</c:f>
              <c:numCache>
                <c:formatCode>0.0</c:formatCode>
                <c:ptCount val="45"/>
                <c:pt idx="0">
                  <c:v>13.251228791443484</c:v>
                </c:pt>
                <c:pt idx="1">
                  <c:v>11.174386510209002</c:v>
                </c:pt>
                <c:pt idx="2">
                  <c:v>15.807696834842897</c:v>
                </c:pt>
                <c:pt idx="3">
                  <c:v>19.013956893077268</c:v>
                </c:pt>
                <c:pt idx="4">
                  <c:v>22.076777712392634</c:v>
                </c:pt>
                <c:pt idx="5">
                  <c:v>25.84505804048635</c:v>
                </c:pt>
                <c:pt idx="6">
                  <c:v>31.534531904872338</c:v>
                </c:pt>
                <c:pt idx="7">
                  <c:v>38.825829639726614</c:v>
                </c:pt>
                <c:pt idx="8">
                  <c:v>44.867292786082821</c:v>
                </c:pt>
                <c:pt idx="9">
                  <c:v>50.356545398507777</c:v>
                </c:pt>
                <c:pt idx="10">
                  <c:v>56.107285530141858</c:v>
                </c:pt>
                <c:pt idx="11">
                  <c:v>61.419662133659216</c:v>
                </c:pt>
                <c:pt idx="12">
                  <c:v>66.581670685857503</c:v>
                </c:pt>
                <c:pt idx="13">
                  <c:v>70.193614520974947</c:v>
                </c:pt>
                <c:pt idx="14">
                  <c:v>73.311664421613173</c:v>
                </c:pt>
                <c:pt idx="15">
                  <c:v>75.212065834307253</c:v>
                </c:pt>
                <c:pt idx="16">
                  <c:v>76.978619415242832</c:v>
                </c:pt>
                <c:pt idx="17">
                  <c:v>78.181284381915333</c:v>
                </c:pt>
                <c:pt idx="18">
                  <c:v>79.838516890484655</c:v>
                </c:pt>
                <c:pt idx="19">
                  <c:v>81.252572462739849</c:v>
                </c:pt>
                <c:pt idx="20">
                  <c:v>82.777299255051545</c:v>
                </c:pt>
                <c:pt idx="21">
                  <c:v>84.679478972509798</c:v>
                </c:pt>
                <c:pt idx="22">
                  <c:v>86.178937881442266</c:v>
                </c:pt>
                <c:pt idx="23">
                  <c:v>87.495757568798652</c:v>
                </c:pt>
                <c:pt idx="24">
                  <c:v>87.226715035594538</c:v>
                </c:pt>
                <c:pt idx="25">
                  <c:v>85.781175135889995</c:v>
                </c:pt>
                <c:pt idx="26">
                  <c:v>84.13162821841172</c:v>
                </c:pt>
                <c:pt idx="27">
                  <c:v>82.1747036082552</c:v>
                </c:pt>
                <c:pt idx="28">
                  <c:v>80.481114875114969</c:v>
                </c:pt>
                <c:pt idx="29">
                  <c:v>79.648974689230428</c:v>
                </c:pt>
                <c:pt idx="30">
                  <c:v>79.513117544650697</c:v>
                </c:pt>
                <c:pt idx="31">
                  <c:v>78.661577701479573</c:v>
                </c:pt>
                <c:pt idx="32">
                  <c:v>77.525816518878884</c:v>
                </c:pt>
                <c:pt idx="33">
                  <c:v>75.610451330489155</c:v>
                </c:pt>
                <c:pt idx="34">
                  <c:v>72.64659744727966</c:v>
                </c:pt>
                <c:pt idx="35">
                  <c:v>68.650067733904592</c:v>
                </c:pt>
                <c:pt idx="36">
                  <c:v>63.47751038746199</c:v>
                </c:pt>
                <c:pt idx="37">
                  <c:v>56.136782691018205</c:v>
                </c:pt>
                <c:pt idx="38">
                  <c:v>48.261093666076334</c:v>
                </c:pt>
                <c:pt idx="39">
                  <c:v>41.455206850723449</c:v>
                </c:pt>
                <c:pt idx="40">
                  <c:v>28.720442211969921</c:v>
                </c:pt>
                <c:pt idx="41">
                  <c:v>10.82107598509622</c:v>
                </c:pt>
                <c:pt idx="42">
                  <c:v>2.3729335038678769</c:v>
                </c:pt>
                <c:pt idx="43">
                  <c:v>1.4002256676790474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'[SP-RPT-4031-055-INTA-16 ED01 (EOL SWS).xlsx]EQE-SR result Full TJ Set 4'!$C$19</c:f>
              <c:strCache>
                <c:ptCount val="1"/>
                <c:pt idx="0">
                  <c:v>M4695W09 01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4'!$C$23:$C$80</c:f>
              <c:numCache>
                <c:formatCode>0</c:formatCode>
                <c:ptCount val="58"/>
                <c:pt idx="0">
                  <c:v>280</c:v>
                </c:pt>
                <c:pt idx="1">
                  <c:v>300</c:v>
                </c:pt>
                <c:pt idx="2">
                  <c:v>320</c:v>
                </c:pt>
                <c:pt idx="3">
                  <c:v>340</c:v>
                </c:pt>
                <c:pt idx="4">
                  <c:v>360</c:v>
                </c:pt>
                <c:pt idx="5">
                  <c:v>380</c:v>
                </c:pt>
                <c:pt idx="6">
                  <c:v>400</c:v>
                </c:pt>
                <c:pt idx="7">
                  <c:v>420</c:v>
                </c:pt>
                <c:pt idx="8">
                  <c:v>430</c:v>
                </c:pt>
                <c:pt idx="9">
                  <c:v>440</c:v>
                </c:pt>
                <c:pt idx="10">
                  <c:v>450</c:v>
                </c:pt>
                <c:pt idx="11">
                  <c:v>460</c:v>
                </c:pt>
                <c:pt idx="12">
                  <c:v>470</c:v>
                </c:pt>
                <c:pt idx="13">
                  <c:v>480</c:v>
                </c:pt>
                <c:pt idx="14">
                  <c:v>490</c:v>
                </c:pt>
                <c:pt idx="15">
                  <c:v>500</c:v>
                </c:pt>
                <c:pt idx="16">
                  <c:v>510</c:v>
                </c:pt>
                <c:pt idx="17">
                  <c:v>520</c:v>
                </c:pt>
                <c:pt idx="18">
                  <c:v>530</c:v>
                </c:pt>
                <c:pt idx="19">
                  <c:v>540</c:v>
                </c:pt>
                <c:pt idx="20">
                  <c:v>550</c:v>
                </c:pt>
                <c:pt idx="21">
                  <c:v>560</c:v>
                </c:pt>
                <c:pt idx="22">
                  <c:v>570</c:v>
                </c:pt>
                <c:pt idx="23">
                  <c:v>580</c:v>
                </c:pt>
                <c:pt idx="24">
                  <c:v>590</c:v>
                </c:pt>
                <c:pt idx="25">
                  <c:v>600</c:v>
                </c:pt>
                <c:pt idx="26">
                  <c:v>610</c:v>
                </c:pt>
                <c:pt idx="27">
                  <c:v>620</c:v>
                </c:pt>
                <c:pt idx="28">
                  <c:v>630</c:v>
                </c:pt>
                <c:pt idx="29">
                  <c:v>640</c:v>
                </c:pt>
                <c:pt idx="30">
                  <c:v>650</c:v>
                </c:pt>
                <c:pt idx="31">
                  <c:v>660</c:v>
                </c:pt>
                <c:pt idx="32">
                  <c:v>670</c:v>
                </c:pt>
                <c:pt idx="33">
                  <c:v>680</c:v>
                </c:pt>
                <c:pt idx="34">
                  <c:v>690</c:v>
                </c:pt>
                <c:pt idx="35">
                  <c:v>700</c:v>
                </c:pt>
                <c:pt idx="36">
                  <c:v>710</c:v>
                </c:pt>
                <c:pt idx="37">
                  <c:v>720</c:v>
                </c:pt>
                <c:pt idx="38">
                  <c:v>730</c:v>
                </c:pt>
                <c:pt idx="39">
                  <c:v>740</c:v>
                </c:pt>
                <c:pt idx="40">
                  <c:v>750</c:v>
                </c:pt>
                <c:pt idx="41">
                  <c:v>760</c:v>
                </c:pt>
                <c:pt idx="42">
                  <c:v>770</c:v>
                </c:pt>
                <c:pt idx="43">
                  <c:v>780</c:v>
                </c:pt>
                <c:pt idx="44">
                  <c:v>790</c:v>
                </c:pt>
                <c:pt idx="45">
                  <c:v>800</c:v>
                </c:pt>
                <c:pt idx="46">
                  <c:v>810</c:v>
                </c:pt>
                <c:pt idx="47">
                  <c:v>820</c:v>
                </c:pt>
                <c:pt idx="48">
                  <c:v>830</c:v>
                </c:pt>
                <c:pt idx="49">
                  <c:v>840</c:v>
                </c:pt>
                <c:pt idx="50">
                  <c:v>850</c:v>
                </c:pt>
                <c:pt idx="51">
                  <c:v>860</c:v>
                </c:pt>
                <c:pt idx="52">
                  <c:v>870</c:v>
                </c:pt>
                <c:pt idx="53">
                  <c:v>880</c:v>
                </c:pt>
                <c:pt idx="54">
                  <c:v>890</c:v>
                </c:pt>
                <c:pt idx="55">
                  <c:v>900</c:v>
                </c:pt>
                <c:pt idx="56">
                  <c:v>910</c:v>
                </c:pt>
                <c:pt idx="57">
                  <c:v>920</c:v>
                </c:pt>
              </c:numCache>
            </c:numRef>
          </c:xVal>
          <c:yVal>
            <c:numRef>
              <c:f>'[SP-RPT-4031-055-INTA-16 ED01 (EOL SWS).xlsx]EQE-SR result Full TJ Set 4'!$D$23:$D$80</c:f>
              <c:numCache>
                <c:formatCode>0.0</c:formatCode>
                <c:ptCount val="58"/>
                <c:pt idx="0">
                  <c:v>1.9356777956564923</c:v>
                </c:pt>
                <c:pt idx="1">
                  <c:v>1.8086177718952139</c:v>
                </c:pt>
                <c:pt idx="2">
                  <c:v>1.3454367078753739</c:v>
                </c:pt>
                <c:pt idx="3">
                  <c:v>0.54087963831358954</c:v>
                </c:pt>
                <c:pt idx="4">
                  <c:v>0.30915746650124643</c:v>
                </c:pt>
                <c:pt idx="5">
                  <c:v>1.2157265769693786</c:v>
                </c:pt>
                <c:pt idx="6">
                  <c:v>1.5699318814066161</c:v>
                </c:pt>
                <c:pt idx="7">
                  <c:v>1.4026061246986417</c:v>
                </c:pt>
                <c:pt idx="8">
                  <c:v>1.0686934170343669</c:v>
                </c:pt>
                <c:pt idx="9">
                  <c:v>1.2657756201486374</c:v>
                </c:pt>
                <c:pt idx="10">
                  <c:v>1.7936449264249519</c:v>
                </c:pt>
                <c:pt idx="11">
                  <c:v>1.8823603529909243</c:v>
                </c:pt>
                <c:pt idx="12">
                  <c:v>1.6912525060907617</c:v>
                </c:pt>
                <c:pt idx="13">
                  <c:v>1.4536899310097011</c:v>
                </c:pt>
                <c:pt idx="14">
                  <c:v>2.161936860379404</c:v>
                </c:pt>
                <c:pt idx="15">
                  <c:v>3.0564471442888852</c:v>
                </c:pt>
                <c:pt idx="16">
                  <c:v>3.7787955354292109</c:v>
                </c:pt>
                <c:pt idx="17">
                  <c:v>4.1926356055062657</c:v>
                </c:pt>
                <c:pt idx="18">
                  <c:v>4.6334279249735237</c:v>
                </c:pt>
                <c:pt idx="19">
                  <c:v>5.4372454591730683</c:v>
                </c:pt>
                <c:pt idx="20">
                  <c:v>6.9403437580588898</c:v>
                </c:pt>
                <c:pt idx="21">
                  <c:v>8.5214316529199507</c:v>
                </c:pt>
                <c:pt idx="22">
                  <c:v>9.5109977929425025</c:v>
                </c:pt>
                <c:pt idx="23">
                  <c:v>10.596367795116009</c:v>
                </c:pt>
                <c:pt idx="24">
                  <c:v>10.940510592739745</c:v>
                </c:pt>
                <c:pt idx="25">
                  <c:v>12.570980539783106</c:v>
                </c:pt>
                <c:pt idx="26">
                  <c:v>15.297082017452492</c:v>
                </c:pt>
                <c:pt idx="27">
                  <c:v>19.748503650210569</c:v>
                </c:pt>
                <c:pt idx="28">
                  <c:v>25.872416116510589</c:v>
                </c:pt>
                <c:pt idx="29">
                  <c:v>34.041116772852291</c:v>
                </c:pt>
                <c:pt idx="30">
                  <c:v>44.852860597916113</c:v>
                </c:pt>
                <c:pt idx="31">
                  <c:v>58.12634510839829</c:v>
                </c:pt>
                <c:pt idx="32">
                  <c:v>72.526520529185845</c:v>
                </c:pt>
                <c:pt idx="33">
                  <c:v>82.67875795447469</c:v>
                </c:pt>
                <c:pt idx="34">
                  <c:v>86.621416824908138</c:v>
                </c:pt>
                <c:pt idx="35">
                  <c:v>86.713554673226454</c:v>
                </c:pt>
                <c:pt idx="36">
                  <c:v>86.772580147483168</c:v>
                </c:pt>
                <c:pt idx="37">
                  <c:v>86.953012535118518</c:v>
                </c:pt>
                <c:pt idx="38">
                  <c:v>87.040506055987478</c:v>
                </c:pt>
                <c:pt idx="39">
                  <c:v>86.081360221161972</c:v>
                </c:pt>
                <c:pt idx="40">
                  <c:v>85.428587510297277</c:v>
                </c:pt>
                <c:pt idx="41">
                  <c:v>84.289507504613354</c:v>
                </c:pt>
                <c:pt idx="42">
                  <c:v>83.295478020979431</c:v>
                </c:pt>
                <c:pt idx="43">
                  <c:v>80.986317884004151</c:v>
                </c:pt>
                <c:pt idx="44">
                  <c:v>80.707519349020359</c:v>
                </c:pt>
                <c:pt idx="45">
                  <c:v>80.173135302933289</c:v>
                </c:pt>
                <c:pt idx="46">
                  <c:v>79.247338788458819</c:v>
                </c:pt>
                <c:pt idx="47">
                  <c:v>78.495926796831725</c:v>
                </c:pt>
                <c:pt idx="48">
                  <c:v>78.373487882972896</c:v>
                </c:pt>
                <c:pt idx="49">
                  <c:v>77.155561007857258</c:v>
                </c:pt>
                <c:pt idx="50">
                  <c:v>76.661750168009007</c:v>
                </c:pt>
                <c:pt idx="51">
                  <c:v>74.130931094690524</c:v>
                </c:pt>
                <c:pt idx="52">
                  <c:v>69.65448548931225</c:v>
                </c:pt>
                <c:pt idx="53">
                  <c:v>63.627573925921311</c:v>
                </c:pt>
                <c:pt idx="54">
                  <c:v>45.081653948781238</c:v>
                </c:pt>
                <c:pt idx="55">
                  <c:v>14.980036446614889</c:v>
                </c:pt>
                <c:pt idx="56">
                  <c:v>6.288366573481011</c:v>
                </c:pt>
                <c:pt idx="57">
                  <c:v>2.0417822393008493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'[SP-RPT-4031-055-INTA-16 ED01 (EOL SWS).xlsx]EQE-SR result Full TJ Set 4'!$E$19</c:f>
              <c:strCache>
                <c:ptCount val="1"/>
                <c:pt idx="0">
                  <c:v>B4652W04 01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4'!$E$23:$E$125</c:f>
              <c:numCache>
                <c:formatCode>0</c:formatCode>
                <c:ptCount val="103"/>
                <c:pt idx="0">
                  <c:v>300</c:v>
                </c:pt>
                <c:pt idx="1">
                  <c:v>320</c:v>
                </c:pt>
                <c:pt idx="2">
                  <c:v>340</c:v>
                </c:pt>
                <c:pt idx="3">
                  <c:v>360</c:v>
                </c:pt>
                <c:pt idx="4">
                  <c:v>380</c:v>
                </c:pt>
                <c:pt idx="5">
                  <c:v>400</c:v>
                </c:pt>
                <c:pt idx="6">
                  <c:v>420</c:v>
                </c:pt>
                <c:pt idx="7">
                  <c:v>440</c:v>
                </c:pt>
                <c:pt idx="8">
                  <c:v>460</c:v>
                </c:pt>
                <c:pt idx="9">
                  <c:v>480</c:v>
                </c:pt>
                <c:pt idx="10">
                  <c:v>500</c:v>
                </c:pt>
                <c:pt idx="11">
                  <c:v>520</c:v>
                </c:pt>
                <c:pt idx="12">
                  <c:v>540</c:v>
                </c:pt>
                <c:pt idx="13">
                  <c:v>560</c:v>
                </c:pt>
                <c:pt idx="14">
                  <c:v>580</c:v>
                </c:pt>
                <c:pt idx="15">
                  <c:v>600</c:v>
                </c:pt>
                <c:pt idx="16">
                  <c:v>610</c:v>
                </c:pt>
                <c:pt idx="17">
                  <c:v>620</c:v>
                </c:pt>
                <c:pt idx="18">
                  <c:v>630</c:v>
                </c:pt>
                <c:pt idx="19">
                  <c:v>640</c:v>
                </c:pt>
                <c:pt idx="20">
                  <c:v>650</c:v>
                </c:pt>
                <c:pt idx="21">
                  <c:v>660</c:v>
                </c:pt>
                <c:pt idx="22">
                  <c:v>670</c:v>
                </c:pt>
                <c:pt idx="23">
                  <c:v>680</c:v>
                </c:pt>
                <c:pt idx="24">
                  <c:v>690</c:v>
                </c:pt>
                <c:pt idx="25">
                  <c:v>700</c:v>
                </c:pt>
                <c:pt idx="26">
                  <c:v>710</c:v>
                </c:pt>
                <c:pt idx="27">
                  <c:v>720</c:v>
                </c:pt>
                <c:pt idx="28">
                  <c:v>730</c:v>
                </c:pt>
                <c:pt idx="29">
                  <c:v>740</c:v>
                </c:pt>
                <c:pt idx="30">
                  <c:v>750</c:v>
                </c:pt>
                <c:pt idx="31">
                  <c:v>760</c:v>
                </c:pt>
                <c:pt idx="32">
                  <c:v>770</c:v>
                </c:pt>
                <c:pt idx="33">
                  <c:v>780</c:v>
                </c:pt>
                <c:pt idx="34">
                  <c:v>790</c:v>
                </c:pt>
                <c:pt idx="35">
                  <c:v>800</c:v>
                </c:pt>
                <c:pt idx="36">
                  <c:v>810</c:v>
                </c:pt>
                <c:pt idx="37">
                  <c:v>820</c:v>
                </c:pt>
                <c:pt idx="38">
                  <c:v>830</c:v>
                </c:pt>
                <c:pt idx="39">
                  <c:v>840</c:v>
                </c:pt>
                <c:pt idx="40">
                  <c:v>850</c:v>
                </c:pt>
                <c:pt idx="41">
                  <c:v>860</c:v>
                </c:pt>
                <c:pt idx="42">
                  <c:v>870</c:v>
                </c:pt>
                <c:pt idx="43">
                  <c:v>880</c:v>
                </c:pt>
                <c:pt idx="44">
                  <c:v>890</c:v>
                </c:pt>
                <c:pt idx="45">
                  <c:v>900</c:v>
                </c:pt>
                <c:pt idx="46">
                  <c:v>910</c:v>
                </c:pt>
                <c:pt idx="47">
                  <c:v>920</c:v>
                </c:pt>
                <c:pt idx="48">
                  <c:v>930</c:v>
                </c:pt>
                <c:pt idx="49">
                  <c:v>940</c:v>
                </c:pt>
                <c:pt idx="50">
                  <c:v>950</c:v>
                </c:pt>
                <c:pt idx="51">
                  <c:v>960</c:v>
                </c:pt>
                <c:pt idx="52">
                  <c:v>970</c:v>
                </c:pt>
                <c:pt idx="53">
                  <c:v>980</c:v>
                </c:pt>
                <c:pt idx="54">
                  <c:v>990</c:v>
                </c:pt>
                <c:pt idx="55">
                  <c:v>1000</c:v>
                </c:pt>
                <c:pt idx="56">
                  <c:v>1020</c:v>
                </c:pt>
                <c:pt idx="57">
                  <c:v>1040</c:v>
                </c:pt>
                <c:pt idx="58">
                  <c:v>1060</c:v>
                </c:pt>
                <c:pt idx="59">
                  <c:v>1080</c:v>
                </c:pt>
                <c:pt idx="60">
                  <c:v>1100</c:v>
                </c:pt>
                <c:pt idx="61">
                  <c:v>1120</c:v>
                </c:pt>
                <c:pt idx="62">
                  <c:v>1140</c:v>
                </c:pt>
                <c:pt idx="63">
                  <c:v>1160</c:v>
                </c:pt>
                <c:pt idx="64">
                  <c:v>1180</c:v>
                </c:pt>
                <c:pt idx="65">
                  <c:v>1200</c:v>
                </c:pt>
                <c:pt idx="66">
                  <c:v>1220</c:v>
                </c:pt>
                <c:pt idx="67">
                  <c:v>1240</c:v>
                </c:pt>
                <c:pt idx="68">
                  <c:v>1260</c:v>
                </c:pt>
                <c:pt idx="69">
                  <c:v>1280</c:v>
                </c:pt>
                <c:pt idx="70">
                  <c:v>1300</c:v>
                </c:pt>
                <c:pt idx="71">
                  <c:v>1320</c:v>
                </c:pt>
                <c:pt idx="72">
                  <c:v>1340</c:v>
                </c:pt>
                <c:pt idx="73">
                  <c:v>1360</c:v>
                </c:pt>
                <c:pt idx="74">
                  <c:v>1380</c:v>
                </c:pt>
                <c:pt idx="75">
                  <c:v>1400</c:v>
                </c:pt>
                <c:pt idx="76">
                  <c:v>1420</c:v>
                </c:pt>
                <c:pt idx="77">
                  <c:v>1440</c:v>
                </c:pt>
                <c:pt idx="78">
                  <c:v>1460</c:v>
                </c:pt>
                <c:pt idx="79">
                  <c:v>1480</c:v>
                </c:pt>
                <c:pt idx="80">
                  <c:v>1500</c:v>
                </c:pt>
                <c:pt idx="81">
                  <c:v>1520</c:v>
                </c:pt>
                <c:pt idx="82">
                  <c:v>1540</c:v>
                </c:pt>
                <c:pt idx="83">
                  <c:v>1560</c:v>
                </c:pt>
                <c:pt idx="84">
                  <c:v>1580</c:v>
                </c:pt>
                <c:pt idx="85">
                  <c:v>1600</c:v>
                </c:pt>
                <c:pt idx="86">
                  <c:v>1620</c:v>
                </c:pt>
                <c:pt idx="87">
                  <c:v>1640</c:v>
                </c:pt>
                <c:pt idx="88">
                  <c:v>1660</c:v>
                </c:pt>
                <c:pt idx="89">
                  <c:v>1680</c:v>
                </c:pt>
                <c:pt idx="90">
                  <c:v>1700</c:v>
                </c:pt>
                <c:pt idx="91">
                  <c:v>1720</c:v>
                </c:pt>
                <c:pt idx="92">
                  <c:v>1740</c:v>
                </c:pt>
                <c:pt idx="93">
                  <c:v>1760</c:v>
                </c:pt>
                <c:pt idx="94">
                  <c:v>1780</c:v>
                </c:pt>
                <c:pt idx="95">
                  <c:v>1800</c:v>
                </c:pt>
                <c:pt idx="96">
                  <c:v>1820</c:v>
                </c:pt>
                <c:pt idx="97">
                  <c:v>1840</c:v>
                </c:pt>
                <c:pt idx="98">
                  <c:v>1860</c:v>
                </c:pt>
                <c:pt idx="99">
                  <c:v>1880</c:v>
                </c:pt>
                <c:pt idx="100">
                  <c:v>1900</c:v>
                </c:pt>
                <c:pt idx="101">
                  <c:v>1880</c:v>
                </c:pt>
                <c:pt idx="102">
                  <c:v>1900</c:v>
                </c:pt>
              </c:numCache>
            </c:numRef>
          </c:xVal>
          <c:yVal>
            <c:numRef>
              <c:f>'[SP-RPT-4031-055-INTA-16 ED01 (EOL SWS).xlsx]EQE-SR result Full TJ Set 4'!$F$23:$F$125</c:f>
              <c:numCache>
                <c:formatCode>0.0</c:formatCode>
                <c:ptCount val="103"/>
                <c:pt idx="0">
                  <c:v>9.5327125642312751</c:v>
                </c:pt>
                <c:pt idx="1">
                  <c:v>8.8921923458052845</c:v>
                </c:pt>
                <c:pt idx="2">
                  <c:v>6.8741392862902524</c:v>
                </c:pt>
                <c:pt idx="3">
                  <c:v>4.542582636462023</c:v>
                </c:pt>
                <c:pt idx="4">
                  <c:v>1.9597083768361458</c:v>
                </c:pt>
                <c:pt idx="5">
                  <c:v>3.702554510100319</c:v>
                </c:pt>
                <c:pt idx="6">
                  <c:v>5.517118967795362</c:v>
                </c:pt>
                <c:pt idx="7">
                  <c:v>6.2819477863329922</c:v>
                </c:pt>
                <c:pt idx="8">
                  <c:v>4.2906826663248809</c:v>
                </c:pt>
                <c:pt idx="9">
                  <c:v>1.4789526944021607</c:v>
                </c:pt>
                <c:pt idx="10">
                  <c:v>4.1052013661958124</c:v>
                </c:pt>
                <c:pt idx="11">
                  <c:v>7.0155323107653782</c:v>
                </c:pt>
                <c:pt idx="12">
                  <c:v>7.0101489416535827</c:v>
                </c:pt>
                <c:pt idx="13">
                  <c:v>2.3098597706684649</c:v>
                </c:pt>
                <c:pt idx="14">
                  <c:v>5.7307621402448783</c:v>
                </c:pt>
                <c:pt idx="15">
                  <c:v>9.7894413704699872</c:v>
                </c:pt>
                <c:pt idx="16">
                  <c:v>9.9912721084969505</c:v>
                </c:pt>
                <c:pt idx="17">
                  <c:v>4.893341551395106</c:v>
                </c:pt>
                <c:pt idx="18">
                  <c:v>0.4532338280610041</c:v>
                </c:pt>
                <c:pt idx="19">
                  <c:v>4.1901996258545635</c:v>
                </c:pt>
                <c:pt idx="20">
                  <c:v>6.4133968336177825</c:v>
                </c:pt>
                <c:pt idx="21">
                  <c:v>6.1968491152076632</c:v>
                </c:pt>
                <c:pt idx="22">
                  <c:v>3.2326382359481016</c:v>
                </c:pt>
                <c:pt idx="23">
                  <c:v>3.2622554601027614</c:v>
                </c:pt>
                <c:pt idx="24">
                  <c:v>5.2224223068336579</c:v>
                </c:pt>
                <c:pt idx="25">
                  <c:v>7.5708620898369619</c:v>
                </c:pt>
                <c:pt idx="26">
                  <c:v>6.3672800896373714</c:v>
                </c:pt>
                <c:pt idx="27">
                  <c:v>3.9004352125001538</c:v>
                </c:pt>
                <c:pt idx="28">
                  <c:v>5.5790560550862667</c:v>
                </c:pt>
                <c:pt idx="29">
                  <c:v>6.2954792868763594</c:v>
                </c:pt>
                <c:pt idx="30">
                  <c:v>7.45538392869069</c:v>
                </c:pt>
                <c:pt idx="31">
                  <c:v>8.3794814264089865</c:v>
                </c:pt>
                <c:pt idx="32">
                  <c:v>8.6538143421911737</c:v>
                </c:pt>
                <c:pt idx="33">
                  <c:v>13.171162193428277</c:v>
                </c:pt>
                <c:pt idx="34">
                  <c:v>8.3069412832417608</c:v>
                </c:pt>
                <c:pt idx="35">
                  <c:v>13.81475673717836</c:v>
                </c:pt>
                <c:pt idx="36">
                  <c:v>13.554981579003163</c:v>
                </c:pt>
                <c:pt idx="37">
                  <c:v>7.5759932483709447</c:v>
                </c:pt>
                <c:pt idx="38">
                  <c:v>1.9488518168570839</c:v>
                </c:pt>
                <c:pt idx="39">
                  <c:v>8.2415111093948852</c:v>
                </c:pt>
                <c:pt idx="40">
                  <c:v>19.169302926696457</c:v>
                </c:pt>
                <c:pt idx="41">
                  <c:v>12.607054855246947</c:v>
                </c:pt>
                <c:pt idx="42">
                  <c:v>6.7553630728596117</c:v>
                </c:pt>
                <c:pt idx="43">
                  <c:v>7.1708273285594064</c:v>
                </c:pt>
                <c:pt idx="44">
                  <c:v>16.499712104602747</c:v>
                </c:pt>
                <c:pt idx="45">
                  <c:v>16.932635868047338</c:v>
                </c:pt>
                <c:pt idx="46">
                  <c:v>27.510478299614348</c:v>
                </c:pt>
                <c:pt idx="47">
                  <c:v>15.734018949150114</c:v>
                </c:pt>
                <c:pt idx="48">
                  <c:v>24.047428009729352</c:v>
                </c:pt>
                <c:pt idx="49">
                  <c:v>16.987840984838734</c:v>
                </c:pt>
                <c:pt idx="50">
                  <c:v>31.219736552407706</c:v>
                </c:pt>
                <c:pt idx="51">
                  <c:v>23.980720930235034</c:v>
                </c:pt>
                <c:pt idx="52">
                  <c:v>38.193088095513666</c:v>
                </c:pt>
                <c:pt idx="53">
                  <c:v>31.466341614815164</c:v>
                </c:pt>
                <c:pt idx="54">
                  <c:v>40.640207080401865</c:v>
                </c:pt>
                <c:pt idx="55">
                  <c:v>42.372190876233248</c:v>
                </c:pt>
                <c:pt idx="56">
                  <c:v>49.404453999901676</c:v>
                </c:pt>
                <c:pt idx="57">
                  <c:v>44.940397810067076</c:v>
                </c:pt>
                <c:pt idx="58">
                  <c:v>45.53968961862607</c:v>
                </c:pt>
                <c:pt idx="59">
                  <c:v>52.452693149425009</c:v>
                </c:pt>
                <c:pt idx="60">
                  <c:v>44.355155831587979</c:v>
                </c:pt>
                <c:pt idx="61">
                  <c:v>53.620163140634425</c:v>
                </c:pt>
                <c:pt idx="62">
                  <c:v>51.843995901641939</c:v>
                </c:pt>
                <c:pt idx="63">
                  <c:v>58.222608514630139</c:v>
                </c:pt>
                <c:pt idx="64">
                  <c:v>58.874747200574383</c:v>
                </c:pt>
                <c:pt idx="65">
                  <c:v>63.728654965600164</c:v>
                </c:pt>
                <c:pt idx="66">
                  <c:v>56.995307762630965</c:v>
                </c:pt>
                <c:pt idx="67">
                  <c:v>63.61007299145249</c:v>
                </c:pt>
                <c:pt idx="68">
                  <c:v>50.63214424318415</c:v>
                </c:pt>
                <c:pt idx="69">
                  <c:v>59.592584700577547</c:v>
                </c:pt>
                <c:pt idx="70">
                  <c:v>51.102095536607941</c:v>
                </c:pt>
                <c:pt idx="71">
                  <c:v>54.88929021911472</c:v>
                </c:pt>
                <c:pt idx="72">
                  <c:v>61.807506531537193</c:v>
                </c:pt>
                <c:pt idx="73">
                  <c:v>56.974887631677561</c:v>
                </c:pt>
                <c:pt idx="74">
                  <c:v>66.565051168453621</c:v>
                </c:pt>
                <c:pt idx="75">
                  <c:v>63.654220501162882</c:v>
                </c:pt>
                <c:pt idx="76">
                  <c:v>62.682432480148861</c:v>
                </c:pt>
                <c:pt idx="77">
                  <c:v>64.095790935236181</c:v>
                </c:pt>
                <c:pt idx="78">
                  <c:v>60.94933593368205</c:v>
                </c:pt>
                <c:pt idx="79">
                  <c:v>69.229685240119338</c:v>
                </c:pt>
                <c:pt idx="80">
                  <c:v>63.862291386221656</c:v>
                </c:pt>
                <c:pt idx="81">
                  <c:v>66.247370988954216</c:v>
                </c:pt>
                <c:pt idx="82">
                  <c:v>74.336737850543614</c:v>
                </c:pt>
                <c:pt idx="83">
                  <c:v>61.901985921628253</c:v>
                </c:pt>
                <c:pt idx="84">
                  <c:v>47.534805204592232</c:v>
                </c:pt>
                <c:pt idx="85">
                  <c:v>35.973362613430758</c:v>
                </c:pt>
                <c:pt idx="86">
                  <c:v>22.543767546481639</c:v>
                </c:pt>
                <c:pt idx="87">
                  <c:v>12.882608165976151</c:v>
                </c:pt>
                <c:pt idx="88">
                  <c:v>13.460559030213156</c:v>
                </c:pt>
                <c:pt idx="89">
                  <c:v>16.309199781056229</c:v>
                </c:pt>
                <c:pt idx="90">
                  <c:v>15.324580972580598</c:v>
                </c:pt>
                <c:pt idx="91">
                  <c:v>7.2663803034787851</c:v>
                </c:pt>
                <c:pt idx="92">
                  <c:v>2.7317367443630602</c:v>
                </c:pt>
                <c:pt idx="93">
                  <c:v>9.1894165041617093</c:v>
                </c:pt>
                <c:pt idx="94">
                  <c:v>10.381991623830148</c:v>
                </c:pt>
                <c:pt idx="95">
                  <c:v>6.343269186229648</c:v>
                </c:pt>
                <c:pt idx="96">
                  <c:v>3.811776362042516</c:v>
                </c:pt>
                <c:pt idx="97">
                  <c:v>4.4585933823999477</c:v>
                </c:pt>
                <c:pt idx="98">
                  <c:v>6.6888043315185168</c:v>
                </c:pt>
                <c:pt idx="99">
                  <c:v>4.9632600961356417</c:v>
                </c:pt>
                <c:pt idx="100">
                  <c:v>3.958527404960738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'[SP-RPT-4031-055-INTA-16 ED01 (EOL SWS).xlsx]EQE-SR result Full TJ Set 4'!$G$18</c:f>
              <c:strCache>
                <c:ptCount val="1"/>
                <c:pt idx="0">
                  <c:v>TJ cell Q CTJT024 010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4'!$A$23:$A$67</c:f>
              <c:numCache>
                <c:formatCode>General</c:formatCode>
                <c:ptCount val="45"/>
                <c:pt idx="0">
                  <c:v>280</c:v>
                </c:pt>
                <c:pt idx="1">
                  <c:v>290</c:v>
                </c:pt>
                <c:pt idx="2">
                  <c:v>300</c:v>
                </c:pt>
                <c:pt idx="3">
                  <c:v>310</c:v>
                </c:pt>
                <c:pt idx="4">
                  <c:v>320</c:v>
                </c:pt>
                <c:pt idx="5">
                  <c:v>330</c:v>
                </c:pt>
                <c:pt idx="6">
                  <c:v>340</c:v>
                </c:pt>
                <c:pt idx="7">
                  <c:v>350</c:v>
                </c:pt>
                <c:pt idx="8">
                  <c:v>360</c:v>
                </c:pt>
                <c:pt idx="9">
                  <c:v>370</c:v>
                </c:pt>
                <c:pt idx="10">
                  <c:v>380</c:v>
                </c:pt>
                <c:pt idx="11">
                  <c:v>390</c:v>
                </c:pt>
                <c:pt idx="12">
                  <c:v>400</c:v>
                </c:pt>
                <c:pt idx="13">
                  <c:v>410</c:v>
                </c:pt>
                <c:pt idx="14">
                  <c:v>420</c:v>
                </c:pt>
                <c:pt idx="15">
                  <c:v>430</c:v>
                </c:pt>
                <c:pt idx="16">
                  <c:v>440</c:v>
                </c:pt>
                <c:pt idx="17">
                  <c:v>450</c:v>
                </c:pt>
                <c:pt idx="18">
                  <c:v>460</c:v>
                </c:pt>
                <c:pt idx="19">
                  <c:v>470</c:v>
                </c:pt>
                <c:pt idx="20">
                  <c:v>480</c:v>
                </c:pt>
                <c:pt idx="21">
                  <c:v>490</c:v>
                </c:pt>
                <c:pt idx="22">
                  <c:v>500</c:v>
                </c:pt>
                <c:pt idx="23">
                  <c:v>510</c:v>
                </c:pt>
                <c:pt idx="24">
                  <c:v>520</c:v>
                </c:pt>
                <c:pt idx="25">
                  <c:v>530</c:v>
                </c:pt>
                <c:pt idx="26">
                  <c:v>540</c:v>
                </c:pt>
                <c:pt idx="27">
                  <c:v>550</c:v>
                </c:pt>
                <c:pt idx="28">
                  <c:v>560</c:v>
                </c:pt>
                <c:pt idx="29">
                  <c:v>570</c:v>
                </c:pt>
                <c:pt idx="30">
                  <c:v>580</c:v>
                </c:pt>
                <c:pt idx="31">
                  <c:v>590</c:v>
                </c:pt>
                <c:pt idx="32">
                  <c:v>600</c:v>
                </c:pt>
                <c:pt idx="33">
                  <c:v>610</c:v>
                </c:pt>
                <c:pt idx="34">
                  <c:v>620</c:v>
                </c:pt>
                <c:pt idx="35">
                  <c:v>630</c:v>
                </c:pt>
                <c:pt idx="36">
                  <c:v>640</c:v>
                </c:pt>
                <c:pt idx="37">
                  <c:v>650</c:v>
                </c:pt>
                <c:pt idx="38">
                  <c:v>660</c:v>
                </c:pt>
                <c:pt idx="39">
                  <c:v>670</c:v>
                </c:pt>
                <c:pt idx="40">
                  <c:v>680</c:v>
                </c:pt>
                <c:pt idx="41">
                  <c:v>690</c:v>
                </c:pt>
                <c:pt idx="42">
                  <c:v>700</c:v>
                </c:pt>
                <c:pt idx="43">
                  <c:v>710</c:v>
                </c:pt>
              </c:numCache>
            </c:numRef>
          </c:xVal>
          <c:yVal>
            <c:numRef>
              <c:f>'[SP-RPT-4031-055-INTA-16 ED01 (EOL SWS).xlsx]EQE-SR result Full TJ Set 4'!$H$23:$H$67</c:f>
              <c:numCache>
                <c:formatCode>0.0</c:formatCode>
                <c:ptCount val="45"/>
                <c:pt idx="0">
                  <c:v>11.061061488651319</c:v>
                </c:pt>
                <c:pt idx="1">
                  <c:v>13.966757670659605</c:v>
                </c:pt>
                <c:pt idx="2">
                  <c:v>16.730092552683665</c:v>
                </c:pt>
                <c:pt idx="3">
                  <c:v>18.600238605079102</c:v>
                </c:pt>
                <c:pt idx="4">
                  <c:v>20.9877669887865</c:v>
                </c:pt>
                <c:pt idx="5">
                  <c:v>24.434283125653028</c:v>
                </c:pt>
                <c:pt idx="6">
                  <c:v>30.399923225922166</c:v>
                </c:pt>
                <c:pt idx="7">
                  <c:v>37.682260695873516</c:v>
                </c:pt>
                <c:pt idx="8">
                  <c:v>43.88488398549859</c:v>
                </c:pt>
                <c:pt idx="9">
                  <c:v>49.204232471621438</c:v>
                </c:pt>
                <c:pt idx="10">
                  <c:v>54.649812975318468</c:v>
                </c:pt>
                <c:pt idx="11">
                  <c:v>59.626687131074398</c:v>
                </c:pt>
                <c:pt idx="12">
                  <c:v>63.818693541980522</c:v>
                </c:pt>
                <c:pt idx="13">
                  <c:v>67.257721294672663</c:v>
                </c:pt>
                <c:pt idx="14">
                  <c:v>69.595679041859398</c:v>
                </c:pt>
                <c:pt idx="15">
                  <c:v>71.79256192309046</c:v>
                </c:pt>
                <c:pt idx="16">
                  <c:v>73.674208892433612</c:v>
                </c:pt>
                <c:pt idx="17">
                  <c:v>75.475343861087126</c:v>
                </c:pt>
                <c:pt idx="18">
                  <c:v>77.06252729002523</c:v>
                </c:pt>
                <c:pt idx="19">
                  <c:v>78.728385774185369</c:v>
                </c:pt>
                <c:pt idx="20">
                  <c:v>80.005796543790879</c:v>
                </c:pt>
                <c:pt idx="21">
                  <c:v>81.401050387821556</c:v>
                </c:pt>
                <c:pt idx="22">
                  <c:v>82.52821602743272</c:v>
                </c:pt>
                <c:pt idx="23">
                  <c:v>83.174407395554368</c:v>
                </c:pt>
                <c:pt idx="24">
                  <c:v>82.356958201980589</c:v>
                </c:pt>
                <c:pt idx="25">
                  <c:v>80.806761876561268</c:v>
                </c:pt>
                <c:pt idx="26">
                  <c:v>79.175663550552684</c:v>
                </c:pt>
                <c:pt idx="27">
                  <c:v>77.934326326207554</c:v>
                </c:pt>
                <c:pt idx="28">
                  <c:v>76.625196574084129</c:v>
                </c:pt>
                <c:pt idx="29">
                  <c:v>75.251432923222112</c:v>
                </c:pt>
                <c:pt idx="30">
                  <c:v>74.425818153207317</c:v>
                </c:pt>
                <c:pt idx="31">
                  <c:v>73.244383539781865</c:v>
                </c:pt>
                <c:pt idx="32">
                  <c:v>71.594479067033092</c:v>
                </c:pt>
                <c:pt idx="33">
                  <c:v>68.928609692859709</c:v>
                </c:pt>
                <c:pt idx="34">
                  <c:v>66.271644636191638</c:v>
                </c:pt>
                <c:pt idx="35">
                  <c:v>62.199895590093988</c:v>
                </c:pt>
                <c:pt idx="36">
                  <c:v>57.323813704686486</c:v>
                </c:pt>
                <c:pt idx="37">
                  <c:v>49.92673233645899</c:v>
                </c:pt>
                <c:pt idx="38">
                  <c:v>42.453915674289526</c:v>
                </c:pt>
                <c:pt idx="39">
                  <c:v>35.592421699497379</c:v>
                </c:pt>
                <c:pt idx="40">
                  <c:v>22.616872409645065</c:v>
                </c:pt>
                <c:pt idx="41">
                  <c:v>7.794404845787378</c:v>
                </c:pt>
                <c:pt idx="42">
                  <c:v>1.1277847801015553</c:v>
                </c:pt>
                <c:pt idx="43">
                  <c:v>0.27165639575905959</c:v>
                </c:pt>
              </c:numCache>
            </c:numRef>
          </c:yVal>
          <c:smooth val="0"/>
        </c:ser>
        <c:ser>
          <c:idx val="5"/>
          <c:order val="4"/>
          <c:tx>
            <c:strRef>
              <c:f>'[SP-RPT-4031-055-INTA-16 ED01 (EOL SWS).xlsx]EQE-SR result Full TJ Set 4'!$G$18</c:f>
              <c:strCache>
                <c:ptCount val="1"/>
                <c:pt idx="0">
                  <c:v>TJ cell Q CTJT024 010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4'!$K$23:$K$123</c:f>
              <c:numCache>
                <c:formatCode>0</c:formatCode>
                <c:ptCount val="101"/>
                <c:pt idx="0">
                  <c:v>300</c:v>
                </c:pt>
                <c:pt idx="1">
                  <c:v>320</c:v>
                </c:pt>
                <c:pt idx="2">
                  <c:v>340</c:v>
                </c:pt>
                <c:pt idx="3">
                  <c:v>360</c:v>
                </c:pt>
                <c:pt idx="4">
                  <c:v>380</c:v>
                </c:pt>
                <c:pt idx="5">
                  <c:v>400</c:v>
                </c:pt>
                <c:pt idx="6">
                  <c:v>420</c:v>
                </c:pt>
                <c:pt idx="7">
                  <c:v>440</c:v>
                </c:pt>
                <c:pt idx="8">
                  <c:v>460</c:v>
                </c:pt>
                <c:pt idx="9">
                  <c:v>480</c:v>
                </c:pt>
                <c:pt idx="10">
                  <c:v>500</c:v>
                </c:pt>
                <c:pt idx="11">
                  <c:v>520</c:v>
                </c:pt>
                <c:pt idx="12">
                  <c:v>540</c:v>
                </c:pt>
                <c:pt idx="13">
                  <c:v>560</c:v>
                </c:pt>
                <c:pt idx="14">
                  <c:v>580</c:v>
                </c:pt>
                <c:pt idx="15">
                  <c:v>600</c:v>
                </c:pt>
                <c:pt idx="16">
                  <c:v>610</c:v>
                </c:pt>
                <c:pt idx="17">
                  <c:v>620</c:v>
                </c:pt>
                <c:pt idx="18">
                  <c:v>630</c:v>
                </c:pt>
                <c:pt idx="19">
                  <c:v>640</c:v>
                </c:pt>
                <c:pt idx="20">
                  <c:v>650</c:v>
                </c:pt>
                <c:pt idx="21">
                  <c:v>660</c:v>
                </c:pt>
                <c:pt idx="22">
                  <c:v>670</c:v>
                </c:pt>
                <c:pt idx="23">
                  <c:v>680</c:v>
                </c:pt>
                <c:pt idx="24">
                  <c:v>690</c:v>
                </c:pt>
                <c:pt idx="25">
                  <c:v>700</c:v>
                </c:pt>
                <c:pt idx="26">
                  <c:v>710</c:v>
                </c:pt>
                <c:pt idx="27">
                  <c:v>720</c:v>
                </c:pt>
                <c:pt idx="28">
                  <c:v>730</c:v>
                </c:pt>
                <c:pt idx="29">
                  <c:v>740</c:v>
                </c:pt>
                <c:pt idx="30">
                  <c:v>750</c:v>
                </c:pt>
                <c:pt idx="31">
                  <c:v>760</c:v>
                </c:pt>
                <c:pt idx="32">
                  <c:v>770</c:v>
                </c:pt>
                <c:pt idx="33">
                  <c:v>780</c:v>
                </c:pt>
                <c:pt idx="34">
                  <c:v>790</c:v>
                </c:pt>
                <c:pt idx="35">
                  <c:v>800</c:v>
                </c:pt>
                <c:pt idx="36">
                  <c:v>810</c:v>
                </c:pt>
                <c:pt idx="37">
                  <c:v>820</c:v>
                </c:pt>
                <c:pt idx="38">
                  <c:v>830</c:v>
                </c:pt>
                <c:pt idx="39">
                  <c:v>840</c:v>
                </c:pt>
                <c:pt idx="40">
                  <c:v>850</c:v>
                </c:pt>
                <c:pt idx="41">
                  <c:v>860</c:v>
                </c:pt>
                <c:pt idx="42">
                  <c:v>870</c:v>
                </c:pt>
                <c:pt idx="43">
                  <c:v>880</c:v>
                </c:pt>
                <c:pt idx="44">
                  <c:v>890</c:v>
                </c:pt>
                <c:pt idx="45">
                  <c:v>900</c:v>
                </c:pt>
                <c:pt idx="46">
                  <c:v>910</c:v>
                </c:pt>
                <c:pt idx="47">
                  <c:v>920</c:v>
                </c:pt>
                <c:pt idx="48">
                  <c:v>930</c:v>
                </c:pt>
                <c:pt idx="49">
                  <c:v>940</c:v>
                </c:pt>
                <c:pt idx="50">
                  <c:v>950</c:v>
                </c:pt>
                <c:pt idx="51">
                  <c:v>960</c:v>
                </c:pt>
                <c:pt idx="52">
                  <c:v>970</c:v>
                </c:pt>
                <c:pt idx="53">
                  <c:v>980</c:v>
                </c:pt>
                <c:pt idx="54">
                  <c:v>990</c:v>
                </c:pt>
                <c:pt idx="55">
                  <c:v>1000</c:v>
                </c:pt>
                <c:pt idx="56">
                  <c:v>1020</c:v>
                </c:pt>
                <c:pt idx="57">
                  <c:v>1040</c:v>
                </c:pt>
                <c:pt idx="58">
                  <c:v>1060</c:v>
                </c:pt>
                <c:pt idx="59">
                  <c:v>1080</c:v>
                </c:pt>
                <c:pt idx="60">
                  <c:v>1100</c:v>
                </c:pt>
                <c:pt idx="61">
                  <c:v>1120</c:v>
                </c:pt>
                <c:pt idx="62">
                  <c:v>1140</c:v>
                </c:pt>
                <c:pt idx="63">
                  <c:v>1160</c:v>
                </c:pt>
                <c:pt idx="64">
                  <c:v>1180</c:v>
                </c:pt>
                <c:pt idx="65">
                  <c:v>1200</c:v>
                </c:pt>
                <c:pt idx="66">
                  <c:v>1220</c:v>
                </c:pt>
                <c:pt idx="67">
                  <c:v>1240</c:v>
                </c:pt>
                <c:pt idx="68">
                  <c:v>1260</c:v>
                </c:pt>
                <c:pt idx="69">
                  <c:v>1280</c:v>
                </c:pt>
                <c:pt idx="70">
                  <c:v>1300</c:v>
                </c:pt>
                <c:pt idx="71">
                  <c:v>1320</c:v>
                </c:pt>
                <c:pt idx="72">
                  <c:v>1340</c:v>
                </c:pt>
                <c:pt idx="73">
                  <c:v>1360</c:v>
                </c:pt>
                <c:pt idx="74">
                  <c:v>1380</c:v>
                </c:pt>
                <c:pt idx="75">
                  <c:v>1400</c:v>
                </c:pt>
                <c:pt idx="76">
                  <c:v>1420</c:v>
                </c:pt>
                <c:pt idx="77">
                  <c:v>1440</c:v>
                </c:pt>
                <c:pt idx="78">
                  <c:v>1460</c:v>
                </c:pt>
                <c:pt idx="79">
                  <c:v>1480</c:v>
                </c:pt>
                <c:pt idx="80">
                  <c:v>1500</c:v>
                </c:pt>
                <c:pt idx="81">
                  <c:v>1520</c:v>
                </c:pt>
                <c:pt idx="82">
                  <c:v>1540</c:v>
                </c:pt>
                <c:pt idx="83">
                  <c:v>1560</c:v>
                </c:pt>
                <c:pt idx="84">
                  <c:v>1580</c:v>
                </c:pt>
                <c:pt idx="85">
                  <c:v>1600</c:v>
                </c:pt>
                <c:pt idx="86">
                  <c:v>1620</c:v>
                </c:pt>
                <c:pt idx="87">
                  <c:v>1640</c:v>
                </c:pt>
                <c:pt idx="88">
                  <c:v>1660</c:v>
                </c:pt>
                <c:pt idx="89">
                  <c:v>1680</c:v>
                </c:pt>
                <c:pt idx="90">
                  <c:v>1700</c:v>
                </c:pt>
                <c:pt idx="91">
                  <c:v>1720</c:v>
                </c:pt>
                <c:pt idx="92">
                  <c:v>1740</c:v>
                </c:pt>
                <c:pt idx="93">
                  <c:v>1760</c:v>
                </c:pt>
                <c:pt idx="94">
                  <c:v>1780</c:v>
                </c:pt>
                <c:pt idx="95">
                  <c:v>1800</c:v>
                </c:pt>
                <c:pt idx="96">
                  <c:v>1820</c:v>
                </c:pt>
                <c:pt idx="97">
                  <c:v>1840</c:v>
                </c:pt>
                <c:pt idx="98">
                  <c:v>1860</c:v>
                </c:pt>
                <c:pt idx="99">
                  <c:v>1880</c:v>
                </c:pt>
                <c:pt idx="100">
                  <c:v>1900</c:v>
                </c:pt>
              </c:numCache>
            </c:numRef>
          </c:xVal>
          <c:yVal>
            <c:numRef>
              <c:f>'[SP-RPT-4031-055-INTA-16 ED01 (EOL SWS).xlsx]EQE-SR result Full TJ Set 4'!$L$23:$L$123</c:f>
              <c:numCache>
                <c:formatCode>0.0</c:formatCode>
                <c:ptCount val="101"/>
                <c:pt idx="0">
                  <c:v>4.955639292172731</c:v>
                </c:pt>
                <c:pt idx="1">
                  <c:v>2.198003681079356</c:v>
                </c:pt>
                <c:pt idx="2">
                  <c:v>1.514226185855148</c:v>
                </c:pt>
                <c:pt idx="3">
                  <c:v>0.96057229248187315</c:v>
                </c:pt>
                <c:pt idx="4">
                  <c:v>0.36593281102001829</c:v>
                </c:pt>
                <c:pt idx="5">
                  <c:v>0.51973969764270445</c:v>
                </c:pt>
                <c:pt idx="6">
                  <c:v>0.29413606341077064</c:v>
                </c:pt>
                <c:pt idx="7">
                  <c:v>7.6277957882945266E-2</c:v>
                </c:pt>
                <c:pt idx="8">
                  <c:v>1.8948301849956856E-2</c:v>
                </c:pt>
                <c:pt idx="9">
                  <c:v>0.41599593610589569</c:v>
                </c:pt>
                <c:pt idx="10">
                  <c:v>0.54705746036852865</c:v>
                </c:pt>
                <c:pt idx="11">
                  <c:v>0.55871055547845605</c:v>
                </c:pt>
                <c:pt idx="12">
                  <c:v>0.49041137785696542</c:v>
                </c:pt>
                <c:pt idx="13">
                  <c:v>0.9602938142801406</c:v>
                </c:pt>
                <c:pt idx="14">
                  <c:v>1.5770424476007985</c:v>
                </c:pt>
                <c:pt idx="15">
                  <c:v>1.98060041496896</c:v>
                </c:pt>
                <c:pt idx="16">
                  <c:v>1.5798490350508292</c:v>
                </c:pt>
                <c:pt idx="17">
                  <c:v>0</c:v>
                </c:pt>
                <c:pt idx="18">
                  <c:v>0.1266069554007222</c:v>
                </c:pt>
                <c:pt idx="19">
                  <c:v>0.35470588508185802</c:v>
                </c:pt>
                <c:pt idx="20">
                  <c:v>0</c:v>
                </c:pt>
                <c:pt idx="21">
                  <c:v>0</c:v>
                </c:pt>
                <c:pt idx="22">
                  <c:v>0.24561811427871405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0.13509488458399588</c:v>
                </c:pt>
                <c:pt idx="27">
                  <c:v>0.74748272604656718</c:v>
                </c:pt>
                <c:pt idx="28">
                  <c:v>0.40741939955450701</c:v>
                </c:pt>
                <c:pt idx="29">
                  <c:v>0</c:v>
                </c:pt>
                <c:pt idx="30">
                  <c:v>0.56177590360790486</c:v>
                </c:pt>
                <c:pt idx="31">
                  <c:v>1.2690812681903334</c:v>
                </c:pt>
                <c:pt idx="32">
                  <c:v>2.0886989700418885</c:v>
                </c:pt>
                <c:pt idx="33">
                  <c:v>2.7574149935951313</c:v>
                </c:pt>
                <c:pt idx="34">
                  <c:v>0.90556314782695768</c:v>
                </c:pt>
                <c:pt idx="35">
                  <c:v>2.3665006075270245</c:v>
                </c:pt>
                <c:pt idx="36">
                  <c:v>3.8109786859909005</c:v>
                </c:pt>
                <c:pt idx="37">
                  <c:v>1.4291149906179668</c:v>
                </c:pt>
                <c:pt idx="38">
                  <c:v>0</c:v>
                </c:pt>
                <c:pt idx="39">
                  <c:v>1.1695086256649385</c:v>
                </c:pt>
                <c:pt idx="40">
                  <c:v>5.6588799640040994</c:v>
                </c:pt>
                <c:pt idx="41">
                  <c:v>4.3501493727788061</c:v>
                </c:pt>
                <c:pt idx="42">
                  <c:v>0.59956023878924336</c:v>
                </c:pt>
                <c:pt idx="43">
                  <c:v>3.2627521841892269</c:v>
                </c:pt>
                <c:pt idx="44">
                  <c:v>15.277199026205118</c:v>
                </c:pt>
                <c:pt idx="45">
                  <c:v>32.657699137230892</c:v>
                </c:pt>
                <c:pt idx="46">
                  <c:v>44.223739671047767</c:v>
                </c:pt>
                <c:pt idx="47">
                  <c:v>43.857904682638853</c:v>
                </c:pt>
                <c:pt idx="48">
                  <c:v>53.637502045279497</c:v>
                </c:pt>
                <c:pt idx="49">
                  <c:v>53.164288588685743</c:v>
                </c:pt>
                <c:pt idx="50">
                  <c:v>51.737549817769164</c:v>
                </c:pt>
                <c:pt idx="51">
                  <c:v>51.734917563082668</c:v>
                </c:pt>
                <c:pt idx="52">
                  <c:v>55.823497820169052</c:v>
                </c:pt>
                <c:pt idx="53">
                  <c:v>57.762351736990432</c:v>
                </c:pt>
                <c:pt idx="54">
                  <c:v>54.695977397055685</c:v>
                </c:pt>
                <c:pt idx="55">
                  <c:v>57.23337076620804</c:v>
                </c:pt>
                <c:pt idx="56">
                  <c:v>57.439647505487926</c:v>
                </c:pt>
                <c:pt idx="57">
                  <c:v>60.849258884144866</c:v>
                </c:pt>
                <c:pt idx="58">
                  <c:v>62.401113988851272</c:v>
                </c:pt>
                <c:pt idx="59">
                  <c:v>64.398405356424803</c:v>
                </c:pt>
                <c:pt idx="60">
                  <c:v>65.897609738634387</c:v>
                </c:pt>
                <c:pt idx="61">
                  <c:v>58.888075390250798</c:v>
                </c:pt>
                <c:pt idx="62">
                  <c:v>60.015803152710788</c:v>
                </c:pt>
                <c:pt idx="63">
                  <c:v>64.090274268393287</c:v>
                </c:pt>
                <c:pt idx="64">
                  <c:v>56.337539924805846</c:v>
                </c:pt>
                <c:pt idx="65">
                  <c:v>65.372518270368616</c:v>
                </c:pt>
                <c:pt idx="66">
                  <c:v>67.083444165406419</c:v>
                </c:pt>
                <c:pt idx="67">
                  <c:v>62.858291936963205</c:v>
                </c:pt>
                <c:pt idx="68">
                  <c:v>67.642916497493417</c:v>
                </c:pt>
                <c:pt idx="69">
                  <c:v>70.924569316753733</c:v>
                </c:pt>
                <c:pt idx="70">
                  <c:v>69.39415349863944</c:v>
                </c:pt>
                <c:pt idx="71">
                  <c:v>71.218307749400807</c:v>
                </c:pt>
                <c:pt idx="72">
                  <c:v>70.049046042222585</c:v>
                </c:pt>
                <c:pt idx="73">
                  <c:v>74.880290933419417</c:v>
                </c:pt>
                <c:pt idx="74">
                  <c:v>71.53904556551349</c:v>
                </c:pt>
                <c:pt idx="75">
                  <c:v>65.254815057769846</c:v>
                </c:pt>
                <c:pt idx="76">
                  <c:v>65.353468157299744</c:v>
                </c:pt>
                <c:pt idx="77">
                  <c:v>72.369061626174158</c:v>
                </c:pt>
                <c:pt idx="78">
                  <c:v>65.67223331566862</c:v>
                </c:pt>
                <c:pt idx="79">
                  <c:v>57.442440156497078</c:v>
                </c:pt>
                <c:pt idx="80">
                  <c:v>57.843046555049177</c:v>
                </c:pt>
                <c:pt idx="81">
                  <c:v>64.461039252480774</c:v>
                </c:pt>
                <c:pt idx="82">
                  <c:v>64.768687998816347</c:v>
                </c:pt>
                <c:pt idx="83">
                  <c:v>54.951630938061655</c:v>
                </c:pt>
                <c:pt idx="84">
                  <c:v>45.379475903919328</c:v>
                </c:pt>
                <c:pt idx="85">
                  <c:v>32.12112993648369</c:v>
                </c:pt>
                <c:pt idx="86">
                  <c:v>18.919333410282967</c:v>
                </c:pt>
                <c:pt idx="87">
                  <c:v>10.579031886803985</c:v>
                </c:pt>
                <c:pt idx="88">
                  <c:v>6.5409140926361573</c:v>
                </c:pt>
                <c:pt idx="89">
                  <c:v>5.8907210665285632</c:v>
                </c:pt>
                <c:pt idx="90">
                  <c:v>6.0494220752673034</c:v>
                </c:pt>
                <c:pt idx="91">
                  <c:v>6.3167816166075914</c:v>
                </c:pt>
                <c:pt idx="92">
                  <c:v>4.3103759489149605</c:v>
                </c:pt>
                <c:pt idx="93">
                  <c:v>2.0980905474970823</c:v>
                </c:pt>
                <c:pt idx="94">
                  <c:v>0.62252871981658886</c:v>
                </c:pt>
                <c:pt idx="95">
                  <c:v>3.1334917135574076</c:v>
                </c:pt>
                <c:pt idx="96">
                  <c:v>3.0251946657457194</c:v>
                </c:pt>
                <c:pt idx="97">
                  <c:v>2.1634834350972283</c:v>
                </c:pt>
                <c:pt idx="98">
                  <c:v>1.8720639492404156</c:v>
                </c:pt>
                <c:pt idx="99">
                  <c:v>1.9686294424858168</c:v>
                </c:pt>
                <c:pt idx="100">
                  <c:v>2.3426607581593011</c:v>
                </c:pt>
              </c:numCache>
            </c:numRef>
          </c:yVal>
          <c:smooth val="0"/>
        </c:ser>
        <c:ser>
          <c:idx val="4"/>
          <c:order val="5"/>
          <c:tx>
            <c:strRef>
              <c:f>'[SP-RPT-4031-055-INTA-16 ED01 (EOL SWS).xlsx]EQE-SR result Full TJ Set 4'!$G$18</c:f>
              <c:strCache>
                <c:ptCount val="1"/>
                <c:pt idx="0">
                  <c:v>TJ cell Q CTJT024 010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'[SP-RPT-4031-055-INTA-16 ED01 (EOL SWS).xlsx]EQE-SR result Full TJ Set 4'!$I$23:$I$80</c:f>
              <c:numCache>
                <c:formatCode>General</c:formatCode>
                <c:ptCount val="58"/>
                <c:pt idx="0">
                  <c:v>280</c:v>
                </c:pt>
                <c:pt idx="1">
                  <c:v>300</c:v>
                </c:pt>
                <c:pt idx="2">
                  <c:v>320</c:v>
                </c:pt>
                <c:pt idx="3">
                  <c:v>340</c:v>
                </c:pt>
                <c:pt idx="4">
                  <c:v>360</c:v>
                </c:pt>
                <c:pt idx="5">
                  <c:v>380</c:v>
                </c:pt>
                <c:pt idx="6">
                  <c:v>400</c:v>
                </c:pt>
                <c:pt idx="7">
                  <c:v>420</c:v>
                </c:pt>
                <c:pt idx="8">
                  <c:v>430</c:v>
                </c:pt>
                <c:pt idx="9">
                  <c:v>440</c:v>
                </c:pt>
                <c:pt idx="10">
                  <c:v>450</c:v>
                </c:pt>
                <c:pt idx="11">
                  <c:v>460</c:v>
                </c:pt>
                <c:pt idx="12">
                  <c:v>470</c:v>
                </c:pt>
                <c:pt idx="13">
                  <c:v>480</c:v>
                </c:pt>
                <c:pt idx="14">
                  <c:v>490</c:v>
                </c:pt>
                <c:pt idx="15">
                  <c:v>500</c:v>
                </c:pt>
                <c:pt idx="16">
                  <c:v>510</c:v>
                </c:pt>
                <c:pt idx="17">
                  <c:v>520</c:v>
                </c:pt>
                <c:pt idx="18">
                  <c:v>530</c:v>
                </c:pt>
                <c:pt idx="19">
                  <c:v>540</c:v>
                </c:pt>
                <c:pt idx="20">
                  <c:v>550</c:v>
                </c:pt>
                <c:pt idx="21">
                  <c:v>560</c:v>
                </c:pt>
                <c:pt idx="22">
                  <c:v>570</c:v>
                </c:pt>
                <c:pt idx="23">
                  <c:v>580</c:v>
                </c:pt>
                <c:pt idx="24">
                  <c:v>590</c:v>
                </c:pt>
                <c:pt idx="25">
                  <c:v>600</c:v>
                </c:pt>
                <c:pt idx="26">
                  <c:v>610</c:v>
                </c:pt>
                <c:pt idx="27">
                  <c:v>620</c:v>
                </c:pt>
                <c:pt idx="28">
                  <c:v>630</c:v>
                </c:pt>
                <c:pt idx="29">
                  <c:v>640</c:v>
                </c:pt>
                <c:pt idx="30">
                  <c:v>650</c:v>
                </c:pt>
                <c:pt idx="31">
                  <c:v>660</c:v>
                </c:pt>
                <c:pt idx="32">
                  <c:v>670</c:v>
                </c:pt>
                <c:pt idx="33">
                  <c:v>680</c:v>
                </c:pt>
                <c:pt idx="34">
                  <c:v>690</c:v>
                </c:pt>
                <c:pt idx="35">
                  <c:v>700</c:v>
                </c:pt>
                <c:pt idx="36">
                  <c:v>710</c:v>
                </c:pt>
                <c:pt idx="37">
                  <c:v>720</c:v>
                </c:pt>
                <c:pt idx="38">
                  <c:v>730</c:v>
                </c:pt>
                <c:pt idx="39">
                  <c:v>740</c:v>
                </c:pt>
                <c:pt idx="40">
                  <c:v>750</c:v>
                </c:pt>
                <c:pt idx="41">
                  <c:v>760</c:v>
                </c:pt>
                <c:pt idx="42">
                  <c:v>770</c:v>
                </c:pt>
                <c:pt idx="43">
                  <c:v>780</c:v>
                </c:pt>
                <c:pt idx="44">
                  <c:v>790</c:v>
                </c:pt>
                <c:pt idx="45">
                  <c:v>800</c:v>
                </c:pt>
                <c:pt idx="46">
                  <c:v>810</c:v>
                </c:pt>
                <c:pt idx="47">
                  <c:v>820</c:v>
                </c:pt>
                <c:pt idx="48">
                  <c:v>830</c:v>
                </c:pt>
                <c:pt idx="49">
                  <c:v>840</c:v>
                </c:pt>
                <c:pt idx="50">
                  <c:v>850</c:v>
                </c:pt>
                <c:pt idx="51">
                  <c:v>860</c:v>
                </c:pt>
                <c:pt idx="52">
                  <c:v>870</c:v>
                </c:pt>
                <c:pt idx="53">
                  <c:v>880</c:v>
                </c:pt>
                <c:pt idx="54">
                  <c:v>890</c:v>
                </c:pt>
                <c:pt idx="55">
                  <c:v>900</c:v>
                </c:pt>
                <c:pt idx="56">
                  <c:v>910</c:v>
                </c:pt>
                <c:pt idx="57">
                  <c:v>920</c:v>
                </c:pt>
              </c:numCache>
            </c:numRef>
          </c:xVal>
          <c:yVal>
            <c:numRef>
              <c:f>'[SP-RPT-4031-055-INTA-16 ED01 (EOL SWS).xlsx]EQE-SR result Full TJ Set 4'!$J$23:$J$80</c:f>
              <c:numCache>
                <c:formatCode>0.0</c:formatCode>
                <c:ptCount val="58"/>
                <c:pt idx="0">
                  <c:v>3.0685325011014353</c:v>
                </c:pt>
                <c:pt idx="1">
                  <c:v>0.65895725274911032</c:v>
                </c:pt>
                <c:pt idx="2">
                  <c:v>0.76280320981323113</c:v>
                </c:pt>
                <c:pt idx="3">
                  <c:v>0.67775089475957884</c:v>
                </c:pt>
                <c:pt idx="4">
                  <c:v>1.1105855011206909</c:v>
                </c:pt>
                <c:pt idx="5">
                  <c:v>0.89978327475299813</c:v>
                </c:pt>
                <c:pt idx="6">
                  <c:v>0.63534231970961152</c:v>
                </c:pt>
                <c:pt idx="7">
                  <c:v>0.95399872098648664</c:v>
                </c:pt>
                <c:pt idx="8">
                  <c:v>1.3374683285780591</c:v>
                </c:pt>
                <c:pt idx="9">
                  <c:v>1.251090856189321</c:v>
                </c:pt>
                <c:pt idx="10">
                  <c:v>0.9102768581081796</c:v>
                </c:pt>
                <c:pt idx="11">
                  <c:v>1.0039763623624738</c:v>
                </c:pt>
                <c:pt idx="12">
                  <c:v>1.5229928898065841</c:v>
                </c:pt>
                <c:pt idx="13">
                  <c:v>2.1680598242366753</c:v>
                </c:pt>
                <c:pt idx="14">
                  <c:v>2.342817985621878</c:v>
                </c:pt>
                <c:pt idx="15">
                  <c:v>2.7857221221710669</c:v>
                </c:pt>
                <c:pt idx="16">
                  <c:v>3.9432462580831587</c:v>
                </c:pt>
                <c:pt idx="17">
                  <c:v>5.6178862611650171</c:v>
                </c:pt>
                <c:pt idx="18">
                  <c:v>7.5096932434941337</c:v>
                </c:pt>
                <c:pt idx="19">
                  <c:v>9.5159486699417393</c:v>
                </c:pt>
                <c:pt idx="20">
                  <c:v>10.756035575668241</c:v>
                </c:pt>
                <c:pt idx="21">
                  <c:v>11.921655687355141</c:v>
                </c:pt>
                <c:pt idx="22">
                  <c:v>13.703364312289001</c:v>
                </c:pt>
                <c:pt idx="23">
                  <c:v>15.493558228740165</c:v>
                </c:pt>
                <c:pt idx="24">
                  <c:v>17.598437605845486</c:v>
                </c:pt>
                <c:pt idx="25">
                  <c:v>20.021492715930414</c:v>
                </c:pt>
                <c:pt idx="26">
                  <c:v>23.038079637967567</c:v>
                </c:pt>
                <c:pt idx="27">
                  <c:v>25.620820872344463</c:v>
                </c:pt>
                <c:pt idx="28">
                  <c:v>29.240008989098399</c:v>
                </c:pt>
                <c:pt idx="29">
                  <c:v>34.131641102593392</c:v>
                </c:pt>
                <c:pt idx="30">
                  <c:v>41.869242318849722</c:v>
                </c:pt>
                <c:pt idx="31">
                  <c:v>49.55514741014575</c:v>
                </c:pt>
                <c:pt idx="32">
                  <c:v>56.938530347112462</c:v>
                </c:pt>
                <c:pt idx="33">
                  <c:v>68.182386068791061</c:v>
                </c:pt>
                <c:pt idx="34">
                  <c:v>82.493730519110827</c:v>
                </c:pt>
                <c:pt idx="35">
                  <c:v>88.372773621245997</c:v>
                </c:pt>
                <c:pt idx="36">
                  <c:v>88.211061947766211</c:v>
                </c:pt>
                <c:pt idx="37">
                  <c:v>87.650856209702113</c:v>
                </c:pt>
                <c:pt idx="38">
                  <c:v>87.508939294442612</c:v>
                </c:pt>
                <c:pt idx="39">
                  <c:v>86.436688167140161</c:v>
                </c:pt>
                <c:pt idx="40">
                  <c:v>84.981269439638339</c:v>
                </c:pt>
                <c:pt idx="41">
                  <c:v>84.205537571027151</c:v>
                </c:pt>
                <c:pt idx="42">
                  <c:v>83.336488474287776</c:v>
                </c:pt>
                <c:pt idx="43">
                  <c:v>82.447603130663992</c:v>
                </c:pt>
                <c:pt idx="44">
                  <c:v>82.603584437425909</c:v>
                </c:pt>
                <c:pt idx="45">
                  <c:v>82.237522448922178</c:v>
                </c:pt>
                <c:pt idx="46">
                  <c:v>81.95567408294022</c:v>
                </c:pt>
                <c:pt idx="47">
                  <c:v>80.027761122506973</c:v>
                </c:pt>
                <c:pt idx="48">
                  <c:v>81.113651689472817</c:v>
                </c:pt>
                <c:pt idx="49">
                  <c:v>78.442801720834964</c:v>
                </c:pt>
                <c:pt idx="50">
                  <c:v>74.079076777563728</c:v>
                </c:pt>
                <c:pt idx="51">
                  <c:v>73.964114879370428</c:v>
                </c:pt>
                <c:pt idx="52">
                  <c:v>72.596152585114567</c:v>
                </c:pt>
                <c:pt idx="53">
                  <c:v>67.154323004590893</c:v>
                </c:pt>
                <c:pt idx="54">
                  <c:v>40.132583404513348</c:v>
                </c:pt>
                <c:pt idx="55">
                  <c:v>14.195489702930821</c:v>
                </c:pt>
                <c:pt idx="56">
                  <c:v>3.466371021008515</c:v>
                </c:pt>
                <c:pt idx="57">
                  <c:v>0.59589391952116588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207488"/>
        <c:axId val="146209408"/>
      </c:scatterChart>
      <c:valAx>
        <c:axId val="146207488"/>
        <c:scaling>
          <c:orientation val="minMax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[nm]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146209408"/>
        <c:crossesAt val="0"/>
        <c:crossBetween val="midCat"/>
        <c:majorUnit val="300"/>
      </c:valAx>
      <c:valAx>
        <c:axId val="14620940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EQE [%]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6207488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BOL SWS (</a:t>
            </a:r>
            <a:r>
              <a:rPr lang="en-US" dirty="0" err="1" smtClean="0"/>
              <a:t>Spasolab</a:t>
            </a:r>
            <a:r>
              <a:rPr lang="en-US" dirty="0" smtClean="0"/>
              <a:t>)</a:t>
            </a:r>
            <a:endParaRPr lang="en-US" dirty="0"/>
          </a:p>
        </c:rich>
      </c:tx>
      <c:layout>
        <c:manualLayout>
          <c:xMode val="edge"/>
          <c:yMode val="edge"/>
          <c:x val="0.26015264284110573"/>
          <c:y val="4.9047626403843483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'EQE-SR result Full TJ Set 2'!$A$19</c:f>
              <c:strCache>
                <c:ptCount val="1"/>
                <c:pt idx="0">
                  <c:v>T4679W10 02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2'!$A$23:$A$67</c:f>
              <c:numCache>
                <c:formatCode>General</c:formatCode>
                <c:ptCount val="45"/>
                <c:pt idx="0">
                  <c:v>280</c:v>
                </c:pt>
                <c:pt idx="1">
                  <c:v>290</c:v>
                </c:pt>
                <c:pt idx="2">
                  <c:v>300</c:v>
                </c:pt>
                <c:pt idx="3">
                  <c:v>310</c:v>
                </c:pt>
                <c:pt idx="4">
                  <c:v>320</c:v>
                </c:pt>
                <c:pt idx="5">
                  <c:v>330</c:v>
                </c:pt>
                <c:pt idx="6">
                  <c:v>340</c:v>
                </c:pt>
                <c:pt idx="7">
                  <c:v>350</c:v>
                </c:pt>
                <c:pt idx="8">
                  <c:v>360</c:v>
                </c:pt>
                <c:pt idx="9">
                  <c:v>370</c:v>
                </c:pt>
                <c:pt idx="10">
                  <c:v>380</c:v>
                </c:pt>
                <c:pt idx="11">
                  <c:v>390</c:v>
                </c:pt>
                <c:pt idx="12">
                  <c:v>400</c:v>
                </c:pt>
                <c:pt idx="13">
                  <c:v>410</c:v>
                </c:pt>
                <c:pt idx="14">
                  <c:v>420</c:v>
                </c:pt>
                <c:pt idx="15">
                  <c:v>430</c:v>
                </c:pt>
                <c:pt idx="16">
                  <c:v>440</c:v>
                </c:pt>
                <c:pt idx="17">
                  <c:v>450</c:v>
                </c:pt>
                <c:pt idx="18">
                  <c:v>460</c:v>
                </c:pt>
                <c:pt idx="19">
                  <c:v>470</c:v>
                </c:pt>
                <c:pt idx="20">
                  <c:v>480</c:v>
                </c:pt>
                <c:pt idx="21">
                  <c:v>490</c:v>
                </c:pt>
                <c:pt idx="22">
                  <c:v>500</c:v>
                </c:pt>
                <c:pt idx="23">
                  <c:v>510</c:v>
                </c:pt>
                <c:pt idx="24">
                  <c:v>520</c:v>
                </c:pt>
                <c:pt idx="25">
                  <c:v>530</c:v>
                </c:pt>
                <c:pt idx="26">
                  <c:v>540</c:v>
                </c:pt>
                <c:pt idx="27">
                  <c:v>550</c:v>
                </c:pt>
                <c:pt idx="28">
                  <c:v>560</c:v>
                </c:pt>
                <c:pt idx="29">
                  <c:v>570</c:v>
                </c:pt>
                <c:pt idx="30">
                  <c:v>580</c:v>
                </c:pt>
                <c:pt idx="31">
                  <c:v>590</c:v>
                </c:pt>
                <c:pt idx="32">
                  <c:v>600</c:v>
                </c:pt>
                <c:pt idx="33">
                  <c:v>610</c:v>
                </c:pt>
                <c:pt idx="34">
                  <c:v>620</c:v>
                </c:pt>
                <c:pt idx="35">
                  <c:v>630</c:v>
                </c:pt>
                <c:pt idx="36">
                  <c:v>640</c:v>
                </c:pt>
                <c:pt idx="37">
                  <c:v>650</c:v>
                </c:pt>
                <c:pt idx="38">
                  <c:v>660</c:v>
                </c:pt>
                <c:pt idx="39">
                  <c:v>670</c:v>
                </c:pt>
                <c:pt idx="40">
                  <c:v>680</c:v>
                </c:pt>
                <c:pt idx="41">
                  <c:v>690</c:v>
                </c:pt>
                <c:pt idx="42">
                  <c:v>700</c:v>
                </c:pt>
                <c:pt idx="43">
                  <c:v>710</c:v>
                </c:pt>
                <c:pt idx="44">
                  <c:v>720</c:v>
                </c:pt>
              </c:numCache>
            </c:numRef>
          </c:xVal>
          <c:yVal>
            <c:numRef>
              <c:f>'EQE-SR result Full TJ Set 2'!$B$23:$B$67</c:f>
              <c:numCache>
                <c:formatCode>0.0</c:formatCode>
                <c:ptCount val="45"/>
                <c:pt idx="0">
                  <c:v>11.426279097303539</c:v>
                </c:pt>
                <c:pt idx="1">
                  <c:v>12.411080378596687</c:v>
                </c:pt>
                <c:pt idx="2">
                  <c:v>14.864038521782536</c:v>
                </c:pt>
                <c:pt idx="3">
                  <c:v>16.305931938290499</c:v>
                </c:pt>
                <c:pt idx="4">
                  <c:v>18.639224343435643</c:v>
                </c:pt>
                <c:pt idx="5">
                  <c:v>23.629254058298514</c:v>
                </c:pt>
                <c:pt idx="6">
                  <c:v>30.674861431890001</c:v>
                </c:pt>
                <c:pt idx="7">
                  <c:v>39.545079084200722</c:v>
                </c:pt>
                <c:pt idx="8">
                  <c:v>46.954202565081779</c:v>
                </c:pt>
                <c:pt idx="9">
                  <c:v>53.663669752402775</c:v>
                </c:pt>
                <c:pt idx="10">
                  <c:v>59.844019237743865</c:v>
                </c:pt>
                <c:pt idx="11">
                  <c:v>65.240082557843721</c:v>
                </c:pt>
                <c:pt idx="12">
                  <c:v>70.02575119346794</c:v>
                </c:pt>
                <c:pt idx="13">
                  <c:v>73.516074065588228</c:v>
                </c:pt>
                <c:pt idx="14">
                  <c:v>75.825275407420804</c:v>
                </c:pt>
                <c:pt idx="15">
                  <c:v>78.083790364649644</c:v>
                </c:pt>
                <c:pt idx="16">
                  <c:v>80.749467767019496</c:v>
                </c:pt>
                <c:pt idx="17">
                  <c:v>81.669849919943019</c:v>
                </c:pt>
                <c:pt idx="18">
                  <c:v>83.363466004388982</c:v>
                </c:pt>
                <c:pt idx="19">
                  <c:v>84.551978047632772</c:v>
                </c:pt>
                <c:pt idx="20">
                  <c:v>86.448718719837942</c:v>
                </c:pt>
                <c:pt idx="21">
                  <c:v>87.868663606236794</c:v>
                </c:pt>
                <c:pt idx="22">
                  <c:v>88.687787407079554</c:v>
                </c:pt>
                <c:pt idx="23">
                  <c:v>90.230460589852342</c:v>
                </c:pt>
                <c:pt idx="24">
                  <c:v>88.953067672092558</c:v>
                </c:pt>
                <c:pt idx="25">
                  <c:v>87.945103706497108</c:v>
                </c:pt>
                <c:pt idx="26">
                  <c:v>86.51741249819132</c:v>
                </c:pt>
                <c:pt idx="27">
                  <c:v>85.264444302025737</c:v>
                </c:pt>
                <c:pt idx="28">
                  <c:v>83.770053996299282</c:v>
                </c:pt>
                <c:pt idx="29">
                  <c:v>82.963574734399316</c:v>
                </c:pt>
                <c:pt idx="30">
                  <c:v>81.946452816133203</c:v>
                </c:pt>
                <c:pt idx="31">
                  <c:v>80.554302884725274</c:v>
                </c:pt>
                <c:pt idx="32">
                  <c:v>78.576858834417408</c:v>
                </c:pt>
                <c:pt idx="33">
                  <c:v>76.593439803916866</c:v>
                </c:pt>
                <c:pt idx="34">
                  <c:v>74.533560415398185</c:v>
                </c:pt>
                <c:pt idx="35">
                  <c:v>71.191838670408998</c:v>
                </c:pt>
                <c:pt idx="36">
                  <c:v>66.050076898441517</c:v>
                </c:pt>
                <c:pt idx="37">
                  <c:v>58.046713848034116</c:v>
                </c:pt>
                <c:pt idx="38">
                  <c:v>50.14322058344959</c:v>
                </c:pt>
                <c:pt idx="39">
                  <c:v>42.186602687392345</c:v>
                </c:pt>
                <c:pt idx="40">
                  <c:v>26.468571471934883</c:v>
                </c:pt>
                <c:pt idx="41">
                  <c:v>8.1808461586221775</c:v>
                </c:pt>
                <c:pt idx="42">
                  <c:v>0.88884151835227043</c:v>
                </c:pt>
                <c:pt idx="43">
                  <c:v>0.15438438780507913</c:v>
                </c:pt>
                <c:pt idx="44">
                  <c:v>0.12448470439564446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'EQE-SR result Full TJ Set 2'!$C$19</c:f>
              <c:strCache>
                <c:ptCount val="1"/>
                <c:pt idx="0">
                  <c:v>M4695W03 02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2'!$C$23:$C$80</c:f>
              <c:numCache>
                <c:formatCode>0</c:formatCode>
                <c:ptCount val="58"/>
                <c:pt idx="0">
                  <c:v>280</c:v>
                </c:pt>
                <c:pt idx="1">
                  <c:v>300</c:v>
                </c:pt>
                <c:pt idx="2">
                  <c:v>320</c:v>
                </c:pt>
                <c:pt idx="3">
                  <c:v>340</c:v>
                </c:pt>
                <c:pt idx="4">
                  <c:v>360</c:v>
                </c:pt>
                <c:pt idx="5">
                  <c:v>380</c:v>
                </c:pt>
                <c:pt idx="6">
                  <c:v>400</c:v>
                </c:pt>
                <c:pt idx="7">
                  <c:v>420</c:v>
                </c:pt>
                <c:pt idx="8">
                  <c:v>430</c:v>
                </c:pt>
                <c:pt idx="9">
                  <c:v>440</c:v>
                </c:pt>
                <c:pt idx="10">
                  <c:v>450</c:v>
                </c:pt>
                <c:pt idx="11">
                  <c:v>460</c:v>
                </c:pt>
                <c:pt idx="12">
                  <c:v>470</c:v>
                </c:pt>
                <c:pt idx="13">
                  <c:v>480</c:v>
                </c:pt>
                <c:pt idx="14">
                  <c:v>490</c:v>
                </c:pt>
                <c:pt idx="15">
                  <c:v>500</c:v>
                </c:pt>
                <c:pt idx="16">
                  <c:v>510</c:v>
                </c:pt>
                <c:pt idx="17">
                  <c:v>520</c:v>
                </c:pt>
                <c:pt idx="18">
                  <c:v>530</c:v>
                </c:pt>
                <c:pt idx="19">
                  <c:v>540</c:v>
                </c:pt>
                <c:pt idx="20">
                  <c:v>550</c:v>
                </c:pt>
                <c:pt idx="21">
                  <c:v>560</c:v>
                </c:pt>
                <c:pt idx="22">
                  <c:v>570</c:v>
                </c:pt>
                <c:pt idx="23">
                  <c:v>580</c:v>
                </c:pt>
                <c:pt idx="24">
                  <c:v>590</c:v>
                </c:pt>
                <c:pt idx="25">
                  <c:v>600</c:v>
                </c:pt>
                <c:pt idx="26">
                  <c:v>610</c:v>
                </c:pt>
                <c:pt idx="27">
                  <c:v>620</c:v>
                </c:pt>
                <c:pt idx="28">
                  <c:v>630</c:v>
                </c:pt>
                <c:pt idx="29">
                  <c:v>640</c:v>
                </c:pt>
                <c:pt idx="30">
                  <c:v>650</c:v>
                </c:pt>
                <c:pt idx="31">
                  <c:v>660</c:v>
                </c:pt>
                <c:pt idx="32">
                  <c:v>670</c:v>
                </c:pt>
                <c:pt idx="33">
                  <c:v>680</c:v>
                </c:pt>
                <c:pt idx="34">
                  <c:v>690</c:v>
                </c:pt>
                <c:pt idx="35">
                  <c:v>700</c:v>
                </c:pt>
                <c:pt idx="36">
                  <c:v>710</c:v>
                </c:pt>
                <c:pt idx="37">
                  <c:v>720</c:v>
                </c:pt>
                <c:pt idx="38">
                  <c:v>730</c:v>
                </c:pt>
                <c:pt idx="39">
                  <c:v>740</c:v>
                </c:pt>
                <c:pt idx="40">
                  <c:v>750</c:v>
                </c:pt>
                <c:pt idx="41">
                  <c:v>760</c:v>
                </c:pt>
                <c:pt idx="42">
                  <c:v>770</c:v>
                </c:pt>
                <c:pt idx="43">
                  <c:v>780</c:v>
                </c:pt>
                <c:pt idx="44">
                  <c:v>790</c:v>
                </c:pt>
                <c:pt idx="45">
                  <c:v>800</c:v>
                </c:pt>
                <c:pt idx="46">
                  <c:v>810</c:v>
                </c:pt>
                <c:pt idx="47">
                  <c:v>820</c:v>
                </c:pt>
                <c:pt idx="48">
                  <c:v>830</c:v>
                </c:pt>
                <c:pt idx="49">
                  <c:v>840</c:v>
                </c:pt>
                <c:pt idx="50">
                  <c:v>850</c:v>
                </c:pt>
                <c:pt idx="51">
                  <c:v>860</c:v>
                </c:pt>
                <c:pt idx="52">
                  <c:v>870</c:v>
                </c:pt>
                <c:pt idx="53">
                  <c:v>880</c:v>
                </c:pt>
                <c:pt idx="54">
                  <c:v>890</c:v>
                </c:pt>
                <c:pt idx="55">
                  <c:v>900</c:v>
                </c:pt>
                <c:pt idx="56">
                  <c:v>910</c:v>
                </c:pt>
                <c:pt idx="57">
                  <c:v>920</c:v>
                </c:pt>
              </c:numCache>
            </c:numRef>
          </c:xVal>
          <c:yVal>
            <c:numRef>
              <c:f>'EQE-SR result Full TJ Set 2'!$D$23:$D$80</c:f>
              <c:numCache>
                <c:formatCode>0.0</c:formatCode>
                <c:ptCount val="58"/>
                <c:pt idx="0">
                  <c:v>0.58046265881435433</c:v>
                </c:pt>
                <c:pt idx="1">
                  <c:v>0.20972802976574381</c:v>
                </c:pt>
                <c:pt idx="2">
                  <c:v>0.48731057546434864</c:v>
                </c:pt>
                <c:pt idx="3">
                  <c:v>0.54584843701652508</c:v>
                </c:pt>
                <c:pt idx="4">
                  <c:v>0.98237208272013465</c:v>
                </c:pt>
                <c:pt idx="5">
                  <c:v>1.2033687407552867</c:v>
                </c:pt>
                <c:pt idx="6">
                  <c:v>1.4983333415745279</c:v>
                </c:pt>
                <c:pt idx="7">
                  <c:v>1.5625788273268655</c:v>
                </c:pt>
                <c:pt idx="8">
                  <c:v>1.6859598353087071</c:v>
                </c:pt>
                <c:pt idx="9">
                  <c:v>1.7930860163724971</c:v>
                </c:pt>
                <c:pt idx="10">
                  <c:v>1.8055518692339905</c:v>
                </c:pt>
                <c:pt idx="11">
                  <c:v>1.8396501650007346</c:v>
                </c:pt>
                <c:pt idx="12">
                  <c:v>2.050451180246772</c:v>
                </c:pt>
                <c:pt idx="13">
                  <c:v>2.2875792942204076</c:v>
                </c:pt>
                <c:pt idx="14">
                  <c:v>2.6735395859302984</c:v>
                </c:pt>
                <c:pt idx="15">
                  <c:v>3.0527068535161539</c:v>
                </c:pt>
                <c:pt idx="16">
                  <c:v>3.6923969416654865</c:v>
                </c:pt>
                <c:pt idx="17">
                  <c:v>4.4990670521346336</c:v>
                </c:pt>
                <c:pt idx="18">
                  <c:v>5.5456248151386633</c:v>
                </c:pt>
                <c:pt idx="19">
                  <c:v>6.640897409057386</c:v>
                </c:pt>
                <c:pt idx="20">
                  <c:v>7.6210968994282497</c:v>
                </c:pt>
                <c:pt idx="21">
                  <c:v>8.6386418880595759</c:v>
                </c:pt>
                <c:pt idx="22">
                  <c:v>9.6414894839311067</c:v>
                </c:pt>
                <c:pt idx="23">
                  <c:v>10.806999127486261</c:v>
                </c:pt>
                <c:pt idx="24">
                  <c:v>12.360168091104013</c:v>
                </c:pt>
                <c:pt idx="25">
                  <c:v>14.405740104482559</c:v>
                </c:pt>
                <c:pt idx="26">
                  <c:v>17.397240470702403</c:v>
                </c:pt>
                <c:pt idx="27">
                  <c:v>21.875547064510936</c:v>
                </c:pt>
                <c:pt idx="28">
                  <c:v>28.679970844003194</c:v>
                </c:pt>
                <c:pt idx="29">
                  <c:v>37.840508039463487</c:v>
                </c:pt>
                <c:pt idx="30">
                  <c:v>50.070615155234577</c:v>
                </c:pt>
                <c:pt idx="31">
                  <c:v>65.179071771515254</c:v>
                </c:pt>
                <c:pt idx="32">
                  <c:v>80.607628067093486</c:v>
                </c:pt>
                <c:pt idx="33">
                  <c:v>91.311408791668114</c:v>
                </c:pt>
                <c:pt idx="34">
                  <c:v>95.161148511367983</c:v>
                </c:pt>
                <c:pt idx="35">
                  <c:v>96.021378159989268</c:v>
                </c:pt>
                <c:pt idx="36">
                  <c:v>96.413633635114365</c:v>
                </c:pt>
                <c:pt idx="37">
                  <c:v>96.259633437727217</c:v>
                </c:pt>
                <c:pt idx="38">
                  <c:v>95.858494433311293</c:v>
                </c:pt>
                <c:pt idx="39">
                  <c:v>95.475451651407369</c:v>
                </c:pt>
                <c:pt idx="40">
                  <c:v>95.024504195357792</c:v>
                </c:pt>
                <c:pt idx="41">
                  <c:v>94.728851875670188</c:v>
                </c:pt>
                <c:pt idx="42">
                  <c:v>94.6201854646161</c:v>
                </c:pt>
                <c:pt idx="43">
                  <c:v>94.165135935381684</c:v>
                </c:pt>
                <c:pt idx="44">
                  <c:v>93.996193431302089</c:v>
                </c:pt>
                <c:pt idx="45">
                  <c:v>93.279209630477013</c:v>
                </c:pt>
                <c:pt idx="46">
                  <c:v>92.634501888228186</c:v>
                </c:pt>
                <c:pt idx="47">
                  <c:v>91.26670669215062</c:v>
                </c:pt>
                <c:pt idx="48">
                  <c:v>91.180654221346387</c:v>
                </c:pt>
                <c:pt idx="49">
                  <c:v>90.821513465318375</c:v>
                </c:pt>
                <c:pt idx="50">
                  <c:v>89.830120503608953</c:v>
                </c:pt>
                <c:pt idx="51">
                  <c:v>90.942050809545378</c:v>
                </c:pt>
                <c:pt idx="52">
                  <c:v>85.870588361459653</c:v>
                </c:pt>
                <c:pt idx="53">
                  <c:v>82.837654368654981</c:v>
                </c:pt>
                <c:pt idx="54">
                  <c:v>58.811816394377281</c:v>
                </c:pt>
                <c:pt idx="55">
                  <c:v>18.899181403395545</c:v>
                </c:pt>
                <c:pt idx="56">
                  <c:v>7.4597031250027905</c:v>
                </c:pt>
                <c:pt idx="57">
                  <c:v>1.9058906218039802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'EQE-SR result Full TJ Set 2'!$E$19</c:f>
              <c:strCache>
                <c:ptCount val="1"/>
                <c:pt idx="0">
                  <c:v>B4652W05 001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2'!$E$23:$E$125</c:f>
              <c:numCache>
                <c:formatCode>0</c:formatCode>
                <c:ptCount val="103"/>
                <c:pt idx="0">
                  <c:v>300</c:v>
                </c:pt>
                <c:pt idx="1">
                  <c:v>320</c:v>
                </c:pt>
                <c:pt idx="2">
                  <c:v>340</c:v>
                </c:pt>
                <c:pt idx="3">
                  <c:v>360</c:v>
                </c:pt>
                <c:pt idx="4">
                  <c:v>380</c:v>
                </c:pt>
                <c:pt idx="5">
                  <c:v>400</c:v>
                </c:pt>
                <c:pt idx="6">
                  <c:v>420</c:v>
                </c:pt>
                <c:pt idx="7">
                  <c:v>440</c:v>
                </c:pt>
                <c:pt idx="8">
                  <c:v>460</c:v>
                </c:pt>
                <c:pt idx="9">
                  <c:v>480</c:v>
                </c:pt>
                <c:pt idx="10">
                  <c:v>500</c:v>
                </c:pt>
                <c:pt idx="11">
                  <c:v>520</c:v>
                </c:pt>
                <c:pt idx="12">
                  <c:v>540</c:v>
                </c:pt>
                <c:pt idx="13">
                  <c:v>560</c:v>
                </c:pt>
                <c:pt idx="14">
                  <c:v>580</c:v>
                </c:pt>
                <c:pt idx="15">
                  <c:v>600</c:v>
                </c:pt>
                <c:pt idx="16">
                  <c:v>610</c:v>
                </c:pt>
                <c:pt idx="17">
                  <c:v>620</c:v>
                </c:pt>
                <c:pt idx="18">
                  <c:v>630</c:v>
                </c:pt>
                <c:pt idx="19">
                  <c:v>640</c:v>
                </c:pt>
                <c:pt idx="20">
                  <c:v>650</c:v>
                </c:pt>
                <c:pt idx="21">
                  <c:v>660</c:v>
                </c:pt>
                <c:pt idx="22">
                  <c:v>670</c:v>
                </c:pt>
                <c:pt idx="23">
                  <c:v>680</c:v>
                </c:pt>
                <c:pt idx="24">
                  <c:v>690</c:v>
                </c:pt>
                <c:pt idx="25">
                  <c:v>700</c:v>
                </c:pt>
                <c:pt idx="26">
                  <c:v>710</c:v>
                </c:pt>
                <c:pt idx="27">
                  <c:v>720</c:v>
                </c:pt>
                <c:pt idx="28">
                  <c:v>730</c:v>
                </c:pt>
                <c:pt idx="29">
                  <c:v>740</c:v>
                </c:pt>
                <c:pt idx="30">
                  <c:v>750</c:v>
                </c:pt>
                <c:pt idx="31">
                  <c:v>760</c:v>
                </c:pt>
                <c:pt idx="32">
                  <c:v>770</c:v>
                </c:pt>
                <c:pt idx="33">
                  <c:v>780</c:v>
                </c:pt>
                <c:pt idx="34">
                  <c:v>790</c:v>
                </c:pt>
                <c:pt idx="35">
                  <c:v>800</c:v>
                </c:pt>
                <c:pt idx="36">
                  <c:v>810</c:v>
                </c:pt>
                <c:pt idx="37">
                  <c:v>820</c:v>
                </c:pt>
                <c:pt idx="38">
                  <c:v>830</c:v>
                </c:pt>
                <c:pt idx="39">
                  <c:v>840</c:v>
                </c:pt>
                <c:pt idx="40">
                  <c:v>850</c:v>
                </c:pt>
                <c:pt idx="41">
                  <c:v>860</c:v>
                </c:pt>
                <c:pt idx="42">
                  <c:v>870</c:v>
                </c:pt>
                <c:pt idx="43">
                  <c:v>880</c:v>
                </c:pt>
                <c:pt idx="44">
                  <c:v>890</c:v>
                </c:pt>
                <c:pt idx="45">
                  <c:v>900</c:v>
                </c:pt>
                <c:pt idx="46">
                  <c:v>910</c:v>
                </c:pt>
                <c:pt idx="47">
                  <c:v>920</c:v>
                </c:pt>
                <c:pt idx="48">
                  <c:v>930</c:v>
                </c:pt>
                <c:pt idx="49">
                  <c:v>940</c:v>
                </c:pt>
                <c:pt idx="50">
                  <c:v>950</c:v>
                </c:pt>
                <c:pt idx="51">
                  <c:v>960</c:v>
                </c:pt>
                <c:pt idx="52">
                  <c:v>970</c:v>
                </c:pt>
                <c:pt idx="53">
                  <c:v>980</c:v>
                </c:pt>
                <c:pt idx="54">
                  <c:v>990</c:v>
                </c:pt>
                <c:pt idx="55">
                  <c:v>1000</c:v>
                </c:pt>
                <c:pt idx="56">
                  <c:v>1010</c:v>
                </c:pt>
                <c:pt idx="57">
                  <c:v>1020</c:v>
                </c:pt>
                <c:pt idx="58">
                  <c:v>1030</c:v>
                </c:pt>
                <c:pt idx="59">
                  <c:v>1040</c:v>
                </c:pt>
                <c:pt idx="60">
                  <c:v>1060</c:v>
                </c:pt>
                <c:pt idx="61">
                  <c:v>1080</c:v>
                </c:pt>
                <c:pt idx="62">
                  <c:v>1100</c:v>
                </c:pt>
                <c:pt idx="63">
                  <c:v>1120</c:v>
                </c:pt>
                <c:pt idx="64">
                  <c:v>1140</c:v>
                </c:pt>
                <c:pt idx="65">
                  <c:v>1160</c:v>
                </c:pt>
                <c:pt idx="66">
                  <c:v>1180</c:v>
                </c:pt>
                <c:pt idx="67">
                  <c:v>1200</c:v>
                </c:pt>
                <c:pt idx="68">
                  <c:v>1220</c:v>
                </c:pt>
                <c:pt idx="69">
                  <c:v>1240</c:v>
                </c:pt>
                <c:pt idx="70">
                  <c:v>1260</c:v>
                </c:pt>
                <c:pt idx="71">
                  <c:v>1280</c:v>
                </c:pt>
                <c:pt idx="72">
                  <c:v>1300</c:v>
                </c:pt>
                <c:pt idx="73">
                  <c:v>1320</c:v>
                </c:pt>
                <c:pt idx="74">
                  <c:v>1340</c:v>
                </c:pt>
                <c:pt idx="75">
                  <c:v>1360</c:v>
                </c:pt>
                <c:pt idx="76">
                  <c:v>1380</c:v>
                </c:pt>
                <c:pt idx="77">
                  <c:v>1400</c:v>
                </c:pt>
                <c:pt idx="78">
                  <c:v>1420</c:v>
                </c:pt>
                <c:pt idx="79">
                  <c:v>1440</c:v>
                </c:pt>
                <c:pt idx="80">
                  <c:v>1460</c:v>
                </c:pt>
                <c:pt idx="81">
                  <c:v>1480</c:v>
                </c:pt>
                <c:pt idx="82">
                  <c:v>1500</c:v>
                </c:pt>
                <c:pt idx="83">
                  <c:v>1520</c:v>
                </c:pt>
                <c:pt idx="84">
                  <c:v>1540</c:v>
                </c:pt>
                <c:pt idx="85">
                  <c:v>1560</c:v>
                </c:pt>
                <c:pt idx="86">
                  <c:v>1580</c:v>
                </c:pt>
                <c:pt idx="87">
                  <c:v>1600</c:v>
                </c:pt>
                <c:pt idx="88">
                  <c:v>1620</c:v>
                </c:pt>
                <c:pt idx="89">
                  <c:v>1640</c:v>
                </c:pt>
                <c:pt idx="90">
                  <c:v>1660</c:v>
                </c:pt>
                <c:pt idx="91">
                  <c:v>1680</c:v>
                </c:pt>
                <c:pt idx="92">
                  <c:v>1700</c:v>
                </c:pt>
                <c:pt idx="93">
                  <c:v>1720</c:v>
                </c:pt>
                <c:pt idx="94">
                  <c:v>1740</c:v>
                </c:pt>
                <c:pt idx="95">
                  <c:v>1760</c:v>
                </c:pt>
                <c:pt idx="96">
                  <c:v>1780</c:v>
                </c:pt>
                <c:pt idx="97">
                  <c:v>1800</c:v>
                </c:pt>
                <c:pt idx="98">
                  <c:v>1820</c:v>
                </c:pt>
                <c:pt idx="99">
                  <c:v>1840</c:v>
                </c:pt>
                <c:pt idx="100">
                  <c:v>1860</c:v>
                </c:pt>
                <c:pt idx="101">
                  <c:v>1880</c:v>
                </c:pt>
                <c:pt idx="102">
                  <c:v>1900</c:v>
                </c:pt>
              </c:numCache>
            </c:numRef>
          </c:xVal>
          <c:yVal>
            <c:numRef>
              <c:f>'EQE-SR result Full TJ Set 2'!$F$23:$F$125</c:f>
              <c:numCache>
                <c:formatCode>0.0</c:formatCode>
                <c:ptCount val="103"/>
                <c:pt idx="0">
                  <c:v>0.86557871413170495</c:v>
                </c:pt>
                <c:pt idx="1">
                  <c:v>0.9341810450460265</c:v>
                </c:pt>
                <c:pt idx="2">
                  <c:v>1.3002520205434107</c:v>
                </c:pt>
                <c:pt idx="3">
                  <c:v>1.8124946522555636</c:v>
                </c:pt>
                <c:pt idx="4">
                  <c:v>2.2639824235126635</c:v>
                </c:pt>
                <c:pt idx="5">
                  <c:v>2.761197482724862</c:v>
                </c:pt>
                <c:pt idx="6">
                  <c:v>3.0578865044079087</c:v>
                </c:pt>
                <c:pt idx="7">
                  <c:v>3.3354022166809343</c:v>
                </c:pt>
                <c:pt idx="8">
                  <c:v>3.5731545588080329</c:v>
                </c:pt>
                <c:pt idx="9">
                  <c:v>3.7489795323000363</c:v>
                </c:pt>
                <c:pt idx="10">
                  <c:v>3.9333301898558313</c:v>
                </c:pt>
                <c:pt idx="11">
                  <c:v>4.0798638552304736</c:v>
                </c:pt>
                <c:pt idx="12">
                  <c:v>4.1934215437788591</c:v>
                </c:pt>
                <c:pt idx="13">
                  <c:v>4.3299340963839885</c:v>
                </c:pt>
                <c:pt idx="14">
                  <c:v>4.3880980510595364</c:v>
                </c:pt>
                <c:pt idx="15">
                  <c:v>4.6204790404973304</c:v>
                </c:pt>
                <c:pt idx="16">
                  <c:v>4.7409904451123426</c:v>
                </c:pt>
                <c:pt idx="17">
                  <c:v>4.9968712666156962</c:v>
                </c:pt>
                <c:pt idx="18">
                  <c:v>5.3315053615711134</c:v>
                </c:pt>
                <c:pt idx="19">
                  <c:v>5.3056108967063302</c:v>
                </c:pt>
                <c:pt idx="20">
                  <c:v>6.1587103332406166</c:v>
                </c:pt>
                <c:pt idx="21">
                  <c:v>6.7565161512714011</c:v>
                </c:pt>
                <c:pt idx="22">
                  <c:v>7.4376522791249773</c:v>
                </c:pt>
                <c:pt idx="23">
                  <c:v>8.0062964542297408</c:v>
                </c:pt>
                <c:pt idx="24">
                  <c:v>8.2276691854175272</c:v>
                </c:pt>
                <c:pt idx="25">
                  <c:v>8.3291502957421404</c:v>
                </c:pt>
                <c:pt idx="26">
                  <c:v>8.386161059766355</c:v>
                </c:pt>
                <c:pt idx="27">
                  <c:v>8.4093108608258298</c:v>
                </c:pt>
                <c:pt idx="28">
                  <c:v>8.4879473781590846</c:v>
                </c:pt>
                <c:pt idx="29">
                  <c:v>8.2955877705886785</c:v>
                </c:pt>
                <c:pt idx="30">
                  <c:v>8.288856060804136</c:v>
                </c:pt>
                <c:pt idx="31">
                  <c:v>8.2627568639271001</c:v>
                </c:pt>
                <c:pt idx="32">
                  <c:v>8.146820209193919</c:v>
                </c:pt>
                <c:pt idx="33">
                  <c:v>8.0197716408957103</c:v>
                </c:pt>
                <c:pt idx="34">
                  <c:v>8.1854785146910469</c:v>
                </c:pt>
                <c:pt idx="35">
                  <c:v>8.2885729841167137</c:v>
                </c:pt>
                <c:pt idx="36">
                  <c:v>8.1761894116606122</c:v>
                </c:pt>
                <c:pt idx="37">
                  <c:v>8.2064532503478489</c:v>
                </c:pt>
                <c:pt idx="38">
                  <c:v>8.2279082290833294</c:v>
                </c:pt>
                <c:pt idx="39">
                  <c:v>8.1625536606977267</c:v>
                </c:pt>
                <c:pt idx="40">
                  <c:v>8.2055323959208355</c:v>
                </c:pt>
                <c:pt idx="41">
                  <c:v>8.3342801156378492</c:v>
                </c:pt>
                <c:pt idx="42">
                  <c:v>9.1270473925616127</c:v>
                </c:pt>
                <c:pt idx="43">
                  <c:v>10.277088646922069</c:v>
                </c:pt>
                <c:pt idx="44">
                  <c:v>16.731577776543823</c:v>
                </c:pt>
                <c:pt idx="45">
                  <c:v>14.170138719607857</c:v>
                </c:pt>
                <c:pt idx="46">
                  <c:v>20.891290325150504</c:v>
                </c:pt>
                <c:pt idx="47">
                  <c:v>17.223511297657502</c:v>
                </c:pt>
                <c:pt idx="48">
                  <c:v>23.464300539018542</c:v>
                </c:pt>
                <c:pt idx="49">
                  <c:v>20.100412727367903</c:v>
                </c:pt>
                <c:pt idx="50">
                  <c:v>30.02689153347184</c:v>
                </c:pt>
                <c:pt idx="51">
                  <c:v>23.763393867291267</c:v>
                </c:pt>
                <c:pt idx="52">
                  <c:v>37.695804711962261</c:v>
                </c:pt>
                <c:pt idx="53">
                  <c:v>28.794432906240008</c:v>
                </c:pt>
                <c:pt idx="54">
                  <c:v>42.67002397052255</c:v>
                </c:pt>
                <c:pt idx="55">
                  <c:v>37.537191563108749</c:v>
                </c:pt>
                <c:pt idx="56">
                  <c:v>40.650697772826014</c:v>
                </c:pt>
                <c:pt idx="57">
                  <c:v>48.238727569833898</c:v>
                </c:pt>
                <c:pt idx="58">
                  <c:v>38.88360144923729</c:v>
                </c:pt>
                <c:pt idx="59">
                  <c:v>46.798763511376343</c:v>
                </c:pt>
                <c:pt idx="60">
                  <c:v>40.252251107238003</c:v>
                </c:pt>
                <c:pt idx="61">
                  <c:v>51.523357991382582</c:v>
                </c:pt>
                <c:pt idx="62">
                  <c:v>47.90400086692707</c:v>
                </c:pt>
                <c:pt idx="63">
                  <c:v>53.452430672622896</c:v>
                </c:pt>
                <c:pt idx="64">
                  <c:v>53.883331948493087</c:v>
                </c:pt>
                <c:pt idx="65">
                  <c:v>56.554434998355717</c:v>
                </c:pt>
                <c:pt idx="66">
                  <c:v>56.793658506143338</c:v>
                </c:pt>
                <c:pt idx="67">
                  <c:v>60.942561614365729</c:v>
                </c:pt>
                <c:pt idx="68">
                  <c:v>52.410078680645277</c:v>
                </c:pt>
                <c:pt idx="69">
                  <c:v>62.611545432464233</c:v>
                </c:pt>
                <c:pt idx="70">
                  <c:v>49.276591247514183</c:v>
                </c:pt>
                <c:pt idx="71">
                  <c:v>61.95128088822721</c:v>
                </c:pt>
                <c:pt idx="72">
                  <c:v>50.417423356895796</c:v>
                </c:pt>
                <c:pt idx="73">
                  <c:v>56.400976244068225</c:v>
                </c:pt>
                <c:pt idx="74">
                  <c:v>57.547525411558709</c:v>
                </c:pt>
                <c:pt idx="75">
                  <c:v>53.316445010814725</c:v>
                </c:pt>
                <c:pt idx="76">
                  <c:v>62.244491432018464</c:v>
                </c:pt>
                <c:pt idx="77">
                  <c:v>59.067818919874057</c:v>
                </c:pt>
                <c:pt idx="78">
                  <c:v>62.750038484921468</c:v>
                </c:pt>
                <c:pt idx="79">
                  <c:v>63.5892029968917</c:v>
                </c:pt>
                <c:pt idx="80">
                  <c:v>64.747900869562955</c:v>
                </c:pt>
                <c:pt idx="81">
                  <c:v>69.871587107800835</c:v>
                </c:pt>
                <c:pt idx="82">
                  <c:v>63.237664622737014</c:v>
                </c:pt>
                <c:pt idx="83">
                  <c:v>68.311399307603565</c:v>
                </c:pt>
                <c:pt idx="84">
                  <c:v>71.498348044568388</c:v>
                </c:pt>
                <c:pt idx="85">
                  <c:v>57.723185634934659</c:v>
                </c:pt>
                <c:pt idx="86">
                  <c:v>44.683114767270169</c:v>
                </c:pt>
                <c:pt idx="87">
                  <c:v>33.993827475099138</c:v>
                </c:pt>
                <c:pt idx="88">
                  <c:v>21.618983203992904</c:v>
                </c:pt>
                <c:pt idx="89">
                  <c:v>15.349325563049504</c:v>
                </c:pt>
                <c:pt idx="90">
                  <c:v>14.100156303806019</c:v>
                </c:pt>
                <c:pt idx="91">
                  <c:v>12.846412962102837</c:v>
                </c:pt>
                <c:pt idx="92">
                  <c:v>9.3262156002894319</c:v>
                </c:pt>
                <c:pt idx="93">
                  <c:v>7.0026555992986461</c:v>
                </c:pt>
                <c:pt idx="94">
                  <c:v>6.2861632680351622</c:v>
                </c:pt>
                <c:pt idx="95">
                  <c:v>5.3141482008211653</c:v>
                </c:pt>
                <c:pt idx="96">
                  <c:v>3.7747419706308913</c:v>
                </c:pt>
                <c:pt idx="97">
                  <c:v>2.4504989786691063</c:v>
                </c:pt>
                <c:pt idx="98">
                  <c:v>1.8257492955296033</c:v>
                </c:pt>
                <c:pt idx="99">
                  <c:v>1.3474296526035046</c:v>
                </c:pt>
                <c:pt idx="100">
                  <c:v>0.97192155625708299</c:v>
                </c:pt>
                <c:pt idx="101">
                  <c:v>0.49557256354122065</c:v>
                </c:pt>
                <c:pt idx="102">
                  <c:v>0.37872320494943823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'EQE-SR result Full TJ Set 2'!$G$18</c:f>
              <c:strCache>
                <c:ptCount val="1"/>
                <c:pt idx="0">
                  <c:v>TJ cell CTJT016 024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2'!$A$23:$A$67</c:f>
              <c:numCache>
                <c:formatCode>General</c:formatCode>
                <c:ptCount val="45"/>
                <c:pt idx="0">
                  <c:v>280</c:v>
                </c:pt>
                <c:pt idx="1">
                  <c:v>290</c:v>
                </c:pt>
                <c:pt idx="2">
                  <c:v>300</c:v>
                </c:pt>
                <c:pt idx="3">
                  <c:v>310</c:v>
                </c:pt>
                <c:pt idx="4">
                  <c:v>320</c:v>
                </c:pt>
                <c:pt idx="5">
                  <c:v>330</c:v>
                </c:pt>
                <c:pt idx="6">
                  <c:v>340</c:v>
                </c:pt>
                <c:pt idx="7">
                  <c:v>350</c:v>
                </c:pt>
                <c:pt idx="8">
                  <c:v>360</c:v>
                </c:pt>
                <c:pt idx="9">
                  <c:v>370</c:v>
                </c:pt>
                <c:pt idx="10">
                  <c:v>380</c:v>
                </c:pt>
                <c:pt idx="11">
                  <c:v>390</c:v>
                </c:pt>
                <c:pt idx="12">
                  <c:v>400</c:v>
                </c:pt>
                <c:pt idx="13">
                  <c:v>410</c:v>
                </c:pt>
                <c:pt idx="14">
                  <c:v>420</c:v>
                </c:pt>
                <c:pt idx="15">
                  <c:v>430</c:v>
                </c:pt>
                <c:pt idx="16">
                  <c:v>440</c:v>
                </c:pt>
                <c:pt idx="17">
                  <c:v>450</c:v>
                </c:pt>
                <c:pt idx="18">
                  <c:v>460</c:v>
                </c:pt>
                <c:pt idx="19">
                  <c:v>470</c:v>
                </c:pt>
                <c:pt idx="20">
                  <c:v>480</c:v>
                </c:pt>
                <c:pt idx="21">
                  <c:v>490</c:v>
                </c:pt>
                <c:pt idx="22">
                  <c:v>500</c:v>
                </c:pt>
                <c:pt idx="23">
                  <c:v>510</c:v>
                </c:pt>
                <c:pt idx="24">
                  <c:v>520</c:v>
                </c:pt>
                <c:pt idx="25">
                  <c:v>530</c:v>
                </c:pt>
                <c:pt idx="26">
                  <c:v>540</c:v>
                </c:pt>
                <c:pt idx="27">
                  <c:v>550</c:v>
                </c:pt>
                <c:pt idx="28">
                  <c:v>560</c:v>
                </c:pt>
                <c:pt idx="29">
                  <c:v>570</c:v>
                </c:pt>
                <c:pt idx="30">
                  <c:v>580</c:v>
                </c:pt>
                <c:pt idx="31">
                  <c:v>590</c:v>
                </c:pt>
                <c:pt idx="32">
                  <c:v>600</c:v>
                </c:pt>
                <c:pt idx="33">
                  <c:v>610</c:v>
                </c:pt>
                <c:pt idx="34">
                  <c:v>620</c:v>
                </c:pt>
                <c:pt idx="35">
                  <c:v>630</c:v>
                </c:pt>
                <c:pt idx="36">
                  <c:v>640</c:v>
                </c:pt>
                <c:pt idx="37">
                  <c:v>650</c:v>
                </c:pt>
                <c:pt idx="38">
                  <c:v>660</c:v>
                </c:pt>
                <c:pt idx="39">
                  <c:v>670</c:v>
                </c:pt>
                <c:pt idx="40">
                  <c:v>680</c:v>
                </c:pt>
                <c:pt idx="41">
                  <c:v>690</c:v>
                </c:pt>
                <c:pt idx="42">
                  <c:v>700</c:v>
                </c:pt>
                <c:pt idx="43">
                  <c:v>710</c:v>
                </c:pt>
                <c:pt idx="44">
                  <c:v>720</c:v>
                </c:pt>
              </c:numCache>
            </c:numRef>
          </c:xVal>
          <c:yVal>
            <c:numRef>
              <c:f>'EQE-SR result Full TJ Set 2'!$H$23:$H$67</c:f>
              <c:numCache>
                <c:formatCode>0.0</c:formatCode>
                <c:ptCount val="45"/>
                <c:pt idx="0">
                  <c:v>12.036904264735506</c:v>
                </c:pt>
                <c:pt idx="1">
                  <c:v>14.339686745351084</c:v>
                </c:pt>
                <c:pt idx="2">
                  <c:v>16.979981767823311</c:v>
                </c:pt>
                <c:pt idx="3">
                  <c:v>18.338541750346238</c:v>
                </c:pt>
                <c:pt idx="4">
                  <c:v>20.317508980712635</c:v>
                </c:pt>
                <c:pt idx="5">
                  <c:v>24.636460957730524</c:v>
                </c:pt>
                <c:pt idx="6">
                  <c:v>30.76123009360921</c:v>
                </c:pt>
                <c:pt idx="7">
                  <c:v>38.12803288043137</c:v>
                </c:pt>
                <c:pt idx="8">
                  <c:v>44.283668479020974</c:v>
                </c:pt>
                <c:pt idx="9">
                  <c:v>50.516662720363882</c:v>
                </c:pt>
                <c:pt idx="10">
                  <c:v>56.779222765546656</c:v>
                </c:pt>
                <c:pt idx="11">
                  <c:v>62.545859754287449</c:v>
                </c:pt>
                <c:pt idx="12">
                  <c:v>67.428129318600696</c:v>
                </c:pt>
                <c:pt idx="13">
                  <c:v>71.329299881579644</c:v>
                </c:pt>
                <c:pt idx="14">
                  <c:v>74.010718155920614</c:v>
                </c:pt>
                <c:pt idx="15">
                  <c:v>76.643245237162787</c:v>
                </c:pt>
                <c:pt idx="16">
                  <c:v>79.847494548558018</c:v>
                </c:pt>
                <c:pt idx="17">
                  <c:v>81.241283864779021</c:v>
                </c:pt>
                <c:pt idx="18">
                  <c:v>83.409529314109037</c:v>
                </c:pt>
                <c:pt idx="19">
                  <c:v>84.934974101225507</c:v>
                </c:pt>
                <c:pt idx="20">
                  <c:v>87.087490320890353</c:v>
                </c:pt>
                <c:pt idx="21">
                  <c:v>88.643799382277024</c:v>
                </c:pt>
                <c:pt idx="22">
                  <c:v>89.426775762660526</c:v>
                </c:pt>
                <c:pt idx="23">
                  <c:v>90.811710244918984</c:v>
                </c:pt>
                <c:pt idx="24">
                  <c:v>89.706392569233401</c:v>
                </c:pt>
                <c:pt idx="25">
                  <c:v>88.60086508735138</c:v>
                </c:pt>
                <c:pt idx="26">
                  <c:v>86.935918819960293</c:v>
                </c:pt>
                <c:pt idx="27">
                  <c:v>85.762665330538496</c:v>
                </c:pt>
                <c:pt idx="28">
                  <c:v>84.498828703029503</c:v>
                </c:pt>
                <c:pt idx="29">
                  <c:v>83.474683145694087</c:v>
                </c:pt>
                <c:pt idx="30">
                  <c:v>82.033227583379556</c:v>
                </c:pt>
                <c:pt idx="31">
                  <c:v>80.452301675724343</c:v>
                </c:pt>
                <c:pt idx="32">
                  <c:v>78.47315424860885</c:v>
                </c:pt>
                <c:pt idx="33">
                  <c:v>76.11983732855343</c:v>
                </c:pt>
                <c:pt idx="34">
                  <c:v>74.637746174861647</c:v>
                </c:pt>
                <c:pt idx="35">
                  <c:v>70.849003204995725</c:v>
                </c:pt>
                <c:pt idx="36">
                  <c:v>65.213862401398188</c:v>
                </c:pt>
                <c:pt idx="37">
                  <c:v>55.970577929303985</c:v>
                </c:pt>
                <c:pt idx="38">
                  <c:v>47.3414476315413</c:v>
                </c:pt>
                <c:pt idx="39">
                  <c:v>38.984621744540945</c:v>
                </c:pt>
                <c:pt idx="40">
                  <c:v>23.326348470920944</c:v>
                </c:pt>
                <c:pt idx="41">
                  <c:v>6.8571492212246303</c:v>
                </c:pt>
                <c:pt idx="42">
                  <c:v>0.81588766892196407</c:v>
                </c:pt>
                <c:pt idx="43">
                  <c:v>0.12438185067124528</c:v>
                </c:pt>
                <c:pt idx="44">
                  <c:v>0.13548170142845267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'EQE-SR result Full TJ Set 2'!$C$19</c:f>
              <c:strCache>
                <c:ptCount val="1"/>
                <c:pt idx="0">
                  <c:v>M4695W03 02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2'!$I$23:$I$80</c:f>
              <c:numCache>
                <c:formatCode>General</c:formatCode>
                <c:ptCount val="58"/>
                <c:pt idx="0">
                  <c:v>280</c:v>
                </c:pt>
                <c:pt idx="1">
                  <c:v>300</c:v>
                </c:pt>
                <c:pt idx="2">
                  <c:v>320</c:v>
                </c:pt>
                <c:pt idx="3">
                  <c:v>340</c:v>
                </c:pt>
                <c:pt idx="4">
                  <c:v>360</c:v>
                </c:pt>
                <c:pt idx="5">
                  <c:v>380</c:v>
                </c:pt>
                <c:pt idx="6">
                  <c:v>400</c:v>
                </c:pt>
                <c:pt idx="7">
                  <c:v>420</c:v>
                </c:pt>
                <c:pt idx="8">
                  <c:v>430</c:v>
                </c:pt>
                <c:pt idx="9">
                  <c:v>440</c:v>
                </c:pt>
                <c:pt idx="10">
                  <c:v>450</c:v>
                </c:pt>
                <c:pt idx="11">
                  <c:v>460</c:v>
                </c:pt>
                <c:pt idx="12">
                  <c:v>470</c:v>
                </c:pt>
                <c:pt idx="13">
                  <c:v>480</c:v>
                </c:pt>
                <c:pt idx="14">
                  <c:v>490</c:v>
                </c:pt>
                <c:pt idx="15">
                  <c:v>500</c:v>
                </c:pt>
                <c:pt idx="16">
                  <c:v>510</c:v>
                </c:pt>
                <c:pt idx="17">
                  <c:v>520</c:v>
                </c:pt>
                <c:pt idx="18">
                  <c:v>530</c:v>
                </c:pt>
                <c:pt idx="19">
                  <c:v>540</c:v>
                </c:pt>
                <c:pt idx="20">
                  <c:v>550</c:v>
                </c:pt>
                <c:pt idx="21">
                  <c:v>560</c:v>
                </c:pt>
                <c:pt idx="22">
                  <c:v>570</c:v>
                </c:pt>
                <c:pt idx="23">
                  <c:v>580</c:v>
                </c:pt>
                <c:pt idx="24">
                  <c:v>590</c:v>
                </c:pt>
                <c:pt idx="25">
                  <c:v>600</c:v>
                </c:pt>
                <c:pt idx="26">
                  <c:v>610</c:v>
                </c:pt>
                <c:pt idx="27">
                  <c:v>620</c:v>
                </c:pt>
                <c:pt idx="28">
                  <c:v>630</c:v>
                </c:pt>
                <c:pt idx="29">
                  <c:v>640</c:v>
                </c:pt>
                <c:pt idx="30">
                  <c:v>650</c:v>
                </c:pt>
                <c:pt idx="31">
                  <c:v>660</c:v>
                </c:pt>
                <c:pt idx="32">
                  <c:v>670</c:v>
                </c:pt>
                <c:pt idx="33">
                  <c:v>680</c:v>
                </c:pt>
                <c:pt idx="34">
                  <c:v>690</c:v>
                </c:pt>
                <c:pt idx="35">
                  <c:v>700</c:v>
                </c:pt>
                <c:pt idx="36">
                  <c:v>710</c:v>
                </c:pt>
                <c:pt idx="37">
                  <c:v>720</c:v>
                </c:pt>
                <c:pt idx="38">
                  <c:v>730</c:v>
                </c:pt>
                <c:pt idx="39">
                  <c:v>740</c:v>
                </c:pt>
                <c:pt idx="40">
                  <c:v>750</c:v>
                </c:pt>
                <c:pt idx="41">
                  <c:v>760</c:v>
                </c:pt>
                <c:pt idx="42">
                  <c:v>770</c:v>
                </c:pt>
                <c:pt idx="43">
                  <c:v>780</c:v>
                </c:pt>
                <c:pt idx="44">
                  <c:v>790</c:v>
                </c:pt>
                <c:pt idx="45">
                  <c:v>800</c:v>
                </c:pt>
                <c:pt idx="46">
                  <c:v>810</c:v>
                </c:pt>
                <c:pt idx="47">
                  <c:v>820</c:v>
                </c:pt>
                <c:pt idx="48">
                  <c:v>830</c:v>
                </c:pt>
                <c:pt idx="49">
                  <c:v>840</c:v>
                </c:pt>
                <c:pt idx="50">
                  <c:v>850</c:v>
                </c:pt>
                <c:pt idx="51">
                  <c:v>860</c:v>
                </c:pt>
                <c:pt idx="52">
                  <c:v>870</c:v>
                </c:pt>
                <c:pt idx="53">
                  <c:v>880</c:v>
                </c:pt>
                <c:pt idx="54">
                  <c:v>890</c:v>
                </c:pt>
                <c:pt idx="55">
                  <c:v>900</c:v>
                </c:pt>
                <c:pt idx="56">
                  <c:v>910</c:v>
                </c:pt>
                <c:pt idx="57">
                  <c:v>920</c:v>
                </c:pt>
              </c:numCache>
            </c:numRef>
          </c:xVal>
          <c:yVal>
            <c:numRef>
              <c:f>'EQE-SR result Full TJ Set 2'!$J$23:$J$80</c:f>
              <c:numCache>
                <c:formatCode>General</c:formatCode>
                <c:ptCount val="58"/>
                <c:pt idx="0">
                  <c:v>0.3</c:v>
                </c:pt>
                <c:pt idx="1">
                  <c:v>0.2</c:v>
                </c:pt>
                <c:pt idx="2">
                  <c:v>0.2</c:v>
                </c:pt>
                <c:pt idx="3">
                  <c:v>0</c:v>
                </c:pt>
                <c:pt idx="4">
                  <c:v>0</c:v>
                </c:pt>
                <c:pt idx="5">
                  <c:v>0.1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</c:v>
                </c:pt>
                <c:pt idx="13">
                  <c:v>0.4</c:v>
                </c:pt>
                <c:pt idx="14">
                  <c:v>0.8</c:v>
                </c:pt>
                <c:pt idx="15">
                  <c:v>1.4</c:v>
                </c:pt>
                <c:pt idx="16">
                  <c:v>2.2000000000000002</c:v>
                </c:pt>
                <c:pt idx="17">
                  <c:v>3.3</c:v>
                </c:pt>
                <c:pt idx="18">
                  <c:v>4.7</c:v>
                </c:pt>
                <c:pt idx="19">
                  <c:v>6.4</c:v>
                </c:pt>
                <c:pt idx="20">
                  <c:v>8</c:v>
                </c:pt>
                <c:pt idx="21">
                  <c:v>9.3000000000000007</c:v>
                </c:pt>
                <c:pt idx="22">
                  <c:v>11.3</c:v>
                </c:pt>
                <c:pt idx="23">
                  <c:v>13.1</c:v>
                </c:pt>
                <c:pt idx="24">
                  <c:v>14.9</c:v>
                </c:pt>
                <c:pt idx="25">
                  <c:v>16.899999999999999</c:v>
                </c:pt>
                <c:pt idx="26">
                  <c:v>19.399999999999999</c:v>
                </c:pt>
                <c:pt idx="27">
                  <c:v>22.6</c:v>
                </c:pt>
                <c:pt idx="28">
                  <c:v>26.9</c:v>
                </c:pt>
                <c:pt idx="29">
                  <c:v>33</c:v>
                </c:pt>
                <c:pt idx="30">
                  <c:v>42.3</c:v>
                </c:pt>
                <c:pt idx="31">
                  <c:v>50.5</c:v>
                </c:pt>
                <c:pt idx="32">
                  <c:v>58</c:v>
                </c:pt>
                <c:pt idx="33">
                  <c:v>72.7</c:v>
                </c:pt>
                <c:pt idx="34">
                  <c:v>90.4</c:v>
                </c:pt>
                <c:pt idx="35">
                  <c:v>96.6</c:v>
                </c:pt>
                <c:pt idx="36">
                  <c:v>96.4</c:v>
                </c:pt>
                <c:pt idx="37">
                  <c:v>95.6</c:v>
                </c:pt>
                <c:pt idx="38">
                  <c:v>94.7</c:v>
                </c:pt>
                <c:pt idx="39">
                  <c:v>94.7</c:v>
                </c:pt>
                <c:pt idx="40">
                  <c:v>94.4</c:v>
                </c:pt>
                <c:pt idx="41">
                  <c:v>94.7</c:v>
                </c:pt>
                <c:pt idx="42">
                  <c:v>94.9</c:v>
                </c:pt>
                <c:pt idx="43">
                  <c:v>94.8</c:v>
                </c:pt>
                <c:pt idx="44">
                  <c:v>94.8</c:v>
                </c:pt>
                <c:pt idx="45">
                  <c:v>94.5</c:v>
                </c:pt>
                <c:pt idx="46">
                  <c:v>93.5</c:v>
                </c:pt>
                <c:pt idx="47">
                  <c:v>92.6</c:v>
                </c:pt>
                <c:pt idx="48">
                  <c:v>92.4</c:v>
                </c:pt>
                <c:pt idx="49">
                  <c:v>90.2</c:v>
                </c:pt>
                <c:pt idx="50">
                  <c:v>89.5</c:v>
                </c:pt>
                <c:pt idx="51">
                  <c:v>85.3</c:v>
                </c:pt>
                <c:pt idx="52">
                  <c:v>86.8</c:v>
                </c:pt>
                <c:pt idx="53">
                  <c:v>83.5</c:v>
                </c:pt>
                <c:pt idx="54">
                  <c:v>46.3</c:v>
                </c:pt>
                <c:pt idx="55">
                  <c:v>21.8</c:v>
                </c:pt>
                <c:pt idx="56">
                  <c:v>3.8</c:v>
                </c:pt>
                <c:pt idx="57">
                  <c:v>1.4</c:v>
                </c:pt>
              </c:numCache>
            </c:numRef>
          </c:yVal>
          <c:smooth val="0"/>
        </c:ser>
        <c:ser>
          <c:idx val="5"/>
          <c:order val="5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'EQE-SR result Full TJ Set 2'!$K$23:$K$123</c:f>
              <c:numCache>
                <c:formatCode>0</c:formatCode>
                <c:ptCount val="101"/>
                <c:pt idx="0">
                  <c:v>300</c:v>
                </c:pt>
                <c:pt idx="1">
                  <c:v>320</c:v>
                </c:pt>
                <c:pt idx="2">
                  <c:v>340</c:v>
                </c:pt>
                <c:pt idx="3">
                  <c:v>360</c:v>
                </c:pt>
                <c:pt idx="4">
                  <c:v>380</c:v>
                </c:pt>
                <c:pt idx="5">
                  <c:v>400</c:v>
                </c:pt>
                <c:pt idx="6">
                  <c:v>420</c:v>
                </c:pt>
                <c:pt idx="7">
                  <c:v>440</c:v>
                </c:pt>
                <c:pt idx="8">
                  <c:v>460</c:v>
                </c:pt>
                <c:pt idx="9">
                  <c:v>480</c:v>
                </c:pt>
                <c:pt idx="10">
                  <c:v>500</c:v>
                </c:pt>
                <c:pt idx="11">
                  <c:v>520</c:v>
                </c:pt>
                <c:pt idx="12">
                  <c:v>540</c:v>
                </c:pt>
                <c:pt idx="13">
                  <c:v>560</c:v>
                </c:pt>
                <c:pt idx="14">
                  <c:v>580</c:v>
                </c:pt>
                <c:pt idx="15">
                  <c:v>600</c:v>
                </c:pt>
                <c:pt idx="16">
                  <c:v>610</c:v>
                </c:pt>
                <c:pt idx="17">
                  <c:v>620</c:v>
                </c:pt>
                <c:pt idx="18">
                  <c:v>630</c:v>
                </c:pt>
                <c:pt idx="19">
                  <c:v>640</c:v>
                </c:pt>
                <c:pt idx="20">
                  <c:v>650</c:v>
                </c:pt>
                <c:pt idx="21">
                  <c:v>660</c:v>
                </c:pt>
                <c:pt idx="22">
                  <c:v>670</c:v>
                </c:pt>
                <c:pt idx="23">
                  <c:v>680</c:v>
                </c:pt>
                <c:pt idx="24">
                  <c:v>690</c:v>
                </c:pt>
                <c:pt idx="25">
                  <c:v>700</c:v>
                </c:pt>
                <c:pt idx="26">
                  <c:v>710</c:v>
                </c:pt>
                <c:pt idx="27">
                  <c:v>720</c:v>
                </c:pt>
                <c:pt idx="28">
                  <c:v>730</c:v>
                </c:pt>
                <c:pt idx="29">
                  <c:v>740</c:v>
                </c:pt>
                <c:pt idx="30">
                  <c:v>750</c:v>
                </c:pt>
                <c:pt idx="31">
                  <c:v>760</c:v>
                </c:pt>
                <c:pt idx="32">
                  <c:v>770</c:v>
                </c:pt>
                <c:pt idx="33">
                  <c:v>780</c:v>
                </c:pt>
                <c:pt idx="34">
                  <c:v>790</c:v>
                </c:pt>
                <c:pt idx="35">
                  <c:v>800</c:v>
                </c:pt>
                <c:pt idx="36">
                  <c:v>810</c:v>
                </c:pt>
                <c:pt idx="37">
                  <c:v>820</c:v>
                </c:pt>
                <c:pt idx="38">
                  <c:v>830</c:v>
                </c:pt>
                <c:pt idx="39">
                  <c:v>840</c:v>
                </c:pt>
                <c:pt idx="40">
                  <c:v>850</c:v>
                </c:pt>
                <c:pt idx="41">
                  <c:v>860</c:v>
                </c:pt>
                <c:pt idx="42">
                  <c:v>870</c:v>
                </c:pt>
                <c:pt idx="43">
                  <c:v>880</c:v>
                </c:pt>
                <c:pt idx="44">
                  <c:v>890</c:v>
                </c:pt>
                <c:pt idx="45">
                  <c:v>900</c:v>
                </c:pt>
                <c:pt idx="46">
                  <c:v>910</c:v>
                </c:pt>
                <c:pt idx="47">
                  <c:v>920</c:v>
                </c:pt>
                <c:pt idx="48">
                  <c:v>930</c:v>
                </c:pt>
                <c:pt idx="49">
                  <c:v>940</c:v>
                </c:pt>
                <c:pt idx="50">
                  <c:v>950</c:v>
                </c:pt>
                <c:pt idx="51">
                  <c:v>960</c:v>
                </c:pt>
                <c:pt idx="52">
                  <c:v>970</c:v>
                </c:pt>
                <c:pt idx="53">
                  <c:v>980</c:v>
                </c:pt>
                <c:pt idx="54">
                  <c:v>990</c:v>
                </c:pt>
                <c:pt idx="55">
                  <c:v>1000</c:v>
                </c:pt>
                <c:pt idx="56">
                  <c:v>1020</c:v>
                </c:pt>
                <c:pt idx="57">
                  <c:v>1040</c:v>
                </c:pt>
                <c:pt idx="58">
                  <c:v>1060</c:v>
                </c:pt>
                <c:pt idx="59">
                  <c:v>1080</c:v>
                </c:pt>
                <c:pt idx="60">
                  <c:v>1100</c:v>
                </c:pt>
                <c:pt idx="61">
                  <c:v>1120</c:v>
                </c:pt>
                <c:pt idx="62">
                  <c:v>1140</c:v>
                </c:pt>
                <c:pt idx="63">
                  <c:v>1160</c:v>
                </c:pt>
                <c:pt idx="64">
                  <c:v>1180</c:v>
                </c:pt>
                <c:pt idx="65">
                  <c:v>1200</c:v>
                </c:pt>
                <c:pt idx="66">
                  <c:v>1220</c:v>
                </c:pt>
                <c:pt idx="67">
                  <c:v>1240</c:v>
                </c:pt>
                <c:pt idx="68">
                  <c:v>1260</c:v>
                </c:pt>
                <c:pt idx="69">
                  <c:v>1280</c:v>
                </c:pt>
                <c:pt idx="70">
                  <c:v>1300</c:v>
                </c:pt>
                <c:pt idx="71">
                  <c:v>1320</c:v>
                </c:pt>
                <c:pt idx="72">
                  <c:v>1340</c:v>
                </c:pt>
                <c:pt idx="73">
                  <c:v>1360</c:v>
                </c:pt>
                <c:pt idx="74">
                  <c:v>1380</c:v>
                </c:pt>
                <c:pt idx="75">
                  <c:v>1400</c:v>
                </c:pt>
                <c:pt idx="76">
                  <c:v>1420</c:v>
                </c:pt>
                <c:pt idx="77">
                  <c:v>1440</c:v>
                </c:pt>
                <c:pt idx="78">
                  <c:v>1460</c:v>
                </c:pt>
                <c:pt idx="79">
                  <c:v>1480</c:v>
                </c:pt>
                <c:pt idx="80">
                  <c:v>1500</c:v>
                </c:pt>
                <c:pt idx="81">
                  <c:v>1520</c:v>
                </c:pt>
                <c:pt idx="82">
                  <c:v>1540</c:v>
                </c:pt>
                <c:pt idx="83">
                  <c:v>1560</c:v>
                </c:pt>
                <c:pt idx="84">
                  <c:v>1580</c:v>
                </c:pt>
                <c:pt idx="85">
                  <c:v>1600</c:v>
                </c:pt>
                <c:pt idx="86">
                  <c:v>1620</c:v>
                </c:pt>
                <c:pt idx="87">
                  <c:v>1640</c:v>
                </c:pt>
                <c:pt idx="88">
                  <c:v>1660</c:v>
                </c:pt>
                <c:pt idx="89">
                  <c:v>1680</c:v>
                </c:pt>
                <c:pt idx="90">
                  <c:v>1700</c:v>
                </c:pt>
                <c:pt idx="91">
                  <c:v>1720</c:v>
                </c:pt>
                <c:pt idx="92">
                  <c:v>1740</c:v>
                </c:pt>
                <c:pt idx="93">
                  <c:v>1760</c:v>
                </c:pt>
                <c:pt idx="94">
                  <c:v>1780</c:v>
                </c:pt>
                <c:pt idx="95">
                  <c:v>1800</c:v>
                </c:pt>
                <c:pt idx="96">
                  <c:v>1820</c:v>
                </c:pt>
                <c:pt idx="97">
                  <c:v>1840</c:v>
                </c:pt>
                <c:pt idx="98">
                  <c:v>1860</c:v>
                </c:pt>
                <c:pt idx="99">
                  <c:v>1880</c:v>
                </c:pt>
                <c:pt idx="100">
                  <c:v>1900</c:v>
                </c:pt>
              </c:numCache>
            </c:numRef>
          </c:xVal>
          <c:yVal>
            <c:numRef>
              <c:f>'EQE-SR result Full TJ Set 2'!$L$23:$L$123</c:f>
              <c:numCache>
                <c:formatCode>0.0</c:formatCode>
                <c:ptCount val="101"/>
                <c:pt idx="0">
                  <c:v>2.0444292996515698</c:v>
                </c:pt>
                <c:pt idx="1">
                  <c:v>1.1196351462106153</c:v>
                </c:pt>
                <c:pt idx="2">
                  <c:v>0.78082589284475856</c:v>
                </c:pt>
                <c:pt idx="3">
                  <c:v>0.50760113860100986</c:v>
                </c:pt>
                <c:pt idx="4">
                  <c:v>0.35822323441793602</c:v>
                </c:pt>
                <c:pt idx="5">
                  <c:v>0.16088763985950355</c:v>
                </c:pt>
                <c:pt idx="6">
                  <c:v>0.12127328746024008</c:v>
                </c:pt>
                <c:pt idx="7">
                  <c:v>9.6605401293855503E-2</c:v>
                </c:pt>
                <c:pt idx="8">
                  <c:v>4.1555677265550109E-2</c:v>
                </c:pt>
                <c:pt idx="9">
                  <c:v>0</c:v>
                </c:pt>
                <c:pt idx="10">
                  <c:v>0.17744161520363355</c:v>
                </c:pt>
                <c:pt idx="11">
                  <c:v>0.19222666336804842</c:v>
                </c:pt>
                <c:pt idx="12">
                  <c:v>0.30311848333618213</c:v>
                </c:pt>
                <c:pt idx="13">
                  <c:v>0.48202030443529703</c:v>
                </c:pt>
                <c:pt idx="14">
                  <c:v>0.31212657174412628</c:v>
                </c:pt>
                <c:pt idx="15">
                  <c:v>0.67993577260561056</c:v>
                </c:pt>
                <c:pt idx="16">
                  <c:v>0.84644698176421851</c:v>
                </c:pt>
                <c:pt idx="17">
                  <c:v>0</c:v>
                </c:pt>
                <c:pt idx="18">
                  <c:v>0</c:v>
                </c:pt>
                <c:pt idx="19">
                  <c:v>4.6022387737237748E-2</c:v>
                </c:pt>
                <c:pt idx="20">
                  <c:v>3.1143669762530688E-3</c:v>
                </c:pt>
                <c:pt idx="21">
                  <c:v>3.8786678997204352E-2</c:v>
                </c:pt>
                <c:pt idx="22">
                  <c:v>0</c:v>
                </c:pt>
                <c:pt idx="23">
                  <c:v>2.0696893560435622E-2</c:v>
                </c:pt>
                <c:pt idx="24">
                  <c:v>0</c:v>
                </c:pt>
                <c:pt idx="25">
                  <c:v>0.11461855728164612</c:v>
                </c:pt>
                <c:pt idx="26">
                  <c:v>9.2148544480944117E-2</c:v>
                </c:pt>
                <c:pt idx="27">
                  <c:v>0.22296276098294027</c:v>
                </c:pt>
                <c:pt idx="28">
                  <c:v>2.5639058072483976E-2</c:v>
                </c:pt>
                <c:pt idx="29">
                  <c:v>0.20108804975254424</c:v>
                </c:pt>
                <c:pt idx="30">
                  <c:v>0.40434513541928208</c:v>
                </c:pt>
                <c:pt idx="31">
                  <c:v>0.53413874371873038</c:v>
                </c:pt>
                <c:pt idx="32">
                  <c:v>0.7229492370358318</c:v>
                </c:pt>
                <c:pt idx="33">
                  <c:v>1.2030052695964362</c:v>
                </c:pt>
                <c:pt idx="34">
                  <c:v>1.2363138345655733</c:v>
                </c:pt>
                <c:pt idx="35">
                  <c:v>1.4338380703037943</c:v>
                </c:pt>
                <c:pt idx="36">
                  <c:v>1.4409739839182942</c:v>
                </c:pt>
                <c:pt idx="37">
                  <c:v>0.8123037135299489</c:v>
                </c:pt>
                <c:pt idx="38">
                  <c:v>0.60003851967697563</c:v>
                </c:pt>
                <c:pt idx="39">
                  <c:v>1.1665938823917172</c:v>
                </c:pt>
                <c:pt idx="40">
                  <c:v>2.7091346450676999</c:v>
                </c:pt>
                <c:pt idx="41">
                  <c:v>2.7879269680343914</c:v>
                </c:pt>
                <c:pt idx="42">
                  <c:v>2.7484547231682157</c:v>
                </c:pt>
                <c:pt idx="43">
                  <c:v>4.4108848154625484</c:v>
                </c:pt>
                <c:pt idx="44">
                  <c:v>13.30881150771207</c:v>
                </c:pt>
                <c:pt idx="45">
                  <c:v>33.073668868489769</c:v>
                </c:pt>
                <c:pt idx="46">
                  <c:v>31.565617060511947</c:v>
                </c:pt>
                <c:pt idx="47">
                  <c:v>42.643803695917413</c:v>
                </c:pt>
                <c:pt idx="48">
                  <c:v>45.976966274517537</c:v>
                </c:pt>
                <c:pt idx="49">
                  <c:v>46.268408682544852</c:v>
                </c:pt>
                <c:pt idx="50">
                  <c:v>56.722918290420971</c:v>
                </c:pt>
                <c:pt idx="51">
                  <c:v>50.298043456495421</c:v>
                </c:pt>
                <c:pt idx="52">
                  <c:v>53.636104074113874</c:v>
                </c:pt>
                <c:pt idx="53">
                  <c:v>63.662709293432549</c:v>
                </c:pt>
                <c:pt idx="54">
                  <c:v>54.375574003880409</c:v>
                </c:pt>
                <c:pt idx="55">
                  <c:v>50.74939245358209</c:v>
                </c:pt>
                <c:pt idx="56">
                  <c:v>63.762289901895493</c:v>
                </c:pt>
                <c:pt idx="57">
                  <c:v>57.821208364580812</c:v>
                </c:pt>
                <c:pt idx="58">
                  <c:v>63.094045568190154</c:v>
                </c:pt>
                <c:pt idx="59">
                  <c:v>58.378389359462027</c:v>
                </c:pt>
                <c:pt idx="60">
                  <c:v>68.177921513757582</c:v>
                </c:pt>
                <c:pt idx="61">
                  <c:v>70.318337334475174</c:v>
                </c:pt>
                <c:pt idx="62">
                  <c:v>67.176017356634645</c:v>
                </c:pt>
                <c:pt idx="63">
                  <c:v>73.584850539177111</c:v>
                </c:pt>
                <c:pt idx="64">
                  <c:v>63.168687724882361</c:v>
                </c:pt>
                <c:pt idx="65">
                  <c:v>73.149271039371811</c:v>
                </c:pt>
                <c:pt idx="66">
                  <c:v>65.463579269129937</c:v>
                </c:pt>
                <c:pt idx="67">
                  <c:v>61.159593938383033</c:v>
                </c:pt>
                <c:pt idx="68">
                  <c:v>71.625159647201016</c:v>
                </c:pt>
                <c:pt idx="69">
                  <c:v>71.08868566016416</c:v>
                </c:pt>
                <c:pt idx="70">
                  <c:v>66.829846658619076</c:v>
                </c:pt>
                <c:pt idx="71">
                  <c:v>70.404378705524593</c:v>
                </c:pt>
                <c:pt idx="72">
                  <c:v>71.883201129086899</c:v>
                </c:pt>
                <c:pt idx="73">
                  <c:v>77.382193241317879</c:v>
                </c:pt>
                <c:pt idx="74">
                  <c:v>77.204581156328942</c:v>
                </c:pt>
                <c:pt idx="75">
                  <c:v>69.907307981558404</c:v>
                </c:pt>
                <c:pt idx="76">
                  <c:v>76.464592914007184</c:v>
                </c:pt>
                <c:pt idx="77">
                  <c:v>87.389474433596092</c:v>
                </c:pt>
                <c:pt idx="78">
                  <c:v>75.931856657649718</c:v>
                </c:pt>
                <c:pt idx="79">
                  <c:v>70.215391156159768</c:v>
                </c:pt>
                <c:pt idx="80">
                  <c:v>80.888412304428229</c:v>
                </c:pt>
                <c:pt idx="81">
                  <c:v>89.665602708651278</c:v>
                </c:pt>
                <c:pt idx="82">
                  <c:v>76.73562055545716</c:v>
                </c:pt>
                <c:pt idx="83">
                  <c:v>65.161500647008069</c:v>
                </c:pt>
                <c:pt idx="84">
                  <c:v>52.614588445279537</c:v>
                </c:pt>
                <c:pt idx="85">
                  <c:v>38.101480669114544</c:v>
                </c:pt>
                <c:pt idx="86">
                  <c:v>26.894852564481937</c:v>
                </c:pt>
                <c:pt idx="87">
                  <c:v>20.156987580147497</c:v>
                </c:pt>
                <c:pt idx="88">
                  <c:v>16.769466733208638</c:v>
                </c:pt>
                <c:pt idx="89">
                  <c:v>14.4357930399705</c:v>
                </c:pt>
                <c:pt idx="90">
                  <c:v>11.960970061016823</c:v>
                </c:pt>
                <c:pt idx="91">
                  <c:v>9.3155646499206135</c:v>
                </c:pt>
                <c:pt idx="92">
                  <c:v>7.5550568338641382</c:v>
                </c:pt>
                <c:pt idx="93">
                  <c:v>6.5932980990108945</c:v>
                </c:pt>
                <c:pt idx="94">
                  <c:v>5.4035850511736756</c:v>
                </c:pt>
                <c:pt idx="95">
                  <c:v>4.1297668714508431</c:v>
                </c:pt>
                <c:pt idx="96">
                  <c:v>2.9292267484148597</c:v>
                </c:pt>
                <c:pt idx="97">
                  <c:v>2.2626463922269631</c:v>
                </c:pt>
                <c:pt idx="98">
                  <c:v>1.6937356926777511</c:v>
                </c:pt>
                <c:pt idx="99">
                  <c:v>1.3005028040355957</c:v>
                </c:pt>
                <c:pt idx="100">
                  <c:v>1.0263934987492311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269696"/>
        <c:axId val="146271616"/>
      </c:scatterChart>
      <c:valAx>
        <c:axId val="146269696"/>
        <c:scaling>
          <c:orientation val="minMax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[nm]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146271616"/>
        <c:crossesAt val="0"/>
        <c:crossBetween val="midCat"/>
        <c:majorUnit val="300"/>
      </c:valAx>
      <c:valAx>
        <c:axId val="1462716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EQE [%]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6269696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F8B210-D0BD-4B5F-9B59-3F7751B7EC73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FA069FA-D8D3-4C7F-9577-B591840FDA59}">
      <dgm:prSet phldrT="[Testo]" custT="1"/>
      <dgm:spPr/>
      <dgm:t>
        <a:bodyPr/>
        <a:lstStyle/>
        <a:p>
          <a:r>
            <a:rPr lang="it-IT" sz="1600" b="0" i="0" u="none" strike="noStrike" dirty="0" err="1" smtClean="0">
              <a:solidFill>
                <a:srgbClr val="000000"/>
              </a:solidFill>
              <a:effectLst/>
              <a:latin typeface="Calibri"/>
            </a:rPr>
            <a:t>Specific</a:t>
          </a:r>
          <a:r>
            <a:rPr lang="it-IT" sz="1600" b="0" i="0" u="none" strike="noStrike" dirty="0" smtClean="0">
              <a:solidFill>
                <a:srgbClr val="000000"/>
              </a:solidFill>
              <a:effectLst/>
              <a:latin typeface="Calibri"/>
            </a:rPr>
            <a:t> </a:t>
          </a:r>
          <a:r>
            <a:rPr lang="it-IT" sz="1600" b="0" i="0" u="none" strike="noStrike" dirty="0" err="1" smtClean="0">
              <a:solidFill>
                <a:srgbClr val="000000"/>
              </a:solidFill>
              <a:effectLst/>
              <a:latin typeface="Calibri"/>
            </a:rPr>
            <a:t>power</a:t>
          </a:r>
          <a:r>
            <a:rPr lang="it-IT" sz="1600" b="0" i="0" u="none" strike="noStrike" dirty="0" smtClean="0">
              <a:solidFill>
                <a:srgbClr val="000000"/>
              </a:solidFill>
              <a:effectLst/>
              <a:latin typeface="Calibri"/>
            </a:rPr>
            <a:t> 0.7 W/g</a:t>
          </a:r>
          <a:endParaRPr lang="it-IT" sz="1600" dirty="0"/>
        </a:p>
      </dgm:t>
    </dgm:pt>
    <dgm:pt modelId="{E5A53629-9E50-4E2F-99E1-3F6199BCF771}" type="parTrans" cxnId="{6B17509C-38C6-4FA4-9C3C-D9A20ED23195}">
      <dgm:prSet/>
      <dgm:spPr/>
      <dgm:t>
        <a:bodyPr/>
        <a:lstStyle/>
        <a:p>
          <a:endParaRPr lang="it-IT"/>
        </a:p>
      </dgm:t>
    </dgm:pt>
    <dgm:pt modelId="{EAD3B8D3-C285-4344-B0F9-842493685ACE}" type="sibTrans" cxnId="{6B17509C-38C6-4FA4-9C3C-D9A20ED23195}">
      <dgm:prSet/>
      <dgm:spPr/>
      <dgm:t>
        <a:bodyPr/>
        <a:lstStyle/>
        <a:p>
          <a:endParaRPr lang="it-IT"/>
        </a:p>
      </dgm:t>
    </dgm:pt>
    <dgm:pt modelId="{3575BF47-8DB6-4B76-B52C-FF60C7CA2E6C}">
      <dgm:prSet phldrT="[Testo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r>
            <a:rPr lang="it-IT" sz="1600" b="0" i="0" u="none" strike="noStrike" dirty="0" err="1" smtClean="0">
              <a:solidFill>
                <a:srgbClr val="000000"/>
              </a:solidFill>
              <a:effectLst/>
              <a:latin typeface="Calibri"/>
            </a:rPr>
            <a:t>Specific</a:t>
          </a:r>
          <a:r>
            <a:rPr lang="it-IT" sz="1600" b="0" i="0" u="none" strike="noStrike" dirty="0" smtClean="0">
              <a:solidFill>
                <a:srgbClr val="000000"/>
              </a:solidFill>
              <a:effectLst/>
              <a:latin typeface="Calibri"/>
            </a:rPr>
            <a:t> </a:t>
          </a:r>
          <a:r>
            <a:rPr lang="it-IT" sz="1600" b="0" i="0" u="none" strike="noStrike" dirty="0" err="1" smtClean="0">
              <a:solidFill>
                <a:srgbClr val="000000"/>
              </a:solidFill>
              <a:effectLst/>
              <a:latin typeface="Calibri"/>
            </a:rPr>
            <a:t>power</a:t>
          </a:r>
          <a:r>
            <a:rPr lang="it-IT" sz="1600" b="0" i="0" u="none" strike="noStrike" dirty="0" smtClean="0">
              <a:solidFill>
                <a:srgbClr val="000000"/>
              </a:solidFill>
              <a:effectLst/>
              <a:latin typeface="Calibri"/>
            </a:rPr>
            <a:t> 0.47 W/g</a:t>
          </a:r>
          <a:endParaRPr lang="it-IT" sz="1600" dirty="0"/>
        </a:p>
      </dgm:t>
    </dgm:pt>
    <dgm:pt modelId="{0B0C0954-3734-492E-A8AA-54896AFFA2DB}" type="parTrans" cxnId="{BD393120-7D06-4E61-B955-4F25AB66BCA8}">
      <dgm:prSet/>
      <dgm:spPr/>
      <dgm:t>
        <a:bodyPr/>
        <a:lstStyle/>
        <a:p>
          <a:endParaRPr lang="it-IT"/>
        </a:p>
      </dgm:t>
    </dgm:pt>
    <dgm:pt modelId="{B7149392-B69E-453A-B747-6A15F5832E8D}" type="sibTrans" cxnId="{BD393120-7D06-4E61-B955-4F25AB66BCA8}">
      <dgm:prSet/>
      <dgm:spPr/>
      <dgm:t>
        <a:bodyPr/>
        <a:lstStyle/>
        <a:p>
          <a:endParaRPr lang="it-IT"/>
        </a:p>
      </dgm:t>
    </dgm:pt>
    <dgm:pt modelId="{92805030-646B-439E-9BCA-3581C2B324E7}">
      <dgm:prSet/>
      <dgm:spPr/>
      <dgm:t>
        <a:bodyPr/>
        <a:lstStyle/>
        <a:p>
          <a:endParaRPr lang="it-IT"/>
        </a:p>
      </dgm:t>
    </dgm:pt>
    <dgm:pt modelId="{F17B61C2-A619-4065-9E65-5E09E6B0CA8A}" type="parTrans" cxnId="{A844BA6F-09BC-4387-8C97-F27B9F5A7922}">
      <dgm:prSet/>
      <dgm:spPr/>
      <dgm:t>
        <a:bodyPr/>
        <a:lstStyle/>
        <a:p>
          <a:endParaRPr lang="it-IT"/>
        </a:p>
      </dgm:t>
    </dgm:pt>
    <dgm:pt modelId="{EB288395-A913-4D65-B80D-21A8940BAE07}" type="sibTrans" cxnId="{A844BA6F-09BC-4387-8C97-F27B9F5A7922}">
      <dgm:prSet/>
      <dgm:spPr/>
      <dgm:t>
        <a:bodyPr/>
        <a:lstStyle/>
        <a:p>
          <a:endParaRPr lang="it-IT"/>
        </a:p>
      </dgm:t>
    </dgm:pt>
    <dgm:pt modelId="{B98024B0-6F4E-4E6F-9AC9-7F589A0CC8E7}">
      <dgm:prSet/>
      <dgm:spPr/>
      <dgm:t>
        <a:bodyPr/>
        <a:lstStyle/>
        <a:p>
          <a:endParaRPr lang="it-IT"/>
        </a:p>
      </dgm:t>
    </dgm:pt>
    <dgm:pt modelId="{AE317A17-77E8-4024-ADBA-CCE04527C6E8}" type="parTrans" cxnId="{3510DA2D-1D82-471F-BE14-82CA67141DF6}">
      <dgm:prSet/>
      <dgm:spPr/>
      <dgm:t>
        <a:bodyPr/>
        <a:lstStyle/>
        <a:p>
          <a:endParaRPr lang="it-IT"/>
        </a:p>
      </dgm:t>
    </dgm:pt>
    <dgm:pt modelId="{CE3049D8-1A04-4B0B-8720-F72358430586}" type="sibTrans" cxnId="{3510DA2D-1D82-471F-BE14-82CA67141DF6}">
      <dgm:prSet/>
      <dgm:spPr/>
      <dgm:t>
        <a:bodyPr/>
        <a:lstStyle/>
        <a:p>
          <a:endParaRPr lang="it-IT"/>
        </a:p>
      </dgm:t>
    </dgm:pt>
    <dgm:pt modelId="{E29EE261-36EC-4A9D-BA35-292D8B5B2C12}">
      <dgm:prSet/>
      <dgm:spPr/>
      <dgm:t>
        <a:bodyPr/>
        <a:lstStyle/>
        <a:p>
          <a:endParaRPr lang="it-IT"/>
        </a:p>
      </dgm:t>
    </dgm:pt>
    <dgm:pt modelId="{E5DCA5BC-D1CA-4070-976E-AFACBE3E0B51}" type="parTrans" cxnId="{D45E2004-A7B4-463F-AE95-91BE71E72809}">
      <dgm:prSet/>
      <dgm:spPr/>
      <dgm:t>
        <a:bodyPr/>
        <a:lstStyle/>
        <a:p>
          <a:endParaRPr lang="it-IT"/>
        </a:p>
      </dgm:t>
    </dgm:pt>
    <dgm:pt modelId="{EDB54855-85F1-417B-84CF-C33D137F5862}" type="sibTrans" cxnId="{D45E2004-A7B4-463F-AE95-91BE71E72809}">
      <dgm:prSet/>
      <dgm:spPr/>
      <dgm:t>
        <a:bodyPr/>
        <a:lstStyle/>
        <a:p>
          <a:endParaRPr lang="it-IT"/>
        </a:p>
      </dgm:t>
    </dgm:pt>
    <dgm:pt modelId="{F733A873-ED35-46B3-84D7-7B5EC1550F8F}" type="pres">
      <dgm:prSet presAssocID="{39F8B210-D0BD-4B5F-9B59-3F7751B7EC7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64CCF3B-B47F-4B6B-BE75-66F12E0ACE14}" type="pres">
      <dgm:prSet presAssocID="{39F8B210-D0BD-4B5F-9B59-3F7751B7EC73}" presName="divider" presStyleLbl="fgShp" presStyleIdx="0" presStyleCnt="1"/>
      <dgm:spPr/>
    </dgm:pt>
    <dgm:pt modelId="{D1DD5F7C-FC75-42AA-AC9D-ECC77CE4BF5F}" type="pres">
      <dgm:prSet presAssocID="{5FA069FA-D8D3-4C7F-9577-B591840FDA59}" presName="downArrow" presStyleLbl="node1" presStyleIdx="0" presStyleCnt="2" custScaleX="60742" custScaleY="91224" custLinFactNeighborX="6816" custLinFactNeighborY="17772"/>
      <dgm:spPr>
        <a:solidFill>
          <a:schemeClr val="bg1">
            <a:lumMod val="9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it-IT"/>
        </a:p>
      </dgm:t>
    </dgm:pt>
    <dgm:pt modelId="{C1E5C65F-5A67-4A8F-9CCC-24BE4D7E5D9B}" type="pres">
      <dgm:prSet presAssocID="{5FA069FA-D8D3-4C7F-9577-B591840FDA59}" presName="downArrowText" presStyleLbl="revTx" presStyleIdx="0" presStyleCnt="2" custScaleY="48215" custLinFactNeighborX="17224" custLinFactNeighborY="225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99C539-12E0-49C6-A386-6A5541A997DC}" type="pres">
      <dgm:prSet presAssocID="{3575BF47-8DB6-4B76-B52C-FF60C7CA2E6C}" presName="upArrow" presStyleLbl="node1" presStyleIdx="1" presStyleCnt="2" custFlipHor="1" custScaleX="11587" custScaleY="4044" custLinFactNeighborX="3966" custLinFactNeighborY="-25971"/>
      <dgm:spPr/>
    </dgm:pt>
    <dgm:pt modelId="{27B2D9B1-6335-4123-A652-DFC1823A6F0A}" type="pres">
      <dgm:prSet presAssocID="{3575BF47-8DB6-4B76-B52C-FF60C7CA2E6C}" presName="upArrowText" presStyleLbl="revTx" presStyleIdx="1" presStyleCnt="2" custScaleX="127800" custScaleY="61271" custLinFactNeighborX="-21736" custLinFactNeighborY="-1280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D393120-7D06-4E61-B955-4F25AB66BCA8}" srcId="{39F8B210-D0BD-4B5F-9B59-3F7751B7EC73}" destId="{3575BF47-8DB6-4B76-B52C-FF60C7CA2E6C}" srcOrd="1" destOrd="0" parTransId="{0B0C0954-3734-492E-A8AA-54896AFFA2DB}" sibTransId="{B7149392-B69E-453A-B747-6A15F5832E8D}"/>
    <dgm:cxn modelId="{6B17509C-38C6-4FA4-9C3C-D9A20ED23195}" srcId="{39F8B210-D0BD-4B5F-9B59-3F7751B7EC73}" destId="{5FA069FA-D8D3-4C7F-9577-B591840FDA59}" srcOrd="0" destOrd="0" parTransId="{E5A53629-9E50-4E2F-99E1-3F6199BCF771}" sibTransId="{EAD3B8D3-C285-4344-B0F9-842493685ACE}"/>
    <dgm:cxn modelId="{A844BA6F-09BC-4387-8C97-F27B9F5A7922}" srcId="{39F8B210-D0BD-4B5F-9B59-3F7751B7EC73}" destId="{92805030-646B-439E-9BCA-3581C2B324E7}" srcOrd="2" destOrd="0" parTransId="{F17B61C2-A619-4065-9E65-5E09E6B0CA8A}" sibTransId="{EB288395-A913-4D65-B80D-21A8940BAE07}"/>
    <dgm:cxn modelId="{3510DA2D-1D82-471F-BE14-82CA67141DF6}" srcId="{39F8B210-D0BD-4B5F-9B59-3F7751B7EC73}" destId="{B98024B0-6F4E-4E6F-9AC9-7F589A0CC8E7}" srcOrd="3" destOrd="0" parTransId="{AE317A17-77E8-4024-ADBA-CCE04527C6E8}" sibTransId="{CE3049D8-1A04-4B0B-8720-F72358430586}"/>
    <dgm:cxn modelId="{8A977B45-2D8C-409E-8458-73E453CA757A}" type="presOf" srcId="{5FA069FA-D8D3-4C7F-9577-B591840FDA59}" destId="{C1E5C65F-5A67-4A8F-9CCC-24BE4D7E5D9B}" srcOrd="0" destOrd="0" presId="urn:microsoft.com/office/officeart/2005/8/layout/arrow3"/>
    <dgm:cxn modelId="{CA185666-FB57-4907-BA67-78355EDFDE17}" type="presOf" srcId="{39F8B210-D0BD-4B5F-9B59-3F7751B7EC73}" destId="{F733A873-ED35-46B3-84D7-7B5EC1550F8F}" srcOrd="0" destOrd="0" presId="urn:microsoft.com/office/officeart/2005/8/layout/arrow3"/>
    <dgm:cxn modelId="{D45E2004-A7B4-463F-AE95-91BE71E72809}" srcId="{39F8B210-D0BD-4B5F-9B59-3F7751B7EC73}" destId="{E29EE261-36EC-4A9D-BA35-292D8B5B2C12}" srcOrd="4" destOrd="0" parTransId="{E5DCA5BC-D1CA-4070-976E-AFACBE3E0B51}" sibTransId="{EDB54855-85F1-417B-84CF-C33D137F5862}"/>
    <dgm:cxn modelId="{29C9B8B1-8514-4E8E-8D00-80D0AA927452}" type="presOf" srcId="{3575BF47-8DB6-4B76-B52C-FF60C7CA2E6C}" destId="{27B2D9B1-6335-4123-A652-DFC1823A6F0A}" srcOrd="0" destOrd="0" presId="urn:microsoft.com/office/officeart/2005/8/layout/arrow3"/>
    <dgm:cxn modelId="{992FA23E-857A-4CC5-B2AC-7AC07F5F0A1E}" type="presParOf" srcId="{F733A873-ED35-46B3-84D7-7B5EC1550F8F}" destId="{164CCF3B-B47F-4B6B-BE75-66F12E0ACE14}" srcOrd="0" destOrd="0" presId="urn:microsoft.com/office/officeart/2005/8/layout/arrow3"/>
    <dgm:cxn modelId="{40E882F0-7976-459B-9690-48CC24823124}" type="presParOf" srcId="{F733A873-ED35-46B3-84D7-7B5EC1550F8F}" destId="{D1DD5F7C-FC75-42AA-AC9D-ECC77CE4BF5F}" srcOrd="1" destOrd="0" presId="urn:microsoft.com/office/officeart/2005/8/layout/arrow3"/>
    <dgm:cxn modelId="{F46E40D4-6398-4F25-AFC6-51C39DE44EA5}" type="presParOf" srcId="{F733A873-ED35-46B3-84D7-7B5EC1550F8F}" destId="{C1E5C65F-5A67-4A8F-9CCC-24BE4D7E5D9B}" srcOrd="2" destOrd="0" presId="urn:microsoft.com/office/officeart/2005/8/layout/arrow3"/>
    <dgm:cxn modelId="{A48FA67A-A4CA-4610-9B15-56E63B0C763D}" type="presParOf" srcId="{F733A873-ED35-46B3-84D7-7B5EC1550F8F}" destId="{4A99C539-12E0-49C6-A386-6A5541A997DC}" srcOrd="3" destOrd="0" presId="urn:microsoft.com/office/officeart/2005/8/layout/arrow3"/>
    <dgm:cxn modelId="{22AFBC29-6D2E-4E51-9F9A-4355152487E5}" type="presParOf" srcId="{F733A873-ED35-46B3-84D7-7B5EC1550F8F}" destId="{27B2D9B1-6335-4123-A652-DFC1823A6F0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B73F3E-7D42-429F-9D2E-B697F25FE95C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64A3F4F7-E8B5-4164-84C4-944C516437A3}">
      <dgm:prSet phldrT="[Text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GB" sz="1800" b="1" dirty="0" smtClean="0"/>
            <a:t>Industrialization &amp; Qualification of 80 </a:t>
          </a:r>
          <a:r>
            <a:rPr lang="en-GB" sz="1800" b="1" dirty="0" smtClean="0">
              <a:latin typeface="Symbol" panose="05050102010706020507" pitchFamily="18" charset="2"/>
            </a:rPr>
            <a:t>m</a:t>
          </a:r>
          <a:r>
            <a:rPr lang="en-GB" sz="1800" b="1" dirty="0" smtClean="0"/>
            <a:t>m CTJ30 solar cells (CTJ30-80</a:t>
          </a:r>
          <a:endParaRPr lang="en-GB" sz="1800" b="1" dirty="0"/>
        </a:p>
      </dgm:t>
    </dgm:pt>
    <dgm:pt modelId="{B21B2347-07F7-4E79-9A3A-04B6B44DDE88}" type="parTrans" cxnId="{BB3D96F2-4363-44AB-82AB-40953FA9E0ED}">
      <dgm:prSet/>
      <dgm:spPr/>
      <dgm:t>
        <a:bodyPr/>
        <a:lstStyle/>
        <a:p>
          <a:endParaRPr lang="en-GB"/>
        </a:p>
      </dgm:t>
    </dgm:pt>
    <dgm:pt modelId="{FF5A78A8-7A1B-430C-A7F5-DB34FCB0EE0B}" type="sibTrans" cxnId="{BB3D96F2-4363-44AB-82AB-40953FA9E0ED}">
      <dgm:prSet/>
      <dgm:spPr/>
      <dgm:t>
        <a:bodyPr/>
        <a:lstStyle/>
        <a:p>
          <a:endParaRPr lang="en-GB"/>
        </a:p>
      </dgm:t>
    </dgm:pt>
    <dgm:pt modelId="{36935231-BD1D-4D3E-A950-B0C948B9BAAD}">
      <dgm:prSet phldrT="[Text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it-IT" sz="1600" dirty="0" smtClean="0"/>
            <a:t>Upgrade of the manufacturing line</a:t>
          </a:r>
          <a:endParaRPr lang="en-GB" sz="1600" dirty="0"/>
        </a:p>
      </dgm:t>
    </dgm:pt>
    <dgm:pt modelId="{B36D302F-32B6-4707-A45D-DC0EED4A08DA}" type="parTrans" cxnId="{9EF51C97-D551-49C2-B2EE-A416325BC1F2}">
      <dgm:prSet/>
      <dgm:spPr/>
      <dgm:t>
        <a:bodyPr/>
        <a:lstStyle/>
        <a:p>
          <a:endParaRPr lang="en-GB"/>
        </a:p>
      </dgm:t>
    </dgm:pt>
    <dgm:pt modelId="{B541850A-0629-451F-AEE3-1EE0A7FB96E9}" type="sibTrans" cxnId="{9EF51C97-D551-49C2-B2EE-A416325BC1F2}">
      <dgm:prSet/>
      <dgm:spPr/>
      <dgm:t>
        <a:bodyPr/>
        <a:lstStyle/>
        <a:p>
          <a:endParaRPr lang="en-GB"/>
        </a:p>
      </dgm:t>
    </dgm:pt>
    <dgm:pt modelId="{F61F07D4-9652-4EED-AABA-AADC6B47AFA2}">
      <dgm:prSet phldrT="[Text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it-IT" sz="1600" dirty="0" smtClean="0"/>
            <a:t>Preliminary test </a:t>
          </a:r>
          <a:r>
            <a:rPr lang="it-IT" sz="1600" dirty="0" err="1" smtClean="0"/>
            <a:t>at</a:t>
          </a:r>
          <a:r>
            <a:rPr lang="it-IT" sz="1600" dirty="0" smtClean="0"/>
            <a:t> SCA </a:t>
          </a:r>
          <a:r>
            <a:rPr lang="it-IT" sz="1600" dirty="0" err="1" smtClean="0"/>
            <a:t>level</a:t>
          </a:r>
          <a:endParaRPr lang="en-GB" sz="1600" dirty="0"/>
        </a:p>
      </dgm:t>
    </dgm:pt>
    <dgm:pt modelId="{F5432679-4E24-405D-B889-1653E9734BFE}" type="parTrans" cxnId="{08A1E29E-418C-4554-BD77-F515944CB4F6}">
      <dgm:prSet/>
      <dgm:spPr/>
      <dgm:t>
        <a:bodyPr/>
        <a:lstStyle/>
        <a:p>
          <a:endParaRPr lang="en-GB"/>
        </a:p>
      </dgm:t>
    </dgm:pt>
    <dgm:pt modelId="{7438CA42-A1BC-4CDC-8759-4E89092FEFB7}" type="sibTrans" cxnId="{08A1E29E-418C-4554-BD77-F515944CB4F6}">
      <dgm:prSet/>
      <dgm:spPr/>
      <dgm:t>
        <a:bodyPr/>
        <a:lstStyle/>
        <a:p>
          <a:endParaRPr lang="en-GB"/>
        </a:p>
      </dgm:t>
    </dgm:pt>
    <dgm:pt modelId="{E91F843D-B107-4A27-8F40-4045F3C4F7AD}" type="pres">
      <dgm:prSet presAssocID="{2EB73F3E-7D42-429F-9D2E-B697F25FE95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198DD2E8-F923-4E04-9536-657E71ACE9DA}" type="pres">
      <dgm:prSet presAssocID="{64A3F4F7-E8B5-4164-84C4-944C516437A3}" presName="hierRoot1" presStyleCnt="0"/>
      <dgm:spPr/>
    </dgm:pt>
    <dgm:pt modelId="{7092E62F-760D-469D-BB59-EB6D74976EBD}" type="pres">
      <dgm:prSet presAssocID="{64A3F4F7-E8B5-4164-84C4-944C516437A3}" presName="composite" presStyleCnt="0"/>
      <dgm:spPr/>
    </dgm:pt>
    <dgm:pt modelId="{6F4C4787-60ED-4DCB-A296-6A8450E02DC5}" type="pres">
      <dgm:prSet presAssocID="{64A3F4F7-E8B5-4164-84C4-944C516437A3}" presName="background" presStyleLbl="node0" presStyleIdx="0" presStyleCnt="1"/>
      <dgm:spPr/>
    </dgm:pt>
    <dgm:pt modelId="{54F4C20B-4BDF-46CF-9E42-C4F242FF49C8}" type="pres">
      <dgm:prSet presAssocID="{64A3F4F7-E8B5-4164-84C4-944C516437A3}" presName="text" presStyleLbl="fgAcc0" presStyleIdx="0" presStyleCnt="1" custScaleX="558819" custLinFactNeighborX="-3761" custLinFactNeighborY="238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B0AC860-E51B-4330-9C80-E50EFA1796A7}" type="pres">
      <dgm:prSet presAssocID="{64A3F4F7-E8B5-4164-84C4-944C516437A3}" presName="hierChild2" presStyleCnt="0"/>
      <dgm:spPr/>
    </dgm:pt>
    <dgm:pt modelId="{EAC7D793-A492-4D9A-8FF5-BC17DC97742C}" type="pres">
      <dgm:prSet presAssocID="{B36D302F-32B6-4707-A45D-DC0EED4A08DA}" presName="Name10" presStyleLbl="parChTrans1D2" presStyleIdx="0" presStyleCnt="2"/>
      <dgm:spPr/>
      <dgm:t>
        <a:bodyPr/>
        <a:lstStyle/>
        <a:p>
          <a:endParaRPr lang="en-GB"/>
        </a:p>
      </dgm:t>
    </dgm:pt>
    <dgm:pt modelId="{66252FF2-210A-418C-9A62-89452107F6EC}" type="pres">
      <dgm:prSet presAssocID="{36935231-BD1D-4D3E-A950-B0C948B9BAAD}" presName="hierRoot2" presStyleCnt="0"/>
      <dgm:spPr/>
    </dgm:pt>
    <dgm:pt modelId="{B90D5250-09BD-4935-9CE3-4E49F8A65D5A}" type="pres">
      <dgm:prSet presAssocID="{36935231-BD1D-4D3E-A950-B0C948B9BAAD}" presName="composite2" presStyleCnt="0"/>
      <dgm:spPr/>
    </dgm:pt>
    <dgm:pt modelId="{1ED3B701-0A10-46EA-8A9E-9E7D7EF944E0}" type="pres">
      <dgm:prSet presAssocID="{36935231-BD1D-4D3E-A950-B0C948B9BAAD}" presName="background2" presStyleLbl="node2" presStyleIdx="0" presStyleCnt="2"/>
      <dgm:spPr/>
      <dgm:t>
        <a:bodyPr/>
        <a:lstStyle/>
        <a:p>
          <a:endParaRPr lang="it-IT"/>
        </a:p>
      </dgm:t>
    </dgm:pt>
    <dgm:pt modelId="{0D956A24-4D01-459F-B506-6752DE2B9D3C}" type="pres">
      <dgm:prSet presAssocID="{36935231-BD1D-4D3E-A950-B0C948B9BAAD}" presName="text2" presStyleLbl="fgAcc2" presStyleIdx="0" presStyleCnt="2" custScaleX="172229" custLinFactX="-9451" custLinFactNeighborX="-100000" custLinFactNeighborY="1119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03A0B6F-6EC1-4375-9EA6-8F4CAD1F93C2}" type="pres">
      <dgm:prSet presAssocID="{36935231-BD1D-4D3E-A950-B0C948B9BAAD}" presName="hierChild3" presStyleCnt="0"/>
      <dgm:spPr/>
    </dgm:pt>
    <dgm:pt modelId="{9E91711A-7D71-49E7-8F6C-299ED162DDD5}" type="pres">
      <dgm:prSet presAssocID="{F5432679-4E24-405D-B889-1653E9734BFE}" presName="Name10" presStyleLbl="parChTrans1D2" presStyleIdx="1" presStyleCnt="2"/>
      <dgm:spPr/>
      <dgm:t>
        <a:bodyPr/>
        <a:lstStyle/>
        <a:p>
          <a:endParaRPr lang="en-GB"/>
        </a:p>
      </dgm:t>
    </dgm:pt>
    <dgm:pt modelId="{F537FEB0-8D24-4ECC-A350-D178EDA26780}" type="pres">
      <dgm:prSet presAssocID="{F61F07D4-9652-4EED-AABA-AADC6B47AFA2}" presName="hierRoot2" presStyleCnt="0"/>
      <dgm:spPr/>
    </dgm:pt>
    <dgm:pt modelId="{CE803D16-B215-49D1-8A53-CFABEAFF8160}" type="pres">
      <dgm:prSet presAssocID="{F61F07D4-9652-4EED-AABA-AADC6B47AFA2}" presName="composite2" presStyleCnt="0"/>
      <dgm:spPr/>
    </dgm:pt>
    <dgm:pt modelId="{00C3FF98-4EDD-44C5-AEC2-AC768169F104}" type="pres">
      <dgm:prSet presAssocID="{F61F07D4-9652-4EED-AABA-AADC6B47AFA2}" presName="background2" presStyleLbl="node2" presStyleIdx="1" presStyleCnt="2"/>
      <dgm:spPr/>
    </dgm:pt>
    <dgm:pt modelId="{26C9C0C6-4442-4831-A42F-16DF4D108A64}" type="pres">
      <dgm:prSet presAssocID="{F61F07D4-9652-4EED-AABA-AADC6B47AFA2}" presName="text2" presStyleLbl="fgAcc2" presStyleIdx="1" presStyleCnt="2" custScaleX="152988" custLinFactNeighborX="98340" custLinFactNeighborY="231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B51C8AF-F28F-4A2E-AD5E-4E16C401317B}" type="pres">
      <dgm:prSet presAssocID="{F61F07D4-9652-4EED-AABA-AADC6B47AFA2}" presName="hierChild3" presStyleCnt="0"/>
      <dgm:spPr/>
    </dgm:pt>
  </dgm:ptLst>
  <dgm:cxnLst>
    <dgm:cxn modelId="{C194A1CE-9C10-4DB6-A83A-1B26D8D7B32F}" type="presOf" srcId="{36935231-BD1D-4D3E-A950-B0C948B9BAAD}" destId="{0D956A24-4D01-459F-B506-6752DE2B9D3C}" srcOrd="0" destOrd="0" presId="urn:microsoft.com/office/officeart/2005/8/layout/hierarchy1"/>
    <dgm:cxn modelId="{49C425E1-9322-4529-B290-DEBCB0178C7B}" type="presOf" srcId="{64A3F4F7-E8B5-4164-84C4-944C516437A3}" destId="{54F4C20B-4BDF-46CF-9E42-C4F242FF49C8}" srcOrd="0" destOrd="0" presId="urn:microsoft.com/office/officeart/2005/8/layout/hierarchy1"/>
    <dgm:cxn modelId="{46CD31E8-DAE0-43EA-8208-62DF3B93E02A}" type="presOf" srcId="{B36D302F-32B6-4707-A45D-DC0EED4A08DA}" destId="{EAC7D793-A492-4D9A-8FF5-BC17DC97742C}" srcOrd="0" destOrd="0" presId="urn:microsoft.com/office/officeart/2005/8/layout/hierarchy1"/>
    <dgm:cxn modelId="{DCE1C40E-8A2C-4147-8F76-84589C01E2AD}" type="presOf" srcId="{2EB73F3E-7D42-429F-9D2E-B697F25FE95C}" destId="{E91F843D-B107-4A27-8F40-4045F3C4F7AD}" srcOrd="0" destOrd="0" presId="urn:microsoft.com/office/officeart/2005/8/layout/hierarchy1"/>
    <dgm:cxn modelId="{BB3D96F2-4363-44AB-82AB-40953FA9E0ED}" srcId="{2EB73F3E-7D42-429F-9D2E-B697F25FE95C}" destId="{64A3F4F7-E8B5-4164-84C4-944C516437A3}" srcOrd="0" destOrd="0" parTransId="{B21B2347-07F7-4E79-9A3A-04B6B44DDE88}" sibTransId="{FF5A78A8-7A1B-430C-A7F5-DB34FCB0EE0B}"/>
    <dgm:cxn modelId="{9EF51C97-D551-49C2-B2EE-A416325BC1F2}" srcId="{64A3F4F7-E8B5-4164-84C4-944C516437A3}" destId="{36935231-BD1D-4D3E-A950-B0C948B9BAAD}" srcOrd="0" destOrd="0" parTransId="{B36D302F-32B6-4707-A45D-DC0EED4A08DA}" sibTransId="{B541850A-0629-451F-AEE3-1EE0A7FB96E9}"/>
    <dgm:cxn modelId="{08A1E29E-418C-4554-BD77-F515944CB4F6}" srcId="{64A3F4F7-E8B5-4164-84C4-944C516437A3}" destId="{F61F07D4-9652-4EED-AABA-AADC6B47AFA2}" srcOrd="1" destOrd="0" parTransId="{F5432679-4E24-405D-B889-1653E9734BFE}" sibTransId="{7438CA42-A1BC-4CDC-8759-4E89092FEFB7}"/>
    <dgm:cxn modelId="{5FC625F5-1C44-4A61-BE26-25F80B5CA4FB}" type="presOf" srcId="{F61F07D4-9652-4EED-AABA-AADC6B47AFA2}" destId="{26C9C0C6-4442-4831-A42F-16DF4D108A64}" srcOrd="0" destOrd="0" presId="urn:microsoft.com/office/officeart/2005/8/layout/hierarchy1"/>
    <dgm:cxn modelId="{E8B72520-8822-4A1A-8925-E8CC46FE9DBB}" type="presOf" srcId="{F5432679-4E24-405D-B889-1653E9734BFE}" destId="{9E91711A-7D71-49E7-8F6C-299ED162DDD5}" srcOrd="0" destOrd="0" presId="urn:microsoft.com/office/officeart/2005/8/layout/hierarchy1"/>
    <dgm:cxn modelId="{53BE795E-2A7A-4529-915A-9666445A7B63}" type="presParOf" srcId="{E91F843D-B107-4A27-8F40-4045F3C4F7AD}" destId="{198DD2E8-F923-4E04-9536-657E71ACE9DA}" srcOrd="0" destOrd="0" presId="urn:microsoft.com/office/officeart/2005/8/layout/hierarchy1"/>
    <dgm:cxn modelId="{F1F63EFE-3C6A-467A-80C4-68E9C9D55CAB}" type="presParOf" srcId="{198DD2E8-F923-4E04-9536-657E71ACE9DA}" destId="{7092E62F-760D-469D-BB59-EB6D74976EBD}" srcOrd="0" destOrd="0" presId="urn:microsoft.com/office/officeart/2005/8/layout/hierarchy1"/>
    <dgm:cxn modelId="{4F71F18C-B771-4A12-A2C8-DD4B0FF31820}" type="presParOf" srcId="{7092E62F-760D-469D-BB59-EB6D74976EBD}" destId="{6F4C4787-60ED-4DCB-A296-6A8450E02DC5}" srcOrd="0" destOrd="0" presId="urn:microsoft.com/office/officeart/2005/8/layout/hierarchy1"/>
    <dgm:cxn modelId="{A84F63A8-61A0-4A92-A5B1-B79A5212BAF4}" type="presParOf" srcId="{7092E62F-760D-469D-BB59-EB6D74976EBD}" destId="{54F4C20B-4BDF-46CF-9E42-C4F242FF49C8}" srcOrd="1" destOrd="0" presId="urn:microsoft.com/office/officeart/2005/8/layout/hierarchy1"/>
    <dgm:cxn modelId="{AA3E3605-B49D-41AB-A2DF-6C08F09EE259}" type="presParOf" srcId="{198DD2E8-F923-4E04-9536-657E71ACE9DA}" destId="{6B0AC860-E51B-4330-9C80-E50EFA1796A7}" srcOrd="1" destOrd="0" presId="urn:microsoft.com/office/officeart/2005/8/layout/hierarchy1"/>
    <dgm:cxn modelId="{725CD832-7D0D-49CE-8FBB-636B6BD9A0A7}" type="presParOf" srcId="{6B0AC860-E51B-4330-9C80-E50EFA1796A7}" destId="{EAC7D793-A492-4D9A-8FF5-BC17DC97742C}" srcOrd="0" destOrd="0" presId="urn:microsoft.com/office/officeart/2005/8/layout/hierarchy1"/>
    <dgm:cxn modelId="{0112228E-96E3-4601-A26A-E46425F91D96}" type="presParOf" srcId="{6B0AC860-E51B-4330-9C80-E50EFA1796A7}" destId="{66252FF2-210A-418C-9A62-89452107F6EC}" srcOrd="1" destOrd="0" presId="urn:microsoft.com/office/officeart/2005/8/layout/hierarchy1"/>
    <dgm:cxn modelId="{BA719FA0-2117-4AD4-AA0E-19D95F4AEA7E}" type="presParOf" srcId="{66252FF2-210A-418C-9A62-89452107F6EC}" destId="{B90D5250-09BD-4935-9CE3-4E49F8A65D5A}" srcOrd="0" destOrd="0" presId="urn:microsoft.com/office/officeart/2005/8/layout/hierarchy1"/>
    <dgm:cxn modelId="{3F2D93EC-135C-45EE-B3D4-DBC500E4FBC2}" type="presParOf" srcId="{B90D5250-09BD-4935-9CE3-4E49F8A65D5A}" destId="{1ED3B701-0A10-46EA-8A9E-9E7D7EF944E0}" srcOrd="0" destOrd="0" presId="urn:microsoft.com/office/officeart/2005/8/layout/hierarchy1"/>
    <dgm:cxn modelId="{2281C1BB-97C8-4C9A-B816-7F884971AD91}" type="presParOf" srcId="{B90D5250-09BD-4935-9CE3-4E49F8A65D5A}" destId="{0D956A24-4D01-459F-B506-6752DE2B9D3C}" srcOrd="1" destOrd="0" presId="urn:microsoft.com/office/officeart/2005/8/layout/hierarchy1"/>
    <dgm:cxn modelId="{F2F1D209-D0CD-4668-9A22-9E900C861217}" type="presParOf" srcId="{66252FF2-210A-418C-9A62-89452107F6EC}" destId="{B03A0B6F-6EC1-4375-9EA6-8F4CAD1F93C2}" srcOrd="1" destOrd="0" presId="urn:microsoft.com/office/officeart/2005/8/layout/hierarchy1"/>
    <dgm:cxn modelId="{839D640A-7109-4D77-BB1A-5B8FB199FCB4}" type="presParOf" srcId="{6B0AC860-E51B-4330-9C80-E50EFA1796A7}" destId="{9E91711A-7D71-49E7-8F6C-299ED162DDD5}" srcOrd="2" destOrd="0" presId="urn:microsoft.com/office/officeart/2005/8/layout/hierarchy1"/>
    <dgm:cxn modelId="{05568ACC-3454-4BFF-9A55-E26276CE8238}" type="presParOf" srcId="{6B0AC860-E51B-4330-9C80-E50EFA1796A7}" destId="{F537FEB0-8D24-4ECC-A350-D178EDA26780}" srcOrd="3" destOrd="0" presId="urn:microsoft.com/office/officeart/2005/8/layout/hierarchy1"/>
    <dgm:cxn modelId="{FD46B064-26C4-410F-A74D-789179D7E1A5}" type="presParOf" srcId="{F537FEB0-8D24-4ECC-A350-D178EDA26780}" destId="{CE803D16-B215-49D1-8A53-CFABEAFF8160}" srcOrd="0" destOrd="0" presId="urn:microsoft.com/office/officeart/2005/8/layout/hierarchy1"/>
    <dgm:cxn modelId="{BCA35284-FF01-4411-A258-B2EDBC8CB294}" type="presParOf" srcId="{CE803D16-B215-49D1-8A53-CFABEAFF8160}" destId="{00C3FF98-4EDD-44C5-AEC2-AC768169F104}" srcOrd="0" destOrd="0" presId="urn:microsoft.com/office/officeart/2005/8/layout/hierarchy1"/>
    <dgm:cxn modelId="{26DBD759-9A3E-495C-913E-74512D880A9E}" type="presParOf" srcId="{CE803D16-B215-49D1-8A53-CFABEAFF8160}" destId="{26C9C0C6-4442-4831-A42F-16DF4D108A64}" srcOrd="1" destOrd="0" presId="urn:microsoft.com/office/officeart/2005/8/layout/hierarchy1"/>
    <dgm:cxn modelId="{E4DE4005-30C1-4BDF-9129-12DEA97B5045}" type="presParOf" srcId="{F537FEB0-8D24-4ECC-A350-D178EDA26780}" destId="{FB51C8AF-F28F-4A2E-AD5E-4E16C401317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39E779-AC31-488F-AD5C-3EA95FEF34C1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BD7C52B-20F7-43E9-986A-A53969BCEA1C}">
      <dgm:prSet phldrT="[Testo]"/>
      <dgm:spPr>
        <a:solidFill>
          <a:schemeClr val="bg2">
            <a:lumMod val="40000"/>
            <a:lumOff val="60000"/>
          </a:schemeClr>
        </a:soli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it-IT" dirty="0" err="1" smtClean="0">
              <a:solidFill>
                <a:schemeClr val="tx1"/>
              </a:solidFill>
            </a:rPr>
            <a:t>Approach</a:t>
          </a:r>
          <a:r>
            <a:rPr lang="it-IT" dirty="0" smtClean="0">
              <a:solidFill>
                <a:schemeClr val="tx1"/>
              </a:solidFill>
            </a:rPr>
            <a:t> A</a:t>
          </a:r>
          <a:endParaRPr lang="it-IT" dirty="0">
            <a:solidFill>
              <a:schemeClr val="tx1"/>
            </a:solidFill>
          </a:endParaRPr>
        </a:p>
      </dgm:t>
    </dgm:pt>
    <dgm:pt modelId="{B4FE8936-234F-421E-B936-835BA8BEFA8A}" type="parTrans" cxnId="{B6BB6962-1242-46E4-B36E-E839D2CD7246}">
      <dgm:prSet/>
      <dgm:spPr/>
      <dgm:t>
        <a:bodyPr/>
        <a:lstStyle/>
        <a:p>
          <a:endParaRPr lang="it-IT"/>
        </a:p>
      </dgm:t>
    </dgm:pt>
    <dgm:pt modelId="{B6D56103-8E57-456C-9007-406E0487C36D}" type="sibTrans" cxnId="{B6BB6962-1242-46E4-B36E-E839D2CD7246}">
      <dgm:prSet/>
      <dgm:spPr/>
      <dgm:t>
        <a:bodyPr/>
        <a:lstStyle/>
        <a:p>
          <a:endParaRPr lang="it-IT"/>
        </a:p>
      </dgm:t>
    </dgm:pt>
    <dgm:pt modelId="{69AFE0FE-7C4B-4818-ABB8-CACB4A536AFE}">
      <dgm:prSet phldrT="[Testo]" custT="1"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it-IT" sz="1000" dirty="0" smtClean="0">
              <a:solidFill>
                <a:schemeClr val="tx1"/>
              </a:solidFill>
            </a:rPr>
            <a:t>No </a:t>
          </a:r>
          <a:r>
            <a:rPr lang="it-IT" sz="1000" dirty="0" err="1" smtClean="0">
              <a:solidFill>
                <a:schemeClr val="tx1"/>
              </a:solidFill>
            </a:rPr>
            <a:t>significant</a:t>
          </a:r>
          <a:r>
            <a:rPr lang="it-IT" sz="1000" dirty="0" smtClean="0">
              <a:solidFill>
                <a:schemeClr val="tx1"/>
              </a:solidFill>
            </a:rPr>
            <a:t> </a:t>
          </a:r>
          <a:r>
            <a:rPr lang="it-IT" sz="1000" dirty="0" err="1" smtClean="0">
              <a:solidFill>
                <a:schemeClr val="tx1"/>
              </a:solidFill>
            </a:rPr>
            <a:t>modification</a:t>
          </a:r>
          <a:r>
            <a:rPr lang="it-IT" sz="1000" dirty="0" smtClean="0">
              <a:solidFill>
                <a:schemeClr val="tx1"/>
              </a:solidFill>
            </a:rPr>
            <a:t> in the MOCVD </a:t>
          </a:r>
          <a:r>
            <a:rPr lang="it-IT" sz="1000" dirty="0" err="1" smtClean="0">
              <a:solidFill>
                <a:schemeClr val="tx1"/>
              </a:solidFill>
            </a:rPr>
            <a:t>growth</a:t>
          </a:r>
          <a:endParaRPr lang="it-IT" sz="1000" dirty="0">
            <a:solidFill>
              <a:schemeClr val="tx1"/>
            </a:solidFill>
          </a:endParaRPr>
        </a:p>
      </dgm:t>
    </dgm:pt>
    <dgm:pt modelId="{6B0877BE-9AD5-4424-B06B-7158D9D4250E}" type="parTrans" cxnId="{8AB0B466-3558-417E-B4F2-60C53594AC42}">
      <dgm:prSet/>
      <dgm:spPr/>
      <dgm:t>
        <a:bodyPr/>
        <a:lstStyle/>
        <a:p>
          <a:endParaRPr lang="it-IT"/>
        </a:p>
      </dgm:t>
    </dgm:pt>
    <dgm:pt modelId="{39D77844-DA30-4E7B-A155-962E46B3FE65}" type="sibTrans" cxnId="{8AB0B466-3558-417E-B4F2-60C53594AC42}">
      <dgm:prSet/>
      <dgm:spPr>
        <a:solidFill>
          <a:srgbClr val="BDC8D2">
            <a:alpha val="65098"/>
          </a:srgbClr>
        </a:solidFill>
      </dgm:spPr>
      <dgm:t>
        <a:bodyPr/>
        <a:lstStyle/>
        <a:p>
          <a:endParaRPr lang="it-IT"/>
        </a:p>
      </dgm:t>
    </dgm:pt>
    <dgm:pt modelId="{56AB325D-BF26-4140-BCCB-DD5F90674CEF}">
      <dgm:prSet custT="1"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10800000" scaled="1"/>
          <a:tileRect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chemeClr val="tx1"/>
              </a:solidFill>
            </a:rPr>
            <a:t>Advantage to perform some process steps with 150um thick wafers</a:t>
          </a:r>
          <a:endParaRPr lang="it-IT" sz="1000" dirty="0">
            <a:solidFill>
              <a:schemeClr val="tx1"/>
            </a:solidFill>
          </a:endParaRPr>
        </a:p>
      </dgm:t>
    </dgm:pt>
    <dgm:pt modelId="{B1E2AF53-66A6-4066-808B-B922557053D2}" type="parTrans" cxnId="{A05755E9-6CF7-4398-B6EE-E6FE5C365530}">
      <dgm:prSet/>
      <dgm:spPr/>
      <dgm:t>
        <a:bodyPr/>
        <a:lstStyle/>
        <a:p>
          <a:endParaRPr lang="it-IT"/>
        </a:p>
      </dgm:t>
    </dgm:pt>
    <dgm:pt modelId="{E20851D9-ADA4-48D7-AE64-0875B12DED06}" type="sibTrans" cxnId="{A05755E9-6CF7-4398-B6EE-E6FE5C365530}">
      <dgm:prSet/>
      <dgm:spPr/>
      <dgm:t>
        <a:bodyPr/>
        <a:lstStyle/>
        <a:p>
          <a:endParaRPr lang="it-IT"/>
        </a:p>
      </dgm:t>
    </dgm:pt>
    <dgm:pt modelId="{DC3287C8-F963-4F0B-9790-D7135016FA78}">
      <dgm:prSet custT="1"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chemeClr val="tx1"/>
              </a:solidFill>
            </a:rPr>
            <a:t>No problems evidenced due to the long etching process.</a:t>
          </a:r>
          <a:endParaRPr lang="it-IT" sz="1000" dirty="0">
            <a:solidFill>
              <a:schemeClr val="tx1"/>
            </a:solidFill>
          </a:endParaRPr>
        </a:p>
      </dgm:t>
    </dgm:pt>
    <dgm:pt modelId="{92E434F3-B7D4-47C1-9719-29FA343B23AE}" type="parTrans" cxnId="{885A00FC-7C7E-4E7A-8990-92BA14F45BB6}">
      <dgm:prSet/>
      <dgm:spPr/>
      <dgm:t>
        <a:bodyPr/>
        <a:lstStyle/>
        <a:p>
          <a:endParaRPr lang="it-IT"/>
        </a:p>
      </dgm:t>
    </dgm:pt>
    <dgm:pt modelId="{5F7E48D7-6597-426E-86D1-6F6286FD2C13}" type="sibTrans" cxnId="{885A00FC-7C7E-4E7A-8990-92BA14F45BB6}">
      <dgm:prSet/>
      <dgm:spPr/>
      <dgm:t>
        <a:bodyPr/>
        <a:lstStyle/>
        <a:p>
          <a:endParaRPr lang="it-IT"/>
        </a:p>
      </dgm:t>
    </dgm:pt>
    <dgm:pt modelId="{C3F200EB-168F-4443-A491-A4E5109AAF4D}">
      <dgm:prSet custT="1"/>
      <dgm:spPr>
        <a:solidFill>
          <a:srgbClr val="F7BAB7"/>
        </a:soli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Longer </a:t>
          </a:r>
          <a:r>
            <a:rPr lang="en-US" sz="10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process times to thin the Ge substrate down to 80 </a:t>
          </a:r>
          <a:r>
            <a:rPr lang="en-US" sz="1200" dirty="0" smtClean="0">
              <a:solidFill>
                <a:schemeClr val="tx1"/>
              </a:solidFill>
              <a:effectLst/>
              <a:latin typeface="Symbol" panose="05050102010706020507" pitchFamily="18" charset="2"/>
              <a:ea typeface="Times New Roman"/>
              <a:cs typeface="Arial"/>
            </a:rPr>
            <a:t></a:t>
          </a:r>
          <a:r>
            <a:rPr lang="en-US" sz="12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m </a:t>
          </a:r>
          <a:endParaRPr lang="it-IT" sz="1200" dirty="0">
            <a:solidFill>
              <a:schemeClr val="tx1"/>
            </a:solidFill>
            <a:effectLst/>
            <a:latin typeface="Frutiger LT Com 55 Roman"/>
            <a:ea typeface="Times New Roman"/>
            <a:cs typeface="Times New Roman"/>
          </a:endParaRPr>
        </a:p>
      </dgm:t>
    </dgm:pt>
    <dgm:pt modelId="{2710B7A4-6E6A-4A16-B7A0-61F9EC820040}" type="parTrans" cxnId="{7A0EA952-3997-419E-8735-18AB12DC22AA}">
      <dgm:prSet/>
      <dgm:spPr/>
      <dgm:t>
        <a:bodyPr/>
        <a:lstStyle/>
        <a:p>
          <a:endParaRPr lang="it-IT"/>
        </a:p>
      </dgm:t>
    </dgm:pt>
    <dgm:pt modelId="{20FE53DF-FEC6-464C-9A0E-E8C444C3B8DB}" type="sibTrans" cxnId="{7A0EA952-3997-419E-8735-18AB12DC22AA}">
      <dgm:prSet/>
      <dgm:spPr/>
      <dgm:t>
        <a:bodyPr/>
        <a:lstStyle/>
        <a:p>
          <a:endParaRPr lang="it-IT"/>
        </a:p>
      </dgm:t>
    </dgm:pt>
    <dgm:pt modelId="{5A493362-7B0A-43F7-83D8-3D42B8A44D12}">
      <dgm:prSet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Only Few  modification required respect to the standard CTJ30 process</a:t>
          </a:r>
        </a:p>
      </dgm:t>
    </dgm:pt>
    <dgm:pt modelId="{4C4889CB-9AFC-4EE9-A730-C19A2C442A31}" type="parTrans" cxnId="{100F18BD-C8CD-46FA-9D5D-B0408BAAE0C8}">
      <dgm:prSet/>
      <dgm:spPr/>
      <dgm:t>
        <a:bodyPr/>
        <a:lstStyle/>
        <a:p>
          <a:endParaRPr lang="it-IT"/>
        </a:p>
      </dgm:t>
    </dgm:pt>
    <dgm:pt modelId="{9E0719AD-4B66-4BDD-8529-797ABF6759B7}" type="sibTrans" cxnId="{100F18BD-C8CD-46FA-9D5D-B0408BAAE0C8}">
      <dgm:prSet/>
      <dgm:spPr/>
      <dgm:t>
        <a:bodyPr/>
        <a:lstStyle/>
        <a:p>
          <a:endParaRPr lang="it-IT"/>
        </a:p>
      </dgm:t>
    </dgm:pt>
    <dgm:pt modelId="{1552CD00-BEC2-4042-8768-3DD79362F8BB}" type="pres">
      <dgm:prSet presAssocID="{6A39E779-AC31-488F-AD5C-3EA95FEF34C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F73C92B-A69F-468B-BD98-51DDD46295D2}" type="pres">
      <dgm:prSet presAssocID="{2BD7C52B-20F7-43E9-986A-A53969BCEA1C}" presName="centerShape" presStyleLbl="node0" presStyleIdx="0" presStyleCnt="1"/>
      <dgm:spPr/>
      <dgm:t>
        <a:bodyPr/>
        <a:lstStyle/>
        <a:p>
          <a:endParaRPr lang="it-IT"/>
        </a:p>
      </dgm:t>
    </dgm:pt>
    <dgm:pt modelId="{FECC7252-EAAC-4E18-AEAB-15331FD1C22B}" type="pres">
      <dgm:prSet presAssocID="{69AFE0FE-7C4B-4818-ABB8-CACB4A536AFE}" presName="node" presStyleLbl="node1" presStyleIdx="0" presStyleCnt="5" custScaleX="123383" custScaleY="11924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0DFCB08-C394-4B91-9675-4C43208EA9BB}" type="pres">
      <dgm:prSet presAssocID="{69AFE0FE-7C4B-4818-ABB8-CACB4A536AFE}" presName="dummy" presStyleCnt="0"/>
      <dgm:spPr/>
    </dgm:pt>
    <dgm:pt modelId="{FB1BB0EA-5F72-44EF-8EFF-10A7FDAF98BD}" type="pres">
      <dgm:prSet presAssocID="{39D77844-DA30-4E7B-A155-962E46B3FE65}" presName="sibTrans" presStyleLbl="sibTrans2D1" presStyleIdx="0" presStyleCnt="5"/>
      <dgm:spPr/>
      <dgm:t>
        <a:bodyPr/>
        <a:lstStyle/>
        <a:p>
          <a:endParaRPr lang="it-IT"/>
        </a:p>
      </dgm:t>
    </dgm:pt>
    <dgm:pt modelId="{34F3D68C-5365-4E7C-8122-AE4FC75E7DD9}" type="pres">
      <dgm:prSet presAssocID="{56AB325D-BF26-4140-BCCB-DD5F90674CEF}" presName="node" presStyleLbl="node1" presStyleIdx="1" presStyleCnt="5" custScaleX="129976" custScaleY="110835" custRadScaleRad="99297" custRadScaleInc="27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3E856D4-3DC1-4AFD-928B-0E771EF2D4C0}" type="pres">
      <dgm:prSet presAssocID="{56AB325D-BF26-4140-BCCB-DD5F90674CEF}" presName="dummy" presStyleCnt="0"/>
      <dgm:spPr/>
    </dgm:pt>
    <dgm:pt modelId="{C599CF8C-9FC2-4ECA-B3CE-588DFF65E046}" type="pres">
      <dgm:prSet presAssocID="{E20851D9-ADA4-48D7-AE64-0875B12DED06}" presName="sibTrans" presStyleLbl="sibTrans2D1" presStyleIdx="1" presStyleCnt="5"/>
      <dgm:spPr/>
      <dgm:t>
        <a:bodyPr/>
        <a:lstStyle/>
        <a:p>
          <a:endParaRPr lang="it-IT"/>
        </a:p>
      </dgm:t>
    </dgm:pt>
    <dgm:pt modelId="{8EFCF97A-3778-44BD-9DCF-5793AADE27DD}" type="pres">
      <dgm:prSet presAssocID="{5A493362-7B0A-43F7-83D8-3D42B8A44D12}" presName="node" presStyleLbl="node1" presStyleIdx="2" presStyleCnt="5" custScaleX="122857" custScaleY="11008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85918AD-0442-47BC-AF8B-6074C07FC426}" type="pres">
      <dgm:prSet presAssocID="{5A493362-7B0A-43F7-83D8-3D42B8A44D12}" presName="dummy" presStyleCnt="0"/>
      <dgm:spPr/>
    </dgm:pt>
    <dgm:pt modelId="{8E398D7B-6D59-4A26-BD2A-3A8AD7B4362F}" type="pres">
      <dgm:prSet presAssocID="{9E0719AD-4B66-4BDD-8529-797ABF6759B7}" presName="sibTrans" presStyleLbl="sibTrans2D1" presStyleIdx="2" presStyleCnt="5"/>
      <dgm:spPr/>
      <dgm:t>
        <a:bodyPr/>
        <a:lstStyle/>
        <a:p>
          <a:endParaRPr lang="it-IT"/>
        </a:p>
      </dgm:t>
    </dgm:pt>
    <dgm:pt modelId="{67125502-334B-482A-A539-CB5F4431C862}" type="pres">
      <dgm:prSet presAssocID="{DC3287C8-F963-4F0B-9790-D7135016FA78}" presName="node" presStyleLbl="node1" presStyleIdx="3" presStyleCnt="5" custScaleX="116965" custScaleY="109833" custRadScaleRad="92831" custRadScaleInc="-1685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272EA46-E29F-4375-88BB-104B061D3FD2}" type="pres">
      <dgm:prSet presAssocID="{DC3287C8-F963-4F0B-9790-D7135016FA78}" presName="dummy" presStyleCnt="0"/>
      <dgm:spPr/>
    </dgm:pt>
    <dgm:pt modelId="{B49B0AC5-51E0-4E01-B8A4-BD90CF0143D3}" type="pres">
      <dgm:prSet presAssocID="{5F7E48D7-6597-426E-86D1-6F6286FD2C13}" presName="sibTrans" presStyleLbl="sibTrans2D1" presStyleIdx="3" presStyleCnt="5"/>
      <dgm:spPr/>
      <dgm:t>
        <a:bodyPr/>
        <a:lstStyle/>
        <a:p>
          <a:endParaRPr lang="it-IT"/>
        </a:p>
      </dgm:t>
    </dgm:pt>
    <dgm:pt modelId="{69E79D74-234C-420C-B05A-8962B8E97299}" type="pres">
      <dgm:prSet presAssocID="{C3F200EB-168F-4443-A491-A4E5109AAF4D}" presName="node" presStyleLbl="node1" presStyleIdx="4" presStyleCnt="5" custScaleX="121555" custScaleY="1113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3EFD76-77D8-47FB-BD5C-4A3AC3B08EE2}" type="pres">
      <dgm:prSet presAssocID="{C3F200EB-168F-4443-A491-A4E5109AAF4D}" presName="dummy" presStyleCnt="0"/>
      <dgm:spPr/>
    </dgm:pt>
    <dgm:pt modelId="{D02B9430-E07E-46AB-AFF5-224D14B2B979}" type="pres">
      <dgm:prSet presAssocID="{20FE53DF-FEC6-464C-9A0E-E8C444C3B8DB}" presName="sibTrans" presStyleLbl="sibTrans2D1" presStyleIdx="4" presStyleCnt="5"/>
      <dgm:spPr/>
      <dgm:t>
        <a:bodyPr/>
        <a:lstStyle/>
        <a:p>
          <a:endParaRPr lang="it-IT"/>
        </a:p>
      </dgm:t>
    </dgm:pt>
  </dgm:ptLst>
  <dgm:cxnLst>
    <dgm:cxn modelId="{0149D716-2157-4A4B-B373-D62BC5ACB1DE}" type="presOf" srcId="{5F7E48D7-6597-426E-86D1-6F6286FD2C13}" destId="{B49B0AC5-51E0-4E01-B8A4-BD90CF0143D3}" srcOrd="0" destOrd="0" presId="urn:microsoft.com/office/officeart/2005/8/layout/radial6"/>
    <dgm:cxn modelId="{6B54734C-9040-4A87-9E55-BB53AF680F28}" type="presOf" srcId="{39D77844-DA30-4E7B-A155-962E46B3FE65}" destId="{FB1BB0EA-5F72-44EF-8EFF-10A7FDAF98BD}" srcOrd="0" destOrd="0" presId="urn:microsoft.com/office/officeart/2005/8/layout/radial6"/>
    <dgm:cxn modelId="{51C7C75C-D58B-41F7-9E3B-60EFD8F094BB}" type="presOf" srcId="{DC3287C8-F963-4F0B-9790-D7135016FA78}" destId="{67125502-334B-482A-A539-CB5F4431C862}" srcOrd="0" destOrd="0" presId="urn:microsoft.com/office/officeart/2005/8/layout/radial6"/>
    <dgm:cxn modelId="{FBF139E3-48EB-461D-A4C4-613EF66B356E}" type="presOf" srcId="{20FE53DF-FEC6-464C-9A0E-E8C444C3B8DB}" destId="{D02B9430-E07E-46AB-AFF5-224D14B2B979}" srcOrd="0" destOrd="0" presId="urn:microsoft.com/office/officeart/2005/8/layout/radial6"/>
    <dgm:cxn modelId="{85CEB05E-8E33-424B-815A-44593FA2B668}" type="presOf" srcId="{6A39E779-AC31-488F-AD5C-3EA95FEF34C1}" destId="{1552CD00-BEC2-4042-8768-3DD79362F8BB}" srcOrd="0" destOrd="0" presId="urn:microsoft.com/office/officeart/2005/8/layout/radial6"/>
    <dgm:cxn modelId="{7A71E995-D690-4EFA-B798-08C3DF69144C}" type="presOf" srcId="{9E0719AD-4B66-4BDD-8529-797ABF6759B7}" destId="{8E398D7B-6D59-4A26-BD2A-3A8AD7B4362F}" srcOrd="0" destOrd="0" presId="urn:microsoft.com/office/officeart/2005/8/layout/radial6"/>
    <dgm:cxn modelId="{B759A805-12E4-44DC-8365-2FA800F856FD}" type="presOf" srcId="{E20851D9-ADA4-48D7-AE64-0875B12DED06}" destId="{C599CF8C-9FC2-4ECA-B3CE-588DFF65E046}" srcOrd="0" destOrd="0" presId="urn:microsoft.com/office/officeart/2005/8/layout/radial6"/>
    <dgm:cxn modelId="{C2D7BDED-4BF0-47B5-B1DF-F1737695AA45}" type="presOf" srcId="{C3F200EB-168F-4443-A491-A4E5109AAF4D}" destId="{69E79D74-234C-420C-B05A-8962B8E97299}" srcOrd="0" destOrd="0" presId="urn:microsoft.com/office/officeart/2005/8/layout/radial6"/>
    <dgm:cxn modelId="{7A0EA952-3997-419E-8735-18AB12DC22AA}" srcId="{2BD7C52B-20F7-43E9-986A-A53969BCEA1C}" destId="{C3F200EB-168F-4443-A491-A4E5109AAF4D}" srcOrd="4" destOrd="0" parTransId="{2710B7A4-6E6A-4A16-B7A0-61F9EC820040}" sibTransId="{20FE53DF-FEC6-464C-9A0E-E8C444C3B8DB}"/>
    <dgm:cxn modelId="{100F18BD-C8CD-46FA-9D5D-B0408BAAE0C8}" srcId="{2BD7C52B-20F7-43E9-986A-A53969BCEA1C}" destId="{5A493362-7B0A-43F7-83D8-3D42B8A44D12}" srcOrd="2" destOrd="0" parTransId="{4C4889CB-9AFC-4EE9-A730-C19A2C442A31}" sibTransId="{9E0719AD-4B66-4BDD-8529-797ABF6759B7}"/>
    <dgm:cxn modelId="{8AB0B466-3558-417E-B4F2-60C53594AC42}" srcId="{2BD7C52B-20F7-43E9-986A-A53969BCEA1C}" destId="{69AFE0FE-7C4B-4818-ABB8-CACB4A536AFE}" srcOrd="0" destOrd="0" parTransId="{6B0877BE-9AD5-4424-B06B-7158D9D4250E}" sibTransId="{39D77844-DA30-4E7B-A155-962E46B3FE65}"/>
    <dgm:cxn modelId="{A05755E9-6CF7-4398-B6EE-E6FE5C365530}" srcId="{2BD7C52B-20F7-43E9-986A-A53969BCEA1C}" destId="{56AB325D-BF26-4140-BCCB-DD5F90674CEF}" srcOrd="1" destOrd="0" parTransId="{B1E2AF53-66A6-4066-808B-B922557053D2}" sibTransId="{E20851D9-ADA4-48D7-AE64-0875B12DED06}"/>
    <dgm:cxn modelId="{8E18CB16-8233-4709-91CA-2BCB95CFE88B}" type="presOf" srcId="{69AFE0FE-7C4B-4818-ABB8-CACB4A536AFE}" destId="{FECC7252-EAAC-4E18-AEAB-15331FD1C22B}" srcOrd="0" destOrd="0" presId="urn:microsoft.com/office/officeart/2005/8/layout/radial6"/>
    <dgm:cxn modelId="{BCC4C3CA-0EC7-4ED7-80AF-125EE96082DC}" type="presOf" srcId="{2BD7C52B-20F7-43E9-986A-A53969BCEA1C}" destId="{EF73C92B-A69F-468B-BD98-51DDD46295D2}" srcOrd="0" destOrd="0" presId="urn:microsoft.com/office/officeart/2005/8/layout/radial6"/>
    <dgm:cxn modelId="{B6BB6962-1242-46E4-B36E-E839D2CD7246}" srcId="{6A39E779-AC31-488F-AD5C-3EA95FEF34C1}" destId="{2BD7C52B-20F7-43E9-986A-A53969BCEA1C}" srcOrd="0" destOrd="0" parTransId="{B4FE8936-234F-421E-B936-835BA8BEFA8A}" sibTransId="{B6D56103-8E57-456C-9007-406E0487C36D}"/>
    <dgm:cxn modelId="{50021D2A-8D2F-48BA-9054-213020AD2547}" type="presOf" srcId="{56AB325D-BF26-4140-BCCB-DD5F90674CEF}" destId="{34F3D68C-5365-4E7C-8122-AE4FC75E7DD9}" srcOrd="0" destOrd="0" presId="urn:microsoft.com/office/officeart/2005/8/layout/radial6"/>
    <dgm:cxn modelId="{885A00FC-7C7E-4E7A-8990-92BA14F45BB6}" srcId="{2BD7C52B-20F7-43E9-986A-A53969BCEA1C}" destId="{DC3287C8-F963-4F0B-9790-D7135016FA78}" srcOrd="3" destOrd="0" parTransId="{92E434F3-B7D4-47C1-9719-29FA343B23AE}" sibTransId="{5F7E48D7-6597-426E-86D1-6F6286FD2C13}"/>
    <dgm:cxn modelId="{8F30F744-646E-43B3-9C6E-4C25C14373EB}" type="presOf" srcId="{5A493362-7B0A-43F7-83D8-3D42B8A44D12}" destId="{8EFCF97A-3778-44BD-9DCF-5793AADE27DD}" srcOrd="0" destOrd="0" presId="urn:microsoft.com/office/officeart/2005/8/layout/radial6"/>
    <dgm:cxn modelId="{39DDF26E-FDB5-41DD-8D50-2040A16A16C4}" type="presParOf" srcId="{1552CD00-BEC2-4042-8768-3DD79362F8BB}" destId="{EF73C92B-A69F-468B-BD98-51DDD46295D2}" srcOrd="0" destOrd="0" presId="urn:microsoft.com/office/officeart/2005/8/layout/radial6"/>
    <dgm:cxn modelId="{B91B4F20-6F0C-4290-9E5D-F8F46EA52310}" type="presParOf" srcId="{1552CD00-BEC2-4042-8768-3DD79362F8BB}" destId="{FECC7252-EAAC-4E18-AEAB-15331FD1C22B}" srcOrd="1" destOrd="0" presId="urn:microsoft.com/office/officeart/2005/8/layout/radial6"/>
    <dgm:cxn modelId="{D75D89F0-0BE9-4534-A369-4E9849603442}" type="presParOf" srcId="{1552CD00-BEC2-4042-8768-3DD79362F8BB}" destId="{70DFCB08-C394-4B91-9675-4C43208EA9BB}" srcOrd="2" destOrd="0" presId="urn:microsoft.com/office/officeart/2005/8/layout/radial6"/>
    <dgm:cxn modelId="{32C705ED-8857-4F93-A2CC-5AD52599594C}" type="presParOf" srcId="{1552CD00-BEC2-4042-8768-3DD79362F8BB}" destId="{FB1BB0EA-5F72-44EF-8EFF-10A7FDAF98BD}" srcOrd="3" destOrd="0" presId="urn:microsoft.com/office/officeart/2005/8/layout/radial6"/>
    <dgm:cxn modelId="{4B69D4F1-ABC9-4D8E-9042-CE3D5A0FF5CF}" type="presParOf" srcId="{1552CD00-BEC2-4042-8768-3DD79362F8BB}" destId="{34F3D68C-5365-4E7C-8122-AE4FC75E7DD9}" srcOrd="4" destOrd="0" presId="urn:microsoft.com/office/officeart/2005/8/layout/radial6"/>
    <dgm:cxn modelId="{990833F0-5D7E-4F8E-8221-2E1D439BE5DE}" type="presParOf" srcId="{1552CD00-BEC2-4042-8768-3DD79362F8BB}" destId="{53E856D4-3DC1-4AFD-928B-0E771EF2D4C0}" srcOrd="5" destOrd="0" presId="urn:microsoft.com/office/officeart/2005/8/layout/radial6"/>
    <dgm:cxn modelId="{DE5A91A1-096C-48EC-9EBD-BD7C5B0D73FD}" type="presParOf" srcId="{1552CD00-BEC2-4042-8768-3DD79362F8BB}" destId="{C599CF8C-9FC2-4ECA-B3CE-588DFF65E046}" srcOrd="6" destOrd="0" presId="urn:microsoft.com/office/officeart/2005/8/layout/radial6"/>
    <dgm:cxn modelId="{8151A3A0-8F5D-423B-AD48-FADC47FBB395}" type="presParOf" srcId="{1552CD00-BEC2-4042-8768-3DD79362F8BB}" destId="{8EFCF97A-3778-44BD-9DCF-5793AADE27DD}" srcOrd="7" destOrd="0" presId="urn:microsoft.com/office/officeart/2005/8/layout/radial6"/>
    <dgm:cxn modelId="{7B6B7EC7-0317-4D14-B496-C35DEF8C4711}" type="presParOf" srcId="{1552CD00-BEC2-4042-8768-3DD79362F8BB}" destId="{285918AD-0442-47BC-AF8B-6074C07FC426}" srcOrd="8" destOrd="0" presId="urn:microsoft.com/office/officeart/2005/8/layout/radial6"/>
    <dgm:cxn modelId="{EBC05C66-6BDF-42EE-A67F-77AE1F657323}" type="presParOf" srcId="{1552CD00-BEC2-4042-8768-3DD79362F8BB}" destId="{8E398D7B-6D59-4A26-BD2A-3A8AD7B4362F}" srcOrd="9" destOrd="0" presId="urn:microsoft.com/office/officeart/2005/8/layout/radial6"/>
    <dgm:cxn modelId="{1E86C44F-96FC-4214-B341-6F30F7792713}" type="presParOf" srcId="{1552CD00-BEC2-4042-8768-3DD79362F8BB}" destId="{67125502-334B-482A-A539-CB5F4431C862}" srcOrd="10" destOrd="0" presId="urn:microsoft.com/office/officeart/2005/8/layout/radial6"/>
    <dgm:cxn modelId="{88BDD388-DABC-45B3-9E9F-16D1331CF037}" type="presParOf" srcId="{1552CD00-BEC2-4042-8768-3DD79362F8BB}" destId="{1272EA46-E29F-4375-88BB-104B061D3FD2}" srcOrd="11" destOrd="0" presId="urn:microsoft.com/office/officeart/2005/8/layout/radial6"/>
    <dgm:cxn modelId="{354C878B-0765-4AF0-9C0C-43D676008BEA}" type="presParOf" srcId="{1552CD00-BEC2-4042-8768-3DD79362F8BB}" destId="{B49B0AC5-51E0-4E01-B8A4-BD90CF0143D3}" srcOrd="12" destOrd="0" presId="urn:microsoft.com/office/officeart/2005/8/layout/radial6"/>
    <dgm:cxn modelId="{00DAEE5D-7DAA-4AAD-A1DD-3095DBDA2188}" type="presParOf" srcId="{1552CD00-BEC2-4042-8768-3DD79362F8BB}" destId="{69E79D74-234C-420C-B05A-8962B8E97299}" srcOrd="13" destOrd="0" presId="urn:microsoft.com/office/officeart/2005/8/layout/radial6"/>
    <dgm:cxn modelId="{EBC9292A-6E07-417C-B772-D4B36390D961}" type="presParOf" srcId="{1552CD00-BEC2-4042-8768-3DD79362F8BB}" destId="{2C3EFD76-77D8-47FB-BD5C-4A3AC3B08EE2}" srcOrd="14" destOrd="0" presId="urn:microsoft.com/office/officeart/2005/8/layout/radial6"/>
    <dgm:cxn modelId="{986CDF39-E840-462D-A81E-694EFDACAC80}" type="presParOf" srcId="{1552CD00-BEC2-4042-8768-3DD79362F8BB}" destId="{D02B9430-E07E-46AB-AFF5-224D14B2B97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39E779-AC31-488F-AD5C-3EA95FEF34C1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BD7C52B-20F7-43E9-986A-A53969BCEA1C}">
      <dgm:prSet phldrT="[Testo]"/>
      <dgm:spPr>
        <a:solidFill>
          <a:schemeClr val="bg2">
            <a:lumMod val="40000"/>
            <a:lumOff val="60000"/>
          </a:schemeClr>
        </a:soli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it-IT" dirty="0" err="1" smtClean="0">
              <a:solidFill>
                <a:schemeClr val="tx1"/>
              </a:solidFill>
            </a:rPr>
            <a:t>Approach</a:t>
          </a:r>
          <a:r>
            <a:rPr lang="it-IT" dirty="0" smtClean="0">
              <a:solidFill>
                <a:schemeClr val="tx1"/>
              </a:solidFill>
            </a:rPr>
            <a:t> B</a:t>
          </a:r>
          <a:endParaRPr lang="it-IT" dirty="0">
            <a:solidFill>
              <a:schemeClr val="tx1"/>
            </a:solidFill>
          </a:endParaRPr>
        </a:p>
      </dgm:t>
    </dgm:pt>
    <dgm:pt modelId="{B4FE8936-234F-421E-B936-835BA8BEFA8A}" type="parTrans" cxnId="{B6BB6962-1242-46E4-B36E-E839D2CD7246}">
      <dgm:prSet/>
      <dgm:spPr/>
      <dgm:t>
        <a:bodyPr/>
        <a:lstStyle/>
        <a:p>
          <a:endParaRPr lang="it-IT"/>
        </a:p>
      </dgm:t>
    </dgm:pt>
    <dgm:pt modelId="{B6D56103-8E57-456C-9007-406E0487C36D}" type="sibTrans" cxnId="{B6BB6962-1242-46E4-B36E-E839D2CD7246}">
      <dgm:prSet/>
      <dgm:spPr/>
      <dgm:t>
        <a:bodyPr/>
        <a:lstStyle/>
        <a:p>
          <a:endParaRPr lang="it-IT"/>
        </a:p>
      </dgm:t>
    </dgm:pt>
    <dgm:pt modelId="{69AFE0FE-7C4B-4818-ABB8-CACB4A536AFE}">
      <dgm:prSet phldrT="[Testo]" custT="1"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18900000" scaled="1"/>
          <a:tileRect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it-IT" sz="1000" dirty="0" smtClean="0">
              <a:solidFill>
                <a:schemeClr val="tx1"/>
              </a:solidFill>
            </a:rPr>
            <a:t>No </a:t>
          </a:r>
          <a:r>
            <a:rPr lang="it-IT" sz="1000" dirty="0" err="1" smtClean="0">
              <a:solidFill>
                <a:schemeClr val="tx1"/>
              </a:solidFill>
            </a:rPr>
            <a:t>significant</a:t>
          </a:r>
          <a:r>
            <a:rPr lang="it-IT" sz="1000" dirty="0" smtClean="0">
              <a:solidFill>
                <a:schemeClr val="tx1"/>
              </a:solidFill>
            </a:rPr>
            <a:t> </a:t>
          </a:r>
          <a:r>
            <a:rPr lang="it-IT" sz="1000" dirty="0" err="1" smtClean="0">
              <a:solidFill>
                <a:schemeClr val="tx1"/>
              </a:solidFill>
            </a:rPr>
            <a:t>modification</a:t>
          </a:r>
          <a:r>
            <a:rPr lang="it-IT" sz="1000" dirty="0" smtClean="0">
              <a:solidFill>
                <a:schemeClr val="tx1"/>
              </a:solidFill>
            </a:rPr>
            <a:t>  in the MOCVD </a:t>
          </a:r>
          <a:r>
            <a:rPr lang="it-IT" sz="1000" dirty="0" err="1" smtClean="0">
              <a:solidFill>
                <a:schemeClr val="tx1"/>
              </a:solidFill>
            </a:rPr>
            <a:t>growth</a:t>
          </a:r>
          <a:endParaRPr lang="it-IT" sz="1000" dirty="0">
            <a:solidFill>
              <a:schemeClr val="tx1"/>
            </a:solidFill>
          </a:endParaRPr>
        </a:p>
      </dgm:t>
    </dgm:pt>
    <dgm:pt modelId="{6B0877BE-9AD5-4424-B06B-7158D9D4250E}" type="parTrans" cxnId="{8AB0B466-3558-417E-B4F2-60C53594AC42}">
      <dgm:prSet/>
      <dgm:spPr/>
      <dgm:t>
        <a:bodyPr/>
        <a:lstStyle/>
        <a:p>
          <a:endParaRPr lang="it-IT"/>
        </a:p>
      </dgm:t>
    </dgm:pt>
    <dgm:pt modelId="{39D77844-DA30-4E7B-A155-962E46B3FE65}" type="sibTrans" cxnId="{8AB0B466-3558-417E-B4F2-60C53594AC42}">
      <dgm:prSet/>
      <dgm:spPr>
        <a:solidFill>
          <a:srgbClr val="BDC8D2">
            <a:alpha val="65098"/>
          </a:srgbClr>
        </a:solidFill>
      </dgm:spPr>
      <dgm:t>
        <a:bodyPr/>
        <a:lstStyle/>
        <a:p>
          <a:endParaRPr lang="it-IT"/>
        </a:p>
      </dgm:t>
    </dgm:pt>
    <dgm:pt modelId="{56AB325D-BF26-4140-BCCB-DD5F90674CEF}">
      <dgm:prSet custT="1"/>
      <dgm:spPr>
        <a:solidFill>
          <a:srgbClr val="F7BAB7"/>
        </a:solidFill>
        <a:ln>
          <a:solidFill>
            <a:schemeClr val="accent4">
              <a:lumMod val="50000"/>
              <a:lumOff val="50000"/>
              <a:alpha val="30196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100</a:t>
          </a:r>
          <a:r>
            <a:rPr lang="en-US" sz="1000" baseline="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 </a:t>
          </a:r>
          <a:r>
            <a:rPr lang="en-US" sz="1000" dirty="0" smtClean="0">
              <a:solidFill>
                <a:srgbClr val="2E2E2E"/>
              </a:solidFill>
              <a:effectLst/>
              <a:latin typeface="Symbol" panose="05050102010706020507" pitchFamily="18" charset="2"/>
              <a:ea typeface="Times New Roman"/>
              <a:cs typeface="Arial"/>
            </a:rPr>
            <a:t></a:t>
          </a:r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m </a:t>
          </a:r>
          <a:r>
            <a:rPr lang="en-US" sz="1000" baseline="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 </a:t>
          </a:r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wafers   require optimized tools for the handling</a:t>
          </a:r>
          <a:endParaRPr lang="it-IT" sz="1000" dirty="0">
            <a:solidFill>
              <a:srgbClr val="0070C0"/>
            </a:solidFill>
          </a:endParaRPr>
        </a:p>
      </dgm:t>
    </dgm:pt>
    <dgm:pt modelId="{B1E2AF53-66A6-4066-808B-B922557053D2}" type="parTrans" cxnId="{A05755E9-6CF7-4398-B6EE-E6FE5C365530}">
      <dgm:prSet/>
      <dgm:spPr/>
      <dgm:t>
        <a:bodyPr/>
        <a:lstStyle/>
        <a:p>
          <a:endParaRPr lang="it-IT"/>
        </a:p>
      </dgm:t>
    </dgm:pt>
    <dgm:pt modelId="{E20851D9-ADA4-48D7-AE64-0875B12DED06}" type="sibTrans" cxnId="{A05755E9-6CF7-4398-B6EE-E6FE5C365530}">
      <dgm:prSet/>
      <dgm:spPr/>
      <dgm:t>
        <a:bodyPr/>
        <a:lstStyle/>
        <a:p>
          <a:endParaRPr lang="it-IT"/>
        </a:p>
      </dgm:t>
    </dgm:pt>
    <dgm:pt modelId="{DC3287C8-F963-4F0B-9790-D7135016FA78}">
      <dgm:prSet custT="1"/>
      <dgm:spPr>
        <a:solidFill>
          <a:srgbClr val="F7BAB7"/>
        </a:soli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High mechanical breakages during the process</a:t>
          </a:r>
          <a:endParaRPr lang="it-IT" sz="1000" dirty="0">
            <a:solidFill>
              <a:srgbClr val="0070C0"/>
            </a:solidFill>
          </a:endParaRPr>
        </a:p>
      </dgm:t>
    </dgm:pt>
    <dgm:pt modelId="{92E434F3-B7D4-47C1-9719-29FA343B23AE}" type="parTrans" cxnId="{885A00FC-7C7E-4E7A-8990-92BA14F45BB6}">
      <dgm:prSet/>
      <dgm:spPr/>
      <dgm:t>
        <a:bodyPr/>
        <a:lstStyle/>
        <a:p>
          <a:endParaRPr lang="it-IT"/>
        </a:p>
      </dgm:t>
    </dgm:pt>
    <dgm:pt modelId="{5F7E48D7-6597-426E-86D1-6F6286FD2C13}" type="sibTrans" cxnId="{885A00FC-7C7E-4E7A-8990-92BA14F45BB6}">
      <dgm:prSet/>
      <dgm:spPr/>
      <dgm:t>
        <a:bodyPr/>
        <a:lstStyle/>
        <a:p>
          <a:endParaRPr lang="it-IT"/>
        </a:p>
      </dgm:t>
    </dgm:pt>
    <dgm:pt modelId="{C3F200EB-168F-4443-A491-A4E5109AAF4D}">
      <dgm:prSet custT="1"/>
      <dgm:spPr>
        <a:solidFill>
          <a:srgbClr val="F7BAB7"/>
        </a:soli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After the thinning, the100 um  wafer resulted </a:t>
          </a:r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more </a:t>
          </a:r>
          <a:r>
            <a:rPr lang="en-US" sz="10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fragile</a:t>
          </a:r>
          <a:endParaRPr lang="it-IT" sz="1200" dirty="0">
            <a:solidFill>
              <a:srgbClr val="0070C0"/>
            </a:solidFill>
            <a:effectLst/>
            <a:latin typeface="Frutiger LT Com 55 Roman"/>
            <a:ea typeface="Times New Roman"/>
            <a:cs typeface="Times New Roman"/>
          </a:endParaRPr>
        </a:p>
      </dgm:t>
    </dgm:pt>
    <dgm:pt modelId="{2710B7A4-6E6A-4A16-B7A0-61F9EC820040}" type="parTrans" cxnId="{7A0EA952-3997-419E-8735-18AB12DC22AA}">
      <dgm:prSet/>
      <dgm:spPr/>
      <dgm:t>
        <a:bodyPr/>
        <a:lstStyle/>
        <a:p>
          <a:endParaRPr lang="it-IT"/>
        </a:p>
      </dgm:t>
    </dgm:pt>
    <dgm:pt modelId="{20FE53DF-FEC6-464C-9A0E-E8C444C3B8DB}" type="sibTrans" cxnId="{7A0EA952-3997-419E-8735-18AB12DC22AA}">
      <dgm:prSet/>
      <dgm:spPr/>
      <dgm:t>
        <a:bodyPr/>
        <a:lstStyle/>
        <a:p>
          <a:endParaRPr lang="it-IT"/>
        </a:p>
      </dgm:t>
    </dgm:pt>
    <dgm:pt modelId="{0E620A16-F436-4D92-A2E0-CD70651B367F}">
      <dgm:prSet custT="1"/>
      <dgm:spPr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>
          <a:solidFill>
            <a:schemeClr val="accent4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000" dirty="0" smtClean="0">
              <a:solidFill>
                <a:schemeClr val="tx1"/>
              </a:solidFill>
            </a:rPr>
            <a:t>Fast etching process</a:t>
          </a:r>
          <a:endParaRPr lang="it-IT" sz="1000" dirty="0">
            <a:solidFill>
              <a:schemeClr val="tx1"/>
            </a:solidFill>
          </a:endParaRPr>
        </a:p>
      </dgm:t>
    </dgm:pt>
    <dgm:pt modelId="{C3F2A580-D4ED-45DE-8211-9894C80C3A2C}" type="parTrans" cxnId="{3595452D-3F3B-4106-809E-175F961295EA}">
      <dgm:prSet/>
      <dgm:spPr/>
      <dgm:t>
        <a:bodyPr/>
        <a:lstStyle/>
        <a:p>
          <a:endParaRPr lang="it-IT"/>
        </a:p>
      </dgm:t>
    </dgm:pt>
    <dgm:pt modelId="{6D95A0D1-3276-4503-B64E-83DCCDEBA083}" type="sibTrans" cxnId="{3595452D-3F3B-4106-809E-175F961295EA}">
      <dgm:prSet/>
      <dgm:spPr/>
      <dgm:t>
        <a:bodyPr/>
        <a:lstStyle/>
        <a:p>
          <a:endParaRPr lang="it-IT"/>
        </a:p>
      </dgm:t>
    </dgm:pt>
    <dgm:pt modelId="{1552CD00-BEC2-4042-8768-3DD79362F8BB}" type="pres">
      <dgm:prSet presAssocID="{6A39E779-AC31-488F-AD5C-3EA95FEF34C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F73C92B-A69F-468B-BD98-51DDD46295D2}" type="pres">
      <dgm:prSet presAssocID="{2BD7C52B-20F7-43E9-986A-A53969BCEA1C}" presName="centerShape" presStyleLbl="node0" presStyleIdx="0" presStyleCnt="1"/>
      <dgm:spPr/>
      <dgm:t>
        <a:bodyPr/>
        <a:lstStyle/>
        <a:p>
          <a:endParaRPr lang="it-IT"/>
        </a:p>
      </dgm:t>
    </dgm:pt>
    <dgm:pt modelId="{FECC7252-EAAC-4E18-AEAB-15331FD1C22B}" type="pres">
      <dgm:prSet presAssocID="{69AFE0FE-7C4B-4818-ABB8-CACB4A536AFE}" presName="node" presStyleLbl="node1" presStyleIdx="0" presStyleCnt="5" custScaleX="119882" custScaleY="11394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0DFCB08-C394-4B91-9675-4C43208EA9BB}" type="pres">
      <dgm:prSet presAssocID="{69AFE0FE-7C4B-4818-ABB8-CACB4A536AFE}" presName="dummy" presStyleCnt="0"/>
      <dgm:spPr/>
    </dgm:pt>
    <dgm:pt modelId="{FB1BB0EA-5F72-44EF-8EFF-10A7FDAF98BD}" type="pres">
      <dgm:prSet presAssocID="{39D77844-DA30-4E7B-A155-962E46B3FE65}" presName="sibTrans" presStyleLbl="sibTrans2D1" presStyleIdx="0" presStyleCnt="5"/>
      <dgm:spPr/>
      <dgm:t>
        <a:bodyPr/>
        <a:lstStyle/>
        <a:p>
          <a:endParaRPr lang="it-IT"/>
        </a:p>
      </dgm:t>
    </dgm:pt>
    <dgm:pt modelId="{34F3D68C-5365-4E7C-8122-AE4FC75E7DD9}" type="pres">
      <dgm:prSet presAssocID="{56AB325D-BF26-4140-BCCB-DD5F90674CEF}" presName="node" presStyleLbl="node1" presStyleIdx="1" presStyleCnt="5" custScaleX="126274" custScaleY="104915" custRadScaleRad="99297" custRadScaleInc="27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3E856D4-3DC1-4AFD-928B-0E771EF2D4C0}" type="pres">
      <dgm:prSet presAssocID="{56AB325D-BF26-4140-BCCB-DD5F90674CEF}" presName="dummy" presStyleCnt="0"/>
      <dgm:spPr/>
    </dgm:pt>
    <dgm:pt modelId="{C599CF8C-9FC2-4ECA-B3CE-588DFF65E046}" type="pres">
      <dgm:prSet presAssocID="{E20851D9-ADA4-48D7-AE64-0875B12DED06}" presName="sibTrans" presStyleLbl="sibTrans2D1" presStyleIdx="1" presStyleCnt="5"/>
      <dgm:spPr/>
      <dgm:t>
        <a:bodyPr/>
        <a:lstStyle/>
        <a:p>
          <a:endParaRPr lang="it-IT"/>
        </a:p>
      </dgm:t>
    </dgm:pt>
    <dgm:pt modelId="{67125502-334B-482A-A539-CB5F4431C862}" type="pres">
      <dgm:prSet presAssocID="{DC3287C8-F963-4F0B-9790-D7135016FA78}" presName="node" presStyleLbl="node1" presStyleIdx="2" presStyleCnt="5" custScaleX="115922" custScaleY="1101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272EA46-E29F-4375-88BB-104B061D3FD2}" type="pres">
      <dgm:prSet presAssocID="{DC3287C8-F963-4F0B-9790-D7135016FA78}" presName="dummy" presStyleCnt="0"/>
      <dgm:spPr/>
    </dgm:pt>
    <dgm:pt modelId="{B49B0AC5-51E0-4E01-B8A4-BD90CF0143D3}" type="pres">
      <dgm:prSet presAssocID="{5F7E48D7-6597-426E-86D1-6F6286FD2C13}" presName="sibTrans" presStyleLbl="sibTrans2D1" presStyleIdx="2" presStyleCnt="5"/>
      <dgm:spPr/>
      <dgm:t>
        <a:bodyPr/>
        <a:lstStyle/>
        <a:p>
          <a:endParaRPr lang="it-IT"/>
        </a:p>
      </dgm:t>
    </dgm:pt>
    <dgm:pt modelId="{3637BCE8-E040-4640-B5C0-6CB947DE5325}" type="pres">
      <dgm:prSet presAssocID="{0E620A16-F436-4D92-A2E0-CD70651B367F}" presName="node" presStyleLbl="node1" presStyleIdx="3" presStyleCnt="5" custScaleX="123842" custScaleY="1101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C6F81D-49FB-4B3C-92DA-E4AA2BF07C20}" type="pres">
      <dgm:prSet presAssocID="{0E620A16-F436-4D92-A2E0-CD70651B367F}" presName="dummy" presStyleCnt="0"/>
      <dgm:spPr/>
    </dgm:pt>
    <dgm:pt modelId="{9C391F2B-E710-401D-90EF-4897C6A9C0E6}" type="pres">
      <dgm:prSet presAssocID="{6D95A0D1-3276-4503-B64E-83DCCDEBA083}" presName="sibTrans" presStyleLbl="sibTrans2D1" presStyleIdx="3" presStyleCnt="5"/>
      <dgm:spPr/>
      <dgm:t>
        <a:bodyPr/>
        <a:lstStyle/>
        <a:p>
          <a:endParaRPr lang="it-IT"/>
        </a:p>
      </dgm:t>
    </dgm:pt>
    <dgm:pt modelId="{69E79D74-234C-420C-B05A-8962B8E97299}" type="pres">
      <dgm:prSet presAssocID="{C3F200EB-168F-4443-A491-A4E5109AAF4D}" presName="node" presStyleLbl="node1" presStyleIdx="4" presStyleCnt="5" custScaleX="131119" custScaleY="118613" custRadScaleRad="102993" custRadScaleInc="-48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3EFD76-77D8-47FB-BD5C-4A3AC3B08EE2}" type="pres">
      <dgm:prSet presAssocID="{C3F200EB-168F-4443-A491-A4E5109AAF4D}" presName="dummy" presStyleCnt="0"/>
      <dgm:spPr/>
    </dgm:pt>
    <dgm:pt modelId="{D02B9430-E07E-46AB-AFF5-224D14B2B979}" type="pres">
      <dgm:prSet presAssocID="{20FE53DF-FEC6-464C-9A0E-E8C444C3B8DB}" presName="sibTrans" presStyleLbl="sibTrans2D1" presStyleIdx="4" presStyleCnt="5"/>
      <dgm:spPr/>
      <dgm:t>
        <a:bodyPr/>
        <a:lstStyle/>
        <a:p>
          <a:endParaRPr lang="it-IT"/>
        </a:p>
      </dgm:t>
    </dgm:pt>
  </dgm:ptLst>
  <dgm:cxnLst>
    <dgm:cxn modelId="{C9F2BF44-DEAF-4E3A-8116-4B75F56E2952}" type="presOf" srcId="{DC3287C8-F963-4F0B-9790-D7135016FA78}" destId="{67125502-334B-482A-A539-CB5F4431C862}" srcOrd="0" destOrd="0" presId="urn:microsoft.com/office/officeart/2005/8/layout/radial6"/>
    <dgm:cxn modelId="{FDD6E108-1A81-4E79-B12D-6D5E8E582CF3}" type="presOf" srcId="{2BD7C52B-20F7-43E9-986A-A53969BCEA1C}" destId="{EF73C92B-A69F-468B-BD98-51DDD46295D2}" srcOrd="0" destOrd="0" presId="urn:microsoft.com/office/officeart/2005/8/layout/radial6"/>
    <dgm:cxn modelId="{6B2DA95D-337F-4FA2-9E79-B00DD52D98DF}" type="presOf" srcId="{69AFE0FE-7C4B-4818-ABB8-CACB4A536AFE}" destId="{FECC7252-EAAC-4E18-AEAB-15331FD1C22B}" srcOrd="0" destOrd="0" presId="urn:microsoft.com/office/officeart/2005/8/layout/radial6"/>
    <dgm:cxn modelId="{753F0461-9376-445A-A389-39EB0E37E066}" type="presOf" srcId="{C3F200EB-168F-4443-A491-A4E5109AAF4D}" destId="{69E79D74-234C-420C-B05A-8962B8E97299}" srcOrd="0" destOrd="0" presId="urn:microsoft.com/office/officeart/2005/8/layout/radial6"/>
    <dgm:cxn modelId="{A05755E9-6CF7-4398-B6EE-E6FE5C365530}" srcId="{2BD7C52B-20F7-43E9-986A-A53969BCEA1C}" destId="{56AB325D-BF26-4140-BCCB-DD5F90674CEF}" srcOrd="1" destOrd="0" parTransId="{B1E2AF53-66A6-4066-808B-B922557053D2}" sibTransId="{E20851D9-ADA4-48D7-AE64-0875B12DED06}"/>
    <dgm:cxn modelId="{7A0EA952-3997-419E-8735-18AB12DC22AA}" srcId="{2BD7C52B-20F7-43E9-986A-A53969BCEA1C}" destId="{C3F200EB-168F-4443-A491-A4E5109AAF4D}" srcOrd="4" destOrd="0" parTransId="{2710B7A4-6E6A-4A16-B7A0-61F9EC820040}" sibTransId="{20FE53DF-FEC6-464C-9A0E-E8C444C3B8DB}"/>
    <dgm:cxn modelId="{EBFF7EDF-C387-4519-8D1A-2E0BD04FA652}" type="presOf" srcId="{39D77844-DA30-4E7B-A155-962E46B3FE65}" destId="{FB1BB0EA-5F72-44EF-8EFF-10A7FDAF98BD}" srcOrd="0" destOrd="0" presId="urn:microsoft.com/office/officeart/2005/8/layout/radial6"/>
    <dgm:cxn modelId="{8AB0B466-3558-417E-B4F2-60C53594AC42}" srcId="{2BD7C52B-20F7-43E9-986A-A53969BCEA1C}" destId="{69AFE0FE-7C4B-4818-ABB8-CACB4A536AFE}" srcOrd="0" destOrd="0" parTransId="{6B0877BE-9AD5-4424-B06B-7158D9D4250E}" sibTransId="{39D77844-DA30-4E7B-A155-962E46B3FE65}"/>
    <dgm:cxn modelId="{CBAD2653-A7BB-4F30-A6D1-22FFDCAB58D2}" type="presOf" srcId="{0E620A16-F436-4D92-A2E0-CD70651B367F}" destId="{3637BCE8-E040-4640-B5C0-6CB947DE5325}" srcOrd="0" destOrd="0" presId="urn:microsoft.com/office/officeart/2005/8/layout/radial6"/>
    <dgm:cxn modelId="{76FD3C2F-CDE3-4AF8-B45A-7F9EC9688227}" type="presOf" srcId="{5F7E48D7-6597-426E-86D1-6F6286FD2C13}" destId="{B49B0AC5-51E0-4E01-B8A4-BD90CF0143D3}" srcOrd="0" destOrd="0" presId="urn:microsoft.com/office/officeart/2005/8/layout/radial6"/>
    <dgm:cxn modelId="{067EA123-299E-455E-BB80-89BA074550E7}" type="presOf" srcId="{20FE53DF-FEC6-464C-9A0E-E8C444C3B8DB}" destId="{D02B9430-E07E-46AB-AFF5-224D14B2B979}" srcOrd="0" destOrd="0" presId="urn:microsoft.com/office/officeart/2005/8/layout/radial6"/>
    <dgm:cxn modelId="{B283312B-F95C-4127-A80C-D1A33C15306C}" type="presOf" srcId="{6A39E779-AC31-488F-AD5C-3EA95FEF34C1}" destId="{1552CD00-BEC2-4042-8768-3DD79362F8BB}" srcOrd="0" destOrd="0" presId="urn:microsoft.com/office/officeart/2005/8/layout/radial6"/>
    <dgm:cxn modelId="{443DC1AC-203B-4CD2-97F1-90C9973A40CE}" type="presOf" srcId="{6D95A0D1-3276-4503-B64E-83DCCDEBA083}" destId="{9C391F2B-E710-401D-90EF-4897C6A9C0E6}" srcOrd="0" destOrd="0" presId="urn:microsoft.com/office/officeart/2005/8/layout/radial6"/>
    <dgm:cxn modelId="{B6BB6962-1242-46E4-B36E-E839D2CD7246}" srcId="{6A39E779-AC31-488F-AD5C-3EA95FEF34C1}" destId="{2BD7C52B-20F7-43E9-986A-A53969BCEA1C}" srcOrd="0" destOrd="0" parTransId="{B4FE8936-234F-421E-B936-835BA8BEFA8A}" sibTransId="{B6D56103-8E57-456C-9007-406E0487C36D}"/>
    <dgm:cxn modelId="{DC503DBE-BEDA-42F3-864A-B8FAC1A334CA}" type="presOf" srcId="{56AB325D-BF26-4140-BCCB-DD5F90674CEF}" destId="{34F3D68C-5365-4E7C-8122-AE4FC75E7DD9}" srcOrd="0" destOrd="0" presId="urn:microsoft.com/office/officeart/2005/8/layout/radial6"/>
    <dgm:cxn modelId="{D9F77735-0A32-41FC-89EA-02A1FE1578FA}" type="presOf" srcId="{E20851D9-ADA4-48D7-AE64-0875B12DED06}" destId="{C599CF8C-9FC2-4ECA-B3CE-588DFF65E046}" srcOrd="0" destOrd="0" presId="urn:microsoft.com/office/officeart/2005/8/layout/radial6"/>
    <dgm:cxn modelId="{885A00FC-7C7E-4E7A-8990-92BA14F45BB6}" srcId="{2BD7C52B-20F7-43E9-986A-A53969BCEA1C}" destId="{DC3287C8-F963-4F0B-9790-D7135016FA78}" srcOrd="2" destOrd="0" parTransId="{92E434F3-B7D4-47C1-9719-29FA343B23AE}" sibTransId="{5F7E48D7-6597-426E-86D1-6F6286FD2C13}"/>
    <dgm:cxn modelId="{3595452D-3F3B-4106-809E-175F961295EA}" srcId="{2BD7C52B-20F7-43E9-986A-A53969BCEA1C}" destId="{0E620A16-F436-4D92-A2E0-CD70651B367F}" srcOrd="3" destOrd="0" parTransId="{C3F2A580-D4ED-45DE-8211-9894C80C3A2C}" sibTransId="{6D95A0D1-3276-4503-B64E-83DCCDEBA083}"/>
    <dgm:cxn modelId="{231D5A64-E2EE-49CF-9B4C-38F2A9D87C48}" type="presParOf" srcId="{1552CD00-BEC2-4042-8768-3DD79362F8BB}" destId="{EF73C92B-A69F-468B-BD98-51DDD46295D2}" srcOrd="0" destOrd="0" presId="urn:microsoft.com/office/officeart/2005/8/layout/radial6"/>
    <dgm:cxn modelId="{85BC9A24-4985-4006-BBF2-0C6E4B750B6B}" type="presParOf" srcId="{1552CD00-BEC2-4042-8768-3DD79362F8BB}" destId="{FECC7252-EAAC-4E18-AEAB-15331FD1C22B}" srcOrd="1" destOrd="0" presId="urn:microsoft.com/office/officeart/2005/8/layout/radial6"/>
    <dgm:cxn modelId="{B7F5BD2C-6173-44CF-A6C3-820326263CF8}" type="presParOf" srcId="{1552CD00-BEC2-4042-8768-3DD79362F8BB}" destId="{70DFCB08-C394-4B91-9675-4C43208EA9BB}" srcOrd="2" destOrd="0" presId="urn:microsoft.com/office/officeart/2005/8/layout/radial6"/>
    <dgm:cxn modelId="{25B59D51-02B7-4B41-A431-BBECE31E8B8C}" type="presParOf" srcId="{1552CD00-BEC2-4042-8768-3DD79362F8BB}" destId="{FB1BB0EA-5F72-44EF-8EFF-10A7FDAF98BD}" srcOrd="3" destOrd="0" presId="urn:microsoft.com/office/officeart/2005/8/layout/radial6"/>
    <dgm:cxn modelId="{112CD03B-6C7D-4D82-8075-0987B12808D2}" type="presParOf" srcId="{1552CD00-BEC2-4042-8768-3DD79362F8BB}" destId="{34F3D68C-5365-4E7C-8122-AE4FC75E7DD9}" srcOrd="4" destOrd="0" presId="urn:microsoft.com/office/officeart/2005/8/layout/radial6"/>
    <dgm:cxn modelId="{9A8EE374-AF62-4709-A7C7-44421CD47D57}" type="presParOf" srcId="{1552CD00-BEC2-4042-8768-3DD79362F8BB}" destId="{53E856D4-3DC1-4AFD-928B-0E771EF2D4C0}" srcOrd="5" destOrd="0" presId="urn:microsoft.com/office/officeart/2005/8/layout/radial6"/>
    <dgm:cxn modelId="{43A40AD2-2FF2-41DF-901B-EB2CF8279A26}" type="presParOf" srcId="{1552CD00-BEC2-4042-8768-3DD79362F8BB}" destId="{C599CF8C-9FC2-4ECA-B3CE-588DFF65E046}" srcOrd="6" destOrd="0" presId="urn:microsoft.com/office/officeart/2005/8/layout/radial6"/>
    <dgm:cxn modelId="{5BF38782-63B4-4EB5-837B-7FCA49B0EEFF}" type="presParOf" srcId="{1552CD00-BEC2-4042-8768-3DD79362F8BB}" destId="{67125502-334B-482A-A539-CB5F4431C862}" srcOrd="7" destOrd="0" presId="urn:microsoft.com/office/officeart/2005/8/layout/radial6"/>
    <dgm:cxn modelId="{11918F1F-AD3B-411A-B7DC-2B0AEE075C84}" type="presParOf" srcId="{1552CD00-BEC2-4042-8768-3DD79362F8BB}" destId="{1272EA46-E29F-4375-88BB-104B061D3FD2}" srcOrd="8" destOrd="0" presId="urn:microsoft.com/office/officeart/2005/8/layout/radial6"/>
    <dgm:cxn modelId="{CA1A9D0E-2AAF-4399-9E9B-643E8DBDB391}" type="presParOf" srcId="{1552CD00-BEC2-4042-8768-3DD79362F8BB}" destId="{B49B0AC5-51E0-4E01-B8A4-BD90CF0143D3}" srcOrd="9" destOrd="0" presId="urn:microsoft.com/office/officeart/2005/8/layout/radial6"/>
    <dgm:cxn modelId="{3119DDAE-2BC6-42A0-9043-B46CA2C19EDE}" type="presParOf" srcId="{1552CD00-BEC2-4042-8768-3DD79362F8BB}" destId="{3637BCE8-E040-4640-B5C0-6CB947DE5325}" srcOrd="10" destOrd="0" presId="urn:microsoft.com/office/officeart/2005/8/layout/radial6"/>
    <dgm:cxn modelId="{D5F2937F-EBF0-48CD-A4C5-D1D677210FDD}" type="presParOf" srcId="{1552CD00-BEC2-4042-8768-3DD79362F8BB}" destId="{B1C6F81D-49FB-4B3C-92DA-E4AA2BF07C20}" srcOrd="11" destOrd="0" presId="urn:microsoft.com/office/officeart/2005/8/layout/radial6"/>
    <dgm:cxn modelId="{57404228-BD2A-49D8-AF7B-458E2599AC1E}" type="presParOf" srcId="{1552CD00-BEC2-4042-8768-3DD79362F8BB}" destId="{9C391F2B-E710-401D-90EF-4897C6A9C0E6}" srcOrd="12" destOrd="0" presId="urn:microsoft.com/office/officeart/2005/8/layout/radial6"/>
    <dgm:cxn modelId="{2305F2BC-78BC-48C7-B12E-FF8968895D5E}" type="presParOf" srcId="{1552CD00-BEC2-4042-8768-3DD79362F8BB}" destId="{69E79D74-234C-420C-B05A-8962B8E97299}" srcOrd="13" destOrd="0" presId="urn:microsoft.com/office/officeart/2005/8/layout/radial6"/>
    <dgm:cxn modelId="{140FC28E-6E91-41FA-BA07-BCF5ADD4E275}" type="presParOf" srcId="{1552CD00-BEC2-4042-8768-3DD79362F8BB}" destId="{2C3EFD76-77D8-47FB-BD5C-4A3AC3B08EE2}" srcOrd="14" destOrd="0" presId="urn:microsoft.com/office/officeart/2005/8/layout/radial6"/>
    <dgm:cxn modelId="{2A412613-BB11-4B75-B334-989FC944ED26}" type="presParOf" srcId="{1552CD00-BEC2-4042-8768-3DD79362F8BB}" destId="{D02B9430-E07E-46AB-AFF5-224D14B2B97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F6AB34-6C16-4522-8A89-944A72C8AA5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6D7C83B-2CBD-41AB-958E-BA1B636DA787}">
      <dgm:prSet phldrT="[Testo]" custT="1"/>
      <dgm:spPr/>
      <dgm:t>
        <a:bodyPr/>
        <a:lstStyle/>
        <a:p>
          <a:pPr algn="ctr"/>
          <a:r>
            <a:rPr lang="it-IT" sz="1600" dirty="0" err="1" smtClean="0">
              <a:solidFill>
                <a:srgbClr val="0070C0"/>
              </a:solidFill>
            </a:rPr>
            <a:t>Mechanical</a:t>
          </a:r>
          <a:r>
            <a:rPr lang="it-IT" sz="1600" dirty="0" smtClean="0">
              <a:solidFill>
                <a:srgbClr val="0070C0"/>
              </a:solidFill>
            </a:rPr>
            <a:t> </a:t>
          </a:r>
          <a:r>
            <a:rPr lang="it-IT" sz="1600" dirty="0" err="1" smtClean="0">
              <a:solidFill>
                <a:srgbClr val="0070C0"/>
              </a:solidFill>
            </a:rPr>
            <a:t>yeld</a:t>
          </a:r>
          <a:r>
            <a:rPr lang="it-IT" sz="1600" dirty="0" smtClean="0">
              <a:solidFill>
                <a:srgbClr val="0070C0"/>
              </a:solidFill>
            </a:rPr>
            <a:t>: </a:t>
          </a:r>
        </a:p>
        <a:p>
          <a:pPr algn="ctr"/>
          <a:r>
            <a:rPr lang="it-IT" sz="1600" dirty="0" smtClean="0"/>
            <a:t> </a:t>
          </a:r>
          <a:r>
            <a:rPr lang="it-IT" sz="1400" b="1" dirty="0" smtClean="0"/>
            <a:t>Best performance </a:t>
          </a:r>
          <a:r>
            <a:rPr lang="it-IT" sz="1400" b="1" dirty="0" err="1" smtClean="0"/>
            <a:t>were</a:t>
          </a:r>
          <a:r>
            <a:rPr lang="it-IT" sz="1400" b="1" dirty="0" smtClean="0"/>
            <a:t> </a:t>
          </a:r>
          <a:r>
            <a:rPr lang="it-IT" sz="1400" b="1" dirty="0" err="1" smtClean="0"/>
            <a:t>reached</a:t>
          </a:r>
          <a:r>
            <a:rPr lang="it-IT" sz="1400" b="1" dirty="0" smtClean="0"/>
            <a:t> with  </a:t>
          </a:r>
          <a:r>
            <a:rPr lang="it-IT" sz="1400" b="1" dirty="0" err="1" smtClean="0"/>
            <a:t>Approach</a:t>
          </a:r>
          <a:r>
            <a:rPr lang="it-IT" sz="1400" b="1" dirty="0" smtClean="0"/>
            <a:t> A</a:t>
          </a:r>
        </a:p>
        <a:p>
          <a:pPr algn="ctr"/>
          <a:r>
            <a:rPr lang="it-IT" sz="1200" dirty="0" smtClean="0"/>
            <a:t>(2% </a:t>
          </a:r>
          <a:r>
            <a:rPr lang="it-IT" sz="1200" dirty="0" err="1" smtClean="0"/>
            <a:t>higher</a:t>
          </a:r>
          <a:r>
            <a:rPr lang="it-IT" sz="1200" dirty="0" smtClean="0"/>
            <a:t>)</a:t>
          </a:r>
          <a:endParaRPr lang="it-IT" sz="1200" dirty="0"/>
        </a:p>
      </dgm:t>
    </dgm:pt>
    <dgm:pt modelId="{4D3C39FB-8C0A-4647-AE2B-386A67FB8BA8}" type="parTrans" cxnId="{39CADFD0-1DA2-440E-88CB-F53B6CE708B3}">
      <dgm:prSet/>
      <dgm:spPr/>
      <dgm:t>
        <a:bodyPr/>
        <a:lstStyle/>
        <a:p>
          <a:endParaRPr lang="it-IT"/>
        </a:p>
      </dgm:t>
    </dgm:pt>
    <dgm:pt modelId="{0365546E-EA50-41C8-A19E-1D4D37D54743}" type="sibTrans" cxnId="{39CADFD0-1DA2-440E-88CB-F53B6CE708B3}">
      <dgm:prSet/>
      <dgm:spPr/>
      <dgm:t>
        <a:bodyPr/>
        <a:lstStyle/>
        <a:p>
          <a:endParaRPr lang="it-IT"/>
        </a:p>
      </dgm:t>
    </dgm:pt>
    <dgm:pt modelId="{891F8087-72B0-4AE4-9A50-93446FCA2DB7}">
      <dgm:prSet phldrT="[Testo]" custT="1"/>
      <dgm:spPr/>
      <dgm:t>
        <a:bodyPr/>
        <a:lstStyle/>
        <a:p>
          <a:pPr algn="ctr"/>
          <a:r>
            <a:rPr lang="it-IT" sz="1400" b="1" dirty="0" err="1" smtClean="0">
              <a:solidFill>
                <a:srgbClr val="0070C0"/>
              </a:solidFill>
            </a:rPr>
            <a:t>Electrical</a:t>
          </a:r>
          <a:r>
            <a:rPr lang="it-IT" sz="1400" b="1" dirty="0" smtClean="0">
              <a:solidFill>
                <a:srgbClr val="0070C0"/>
              </a:solidFill>
            </a:rPr>
            <a:t> </a:t>
          </a:r>
          <a:r>
            <a:rPr lang="it-IT" sz="1400" b="1" dirty="0" err="1" smtClean="0">
              <a:solidFill>
                <a:srgbClr val="0070C0"/>
              </a:solidFill>
            </a:rPr>
            <a:t>perfomance</a:t>
          </a:r>
          <a:r>
            <a:rPr lang="it-IT" sz="1400" b="1" dirty="0" smtClean="0">
              <a:solidFill>
                <a:srgbClr val="0070C0"/>
              </a:solidFill>
            </a:rPr>
            <a:t> </a:t>
          </a:r>
        </a:p>
        <a:p>
          <a:pPr algn="ctr"/>
          <a:r>
            <a:rPr lang="it-IT" sz="1400" b="1" dirty="0" smtClean="0">
              <a:solidFill>
                <a:srgbClr val="0070C0"/>
              </a:solidFill>
            </a:rPr>
            <a:t>(BOL and EOL  5E14 e</a:t>
          </a:r>
          <a:r>
            <a:rPr lang="it-IT" sz="1400" b="1" baseline="30000" dirty="0" smtClean="0">
              <a:solidFill>
                <a:srgbClr val="0070C0"/>
              </a:solidFill>
            </a:rPr>
            <a:t>-</a:t>
          </a:r>
          <a:r>
            <a:rPr lang="it-IT" sz="1400" b="1" dirty="0" smtClean="0">
              <a:solidFill>
                <a:srgbClr val="0070C0"/>
              </a:solidFill>
            </a:rPr>
            <a:t>/cm</a:t>
          </a:r>
          <a:r>
            <a:rPr lang="it-IT" sz="1400" b="1" baseline="30000" dirty="0" smtClean="0">
              <a:solidFill>
                <a:srgbClr val="0070C0"/>
              </a:solidFill>
            </a:rPr>
            <a:t>2</a:t>
          </a:r>
          <a:r>
            <a:rPr lang="it-IT" sz="1400" b="1" dirty="0" smtClean="0">
              <a:solidFill>
                <a:srgbClr val="0070C0"/>
              </a:solidFill>
            </a:rPr>
            <a:t> 1 </a:t>
          </a:r>
          <a:r>
            <a:rPr lang="it-IT" sz="1400" b="1" dirty="0" err="1" smtClean="0">
              <a:solidFill>
                <a:srgbClr val="0070C0"/>
              </a:solidFill>
            </a:rPr>
            <a:t>MeV</a:t>
          </a:r>
          <a:r>
            <a:rPr lang="it-IT" sz="1400" b="1" dirty="0" smtClean="0">
              <a:solidFill>
                <a:srgbClr val="0070C0"/>
              </a:solidFill>
            </a:rPr>
            <a:t>):</a:t>
          </a:r>
        </a:p>
        <a:p>
          <a:pPr algn="ctr"/>
          <a:r>
            <a:rPr lang="it-IT" sz="1400" dirty="0" smtClean="0"/>
            <a:t>The </a:t>
          </a:r>
          <a:r>
            <a:rPr lang="it-IT" sz="1400" dirty="0" err="1" smtClean="0"/>
            <a:t>two</a:t>
          </a:r>
          <a:r>
            <a:rPr lang="it-IT" sz="1400" dirty="0" smtClean="0"/>
            <a:t> </a:t>
          </a:r>
          <a:r>
            <a:rPr lang="it-IT" sz="1400" dirty="0" err="1" smtClean="0"/>
            <a:t>approaches</a:t>
          </a:r>
          <a:r>
            <a:rPr lang="it-IT" sz="1400" dirty="0" smtClean="0"/>
            <a:t> </a:t>
          </a:r>
          <a:r>
            <a:rPr lang="it-IT" sz="1400" dirty="0" err="1" smtClean="0"/>
            <a:t>were</a:t>
          </a:r>
          <a:r>
            <a:rPr lang="it-IT" sz="1400" dirty="0" smtClean="0"/>
            <a:t> </a:t>
          </a:r>
          <a:r>
            <a:rPr lang="it-IT" sz="1400" dirty="0" err="1" smtClean="0"/>
            <a:t>comparable</a:t>
          </a:r>
          <a:endParaRPr lang="it-IT" sz="1400" dirty="0"/>
        </a:p>
      </dgm:t>
    </dgm:pt>
    <dgm:pt modelId="{8B854DC4-979C-4CFB-9923-0FB051A7530C}" type="parTrans" cxnId="{8EE5C72A-0B3D-4837-94CC-2290E3904B15}">
      <dgm:prSet/>
      <dgm:spPr/>
      <dgm:t>
        <a:bodyPr/>
        <a:lstStyle/>
        <a:p>
          <a:endParaRPr lang="it-IT"/>
        </a:p>
      </dgm:t>
    </dgm:pt>
    <dgm:pt modelId="{42A6B12F-E8ED-4417-8167-B44D8CB3E87A}" type="sibTrans" cxnId="{8EE5C72A-0B3D-4837-94CC-2290E3904B15}">
      <dgm:prSet/>
      <dgm:spPr/>
      <dgm:t>
        <a:bodyPr/>
        <a:lstStyle/>
        <a:p>
          <a:endParaRPr lang="it-IT"/>
        </a:p>
      </dgm:t>
    </dgm:pt>
    <dgm:pt modelId="{EF6E4770-3AE4-40E0-AB22-04F919240D13}">
      <dgm:prSet phldrT="[Testo]" custT="1"/>
      <dgm:spPr/>
      <dgm:t>
        <a:bodyPr/>
        <a:lstStyle/>
        <a:p>
          <a:pPr algn="just"/>
          <a:r>
            <a:rPr lang="it-IT" sz="1600" dirty="0" smtClean="0">
              <a:solidFill>
                <a:srgbClr val="0070C0"/>
              </a:solidFill>
            </a:rPr>
            <a:t>Manufacturing </a:t>
          </a:r>
          <a:r>
            <a:rPr lang="it-IT" sz="1600" dirty="0" err="1" smtClean="0">
              <a:solidFill>
                <a:srgbClr val="0070C0"/>
              </a:solidFill>
            </a:rPr>
            <a:t>Cost</a:t>
          </a:r>
          <a:endParaRPr lang="it-IT" sz="1600" dirty="0" smtClean="0">
            <a:solidFill>
              <a:srgbClr val="0070C0"/>
            </a:solidFill>
          </a:endParaRPr>
        </a:p>
        <a:p>
          <a:pPr algn="just"/>
          <a:r>
            <a:rPr lang="it-IT" sz="1400" b="1" dirty="0" smtClean="0"/>
            <a:t>Lower </a:t>
          </a:r>
          <a:r>
            <a:rPr lang="it-IT" sz="1400" b="1" dirty="0" err="1" smtClean="0"/>
            <a:t>cost</a:t>
          </a:r>
          <a:r>
            <a:rPr lang="it-IT" sz="1400" b="1" dirty="0" smtClean="0"/>
            <a:t> with </a:t>
          </a:r>
          <a:r>
            <a:rPr lang="it-IT" sz="1400" b="1" dirty="0" err="1" smtClean="0"/>
            <a:t>approach</a:t>
          </a:r>
          <a:r>
            <a:rPr lang="it-IT" sz="1400" b="1" dirty="0" smtClean="0"/>
            <a:t> A</a:t>
          </a:r>
          <a:endParaRPr lang="it-IT" sz="1600" b="1" dirty="0" smtClean="0"/>
        </a:p>
        <a:p>
          <a:pPr algn="just"/>
          <a:r>
            <a:rPr lang="it-IT" sz="1200" dirty="0" smtClean="0"/>
            <a:t>- 100 µm </a:t>
          </a:r>
          <a:r>
            <a:rPr lang="it-IT" sz="1200" dirty="0" err="1" smtClean="0"/>
            <a:t>Ge</a:t>
          </a:r>
          <a:r>
            <a:rPr lang="it-IT" sz="1200" dirty="0" smtClean="0"/>
            <a:t> </a:t>
          </a:r>
          <a:r>
            <a:rPr lang="it-IT" sz="1200" dirty="0" err="1" smtClean="0"/>
            <a:t>substrate</a:t>
          </a:r>
          <a:r>
            <a:rPr lang="it-IT" sz="1200" dirty="0" smtClean="0"/>
            <a:t> </a:t>
          </a:r>
          <a:r>
            <a:rPr lang="it-IT" sz="1200" dirty="0" err="1" smtClean="0"/>
            <a:t>cost</a:t>
          </a:r>
          <a:endParaRPr lang="it-IT" sz="1200" dirty="0" smtClean="0"/>
        </a:p>
        <a:p>
          <a:pPr algn="just"/>
          <a:r>
            <a:rPr lang="it-IT" sz="1200" dirty="0" smtClean="0"/>
            <a:t>- </a:t>
          </a:r>
          <a:r>
            <a:rPr lang="it-IT" sz="1200" dirty="0" err="1" smtClean="0"/>
            <a:t>Ge</a:t>
          </a:r>
          <a:r>
            <a:rPr lang="it-IT" sz="1200" dirty="0" smtClean="0"/>
            <a:t> </a:t>
          </a:r>
          <a:r>
            <a:rPr lang="it-IT" sz="1200" dirty="0" err="1" smtClean="0"/>
            <a:t>reclaim</a:t>
          </a:r>
          <a:r>
            <a:rPr lang="it-IT" sz="1200" dirty="0" smtClean="0"/>
            <a:t> from </a:t>
          </a:r>
          <a:r>
            <a:rPr lang="it-IT" sz="1200" dirty="0" err="1" smtClean="0"/>
            <a:t>etching</a:t>
          </a:r>
          <a:r>
            <a:rPr lang="it-IT" sz="1200" dirty="0" smtClean="0"/>
            <a:t> </a:t>
          </a:r>
        </a:p>
        <a:p>
          <a:pPr algn="just"/>
          <a:r>
            <a:rPr lang="it-IT" sz="1200" dirty="0" smtClean="0"/>
            <a:t>    </a:t>
          </a:r>
          <a:r>
            <a:rPr lang="it-IT" sz="1200" dirty="0" err="1" smtClean="0"/>
            <a:t>solution</a:t>
          </a:r>
          <a:endParaRPr lang="it-IT" sz="1200" dirty="0" smtClean="0"/>
        </a:p>
        <a:p>
          <a:pPr algn="just"/>
          <a:endParaRPr lang="it-IT" sz="600" dirty="0"/>
        </a:p>
      </dgm:t>
    </dgm:pt>
    <dgm:pt modelId="{62D07031-693D-456D-9455-D339F4EE3FCD}" type="parTrans" cxnId="{979C3733-A791-41CA-B3AE-1DC7AFCB4E93}">
      <dgm:prSet/>
      <dgm:spPr/>
      <dgm:t>
        <a:bodyPr/>
        <a:lstStyle/>
        <a:p>
          <a:endParaRPr lang="it-IT"/>
        </a:p>
      </dgm:t>
    </dgm:pt>
    <dgm:pt modelId="{F6990FB8-065F-45DA-8215-FF7254B7A6E6}" type="sibTrans" cxnId="{979C3733-A791-41CA-B3AE-1DC7AFCB4E93}">
      <dgm:prSet/>
      <dgm:spPr/>
      <dgm:t>
        <a:bodyPr/>
        <a:lstStyle/>
        <a:p>
          <a:endParaRPr lang="it-IT"/>
        </a:p>
      </dgm:t>
    </dgm:pt>
    <dgm:pt modelId="{75E76F6E-7E69-4AEE-B016-67B78BC585A5}">
      <dgm:prSet phldrT="[Testo]"/>
      <dgm:spPr/>
      <dgm:t>
        <a:bodyPr/>
        <a:lstStyle/>
        <a:p>
          <a:r>
            <a:rPr lang="it-IT" dirty="0" smtClean="0"/>
            <a:t> </a:t>
          </a:r>
          <a:endParaRPr lang="it-IT" dirty="0"/>
        </a:p>
      </dgm:t>
    </dgm:pt>
    <dgm:pt modelId="{0EB5191E-319D-4E86-AF5A-72872E981889}" type="parTrans" cxnId="{EFE8416A-D2D5-4EFC-9EA2-79F45E76DCF9}">
      <dgm:prSet/>
      <dgm:spPr/>
      <dgm:t>
        <a:bodyPr/>
        <a:lstStyle/>
        <a:p>
          <a:endParaRPr lang="it-IT"/>
        </a:p>
      </dgm:t>
    </dgm:pt>
    <dgm:pt modelId="{774DB42A-A0EC-42E4-A949-C04640822DF8}" type="sibTrans" cxnId="{EFE8416A-D2D5-4EFC-9EA2-79F45E76DCF9}">
      <dgm:prSet/>
      <dgm:spPr/>
      <dgm:t>
        <a:bodyPr/>
        <a:lstStyle/>
        <a:p>
          <a:endParaRPr lang="it-IT"/>
        </a:p>
      </dgm:t>
    </dgm:pt>
    <dgm:pt modelId="{81487482-C9ED-4FF2-B405-8D3287B1203D}">
      <dgm:prSet phldrT="[Tes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it-IT" sz="1800" dirty="0" smtClean="0">
            <a:solidFill>
              <a:schemeClr val="accent1">
                <a:lumMod val="50000"/>
              </a:schemeClr>
            </a:solidFill>
          </a:endParaRPr>
        </a:p>
        <a:p>
          <a:pPr>
            <a:spcAft>
              <a:spcPts val="3000"/>
            </a:spcAft>
          </a:pPr>
          <a:r>
            <a:rPr lang="it-IT" sz="2000" b="1" dirty="0" err="1" smtClean="0">
              <a:solidFill>
                <a:srgbClr val="0070C0"/>
              </a:solidFill>
              <a:effectLst/>
            </a:rPr>
            <a:t>Approach</a:t>
          </a:r>
          <a:r>
            <a:rPr lang="it-IT" sz="2000" b="1" dirty="0" smtClean="0">
              <a:solidFill>
                <a:srgbClr val="0070C0"/>
              </a:solidFill>
              <a:effectLst/>
            </a:rPr>
            <a:t> A </a:t>
          </a:r>
          <a:r>
            <a:rPr lang="it-IT" sz="2000" b="1" dirty="0" err="1" smtClean="0">
              <a:solidFill>
                <a:srgbClr val="0070C0"/>
              </a:solidFill>
              <a:effectLst/>
            </a:rPr>
            <a:t>was</a:t>
          </a:r>
          <a:r>
            <a:rPr lang="it-IT" sz="2000" b="1" dirty="0" smtClean="0">
              <a:solidFill>
                <a:srgbClr val="0070C0"/>
              </a:solidFill>
              <a:effectLst/>
            </a:rPr>
            <a:t> </a:t>
          </a:r>
          <a:r>
            <a:rPr lang="it-IT" sz="2000" b="1" dirty="0" err="1" smtClean="0">
              <a:solidFill>
                <a:srgbClr val="0070C0"/>
              </a:solidFill>
              <a:effectLst/>
            </a:rPr>
            <a:t>selected</a:t>
          </a:r>
          <a:r>
            <a:rPr lang="it-IT" sz="2000" b="1" dirty="0" smtClean="0">
              <a:solidFill>
                <a:srgbClr val="0070C0"/>
              </a:solidFill>
              <a:effectLst/>
            </a:rPr>
            <a:t>  for the manufacturing of the CTJ30-80 </a:t>
          </a:r>
          <a:r>
            <a:rPr lang="it-IT" sz="2000" b="1" dirty="0" err="1" smtClean="0">
              <a:solidFill>
                <a:srgbClr val="0070C0"/>
              </a:solidFill>
              <a:effectLst/>
            </a:rPr>
            <a:t>cells</a:t>
          </a:r>
          <a:endParaRPr lang="it-IT" sz="2000" b="1" dirty="0">
            <a:solidFill>
              <a:srgbClr val="0070C0"/>
            </a:solidFill>
            <a:effectLst/>
          </a:endParaRPr>
        </a:p>
      </dgm:t>
    </dgm:pt>
    <dgm:pt modelId="{8E446FC1-9190-46F5-BB7E-9CA9FC41D3BA}" type="parTrans" cxnId="{A383D965-52EB-439D-A6F8-3FEFFD059BAF}">
      <dgm:prSet/>
      <dgm:spPr/>
      <dgm:t>
        <a:bodyPr/>
        <a:lstStyle/>
        <a:p>
          <a:endParaRPr lang="it-IT"/>
        </a:p>
      </dgm:t>
    </dgm:pt>
    <dgm:pt modelId="{EF9D7FCE-7CC5-4FD8-83E1-C7080C23EB20}" type="sibTrans" cxnId="{A383D965-52EB-439D-A6F8-3FEFFD059BAF}">
      <dgm:prSet/>
      <dgm:spPr/>
      <dgm:t>
        <a:bodyPr/>
        <a:lstStyle/>
        <a:p>
          <a:endParaRPr lang="it-IT"/>
        </a:p>
      </dgm:t>
    </dgm:pt>
    <dgm:pt modelId="{58700F39-87BF-477D-AB1A-1F636C3231D6}">
      <dgm:prSet phldrT="[Testo]"/>
      <dgm:spPr/>
      <dgm:t>
        <a:bodyPr/>
        <a:lstStyle/>
        <a:p>
          <a:endParaRPr lang="it-IT" dirty="0"/>
        </a:p>
      </dgm:t>
    </dgm:pt>
    <dgm:pt modelId="{741739AA-EFB0-4006-90B5-CF6AE6869B75}" type="parTrans" cxnId="{256CFCA8-54E7-4F49-A809-9C2209485320}">
      <dgm:prSet/>
      <dgm:spPr/>
      <dgm:t>
        <a:bodyPr/>
        <a:lstStyle/>
        <a:p>
          <a:endParaRPr lang="it-IT"/>
        </a:p>
      </dgm:t>
    </dgm:pt>
    <dgm:pt modelId="{8D5A4098-4FA8-4BA4-98D8-8160816B40CA}" type="sibTrans" cxnId="{256CFCA8-54E7-4F49-A809-9C2209485320}">
      <dgm:prSet/>
      <dgm:spPr/>
      <dgm:t>
        <a:bodyPr/>
        <a:lstStyle/>
        <a:p>
          <a:endParaRPr lang="it-IT"/>
        </a:p>
      </dgm:t>
    </dgm:pt>
    <dgm:pt modelId="{242BE7E3-5272-4C78-A491-A07F87A46E7D}" type="pres">
      <dgm:prSet presAssocID="{50F6AB34-6C16-4522-8A89-944A72C8AA5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it-IT"/>
        </a:p>
      </dgm:t>
    </dgm:pt>
    <dgm:pt modelId="{A2358EB4-28C3-4D9F-8BB8-7307A7A80605}" type="pres">
      <dgm:prSet presAssocID="{50F6AB34-6C16-4522-8A89-944A72C8AA52}" presName="arrowNode" presStyleLbl="node1" presStyleIdx="0" presStyleCnt="1" custAng="1003626" custScaleX="149061"/>
      <dgm:spPr/>
    </dgm:pt>
    <dgm:pt modelId="{FCCF7841-4728-47D3-B451-70C23F2F442D}" type="pres">
      <dgm:prSet presAssocID="{C6D7C83B-2CBD-41AB-958E-BA1B636DA787}" presName="txNode1" presStyleLbl="revTx" presStyleIdx="0" presStyleCnt="6" custScaleX="119043" custScaleY="137157" custLinFactY="29173" custLinFactNeighborX="-47457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D537707-35A0-4CC7-889D-8F4698CDF11E}" type="pres">
      <dgm:prSet presAssocID="{891F8087-72B0-4AE4-9A50-93446FCA2DB7}" presName="txNode2" presStyleLbl="revTx" presStyleIdx="1" presStyleCnt="6" custLinFactNeighborX="18642" custLinFactNeighborY="-97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B71DEF-40CA-4E5F-868E-17D44AC187D5}" type="pres">
      <dgm:prSet presAssocID="{42A6B12F-E8ED-4417-8167-B44D8CB3E87A}" presName="dotNode2" presStyleCnt="0"/>
      <dgm:spPr/>
    </dgm:pt>
    <dgm:pt modelId="{D947A640-5C55-473A-8194-C2994B81E496}" type="pres">
      <dgm:prSet presAssocID="{42A6B12F-E8ED-4417-8167-B44D8CB3E87A}" presName="dotRepeatNode" presStyleLbl="fgShp" presStyleIdx="0" presStyleCnt="4" custScaleX="261858" custScaleY="158532" custLinFactX="-146270" custLinFactY="-67551" custLinFactNeighborX="-200000" custLinFactNeighborY="-100000"/>
      <dgm:spPr/>
      <dgm:t>
        <a:bodyPr/>
        <a:lstStyle/>
        <a:p>
          <a:endParaRPr lang="it-IT"/>
        </a:p>
      </dgm:t>
    </dgm:pt>
    <dgm:pt modelId="{A4C30E47-AB1B-445D-A197-AD113AF041D5}" type="pres">
      <dgm:prSet presAssocID="{EF6E4770-3AE4-40E0-AB22-04F919240D13}" presName="txNode3" presStyleLbl="revTx" presStyleIdx="2" presStyleCnt="6" custScaleX="223392" custLinFactX="19806" custLinFactY="29541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247507-F649-4494-90CC-5E6AB899652D}" type="pres">
      <dgm:prSet presAssocID="{F6990FB8-065F-45DA-8215-FF7254B7A6E6}" presName="dotNode3" presStyleCnt="0"/>
      <dgm:spPr/>
    </dgm:pt>
    <dgm:pt modelId="{125740AD-8673-4F11-A576-977E55EDAF49}" type="pres">
      <dgm:prSet presAssocID="{F6990FB8-065F-45DA-8215-FF7254B7A6E6}" presName="dotRepeatNode" presStyleLbl="fgShp" presStyleIdx="1" presStyleCnt="4" custFlipVert="1" custScaleX="261594" custScaleY="130409" custLinFactX="200000" custLinFactY="-5190" custLinFactNeighborX="221139" custLinFactNeighborY="-100000"/>
      <dgm:spPr/>
      <dgm:t>
        <a:bodyPr/>
        <a:lstStyle/>
        <a:p>
          <a:endParaRPr lang="it-IT"/>
        </a:p>
      </dgm:t>
    </dgm:pt>
    <dgm:pt modelId="{338DF9E6-0179-4D07-ABD9-2C5C768CF4E4}" type="pres">
      <dgm:prSet presAssocID="{75E76F6E-7E69-4AEE-B016-67B78BC585A5}" presName="txNode4" presStyleLbl="revTx" presStyleIdx="3" presStyleCnt="6" custLinFactNeighborX="84309" custLinFactNeighborY="-456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3D2FC8-792A-4E74-BA6B-FE5825ABC4F5}" type="pres">
      <dgm:prSet presAssocID="{774DB42A-A0EC-42E4-A949-C04640822DF8}" presName="dotNode4" presStyleCnt="0"/>
      <dgm:spPr/>
    </dgm:pt>
    <dgm:pt modelId="{0408CBE0-94EC-4B65-B4A2-7DF4936D3EC0}" type="pres">
      <dgm:prSet presAssocID="{774DB42A-A0EC-42E4-A949-C04640822DF8}" presName="dotRepeatNode" presStyleLbl="fgShp" presStyleIdx="2" presStyleCnt="4" custScaleX="347253" custScaleY="174121" custLinFactX="98780" custLinFactNeighborX="100000" custLinFactNeighborY="-76340"/>
      <dgm:spPr/>
      <dgm:t>
        <a:bodyPr/>
        <a:lstStyle/>
        <a:p>
          <a:endParaRPr lang="it-IT"/>
        </a:p>
      </dgm:t>
    </dgm:pt>
    <dgm:pt modelId="{A006A9E3-8DB9-40EA-9EBD-0E65E6AE9B78}" type="pres">
      <dgm:prSet presAssocID="{58700F39-87BF-477D-AB1A-1F636C3231D6}" presName="txNode5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889DD2-FFE8-4F5F-BB50-9F1B1577B1F1}" type="pres">
      <dgm:prSet presAssocID="{8D5A4098-4FA8-4BA4-98D8-8160816B40CA}" presName="dotNode5" presStyleCnt="0"/>
      <dgm:spPr/>
    </dgm:pt>
    <dgm:pt modelId="{CD2056E2-4FA3-4824-8711-15594AAB91D2}" type="pres">
      <dgm:prSet presAssocID="{8D5A4098-4FA8-4BA4-98D8-8160816B40CA}" presName="dotRepeatNode" presStyleLbl="fgShp" presStyleIdx="3" presStyleCnt="4"/>
      <dgm:spPr/>
      <dgm:t>
        <a:bodyPr/>
        <a:lstStyle/>
        <a:p>
          <a:endParaRPr lang="it-IT"/>
        </a:p>
      </dgm:t>
    </dgm:pt>
    <dgm:pt modelId="{0F1200B2-E366-4A63-9805-1429506359DD}" type="pres">
      <dgm:prSet presAssocID="{81487482-C9ED-4FF2-B405-8D3287B1203D}" presName="txNode6" presStyleLbl="revTx" presStyleIdx="5" presStyleCnt="6" custScaleX="146653" custScaleY="56918" custLinFactNeighborX="-2817" custLinFactNeighborY="3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AA717E3-A2E4-4855-9917-51F6B90B163C}" type="presOf" srcId="{8D5A4098-4FA8-4BA4-98D8-8160816B40CA}" destId="{CD2056E2-4FA3-4824-8711-15594AAB91D2}" srcOrd="0" destOrd="0" presId="urn:microsoft.com/office/officeart/2009/3/layout/DescendingProcess"/>
    <dgm:cxn modelId="{10885FA3-7C37-4398-9722-4D568239B6D2}" type="presOf" srcId="{42A6B12F-E8ED-4417-8167-B44D8CB3E87A}" destId="{D947A640-5C55-473A-8194-C2994B81E496}" srcOrd="0" destOrd="0" presId="urn:microsoft.com/office/officeart/2009/3/layout/DescendingProcess"/>
    <dgm:cxn modelId="{979C3733-A791-41CA-B3AE-1DC7AFCB4E93}" srcId="{50F6AB34-6C16-4522-8A89-944A72C8AA52}" destId="{EF6E4770-3AE4-40E0-AB22-04F919240D13}" srcOrd="2" destOrd="0" parTransId="{62D07031-693D-456D-9455-D339F4EE3FCD}" sibTransId="{F6990FB8-065F-45DA-8215-FF7254B7A6E6}"/>
    <dgm:cxn modelId="{278A2259-F3E1-4032-AB42-B011CE21B28D}" type="presOf" srcId="{C6D7C83B-2CBD-41AB-958E-BA1B636DA787}" destId="{FCCF7841-4728-47D3-B451-70C23F2F442D}" srcOrd="0" destOrd="0" presId="urn:microsoft.com/office/officeart/2009/3/layout/DescendingProcess"/>
    <dgm:cxn modelId="{A383D965-52EB-439D-A6F8-3FEFFD059BAF}" srcId="{50F6AB34-6C16-4522-8A89-944A72C8AA52}" destId="{81487482-C9ED-4FF2-B405-8D3287B1203D}" srcOrd="5" destOrd="0" parTransId="{8E446FC1-9190-46F5-BB7E-9CA9FC41D3BA}" sibTransId="{EF9D7FCE-7CC5-4FD8-83E1-C7080C23EB20}"/>
    <dgm:cxn modelId="{2E156FA8-87E0-420E-A3D9-BD2EE27342A1}" type="presOf" srcId="{81487482-C9ED-4FF2-B405-8D3287B1203D}" destId="{0F1200B2-E366-4A63-9805-1429506359DD}" srcOrd="0" destOrd="0" presId="urn:microsoft.com/office/officeart/2009/3/layout/DescendingProcess"/>
    <dgm:cxn modelId="{541E92A3-E647-4836-9C89-905E52415995}" type="presOf" srcId="{58700F39-87BF-477D-AB1A-1F636C3231D6}" destId="{A006A9E3-8DB9-40EA-9EBD-0E65E6AE9B78}" srcOrd="0" destOrd="0" presId="urn:microsoft.com/office/officeart/2009/3/layout/DescendingProcess"/>
    <dgm:cxn modelId="{98356D6F-CE88-4ED4-94DF-F7BA657B7E93}" type="presOf" srcId="{891F8087-72B0-4AE4-9A50-93446FCA2DB7}" destId="{8D537707-35A0-4CC7-889D-8F4698CDF11E}" srcOrd="0" destOrd="0" presId="urn:microsoft.com/office/officeart/2009/3/layout/DescendingProcess"/>
    <dgm:cxn modelId="{5160E789-D7AB-4145-A88C-62A43761B0D6}" type="presOf" srcId="{774DB42A-A0EC-42E4-A949-C04640822DF8}" destId="{0408CBE0-94EC-4B65-B4A2-7DF4936D3EC0}" srcOrd="0" destOrd="0" presId="urn:microsoft.com/office/officeart/2009/3/layout/DescendingProcess"/>
    <dgm:cxn modelId="{256CFCA8-54E7-4F49-A809-9C2209485320}" srcId="{50F6AB34-6C16-4522-8A89-944A72C8AA52}" destId="{58700F39-87BF-477D-AB1A-1F636C3231D6}" srcOrd="4" destOrd="0" parTransId="{741739AA-EFB0-4006-90B5-CF6AE6869B75}" sibTransId="{8D5A4098-4FA8-4BA4-98D8-8160816B40CA}"/>
    <dgm:cxn modelId="{821D3F54-B1F5-4969-B5A2-96B8ED45615E}" type="presOf" srcId="{50F6AB34-6C16-4522-8A89-944A72C8AA52}" destId="{242BE7E3-5272-4C78-A491-A07F87A46E7D}" srcOrd="0" destOrd="0" presId="urn:microsoft.com/office/officeart/2009/3/layout/DescendingProcess"/>
    <dgm:cxn modelId="{EFE8416A-D2D5-4EFC-9EA2-79F45E76DCF9}" srcId="{50F6AB34-6C16-4522-8A89-944A72C8AA52}" destId="{75E76F6E-7E69-4AEE-B016-67B78BC585A5}" srcOrd="3" destOrd="0" parTransId="{0EB5191E-319D-4E86-AF5A-72872E981889}" sibTransId="{774DB42A-A0EC-42E4-A949-C04640822DF8}"/>
    <dgm:cxn modelId="{45FE5E5C-AF33-43B3-89F9-2411C849983E}" type="presOf" srcId="{EF6E4770-3AE4-40E0-AB22-04F919240D13}" destId="{A4C30E47-AB1B-445D-A197-AD113AF041D5}" srcOrd="0" destOrd="0" presId="urn:microsoft.com/office/officeart/2009/3/layout/DescendingProcess"/>
    <dgm:cxn modelId="{8EE5C72A-0B3D-4837-94CC-2290E3904B15}" srcId="{50F6AB34-6C16-4522-8A89-944A72C8AA52}" destId="{891F8087-72B0-4AE4-9A50-93446FCA2DB7}" srcOrd="1" destOrd="0" parTransId="{8B854DC4-979C-4CFB-9923-0FB051A7530C}" sibTransId="{42A6B12F-E8ED-4417-8167-B44D8CB3E87A}"/>
    <dgm:cxn modelId="{39CADFD0-1DA2-440E-88CB-F53B6CE708B3}" srcId="{50F6AB34-6C16-4522-8A89-944A72C8AA52}" destId="{C6D7C83B-2CBD-41AB-958E-BA1B636DA787}" srcOrd="0" destOrd="0" parTransId="{4D3C39FB-8C0A-4647-AE2B-386A67FB8BA8}" sibTransId="{0365546E-EA50-41C8-A19E-1D4D37D54743}"/>
    <dgm:cxn modelId="{78652187-1C08-4C75-B241-E8A6746486A0}" type="presOf" srcId="{75E76F6E-7E69-4AEE-B016-67B78BC585A5}" destId="{338DF9E6-0179-4D07-ABD9-2C5C768CF4E4}" srcOrd="0" destOrd="0" presId="urn:microsoft.com/office/officeart/2009/3/layout/DescendingProcess"/>
    <dgm:cxn modelId="{DBB009EC-FA67-472F-932D-2173FE32C5EE}" type="presOf" srcId="{F6990FB8-065F-45DA-8215-FF7254B7A6E6}" destId="{125740AD-8673-4F11-A576-977E55EDAF49}" srcOrd="0" destOrd="0" presId="urn:microsoft.com/office/officeart/2009/3/layout/DescendingProcess"/>
    <dgm:cxn modelId="{DFC61D90-A505-4EC5-8DB3-6DF43AC586C2}" type="presParOf" srcId="{242BE7E3-5272-4C78-A491-A07F87A46E7D}" destId="{A2358EB4-28C3-4D9F-8BB8-7307A7A80605}" srcOrd="0" destOrd="0" presId="urn:microsoft.com/office/officeart/2009/3/layout/DescendingProcess"/>
    <dgm:cxn modelId="{A1B00BB0-40C7-4494-B857-9A72011E1B4C}" type="presParOf" srcId="{242BE7E3-5272-4C78-A491-A07F87A46E7D}" destId="{FCCF7841-4728-47D3-B451-70C23F2F442D}" srcOrd="1" destOrd="0" presId="urn:microsoft.com/office/officeart/2009/3/layout/DescendingProcess"/>
    <dgm:cxn modelId="{0BFBC8BA-63E7-4DB7-92B9-E32E2D4D67A2}" type="presParOf" srcId="{242BE7E3-5272-4C78-A491-A07F87A46E7D}" destId="{8D537707-35A0-4CC7-889D-8F4698CDF11E}" srcOrd="2" destOrd="0" presId="urn:microsoft.com/office/officeart/2009/3/layout/DescendingProcess"/>
    <dgm:cxn modelId="{6EEF5DB2-9654-422E-91D0-2C0768A4B958}" type="presParOf" srcId="{242BE7E3-5272-4C78-A491-A07F87A46E7D}" destId="{98B71DEF-40CA-4E5F-868E-17D44AC187D5}" srcOrd="3" destOrd="0" presId="urn:microsoft.com/office/officeart/2009/3/layout/DescendingProcess"/>
    <dgm:cxn modelId="{F305CD2D-ED96-4A9A-B6EA-84C9BF00DE1F}" type="presParOf" srcId="{98B71DEF-40CA-4E5F-868E-17D44AC187D5}" destId="{D947A640-5C55-473A-8194-C2994B81E496}" srcOrd="0" destOrd="0" presId="urn:microsoft.com/office/officeart/2009/3/layout/DescendingProcess"/>
    <dgm:cxn modelId="{8F845D68-0430-4048-A5C5-1E237896648B}" type="presParOf" srcId="{242BE7E3-5272-4C78-A491-A07F87A46E7D}" destId="{A4C30E47-AB1B-445D-A197-AD113AF041D5}" srcOrd="4" destOrd="0" presId="urn:microsoft.com/office/officeart/2009/3/layout/DescendingProcess"/>
    <dgm:cxn modelId="{DAD3C1BF-CD12-45EF-BC0A-795E98A3D3B2}" type="presParOf" srcId="{242BE7E3-5272-4C78-A491-A07F87A46E7D}" destId="{B6247507-F649-4494-90CC-5E6AB899652D}" srcOrd="5" destOrd="0" presId="urn:microsoft.com/office/officeart/2009/3/layout/DescendingProcess"/>
    <dgm:cxn modelId="{982ABAE1-58AB-459A-82BC-5EA6899751D2}" type="presParOf" srcId="{B6247507-F649-4494-90CC-5E6AB899652D}" destId="{125740AD-8673-4F11-A576-977E55EDAF49}" srcOrd="0" destOrd="0" presId="urn:microsoft.com/office/officeart/2009/3/layout/DescendingProcess"/>
    <dgm:cxn modelId="{25893A7D-A9D3-48B4-ABA4-1BC99B9619AF}" type="presParOf" srcId="{242BE7E3-5272-4C78-A491-A07F87A46E7D}" destId="{338DF9E6-0179-4D07-ABD9-2C5C768CF4E4}" srcOrd="6" destOrd="0" presId="urn:microsoft.com/office/officeart/2009/3/layout/DescendingProcess"/>
    <dgm:cxn modelId="{9955813F-60FF-481F-B278-8DFBE26B392A}" type="presParOf" srcId="{242BE7E3-5272-4C78-A491-A07F87A46E7D}" destId="{DD3D2FC8-792A-4E74-BA6B-FE5825ABC4F5}" srcOrd="7" destOrd="0" presId="urn:microsoft.com/office/officeart/2009/3/layout/DescendingProcess"/>
    <dgm:cxn modelId="{F3FC2B3D-9EDA-443F-B896-5F2B99ACAE51}" type="presParOf" srcId="{DD3D2FC8-792A-4E74-BA6B-FE5825ABC4F5}" destId="{0408CBE0-94EC-4B65-B4A2-7DF4936D3EC0}" srcOrd="0" destOrd="0" presId="urn:microsoft.com/office/officeart/2009/3/layout/DescendingProcess"/>
    <dgm:cxn modelId="{F6B12FE4-9714-4674-8821-ADB0ACD3237C}" type="presParOf" srcId="{242BE7E3-5272-4C78-A491-A07F87A46E7D}" destId="{A006A9E3-8DB9-40EA-9EBD-0E65E6AE9B78}" srcOrd="8" destOrd="0" presId="urn:microsoft.com/office/officeart/2009/3/layout/DescendingProcess"/>
    <dgm:cxn modelId="{B749C6C4-2EE1-4CF2-AD43-E2E55DA70961}" type="presParOf" srcId="{242BE7E3-5272-4C78-A491-A07F87A46E7D}" destId="{5C889DD2-FFE8-4F5F-BB50-9F1B1577B1F1}" srcOrd="9" destOrd="0" presId="urn:microsoft.com/office/officeart/2009/3/layout/DescendingProcess"/>
    <dgm:cxn modelId="{BF9D5ECA-F222-4452-9354-F80957BD767D}" type="presParOf" srcId="{5C889DD2-FFE8-4F5F-BB50-9F1B1577B1F1}" destId="{CD2056E2-4FA3-4824-8711-15594AAB91D2}" srcOrd="0" destOrd="0" presId="urn:microsoft.com/office/officeart/2009/3/layout/DescendingProcess"/>
    <dgm:cxn modelId="{7CA4DCCE-3FA2-430F-BF64-04A9C5AECF72}" type="presParOf" srcId="{242BE7E3-5272-4C78-A491-A07F87A46E7D}" destId="{0F1200B2-E366-4A63-9805-1429506359DD}" srcOrd="1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CCF3B-B47F-4B6B-BE75-66F12E0ACE14}">
      <dsp:nvSpPr>
        <dsp:cNvPr id="0" name=""/>
        <dsp:cNvSpPr/>
      </dsp:nvSpPr>
      <dsp:spPr>
        <a:xfrm rot="21300000">
          <a:off x="13726" y="1158779"/>
          <a:ext cx="4445668" cy="509096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D5F7C-FC75-42AA-AC9D-ECC77CE4BF5F}">
      <dsp:nvSpPr>
        <dsp:cNvPr id="0" name=""/>
        <dsp:cNvSpPr/>
      </dsp:nvSpPr>
      <dsp:spPr>
        <a:xfrm>
          <a:off x="891649" y="391887"/>
          <a:ext cx="815119" cy="1031435"/>
        </a:xfrm>
        <a:prstGeom prst="downArrow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5C65F-5A67-4A8F-9CCC-24BE4D7E5D9B}">
      <dsp:nvSpPr>
        <dsp:cNvPr id="0" name=""/>
        <dsp:cNvSpPr/>
      </dsp:nvSpPr>
      <dsp:spPr>
        <a:xfrm>
          <a:off x="2617298" y="575119"/>
          <a:ext cx="1431399" cy="57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0" i="0" u="none" strike="noStrike" kern="1200" dirty="0" err="1" smtClean="0">
              <a:solidFill>
                <a:srgbClr val="000000"/>
              </a:solidFill>
              <a:effectLst/>
              <a:latin typeface="Calibri"/>
            </a:rPr>
            <a:t>Specific</a:t>
          </a:r>
          <a:r>
            <a:rPr lang="it-IT" sz="1600" b="0" i="0" u="none" strike="noStrike" kern="1200" dirty="0" smtClean="0">
              <a:solidFill>
                <a:srgbClr val="000000"/>
              </a:solidFill>
              <a:effectLst/>
              <a:latin typeface="Calibri"/>
            </a:rPr>
            <a:t> </a:t>
          </a:r>
          <a:r>
            <a:rPr lang="it-IT" sz="1600" b="0" i="0" u="none" strike="noStrike" kern="1200" dirty="0" err="1" smtClean="0">
              <a:solidFill>
                <a:srgbClr val="000000"/>
              </a:solidFill>
              <a:effectLst/>
              <a:latin typeface="Calibri"/>
            </a:rPr>
            <a:t>power</a:t>
          </a:r>
          <a:r>
            <a:rPr lang="it-IT" sz="1600" b="0" i="0" u="none" strike="noStrike" kern="1200" dirty="0" smtClean="0">
              <a:solidFill>
                <a:srgbClr val="000000"/>
              </a:solidFill>
              <a:effectLst/>
              <a:latin typeface="Calibri"/>
            </a:rPr>
            <a:t> 0.7 W/g</a:t>
          </a:r>
          <a:endParaRPr lang="it-IT" sz="1600" kern="1200" dirty="0"/>
        </a:p>
      </dsp:txBody>
      <dsp:txXfrm>
        <a:off x="2617298" y="575119"/>
        <a:ext cx="1431399" cy="572406"/>
      </dsp:txXfrm>
    </dsp:sp>
    <dsp:sp modelId="{4A99C539-12E0-49C6-A386-6A5541A997DC}">
      <dsp:nvSpPr>
        <dsp:cNvPr id="0" name=""/>
        <dsp:cNvSpPr/>
      </dsp:nvSpPr>
      <dsp:spPr>
        <a:xfrm flipH="1">
          <a:off x="3240855" y="1803485"/>
          <a:ext cx="155490" cy="45723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2D9B1-6335-4123-A652-DFC1823A6F0A}">
      <dsp:nvSpPr>
        <dsp:cNvPr id="0" name=""/>
        <dsp:cNvSpPr/>
      </dsp:nvSpPr>
      <dsp:spPr>
        <a:xfrm>
          <a:off x="160874" y="1717358"/>
          <a:ext cx="1829327" cy="727406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0" i="0" u="none" strike="noStrike" kern="1200" dirty="0" err="1" smtClean="0">
              <a:solidFill>
                <a:srgbClr val="000000"/>
              </a:solidFill>
              <a:effectLst/>
              <a:latin typeface="Calibri"/>
            </a:rPr>
            <a:t>Specific</a:t>
          </a:r>
          <a:r>
            <a:rPr lang="it-IT" sz="1600" b="0" i="0" u="none" strike="noStrike" kern="1200" dirty="0" smtClean="0">
              <a:solidFill>
                <a:srgbClr val="000000"/>
              </a:solidFill>
              <a:effectLst/>
              <a:latin typeface="Calibri"/>
            </a:rPr>
            <a:t> </a:t>
          </a:r>
          <a:r>
            <a:rPr lang="it-IT" sz="1600" b="0" i="0" u="none" strike="noStrike" kern="1200" dirty="0" err="1" smtClean="0">
              <a:solidFill>
                <a:srgbClr val="000000"/>
              </a:solidFill>
              <a:effectLst/>
              <a:latin typeface="Calibri"/>
            </a:rPr>
            <a:t>power</a:t>
          </a:r>
          <a:r>
            <a:rPr lang="it-IT" sz="1600" b="0" i="0" u="none" strike="noStrike" kern="1200" dirty="0" smtClean="0">
              <a:solidFill>
                <a:srgbClr val="000000"/>
              </a:solidFill>
              <a:effectLst/>
              <a:latin typeface="Calibri"/>
            </a:rPr>
            <a:t> 0.47 W/g</a:t>
          </a:r>
          <a:endParaRPr lang="it-IT" sz="1600" kern="1200" dirty="0"/>
        </a:p>
      </dsp:txBody>
      <dsp:txXfrm>
        <a:off x="160874" y="1717358"/>
        <a:ext cx="1829327" cy="72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1711A-7D71-49E7-8F6C-299ED162DDD5}">
      <dsp:nvSpPr>
        <dsp:cNvPr id="0" name=""/>
        <dsp:cNvSpPr/>
      </dsp:nvSpPr>
      <dsp:spPr>
        <a:xfrm>
          <a:off x="3916137" y="1802920"/>
          <a:ext cx="2829858" cy="412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29"/>
              </a:lnTo>
              <a:lnTo>
                <a:pt x="2829858" y="280729"/>
              </a:lnTo>
              <a:lnTo>
                <a:pt x="2829858" y="41224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7D793-A492-4D9A-8FF5-BC17DC97742C}">
      <dsp:nvSpPr>
        <dsp:cNvPr id="0" name=""/>
        <dsp:cNvSpPr/>
      </dsp:nvSpPr>
      <dsp:spPr>
        <a:xfrm>
          <a:off x="1171908" y="1802920"/>
          <a:ext cx="2744228" cy="492313"/>
        </a:xfrm>
        <a:custGeom>
          <a:avLst/>
          <a:gdLst/>
          <a:ahLst/>
          <a:cxnLst/>
          <a:rect l="0" t="0" r="0" b="0"/>
          <a:pathLst>
            <a:path>
              <a:moveTo>
                <a:pt x="2744228" y="0"/>
              </a:moveTo>
              <a:lnTo>
                <a:pt x="2744228" y="360792"/>
              </a:lnTo>
              <a:lnTo>
                <a:pt x="0" y="360792"/>
              </a:lnTo>
              <a:lnTo>
                <a:pt x="0" y="4923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C4787-60ED-4DCB-A296-6A8450E02DC5}">
      <dsp:nvSpPr>
        <dsp:cNvPr id="0" name=""/>
        <dsp:cNvSpPr/>
      </dsp:nvSpPr>
      <dsp:spPr>
        <a:xfrm>
          <a:off x="-50665" y="901405"/>
          <a:ext cx="7933604" cy="9015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F4C20B-4BDF-46CF-9E42-C4F242FF49C8}">
      <dsp:nvSpPr>
        <dsp:cNvPr id="0" name=""/>
        <dsp:cNvSpPr/>
      </dsp:nvSpPr>
      <dsp:spPr>
        <a:xfrm>
          <a:off x="107080" y="1051263"/>
          <a:ext cx="7933604" cy="90151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Industrialization &amp; Qualification of 80 </a:t>
          </a:r>
          <a:r>
            <a:rPr lang="en-GB" sz="1800" b="1" kern="1200" dirty="0" smtClean="0">
              <a:latin typeface="Symbol" panose="05050102010706020507" pitchFamily="18" charset="2"/>
            </a:rPr>
            <a:t>m</a:t>
          </a:r>
          <a:r>
            <a:rPr lang="en-GB" sz="1800" b="1" kern="1200" dirty="0" smtClean="0"/>
            <a:t>m CTJ30 solar cells (CTJ30-80</a:t>
          </a:r>
          <a:endParaRPr lang="en-GB" sz="1800" b="1" kern="1200" dirty="0"/>
        </a:p>
      </dsp:txBody>
      <dsp:txXfrm>
        <a:off x="133484" y="1077667"/>
        <a:ext cx="7880796" cy="848707"/>
      </dsp:txXfrm>
    </dsp:sp>
    <dsp:sp modelId="{1ED3B701-0A10-46EA-8A9E-9E7D7EF944E0}">
      <dsp:nvSpPr>
        <dsp:cNvPr id="0" name=""/>
        <dsp:cNvSpPr/>
      </dsp:nvSpPr>
      <dsp:spPr>
        <a:xfrm>
          <a:off x="-50666" y="2295233"/>
          <a:ext cx="2445150" cy="9015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56A24-4D01-459F-B506-6752DE2B9D3C}">
      <dsp:nvSpPr>
        <dsp:cNvPr id="0" name=""/>
        <dsp:cNvSpPr/>
      </dsp:nvSpPr>
      <dsp:spPr>
        <a:xfrm>
          <a:off x="107078" y="2445092"/>
          <a:ext cx="2445150" cy="90151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Upgrade of the manufacturing line</a:t>
          </a:r>
          <a:endParaRPr lang="en-GB" sz="1600" kern="1200" dirty="0"/>
        </a:p>
      </dsp:txBody>
      <dsp:txXfrm>
        <a:off x="133482" y="2471496"/>
        <a:ext cx="2392342" cy="848707"/>
      </dsp:txXfrm>
    </dsp:sp>
    <dsp:sp modelId="{00C3FF98-4EDD-44C5-AEC2-AC768169F104}">
      <dsp:nvSpPr>
        <dsp:cNvPr id="0" name=""/>
        <dsp:cNvSpPr/>
      </dsp:nvSpPr>
      <dsp:spPr>
        <a:xfrm>
          <a:off x="5660002" y="2215170"/>
          <a:ext cx="2171984" cy="9015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9C0C6-4442-4831-A42F-16DF4D108A64}">
      <dsp:nvSpPr>
        <dsp:cNvPr id="0" name=""/>
        <dsp:cNvSpPr/>
      </dsp:nvSpPr>
      <dsp:spPr>
        <a:xfrm>
          <a:off x="5817748" y="2365028"/>
          <a:ext cx="2171984" cy="90151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Preliminary test </a:t>
          </a:r>
          <a:r>
            <a:rPr lang="it-IT" sz="1600" kern="1200" dirty="0" err="1" smtClean="0"/>
            <a:t>at</a:t>
          </a:r>
          <a:r>
            <a:rPr lang="it-IT" sz="1600" kern="1200" dirty="0" smtClean="0"/>
            <a:t> SCA </a:t>
          </a:r>
          <a:r>
            <a:rPr lang="it-IT" sz="1600" kern="1200" dirty="0" err="1" smtClean="0"/>
            <a:t>level</a:t>
          </a:r>
          <a:endParaRPr lang="en-GB" sz="1600" kern="1200" dirty="0"/>
        </a:p>
      </dsp:txBody>
      <dsp:txXfrm>
        <a:off x="5844152" y="2391432"/>
        <a:ext cx="2119176" cy="8487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B9430-E07E-46AB-AFF5-224D14B2B979}">
      <dsp:nvSpPr>
        <dsp:cNvPr id="0" name=""/>
        <dsp:cNvSpPr/>
      </dsp:nvSpPr>
      <dsp:spPr>
        <a:xfrm>
          <a:off x="1299470" y="493282"/>
          <a:ext cx="3063637" cy="3063637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B0AC5-51E0-4E01-B8A4-BD90CF0143D3}">
      <dsp:nvSpPr>
        <dsp:cNvPr id="0" name=""/>
        <dsp:cNvSpPr/>
      </dsp:nvSpPr>
      <dsp:spPr>
        <a:xfrm>
          <a:off x="1329905" y="386212"/>
          <a:ext cx="3063637" cy="3063637"/>
        </a:xfrm>
        <a:prstGeom prst="blockArc">
          <a:avLst>
            <a:gd name="adj1" fmla="val 7246489"/>
            <a:gd name="adj2" fmla="val 11624205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98D7B-6D59-4A26-BD2A-3A8AD7B4362F}">
      <dsp:nvSpPr>
        <dsp:cNvPr id="0" name=""/>
        <dsp:cNvSpPr/>
      </dsp:nvSpPr>
      <dsp:spPr>
        <a:xfrm>
          <a:off x="1396599" y="428351"/>
          <a:ext cx="3063637" cy="3063637"/>
        </a:xfrm>
        <a:prstGeom prst="blockArc">
          <a:avLst>
            <a:gd name="adj1" fmla="val 3508494"/>
            <a:gd name="adj2" fmla="val 7427761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9CF8C-9FC2-4ECA-B3CE-588DFF65E046}">
      <dsp:nvSpPr>
        <dsp:cNvPr id="0" name=""/>
        <dsp:cNvSpPr/>
      </dsp:nvSpPr>
      <dsp:spPr>
        <a:xfrm>
          <a:off x="1290504" y="499847"/>
          <a:ext cx="3063637" cy="3063637"/>
        </a:xfrm>
        <a:prstGeom prst="blockArc">
          <a:avLst>
            <a:gd name="adj1" fmla="val 20551242"/>
            <a:gd name="adj2" fmla="val 321447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BB0EA-5F72-44EF-8EFF-10A7FDAF98BD}">
      <dsp:nvSpPr>
        <dsp:cNvPr id="0" name=""/>
        <dsp:cNvSpPr/>
      </dsp:nvSpPr>
      <dsp:spPr>
        <a:xfrm>
          <a:off x="1288441" y="493241"/>
          <a:ext cx="3063637" cy="3063637"/>
        </a:xfrm>
        <a:prstGeom prst="blockArc">
          <a:avLst>
            <a:gd name="adj1" fmla="val 16225339"/>
            <a:gd name="adj2" fmla="val 20567141"/>
            <a:gd name="adj3" fmla="val 4637"/>
          </a:avLst>
        </a:prstGeom>
        <a:solidFill>
          <a:srgbClr val="BDC8D2">
            <a:alpha val="6509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3C92B-A69F-468B-BD98-51DDD46295D2}">
      <dsp:nvSpPr>
        <dsp:cNvPr id="0" name=""/>
        <dsp:cNvSpPr/>
      </dsp:nvSpPr>
      <dsp:spPr>
        <a:xfrm>
          <a:off x="2126630" y="1320442"/>
          <a:ext cx="1409317" cy="1409317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err="1" smtClean="0">
              <a:solidFill>
                <a:schemeClr val="tx1"/>
              </a:solidFill>
            </a:rPr>
            <a:t>Approach</a:t>
          </a:r>
          <a:r>
            <a:rPr lang="it-IT" sz="1700" kern="1200" dirty="0" smtClean="0">
              <a:solidFill>
                <a:schemeClr val="tx1"/>
              </a:solidFill>
            </a:rPr>
            <a:t> A</a:t>
          </a:r>
          <a:endParaRPr lang="it-IT" sz="1700" kern="1200" dirty="0">
            <a:solidFill>
              <a:schemeClr val="tx1"/>
            </a:solidFill>
          </a:endParaRPr>
        </a:p>
      </dsp:txBody>
      <dsp:txXfrm>
        <a:off x="2333020" y="1526832"/>
        <a:ext cx="996537" cy="996537"/>
      </dsp:txXfrm>
    </dsp:sp>
    <dsp:sp modelId="{FECC7252-EAAC-4E18-AEAB-15331FD1C22B}">
      <dsp:nvSpPr>
        <dsp:cNvPr id="0" name=""/>
        <dsp:cNvSpPr/>
      </dsp:nvSpPr>
      <dsp:spPr>
        <a:xfrm>
          <a:off x="2222688" y="-59367"/>
          <a:ext cx="1217200" cy="1176329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>
              <a:solidFill>
                <a:schemeClr val="tx1"/>
              </a:solidFill>
            </a:rPr>
            <a:t>No </a:t>
          </a:r>
          <a:r>
            <a:rPr lang="it-IT" sz="1000" kern="1200" dirty="0" err="1" smtClean="0">
              <a:solidFill>
                <a:schemeClr val="tx1"/>
              </a:solidFill>
            </a:rPr>
            <a:t>significant</a:t>
          </a:r>
          <a:r>
            <a:rPr lang="it-IT" sz="1000" kern="1200" dirty="0" smtClean="0">
              <a:solidFill>
                <a:schemeClr val="tx1"/>
              </a:solidFill>
            </a:rPr>
            <a:t> </a:t>
          </a:r>
          <a:r>
            <a:rPr lang="it-IT" sz="1000" kern="1200" dirty="0" err="1" smtClean="0">
              <a:solidFill>
                <a:schemeClr val="tx1"/>
              </a:solidFill>
            </a:rPr>
            <a:t>modification</a:t>
          </a:r>
          <a:r>
            <a:rPr lang="it-IT" sz="1000" kern="1200" dirty="0" smtClean="0">
              <a:solidFill>
                <a:schemeClr val="tx1"/>
              </a:solidFill>
            </a:rPr>
            <a:t> in the MOCVD </a:t>
          </a:r>
          <a:r>
            <a:rPr lang="it-IT" sz="1000" kern="1200" dirty="0" err="1" smtClean="0">
              <a:solidFill>
                <a:schemeClr val="tx1"/>
              </a:solidFill>
            </a:rPr>
            <a:t>growth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2400943" y="112902"/>
        <a:ext cx="860690" cy="831791"/>
      </dsp:txXfrm>
    </dsp:sp>
    <dsp:sp modelId="{34F3D68C-5365-4E7C-8122-AE4FC75E7DD9}">
      <dsp:nvSpPr>
        <dsp:cNvPr id="0" name=""/>
        <dsp:cNvSpPr/>
      </dsp:nvSpPr>
      <dsp:spPr>
        <a:xfrm>
          <a:off x="3608415" y="1035528"/>
          <a:ext cx="1282242" cy="1093411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10800000" scaled="1"/>
          <a:tileRect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</a:rPr>
            <a:t>Advantage to perform some process steps with 150um thick wafers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3796195" y="1195654"/>
        <a:ext cx="906682" cy="773159"/>
      </dsp:txXfrm>
    </dsp:sp>
    <dsp:sp modelId="{8EFCF97A-3778-44BD-9DCF-5793AADE27DD}">
      <dsp:nvSpPr>
        <dsp:cNvPr id="0" name=""/>
        <dsp:cNvSpPr/>
      </dsp:nvSpPr>
      <dsp:spPr>
        <a:xfrm>
          <a:off x="3104788" y="2692619"/>
          <a:ext cx="1212011" cy="1086032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Only Few  modification required respect to the standard CTJ30 process</a:t>
          </a:r>
        </a:p>
      </dsp:txBody>
      <dsp:txXfrm>
        <a:off x="3282283" y="2851665"/>
        <a:ext cx="857021" cy="767940"/>
      </dsp:txXfrm>
    </dsp:sp>
    <dsp:sp modelId="{67125502-334B-482A-A539-CB5F4431C862}">
      <dsp:nvSpPr>
        <dsp:cNvPr id="0" name=""/>
        <dsp:cNvSpPr/>
      </dsp:nvSpPr>
      <dsp:spPr>
        <a:xfrm>
          <a:off x="1519174" y="2661869"/>
          <a:ext cx="1153885" cy="1083526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</a:rPr>
            <a:t>No problems evidenced due to the long etching process.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1688157" y="2820548"/>
        <a:ext cx="815919" cy="766168"/>
      </dsp:txXfrm>
    </dsp:sp>
    <dsp:sp modelId="{69E79D74-234C-420C-B05A-8962B8E97299}">
      <dsp:nvSpPr>
        <dsp:cNvPr id="0" name=""/>
        <dsp:cNvSpPr/>
      </dsp:nvSpPr>
      <dsp:spPr>
        <a:xfrm>
          <a:off x="808635" y="1013604"/>
          <a:ext cx="1199167" cy="1098226"/>
        </a:xfrm>
        <a:prstGeom prst="ellipse">
          <a:avLst/>
        </a:prstGeom>
        <a:solidFill>
          <a:srgbClr val="F7BAB7"/>
        </a:soli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Longer </a:t>
          </a:r>
          <a:r>
            <a:rPr lang="en-US" sz="1000" kern="12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process times to thin the Ge substrate down to 80 </a:t>
          </a:r>
          <a:r>
            <a:rPr lang="en-US" sz="1200" kern="1200" dirty="0" smtClean="0">
              <a:solidFill>
                <a:schemeClr val="tx1"/>
              </a:solidFill>
              <a:effectLst/>
              <a:latin typeface="Symbol" panose="05050102010706020507" pitchFamily="18" charset="2"/>
              <a:ea typeface="Times New Roman"/>
              <a:cs typeface="Arial"/>
            </a:rPr>
            <a:t></a:t>
          </a:r>
          <a:r>
            <a:rPr lang="en-US" sz="1200" kern="1200" dirty="0" smtClean="0">
              <a:solidFill>
                <a:schemeClr val="tx1"/>
              </a:solidFill>
              <a:effectLst/>
              <a:latin typeface="Frutiger LT Com 55 Roman"/>
              <a:ea typeface="Times New Roman"/>
              <a:cs typeface="Arial"/>
            </a:rPr>
            <a:t>m </a:t>
          </a:r>
          <a:endParaRPr lang="it-IT" sz="1200" kern="1200" dirty="0">
            <a:solidFill>
              <a:schemeClr val="tx1"/>
            </a:solidFill>
            <a:effectLst/>
            <a:latin typeface="Frutiger LT Com 55 Roman"/>
            <a:ea typeface="Times New Roman"/>
            <a:cs typeface="Times New Roman"/>
          </a:endParaRPr>
        </a:p>
      </dsp:txBody>
      <dsp:txXfrm>
        <a:off x="984249" y="1174435"/>
        <a:ext cx="847939" cy="7765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B9430-E07E-46AB-AFF5-224D14B2B979}">
      <dsp:nvSpPr>
        <dsp:cNvPr id="0" name=""/>
        <dsp:cNvSpPr/>
      </dsp:nvSpPr>
      <dsp:spPr>
        <a:xfrm>
          <a:off x="1285300" y="479409"/>
          <a:ext cx="3063637" cy="3063637"/>
        </a:xfrm>
        <a:prstGeom prst="blockArc">
          <a:avLst>
            <a:gd name="adj1" fmla="val 11904549"/>
            <a:gd name="adj2" fmla="val 16307741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391F2B-E710-401D-90EF-4897C6A9C0E6}">
      <dsp:nvSpPr>
        <dsp:cNvPr id="0" name=""/>
        <dsp:cNvSpPr/>
      </dsp:nvSpPr>
      <dsp:spPr>
        <a:xfrm>
          <a:off x="1293774" y="453145"/>
          <a:ext cx="3063637" cy="3063637"/>
        </a:xfrm>
        <a:prstGeom prst="blockArc">
          <a:avLst>
            <a:gd name="adj1" fmla="val 7452122"/>
            <a:gd name="adj2" fmla="val 11841144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B0AC5-51E0-4E01-B8A4-BD90CF0143D3}">
      <dsp:nvSpPr>
        <dsp:cNvPr id="0" name=""/>
        <dsp:cNvSpPr/>
      </dsp:nvSpPr>
      <dsp:spPr>
        <a:xfrm>
          <a:off x="1332188" y="480144"/>
          <a:ext cx="3063637" cy="3063637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9CF8C-9FC2-4ECA-B3CE-588DFF65E046}">
      <dsp:nvSpPr>
        <dsp:cNvPr id="0" name=""/>
        <dsp:cNvSpPr/>
      </dsp:nvSpPr>
      <dsp:spPr>
        <a:xfrm>
          <a:off x="1323222" y="486708"/>
          <a:ext cx="3063637" cy="3063637"/>
        </a:xfrm>
        <a:prstGeom prst="blockArc">
          <a:avLst>
            <a:gd name="adj1" fmla="val 20551242"/>
            <a:gd name="adj2" fmla="val 321447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BB0EA-5F72-44EF-8EFF-10A7FDAF98BD}">
      <dsp:nvSpPr>
        <dsp:cNvPr id="0" name=""/>
        <dsp:cNvSpPr/>
      </dsp:nvSpPr>
      <dsp:spPr>
        <a:xfrm>
          <a:off x="1321159" y="480103"/>
          <a:ext cx="3063637" cy="3063637"/>
        </a:xfrm>
        <a:prstGeom prst="blockArc">
          <a:avLst>
            <a:gd name="adj1" fmla="val 16225339"/>
            <a:gd name="adj2" fmla="val 20567141"/>
            <a:gd name="adj3" fmla="val 4637"/>
          </a:avLst>
        </a:prstGeom>
        <a:solidFill>
          <a:srgbClr val="BDC8D2">
            <a:alpha val="65098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3C92B-A69F-468B-BD98-51DDD46295D2}">
      <dsp:nvSpPr>
        <dsp:cNvPr id="0" name=""/>
        <dsp:cNvSpPr/>
      </dsp:nvSpPr>
      <dsp:spPr>
        <a:xfrm>
          <a:off x="2159348" y="1307304"/>
          <a:ext cx="1409317" cy="1409317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err="1" smtClean="0">
              <a:solidFill>
                <a:schemeClr val="tx1"/>
              </a:solidFill>
            </a:rPr>
            <a:t>Approach</a:t>
          </a:r>
          <a:r>
            <a:rPr lang="it-IT" sz="1700" kern="1200" dirty="0" smtClean="0">
              <a:solidFill>
                <a:schemeClr val="tx1"/>
              </a:solidFill>
            </a:rPr>
            <a:t> B</a:t>
          </a:r>
          <a:endParaRPr lang="it-IT" sz="1700" kern="1200" dirty="0">
            <a:solidFill>
              <a:schemeClr val="tx1"/>
            </a:solidFill>
          </a:endParaRPr>
        </a:p>
      </dsp:txBody>
      <dsp:txXfrm>
        <a:off x="2365738" y="1513694"/>
        <a:ext cx="996537" cy="996537"/>
      </dsp:txXfrm>
    </dsp:sp>
    <dsp:sp modelId="{FECC7252-EAAC-4E18-AEAB-15331FD1C22B}">
      <dsp:nvSpPr>
        <dsp:cNvPr id="0" name=""/>
        <dsp:cNvSpPr/>
      </dsp:nvSpPr>
      <dsp:spPr>
        <a:xfrm>
          <a:off x="2272675" y="-46397"/>
          <a:ext cx="1182662" cy="1124112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lin ang="18900000" scaled="1"/>
          <a:tileRect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>
              <a:solidFill>
                <a:schemeClr val="tx1"/>
              </a:solidFill>
            </a:rPr>
            <a:t>No </a:t>
          </a:r>
          <a:r>
            <a:rPr lang="it-IT" sz="1000" kern="1200" dirty="0" err="1" smtClean="0">
              <a:solidFill>
                <a:schemeClr val="tx1"/>
              </a:solidFill>
            </a:rPr>
            <a:t>significant</a:t>
          </a:r>
          <a:r>
            <a:rPr lang="it-IT" sz="1000" kern="1200" dirty="0" smtClean="0">
              <a:solidFill>
                <a:schemeClr val="tx1"/>
              </a:solidFill>
            </a:rPr>
            <a:t> </a:t>
          </a:r>
          <a:r>
            <a:rPr lang="it-IT" sz="1000" kern="1200" dirty="0" err="1" smtClean="0">
              <a:solidFill>
                <a:schemeClr val="tx1"/>
              </a:solidFill>
            </a:rPr>
            <a:t>modification</a:t>
          </a:r>
          <a:r>
            <a:rPr lang="it-IT" sz="1000" kern="1200" dirty="0" smtClean="0">
              <a:solidFill>
                <a:schemeClr val="tx1"/>
              </a:solidFill>
            </a:rPr>
            <a:t>  in the MOCVD </a:t>
          </a:r>
          <a:r>
            <a:rPr lang="it-IT" sz="1000" kern="1200" dirty="0" err="1" smtClean="0">
              <a:solidFill>
                <a:schemeClr val="tx1"/>
              </a:solidFill>
            </a:rPr>
            <a:t>growth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2445872" y="118225"/>
        <a:ext cx="836268" cy="794868"/>
      </dsp:txXfrm>
    </dsp:sp>
    <dsp:sp modelId="{34F3D68C-5365-4E7C-8122-AE4FC75E7DD9}">
      <dsp:nvSpPr>
        <dsp:cNvPr id="0" name=""/>
        <dsp:cNvSpPr/>
      </dsp:nvSpPr>
      <dsp:spPr>
        <a:xfrm>
          <a:off x="3659393" y="1051591"/>
          <a:ext cx="1245721" cy="1035009"/>
        </a:xfrm>
        <a:prstGeom prst="ellipse">
          <a:avLst/>
        </a:prstGeom>
        <a:solidFill>
          <a:srgbClr val="F7BAB7"/>
        </a:solidFill>
        <a:ln w="25400" cap="flat" cmpd="sng" algn="ctr">
          <a:solidFill>
            <a:schemeClr val="accent4">
              <a:lumMod val="50000"/>
              <a:lumOff val="50000"/>
              <a:alpha val="30196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100</a:t>
          </a:r>
          <a:r>
            <a:rPr lang="en-US" sz="1000" kern="1200" baseline="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 </a:t>
          </a:r>
          <a:r>
            <a:rPr lang="en-US" sz="1000" kern="1200" dirty="0" smtClean="0">
              <a:solidFill>
                <a:srgbClr val="2E2E2E"/>
              </a:solidFill>
              <a:effectLst/>
              <a:latin typeface="Symbol" panose="05050102010706020507" pitchFamily="18" charset="2"/>
              <a:ea typeface="Times New Roman"/>
              <a:cs typeface="Arial"/>
            </a:rPr>
            <a:t></a:t>
          </a: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m </a:t>
          </a:r>
          <a:r>
            <a:rPr lang="en-US" sz="1000" kern="1200" baseline="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 </a:t>
          </a: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wafers   require optimized tools for the handling</a:t>
          </a:r>
          <a:endParaRPr lang="it-IT" sz="1000" kern="1200" dirty="0">
            <a:solidFill>
              <a:srgbClr val="0070C0"/>
            </a:solidFill>
          </a:endParaRPr>
        </a:p>
      </dsp:txBody>
      <dsp:txXfrm>
        <a:off x="3841825" y="1203165"/>
        <a:ext cx="880857" cy="731861"/>
      </dsp:txXfrm>
    </dsp:sp>
    <dsp:sp modelId="{67125502-334B-482A-A539-CB5F4431C862}">
      <dsp:nvSpPr>
        <dsp:cNvPr id="0" name=""/>
        <dsp:cNvSpPr/>
      </dsp:nvSpPr>
      <dsp:spPr>
        <a:xfrm>
          <a:off x="3171713" y="2679314"/>
          <a:ext cx="1143596" cy="1086368"/>
        </a:xfrm>
        <a:prstGeom prst="ellipse">
          <a:avLst/>
        </a:prstGeom>
        <a:solidFill>
          <a:srgbClr val="F7BAB7"/>
        </a:soli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High mechanical breakages during the process</a:t>
          </a:r>
          <a:endParaRPr lang="it-IT" sz="1000" kern="1200" dirty="0">
            <a:solidFill>
              <a:srgbClr val="0070C0"/>
            </a:solidFill>
          </a:endParaRPr>
        </a:p>
      </dsp:txBody>
      <dsp:txXfrm>
        <a:off x="3339189" y="2838409"/>
        <a:ext cx="808644" cy="768178"/>
      </dsp:txXfrm>
    </dsp:sp>
    <dsp:sp modelId="{3637BCE8-E040-4640-B5C0-6CB947DE5325}">
      <dsp:nvSpPr>
        <dsp:cNvPr id="0" name=""/>
        <dsp:cNvSpPr/>
      </dsp:nvSpPr>
      <dsp:spPr>
        <a:xfrm>
          <a:off x="1373636" y="2679314"/>
          <a:ext cx="1221728" cy="1086368"/>
        </a:xfrm>
        <a:prstGeom prst="ellipse">
          <a:avLst/>
        </a:prstGeom>
        <a:gradFill flip="none" rotWithShape="0">
          <a:gsLst>
            <a:gs pos="0">
              <a:srgbClr val="90F8A1">
                <a:tint val="66000"/>
                <a:satMod val="160000"/>
              </a:srgbClr>
            </a:gs>
            <a:gs pos="50000">
              <a:srgbClr val="90F8A1">
                <a:tint val="44500"/>
                <a:satMod val="160000"/>
              </a:srgbClr>
            </a:gs>
            <a:gs pos="100000">
              <a:srgbClr val="90F8A1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</a:rPr>
            <a:t>Fast etching process</a:t>
          </a:r>
          <a:endParaRPr lang="it-IT" sz="1000" kern="1200" dirty="0">
            <a:solidFill>
              <a:schemeClr val="tx1"/>
            </a:solidFill>
          </a:endParaRPr>
        </a:p>
      </dsp:txBody>
      <dsp:txXfrm>
        <a:off x="1552554" y="2838409"/>
        <a:ext cx="863892" cy="768178"/>
      </dsp:txXfrm>
    </dsp:sp>
    <dsp:sp modelId="{69E79D74-234C-420C-B05A-8962B8E97299}">
      <dsp:nvSpPr>
        <dsp:cNvPr id="0" name=""/>
        <dsp:cNvSpPr/>
      </dsp:nvSpPr>
      <dsp:spPr>
        <a:xfrm>
          <a:off x="750629" y="953622"/>
          <a:ext cx="1293518" cy="1170143"/>
        </a:xfrm>
        <a:prstGeom prst="ellipse">
          <a:avLst/>
        </a:prstGeom>
        <a:solidFill>
          <a:srgbClr val="F7BAB7"/>
        </a:solidFill>
        <a:ln w="25400" cap="flat" cmpd="sng" algn="ctr">
          <a:solidFill>
            <a:schemeClr val="accent4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After the thinning, the100 um  wafer resulted </a:t>
          </a: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more </a:t>
          </a:r>
          <a:r>
            <a:rPr lang="en-US" sz="1000" kern="1200" dirty="0" smtClean="0">
              <a:solidFill>
                <a:srgbClr val="2E2E2E"/>
              </a:solidFill>
              <a:effectLst/>
              <a:latin typeface="Frutiger LT Com 55 Roman"/>
              <a:ea typeface="Times New Roman"/>
              <a:cs typeface="Arial"/>
            </a:rPr>
            <a:t>fragile</a:t>
          </a:r>
          <a:endParaRPr lang="it-IT" sz="1200" kern="1200" dirty="0">
            <a:solidFill>
              <a:srgbClr val="0070C0"/>
            </a:solidFill>
            <a:effectLst/>
            <a:latin typeface="Frutiger LT Com 55 Roman"/>
            <a:ea typeface="Times New Roman"/>
            <a:cs typeface="Times New Roman"/>
          </a:endParaRPr>
        </a:p>
      </dsp:txBody>
      <dsp:txXfrm>
        <a:off x="940060" y="1124985"/>
        <a:ext cx="914656" cy="8274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58EB4-28C3-4D9F-8BB8-7307A7A80605}">
      <dsp:nvSpPr>
        <dsp:cNvPr id="0" name=""/>
        <dsp:cNvSpPr/>
      </dsp:nvSpPr>
      <dsp:spPr>
        <a:xfrm rot="5400000">
          <a:off x="2208470" y="-101593"/>
          <a:ext cx="3985898" cy="5875092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7A640-5C55-473A-8194-C2994B81E496}">
      <dsp:nvSpPr>
        <dsp:cNvPr id="0" name=""/>
        <dsp:cNvSpPr/>
      </dsp:nvSpPr>
      <dsp:spPr>
        <a:xfrm>
          <a:off x="2931624" y="1268844"/>
          <a:ext cx="314434" cy="190362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740AD-8673-4F11-A576-977E55EDAF49}">
      <dsp:nvSpPr>
        <dsp:cNvPr id="0" name=""/>
        <dsp:cNvSpPr/>
      </dsp:nvSpPr>
      <dsp:spPr>
        <a:xfrm flipV="1">
          <a:off x="4531274" y="1881133"/>
          <a:ext cx="314117" cy="156592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8CBE0-94EC-4B65-B4A2-7DF4936D3EC0}">
      <dsp:nvSpPr>
        <dsp:cNvPr id="0" name=""/>
        <dsp:cNvSpPr/>
      </dsp:nvSpPr>
      <dsp:spPr>
        <a:xfrm>
          <a:off x="4822375" y="2498735"/>
          <a:ext cx="416974" cy="20908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F7841-4728-47D3-B451-70C23F2F442D}">
      <dsp:nvSpPr>
        <dsp:cNvPr id="0" name=""/>
        <dsp:cNvSpPr/>
      </dsp:nvSpPr>
      <dsp:spPr>
        <a:xfrm>
          <a:off x="227811" y="1056544"/>
          <a:ext cx="2668736" cy="1208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>
              <a:solidFill>
                <a:srgbClr val="0070C0"/>
              </a:solidFill>
            </a:rPr>
            <a:t>Mechanical</a:t>
          </a:r>
          <a:r>
            <a:rPr lang="it-IT" sz="1600" kern="1200" dirty="0" smtClean="0">
              <a:solidFill>
                <a:srgbClr val="0070C0"/>
              </a:solidFill>
            </a:rPr>
            <a:t> </a:t>
          </a:r>
          <a:r>
            <a:rPr lang="it-IT" sz="1600" kern="1200" dirty="0" err="1" smtClean="0">
              <a:solidFill>
                <a:srgbClr val="0070C0"/>
              </a:solidFill>
            </a:rPr>
            <a:t>yeld</a:t>
          </a:r>
          <a:r>
            <a:rPr lang="it-IT" sz="1600" kern="1200" dirty="0" smtClean="0">
              <a:solidFill>
                <a:srgbClr val="0070C0"/>
              </a:solidFill>
            </a:rPr>
            <a:t>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 </a:t>
          </a:r>
          <a:r>
            <a:rPr lang="it-IT" sz="1400" b="1" kern="1200" dirty="0" smtClean="0"/>
            <a:t>Best performance </a:t>
          </a:r>
          <a:r>
            <a:rPr lang="it-IT" sz="1400" b="1" kern="1200" dirty="0" err="1" smtClean="0"/>
            <a:t>were</a:t>
          </a:r>
          <a:r>
            <a:rPr lang="it-IT" sz="1400" b="1" kern="1200" dirty="0" smtClean="0"/>
            <a:t> </a:t>
          </a:r>
          <a:r>
            <a:rPr lang="it-IT" sz="1400" b="1" kern="1200" dirty="0" err="1" smtClean="0"/>
            <a:t>reached</a:t>
          </a:r>
          <a:r>
            <a:rPr lang="it-IT" sz="1400" b="1" kern="1200" dirty="0" smtClean="0"/>
            <a:t> with  </a:t>
          </a:r>
          <a:r>
            <a:rPr lang="it-IT" sz="1400" b="1" kern="1200" dirty="0" err="1" smtClean="0"/>
            <a:t>Approach</a:t>
          </a:r>
          <a:r>
            <a:rPr lang="it-IT" sz="1400" b="1" kern="1200" dirty="0" smtClean="0"/>
            <a:t> 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(2% </a:t>
          </a:r>
          <a:r>
            <a:rPr lang="it-IT" sz="1200" kern="1200" dirty="0" err="1" smtClean="0"/>
            <a:t>higher</a:t>
          </a:r>
          <a:r>
            <a:rPr lang="it-IT" sz="1200" kern="1200" dirty="0" smtClean="0"/>
            <a:t>)</a:t>
          </a:r>
          <a:endParaRPr lang="it-IT" sz="1200" kern="1200" dirty="0"/>
        </a:p>
      </dsp:txBody>
      <dsp:txXfrm>
        <a:off x="227811" y="1056544"/>
        <a:ext cx="2668736" cy="1208774"/>
      </dsp:txXfrm>
    </dsp:sp>
    <dsp:sp modelId="{8D537707-35A0-4CC7-889D-8F4698CDF11E}">
      <dsp:nvSpPr>
        <dsp:cNvPr id="0" name=""/>
        <dsp:cNvSpPr/>
      </dsp:nvSpPr>
      <dsp:spPr>
        <a:xfrm>
          <a:off x="4852949" y="1115979"/>
          <a:ext cx="3332444" cy="88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err="1" smtClean="0">
              <a:solidFill>
                <a:srgbClr val="0070C0"/>
              </a:solidFill>
            </a:rPr>
            <a:t>Electrical</a:t>
          </a:r>
          <a:r>
            <a:rPr lang="it-IT" sz="1400" b="1" kern="1200" dirty="0" smtClean="0">
              <a:solidFill>
                <a:srgbClr val="0070C0"/>
              </a:solidFill>
            </a:rPr>
            <a:t> </a:t>
          </a:r>
          <a:r>
            <a:rPr lang="it-IT" sz="1400" b="1" kern="1200" dirty="0" err="1" smtClean="0">
              <a:solidFill>
                <a:srgbClr val="0070C0"/>
              </a:solidFill>
            </a:rPr>
            <a:t>perfomance</a:t>
          </a:r>
          <a:r>
            <a:rPr lang="it-IT" sz="1400" b="1" kern="1200" dirty="0" smtClean="0">
              <a:solidFill>
                <a:srgbClr val="0070C0"/>
              </a:solidFill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rgbClr val="0070C0"/>
              </a:solidFill>
            </a:rPr>
            <a:t>(BOL and EOL  5E14 e</a:t>
          </a:r>
          <a:r>
            <a:rPr lang="it-IT" sz="1400" b="1" kern="1200" baseline="30000" dirty="0" smtClean="0">
              <a:solidFill>
                <a:srgbClr val="0070C0"/>
              </a:solidFill>
            </a:rPr>
            <a:t>-</a:t>
          </a:r>
          <a:r>
            <a:rPr lang="it-IT" sz="1400" b="1" kern="1200" dirty="0" smtClean="0">
              <a:solidFill>
                <a:srgbClr val="0070C0"/>
              </a:solidFill>
            </a:rPr>
            <a:t>/cm</a:t>
          </a:r>
          <a:r>
            <a:rPr lang="it-IT" sz="1400" b="1" kern="1200" baseline="30000" dirty="0" smtClean="0">
              <a:solidFill>
                <a:srgbClr val="0070C0"/>
              </a:solidFill>
            </a:rPr>
            <a:t>2</a:t>
          </a:r>
          <a:r>
            <a:rPr lang="it-IT" sz="1400" b="1" kern="1200" dirty="0" smtClean="0">
              <a:solidFill>
                <a:srgbClr val="0070C0"/>
              </a:solidFill>
            </a:rPr>
            <a:t> 1 </a:t>
          </a:r>
          <a:r>
            <a:rPr lang="it-IT" sz="1400" b="1" kern="1200" dirty="0" err="1" smtClean="0">
              <a:solidFill>
                <a:srgbClr val="0070C0"/>
              </a:solidFill>
            </a:rPr>
            <a:t>MeV</a:t>
          </a:r>
          <a:r>
            <a:rPr lang="it-IT" sz="1400" b="1" kern="1200" dirty="0" smtClean="0">
              <a:solidFill>
                <a:srgbClr val="0070C0"/>
              </a:solidFill>
            </a:rPr>
            <a:t>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The </a:t>
          </a:r>
          <a:r>
            <a:rPr lang="it-IT" sz="1400" kern="1200" dirty="0" err="1" smtClean="0"/>
            <a:t>two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approaches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were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comparable</a:t>
          </a:r>
          <a:endParaRPr lang="it-IT" sz="1400" kern="1200" dirty="0"/>
        </a:p>
      </dsp:txBody>
      <dsp:txXfrm>
        <a:off x="4852949" y="1115979"/>
        <a:ext cx="3332444" cy="881307"/>
      </dsp:txXfrm>
    </dsp:sp>
    <dsp:sp modelId="{A4C30E47-AB1B-445D-A197-AD113AF041D5}">
      <dsp:nvSpPr>
        <dsp:cNvPr id="0" name=""/>
        <dsp:cNvSpPr/>
      </dsp:nvSpPr>
      <dsp:spPr>
        <a:xfrm>
          <a:off x="2807894" y="2786740"/>
          <a:ext cx="5008059" cy="88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solidFill>
                <a:srgbClr val="0070C0"/>
              </a:solidFill>
            </a:rPr>
            <a:t>Manufacturing </a:t>
          </a:r>
          <a:r>
            <a:rPr lang="it-IT" sz="1600" kern="1200" dirty="0" err="1" smtClean="0">
              <a:solidFill>
                <a:srgbClr val="0070C0"/>
              </a:solidFill>
            </a:rPr>
            <a:t>Cost</a:t>
          </a:r>
          <a:endParaRPr lang="it-IT" sz="1600" kern="1200" dirty="0" smtClean="0">
            <a:solidFill>
              <a:srgbClr val="0070C0"/>
            </a:solidFill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Lower </a:t>
          </a:r>
          <a:r>
            <a:rPr lang="it-IT" sz="1400" b="1" kern="1200" dirty="0" err="1" smtClean="0"/>
            <a:t>cost</a:t>
          </a:r>
          <a:r>
            <a:rPr lang="it-IT" sz="1400" b="1" kern="1200" dirty="0" smtClean="0"/>
            <a:t> with </a:t>
          </a:r>
          <a:r>
            <a:rPr lang="it-IT" sz="1400" b="1" kern="1200" dirty="0" err="1" smtClean="0"/>
            <a:t>approach</a:t>
          </a:r>
          <a:r>
            <a:rPr lang="it-IT" sz="1400" b="1" kern="1200" dirty="0" smtClean="0"/>
            <a:t> A</a:t>
          </a:r>
          <a:endParaRPr lang="it-IT" sz="1600" b="1" kern="1200" dirty="0" smtClean="0"/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- 100 µm </a:t>
          </a:r>
          <a:r>
            <a:rPr lang="it-IT" sz="1200" kern="1200" dirty="0" err="1" smtClean="0"/>
            <a:t>Ge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substrate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cost</a:t>
          </a:r>
          <a:endParaRPr lang="it-IT" sz="1200" kern="1200" dirty="0" smtClean="0"/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- </a:t>
          </a:r>
          <a:r>
            <a:rPr lang="it-IT" sz="1200" kern="1200" dirty="0" err="1" smtClean="0"/>
            <a:t>Ge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reclaim</a:t>
          </a:r>
          <a:r>
            <a:rPr lang="it-IT" sz="1200" kern="1200" dirty="0" smtClean="0"/>
            <a:t> from </a:t>
          </a:r>
          <a:r>
            <a:rPr lang="it-IT" sz="1200" kern="1200" dirty="0" err="1" smtClean="0"/>
            <a:t>etching</a:t>
          </a:r>
          <a:r>
            <a:rPr lang="it-IT" sz="1200" kern="1200" dirty="0" smtClean="0"/>
            <a:t> 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    </a:t>
          </a:r>
          <a:r>
            <a:rPr lang="it-IT" sz="1200" kern="1200" dirty="0" err="1" smtClean="0"/>
            <a:t>solution</a:t>
          </a:r>
          <a:endParaRPr lang="it-IT" sz="1200" kern="1200" dirty="0" smtClean="0"/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 dirty="0"/>
        </a:p>
      </dsp:txBody>
      <dsp:txXfrm>
        <a:off x="2807894" y="2786740"/>
        <a:ext cx="5008059" cy="881307"/>
      </dsp:txXfrm>
    </dsp:sp>
    <dsp:sp modelId="{CD2056E2-4FA3-4824-8711-15594AAB91D2}">
      <dsp:nvSpPr>
        <dsp:cNvPr id="0" name=""/>
        <dsp:cNvSpPr/>
      </dsp:nvSpPr>
      <dsp:spPr>
        <a:xfrm>
          <a:off x="5173226" y="3305249"/>
          <a:ext cx="120078" cy="120078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8DF9E6-0179-4D07-ABD9-2C5C768CF4E4}">
      <dsp:nvSpPr>
        <dsp:cNvPr id="0" name=""/>
        <dsp:cNvSpPr/>
      </dsp:nvSpPr>
      <dsp:spPr>
        <a:xfrm>
          <a:off x="6151060" y="2214049"/>
          <a:ext cx="2241826" cy="88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600" kern="1200" dirty="0" smtClean="0"/>
            <a:t> </a:t>
          </a:r>
          <a:endParaRPr lang="it-IT" sz="5600" kern="1200" dirty="0"/>
        </a:p>
      </dsp:txBody>
      <dsp:txXfrm>
        <a:off x="6151060" y="2214049"/>
        <a:ext cx="2241826" cy="881307"/>
      </dsp:txXfrm>
    </dsp:sp>
    <dsp:sp modelId="{A006A9E3-8DB9-40EA-9EBD-0E65E6AE9B78}">
      <dsp:nvSpPr>
        <dsp:cNvPr id="0" name=""/>
        <dsp:cNvSpPr/>
      </dsp:nvSpPr>
      <dsp:spPr>
        <a:xfrm>
          <a:off x="1505169" y="2924634"/>
          <a:ext cx="3332444" cy="88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600" kern="1200" dirty="0"/>
        </a:p>
      </dsp:txBody>
      <dsp:txXfrm>
        <a:off x="1505169" y="2924634"/>
        <a:ext cx="3332444" cy="881307"/>
      </dsp:txXfrm>
    </dsp:sp>
    <dsp:sp modelId="{0F1200B2-E366-4A63-9805-1429506359DD}">
      <dsp:nvSpPr>
        <dsp:cNvPr id="0" name=""/>
        <dsp:cNvSpPr/>
      </dsp:nvSpPr>
      <dsp:spPr>
        <a:xfrm>
          <a:off x="3742648" y="4901755"/>
          <a:ext cx="4442844" cy="501622"/>
        </a:xfrm>
        <a:prstGeom prst="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 dirty="0" smtClean="0">
            <a:solidFill>
              <a:schemeClr val="accent1">
                <a:lumMod val="50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3000"/>
            </a:spcAft>
          </a:pPr>
          <a:r>
            <a:rPr lang="it-IT" sz="2000" b="1" kern="1200" dirty="0" err="1" smtClean="0">
              <a:solidFill>
                <a:srgbClr val="0070C0"/>
              </a:solidFill>
              <a:effectLst/>
            </a:rPr>
            <a:t>Approach</a:t>
          </a:r>
          <a:r>
            <a:rPr lang="it-IT" sz="2000" b="1" kern="1200" dirty="0" smtClean="0">
              <a:solidFill>
                <a:srgbClr val="0070C0"/>
              </a:solidFill>
              <a:effectLst/>
            </a:rPr>
            <a:t> A </a:t>
          </a:r>
          <a:r>
            <a:rPr lang="it-IT" sz="2000" b="1" kern="1200" dirty="0" err="1" smtClean="0">
              <a:solidFill>
                <a:srgbClr val="0070C0"/>
              </a:solidFill>
              <a:effectLst/>
            </a:rPr>
            <a:t>was</a:t>
          </a:r>
          <a:r>
            <a:rPr lang="it-IT" sz="2000" b="1" kern="1200" dirty="0" smtClean="0">
              <a:solidFill>
                <a:srgbClr val="0070C0"/>
              </a:solidFill>
              <a:effectLst/>
            </a:rPr>
            <a:t> </a:t>
          </a:r>
          <a:r>
            <a:rPr lang="it-IT" sz="2000" b="1" kern="1200" dirty="0" err="1" smtClean="0">
              <a:solidFill>
                <a:srgbClr val="0070C0"/>
              </a:solidFill>
              <a:effectLst/>
            </a:rPr>
            <a:t>selected</a:t>
          </a:r>
          <a:r>
            <a:rPr lang="it-IT" sz="2000" b="1" kern="1200" dirty="0" smtClean="0">
              <a:solidFill>
                <a:srgbClr val="0070C0"/>
              </a:solidFill>
              <a:effectLst/>
            </a:rPr>
            <a:t>  for the manufacturing of the CTJ30-80 </a:t>
          </a:r>
          <a:r>
            <a:rPr lang="it-IT" sz="2000" b="1" kern="1200" dirty="0" err="1" smtClean="0">
              <a:solidFill>
                <a:srgbClr val="0070C0"/>
              </a:solidFill>
              <a:effectLst/>
            </a:rPr>
            <a:t>cells</a:t>
          </a:r>
          <a:endParaRPr lang="it-IT" sz="2000" b="1" kern="1200" dirty="0">
            <a:solidFill>
              <a:srgbClr val="0070C0"/>
            </a:solidFill>
            <a:effectLst/>
          </a:endParaRPr>
        </a:p>
      </dsp:txBody>
      <dsp:txXfrm>
        <a:off x="3742648" y="4901755"/>
        <a:ext cx="4442844" cy="501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2463"/>
          </a:xfrm>
          <a:prstGeom prst="rect">
            <a:avLst/>
          </a:prstGeom>
        </p:spPr>
        <p:txBody>
          <a:bodyPr vert="horz" lIns="87865" tIns="43932" rIns="87865" bIns="4393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2463"/>
          </a:xfrm>
          <a:prstGeom prst="rect">
            <a:avLst/>
          </a:prstGeom>
        </p:spPr>
        <p:txBody>
          <a:bodyPr vert="horz" lIns="87865" tIns="43932" rIns="87865" bIns="43932" rtlCol="0"/>
          <a:lstStyle>
            <a:lvl1pPr algn="r">
              <a:defRPr sz="1200"/>
            </a:lvl1pPr>
          </a:lstStyle>
          <a:p>
            <a:fld id="{EE64D858-06EB-4BB6-9427-F877F57280DA}" type="datetimeFigureOut">
              <a:rPr lang="it-IT" smtClean="0"/>
              <a:pPr/>
              <a:t>12/02/2018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65971"/>
            <a:ext cx="2945862" cy="492463"/>
          </a:xfrm>
          <a:prstGeom prst="rect">
            <a:avLst/>
          </a:prstGeom>
        </p:spPr>
        <p:txBody>
          <a:bodyPr vert="horz" lIns="87865" tIns="43932" rIns="87865" bIns="4393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294" y="9365971"/>
            <a:ext cx="2945862" cy="492463"/>
          </a:xfrm>
          <a:prstGeom prst="rect">
            <a:avLst/>
          </a:prstGeom>
        </p:spPr>
        <p:txBody>
          <a:bodyPr vert="horz" lIns="87865" tIns="43932" rIns="87865" bIns="43932" rtlCol="0" anchor="b"/>
          <a:lstStyle>
            <a:lvl1pPr algn="r">
              <a:defRPr sz="1200"/>
            </a:lvl1pPr>
          </a:lstStyle>
          <a:p>
            <a:fld id="{AE7BABF1-C92B-4273-B950-186C487A7C0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268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2998"/>
          </a:xfrm>
          <a:prstGeom prst="rect">
            <a:avLst/>
          </a:prstGeom>
        </p:spPr>
        <p:txBody>
          <a:bodyPr vert="horz" lIns="95175" tIns="47588" rIns="95175" bIns="47588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2998"/>
          </a:xfrm>
          <a:prstGeom prst="rect">
            <a:avLst/>
          </a:prstGeom>
        </p:spPr>
        <p:txBody>
          <a:bodyPr vert="horz" lIns="95175" tIns="47588" rIns="95175" bIns="47588" rtlCol="0"/>
          <a:lstStyle>
            <a:lvl1pPr algn="r">
              <a:defRPr sz="1200"/>
            </a:lvl1pPr>
          </a:lstStyle>
          <a:p>
            <a:fld id="{6C80EDFE-8665-46E9-8249-F7FD9C2CDEF9}" type="datetimeFigureOut">
              <a:rPr lang="it-IT" smtClean="0"/>
              <a:pPr/>
              <a:t>12/02/2018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7600" cy="3697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75" tIns="47588" rIns="95175" bIns="4758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3483"/>
            <a:ext cx="5438140" cy="4436983"/>
          </a:xfrm>
          <a:prstGeom prst="rect">
            <a:avLst/>
          </a:prstGeom>
        </p:spPr>
        <p:txBody>
          <a:bodyPr vert="horz" lIns="95175" tIns="47588" rIns="95175" bIns="47588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65254"/>
            <a:ext cx="2945659" cy="492998"/>
          </a:xfrm>
          <a:prstGeom prst="rect">
            <a:avLst/>
          </a:prstGeom>
        </p:spPr>
        <p:txBody>
          <a:bodyPr vert="horz" lIns="95175" tIns="47588" rIns="95175" bIns="47588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65254"/>
            <a:ext cx="2945659" cy="492998"/>
          </a:xfrm>
          <a:prstGeom prst="rect">
            <a:avLst/>
          </a:prstGeom>
        </p:spPr>
        <p:txBody>
          <a:bodyPr vert="horz" lIns="95175" tIns="47588" rIns="95175" bIns="47588" rtlCol="0" anchor="b"/>
          <a:lstStyle>
            <a:lvl1pPr algn="r">
              <a:defRPr sz="1200"/>
            </a:lvl1pPr>
          </a:lstStyle>
          <a:p>
            <a:fld id="{755A372D-17D9-4F09-B46D-8B7C91E5F1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956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inizia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C:\Users\Chighine\Desktop\attività\logo\marchio cesi new sx 300dpi no linea.bm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602737"/>
            <a:ext cx="4176778" cy="176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__________"/>
          <p:cNvSpPr/>
          <p:nvPr/>
        </p:nvSpPr>
        <p:spPr>
          <a:xfrm>
            <a:off x="611560" y="3839452"/>
            <a:ext cx="7236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|____"/>
          <p:cNvSpPr/>
          <p:nvPr/>
        </p:nvSpPr>
        <p:spPr>
          <a:xfrm>
            <a:off x="7848872" y="1268759"/>
            <a:ext cx="1295128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|"/>
          <p:cNvSpPr/>
          <p:nvPr/>
        </p:nvSpPr>
        <p:spPr>
          <a:xfrm rot="5400000">
            <a:off x="7200000" y="640800"/>
            <a:ext cx="1332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_____|"/>
          <p:cNvSpPr/>
          <p:nvPr/>
        </p:nvSpPr>
        <p:spPr>
          <a:xfrm rot="5400000">
            <a:off x="6408000" y="2746565"/>
            <a:ext cx="2916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______|"/>
          <p:cNvSpPr/>
          <p:nvPr/>
        </p:nvSpPr>
        <p:spPr>
          <a:xfrm rot="5400000">
            <a:off x="6768000" y="5266885"/>
            <a:ext cx="2196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Picture 5" descr="C:\Users\Chighine\Desktop\attività\logo\marchi controllate 2017 300dp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352" y="107596"/>
            <a:ext cx="582168" cy="104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presenta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Chighine\Desktop\attività\logo\marchio cesi new sx 300dpi no linea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802307"/>
            <a:ext cx="1433140" cy="60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__________UP"/>
          <p:cNvSpPr/>
          <p:nvPr/>
        </p:nvSpPr>
        <p:spPr>
          <a:xfrm>
            <a:off x="611560" y="2528900"/>
            <a:ext cx="7236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"/>
          <p:cNvSpPr>
            <a:spLocks noGrp="1"/>
          </p:cNvSpPr>
          <p:nvPr>
            <p:ph type="title" hasCustomPrompt="1"/>
          </p:nvPr>
        </p:nvSpPr>
        <p:spPr>
          <a:xfrm>
            <a:off x="611560" y="2708920"/>
            <a:ext cx="7200800" cy="1080120"/>
          </a:xfrm>
          <a:prstGeom prst="rect">
            <a:avLst/>
          </a:prstGeom>
        </p:spPr>
        <p:txBody>
          <a:bodyPr lIns="0"/>
          <a:lstStyle>
            <a:lvl1pPr algn="l">
              <a:lnSpc>
                <a:spcPts val="4000"/>
              </a:lnSpc>
              <a:defRPr sz="4000" b="1" baseline="0">
                <a:solidFill>
                  <a:srgbClr val="005BA6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also on multiple row</a:t>
            </a:r>
            <a:endParaRPr lang="en-US" noProof="0" dirty="0"/>
          </a:p>
        </p:txBody>
      </p:sp>
      <p:sp>
        <p:nvSpPr>
          <p:cNvPr id="21" name="Segnaposto testo 20"/>
          <p:cNvSpPr>
            <a:spLocks noGrp="1"/>
          </p:cNvSpPr>
          <p:nvPr>
            <p:ph type="body" sz="quarter" idx="10" hasCustomPrompt="1"/>
          </p:nvPr>
        </p:nvSpPr>
        <p:spPr>
          <a:xfrm>
            <a:off x="611560" y="3834045"/>
            <a:ext cx="7200800" cy="315035"/>
          </a:xfrm>
          <a:prstGeom prst="rect">
            <a:avLst/>
          </a:prstGeom>
        </p:spPr>
        <p:txBody>
          <a:bodyPr lIns="0"/>
          <a:lstStyle>
            <a:lvl1pPr marL="0" algn="l" defTabSz="914400" rtl="0" eaLnBrk="1" latinLnBrk="0" hangingPunct="1">
              <a:lnSpc>
                <a:spcPts val="2200"/>
              </a:lnSpc>
              <a:buNone/>
              <a:defRPr lang="it-IT" sz="2400" b="1" kern="1200" smtClean="0">
                <a:solidFill>
                  <a:srgbClr val="979DA3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to add subtitle</a:t>
            </a:r>
          </a:p>
        </p:txBody>
      </p:sp>
      <p:sp>
        <p:nvSpPr>
          <p:cNvPr id="25" name="|____"/>
          <p:cNvSpPr/>
          <p:nvPr/>
        </p:nvSpPr>
        <p:spPr>
          <a:xfrm>
            <a:off x="7848872" y="1268759"/>
            <a:ext cx="1295128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Segnaposto testo 30"/>
          <p:cNvSpPr>
            <a:spLocks noGrp="1"/>
          </p:cNvSpPr>
          <p:nvPr>
            <p:ph type="body" sz="quarter" idx="13" hasCustomPrompt="1"/>
          </p:nvPr>
        </p:nvSpPr>
        <p:spPr>
          <a:xfrm>
            <a:off x="611560" y="1844824"/>
            <a:ext cx="7200800" cy="315034"/>
          </a:xfrm>
          <a:prstGeom prst="rect">
            <a:avLst/>
          </a:prstGeom>
        </p:spPr>
        <p:txBody>
          <a:bodyPr lIns="0" tIns="0" bIns="0" anchor="ctr" anchorCtr="0"/>
          <a:lstStyle>
            <a:lvl1pPr>
              <a:buNone/>
              <a:defRPr sz="1800" baseline="0">
                <a:solidFill>
                  <a:srgbClr val="979DA3"/>
                </a:solidFill>
                <a:latin typeface="+mn-lt"/>
              </a:defRPr>
            </a:lvl1pPr>
          </a:lstStyle>
          <a:p>
            <a:pPr lvl="0"/>
            <a:r>
              <a:rPr lang="it-IT" dirty="0" smtClean="0"/>
              <a:t>Dott. First and Last </a:t>
            </a:r>
            <a:r>
              <a:rPr lang="it-IT" dirty="0" err="1" smtClean="0"/>
              <a:t>Name</a:t>
            </a:r>
            <a:endParaRPr lang="it-IT" dirty="0"/>
          </a:p>
        </p:txBody>
      </p:sp>
      <p:sp>
        <p:nvSpPr>
          <p:cNvPr id="32" name="Segnaposto testo 30"/>
          <p:cNvSpPr>
            <a:spLocks noGrp="1"/>
          </p:cNvSpPr>
          <p:nvPr>
            <p:ph type="body" sz="quarter" idx="14" hasCustomPrompt="1"/>
          </p:nvPr>
        </p:nvSpPr>
        <p:spPr>
          <a:xfrm>
            <a:off x="611560" y="2168860"/>
            <a:ext cx="7200800" cy="270030"/>
          </a:xfrm>
          <a:prstGeom prst="rect">
            <a:avLst/>
          </a:prstGeom>
        </p:spPr>
        <p:txBody>
          <a:bodyPr wrap="none" lIns="0" tIns="0" bIns="0" anchor="ctr" anchorCtr="0"/>
          <a:lstStyle>
            <a:lvl1pPr>
              <a:buNone/>
              <a:defRPr sz="1800" baseline="0">
                <a:solidFill>
                  <a:srgbClr val="979DA3"/>
                </a:solidFill>
                <a:latin typeface="+mn-lt"/>
              </a:defRPr>
            </a:lvl1pPr>
          </a:lstStyle>
          <a:p>
            <a:pPr lvl="0"/>
            <a:r>
              <a:rPr lang="it-IT" dirty="0" smtClean="0"/>
              <a:t>Location,14.04.2012</a:t>
            </a:r>
            <a:endParaRPr lang="it-IT" dirty="0"/>
          </a:p>
        </p:txBody>
      </p:sp>
      <p:sp>
        <p:nvSpPr>
          <p:cNvPr id="19" name="|"/>
          <p:cNvSpPr/>
          <p:nvPr userDrawn="1"/>
        </p:nvSpPr>
        <p:spPr>
          <a:xfrm rot="5400000">
            <a:off x="7181820" y="658800"/>
            <a:ext cx="1368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__________DOWN"/>
          <p:cNvSpPr/>
          <p:nvPr userDrawn="1"/>
        </p:nvSpPr>
        <p:spPr>
          <a:xfrm>
            <a:off x="612000" y="6219312"/>
            <a:ext cx="7236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_____|"/>
          <p:cNvSpPr/>
          <p:nvPr userDrawn="1"/>
        </p:nvSpPr>
        <p:spPr>
          <a:xfrm rot="5400000">
            <a:off x="5337000" y="3817565"/>
            <a:ext cx="5058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Picture 5" descr="C:\Users\Chighine\Desktop\attività\logo\marchi controllate 2017 300dpi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352" y="91694"/>
            <a:ext cx="582168" cy="104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Sommari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Chighine\Desktop\attività\logo\marchio cesi new sx 300dpi no linea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802307"/>
            <a:ext cx="1433140" cy="60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__________DOWN"/>
          <p:cNvSpPr/>
          <p:nvPr/>
        </p:nvSpPr>
        <p:spPr>
          <a:xfrm>
            <a:off x="612000" y="6219312"/>
            <a:ext cx="7236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__________UP"/>
          <p:cNvSpPr/>
          <p:nvPr/>
        </p:nvSpPr>
        <p:spPr>
          <a:xfrm>
            <a:off x="611560" y="2010448"/>
            <a:ext cx="7236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"/>
          <p:cNvSpPr>
            <a:spLocks noGrp="1"/>
          </p:cNvSpPr>
          <p:nvPr>
            <p:ph type="title" hasCustomPrompt="1"/>
          </p:nvPr>
        </p:nvSpPr>
        <p:spPr>
          <a:xfrm>
            <a:off x="611560" y="1088740"/>
            <a:ext cx="7200800" cy="315035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ct val="100000"/>
              </a:lnSpc>
              <a:defRPr sz="1800" b="0" baseline="0">
                <a:solidFill>
                  <a:srgbClr val="979DA3"/>
                </a:solidFill>
                <a:latin typeface="+mn-lt"/>
              </a:defRPr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27" name="_____|"/>
          <p:cNvSpPr/>
          <p:nvPr/>
        </p:nvSpPr>
        <p:spPr>
          <a:xfrm rot="5400000">
            <a:off x="5337000" y="3817565"/>
            <a:ext cx="5058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|____"/>
          <p:cNvSpPr/>
          <p:nvPr userDrawn="1"/>
        </p:nvSpPr>
        <p:spPr>
          <a:xfrm>
            <a:off x="7848872" y="1268759"/>
            <a:ext cx="1295128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it-IT"/>
          </a:p>
        </p:txBody>
      </p:sp>
      <p:sp>
        <p:nvSpPr>
          <p:cNvPr id="14" name="|"/>
          <p:cNvSpPr/>
          <p:nvPr userDrawn="1"/>
        </p:nvSpPr>
        <p:spPr>
          <a:xfrm rot="5400000">
            <a:off x="7181820" y="658800"/>
            <a:ext cx="1368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611460" y="1484784"/>
            <a:ext cx="7200900" cy="423292"/>
          </a:xfrm>
          <a:prstGeom prst="rect">
            <a:avLst/>
          </a:prstGeom>
        </p:spPr>
        <p:txBody>
          <a:bodyPr lIns="0" anchor="ctr"/>
          <a:lstStyle>
            <a:lvl1pPr marL="400050" indent="-742950" algn="l">
              <a:buFont typeface="Arial" pitchFamily="34" charset="0"/>
              <a:buNone/>
              <a:defRPr lang="it-IT" sz="3600" b="1" kern="1200" smtClean="0">
                <a:solidFill>
                  <a:srgbClr val="005BA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-342900" algn="l" defTabSz="914400" rtl="0" eaLnBrk="1" latinLnBrk="0" hangingPunct="1">
              <a:lnSpc>
                <a:spcPct val="100000"/>
              </a:lnSpc>
              <a:spcBef>
                <a:spcPct val="0"/>
              </a:spcBef>
            </a:pPr>
            <a:r>
              <a:rPr lang="en-US" noProof="0" dirty="0" smtClean="0"/>
              <a:t>Summary</a:t>
            </a:r>
            <a:endParaRPr lang="en-US" noProof="0" dirty="0"/>
          </a:p>
        </p:txBody>
      </p:sp>
      <p:sp>
        <p:nvSpPr>
          <p:cNvPr id="21" name="Segnaposto testo 20"/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2097089"/>
            <a:ext cx="7200900" cy="3636168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buFont typeface="Arial" pitchFamily="34" charset="0"/>
              <a:buNone/>
              <a:defRPr sz="1200" baseline="0">
                <a:solidFill>
                  <a:srgbClr val="979DA3"/>
                </a:solidFill>
              </a:defRPr>
            </a:lvl1pPr>
            <a:lvl2pPr>
              <a:defRPr sz="1200">
                <a:solidFill>
                  <a:srgbClr val="979DA3"/>
                </a:solidFill>
              </a:defRPr>
            </a:lvl2pPr>
            <a:lvl3pPr>
              <a:defRPr sz="1200">
                <a:solidFill>
                  <a:srgbClr val="979DA3"/>
                </a:solidFill>
              </a:defRPr>
            </a:lvl3pPr>
            <a:lvl4pPr>
              <a:defRPr sz="1200">
                <a:solidFill>
                  <a:srgbClr val="979DA3"/>
                </a:solidFill>
              </a:defRPr>
            </a:lvl4pPr>
            <a:lvl5pPr>
              <a:defRPr sz="1200">
                <a:solidFill>
                  <a:srgbClr val="979DA3"/>
                </a:solidFill>
              </a:defRPr>
            </a:lvl5pPr>
          </a:lstStyle>
          <a:p>
            <a:pPr lvl="0"/>
            <a:r>
              <a:rPr lang="en-US" noProof="0" dirty="0" smtClean="0"/>
              <a:t>Copy and paste as reported in the example or insert a general summary</a:t>
            </a:r>
          </a:p>
          <a:p>
            <a:pPr lvl="0"/>
            <a:endParaRPr lang="en-US" noProof="0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ful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|"/>
          <p:cNvSpPr/>
          <p:nvPr userDrawn="1"/>
        </p:nvSpPr>
        <p:spPr>
          <a:xfrm rot="5400000">
            <a:off x="8052886" y="429163"/>
            <a:ext cx="908719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Segnaposto contenuto 35"/>
          <p:cNvSpPr>
            <a:spLocks noGrp="1"/>
          </p:cNvSpPr>
          <p:nvPr>
            <p:ph sz="quarter" idx="18" hasCustomPrompt="1"/>
          </p:nvPr>
        </p:nvSpPr>
        <p:spPr>
          <a:xfrm>
            <a:off x="468000" y="971999"/>
            <a:ext cx="7956000" cy="5337321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defRPr sz="1200">
                <a:latin typeface="+mn-lt"/>
              </a:defRPr>
            </a:lvl1pPr>
            <a:lvl2pPr>
              <a:buClr>
                <a:srgbClr val="00B0F0"/>
              </a:buClr>
              <a:defRPr sz="1200">
                <a:latin typeface="+mn-lt"/>
              </a:defRPr>
            </a:lvl2pPr>
            <a:lvl3pPr>
              <a:buClr>
                <a:srgbClr val="00B0F0"/>
              </a:buClr>
              <a:defRPr sz="1200">
                <a:latin typeface="+mn-lt"/>
              </a:defRPr>
            </a:lvl3pPr>
            <a:lvl4pPr>
              <a:buClr>
                <a:srgbClr val="00B0F0"/>
              </a:buClr>
              <a:defRPr sz="1200">
                <a:latin typeface="+mn-lt"/>
              </a:defRPr>
            </a:lvl4pPr>
            <a:lvl5pPr>
              <a:buClr>
                <a:srgbClr val="00B0F0"/>
              </a:buClr>
              <a:defRPr sz="1200">
                <a:latin typeface="+mn-lt"/>
              </a:defRPr>
            </a:lvl5pPr>
          </a:lstStyle>
          <a:p>
            <a:pPr lvl="0"/>
            <a:r>
              <a:rPr lang="en-US" noProof="0" dirty="0"/>
              <a:t>Click edit Master text styles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6" name="Titolo 25"/>
          <p:cNvSpPr>
            <a:spLocks noGrp="1"/>
          </p:cNvSpPr>
          <p:nvPr>
            <p:ph type="title" hasCustomPrompt="1"/>
          </p:nvPr>
        </p:nvSpPr>
        <p:spPr>
          <a:xfrm>
            <a:off x="432000" y="143636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add title</a:t>
            </a:r>
            <a:br>
              <a:rPr lang="en-US" noProof="0" dirty="0"/>
            </a:br>
            <a:r>
              <a:rPr lang="en-US" noProof="0" dirty="0"/>
              <a:t>on two rows and with left alignment</a:t>
            </a:r>
          </a:p>
        </p:txBody>
      </p:sp>
      <p:sp>
        <p:nvSpPr>
          <p:cNvPr id="39" name="|____"/>
          <p:cNvSpPr/>
          <p:nvPr userDrawn="1"/>
        </p:nvSpPr>
        <p:spPr>
          <a:xfrm>
            <a:off x="8514551" y="620695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/>
              <a:t>2.4</a:t>
            </a:r>
          </a:p>
        </p:txBody>
      </p:sp>
      <p:sp>
        <p:nvSpPr>
          <p:cNvPr id="44" name="|"/>
          <p:cNvSpPr>
            <a:spLocks/>
          </p:cNvSpPr>
          <p:nvPr userDrawn="1"/>
        </p:nvSpPr>
        <p:spPr>
          <a:xfrm rot="5400000">
            <a:off x="5422040" y="3625201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__________DOWN"/>
          <p:cNvSpPr/>
          <p:nvPr userDrawn="1"/>
        </p:nvSpPr>
        <p:spPr>
          <a:xfrm rot="5400000">
            <a:off x="8037392" y="6660353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8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30" y="6581484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19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9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105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/>
              <a:t>Source:</a:t>
            </a:r>
          </a:p>
        </p:txBody>
      </p:sp>
      <p:pic>
        <p:nvPicPr>
          <p:cNvPr id="24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422" y="6433241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2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_Fina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__________DOWN"/>
          <p:cNvSpPr/>
          <p:nvPr userDrawn="1"/>
        </p:nvSpPr>
        <p:spPr>
          <a:xfrm>
            <a:off x="612000" y="2623916"/>
            <a:ext cx="7236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|____"/>
          <p:cNvSpPr/>
          <p:nvPr userDrawn="1"/>
        </p:nvSpPr>
        <p:spPr>
          <a:xfrm>
            <a:off x="7839475" y="1254364"/>
            <a:ext cx="1332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|"/>
          <p:cNvSpPr/>
          <p:nvPr userDrawn="1"/>
        </p:nvSpPr>
        <p:spPr>
          <a:xfrm rot="5400000">
            <a:off x="7355168" y="450180"/>
            <a:ext cx="1008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_____|"/>
          <p:cNvSpPr/>
          <p:nvPr userDrawn="1"/>
        </p:nvSpPr>
        <p:spPr>
          <a:xfrm rot="5400000">
            <a:off x="5038567" y="3749125"/>
            <a:ext cx="56412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egnaposto immagine 13"/>
          <p:cNvSpPr>
            <a:spLocks noGrp="1"/>
          </p:cNvSpPr>
          <p:nvPr>
            <p:ph type="pic" sz="quarter" idx="14" hasCustomPrompt="1"/>
          </p:nvPr>
        </p:nvSpPr>
        <p:spPr>
          <a:xfrm>
            <a:off x="619125" y="2646691"/>
            <a:ext cx="7193160" cy="36360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 smtClean="0"/>
              <a:t>Fare clic sull'icona inserire un'immagine</a:t>
            </a:r>
            <a:endParaRPr lang="it-IT"/>
          </a:p>
        </p:txBody>
      </p:sp>
      <p:sp>
        <p:nvSpPr>
          <p:cNvPr id="14" name="__________DOWN"/>
          <p:cNvSpPr/>
          <p:nvPr userDrawn="1"/>
        </p:nvSpPr>
        <p:spPr>
          <a:xfrm rot="10800000">
            <a:off x="611560" y="6303437"/>
            <a:ext cx="7236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Picture 4" descr="C:\Users\AXIS\Desktop\CESI_PPT\slide\text_footer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365" y="2121179"/>
            <a:ext cx="4447409" cy="187259"/>
          </a:xfrm>
          <a:prstGeom prst="rect">
            <a:avLst/>
          </a:prstGeom>
          <a:noFill/>
        </p:spPr>
      </p:pic>
      <p:sp>
        <p:nvSpPr>
          <p:cNvPr id="20" name="__________UP"/>
          <p:cNvSpPr/>
          <p:nvPr userDrawn="1"/>
        </p:nvSpPr>
        <p:spPr>
          <a:xfrm>
            <a:off x="611560" y="2002685"/>
            <a:ext cx="7236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C:\Users\AXIS\Desktop\ANDREA\CESI_PPT\material\new_gabbia\www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1788" y="1596295"/>
            <a:ext cx="1095375" cy="149701"/>
          </a:xfrm>
          <a:prstGeom prst="rect">
            <a:avLst/>
          </a:prstGeom>
          <a:noFill/>
        </p:spPr>
      </p:pic>
      <p:sp>
        <p:nvSpPr>
          <p:cNvPr id="16" name="Segnaposto testo 23"/>
          <p:cNvSpPr>
            <a:spLocks noGrp="1"/>
          </p:cNvSpPr>
          <p:nvPr>
            <p:ph type="body" sz="quarter" idx="16" hasCustomPrompt="1"/>
          </p:nvPr>
        </p:nvSpPr>
        <p:spPr>
          <a:xfrm>
            <a:off x="600075" y="6334126"/>
            <a:ext cx="7214237" cy="285750"/>
          </a:xfrm>
          <a:prstGeom prst="rect">
            <a:avLst/>
          </a:prstGeom>
        </p:spPr>
        <p:txBody>
          <a:bodyPr rIns="72000" anchor="ctr"/>
          <a:lstStyle>
            <a:lvl1pPr algn="ctr">
              <a:buNone/>
              <a:defRPr lang="it-IT" sz="1400" b="1" i="0" kern="1200" baseline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it-IT" dirty="0" smtClean="0"/>
              <a:t>Milan • </a:t>
            </a:r>
            <a:r>
              <a:rPr lang="it-IT" dirty="0" err="1" smtClean="0"/>
              <a:t>Berlin</a:t>
            </a:r>
            <a:r>
              <a:rPr lang="it-IT" dirty="0" smtClean="0"/>
              <a:t> • Mannheim • Dubai • Abu Dhabi • Rio de Janeiro • Washington DC</a:t>
            </a:r>
            <a:endParaRPr lang="it-IT" dirty="0"/>
          </a:p>
        </p:txBody>
      </p:sp>
      <p:pic>
        <p:nvPicPr>
          <p:cNvPr id="24" name="Picture 5" descr="C:\Users\Chighine\Desktop\attività\logo\marchi controllate 2017 300dpi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352" y="91694"/>
            <a:ext cx="582168" cy="104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4" y="1228010"/>
            <a:ext cx="1631185" cy="62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e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__________DOWN"/>
          <p:cNvSpPr/>
          <p:nvPr/>
        </p:nvSpPr>
        <p:spPr>
          <a:xfrm>
            <a:off x="612000" y="1988840"/>
            <a:ext cx="7560000" cy="18000"/>
          </a:xfrm>
          <a:prstGeom prst="rect">
            <a:avLst/>
          </a:prstGeom>
          <a:solidFill>
            <a:srgbClr val="525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__________UP"/>
          <p:cNvSpPr/>
          <p:nvPr/>
        </p:nvSpPr>
        <p:spPr>
          <a:xfrm>
            <a:off x="611560" y="6138000"/>
            <a:ext cx="7560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|____"/>
          <p:cNvSpPr/>
          <p:nvPr/>
        </p:nvSpPr>
        <p:spPr>
          <a:xfrm>
            <a:off x="8172000" y="948330"/>
            <a:ext cx="972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|"/>
          <p:cNvSpPr/>
          <p:nvPr/>
        </p:nvSpPr>
        <p:spPr>
          <a:xfrm rot="5400000">
            <a:off x="7682310" y="464489"/>
            <a:ext cx="97938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611558" y="1178750"/>
            <a:ext cx="7506000" cy="765084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lnSpc>
                <a:spcPts val="3000"/>
              </a:lnSpc>
              <a:defRPr sz="3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Chapter Title </a:t>
            </a:r>
            <a:br>
              <a:rPr lang="en-US" noProof="0" dirty="0" smtClean="0"/>
            </a:br>
            <a:r>
              <a:rPr lang="en-US" noProof="0" dirty="0" smtClean="0"/>
              <a:t>also on multiple rows</a:t>
            </a:r>
            <a:endParaRPr lang="en-US" noProof="0" dirty="0"/>
          </a:p>
        </p:txBody>
      </p:sp>
      <p:sp>
        <p:nvSpPr>
          <p:cNvPr id="14" name="Segnaposto immagine 13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" y="2055600"/>
            <a:ext cx="7502400" cy="405195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 smtClean="0"/>
              <a:t>Fare clic sull'icona inserire un'immagine</a:t>
            </a:r>
            <a:endParaRPr lang="it-IT"/>
          </a:p>
        </p:txBody>
      </p:sp>
      <p:sp>
        <p:nvSpPr>
          <p:cNvPr id="2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197200" y="0"/>
            <a:ext cx="943200" cy="936000"/>
          </a:xfrm>
          <a:prstGeom prst="rect">
            <a:avLst/>
          </a:prstGeom>
        </p:spPr>
        <p:txBody>
          <a:bodyPr wrap="none" lIns="0" rIns="0" bIns="0" anchor="ctr"/>
          <a:lstStyle>
            <a:lvl1pPr algn="ctr">
              <a:buNone/>
              <a:defRPr sz="4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2.0</a:t>
            </a:r>
            <a:endParaRPr lang="it-IT"/>
          </a:p>
        </p:txBody>
      </p:sp>
      <p:sp>
        <p:nvSpPr>
          <p:cNvPr id="15" name="__________DOWN"/>
          <p:cNvSpPr/>
          <p:nvPr userDrawn="1"/>
        </p:nvSpPr>
        <p:spPr>
          <a:xfrm>
            <a:off x="612000" y="1988840"/>
            <a:ext cx="7560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__________DOWN"/>
          <p:cNvSpPr/>
          <p:nvPr userDrawn="1"/>
        </p:nvSpPr>
        <p:spPr>
          <a:xfrm rot="10800000">
            <a:off x="5652120" y="6399330"/>
            <a:ext cx="252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__________DOWN"/>
          <p:cNvSpPr/>
          <p:nvPr userDrawn="1"/>
        </p:nvSpPr>
        <p:spPr>
          <a:xfrm rot="5400000">
            <a:off x="7659350" y="6462330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_____|"/>
          <p:cNvSpPr/>
          <p:nvPr userDrawn="1"/>
        </p:nvSpPr>
        <p:spPr>
          <a:xfrm rot="5400000">
            <a:off x="5436000" y="3664525"/>
            <a:ext cx="54720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_____|"/>
          <p:cNvSpPr/>
          <p:nvPr userDrawn="1"/>
        </p:nvSpPr>
        <p:spPr>
          <a:xfrm rot="5400000">
            <a:off x="8102150" y="6443980"/>
            <a:ext cx="1397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750175" y="6399330"/>
            <a:ext cx="377220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2" name="Segnaposto data 3"/>
          <p:cNvSpPr>
            <a:spLocks noGrp="1"/>
          </p:cNvSpPr>
          <p:nvPr>
            <p:ph type="dt" sz="half" idx="10"/>
          </p:nvPr>
        </p:nvSpPr>
        <p:spPr>
          <a:xfrm>
            <a:off x="7092280" y="6392980"/>
            <a:ext cx="585065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31" name="Segnaposto testo 30"/>
          <p:cNvSpPr>
            <a:spLocks noGrp="1"/>
          </p:cNvSpPr>
          <p:nvPr>
            <p:ph type="body" sz="quarter" idx="18" hasCustomPrompt="1"/>
          </p:nvPr>
        </p:nvSpPr>
        <p:spPr>
          <a:xfrm>
            <a:off x="611188" y="818195"/>
            <a:ext cx="7506000" cy="31555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buNone/>
              <a:defRPr sz="1600" baseline="0">
                <a:solidFill>
                  <a:srgbClr val="979DA3"/>
                </a:solidFill>
              </a:defRPr>
            </a:lvl1pPr>
            <a:lvl2pPr>
              <a:defRPr sz="1600">
                <a:solidFill>
                  <a:srgbClr val="979DA3"/>
                </a:solidFill>
              </a:defRPr>
            </a:lvl2pPr>
            <a:lvl3pPr>
              <a:defRPr sz="1600">
                <a:solidFill>
                  <a:srgbClr val="979DA3"/>
                </a:solidFill>
              </a:defRPr>
            </a:lvl3pPr>
            <a:lvl4pPr>
              <a:defRPr sz="1600">
                <a:solidFill>
                  <a:srgbClr val="979DA3"/>
                </a:solidFill>
              </a:defRPr>
            </a:lvl4pPr>
            <a:lvl5pPr>
              <a:defRPr sz="1600">
                <a:solidFill>
                  <a:srgbClr val="979DA3"/>
                </a:solidFill>
              </a:defRPr>
            </a:lvl5pPr>
          </a:lstStyle>
          <a:p>
            <a:pPr lvl="0"/>
            <a:r>
              <a:rPr lang="en-US" noProof="0" dirty="0" smtClean="0"/>
              <a:t>Insert Presentation Title</a:t>
            </a:r>
            <a:endParaRPr lang="en-US" noProof="0" dirty="0"/>
          </a:p>
        </p:txBody>
      </p:sp>
      <p:pic>
        <p:nvPicPr>
          <p:cNvPr id="27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90116"/>
            <a:ext cx="1002555" cy="38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Vuota - CONFIDENTI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0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1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71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Vuota - NO CONFIDENTI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0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19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71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ul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|"/>
          <p:cNvSpPr/>
          <p:nvPr userDrawn="1"/>
        </p:nvSpPr>
        <p:spPr>
          <a:xfrm rot="5400000">
            <a:off x="8052880" y="429162"/>
            <a:ext cx="908719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Segnaposto contenuto 35"/>
          <p:cNvSpPr>
            <a:spLocks noGrp="1"/>
          </p:cNvSpPr>
          <p:nvPr>
            <p:ph sz="quarter" idx="18" hasCustomPrompt="1"/>
          </p:nvPr>
        </p:nvSpPr>
        <p:spPr>
          <a:xfrm>
            <a:off x="467999" y="971999"/>
            <a:ext cx="7956000" cy="5337321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defRPr sz="1200">
                <a:latin typeface="+mn-lt"/>
              </a:defRPr>
            </a:lvl1pPr>
            <a:lvl2pPr>
              <a:buClr>
                <a:srgbClr val="00B0F0"/>
              </a:buClr>
              <a:defRPr sz="1200">
                <a:latin typeface="+mn-lt"/>
              </a:defRPr>
            </a:lvl2pPr>
            <a:lvl3pPr>
              <a:buClr>
                <a:srgbClr val="00B0F0"/>
              </a:buClr>
              <a:defRPr sz="1200">
                <a:latin typeface="+mn-lt"/>
              </a:defRPr>
            </a:lvl3pPr>
            <a:lvl4pPr>
              <a:buClr>
                <a:srgbClr val="00B0F0"/>
              </a:buClr>
              <a:defRPr sz="1200">
                <a:latin typeface="+mn-lt"/>
              </a:defRPr>
            </a:lvl4pPr>
            <a:lvl5pPr>
              <a:buClr>
                <a:srgbClr val="00B0F0"/>
              </a:buClr>
              <a:defRPr sz="1200"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6" name="Titolo 25"/>
          <p:cNvSpPr>
            <a:spLocks noGrp="1"/>
          </p:cNvSpPr>
          <p:nvPr>
            <p:ph type="title" hasCustomPrompt="1"/>
          </p:nvPr>
        </p:nvSpPr>
        <p:spPr>
          <a:xfrm>
            <a:off x="43200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en-US" noProof="0" dirty="0"/>
          </a:p>
        </p:txBody>
      </p:sp>
      <p:sp>
        <p:nvSpPr>
          <p:cNvPr id="39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19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2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105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 smtClean="0"/>
              <a:t>Source:</a:t>
            </a:r>
          </a:p>
        </p:txBody>
      </p:sp>
      <p:pic>
        <p:nvPicPr>
          <p:cNvPr id="24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_full -  with 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|"/>
          <p:cNvSpPr/>
          <p:nvPr userDrawn="1"/>
        </p:nvSpPr>
        <p:spPr>
          <a:xfrm rot="5400000">
            <a:off x="8052880" y="429162"/>
            <a:ext cx="908719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 userDrawn="1"/>
        </p:nvSpPr>
        <p:spPr>
          <a:xfrm>
            <a:off x="432000" y="936000"/>
            <a:ext cx="8035200" cy="5436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36" name="Segnaposto contenuto 35"/>
          <p:cNvSpPr>
            <a:spLocks noGrp="1"/>
          </p:cNvSpPr>
          <p:nvPr>
            <p:ph sz="quarter" idx="18" hasCustomPrompt="1"/>
          </p:nvPr>
        </p:nvSpPr>
        <p:spPr>
          <a:xfrm>
            <a:off x="467999" y="1543792"/>
            <a:ext cx="7956000" cy="4765528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defRPr sz="1200">
                <a:latin typeface="+mn-lt"/>
              </a:defRPr>
            </a:lvl1pPr>
            <a:lvl2pPr>
              <a:buClr>
                <a:srgbClr val="00B0F0"/>
              </a:buClr>
              <a:defRPr sz="1200">
                <a:latin typeface="+mn-lt"/>
              </a:defRPr>
            </a:lvl2pPr>
            <a:lvl3pPr>
              <a:buClr>
                <a:srgbClr val="00B0F0"/>
              </a:buClr>
              <a:defRPr sz="1200">
                <a:latin typeface="+mn-lt"/>
              </a:defRPr>
            </a:lvl3pPr>
            <a:lvl4pPr>
              <a:buClr>
                <a:srgbClr val="00B0F0"/>
              </a:buClr>
              <a:defRPr sz="1200">
                <a:latin typeface="+mn-lt"/>
              </a:defRPr>
            </a:lvl4pPr>
            <a:lvl5pPr>
              <a:buClr>
                <a:srgbClr val="00B0F0"/>
              </a:buClr>
              <a:defRPr sz="1200" baseline="0"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26" name="Titolo 25"/>
          <p:cNvSpPr>
            <a:spLocks noGrp="1"/>
          </p:cNvSpPr>
          <p:nvPr>
            <p:ph type="title" hasCustomPrompt="1"/>
          </p:nvPr>
        </p:nvSpPr>
        <p:spPr>
          <a:xfrm>
            <a:off x="43200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rgbClr val="43566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39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9" name="Segnaposto testo 26"/>
          <p:cNvSpPr>
            <a:spLocks noGrp="1"/>
          </p:cNvSpPr>
          <p:nvPr>
            <p:ph type="body" sz="quarter" idx="22" hasCustomPrompt="1"/>
          </p:nvPr>
        </p:nvSpPr>
        <p:spPr>
          <a:xfrm>
            <a:off x="462788" y="949450"/>
            <a:ext cx="5273675" cy="558716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sz="1100" b="1">
                <a:solidFill>
                  <a:schemeClr val="tx2"/>
                </a:solidFill>
                <a:latin typeface="+mj-lt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2"/>
            <a:r>
              <a:rPr lang="it-IT" dirty="0" err="1" smtClean="0"/>
              <a:t>Subtitle</a:t>
            </a:r>
            <a:endParaRPr lang="it-IT" dirty="0"/>
          </a:p>
        </p:txBody>
      </p:sp>
      <p:sp>
        <p:nvSpPr>
          <p:cNvPr id="23" name="CasellaDiTesto 22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20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2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105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 smtClean="0"/>
              <a:t>Source:</a:t>
            </a:r>
          </a:p>
        </p:txBody>
      </p:sp>
      <p:pic>
        <p:nvPicPr>
          <p:cNvPr id="29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+1r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rgbClr val="435665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>
            <a:spLocks/>
          </p:cNvSpPr>
          <p:nvPr userDrawn="1"/>
        </p:nvSpPr>
        <p:spPr>
          <a:xfrm>
            <a:off x="432054" y="930656"/>
            <a:ext cx="8035200" cy="552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2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24" name="Segnaposto testo 26"/>
          <p:cNvSpPr>
            <a:spLocks noGrp="1"/>
          </p:cNvSpPr>
          <p:nvPr>
            <p:ph type="body" sz="quarter" idx="22" hasCustomPrompt="1"/>
          </p:nvPr>
        </p:nvSpPr>
        <p:spPr>
          <a:xfrm>
            <a:off x="462788" y="932516"/>
            <a:ext cx="5273675" cy="515283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sz="1100" b="1">
                <a:solidFill>
                  <a:srgbClr val="FFFFFF"/>
                </a:solidFill>
                <a:latin typeface="+mj-lt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2"/>
            <a:r>
              <a:rPr lang="it-IT" dirty="0" err="1" smtClean="0"/>
              <a:t>Subtitle</a:t>
            </a:r>
            <a:endParaRPr lang="it-IT" dirty="0" smtClean="0"/>
          </a:p>
        </p:txBody>
      </p:sp>
      <p:sp>
        <p:nvSpPr>
          <p:cNvPr id="26" name="Segnaposto contenuto 35"/>
          <p:cNvSpPr>
            <a:spLocks noGrp="1"/>
          </p:cNvSpPr>
          <p:nvPr>
            <p:ph sz="quarter" idx="18" hasCustomPrompt="1"/>
          </p:nvPr>
        </p:nvSpPr>
        <p:spPr>
          <a:xfrm>
            <a:off x="467999" y="1543792"/>
            <a:ext cx="7956000" cy="4765528"/>
          </a:xfrm>
          <a:prstGeom prst="rect">
            <a:avLst/>
          </a:prstGeom>
        </p:spPr>
        <p:txBody>
          <a:bodyPr/>
          <a:lstStyle>
            <a:lvl1pPr>
              <a:buClr>
                <a:srgbClr val="00B0F0"/>
              </a:buClr>
              <a:defRPr sz="1200">
                <a:latin typeface="+mn-lt"/>
              </a:defRPr>
            </a:lvl1pPr>
            <a:lvl2pPr>
              <a:buClr>
                <a:srgbClr val="00B0F0"/>
              </a:buClr>
              <a:defRPr sz="1200">
                <a:latin typeface="+mn-lt"/>
              </a:defRPr>
            </a:lvl2pPr>
            <a:lvl3pPr>
              <a:buClr>
                <a:srgbClr val="00B0F0"/>
              </a:buClr>
              <a:defRPr sz="1200">
                <a:latin typeface="+mn-lt"/>
              </a:defRPr>
            </a:lvl3pPr>
            <a:lvl4pPr>
              <a:buClr>
                <a:srgbClr val="00B0F0"/>
              </a:buClr>
              <a:defRPr sz="1200">
                <a:latin typeface="+mn-lt"/>
              </a:defRPr>
            </a:lvl4pPr>
            <a:lvl5pPr>
              <a:buClr>
                <a:srgbClr val="00B0F0"/>
              </a:buClr>
              <a:defRPr sz="1200"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20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2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9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 smtClean="0"/>
              <a:t>Source:</a:t>
            </a:r>
          </a:p>
        </p:txBody>
      </p:sp>
      <p:pic>
        <p:nvPicPr>
          <p:cNvPr id="28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-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rgbClr val="435665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51" name="Rettangolo 50"/>
          <p:cNvSpPr/>
          <p:nvPr userDrawn="1"/>
        </p:nvSpPr>
        <p:spPr>
          <a:xfrm>
            <a:off x="3114000" y="936000"/>
            <a:ext cx="5346000" cy="5400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52" name="Rettangolo 51"/>
          <p:cNvSpPr/>
          <p:nvPr userDrawn="1"/>
        </p:nvSpPr>
        <p:spPr>
          <a:xfrm>
            <a:off x="432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55" name="Segnaposto contenuto 39"/>
          <p:cNvSpPr>
            <a:spLocks noGrp="1"/>
          </p:cNvSpPr>
          <p:nvPr>
            <p:ph sz="quarter" idx="21" hasCustomPrompt="1"/>
          </p:nvPr>
        </p:nvSpPr>
        <p:spPr>
          <a:xfrm>
            <a:off x="468000" y="971999"/>
            <a:ext cx="2592000" cy="53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</p:txBody>
      </p:sp>
      <p:sp>
        <p:nvSpPr>
          <p:cNvPr id="56" name="Segnaposto contenuto 39"/>
          <p:cNvSpPr>
            <a:spLocks noGrp="1"/>
          </p:cNvSpPr>
          <p:nvPr>
            <p:ph sz="quarter" idx="22" hasCustomPrompt="1"/>
          </p:nvPr>
        </p:nvSpPr>
        <p:spPr>
          <a:xfrm>
            <a:off x="3131840" y="971999"/>
            <a:ext cx="5265585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</p:txBody>
      </p:sp>
      <p:sp>
        <p:nvSpPr>
          <p:cNvPr id="2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3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3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2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_1-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rgbClr val="435665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51" name="Rettangolo 50"/>
          <p:cNvSpPr/>
          <p:nvPr userDrawn="1"/>
        </p:nvSpPr>
        <p:spPr>
          <a:xfrm>
            <a:off x="3114000" y="936000"/>
            <a:ext cx="5346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51"/>
          <p:cNvSpPr/>
          <p:nvPr userDrawn="1"/>
        </p:nvSpPr>
        <p:spPr>
          <a:xfrm>
            <a:off x="432000" y="936000"/>
            <a:ext cx="2664000" cy="54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it-IT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" name="Segnaposto contenuto 39"/>
          <p:cNvSpPr>
            <a:spLocks noGrp="1"/>
          </p:cNvSpPr>
          <p:nvPr>
            <p:ph sz="quarter" idx="21" hasCustomPrompt="1"/>
          </p:nvPr>
        </p:nvSpPr>
        <p:spPr>
          <a:xfrm>
            <a:off x="468000" y="971999"/>
            <a:ext cx="2592000" cy="53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</p:txBody>
      </p:sp>
      <p:sp>
        <p:nvSpPr>
          <p:cNvPr id="56" name="Segnaposto contenuto 39"/>
          <p:cNvSpPr>
            <a:spLocks noGrp="1"/>
          </p:cNvSpPr>
          <p:nvPr>
            <p:ph sz="quarter" idx="22" hasCustomPrompt="1"/>
          </p:nvPr>
        </p:nvSpPr>
        <p:spPr>
          <a:xfrm>
            <a:off x="3131840" y="971999"/>
            <a:ext cx="5265585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</p:txBody>
      </p:sp>
      <p:sp>
        <p:nvSpPr>
          <p:cNvPr id="2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3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3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2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2-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tangolo 47"/>
          <p:cNvSpPr/>
          <p:nvPr userDrawn="1"/>
        </p:nvSpPr>
        <p:spPr>
          <a:xfrm>
            <a:off x="5796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rgbClr val="435665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46" name="Rettangolo 45"/>
          <p:cNvSpPr/>
          <p:nvPr userDrawn="1"/>
        </p:nvSpPr>
        <p:spPr>
          <a:xfrm>
            <a:off x="432000" y="936000"/>
            <a:ext cx="5346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contenuto 39"/>
          <p:cNvSpPr>
            <a:spLocks noGrp="1"/>
          </p:cNvSpPr>
          <p:nvPr>
            <p:ph sz="quarter" idx="19" hasCustomPrompt="1"/>
          </p:nvPr>
        </p:nvSpPr>
        <p:spPr>
          <a:xfrm>
            <a:off x="5832141" y="971999"/>
            <a:ext cx="2565284" cy="53280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Char char="•"/>
              <a:tabLst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noProof="0" dirty="0" smtClean="0"/>
              <a:t>Click edit Master text styles </a:t>
            </a:r>
          </a:p>
        </p:txBody>
      </p:sp>
      <p:sp>
        <p:nvSpPr>
          <p:cNvPr id="2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5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Segnaposto contenuto 39"/>
          <p:cNvSpPr>
            <a:spLocks noGrp="1"/>
          </p:cNvSpPr>
          <p:nvPr>
            <p:ph sz="quarter" idx="21" hasCustomPrompt="1"/>
          </p:nvPr>
        </p:nvSpPr>
        <p:spPr>
          <a:xfrm>
            <a:off x="468000" y="1543791"/>
            <a:ext cx="5256128" cy="47562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</p:txBody>
      </p:sp>
      <p:sp>
        <p:nvSpPr>
          <p:cNvPr id="24" name="Segnaposto testo 26"/>
          <p:cNvSpPr>
            <a:spLocks noGrp="1"/>
          </p:cNvSpPr>
          <p:nvPr>
            <p:ph type="body" sz="quarter" idx="22" hasCustomPrompt="1"/>
          </p:nvPr>
        </p:nvSpPr>
        <p:spPr>
          <a:xfrm>
            <a:off x="462788" y="949450"/>
            <a:ext cx="5273675" cy="558716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sz="1100" b="1">
                <a:solidFill>
                  <a:schemeClr val="tx2"/>
                </a:solidFill>
                <a:latin typeface="+mj-lt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noProof="0" dirty="0" smtClean="0"/>
              <a:t>Click edit Master text styles </a:t>
            </a:r>
          </a:p>
          <a:p>
            <a:pPr lvl="2"/>
            <a:r>
              <a:rPr lang="it-IT" dirty="0" err="1" smtClean="0"/>
              <a:t>Subtitle</a:t>
            </a:r>
            <a:endParaRPr lang="it-IT" dirty="0"/>
          </a:p>
        </p:txBody>
      </p:sp>
      <p:sp>
        <p:nvSpPr>
          <p:cNvPr id="27" name="CasellaDiTesto 26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8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32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2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9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 smtClean="0"/>
              <a:t>Source:</a:t>
            </a:r>
          </a:p>
        </p:txBody>
      </p:sp>
      <p:pic>
        <p:nvPicPr>
          <p:cNvPr id="26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2-1_dob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41" name="Rettangolo 40"/>
          <p:cNvSpPr/>
          <p:nvPr userDrawn="1"/>
        </p:nvSpPr>
        <p:spPr>
          <a:xfrm>
            <a:off x="5796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41"/>
          <p:cNvSpPr/>
          <p:nvPr userDrawn="1"/>
        </p:nvSpPr>
        <p:spPr>
          <a:xfrm>
            <a:off x="432000" y="936000"/>
            <a:ext cx="5346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5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3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20" name="Segnaposto testo 26"/>
          <p:cNvSpPr>
            <a:spLocks noGrp="1"/>
          </p:cNvSpPr>
          <p:nvPr>
            <p:ph type="body" sz="quarter" idx="23" hasCustomPrompt="1"/>
          </p:nvPr>
        </p:nvSpPr>
        <p:spPr>
          <a:xfrm>
            <a:off x="338666" y="6135282"/>
            <a:ext cx="5402030" cy="286684"/>
          </a:xfrm>
          <a:prstGeom prst="rect">
            <a:avLst/>
          </a:prstGeom>
        </p:spPr>
        <p:txBody>
          <a:bodyPr/>
          <a:lstStyle>
            <a:lvl1pPr>
              <a:buNone/>
              <a:defRPr lang="it-IT" sz="9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it-IT" dirty="0" smtClean="0"/>
              <a:t>Source:</a:t>
            </a:r>
          </a:p>
        </p:txBody>
      </p:sp>
      <p:pic>
        <p:nvPicPr>
          <p:cNvPr id="26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_2col_pari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432000" y="936000"/>
            <a:ext cx="401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39" name="Rettangolo 38"/>
          <p:cNvSpPr>
            <a:spLocks/>
          </p:cNvSpPr>
          <p:nvPr userDrawn="1"/>
        </p:nvSpPr>
        <p:spPr>
          <a:xfrm>
            <a:off x="4464000" y="936000"/>
            <a:ext cx="40032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4" name="Segnaposto contenuto 43"/>
          <p:cNvSpPr>
            <a:spLocks noGrp="1"/>
          </p:cNvSpPr>
          <p:nvPr>
            <p:ph sz="quarter" idx="18" hasCustomPrompt="1"/>
          </p:nvPr>
        </p:nvSpPr>
        <p:spPr>
          <a:xfrm>
            <a:off x="467999" y="972000"/>
            <a:ext cx="3924000" cy="53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5" name="Segnaposto contenuto 43"/>
          <p:cNvSpPr>
            <a:spLocks noGrp="1"/>
          </p:cNvSpPr>
          <p:nvPr>
            <p:ph sz="quarter" idx="19" hasCustomPrompt="1"/>
          </p:nvPr>
        </p:nvSpPr>
        <p:spPr>
          <a:xfrm>
            <a:off x="4510800" y="972000"/>
            <a:ext cx="3906000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4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2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2r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432000" y="934889"/>
            <a:ext cx="8035200" cy="27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__________DOWN"/>
          <p:cNvSpPr/>
          <p:nvPr userDrawn="1"/>
        </p:nvSpPr>
        <p:spPr>
          <a:xfrm rot="10800000">
            <a:off x="431546" y="3654025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>
            <a:spLocks/>
          </p:cNvSpPr>
          <p:nvPr userDrawn="1"/>
        </p:nvSpPr>
        <p:spPr>
          <a:xfrm>
            <a:off x="431540" y="3688733"/>
            <a:ext cx="8035660" cy="268412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4" name="Segnaposto contenuto 43"/>
          <p:cNvSpPr>
            <a:spLocks noGrp="1"/>
          </p:cNvSpPr>
          <p:nvPr>
            <p:ph sz="quarter" idx="18" hasCustomPrompt="1"/>
          </p:nvPr>
        </p:nvSpPr>
        <p:spPr>
          <a:xfrm>
            <a:off x="467998" y="972000"/>
            <a:ext cx="7974431" cy="259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6" name="Segnaposto contenuto 43"/>
          <p:cNvSpPr>
            <a:spLocks noGrp="1"/>
          </p:cNvSpPr>
          <p:nvPr>
            <p:ph sz="quarter" idx="20" hasCustomPrompt="1"/>
          </p:nvPr>
        </p:nvSpPr>
        <p:spPr>
          <a:xfrm>
            <a:off x="467999" y="3717533"/>
            <a:ext cx="7974430" cy="2592000"/>
          </a:xfrm>
          <a:prstGeom prst="rect">
            <a:avLst/>
          </a:prstGeom>
        </p:spPr>
        <p:txBody>
          <a:bodyPr/>
          <a:lstStyle>
            <a:lvl1pPr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6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2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+2r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432000" y="1499870"/>
            <a:ext cx="8035200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1" name="Rettangolo 40"/>
          <p:cNvSpPr>
            <a:spLocks/>
          </p:cNvSpPr>
          <p:nvPr userDrawn="1"/>
        </p:nvSpPr>
        <p:spPr>
          <a:xfrm>
            <a:off x="431540" y="3964559"/>
            <a:ext cx="8035660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4" name="Segnaposto contenuto 43"/>
          <p:cNvSpPr>
            <a:spLocks noGrp="1"/>
          </p:cNvSpPr>
          <p:nvPr>
            <p:ph sz="quarter" idx="18" hasCustomPrompt="1"/>
          </p:nvPr>
        </p:nvSpPr>
        <p:spPr>
          <a:xfrm>
            <a:off x="457200" y="1532466"/>
            <a:ext cx="7974431" cy="241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6" name="Segnaposto contenuto 43"/>
          <p:cNvSpPr>
            <a:spLocks noGrp="1"/>
          </p:cNvSpPr>
          <p:nvPr>
            <p:ph sz="quarter" idx="20" hasCustomPrompt="1"/>
          </p:nvPr>
        </p:nvSpPr>
        <p:spPr>
          <a:xfrm>
            <a:off x="467999" y="3996268"/>
            <a:ext cx="7974430" cy="2353441"/>
          </a:xfrm>
          <a:prstGeom prst="rect">
            <a:avLst/>
          </a:prstGeom>
        </p:spPr>
        <p:txBody>
          <a:bodyPr/>
          <a:lstStyle>
            <a:lvl1pPr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>
            <a:spLocks/>
          </p:cNvSpPr>
          <p:nvPr userDrawn="1"/>
        </p:nvSpPr>
        <p:spPr>
          <a:xfrm>
            <a:off x="432054" y="930656"/>
            <a:ext cx="8035200" cy="552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6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27" name="Segnaposto testo 26"/>
          <p:cNvSpPr>
            <a:spLocks noGrp="1"/>
          </p:cNvSpPr>
          <p:nvPr>
            <p:ph type="body" sz="quarter" idx="22" hasCustomPrompt="1"/>
          </p:nvPr>
        </p:nvSpPr>
        <p:spPr>
          <a:xfrm>
            <a:off x="462788" y="932516"/>
            <a:ext cx="5273675" cy="515283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sz="1100" b="1">
                <a:solidFill>
                  <a:srgbClr val="FFFFFF"/>
                </a:solidFill>
                <a:latin typeface="+mj-lt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 smtClean="0"/>
          </a:p>
          <a:p>
            <a:pPr lvl="2"/>
            <a:r>
              <a:rPr lang="it-IT" dirty="0" err="1" smtClean="0"/>
              <a:t>Subtitle</a:t>
            </a:r>
            <a:endParaRPr lang="it-IT" dirty="0"/>
          </a:p>
        </p:txBody>
      </p:sp>
      <p:pic>
        <p:nvPicPr>
          <p:cNvPr id="29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2col_2r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432000" y="936000"/>
            <a:ext cx="4014000" cy="27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>
            <a:spLocks/>
          </p:cNvSpPr>
          <p:nvPr userDrawn="1"/>
        </p:nvSpPr>
        <p:spPr>
          <a:xfrm>
            <a:off x="4464000" y="936000"/>
            <a:ext cx="4003200" cy="27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38" name="__________DOWN"/>
          <p:cNvSpPr/>
          <p:nvPr userDrawn="1"/>
        </p:nvSpPr>
        <p:spPr>
          <a:xfrm rot="10800000">
            <a:off x="424800" y="3654025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>
            <a:spLocks/>
          </p:cNvSpPr>
          <p:nvPr userDrawn="1"/>
        </p:nvSpPr>
        <p:spPr>
          <a:xfrm>
            <a:off x="431540" y="3697200"/>
            <a:ext cx="4014000" cy="268412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2" name="Rettangolo 41"/>
          <p:cNvSpPr>
            <a:spLocks/>
          </p:cNvSpPr>
          <p:nvPr userDrawn="1"/>
        </p:nvSpPr>
        <p:spPr>
          <a:xfrm>
            <a:off x="4463540" y="3697200"/>
            <a:ext cx="4003200" cy="268412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4" name="Segnaposto contenuto 43"/>
          <p:cNvSpPr>
            <a:spLocks noGrp="1"/>
          </p:cNvSpPr>
          <p:nvPr>
            <p:ph sz="quarter" idx="18" hasCustomPrompt="1"/>
          </p:nvPr>
        </p:nvSpPr>
        <p:spPr>
          <a:xfrm>
            <a:off x="467999" y="972000"/>
            <a:ext cx="3924000" cy="259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edit Master text styles</a:t>
            </a:r>
            <a:endParaRPr lang="it-IT" dirty="0"/>
          </a:p>
        </p:txBody>
      </p:sp>
      <p:sp>
        <p:nvSpPr>
          <p:cNvPr id="45" name="Segnaposto contenuto 43"/>
          <p:cNvSpPr>
            <a:spLocks noGrp="1"/>
          </p:cNvSpPr>
          <p:nvPr>
            <p:ph sz="quarter" idx="19" hasCustomPrompt="1"/>
          </p:nvPr>
        </p:nvSpPr>
        <p:spPr>
          <a:xfrm>
            <a:off x="4510800" y="972000"/>
            <a:ext cx="3906000" cy="259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6" name="Segnaposto contenuto 43"/>
          <p:cNvSpPr>
            <a:spLocks noGrp="1"/>
          </p:cNvSpPr>
          <p:nvPr>
            <p:ph sz="quarter" idx="20" hasCustomPrompt="1"/>
          </p:nvPr>
        </p:nvSpPr>
        <p:spPr>
          <a:xfrm>
            <a:off x="467999" y="3726000"/>
            <a:ext cx="3924000" cy="259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7" name="Segnaposto contenuto 43"/>
          <p:cNvSpPr>
            <a:spLocks noGrp="1"/>
          </p:cNvSpPr>
          <p:nvPr>
            <p:ph sz="quarter" idx="21" hasCustomPrompt="1"/>
          </p:nvPr>
        </p:nvSpPr>
        <p:spPr>
          <a:xfrm>
            <a:off x="4526994" y="3726000"/>
            <a:ext cx="3906000" cy="259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9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31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+2col_2r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432000" y="1499870"/>
            <a:ext cx="4013962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1" name="Rettangolo 40"/>
          <p:cNvSpPr>
            <a:spLocks/>
          </p:cNvSpPr>
          <p:nvPr userDrawn="1"/>
        </p:nvSpPr>
        <p:spPr>
          <a:xfrm>
            <a:off x="431540" y="3964559"/>
            <a:ext cx="4013962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4" name="Segnaposto contenuto 43"/>
          <p:cNvSpPr>
            <a:spLocks noGrp="1"/>
          </p:cNvSpPr>
          <p:nvPr>
            <p:ph sz="quarter" idx="18" hasCustomPrompt="1"/>
          </p:nvPr>
        </p:nvSpPr>
        <p:spPr>
          <a:xfrm>
            <a:off x="457200" y="1532466"/>
            <a:ext cx="3924046" cy="241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v-SE" dirty="0" smtClean="0"/>
              <a:t>Click edit Master text styles</a:t>
            </a:r>
          </a:p>
        </p:txBody>
      </p:sp>
      <p:sp>
        <p:nvSpPr>
          <p:cNvPr id="46" name="Segnaposto contenuto 43"/>
          <p:cNvSpPr>
            <a:spLocks noGrp="1"/>
          </p:cNvSpPr>
          <p:nvPr>
            <p:ph sz="quarter" idx="20" hasCustomPrompt="1"/>
          </p:nvPr>
        </p:nvSpPr>
        <p:spPr>
          <a:xfrm>
            <a:off x="467999" y="3996268"/>
            <a:ext cx="3924046" cy="23534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3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2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>
            <a:spLocks/>
          </p:cNvSpPr>
          <p:nvPr userDrawn="1"/>
        </p:nvSpPr>
        <p:spPr>
          <a:xfrm>
            <a:off x="432054" y="930656"/>
            <a:ext cx="8035200" cy="552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6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27" name="Segnaposto testo 26"/>
          <p:cNvSpPr>
            <a:spLocks noGrp="1"/>
          </p:cNvSpPr>
          <p:nvPr>
            <p:ph type="body" sz="quarter" idx="22" hasCustomPrompt="1"/>
          </p:nvPr>
        </p:nvSpPr>
        <p:spPr>
          <a:xfrm>
            <a:off x="462788" y="932516"/>
            <a:ext cx="5273675" cy="515283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 sz="1100">
                <a:solidFill>
                  <a:schemeClr val="tx2"/>
                </a:solidFill>
                <a:latin typeface="+mj-lt"/>
              </a:defRPr>
            </a:lvl2pPr>
            <a:lvl3pPr marL="1143000" indent="-1143000">
              <a:buNone/>
              <a:defRPr sz="1100" b="1">
                <a:solidFill>
                  <a:srgbClr val="FFFFFF"/>
                </a:solidFill>
                <a:latin typeface="+mj-lt"/>
              </a:defRPr>
            </a:lvl3pPr>
            <a:lvl4pPr>
              <a:buNone/>
              <a:defRPr sz="1100">
                <a:solidFill>
                  <a:schemeClr val="tx2"/>
                </a:solidFill>
                <a:latin typeface="+mj-lt"/>
              </a:defRPr>
            </a:lvl4pPr>
            <a:lvl5pPr>
              <a:buNone/>
              <a:defRPr sz="11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sv-SE" dirty="0" smtClean="0"/>
              <a:t>Click edit Master text styles</a:t>
            </a:r>
          </a:p>
          <a:p>
            <a:pPr lvl="2"/>
            <a:r>
              <a:rPr lang="it-IT" dirty="0" err="1" smtClean="0"/>
              <a:t>Subtitle</a:t>
            </a:r>
            <a:endParaRPr lang="it-IT" dirty="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4464051" y="1499870"/>
            <a:ext cx="4003167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4464051" y="3964559"/>
            <a:ext cx="4003167" cy="2413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31" name="Segnaposto contenuto 43"/>
          <p:cNvSpPr>
            <a:spLocks noGrp="1"/>
          </p:cNvSpPr>
          <p:nvPr>
            <p:ph sz="quarter" idx="23" hasCustomPrompt="1"/>
          </p:nvPr>
        </p:nvSpPr>
        <p:spPr>
          <a:xfrm>
            <a:off x="4495800" y="1532466"/>
            <a:ext cx="3924046" cy="241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v-SE" dirty="0" smtClean="0"/>
              <a:t>Click edit Master text styles</a:t>
            </a:r>
          </a:p>
        </p:txBody>
      </p:sp>
      <p:sp>
        <p:nvSpPr>
          <p:cNvPr id="32" name="Segnaposto contenuto 43"/>
          <p:cNvSpPr>
            <a:spLocks noGrp="1"/>
          </p:cNvSpPr>
          <p:nvPr>
            <p:ph sz="quarter" idx="24" hasCustomPrompt="1"/>
          </p:nvPr>
        </p:nvSpPr>
        <p:spPr>
          <a:xfrm>
            <a:off x="4506599" y="3996268"/>
            <a:ext cx="3924046" cy="23534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pic>
        <p:nvPicPr>
          <p:cNvPr id="37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-1-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/>
          <p:cNvSpPr/>
          <p:nvPr userDrawn="1"/>
        </p:nvSpPr>
        <p:spPr>
          <a:xfrm>
            <a:off x="432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0" name="Segnaposto contenuto 39"/>
          <p:cNvSpPr>
            <a:spLocks noGrp="1"/>
          </p:cNvSpPr>
          <p:nvPr>
            <p:ph sz="quarter" idx="19" hasCustomPrompt="1"/>
          </p:nvPr>
        </p:nvSpPr>
        <p:spPr>
          <a:xfrm>
            <a:off x="468000" y="971999"/>
            <a:ext cx="2592000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25" name="Rettangolo 24"/>
          <p:cNvSpPr/>
          <p:nvPr userDrawn="1"/>
        </p:nvSpPr>
        <p:spPr>
          <a:xfrm>
            <a:off x="3114000" y="936000"/>
            <a:ext cx="2664000" cy="5400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rgbClr val="FFFFFF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39" name="Rettangolo 38"/>
          <p:cNvSpPr/>
          <p:nvPr userDrawn="1"/>
        </p:nvSpPr>
        <p:spPr>
          <a:xfrm>
            <a:off x="5796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/>
          </a:p>
        </p:txBody>
      </p:sp>
      <p:sp>
        <p:nvSpPr>
          <p:cNvPr id="42" name="Segnaposto contenuto 39"/>
          <p:cNvSpPr>
            <a:spLocks noGrp="1"/>
          </p:cNvSpPr>
          <p:nvPr>
            <p:ph sz="quarter" idx="20" hasCustomPrompt="1"/>
          </p:nvPr>
        </p:nvSpPr>
        <p:spPr>
          <a:xfrm>
            <a:off x="3131840" y="971998"/>
            <a:ext cx="2592000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3" name="Segnaposto contenuto 39"/>
          <p:cNvSpPr>
            <a:spLocks noGrp="1"/>
          </p:cNvSpPr>
          <p:nvPr>
            <p:ph sz="quarter" idx="21" hasCustomPrompt="1"/>
          </p:nvPr>
        </p:nvSpPr>
        <p:spPr>
          <a:xfrm>
            <a:off x="5832140" y="971999"/>
            <a:ext cx="2565285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1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1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8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4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-1-1_scal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/>
          <p:cNvSpPr/>
          <p:nvPr userDrawn="1"/>
        </p:nvSpPr>
        <p:spPr>
          <a:xfrm>
            <a:off x="432000" y="936000"/>
            <a:ext cx="194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contenuto 39"/>
          <p:cNvSpPr>
            <a:spLocks noGrp="1"/>
          </p:cNvSpPr>
          <p:nvPr>
            <p:ph sz="quarter" idx="19" hasCustomPrompt="1"/>
          </p:nvPr>
        </p:nvSpPr>
        <p:spPr>
          <a:xfrm>
            <a:off x="468000" y="971999"/>
            <a:ext cx="1835748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25" name="Rettangolo 24"/>
          <p:cNvSpPr/>
          <p:nvPr userDrawn="1"/>
        </p:nvSpPr>
        <p:spPr>
          <a:xfrm>
            <a:off x="2394000" y="936000"/>
            <a:ext cx="266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 userDrawn="1"/>
        </p:nvSpPr>
        <p:spPr>
          <a:xfrm rot="10800000">
            <a:off x="5076000" y="936000"/>
            <a:ext cx="3384000" cy="5400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Segnaposto contenuto 39"/>
          <p:cNvSpPr>
            <a:spLocks noGrp="1"/>
          </p:cNvSpPr>
          <p:nvPr>
            <p:ph sz="quarter" idx="20" hasCustomPrompt="1"/>
          </p:nvPr>
        </p:nvSpPr>
        <p:spPr>
          <a:xfrm>
            <a:off x="2430000" y="971998"/>
            <a:ext cx="2592000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3" name="Segnaposto contenuto 39"/>
          <p:cNvSpPr>
            <a:spLocks noGrp="1"/>
          </p:cNvSpPr>
          <p:nvPr>
            <p:ph sz="quarter" idx="21" hasCustomPrompt="1"/>
          </p:nvPr>
        </p:nvSpPr>
        <p:spPr>
          <a:xfrm>
            <a:off x="5112060" y="971999"/>
            <a:ext cx="3311940" cy="532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  <a:defRPr lang="it-IT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itchFamily="34" charset="0"/>
              <a:buChar char="•"/>
            </a:pPr>
            <a:r>
              <a:rPr lang="sv-SE" dirty="0" smtClean="0"/>
              <a:t>Click edit Master text styles</a:t>
            </a:r>
          </a:p>
        </p:txBody>
      </p:sp>
      <p:sp>
        <p:nvSpPr>
          <p:cNvPr id="41" name="|"/>
          <p:cNvSpPr/>
          <p:nvPr userDrawn="1"/>
        </p:nvSpPr>
        <p:spPr>
          <a:xfrm rot="5400000">
            <a:off x="8210398" y="271646"/>
            <a:ext cx="593684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Titolo 29"/>
          <p:cNvSpPr>
            <a:spLocks noGrp="1"/>
          </p:cNvSpPr>
          <p:nvPr>
            <p:ph type="title" hasCustomPrompt="1"/>
          </p:nvPr>
        </p:nvSpPr>
        <p:spPr>
          <a:xfrm>
            <a:off x="43154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ts val="2200"/>
              </a:lnSpc>
              <a:defRPr sz="2000" b="1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26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51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9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8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4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_full - MAP REFEREN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|"/>
          <p:cNvSpPr/>
          <p:nvPr userDrawn="1"/>
        </p:nvSpPr>
        <p:spPr>
          <a:xfrm rot="5400000">
            <a:off x="8052880" y="429162"/>
            <a:ext cx="908719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__________DOWN"/>
          <p:cNvSpPr/>
          <p:nvPr userDrawn="1"/>
        </p:nvSpPr>
        <p:spPr>
          <a:xfrm rot="10800000">
            <a:off x="431540" y="871200"/>
            <a:ext cx="8064000" cy="4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 userDrawn="1"/>
        </p:nvSpPr>
        <p:spPr>
          <a:xfrm>
            <a:off x="432000" y="936000"/>
            <a:ext cx="8035200" cy="5436000"/>
          </a:xfrm>
          <a:prstGeom prst="rect">
            <a:avLst/>
          </a:prstGeom>
          <a:gradFill flip="none" rotWithShape="1">
            <a:gsLst>
              <a:gs pos="20000">
                <a:schemeClr val="accent2">
                  <a:alpha val="1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Titolo 25"/>
          <p:cNvSpPr>
            <a:spLocks noGrp="1"/>
          </p:cNvSpPr>
          <p:nvPr>
            <p:ph type="title" hasCustomPrompt="1"/>
          </p:nvPr>
        </p:nvSpPr>
        <p:spPr>
          <a:xfrm>
            <a:off x="432000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 smtClean="0"/>
              <a:t>Click to add title</a:t>
            </a:r>
            <a:br>
              <a:rPr lang="en-US" noProof="0" dirty="0" smtClean="0"/>
            </a:br>
            <a:r>
              <a:rPr lang="en-US" noProof="0" dirty="0" smtClean="0"/>
              <a:t>on two rows and with left alignment</a:t>
            </a:r>
            <a:endParaRPr lang="it-IT" dirty="0"/>
          </a:p>
        </p:txBody>
      </p:sp>
      <p:sp>
        <p:nvSpPr>
          <p:cNvPr id="39" name="|____"/>
          <p:cNvSpPr/>
          <p:nvPr userDrawn="1"/>
        </p:nvSpPr>
        <p:spPr>
          <a:xfrm>
            <a:off x="8514550" y="620688"/>
            <a:ext cx="6294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egnaposto tes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8532948" y="0"/>
            <a:ext cx="611560" cy="620688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buNone/>
              <a:defRPr sz="2400" spc="-150">
                <a:solidFill>
                  <a:srgbClr val="525C66"/>
                </a:solidFill>
                <a:latin typeface="+mn-lt"/>
              </a:defRPr>
            </a:lvl1pPr>
          </a:lstStyle>
          <a:p>
            <a:pPr lvl="0"/>
            <a:r>
              <a:rPr lang="it-IT" smtClean="0"/>
              <a:t>2.4</a:t>
            </a:r>
            <a:endParaRPr lang="it-IT"/>
          </a:p>
        </p:txBody>
      </p:sp>
      <p:sp>
        <p:nvSpPr>
          <p:cNvPr id="44" name="|"/>
          <p:cNvSpPr>
            <a:spLocks/>
          </p:cNvSpPr>
          <p:nvPr userDrawn="1"/>
        </p:nvSpPr>
        <p:spPr>
          <a:xfrm rot="5400000">
            <a:off x="5422040" y="3625200"/>
            <a:ext cx="6170400" cy="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__________DOWN"/>
          <p:cNvSpPr/>
          <p:nvPr userDrawn="1"/>
        </p:nvSpPr>
        <p:spPr>
          <a:xfrm rot="10800000">
            <a:off x="5787155" y="6579351"/>
            <a:ext cx="2700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__________DOWN"/>
          <p:cNvSpPr/>
          <p:nvPr userDrawn="1"/>
        </p:nvSpPr>
        <p:spPr>
          <a:xfrm rot="5400000">
            <a:off x="8037392" y="6660352"/>
            <a:ext cx="14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__________DOWN"/>
          <p:cNvSpPr/>
          <p:nvPr userDrawn="1"/>
        </p:nvSpPr>
        <p:spPr>
          <a:xfrm rot="10800000">
            <a:off x="423435" y="6363327"/>
            <a:ext cx="8064000" cy="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36396" y="6588351"/>
            <a:ext cx="324036" cy="225025"/>
          </a:xfrm>
          <a:prstGeom prst="rect">
            <a:avLst/>
          </a:prstGeom>
        </p:spPr>
        <p:txBody>
          <a:bodyPr lIns="0" tIns="36000" rIns="0" bIns="0"/>
          <a:lstStyle>
            <a:lvl1pPr algn="ctr">
              <a:defRPr sz="800" b="1">
                <a:solidFill>
                  <a:srgbClr val="525C66"/>
                </a:solidFill>
                <a:latin typeface="+mn-lt"/>
              </a:defRPr>
            </a:lvl1pPr>
          </a:lstStyle>
          <a:p>
            <a:fld id="{A6A786A3-5E15-4F9E-952B-37BA133AA703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oup 1326"/>
          <p:cNvGrpSpPr>
            <a:grpSpLocks/>
          </p:cNvGrpSpPr>
          <p:nvPr userDrawn="1"/>
        </p:nvGrpSpPr>
        <p:grpSpPr bwMode="auto">
          <a:xfrm>
            <a:off x="530561" y="1916832"/>
            <a:ext cx="7821859" cy="3816424"/>
            <a:chOff x="65" y="702"/>
            <a:chExt cx="5628" cy="2746"/>
          </a:xfrm>
          <a:solidFill>
            <a:schemeClr val="accent2">
              <a:alpha val="40000"/>
            </a:schemeClr>
          </a:solidFill>
        </p:grpSpPr>
        <p:grpSp>
          <p:nvGrpSpPr>
            <p:cNvPr id="3" name="Group 1325"/>
            <p:cNvGrpSpPr>
              <a:grpSpLocks/>
            </p:cNvGrpSpPr>
            <p:nvPr/>
          </p:nvGrpSpPr>
          <p:grpSpPr bwMode="auto">
            <a:xfrm>
              <a:off x="65" y="702"/>
              <a:ext cx="2523" cy="1460"/>
              <a:chOff x="65" y="702"/>
              <a:chExt cx="2523" cy="1460"/>
            </a:xfrm>
            <a:grpFill/>
          </p:grpSpPr>
          <p:sp>
            <p:nvSpPr>
              <p:cNvPr id="198" name="USA (Alaska)" descr="© INSCALE GmbH, 18.06.2010"/>
              <p:cNvSpPr>
                <a:spLocks noEditPoints="1"/>
              </p:cNvSpPr>
              <p:nvPr/>
            </p:nvSpPr>
            <p:spPr bwMode="auto">
              <a:xfrm>
                <a:off x="65" y="886"/>
                <a:ext cx="786" cy="340"/>
              </a:xfrm>
              <a:custGeom>
                <a:avLst/>
                <a:gdLst>
                  <a:gd name="T0" fmla="*/ 2147483647 w 3072"/>
                  <a:gd name="T1" fmla="*/ 2147483647 h 1332"/>
                  <a:gd name="T2" fmla="*/ 2147483647 w 3072"/>
                  <a:gd name="T3" fmla="*/ 2147483647 h 1332"/>
                  <a:gd name="T4" fmla="*/ 2147483647 w 3072"/>
                  <a:gd name="T5" fmla="*/ 2147483647 h 1332"/>
                  <a:gd name="T6" fmla="*/ 2147483647 w 3072"/>
                  <a:gd name="T7" fmla="*/ 2147483647 h 1332"/>
                  <a:gd name="T8" fmla="*/ 2147483647 w 3072"/>
                  <a:gd name="T9" fmla="*/ 2147483647 h 1332"/>
                  <a:gd name="T10" fmla="*/ 2147483647 w 3072"/>
                  <a:gd name="T11" fmla="*/ 2147483647 h 1332"/>
                  <a:gd name="T12" fmla="*/ 2147483647 w 3072"/>
                  <a:gd name="T13" fmla="*/ 2147483647 h 1332"/>
                  <a:gd name="T14" fmla="*/ 2147483647 w 3072"/>
                  <a:gd name="T15" fmla="*/ 2147483647 h 1332"/>
                  <a:gd name="T16" fmla="*/ 2147483647 w 3072"/>
                  <a:gd name="T17" fmla="*/ 2147483647 h 1332"/>
                  <a:gd name="T18" fmla="*/ 2147483647 w 3072"/>
                  <a:gd name="T19" fmla="*/ 2147483647 h 1332"/>
                  <a:gd name="T20" fmla="*/ 2147483647 w 3072"/>
                  <a:gd name="T21" fmla="*/ 2147483647 h 1332"/>
                  <a:gd name="T22" fmla="*/ 2147483647 w 3072"/>
                  <a:gd name="T23" fmla="*/ 0 h 1332"/>
                  <a:gd name="T24" fmla="*/ 2147483647 w 3072"/>
                  <a:gd name="T25" fmla="*/ 2147483647 h 1332"/>
                  <a:gd name="T26" fmla="*/ 2147483647 w 3072"/>
                  <a:gd name="T27" fmla="*/ 2147483647 h 1332"/>
                  <a:gd name="T28" fmla="*/ 2147483647 w 3072"/>
                  <a:gd name="T29" fmla="*/ 2147483647 h 1332"/>
                  <a:gd name="T30" fmla="*/ 2147483647 w 3072"/>
                  <a:gd name="T31" fmla="*/ 2147483647 h 1332"/>
                  <a:gd name="T32" fmla="*/ 2147483647 w 3072"/>
                  <a:gd name="T33" fmla="*/ 2147483647 h 1332"/>
                  <a:gd name="T34" fmla="*/ 2147483647 w 3072"/>
                  <a:gd name="T35" fmla="*/ 2147483647 h 1332"/>
                  <a:gd name="T36" fmla="*/ 2147483647 w 3072"/>
                  <a:gd name="T37" fmla="*/ 2147483647 h 1332"/>
                  <a:gd name="T38" fmla="*/ 2147483647 w 3072"/>
                  <a:gd name="T39" fmla="*/ 2147483647 h 1332"/>
                  <a:gd name="T40" fmla="*/ 2147483647 w 3072"/>
                  <a:gd name="T41" fmla="*/ 2147483647 h 1332"/>
                  <a:gd name="T42" fmla="*/ 2147483647 w 3072"/>
                  <a:gd name="T43" fmla="*/ 2147483647 h 1332"/>
                  <a:gd name="T44" fmla="*/ 2147483647 w 3072"/>
                  <a:gd name="T45" fmla="*/ 2147483647 h 1332"/>
                  <a:gd name="T46" fmla="*/ 2147483647 w 3072"/>
                  <a:gd name="T47" fmla="*/ 2147483647 h 1332"/>
                  <a:gd name="T48" fmla="*/ 2147483647 w 3072"/>
                  <a:gd name="T49" fmla="*/ 2147483647 h 1332"/>
                  <a:gd name="T50" fmla="*/ 2147483647 w 3072"/>
                  <a:gd name="T51" fmla="*/ 2147483647 h 1332"/>
                  <a:gd name="T52" fmla="*/ 2147483647 w 3072"/>
                  <a:gd name="T53" fmla="*/ 2147483647 h 1332"/>
                  <a:gd name="T54" fmla="*/ 2147483647 w 3072"/>
                  <a:gd name="T55" fmla="*/ 2147483647 h 1332"/>
                  <a:gd name="T56" fmla="*/ 2147483647 w 3072"/>
                  <a:gd name="T57" fmla="*/ 2147483647 h 1332"/>
                  <a:gd name="T58" fmla="*/ 2147483647 w 3072"/>
                  <a:gd name="T59" fmla="*/ 2147483647 h 1332"/>
                  <a:gd name="T60" fmla="*/ 2147483647 w 3072"/>
                  <a:gd name="T61" fmla="*/ 2147483647 h 1332"/>
                  <a:gd name="T62" fmla="*/ 2147483647 w 3072"/>
                  <a:gd name="T63" fmla="*/ 2147483647 h 1332"/>
                  <a:gd name="T64" fmla="*/ 2147483647 w 3072"/>
                  <a:gd name="T65" fmla="*/ 2147483647 h 1332"/>
                  <a:gd name="T66" fmla="*/ 2147483647 w 3072"/>
                  <a:gd name="T67" fmla="*/ 2147483647 h 1332"/>
                  <a:gd name="T68" fmla="*/ 2147483647 w 3072"/>
                  <a:gd name="T69" fmla="*/ 2147483647 h 1332"/>
                  <a:gd name="T70" fmla="*/ 2147483647 w 3072"/>
                  <a:gd name="T71" fmla="*/ 2147483647 h 1332"/>
                  <a:gd name="T72" fmla="*/ 2147483647 w 3072"/>
                  <a:gd name="T73" fmla="*/ 2147483647 h 1332"/>
                  <a:gd name="T74" fmla="*/ 2147483647 w 3072"/>
                  <a:gd name="T75" fmla="*/ 2147483647 h 1332"/>
                  <a:gd name="T76" fmla="*/ 2147483647 w 3072"/>
                  <a:gd name="T77" fmla="*/ 2147483647 h 1332"/>
                  <a:gd name="T78" fmla="*/ 2147483647 w 3072"/>
                  <a:gd name="T79" fmla="*/ 2147483647 h 1332"/>
                  <a:gd name="T80" fmla="*/ 2147483647 w 3072"/>
                  <a:gd name="T81" fmla="*/ 2147483647 h 1332"/>
                  <a:gd name="T82" fmla="*/ 2147483647 w 3072"/>
                  <a:gd name="T83" fmla="*/ 2147483647 h 1332"/>
                  <a:gd name="T84" fmla="*/ 2147483647 w 3072"/>
                  <a:gd name="T85" fmla="*/ 2147483647 h 1332"/>
                  <a:gd name="T86" fmla="*/ 2147483647 w 3072"/>
                  <a:gd name="T87" fmla="*/ 2147483647 h 1332"/>
                  <a:gd name="T88" fmla="*/ 2147483647 w 3072"/>
                  <a:gd name="T89" fmla="*/ 2147483647 h 1332"/>
                  <a:gd name="T90" fmla="*/ 2147483647 w 3072"/>
                  <a:gd name="T91" fmla="*/ 2147483647 h 1332"/>
                  <a:gd name="T92" fmla="*/ 2147483647 w 3072"/>
                  <a:gd name="T93" fmla="*/ 2147483647 h 1332"/>
                  <a:gd name="T94" fmla="*/ 2147483647 w 3072"/>
                  <a:gd name="T95" fmla="*/ 2147483647 h 1332"/>
                  <a:gd name="T96" fmla="*/ 2147483647 w 3072"/>
                  <a:gd name="T97" fmla="*/ 2147483647 h 1332"/>
                  <a:gd name="T98" fmla="*/ 2147483647 w 3072"/>
                  <a:gd name="T99" fmla="*/ 2147483647 h 1332"/>
                  <a:gd name="T100" fmla="*/ 2147483647 w 3072"/>
                  <a:gd name="T101" fmla="*/ 2147483647 h 1332"/>
                  <a:gd name="T102" fmla="*/ 2147483647 w 3072"/>
                  <a:gd name="T103" fmla="*/ 2147483647 h 1332"/>
                  <a:gd name="T104" fmla="*/ 2147483647 w 3072"/>
                  <a:gd name="T105" fmla="*/ 2147483647 h 1332"/>
                  <a:gd name="T106" fmla="*/ 2147483647 w 3072"/>
                  <a:gd name="T107" fmla="*/ 2147483647 h 1332"/>
                  <a:gd name="T108" fmla="*/ 2147483647 w 3072"/>
                  <a:gd name="T109" fmla="*/ 2147483647 h 1332"/>
                  <a:gd name="T110" fmla="*/ 2147483647 w 3072"/>
                  <a:gd name="T111" fmla="*/ 2147483647 h 1332"/>
                  <a:gd name="T112" fmla="*/ 2147483647 w 3072"/>
                  <a:gd name="T113" fmla="*/ 2147483647 h 1332"/>
                  <a:gd name="T114" fmla="*/ 2147483647 w 3072"/>
                  <a:gd name="T115" fmla="*/ 2147483647 h 1332"/>
                  <a:gd name="T116" fmla="*/ 2147483647 w 3072"/>
                  <a:gd name="T117" fmla="*/ 2147483647 h 1332"/>
                  <a:gd name="T118" fmla="*/ 2147483647 w 3072"/>
                  <a:gd name="T119" fmla="*/ 2147483647 h 1332"/>
                  <a:gd name="T120" fmla="*/ 2147483647 w 3072"/>
                  <a:gd name="T121" fmla="*/ 2147483647 h 133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072"/>
                  <a:gd name="T184" fmla="*/ 0 h 1332"/>
                  <a:gd name="T185" fmla="*/ 3072 w 3072"/>
                  <a:gd name="T186" fmla="*/ 1332 h 133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072" h="1332">
                    <a:moveTo>
                      <a:pt x="2454" y="930"/>
                    </a:moveTo>
                    <a:lnTo>
                      <a:pt x="2418" y="966"/>
                    </a:lnTo>
                    <a:lnTo>
                      <a:pt x="2400" y="1002"/>
                    </a:lnTo>
                    <a:lnTo>
                      <a:pt x="2412" y="1002"/>
                    </a:lnTo>
                    <a:lnTo>
                      <a:pt x="2448" y="984"/>
                    </a:lnTo>
                    <a:lnTo>
                      <a:pt x="2460" y="972"/>
                    </a:lnTo>
                    <a:lnTo>
                      <a:pt x="2460" y="954"/>
                    </a:lnTo>
                    <a:lnTo>
                      <a:pt x="2472" y="942"/>
                    </a:lnTo>
                    <a:lnTo>
                      <a:pt x="2460" y="930"/>
                    </a:lnTo>
                    <a:lnTo>
                      <a:pt x="2454" y="930"/>
                    </a:lnTo>
                    <a:close/>
                    <a:moveTo>
                      <a:pt x="2400" y="930"/>
                    </a:moveTo>
                    <a:lnTo>
                      <a:pt x="2388" y="930"/>
                    </a:lnTo>
                    <a:lnTo>
                      <a:pt x="2376" y="936"/>
                    </a:lnTo>
                    <a:lnTo>
                      <a:pt x="2364" y="948"/>
                    </a:lnTo>
                    <a:lnTo>
                      <a:pt x="2364" y="954"/>
                    </a:lnTo>
                    <a:lnTo>
                      <a:pt x="2370" y="966"/>
                    </a:lnTo>
                    <a:lnTo>
                      <a:pt x="2376" y="972"/>
                    </a:lnTo>
                    <a:lnTo>
                      <a:pt x="2406" y="972"/>
                    </a:lnTo>
                    <a:lnTo>
                      <a:pt x="2412" y="960"/>
                    </a:lnTo>
                    <a:lnTo>
                      <a:pt x="2418" y="954"/>
                    </a:lnTo>
                    <a:lnTo>
                      <a:pt x="2418" y="942"/>
                    </a:lnTo>
                    <a:lnTo>
                      <a:pt x="2406" y="936"/>
                    </a:lnTo>
                    <a:lnTo>
                      <a:pt x="2400" y="930"/>
                    </a:lnTo>
                    <a:close/>
                    <a:moveTo>
                      <a:pt x="2316" y="1188"/>
                    </a:moveTo>
                    <a:lnTo>
                      <a:pt x="2328" y="1188"/>
                    </a:lnTo>
                    <a:lnTo>
                      <a:pt x="2340" y="1152"/>
                    </a:lnTo>
                    <a:lnTo>
                      <a:pt x="2322" y="1158"/>
                    </a:lnTo>
                    <a:lnTo>
                      <a:pt x="2316" y="1188"/>
                    </a:lnTo>
                    <a:close/>
                    <a:moveTo>
                      <a:pt x="2388" y="1074"/>
                    </a:moveTo>
                    <a:lnTo>
                      <a:pt x="2370" y="1086"/>
                    </a:lnTo>
                    <a:lnTo>
                      <a:pt x="2382" y="1098"/>
                    </a:lnTo>
                    <a:lnTo>
                      <a:pt x="2388" y="1098"/>
                    </a:lnTo>
                    <a:lnTo>
                      <a:pt x="2382" y="1104"/>
                    </a:lnTo>
                    <a:lnTo>
                      <a:pt x="2376" y="1104"/>
                    </a:lnTo>
                    <a:lnTo>
                      <a:pt x="2364" y="1116"/>
                    </a:lnTo>
                    <a:lnTo>
                      <a:pt x="2358" y="1116"/>
                    </a:lnTo>
                    <a:lnTo>
                      <a:pt x="2352" y="1122"/>
                    </a:lnTo>
                    <a:lnTo>
                      <a:pt x="2352" y="1152"/>
                    </a:lnTo>
                    <a:lnTo>
                      <a:pt x="2358" y="1164"/>
                    </a:lnTo>
                    <a:lnTo>
                      <a:pt x="2358" y="1188"/>
                    </a:lnTo>
                    <a:lnTo>
                      <a:pt x="2370" y="1182"/>
                    </a:lnTo>
                    <a:lnTo>
                      <a:pt x="2376" y="1170"/>
                    </a:lnTo>
                    <a:lnTo>
                      <a:pt x="2388" y="1164"/>
                    </a:lnTo>
                    <a:lnTo>
                      <a:pt x="2394" y="1158"/>
                    </a:lnTo>
                    <a:lnTo>
                      <a:pt x="2394" y="1146"/>
                    </a:lnTo>
                    <a:lnTo>
                      <a:pt x="2382" y="1134"/>
                    </a:lnTo>
                    <a:lnTo>
                      <a:pt x="2394" y="1134"/>
                    </a:lnTo>
                    <a:lnTo>
                      <a:pt x="2412" y="1116"/>
                    </a:lnTo>
                    <a:lnTo>
                      <a:pt x="2412" y="1098"/>
                    </a:lnTo>
                    <a:lnTo>
                      <a:pt x="2388" y="1074"/>
                    </a:lnTo>
                    <a:close/>
                    <a:moveTo>
                      <a:pt x="2562" y="1080"/>
                    </a:moveTo>
                    <a:lnTo>
                      <a:pt x="2550" y="1080"/>
                    </a:lnTo>
                    <a:lnTo>
                      <a:pt x="2550" y="1074"/>
                    </a:lnTo>
                    <a:lnTo>
                      <a:pt x="2544" y="1068"/>
                    </a:lnTo>
                    <a:lnTo>
                      <a:pt x="2538" y="1068"/>
                    </a:lnTo>
                    <a:lnTo>
                      <a:pt x="2532" y="1062"/>
                    </a:lnTo>
                    <a:lnTo>
                      <a:pt x="2520" y="1056"/>
                    </a:lnTo>
                    <a:lnTo>
                      <a:pt x="2514" y="1050"/>
                    </a:lnTo>
                    <a:lnTo>
                      <a:pt x="2514" y="1044"/>
                    </a:lnTo>
                    <a:lnTo>
                      <a:pt x="2520" y="1032"/>
                    </a:lnTo>
                    <a:lnTo>
                      <a:pt x="2520" y="1020"/>
                    </a:lnTo>
                    <a:lnTo>
                      <a:pt x="2526" y="1008"/>
                    </a:lnTo>
                    <a:lnTo>
                      <a:pt x="2532" y="1002"/>
                    </a:lnTo>
                    <a:lnTo>
                      <a:pt x="2532" y="960"/>
                    </a:lnTo>
                    <a:lnTo>
                      <a:pt x="2550" y="924"/>
                    </a:lnTo>
                    <a:lnTo>
                      <a:pt x="2550" y="906"/>
                    </a:lnTo>
                    <a:lnTo>
                      <a:pt x="2544" y="894"/>
                    </a:lnTo>
                    <a:lnTo>
                      <a:pt x="2526" y="876"/>
                    </a:lnTo>
                    <a:lnTo>
                      <a:pt x="2538" y="864"/>
                    </a:lnTo>
                    <a:lnTo>
                      <a:pt x="2538" y="834"/>
                    </a:lnTo>
                    <a:lnTo>
                      <a:pt x="2544" y="828"/>
                    </a:lnTo>
                    <a:lnTo>
                      <a:pt x="2550" y="828"/>
                    </a:lnTo>
                    <a:lnTo>
                      <a:pt x="2556" y="822"/>
                    </a:lnTo>
                    <a:lnTo>
                      <a:pt x="2550" y="816"/>
                    </a:lnTo>
                    <a:lnTo>
                      <a:pt x="2532" y="810"/>
                    </a:lnTo>
                    <a:lnTo>
                      <a:pt x="2520" y="810"/>
                    </a:lnTo>
                    <a:lnTo>
                      <a:pt x="2502" y="816"/>
                    </a:lnTo>
                    <a:lnTo>
                      <a:pt x="2490" y="816"/>
                    </a:lnTo>
                    <a:lnTo>
                      <a:pt x="2484" y="822"/>
                    </a:lnTo>
                    <a:lnTo>
                      <a:pt x="2478" y="822"/>
                    </a:lnTo>
                    <a:lnTo>
                      <a:pt x="2478" y="834"/>
                    </a:lnTo>
                    <a:lnTo>
                      <a:pt x="2460" y="834"/>
                    </a:lnTo>
                    <a:lnTo>
                      <a:pt x="2454" y="840"/>
                    </a:lnTo>
                    <a:lnTo>
                      <a:pt x="2442" y="846"/>
                    </a:lnTo>
                    <a:lnTo>
                      <a:pt x="2430" y="846"/>
                    </a:lnTo>
                    <a:lnTo>
                      <a:pt x="2418" y="852"/>
                    </a:lnTo>
                    <a:lnTo>
                      <a:pt x="2406" y="852"/>
                    </a:lnTo>
                    <a:lnTo>
                      <a:pt x="2400" y="858"/>
                    </a:lnTo>
                    <a:lnTo>
                      <a:pt x="2394" y="858"/>
                    </a:lnTo>
                    <a:lnTo>
                      <a:pt x="2388" y="864"/>
                    </a:lnTo>
                    <a:lnTo>
                      <a:pt x="2376" y="870"/>
                    </a:lnTo>
                    <a:lnTo>
                      <a:pt x="2370" y="876"/>
                    </a:lnTo>
                    <a:lnTo>
                      <a:pt x="2364" y="876"/>
                    </a:lnTo>
                    <a:lnTo>
                      <a:pt x="2364" y="864"/>
                    </a:lnTo>
                    <a:lnTo>
                      <a:pt x="2382" y="846"/>
                    </a:lnTo>
                    <a:lnTo>
                      <a:pt x="2376" y="840"/>
                    </a:lnTo>
                    <a:lnTo>
                      <a:pt x="2364" y="834"/>
                    </a:lnTo>
                    <a:lnTo>
                      <a:pt x="2358" y="828"/>
                    </a:lnTo>
                    <a:lnTo>
                      <a:pt x="2358" y="810"/>
                    </a:lnTo>
                    <a:lnTo>
                      <a:pt x="2352" y="798"/>
                    </a:lnTo>
                    <a:lnTo>
                      <a:pt x="2352" y="792"/>
                    </a:lnTo>
                    <a:lnTo>
                      <a:pt x="2376" y="768"/>
                    </a:lnTo>
                    <a:lnTo>
                      <a:pt x="2340" y="768"/>
                    </a:lnTo>
                    <a:lnTo>
                      <a:pt x="2328" y="780"/>
                    </a:lnTo>
                    <a:lnTo>
                      <a:pt x="2274" y="780"/>
                    </a:lnTo>
                    <a:lnTo>
                      <a:pt x="2274" y="768"/>
                    </a:lnTo>
                    <a:lnTo>
                      <a:pt x="2280" y="756"/>
                    </a:lnTo>
                    <a:lnTo>
                      <a:pt x="2292" y="750"/>
                    </a:lnTo>
                    <a:lnTo>
                      <a:pt x="2298" y="744"/>
                    </a:lnTo>
                    <a:lnTo>
                      <a:pt x="3072" y="108"/>
                    </a:lnTo>
                    <a:lnTo>
                      <a:pt x="3054" y="108"/>
                    </a:lnTo>
                    <a:lnTo>
                      <a:pt x="3054" y="102"/>
                    </a:lnTo>
                    <a:lnTo>
                      <a:pt x="3048" y="90"/>
                    </a:lnTo>
                    <a:lnTo>
                      <a:pt x="3036" y="84"/>
                    </a:lnTo>
                    <a:lnTo>
                      <a:pt x="3030" y="78"/>
                    </a:lnTo>
                    <a:lnTo>
                      <a:pt x="3012" y="78"/>
                    </a:lnTo>
                    <a:lnTo>
                      <a:pt x="2988" y="84"/>
                    </a:lnTo>
                    <a:lnTo>
                      <a:pt x="2964" y="84"/>
                    </a:lnTo>
                    <a:lnTo>
                      <a:pt x="2928" y="96"/>
                    </a:lnTo>
                    <a:lnTo>
                      <a:pt x="2916" y="96"/>
                    </a:lnTo>
                    <a:lnTo>
                      <a:pt x="2892" y="84"/>
                    </a:lnTo>
                    <a:lnTo>
                      <a:pt x="2886" y="78"/>
                    </a:lnTo>
                    <a:lnTo>
                      <a:pt x="2874" y="72"/>
                    </a:lnTo>
                    <a:lnTo>
                      <a:pt x="2784" y="72"/>
                    </a:lnTo>
                    <a:lnTo>
                      <a:pt x="2772" y="66"/>
                    </a:lnTo>
                    <a:lnTo>
                      <a:pt x="2766" y="60"/>
                    </a:lnTo>
                    <a:lnTo>
                      <a:pt x="2748" y="60"/>
                    </a:lnTo>
                    <a:lnTo>
                      <a:pt x="2736" y="54"/>
                    </a:lnTo>
                    <a:lnTo>
                      <a:pt x="2598" y="54"/>
                    </a:lnTo>
                    <a:lnTo>
                      <a:pt x="2598" y="42"/>
                    </a:lnTo>
                    <a:lnTo>
                      <a:pt x="2604" y="36"/>
                    </a:lnTo>
                    <a:lnTo>
                      <a:pt x="2592" y="36"/>
                    </a:lnTo>
                    <a:lnTo>
                      <a:pt x="2574" y="30"/>
                    </a:lnTo>
                    <a:lnTo>
                      <a:pt x="2562" y="30"/>
                    </a:lnTo>
                    <a:lnTo>
                      <a:pt x="2550" y="24"/>
                    </a:lnTo>
                    <a:lnTo>
                      <a:pt x="2532" y="24"/>
                    </a:lnTo>
                    <a:lnTo>
                      <a:pt x="2520" y="30"/>
                    </a:lnTo>
                    <a:lnTo>
                      <a:pt x="2496" y="30"/>
                    </a:lnTo>
                    <a:lnTo>
                      <a:pt x="2490" y="36"/>
                    </a:lnTo>
                    <a:lnTo>
                      <a:pt x="2484" y="36"/>
                    </a:lnTo>
                    <a:lnTo>
                      <a:pt x="2514" y="0"/>
                    </a:lnTo>
                    <a:lnTo>
                      <a:pt x="2430" y="36"/>
                    </a:lnTo>
                    <a:lnTo>
                      <a:pt x="2460" y="0"/>
                    </a:lnTo>
                    <a:lnTo>
                      <a:pt x="2430" y="0"/>
                    </a:lnTo>
                    <a:lnTo>
                      <a:pt x="2418" y="6"/>
                    </a:lnTo>
                    <a:lnTo>
                      <a:pt x="2412" y="12"/>
                    </a:lnTo>
                    <a:lnTo>
                      <a:pt x="2358" y="30"/>
                    </a:lnTo>
                    <a:lnTo>
                      <a:pt x="2232" y="30"/>
                    </a:lnTo>
                    <a:lnTo>
                      <a:pt x="2214" y="36"/>
                    </a:lnTo>
                    <a:lnTo>
                      <a:pt x="2208" y="42"/>
                    </a:lnTo>
                    <a:lnTo>
                      <a:pt x="2184" y="54"/>
                    </a:lnTo>
                    <a:lnTo>
                      <a:pt x="2172" y="54"/>
                    </a:lnTo>
                    <a:lnTo>
                      <a:pt x="2166" y="60"/>
                    </a:lnTo>
                    <a:lnTo>
                      <a:pt x="2046" y="60"/>
                    </a:lnTo>
                    <a:lnTo>
                      <a:pt x="2004" y="72"/>
                    </a:lnTo>
                    <a:lnTo>
                      <a:pt x="1956" y="102"/>
                    </a:lnTo>
                    <a:lnTo>
                      <a:pt x="1902" y="132"/>
                    </a:lnTo>
                    <a:lnTo>
                      <a:pt x="1854" y="144"/>
                    </a:lnTo>
                    <a:lnTo>
                      <a:pt x="1758" y="156"/>
                    </a:lnTo>
                    <a:lnTo>
                      <a:pt x="1722" y="162"/>
                    </a:lnTo>
                    <a:lnTo>
                      <a:pt x="1704" y="162"/>
                    </a:lnTo>
                    <a:lnTo>
                      <a:pt x="1698" y="168"/>
                    </a:lnTo>
                    <a:lnTo>
                      <a:pt x="1644" y="186"/>
                    </a:lnTo>
                    <a:lnTo>
                      <a:pt x="1632" y="192"/>
                    </a:lnTo>
                    <a:lnTo>
                      <a:pt x="1620" y="192"/>
                    </a:lnTo>
                    <a:lnTo>
                      <a:pt x="1620" y="198"/>
                    </a:lnTo>
                    <a:lnTo>
                      <a:pt x="1626" y="204"/>
                    </a:lnTo>
                    <a:lnTo>
                      <a:pt x="1638" y="210"/>
                    </a:lnTo>
                    <a:lnTo>
                      <a:pt x="1650" y="222"/>
                    </a:lnTo>
                    <a:lnTo>
                      <a:pt x="1656" y="222"/>
                    </a:lnTo>
                    <a:lnTo>
                      <a:pt x="1662" y="234"/>
                    </a:lnTo>
                    <a:lnTo>
                      <a:pt x="1662" y="240"/>
                    </a:lnTo>
                    <a:lnTo>
                      <a:pt x="1668" y="252"/>
                    </a:lnTo>
                    <a:lnTo>
                      <a:pt x="1668" y="264"/>
                    </a:lnTo>
                    <a:lnTo>
                      <a:pt x="1662" y="264"/>
                    </a:lnTo>
                    <a:lnTo>
                      <a:pt x="1650" y="270"/>
                    </a:lnTo>
                    <a:lnTo>
                      <a:pt x="1644" y="282"/>
                    </a:lnTo>
                    <a:lnTo>
                      <a:pt x="1734" y="282"/>
                    </a:lnTo>
                    <a:lnTo>
                      <a:pt x="1704" y="318"/>
                    </a:lnTo>
                    <a:lnTo>
                      <a:pt x="1770" y="318"/>
                    </a:lnTo>
                    <a:lnTo>
                      <a:pt x="1764" y="336"/>
                    </a:lnTo>
                    <a:lnTo>
                      <a:pt x="1710" y="336"/>
                    </a:lnTo>
                    <a:lnTo>
                      <a:pt x="1698" y="348"/>
                    </a:lnTo>
                    <a:lnTo>
                      <a:pt x="1632" y="348"/>
                    </a:lnTo>
                    <a:lnTo>
                      <a:pt x="1614" y="354"/>
                    </a:lnTo>
                    <a:lnTo>
                      <a:pt x="1560" y="354"/>
                    </a:lnTo>
                    <a:lnTo>
                      <a:pt x="1554" y="348"/>
                    </a:lnTo>
                    <a:lnTo>
                      <a:pt x="1548" y="348"/>
                    </a:lnTo>
                    <a:lnTo>
                      <a:pt x="1554" y="342"/>
                    </a:lnTo>
                    <a:lnTo>
                      <a:pt x="1560" y="342"/>
                    </a:lnTo>
                    <a:lnTo>
                      <a:pt x="1572" y="330"/>
                    </a:lnTo>
                    <a:lnTo>
                      <a:pt x="1566" y="324"/>
                    </a:lnTo>
                    <a:lnTo>
                      <a:pt x="1458" y="324"/>
                    </a:lnTo>
                    <a:lnTo>
                      <a:pt x="1452" y="330"/>
                    </a:lnTo>
                    <a:lnTo>
                      <a:pt x="1452" y="348"/>
                    </a:lnTo>
                    <a:lnTo>
                      <a:pt x="1434" y="348"/>
                    </a:lnTo>
                    <a:lnTo>
                      <a:pt x="1422" y="354"/>
                    </a:lnTo>
                    <a:lnTo>
                      <a:pt x="1404" y="354"/>
                    </a:lnTo>
                    <a:lnTo>
                      <a:pt x="1386" y="360"/>
                    </a:lnTo>
                    <a:lnTo>
                      <a:pt x="1338" y="360"/>
                    </a:lnTo>
                    <a:lnTo>
                      <a:pt x="1308" y="366"/>
                    </a:lnTo>
                    <a:lnTo>
                      <a:pt x="1254" y="384"/>
                    </a:lnTo>
                    <a:lnTo>
                      <a:pt x="1254" y="390"/>
                    </a:lnTo>
                    <a:lnTo>
                      <a:pt x="1272" y="396"/>
                    </a:lnTo>
                    <a:lnTo>
                      <a:pt x="1284" y="402"/>
                    </a:lnTo>
                    <a:lnTo>
                      <a:pt x="1314" y="402"/>
                    </a:lnTo>
                    <a:lnTo>
                      <a:pt x="1272" y="420"/>
                    </a:lnTo>
                    <a:lnTo>
                      <a:pt x="1260" y="462"/>
                    </a:lnTo>
                    <a:lnTo>
                      <a:pt x="1272" y="462"/>
                    </a:lnTo>
                    <a:lnTo>
                      <a:pt x="1290" y="468"/>
                    </a:lnTo>
                    <a:lnTo>
                      <a:pt x="1338" y="468"/>
                    </a:lnTo>
                    <a:lnTo>
                      <a:pt x="1350" y="462"/>
                    </a:lnTo>
                    <a:lnTo>
                      <a:pt x="1362" y="462"/>
                    </a:lnTo>
                    <a:lnTo>
                      <a:pt x="1410" y="474"/>
                    </a:lnTo>
                    <a:lnTo>
                      <a:pt x="1422" y="456"/>
                    </a:lnTo>
                    <a:lnTo>
                      <a:pt x="1434" y="474"/>
                    </a:lnTo>
                    <a:lnTo>
                      <a:pt x="1446" y="468"/>
                    </a:lnTo>
                    <a:lnTo>
                      <a:pt x="1452" y="462"/>
                    </a:lnTo>
                    <a:lnTo>
                      <a:pt x="1476" y="450"/>
                    </a:lnTo>
                    <a:lnTo>
                      <a:pt x="1482" y="444"/>
                    </a:lnTo>
                    <a:lnTo>
                      <a:pt x="1494" y="444"/>
                    </a:lnTo>
                    <a:lnTo>
                      <a:pt x="1506" y="450"/>
                    </a:lnTo>
                    <a:lnTo>
                      <a:pt x="1524" y="450"/>
                    </a:lnTo>
                    <a:lnTo>
                      <a:pt x="1536" y="444"/>
                    </a:lnTo>
                    <a:lnTo>
                      <a:pt x="1542" y="438"/>
                    </a:lnTo>
                    <a:lnTo>
                      <a:pt x="1554" y="432"/>
                    </a:lnTo>
                    <a:lnTo>
                      <a:pt x="1560" y="432"/>
                    </a:lnTo>
                    <a:lnTo>
                      <a:pt x="1566" y="426"/>
                    </a:lnTo>
                    <a:lnTo>
                      <a:pt x="1566" y="450"/>
                    </a:lnTo>
                    <a:lnTo>
                      <a:pt x="1560" y="462"/>
                    </a:lnTo>
                    <a:lnTo>
                      <a:pt x="1554" y="468"/>
                    </a:lnTo>
                    <a:lnTo>
                      <a:pt x="1500" y="468"/>
                    </a:lnTo>
                    <a:lnTo>
                      <a:pt x="1506" y="498"/>
                    </a:lnTo>
                    <a:lnTo>
                      <a:pt x="1494" y="504"/>
                    </a:lnTo>
                    <a:lnTo>
                      <a:pt x="1488" y="516"/>
                    </a:lnTo>
                    <a:lnTo>
                      <a:pt x="1476" y="522"/>
                    </a:lnTo>
                    <a:lnTo>
                      <a:pt x="1464" y="534"/>
                    </a:lnTo>
                    <a:lnTo>
                      <a:pt x="1446" y="540"/>
                    </a:lnTo>
                    <a:lnTo>
                      <a:pt x="1380" y="540"/>
                    </a:lnTo>
                    <a:lnTo>
                      <a:pt x="1362" y="522"/>
                    </a:lnTo>
                    <a:lnTo>
                      <a:pt x="1344" y="534"/>
                    </a:lnTo>
                    <a:lnTo>
                      <a:pt x="1344" y="546"/>
                    </a:lnTo>
                    <a:lnTo>
                      <a:pt x="1338" y="546"/>
                    </a:lnTo>
                    <a:lnTo>
                      <a:pt x="1332" y="552"/>
                    </a:lnTo>
                    <a:lnTo>
                      <a:pt x="1320" y="558"/>
                    </a:lnTo>
                    <a:lnTo>
                      <a:pt x="1302" y="564"/>
                    </a:lnTo>
                    <a:lnTo>
                      <a:pt x="1290" y="570"/>
                    </a:lnTo>
                    <a:lnTo>
                      <a:pt x="1266" y="570"/>
                    </a:lnTo>
                    <a:lnTo>
                      <a:pt x="1242" y="558"/>
                    </a:lnTo>
                    <a:lnTo>
                      <a:pt x="1236" y="558"/>
                    </a:lnTo>
                    <a:lnTo>
                      <a:pt x="1140" y="606"/>
                    </a:lnTo>
                    <a:lnTo>
                      <a:pt x="1122" y="624"/>
                    </a:lnTo>
                    <a:lnTo>
                      <a:pt x="1116" y="606"/>
                    </a:lnTo>
                    <a:lnTo>
                      <a:pt x="1080" y="624"/>
                    </a:lnTo>
                    <a:lnTo>
                      <a:pt x="1068" y="624"/>
                    </a:lnTo>
                    <a:lnTo>
                      <a:pt x="1044" y="636"/>
                    </a:lnTo>
                    <a:lnTo>
                      <a:pt x="1020" y="660"/>
                    </a:lnTo>
                    <a:lnTo>
                      <a:pt x="990" y="648"/>
                    </a:lnTo>
                    <a:lnTo>
                      <a:pt x="990" y="672"/>
                    </a:lnTo>
                    <a:lnTo>
                      <a:pt x="984" y="666"/>
                    </a:lnTo>
                    <a:lnTo>
                      <a:pt x="972" y="666"/>
                    </a:lnTo>
                    <a:lnTo>
                      <a:pt x="966" y="672"/>
                    </a:lnTo>
                    <a:lnTo>
                      <a:pt x="966" y="690"/>
                    </a:lnTo>
                    <a:lnTo>
                      <a:pt x="954" y="708"/>
                    </a:lnTo>
                    <a:lnTo>
                      <a:pt x="1014" y="684"/>
                    </a:lnTo>
                    <a:lnTo>
                      <a:pt x="990" y="702"/>
                    </a:lnTo>
                    <a:lnTo>
                      <a:pt x="990" y="714"/>
                    </a:lnTo>
                    <a:lnTo>
                      <a:pt x="972" y="726"/>
                    </a:lnTo>
                    <a:lnTo>
                      <a:pt x="1026" y="726"/>
                    </a:lnTo>
                    <a:lnTo>
                      <a:pt x="1032" y="732"/>
                    </a:lnTo>
                    <a:lnTo>
                      <a:pt x="1032" y="738"/>
                    </a:lnTo>
                    <a:lnTo>
                      <a:pt x="1020" y="744"/>
                    </a:lnTo>
                    <a:lnTo>
                      <a:pt x="984" y="744"/>
                    </a:lnTo>
                    <a:lnTo>
                      <a:pt x="960" y="750"/>
                    </a:lnTo>
                    <a:lnTo>
                      <a:pt x="972" y="738"/>
                    </a:lnTo>
                    <a:lnTo>
                      <a:pt x="960" y="732"/>
                    </a:lnTo>
                    <a:lnTo>
                      <a:pt x="954" y="732"/>
                    </a:lnTo>
                    <a:lnTo>
                      <a:pt x="948" y="738"/>
                    </a:lnTo>
                    <a:lnTo>
                      <a:pt x="936" y="744"/>
                    </a:lnTo>
                    <a:lnTo>
                      <a:pt x="930" y="750"/>
                    </a:lnTo>
                    <a:lnTo>
                      <a:pt x="924" y="750"/>
                    </a:lnTo>
                    <a:lnTo>
                      <a:pt x="918" y="756"/>
                    </a:lnTo>
                    <a:lnTo>
                      <a:pt x="924" y="756"/>
                    </a:lnTo>
                    <a:lnTo>
                      <a:pt x="930" y="762"/>
                    </a:lnTo>
                    <a:lnTo>
                      <a:pt x="930" y="768"/>
                    </a:lnTo>
                    <a:lnTo>
                      <a:pt x="924" y="774"/>
                    </a:lnTo>
                    <a:lnTo>
                      <a:pt x="924" y="780"/>
                    </a:lnTo>
                    <a:lnTo>
                      <a:pt x="918" y="792"/>
                    </a:lnTo>
                    <a:lnTo>
                      <a:pt x="918" y="804"/>
                    </a:lnTo>
                    <a:lnTo>
                      <a:pt x="990" y="804"/>
                    </a:lnTo>
                    <a:lnTo>
                      <a:pt x="1038" y="774"/>
                    </a:lnTo>
                    <a:lnTo>
                      <a:pt x="1104" y="750"/>
                    </a:lnTo>
                    <a:lnTo>
                      <a:pt x="1098" y="750"/>
                    </a:lnTo>
                    <a:lnTo>
                      <a:pt x="1092" y="756"/>
                    </a:lnTo>
                    <a:lnTo>
                      <a:pt x="1080" y="762"/>
                    </a:lnTo>
                    <a:lnTo>
                      <a:pt x="1062" y="768"/>
                    </a:lnTo>
                    <a:lnTo>
                      <a:pt x="1050" y="780"/>
                    </a:lnTo>
                    <a:lnTo>
                      <a:pt x="1038" y="786"/>
                    </a:lnTo>
                    <a:lnTo>
                      <a:pt x="1026" y="798"/>
                    </a:lnTo>
                    <a:lnTo>
                      <a:pt x="1026" y="816"/>
                    </a:lnTo>
                    <a:lnTo>
                      <a:pt x="1020" y="828"/>
                    </a:lnTo>
                    <a:lnTo>
                      <a:pt x="990" y="828"/>
                    </a:lnTo>
                    <a:lnTo>
                      <a:pt x="978" y="834"/>
                    </a:lnTo>
                    <a:lnTo>
                      <a:pt x="972" y="852"/>
                    </a:lnTo>
                    <a:lnTo>
                      <a:pt x="966" y="864"/>
                    </a:lnTo>
                    <a:lnTo>
                      <a:pt x="954" y="870"/>
                    </a:lnTo>
                    <a:lnTo>
                      <a:pt x="942" y="882"/>
                    </a:lnTo>
                    <a:lnTo>
                      <a:pt x="930" y="888"/>
                    </a:lnTo>
                    <a:lnTo>
                      <a:pt x="924" y="894"/>
                    </a:lnTo>
                    <a:lnTo>
                      <a:pt x="978" y="888"/>
                    </a:lnTo>
                    <a:lnTo>
                      <a:pt x="972" y="906"/>
                    </a:lnTo>
                    <a:lnTo>
                      <a:pt x="978" y="894"/>
                    </a:lnTo>
                    <a:lnTo>
                      <a:pt x="990" y="888"/>
                    </a:lnTo>
                    <a:lnTo>
                      <a:pt x="1002" y="876"/>
                    </a:lnTo>
                    <a:lnTo>
                      <a:pt x="1026" y="864"/>
                    </a:lnTo>
                    <a:lnTo>
                      <a:pt x="1038" y="864"/>
                    </a:lnTo>
                    <a:lnTo>
                      <a:pt x="1050" y="870"/>
                    </a:lnTo>
                    <a:lnTo>
                      <a:pt x="1056" y="870"/>
                    </a:lnTo>
                    <a:lnTo>
                      <a:pt x="1056" y="876"/>
                    </a:lnTo>
                    <a:lnTo>
                      <a:pt x="1050" y="876"/>
                    </a:lnTo>
                    <a:lnTo>
                      <a:pt x="1074" y="870"/>
                    </a:lnTo>
                    <a:lnTo>
                      <a:pt x="1068" y="876"/>
                    </a:lnTo>
                    <a:lnTo>
                      <a:pt x="1068" y="906"/>
                    </a:lnTo>
                    <a:lnTo>
                      <a:pt x="1074" y="912"/>
                    </a:lnTo>
                    <a:lnTo>
                      <a:pt x="1092" y="912"/>
                    </a:lnTo>
                    <a:lnTo>
                      <a:pt x="1098" y="900"/>
                    </a:lnTo>
                    <a:lnTo>
                      <a:pt x="1110" y="894"/>
                    </a:lnTo>
                    <a:lnTo>
                      <a:pt x="1116" y="888"/>
                    </a:lnTo>
                    <a:lnTo>
                      <a:pt x="1122" y="876"/>
                    </a:lnTo>
                    <a:lnTo>
                      <a:pt x="1164" y="858"/>
                    </a:lnTo>
                    <a:lnTo>
                      <a:pt x="1176" y="870"/>
                    </a:lnTo>
                    <a:lnTo>
                      <a:pt x="1146" y="870"/>
                    </a:lnTo>
                    <a:lnTo>
                      <a:pt x="1140" y="876"/>
                    </a:lnTo>
                    <a:lnTo>
                      <a:pt x="1140" y="882"/>
                    </a:lnTo>
                    <a:lnTo>
                      <a:pt x="1134" y="888"/>
                    </a:lnTo>
                    <a:lnTo>
                      <a:pt x="1134" y="894"/>
                    </a:lnTo>
                    <a:lnTo>
                      <a:pt x="1152" y="894"/>
                    </a:lnTo>
                    <a:lnTo>
                      <a:pt x="1164" y="888"/>
                    </a:lnTo>
                    <a:lnTo>
                      <a:pt x="1182" y="888"/>
                    </a:lnTo>
                    <a:lnTo>
                      <a:pt x="1200" y="882"/>
                    </a:lnTo>
                    <a:lnTo>
                      <a:pt x="1218" y="882"/>
                    </a:lnTo>
                    <a:lnTo>
                      <a:pt x="1224" y="876"/>
                    </a:lnTo>
                    <a:lnTo>
                      <a:pt x="1230" y="876"/>
                    </a:lnTo>
                    <a:lnTo>
                      <a:pt x="1272" y="858"/>
                    </a:lnTo>
                    <a:lnTo>
                      <a:pt x="1224" y="882"/>
                    </a:lnTo>
                    <a:lnTo>
                      <a:pt x="1224" y="894"/>
                    </a:lnTo>
                    <a:lnTo>
                      <a:pt x="1212" y="894"/>
                    </a:lnTo>
                    <a:lnTo>
                      <a:pt x="1200" y="900"/>
                    </a:lnTo>
                    <a:lnTo>
                      <a:pt x="1188" y="900"/>
                    </a:lnTo>
                    <a:lnTo>
                      <a:pt x="1176" y="906"/>
                    </a:lnTo>
                    <a:lnTo>
                      <a:pt x="1170" y="912"/>
                    </a:lnTo>
                    <a:lnTo>
                      <a:pt x="1158" y="918"/>
                    </a:lnTo>
                    <a:lnTo>
                      <a:pt x="1152" y="930"/>
                    </a:lnTo>
                    <a:lnTo>
                      <a:pt x="1122" y="930"/>
                    </a:lnTo>
                    <a:lnTo>
                      <a:pt x="1086" y="960"/>
                    </a:lnTo>
                    <a:lnTo>
                      <a:pt x="1086" y="978"/>
                    </a:lnTo>
                    <a:lnTo>
                      <a:pt x="1038" y="978"/>
                    </a:lnTo>
                    <a:lnTo>
                      <a:pt x="1032" y="984"/>
                    </a:lnTo>
                    <a:lnTo>
                      <a:pt x="1020" y="984"/>
                    </a:lnTo>
                    <a:lnTo>
                      <a:pt x="1002" y="990"/>
                    </a:lnTo>
                    <a:lnTo>
                      <a:pt x="990" y="996"/>
                    </a:lnTo>
                    <a:lnTo>
                      <a:pt x="978" y="996"/>
                    </a:lnTo>
                    <a:lnTo>
                      <a:pt x="966" y="1008"/>
                    </a:lnTo>
                    <a:lnTo>
                      <a:pt x="966" y="1020"/>
                    </a:lnTo>
                    <a:lnTo>
                      <a:pt x="960" y="1026"/>
                    </a:lnTo>
                    <a:lnTo>
                      <a:pt x="960" y="1038"/>
                    </a:lnTo>
                    <a:lnTo>
                      <a:pt x="876" y="1038"/>
                    </a:lnTo>
                    <a:lnTo>
                      <a:pt x="858" y="1044"/>
                    </a:lnTo>
                    <a:lnTo>
                      <a:pt x="828" y="1062"/>
                    </a:lnTo>
                    <a:lnTo>
                      <a:pt x="804" y="1080"/>
                    </a:lnTo>
                    <a:lnTo>
                      <a:pt x="780" y="1092"/>
                    </a:lnTo>
                    <a:lnTo>
                      <a:pt x="774" y="1098"/>
                    </a:lnTo>
                    <a:lnTo>
                      <a:pt x="750" y="1104"/>
                    </a:lnTo>
                    <a:lnTo>
                      <a:pt x="738" y="1122"/>
                    </a:lnTo>
                    <a:lnTo>
                      <a:pt x="732" y="1104"/>
                    </a:lnTo>
                    <a:lnTo>
                      <a:pt x="672" y="1104"/>
                    </a:lnTo>
                    <a:lnTo>
                      <a:pt x="648" y="1116"/>
                    </a:lnTo>
                    <a:lnTo>
                      <a:pt x="630" y="1122"/>
                    </a:lnTo>
                    <a:lnTo>
                      <a:pt x="624" y="1128"/>
                    </a:lnTo>
                    <a:lnTo>
                      <a:pt x="606" y="1128"/>
                    </a:lnTo>
                    <a:lnTo>
                      <a:pt x="606" y="1140"/>
                    </a:lnTo>
                    <a:lnTo>
                      <a:pt x="576" y="1146"/>
                    </a:lnTo>
                    <a:lnTo>
                      <a:pt x="564" y="1152"/>
                    </a:lnTo>
                    <a:lnTo>
                      <a:pt x="540" y="1152"/>
                    </a:lnTo>
                    <a:lnTo>
                      <a:pt x="516" y="1170"/>
                    </a:lnTo>
                    <a:lnTo>
                      <a:pt x="522" y="1182"/>
                    </a:lnTo>
                    <a:lnTo>
                      <a:pt x="540" y="1164"/>
                    </a:lnTo>
                    <a:lnTo>
                      <a:pt x="558" y="1176"/>
                    </a:lnTo>
                    <a:lnTo>
                      <a:pt x="582" y="1158"/>
                    </a:lnTo>
                    <a:lnTo>
                      <a:pt x="582" y="1170"/>
                    </a:lnTo>
                    <a:lnTo>
                      <a:pt x="594" y="1170"/>
                    </a:lnTo>
                    <a:lnTo>
                      <a:pt x="606" y="1164"/>
                    </a:lnTo>
                    <a:lnTo>
                      <a:pt x="618" y="1164"/>
                    </a:lnTo>
                    <a:lnTo>
                      <a:pt x="642" y="1140"/>
                    </a:lnTo>
                    <a:lnTo>
                      <a:pt x="654" y="1134"/>
                    </a:lnTo>
                    <a:lnTo>
                      <a:pt x="666" y="1122"/>
                    </a:lnTo>
                    <a:lnTo>
                      <a:pt x="684" y="1122"/>
                    </a:lnTo>
                    <a:lnTo>
                      <a:pt x="684" y="1134"/>
                    </a:lnTo>
                    <a:lnTo>
                      <a:pt x="690" y="1140"/>
                    </a:lnTo>
                    <a:lnTo>
                      <a:pt x="708" y="1140"/>
                    </a:lnTo>
                    <a:lnTo>
                      <a:pt x="732" y="1128"/>
                    </a:lnTo>
                    <a:lnTo>
                      <a:pt x="744" y="1128"/>
                    </a:lnTo>
                    <a:lnTo>
                      <a:pt x="756" y="1122"/>
                    </a:lnTo>
                    <a:lnTo>
                      <a:pt x="762" y="1116"/>
                    </a:lnTo>
                    <a:lnTo>
                      <a:pt x="768" y="1116"/>
                    </a:lnTo>
                    <a:lnTo>
                      <a:pt x="804" y="1128"/>
                    </a:lnTo>
                    <a:lnTo>
                      <a:pt x="822" y="1110"/>
                    </a:lnTo>
                    <a:lnTo>
                      <a:pt x="834" y="1110"/>
                    </a:lnTo>
                    <a:lnTo>
                      <a:pt x="852" y="1104"/>
                    </a:lnTo>
                    <a:lnTo>
                      <a:pt x="870" y="1104"/>
                    </a:lnTo>
                    <a:lnTo>
                      <a:pt x="894" y="1092"/>
                    </a:lnTo>
                    <a:lnTo>
                      <a:pt x="918" y="1068"/>
                    </a:lnTo>
                    <a:lnTo>
                      <a:pt x="942" y="1056"/>
                    </a:lnTo>
                    <a:lnTo>
                      <a:pt x="972" y="1056"/>
                    </a:lnTo>
                    <a:lnTo>
                      <a:pt x="978" y="1044"/>
                    </a:lnTo>
                    <a:lnTo>
                      <a:pt x="1014" y="1044"/>
                    </a:lnTo>
                    <a:lnTo>
                      <a:pt x="1026" y="1038"/>
                    </a:lnTo>
                    <a:lnTo>
                      <a:pt x="1032" y="1038"/>
                    </a:lnTo>
                    <a:lnTo>
                      <a:pt x="1038" y="1032"/>
                    </a:lnTo>
                    <a:lnTo>
                      <a:pt x="1050" y="1032"/>
                    </a:lnTo>
                    <a:lnTo>
                      <a:pt x="1086" y="1020"/>
                    </a:lnTo>
                    <a:lnTo>
                      <a:pt x="1110" y="1008"/>
                    </a:lnTo>
                    <a:lnTo>
                      <a:pt x="1122" y="996"/>
                    </a:lnTo>
                    <a:lnTo>
                      <a:pt x="1134" y="990"/>
                    </a:lnTo>
                    <a:lnTo>
                      <a:pt x="1140" y="984"/>
                    </a:lnTo>
                    <a:lnTo>
                      <a:pt x="1206" y="972"/>
                    </a:lnTo>
                    <a:lnTo>
                      <a:pt x="1260" y="942"/>
                    </a:lnTo>
                    <a:lnTo>
                      <a:pt x="1296" y="942"/>
                    </a:lnTo>
                    <a:lnTo>
                      <a:pt x="1314" y="936"/>
                    </a:lnTo>
                    <a:lnTo>
                      <a:pt x="1326" y="936"/>
                    </a:lnTo>
                    <a:lnTo>
                      <a:pt x="1338" y="930"/>
                    </a:lnTo>
                    <a:lnTo>
                      <a:pt x="1368" y="900"/>
                    </a:lnTo>
                    <a:lnTo>
                      <a:pt x="1380" y="900"/>
                    </a:lnTo>
                    <a:lnTo>
                      <a:pt x="1404" y="888"/>
                    </a:lnTo>
                    <a:lnTo>
                      <a:pt x="1416" y="888"/>
                    </a:lnTo>
                    <a:lnTo>
                      <a:pt x="1428" y="882"/>
                    </a:lnTo>
                    <a:lnTo>
                      <a:pt x="1434" y="876"/>
                    </a:lnTo>
                    <a:lnTo>
                      <a:pt x="1434" y="864"/>
                    </a:lnTo>
                    <a:lnTo>
                      <a:pt x="1422" y="864"/>
                    </a:lnTo>
                    <a:lnTo>
                      <a:pt x="1428" y="858"/>
                    </a:lnTo>
                    <a:lnTo>
                      <a:pt x="1452" y="846"/>
                    </a:lnTo>
                    <a:lnTo>
                      <a:pt x="1458" y="840"/>
                    </a:lnTo>
                    <a:lnTo>
                      <a:pt x="1470" y="834"/>
                    </a:lnTo>
                    <a:lnTo>
                      <a:pt x="1476" y="828"/>
                    </a:lnTo>
                    <a:lnTo>
                      <a:pt x="1488" y="828"/>
                    </a:lnTo>
                    <a:lnTo>
                      <a:pt x="1500" y="822"/>
                    </a:lnTo>
                    <a:lnTo>
                      <a:pt x="1512" y="822"/>
                    </a:lnTo>
                    <a:lnTo>
                      <a:pt x="1518" y="816"/>
                    </a:lnTo>
                    <a:lnTo>
                      <a:pt x="1524" y="816"/>
                    </a:lnTo>
                    <a:lnTo>
                      <a:pt x="1596" y="786"/>
                    </a:lnTo>
                    <a:lnTo>
                      <a:pt x="1590" y="768"/>
                    </a:lnTo>
                    <a:lnTo>
                      <a:pt x="1602" y="768"/>
                    </a:lnTo>
                    <a:lnTo>
                      <a:pt x="1608" y="774"/>
                    </a:lnTo>
                    <a:lnTo>
                      <a:pt x="1626" y="774"/>
                    </a:lnTo>
                    <a:lnTo>
                      <a:pt x="1638" y="762"/>
                    </a:lnTo>
                    <a:lnTo>
                      <a:pt x="1650" y="762"/>
                    </a:lnTo>
                    <a:lnTo>
                      <a:pt x="1674" y="750"/>
                    </a:lnTo>
                    <a:lnTo>
                      <a:pt x="1680" y="744"/>
                    </a:lnTo>
                    <a:lnTo>
                      <a:pt x="1704" y="732"/>
                    </a:lnTo>
                    <a:lnTo>
                      <a:pt x="1740" y="720"/>
                    </a:lnTo>
                    <a:lnTo>
                      <a:pt x="1770" y="708"/>
                    </a:lnTo>
                    <a:lnTo>
                      <a:pt x="1794" y="702"/>
                    </a:lnTo>
                    <a:lnTo>
                      <a:pt x="1812" y="702"/>
                    </a:lnTo>
                    <a:lnTo>
                      <a:pt x="1818" y="708"/>
                    </a:lnTo>
                    <a:lnTo>
                      <a:pt x="1842" y="720"/>
                    </a:lnTo>
                    <a:lnTo>
                      <a:pt x="1848" y="726"/>
                    </a:lnTo>
                    <a:lnTo>
                      <a:pt x="1812" y="726"/>
                    </a:lnTo>
                    <a:lnTo>
                      <a:pt x="1794" y="714"/>
                    </a:lnTo>
                    <a:lnTo>
                      <a:pt x="1758" y="738"/>
                    </a:lnTo>
                    <a:lnTo>
                      <a:pt x="1728" y="738"/>
                    </a:lnTo>
                    <a:lnTo>
                      <a:pt x="1722" y="744"/>
                    </a:lnTo>
                    <a:lnTo>
                      <a:pt x="1710" y="750"/>
                    </a:lnTo>
                    <a:lnTo>
                      <a:pt x="1704" y="762"/>
                    </a:lnTo>
                    <a:lnTo>
                      <a:pt x="1692" y="768"/>
                    </a:lnTo>
                    <a:lnTo>
                      <a:pt x="1686" y="774"/>
                    </a:lnTo>
                    <a:lnTo>
                      <a:pt x="1680" y="774"/>
                    </a:lnTo>
                    <a:lnTo>
                      <a:pt x="1668" y="780"/>
                    </a:lnTo>
                    <a:lnTo>
                      <a:pt x="1656" y="780"/>
                    </a:lnTo>
                    <a:lnTo>
                      <a:pt x="1638" y="786"/>
                    </a:lnTo>
                    <a:lnTo>
                      <a:pt x="1614" y="798"/>
                    </a:lnTo>
                    <a:lnTo>
                      <a:pt x="1614" y="804"/>
                    </a:lnTo>
                    <a:lnTo>
                      <a:pt x="1620" y="810"/>
                    </a:lnTo>
                    <a:lnTo>
                      <a:pt x="1632" y="816"/>
                    </a:lnTo>
                    <a:lnTo>
                      <a:pt x="1650" y="816"/>
                    </a:lnTo>
                    <a:lnTo>
                      <a:pt x="1644" y="816"/>
                    </a:lnTo>
                    <a:lnTo>
                      <a:pt x="1638" y="822"/>
                    </a:lnTo>
                    <a:lnTo>
                      <a:pt x="1632" y="822"/>
                    </a:lnTo>
                    <a:lnTo>
                      <a:pt x="1620" y="828"/>
                    </a:lnTo>
                    <a:lnTo>
                      <a:pt x="1572" y="828"/>
                    </a:lnTo>
                    <a:lnTo>
                      <a:pt x="1566" y="834"/>
                    </a:lnTo>
                    <a:lnTo>
                      <a:pt x="1560" y="834"/>
                    </a:lnTo>
                    <a:lnTo>
                      <a:pt x="1560" y="846"/>
                    </a:lnTo>
                    <a:lnTo>
                      <a:pt x="1572" y="858"/>
                    </a:lnTo>
                    <a:lnTo>
                      <a:pt x="1584" y="858"/>
                    </a:lnTo>
                    <a:lnTo>
                      <a:pt x="1596" y="852"/>
                    </a:lnTo>
                    <a:lnTo>
                      <a:pt x="1638" y="834"/>
                    </a:lnTo>
                    <a:lnTo>
                      <a:pt x="1680" y="810"/>
                    </a:lnTo>
                    <a:lnTo>
                      <a:pt x="1722" y="798"/>
                    </a:lnTo>
                    <a:lnTo>
                      <a:pt x="1788" y="798"/>
                    </a:lnTo>
                    <a:lnTo>
                      <a:pt x="1818" y="792"/>
                    </a:lnTo>
                    <a:lnTo>
                      <a:pt x="1824" y="786"/>
                    </a:lnTo>
                    <a:lnTo>
                      <a:pt x="1848" y="774"/>
                    </a:lnTo>
                    <a:lnTo>
                      <a:pt x="1854" y="762"/>
                    </a:lnTo>
                    <a:lnTo>
                      <a:pt x="1866" y="756"/>
                    </a:lnTo>
                    <a:lnTo>
                      <a:pt x="1872" y="750"/>
                    </a:lnTo>
                    <a:lnTo>
                      <a:pt x="1866" y="738"/>
                    </a:lnTo>
                    <a:lnTo>
                      <a:pt x="1878" y="732"/>
                    </a:lnTo>
                    <a:lnTo>
                      <a:pt x="1908" y="720"/>
                    </a:lnTo>
                    <a:lnTo>
                      <a:pt x="1944" y="714"/>
                    </a:lnTo>
                    <a:lnTo>
                      <a:pt x="1962" y="708"/>
                    </a:lnTo>
                    <a:lnTo>
                      <a:pt x="1968" y="708"/>
                    </a:lnTo>
                    <a:lnTo>
                      <a:pt x="1980" y="720"/>
                    </a:lnTo>
                    <a:lnTo>
                      <a:pt x="1980" y="726"/>
                    </a:lnTo>
                    <a:lnTo>
                      <a:pt x="2046" y="702"/>
                    </a:lnTo>
                    <a:lnTo>
                      <a:pt x="2004" y="738"/>
                    </a:lnTo>
                    <a:lnTo>
                      <a:pt x="2022" y="744"/>
                    </a:lnTo>
                    <a:lnTo>
                      <a:pt x="2022" y="762"/>
                    </a:lnTo>
                    <a:lnTo>
                      <a:pt x="2028" y="762"/>
                    </a:lnTo>
                    <a:lnTo>
                      <a:pt x="2034" y="756"/>
                    </a:lnTo>
                    <a:lnTo>
                      <a:pt x="2094" y="726"/>
                    </a:lnTo>
                    <a:lnTo>
                      <a:pt x="2082" y="732"/>
                    </a:lnTo>
                    <a:lnTo>
                      <a:pt x="2076" y="744"/>
                    </a:lnTo>
                    <a:lnTo>
                      <a:pt x="2064" y="750"/>
                    </a:lnTo>
                    <a:lnTo>
                      <a:pt x="2058" y="762"/>
                    </a:lnTo>
                    <a:lnTo>
                      <a:pt x="2046" y="774"/>
                    </a:lnTo>
                    <a:lnTo>
                      <a:pt x="2052" y="780"/>
                    </a:lnTo>
                    <a:lnTo>
                      <a:pt x="2064" y="780"/>
                    </a:lnTo>
                    <a:lnTo>
                      <a:pt x="2076" y="786"/>
                    </a:lnTo>
                    <a:lnTo>
                      <a:pt x="2106" y="786"/>
                    </a:lnTo>
                    <a:lnTo>
                      <a:pt x="2208" y="798"/>
                    </a:lnTo>
                    <a:lnTo>
                      <a:pt x="2238" y="780"/>
                    </a:lnTo>
                    <a:lnTo>
                      <a:pt x="2232" y="786"/>
                    </a:lnTo>
                    <a:lnTo>
                      <a:pt x="2232" y="810"/>
                    </a:lnTo>
                    <a:lnTo>
                      <a:pt x="2298" y="810"/>
                    </a:lnTo>
                    <a:lnTo>
                      <a:pt x="2334" y="804"/>
                    </a:lnTo>
                    <a:lnTo>
                      <a:pt x="2328" y="804"/>
                    </a:lnTo>
                    <a:lnTo>
                      <a:pt x="2322" y="810"/>
                    </a:lnTo>
                    <a:lnTo>
                      <a:pt x="2310" y="810"/>
                    </a:lnTo>
                    <a:lnTo>
                      <a:pt x="2286" y="822"/>
                    </a:lnTo>
                    <a:lnTo>
                      <a:pt x="2280" y="828"/>
                    </a:lnTo>
                    <a:lnTo>
                      <a:pt x="2280" y="834"/>
                    </a:lnTo>
                    <a:lnTo>
                      <a:pt x="2292" y="846"/>
                    </a:lnTo>
                    <a:lnTo>
                      <a:pt x="2304" y="852"/>
                    </a:lnTo>
                    <a:lnTo>
                      <a:pt x="2310" y="858"/>
                    </a:lnTo>
                    <a:lnTo>
                      <a:pt x="2310" y="882"/>
                    </a:lnTo>
                    <a:lnTo>
                      <a:pt x="2316" y="888"/>
                    </a:lnTo>
                    <a:lnTo>
                      <a:pt x="2316" y="900"/>
                    </a:lnTo>
                    <a:lnTo>
                      <a:pt x="2322" y="912"/>
                    </a:lnTo>
                    <a:lnTo>
                      <a:pt x="2358" y="912"/>
                    </a:lnTo>
                    <a:lnTo>
                      <a:pt x="2370" y="906"/>
                    </a:lnTo>
                    <a:lnTo>
                      <a:pt x="2388" y="906"/>
                    </a:lnTo>
                    <a:lnTo>
                      <a:pt x="2382" y="876"/>
                    </a:lnTo>
                    <a:lnTo>
                      <a:pt x="2400" y="870"/>
                    </a:lnTo>
                    <a:lnTo>
                      <a:pt x="2412" y="888"/>
                    </a:lnTo>
                    <a:lnTo>
                      <a:pt x="2442" y="876"/>
                    </a:lnTo>
                    <a:lnTo>
                      <a:pt x="2430" y="888"/>
                    </a:lnTo>
                    <a:lnTo>
                      <a:pt x="2430" y="900"/>
                    </a:lnTo>
                    <a:lnTo>
                      <a:pt x="2424" y="906"/>
                    </a:lnTo>
                    <a:lnTo>
                      <a:pt x="2424" y="912"/>
                    </a:lnTo>
                    <a:lnTo>
                      <a:pt x="2430" y="918"/>
                    </a:lnTo>
                    <a:lnTo>
                      <a:pt x="2436" y="918"/>
                    </a:lnTo>
                    <a:lnTo>
                      <a:pt x="2448" y="912"/>
                    </a:lnTo>
                    <a:lnTo>
                      <a:pt x="2454" y="906"/>
                    </a:lnTo>
                    <a:lnTo>
                      <a:pt x="2460" y="894"/>
                    </a:lnTo>
                    <a:lnTo>
                      <a:pt x="2466" y="888"/>
                    </a:lnTo>
                    <a:lnTo>
                      <a:pt x="2472" y="876"/>
                    </a:lnTo>
                    <a:lnTo>
                      <a:pt x="2502" y="834"/>
                    </a:lnTo>
                    <a:lnTo>
                      <a:pt x="2478" y="900"/>
                    </a:lnTo>
                    <a:lnTo>
                      <a:pt x="2484" y="924"/>
                    </a:lnTo>
                    <a:lnTo>
                      <a:pt x="2520" y="912"/>
                    </a:lnTo>
                    <a:lnTo>
                      <a:pt x="2496" y="936"/>
                    </a:lnTo>
                    <a:lnTo>
                      <a:pt x="2520" y="954"/>
                    </a:lnTo>
                    <a:lnTo>
                      <a:pt x="2502" y="954"/>
                    </a:lnTo>
                    <a:lnTo>
                      <a:pt x="2502" y="972"/>
                    </a:lnTo>
                    <a:lnTo>
                      <a:pt x="2472" y="990"/>
                    </a:lnTo>
                    <a:lnTo>
                      <a:pt x="2454" y="1002"/>
                    </a:lnTo>
                    <a:lnTo>
                      <a:pt x="2484" y="1020"/>
                    </a:lnTo>
                    <a:lnTo>
                      <a:pt x="2478" y="1050"/>
                    </a:lnTo>
                    <a:lnTo>
                      <a:pt x="2460" y="1068"/>
                    </a:lnTo>
                    <a:lnTo>
                      <a:pt x="2478" y="1080"/>
                    </a:lnTo>
                    <a:lnTo>
                      <a:pt x="2460" y="1098"/>
                    </a:lnTo>
                    <a:lnTo>
                      <a:pt x="2490" y="1098"/>
                    </a:lnTo>
                    <a:lnTo>
                      <a:pt x="2526" y="1086"/>
                    </a:lnTo>
                    <a:lnTo>
                      <a:pt x="2496" y="1122"/>
                    </a:lnTo>
                    <a:lnTo>
                      <a:pt x="2478" y="1140"/>
                    </a:lnTo>
                    <a:lnTo>
                      <a:pt x="2502" y="1146"/>
                    </a:lnTo>
                    <a:lnTo>
                      <a:pt x="2454" y="1164"/>
                    </a:lnTo>
                    <a:lnTo>
                      <a:pt x="2436" y="1176"/>
                    </a:lnTo>
                    <a:lnTo>
                      <a:pt x="2454" y="1188"/>
                    </a:lnTo>
                    <a:lnTo>
                      <a:pt x="2454" y="1200"/>
                    </a:lnTo>
                    <a:lnTo>
                      <a:pt x="2472" y="1188"/>
                    </a:lnTo>
                    <a:lnTo>
                      <a:pt x="2490" y="1182"/>
                    </a:lnTo>
                    <a:lnTo>
                      <a:pt x="2502" y="1170"/>
                    </a:lnTo>
                    <a:lnTo>
                      <a:pt x="2514" y="1164"/>
                    </a:lnTo>
                    <a:lnTo>
                      <a:pt x="2532" y="1146"/>
                    </a:lnTo>
                    <a:lnTo>
                      <a:pt x="2538" y="1134"/>
                    </a:lnTo>
                    <a:lnTo>
                      <a:pt x="2538" y="1122"/>
                    </a:lnTo>
                    <a:lnTo>
                      <a:pt x="2550" y="1116"/>
                    </a:lnTo>
                    <a:lnTo>
                      <a:pt x="2562" y="1104"/>
                    </a:lnTo>
                    <a:lnTo>
                      <a:pt x="2574" y="1098"/>
                    </a:lnTo>
                    <a:lnTo>
                      <a:pt x="2574" y="1086"/>
                    </a:lnTo>
                    <a:lnTo>
                      <a:pt x="2568" y="1080"/>
                    </a:lnTo>
                    <a:lnTo>
                      <a:pt x="2562" y="1080"/>
                    </a:lnTo>
                    <a:close/>
                    <a:moveTo>
                      <a:pt x="2394" y="1056"/>
                    </a:moveTo>
                    <a:lnTo>
                      <a:pt x="2400" y="1062"/>
                    </a:lnTo>
                    <a:lnTo>
                      <a:pt x="2418" y="1062"/>
                    </a:lnTo>
                    <a:lnTo>
                      <a:pt x="2436" y="1044"/>
                    </a:lnTo>
                    <a:lnTo>
                      <a:pt x="2460" y="1038"/>
                    </a:lnTo>
                    <a:lnTo>
                      <a:pt x="2454" y="1020"/>
                    </a:lnTo>
                    <a:lnTo>
                      <a:pt x="2430" y="1020"/>
                    </a:lnTo>
                    <a:lnTo>
                      <a:pt x="2418" y="1026"/>
                    </a:lnTo>
                    <a:lnTo>
                      <a:pt x="2412" y="1032"/>
                    </a:lnTo>
                    <a:lnTo>
                      <a:pt x="2406" y="1044"/>
                    </a:lnTo>
                    <a:lnTo>
                      <a:pt x="2394" y="1050"/>
                    </a:lnTo>
                    <a:lnTo>
                      <a:pt x="2394" y="1056"/>
                    </a:lnTo>
                    <a:close/>
                    <a:moveTo>
                      <a:pt x="2376" y="984"/>
                    </a:moveTo>
                    <a:lnTo>
                      <a:pt x="2358" y="984"/>
                    </a:lnTo>
                    <a:lnTo>
                      <a:pt x="2346" y="990"/>
                    </a:lnTo>
                    <a:lnTo>
                      <a:pt x="2334" y="1002"/>
                    </a:lnTo>
                    <a:lnTo>
                      <a:pt x="2334" y="1014"/>
                    </a:lnTo>
                    <a:lnTo>
                      <a:pt x="2322" y="1026"/>
                    </a:lnTo>
                    <a:lnTo>
                      <a:pt x="2322" y="1044"/>
                    </a:lnTo>
                    <a:lnTo>
                      <a:pt x="2310" y="1056"/>
                    </a:lnTo>
                    <a:lnTo>
                      <a:pt x="2310" y="1074"/>
                    </a:lnTo>
                    <a:lnTo>
                      <a:pt x="2316" y="1080"/>
                    </a:lnTo>
                    <a:lnTo>
                      <a:pt x="2322" y="1074"/>
                    </a:lnTo>
                    <a:lnTo>
                      <a:pt x="2328" y="1062"/>
                    </a:lnTo>
                    <a:lnTo>
                      <a:pt x="2340" y="1050"/>
                    </a:lnTo>
                    <a:lnTo>
                      <a:pt x="2352" y="1044"/>
                    </a:lnTo>
                    <a:lnTo>
                      <a:pt x="2376" y="1020"/>
                    </a:lnTo>
                    <a:lnTo>
                      <a:pt x="2382" y="1008"/>
                    </a:lnTo>
                    <a:lnTo>
                      <a:pt x="2382" y="990"/>
                    </a:lnTo>
                    <a:lnTo>
                      <a:pt x="2376" y="984"/>
                    </a:lnTo>
                    <a:close/>
                    <a:moveTo>
                      <a:pt x="786" y="810"/>
                    </a:moveTo>
                    <a:lnTo>
                      <a:pt x="798" y="810"/>
                    </a:lnTo>
                    <a:lnTo>
                      <a:pt x="834" y="798"/>
                    </a:lnTo>
                    <a:lnTo>
                      <a:pt x="858" y="786"/>
                    </a:lnTo>
                    <a:lnTo>
                      <a:pt x="864" y="780"/>
                    </a:lnTo>
                    <a:lnTo>
                      <a:pt x="870" y="780"/>
                    </a:lnTo>
                    <a:lnTo>
                      <a:pt x="864" y="774"/>
                    </a:lnTo>
                    <a:lnTo>
                      <a:pt x="828" y="762"/>
                    </a:lnTo>
                    <a:lnTo>
                      <a:pt x="810" y="762"/>
                    </a:lnTo>
                    <a:lnTo>
                      <a:pt x="798" y="768"/>
                    </a:lnTo>
                    <a:lnTo>
                      <a:pt x="792" y="774"/>
                    </a:lnTo>
                    <a:lnTo>
                      <a:pt x="786" y="768"/>
                    </a:lnTo>
                    <a:lnTo>
                      <a:pt x="774" y="768"/>
                    </a:lnTo>
                    <a:lnTo>
                      <a:pt x="768" y="774"/>
                    </a:lnTo>
                    <a:lnTo>
                      <a:pt x="768" y="804"/>
                    </a:lnTo>
                    <a:lnTo>
                      <a:pt x="774" y="810"/>
                    </a:lnTo>
                    <a:lnTo>
                      <a:pt x="786" y="810"/>
                    </a:lnTo>
                    <a:close/>
                    <a:moveTo>
                      <a:pt x="0" y="1332"/>
                    </a:moveTo>
                    <a:lnTo>
                      <a:pt x="60" y="1320"/>
                    </a:lnTo>
                    <a:lnTo>
                      <a:pt x="72" y="1302"/>
                    </a:lnTo>
                    <a:lnTo>
                      <a:pt x="132" y="1296"/>
                    </a:lnTo>
                    <a:lnTo>
                      <a:pt x="114" y="1272"/>
                    </a:lnTo>
                    <a:lnTo>
                      <a:pt x="0" y="1332"/>
                    </a:lnTo>
                    <a:close/>
                    <a:moveTo>
                      <a:pt x="1362" y="954"/>
                    </a:moveTo>
                    <a:lnTo>
                      <a:pt x="1350" y="954"/>
                    </a:lnTo>
                    <a:lnTo>
                      <a:pt x="1338" y="960"/>
                    </a:lnTo>
                    <a:lnTo>
                      <a:pt x="1332" y="954"/>
                    </a:lnTo>
                    <a:lnTo>
                      <a:pt x="1314" y="954"/>
                    </a:lnTo>
                    <a:lnTo>
                      <a:pt x="1314" y="978"/>
                    </a:lnTo>
                    <a:lnTo>
                      <a:pt x="1290" y="996"/>
                    </a:lnTo>
                    <a:lnTo>
                      <a:pt x="1290" y="972"/>
                    </a:lnTo>
                    <a:lnTo>
                      <a:pt x="1278" y="966"/>
                    </a:lnTo>
                    <a:lnTo>
                      <a:pt x="1272" y="966"/>
                    </a:lnTo>
                    <a:lnTo>
                      <a:pt x="1248" y="978"/>
                    </a:lnTo>
                    <a:lnTo>
                      <a:pt x="1242" y="978"/>
                    </a:lnTo>
                    <a:lnTo>
                      <a:pt x="1230" y="990"/>
                    </a:lnTo>
                    <a:lnTo>
                      <a:pt x="1224" y="1002"/>
                    </a:lnTo>
                    <a:lnTo>
                      <a:pt x="1218" y="1008"/>
                    </a:lnTo>
                    <a:lnTo>
                      <a:pt x="1218" y="1014"/>
                    </a:lnTo>
                    <a:lnTo>
                      <a:pt x="1224" y="1014"/>
                    </a:lnTo>
                    <a:lnTo>
                      <a:pt x="1230" y="1020"/>
                    </a:lnTo>
                    <a:lnTo>
                      <a:pt x="1278" y="1020"/>
                    </a:lnTo>
                    <a:lnTo>
                      <a:pt x="1296" y="1014"/>
                    </a:lnTo>
                    <a:lnTo>
                      <a:pt x="1308" y="1014"/>
                    </a:lnTo>
                    <a:lnTo>
                      <a:pt x="1320" y="1008"/>
                    </a:lnTo>
                    <a:lnTo>
                      <a:pt x="1320" y="996"/>
                    </a:lnTo>
                    <a:lnTo>
                      <a:pt x="1350" y="990"/>
                    </a:lnTo>
                    <a:lnTo>
                      <a:pt x="1350" y="984"/>
                    </a:lnTo>
                    <a:lnTo>
                      <a:pt x="1386" y="978"/>
                    </a:lnTo>
                    <a:lnTo>
                      <a:pt x="1398" y="954"/>
                    </a:lnTo>
                    <a:lnTo>
                      <a:pt x="1380" y="960"/>
                    </a:lnTo>
                    <a:lnTo>
                      <a:pt x="1374" y="954"/>
                    </a:lnTo>
                    <a:lnTo>
                      <a:pt x="1362" y="954"/>
                    </a:lnTo>
                    <a:close/>
                    <a:moveTo>
                      <a:pt x="162" y="1290"/>
                    </a:moveTo>
                    <a:lnTo>
                      <a:pt x="204" y="1290"/>
                    </a:lnTo>
                    <a:lnTo>
                      <a:pt x="240" y="1260"/>
                    </a:lnTo>
                    <a:lnTo>
                      <a:pt x="228" y="1242"/>
                    </a:lnTo>
                    <a:lnTo>
                      <a:pt x="162" y="1290"/>
                    </a:lnTo>
                    <a:close/>
                    <a:moveTo>
                      <a:pt x="2466" y="1140"/>
                    </a:moveTo>
                    <a:lnTo>
                      <a:pt x="2472" y="1128"/>
                    </a:lnTo>
                    <a:lnTo>
                      <a:pt x="2454" y="1110"/>
                    </a:lnTo>
                    <a:lnTo>
                      <a:pt x="2448" y="1110"/>
                    </a:lnTo>
                    <a:lnTo>
                      <a:pt x="2436" y="1122"/>
                    </a:lnTo>
                    <a:lnTo>
                      <a:pt x="2430" y="1134"/>
                    </a:lnTo>
                    <a:lnTo>
                      <a:pt x="2424" y="1152"/>
                    </a:lnTo>
                    <a:lnTo>
                      <a:pt x="2418" y="1164"/>
                    </a:lnTo>
                    <a:lnTo>
                      <a:pt x="2418" y="1176"/>
                    </a:lnTo>
                    <a:lnTo>
                      <a:pt x="2436" y="1158"/>
                    </a:lnTo>
                    <a:lnTo>
                      <a:pt x="2454" y="1158"/>
                    </a:lnTo>
                    <a:lnTo>
                      <a:pt x="2460" y="1152"/>
                    </a:lnTo>
                    <a:lnTo>
                      <a:pt x="2466" y="1140"/>
                    </a:lnTo>
                    <a:close/>
                    <a:moveTo>
                      <a:pt x="1428" y="912"/>
                    </a:moveTo>
                    <a:lnTo>
                      <a:pt x="1404" y="924"/>
                    </a:lnTo>
                    <a:lnTo>
                      <a:pt x="1386" y="942"/>
                    </a:lnTo>
                    <a:lnTo>
                      <a:pt x="1386" y="948"/>
                    </a:lnTo>
                    <a:lnTo>
                      <a:pt x="1398" y="954"/>
                    </a:lnTo>
                    <a:lnTo>
                      <a:pt x="1410" y="954"/>
                    </a:lnTo>
                    <a:lnTo>
                      <a:pt x="1422" y="948"/>
                    </a:lnTo>
                    <a:lnTo>
                      <a:pt x="1428" y="948"/>
                    </a:lnTo>
                    <a:lnTo>
                      <a:pt x="1440" y="942"/>
                    </a:lnTo>
                    <a:lnTo>
                      <a:pt x="1446" y="930"/>
                    </a:lnTo>
                    <a:lnTo>
                      <a:pt x="1470" y="930"/>
                    </a:lnTo>
                    <a:lnTo>
                      <a:pt x="1470" y="924"/>
                    </a:lnTo>
                    <a:lnTo>
                      <a:pt x="1458" y="912"/>
                    </a:lnTo>
                    <a:lnTo>
                      <a:pt x="1452" y="912"/>
                    </a:lnTo>
                    <a:lnTo>
                      <a:pt x="1440" y="906"/>
                    </a:lnTo>
                    <a:lnTo>
                      <a:pt x="1428" y="912"/>
                    </a:lnTo>
                    <a:close/>
                    <a:moveTo>
                      <a:pt x="498" y="1164"/>
                    </a:moveTo>
                    <a:lnTo>
                      <a:pt x="486" y="1164"/>
                    </a:lnTo>
                    <a:lnTo>
                      <a:pt x="474" y="1170"/>
                    </a:lnTo>
                    <a:lnTo>
                      <a:pt x="462" y="1170"/>
                    </a:lnTo>
                    <a:lnTo>
                      <a:pt x="450" y="1176"/>
                    </a:lnTo>
                    <a:lnTo>
                      <a:pt x="444" y="1182"/>
                    </a:lnTo>
                    <a:lnTo>
                      <a:pt x="432" y="1182"/>
                    </a:lnTo>
                    <a:lnTo>
                      <a:pt x="426" y="1188"/>
                    </a:lnTo>
                    <a:lnTo>
                      <a:pt x="414" y="1188"/>
                    </a:lnTo>
                    <a:lnTo>
                      <a:pt x="390" y="1200"/>
                    </a:lnTo>
                    <a:lnTo>
                      <a:pt x="384" y="1206"/>
                    </a:lnTo>
                    <a:lnTo>
                      <a:pt x="384" y="1218"/>
                    </a:lnTo>
                    <a:lnTo>
                      <a:pt x="402" y="1218"/>
                    </a:lnTo>
                    <a:lnTo>
                      <a:pt x="420" y="1212"/>
                    </a:lnTo>
                    <a:lnTo>
                      <a:pt x="432" y="1206"/>
                    </a:lnTo>
                    <a:lnTo>
                      <a:pt x="504" y="1206"/>
                    </a:lnTo>
                    <a:lnTo>
                      <a:pt x="510" y="1200"/>
                    </a:lnTo>
                    <a:lnTo>
                      <a:pt x="510" y="1176"/>
                    </a:lnTo>
                    <a:lnTo>
                      <a:pt x="498" y="1164"/>
                    </a:lnTo>
                    <a:close/>
                    <a:moveTo>
                      <a:pt x="330" y="1242"/>
                    </a:moveTo>
                    <a:lnTo>
                      <a:pt x="330" y="1224"/>
                    </a:lnTo>
                    <a:lnTo>
                      <a:pt x="276" y="1242"/>
                    </a:lnTo>
                    <a:lnTo>
                      <a:pt x="330" y="12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9" name="USA" descr="© INSCALE GmbH, 18.06.2010"/>
              <p:cNvSpPr>
                <a:spLocks noEditPoints="1"/>
              </p:cNvSpPr>
              <p:nvPr/>
            </p:nvSpPr>
            <p:spPr bwMode="auto">
              <a:xfrm>
                <a:off x="579" y="1295"/>
                <a:ext cx="1002" cy="497"/>
              </a:xfrm>
              <a:custGeom>
                <a:avLst/>
                <a:gdLst>
                  <a:gd name="T0" fmla="*/ 2147483647 w 3918"/>
                  <a:gd name="T1" fmla="*/ 2147483647 h 1944"/>
                  <a:gd name="T2" fmla="*/ 2147483647 w 3918"/>
                  <a:gd name="T3" fmla="*/ 2147483647 h 1944"/>
                  <a:gd name="T4" fmla="*/ 2147483647 w 3918"/>
                  <a:gd name="T5" fmla="*/ 2147483647 h 1944"/>
                  <a:gd name="T6" fmla="*/ 2147483647 w 3918"/>
                  <a:gd name="T7" fmla="*/ 2147483647 h 1944"/>
                  <a:gd name="T8" fmla="*/ 2147483647 w 3918"/>
                  <a:gd name="T9" fmla="*/ 2147483647 h 1944"/>
                  <a:gd name="T10" fmla="*/ 2147483647 w 3918"/>
                  <a:gd name="T11" fmla="*/ 2147483647 h 1944"/>
                  <a:gd name="T12" fmla="*/ 2147483647 w 3918"/>
                  <a:gd name="T13" fmla="*/ 2147483647 h 1944"/>
                  <a:gd name="T14" fmla="*/ 2147483647 w 3918"/>
                  <a:gd name="T15" fmla="*/ 2147483647 h 1944"/>
                  <a:gd name="T16" fmla="*/ 2147483647 w 3918"/>
                  <a:gd name="T17" fmla="*/ 2147483647 h 1944"/>
                  <a:gd name="T18" fmla="*/ 2147483647 w 3918"/>
                  <a:gd name="T19" fmla="*/ 2147483647 h 1944"/>
                  <a:gd name="T20" fmla="*/ 2147483647 w 3918"/>
                  <a:gd name="T21" fmla="*/ 2147483647 h 1944"/>
                  <a:gd name="T22" fmla="*/ 2147483647 w 3918"/>
                  <a:gd name="T23" fmla="*/ 2147483647 h 1944"/>
                  <a:gd name="T24" fmla="*/ 2147483647 w 3918"/>
                  <a:gd name="T25" fmla="*/ 2147483647 h 1944"/>
                  <a:gd name="T26" fmla="*/ 2147483647 w 3918"/>
                  <a:gd name="T27" fmla="*/ 2147483647 h 1944"/>
                  <a:gd name="T28" fmla="*/ 2147483647 w 3918"/>
                  <a:gd name="T29" fmla="*/ 2147483647 h 1944"/>
                  <a:gd name="T30" fmla="*/ 2147483647 w 3918"/>
                  <a:gd name="T31" fmla="*/ 2147483647 h 1944"/>
                  <a:gd name="T32" fmla="*/ 2147483647 w 3918"/>
                  <a:gd name="T33" fmla="*/ 2147483647 h 1944"/>
                  <a:gd name="T34" fmla="*/ 2147483647 w 3918"/>
                  <a:gd name="T35" fmla="*/ 2147483647 h 1944"/>
                  <a:gd name="T36" fmla="*/ 2147483647 w 3918"/>
                  <a:gd name="T37" fmla="*/ 2147483647 h 1944"/>
                  <a:gd name="T38" fmla="*/ 2147483647 w 3918"/>
                  <a:gd name="T39" fmla="*/ 2147483647 h 1944"/>
                  <a:gd name="T40" fmla="*/ 2147483647 w 3918"/>
                  <a:gd name="T41" fmla="*/ 2147483647 h 1944"/>
                  <a:gd name="T42" fmla="*/ 2147483647 w 3918"/>
                  <a:gd name="T43" fmla="*/ 2147483647 h 1944"/>
                  <a:gd name="T44" fmla="*/ 2147483647 w 3918"/>
                  <a:gd name="T45" fmla="*/ 2147483647 h 1944"/>
                  <a:gd name="T46" fmla="*/ 2147483647 w 3918"/>
                  <a:gd name="T47" fmla="*/ 2147483647 h 1944"/>
                  <a:gd name="T48" fmla="*/ 2147483647 w 3918"/>
                  <a:gd name="T49" fmla="*/ 2147483647 h 1944"/>
                  <a:gd name="T50" fmla="*/ 2147483647 w 3918"/>
                  <a:gd name="T51" fmla="*/ 2147483647 h 1944"/>
                  <a:gd name="T52" fmla="*/ 2147483647 w 3918"/>
                  <a:gd name="T53" fmla="*/ 2147483647 h 1944"/>
                  <a:gd name="T54" fmla="*/ 2147483647 w 3918"/>
                  <a:gd name="T55" fmla="*/ 2147483647 h 1944"/>
                  <a:gd name="T56" fmla="*/ 2147483647 w 3918"/>
                  <a:gd name="T57" fmla="*/ 2147483647 h 1944"/>
                  <a:gd name="T58" fmla="*/ 2147483647 w 3918"/>
                  <a:gd name="T59" fmla="*/ 2147483647 h 1944"/>
                  <a:gd name="T60" fmla="*/ 2147483647 w 3918"/>
                  <a:gd name="T61" fmla="*/ 2147483647 h 1944"/>
                  <a:gd name="T62" fmla="*/ 2147483647 w 3918"/>
                  <a:gd name="T63" fmla="*/ 2147483647 h 1944"/>
                  <a:gd name="T64" fmla="*/ 2147483647 w 3918"/>
                  <a:gd name="T65" fmla="*/ 2147483647 h 1944"/>
                  <a:gd name="T66" fmla="*/ 2147483647 w 3918"/>
                  <a:gd name="T67" fmla="*/ 2147483647 h 1944"/>
                  <a:gd name="T68" fmla="*/ 2147483647 w 3918"/>
                  <a:gd name="T69" fmla="*/ 2147483647 h 1944"/>
                  <a:gd name="T70" fmla="*/ 2147483647 w 3918"/>
                  <a:gd name="T71" fmla="*/ 2147483647 h 1944"/>
                  <a:gd name="T72" fmla="*/ 2147483647 w 3918"/>
                  <a:gd name="T73" fmla="*/ 2147483647 h 1944"/>
                  <a:gd name="T74" fmla="*/ 2147483647 w 3918"/>
                  <a:gd name="T75" fmla="*/ 2147483647 h 1944"/>
                  <a:gd name="T76" fmla="*/ 2147483647 w 3918"/>
                  <a:gd name="T77" fmla="*/ 2147483647 h 1944"/>
                  <a:gd name="T78" fmla="*/ 2147483647 w 3918"/>
                  <a:gd name="T79" fmla="*/ 2147483647 h 1944"/>
                  <a:gd name="T80" fmla="*/ 2147483647 w 3918"/>
                  <a:gd name="T81" fmla="*/ 2147483647 h 1944"/>
                  <a:gd name="T82" fmla="*/ 2147483647 w 3918"/>
                  <a:gd name="T83" fmla="*/ 2147483647 h 1944"/>
                  <a:gd name="T84" fmla="*/ 2147483647 w 3918"/>
                  <a:gd name="T85" fmla="*/ 2147483647 h 1944"/>
                  <a:gd name="T86" fmla="*/ 2147483647 w 3918"/>
                  <a:gd name="T87" fmla="*/ 2147483647 h 1944"/>
                  <a:gd name="T88" fmla="*/ 2147483647 w 3918"/>
                  <a:gd name="T89" fmla="*/ 2147483647 h 1944"/>
                  <a:gd name="T90" fmla="*/ 2147483647 w 3918"/>
                  <a:gd name="T91" fmla="*/ 2147483647 h 1944"/>
                  <a:gd name="T92" fmla="*/ 2147483647 w 3918"/>
                  <a:gd name="T93" fmla="*/ 2147483647 h 1944"/>
                  <a:gd name="T94" fmla="*/ 2147483647 w 3918"/>
                  <a:gd name="T95" fmla="*/ 2147483647 h 1944"/>
                  <a:gd name="T96" fmla="*/ 2147483647 w 3918"/>
                  <a:gd name="T97" fmla="*/ 2147483647 h 1944"/>
                  <a:gd name="T98" fmla="*/ 2147483647 w 3918"/>
                  <a:gd name="T99" fmla="*/ 2147483647 h 1944"/>
                  <a:gd name="T100" fmla="*/ 2147483647 w 3918"/>
                  <a:gd name="T101" fmla="*/ 2147483647 h 1944"/>
                  <a:gd name="T102" fmla="*/ 2147483647 w 3918"/>
                  <a:gd name="T103" fmla="*/ 2147483647 h 1944"/>
                  <a:gd name="T104" fmla="*/ 2147483647 w 3918"/>
                  <a:gd name="T105" fmla="*/ 2147483647 h 1944"/>
                  <a:gd name="T106" fmla="*/ 2147483647 w 3918"/>
                  <a:gd name="T107" fmla="*/ 2147483647 h 1944"/>
                  <a:gd name="T108" fmla="*/ 2147483647 w 3918"/>
                  <a:gd name="T109" fmla="*/ 2147483647 h 1944"/>
                  <a:gd name="T110" fmla="*/ 2147483647 w 3918"/>
                  <a:gd name="T111" fmla="*/ 2147483647 h 1944"/>
                  <a:gd name="T112" fmla="*/ 2147483647 w 3918"/>
                  <a:gd name="T113" fmla="*/ 2147483647 h 1944"/>
                  <a:gd name="T114" fmla="*/ 2147483647 w 3918"/>
                  <a:gd name="T115" fmla="*/ 2147483647 h 1944"/>
                  <a:gd name="T116" fmla="*/ 2147483647 w 3918"/>
                  <a:gd name="T117" fmla="*/ 2147483647 h 1944"/>
                  <a:gd name="T118" fmla="*/ 2147483647 w 3918"/>
                  <a:gd name="T119" fmla="*/ 2147483647 h 1944"/>
                  <a:gd name="T120" fmla="*/ 2147483647 w 3918"/>
                  <a:gd name="T121" fmla="*/ 2147483647 h 1944"/>
                  <a:gd name="T122" fmla="*/ 2147483647 w 3918"/>
                  <a:gd name="T123" fmla="*/ 2147483647 h 1944"/>
                  <a:gd name="T124" fmla="*/ 2147483647 w 3918"/>
                  <a:gd name="T125" fmla="*/ 2147483647 h 194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918"/>
                  <a:gd name="T190" fmla="*/ 0 h 1944"/>
                  <a:gd name="T191" fmla="*/ 3918 w 3918"/>
                  <a:gd name="T192" fmla="*/ 1944 h 194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918" h="1944">
                    <a:moveTo>
                      <a:pt x="3858" y="168"/>
                    </a:moveTo>
                    <a:lnTo>
                      <a:pt x="3852" y="168"/>
                    </a:lnTo>
                    <a:lnTo>
                      <a:pt x="3846" y="162"/>
                    </a:lnTo>
                    <a:lnTo>
                      <a:pt x="3846" y="156"/>
                    </a:lnTo>
                    <a:lnTo>
                      <a:pt x="3840" y="150"/>
                    </a:lnTo>
                    <a:lnTo>
                      <a:pt x="3828" y="150"/>
                    </a:lnTo>
                    <a:lnTo>
                      <a:pt x="3804" y="174"/>
                    </a:lnTo>
                    <a:lnTo>
                      <a:pt x="3798" y="186"/>
                    </a:lnTo>
                    <a:lnTo>
                      <a:pt x="3756" y="210"/>
                    </a:lnTo>
                    <a:lnTo>
                      <a:pt x="3756" y="234"/>
                    </a:lnTo>
                    <a:lnTo>
                      <a:pt x="3744" y="246"/>
                    </a:lnTo>
                    <a:lnTo>
                      <a:pt x="3738" y="246"/>
                    </a:lnTo>
                    <a:lnTo>
                      <a:pt x="3726" y="258"/>
                    </a:lnTo>
                    <a:lnTo>
                      <a:pt x="3720" y="270"/>
                    </a:lnTo>
                    <a:lnTo>
                      <a:pt x="3720" y="294"/>
                    </a:lnTo>
                    <a:lnTo>
                      <a:pt x="3714" y="294"/>
                    </a:lnTo>
                    <a:lnTo>
                      <a:pt x="3708" y="288"/>
                    </a:lnTo>
                    <a:lnTo>
                      <a:pt x="3696" y="288"/>
                    </a:lnTo>
                    <a:lnTo>
                      <a:pt x="3690" y="294"/>
                    </a:lnTo>
                    <a:lnTo>
                      <a:pt x="3678" y="300"/>
                    </a:lnTo>
                    <a:lnTo>
                      <a:pt x="3666" y="312"/>
                    </a:lnTo>
                    <a:lnTo>
                      <a:pt x="3666" y="318"/>
                    </a:lnTo>
                    <a:lnTo>
                      <a:pt x="3660" y="318"/>
                    </a:lnTo>
                    <a:lnTo>
                      <a:pt x="3648" y="324"/>
                    </a:lnTo>
                    <a:lnTo>
                      <a:pt x="3630" y="324"/>
                    </a:lnTo>
                    <a:lnTo>
                      <a:pt x="3618" y="336"/>
                    </a:lnTo>
                    <a:lnTo>
                      <a:pt x="3618" y="342"/>
                    </a:lnTo>
                    <a:lnTo>
                      <a:pt x="3384" y="342"/>
                    </a:lnTo>
                    <a:lnTo>
                      <a:pt x="3372" y="354"/>
                    </a:lnTo>
                    <a:lnTo>
                      <a:pt x="3360" y="360"/>
                    </a:lnTo>
                    <a:lnTo>
                      <a:pt x="3336" y="384"/>
                    </a:lnTo>
                    <a:lnTo>
                      <a:pt x="3324" y="390"/>
                    </a:lnTo>
                    <a:lnTo>
                      <a:pt x="3312" y="402"/>
                    </a:lnTo>
                    <a:lnTo>
                      <a:pt x="3282" y="402"/>
                    </a:lnTo>
                    <a:lnTo>
                      <a:pt x="3282" y="408"/>
                    </a:lnTo>
                    <a:lnTo>
                      <a:pt x="3276" y="408"/>
                    </a:lnTo>
                    <a:lnTo>
                      <a:pt x="3282" y="414"/>
                    </a:lnTo>
                    <a:lnTo>
                      <a:pt x="3282" y="420"/>
                    </a:lnTo>
                    <a:lnTo>
                      <a:pt x="3288" y="426"/>
                    </a:lnTo>
                    <a:lnTo>
                      <a:pt x="3282" y="432"/>
                    </a:lnTo>
                    <a:lnTo>
                      <a:pt x="3282" y="438"/>
                    </a:lnTo>
                    <a:lnTo>
                      <a:pt x="3276" y="444"/>
                    </a:lnTo>
                    <a:lnTo>
                      <a:pt x="3270" y="456"/>
                    </a:lnTo>
                    <a:lnTo>
                      <a:pt x="3264" y="462"/>
                    </a:lnTo>
                    <a:lnTo>
                      <a:pt x="3264" y="468"/>
                    </a:lnTo>
                    <a:lnTo>
                      <a:pt x="3246" y="468"/>
                    </a:lnTo>
                    <a:lnTo>
                      <a:pt x="3246" y="474"/>
                    </a:lnTo>
                    <a:lnTo>
                      <a:pt x="3240" y="474"/>
                    </a:lnTo>
                    <a:lnTo>
                      <a:pt x="3228" y="480"/>
                    </a:lnTo>
                    <a:lnTo>
                      <a:pt x="3204" y="480"/>
                    </a:lnTo>
                    <a:lnTo>
                      <a:pt x="3198" y="474"/>
                    </a:lnTo>
                    <a:lnTo>
                      <a:pt x="3186" y="486"/>
                    </a:lnTo>
                    <a:lnTo>
                      <a:pt x="3162" y="486"/>
                    </a:lnTo>
                    <a:lnTo>
                      <a:pt x="3150" y="480"/>
                    </a:lnTo>
                    <a:lnTo>
                      <a:pt x="3144" y="474"/>
                    </a:lnTo>
                    <a:lnTo>
                      <a:pt x="3114" y="474"/>
                    </a:lnTo>
                    <a:lnTo>
                      <a:pt x="3096" y="486"/>
                    </a:lnTo>
                    <a:lnTo>
                      <a:pt x="3078" y="492"/>
                    </a:lnTo>
                    <a:lnTo>
                      <a:pt x="3072" y="492"/>
                    </a:lnTo>
                    <a:lnTo>
                      <a:pt x="3072" y="516"/>
                    </a:lnTo>
                    <a:lnTo>
                      <a:pt x="3066" y="522"/>
                    </a:lnTo>
                    <a:lnTo>
                      <a:pt x="3078" y="522"/>
                    </a:lnTo>
                    <a:lnTo>
                      <a:pt x="3066" y="528"/>
                    </a:lnTo>
                    <a:lnTo>
                      <a:pt x="3036" y="546"/>
                    </a:lnTo>
                    <a:lnTo>
                      <a:pt x="3000" y="564"/>
                    </a:lnTo>
                    <a:lnTo>
                      <a:pt x="2964" y="576"/>
                    </a:lnTo>
                    <a:lnTo>
                      <a:pt x="2946" y="588"/>
                    </a:lnTo>
                    <a:lnTo>
                      <a:pt x="2934" y="594"/>
                    </a:lnTo>
                    <a:lnTo>
                      <a:pt x="2928" y="594"/>
                    </a:lnTo>
                    <a:lnTo>
                      <a:pt x="2856" y="618"/>
                    </a:lnTo>
                    <a:lnTo>
                      <a:pt x="2850" y="624"/>
                    </a:lnTo>
                    <a:lnTo>
                      <a:pt x="2838" y="624"/>
                    </a:lnTo>
                    <a:lnTo>
                      <a:pt x="2826" y="630"/>
                    </a:lnTo>
                    <a:lnTo>
                      <a:pt x="2808" y="630"/>
                    </a:lnTo>
                    <a:lnTo>
                      <a:pt x="2802" y="636"/>
                    </a:lnTo>
                    <a:lnTo>
                      <a:pt x="2778" y="636"/>
                    </a:lnTo>
                    <a:lnTo>
                      <a:pt x="2772" y="630"/>
                    </a:lnTo>
                    <a:lnTo>
                      <a:pt x="2772" y="624"/>
                    </a:lnTo>
                    <a:lnTo>
                      <a:pt x="2760" y="624"/>
                    </a:lnTo>
                    <a:lnTo>
                      <a:pt x="2748" y="618"/>
                    </a:lnTo>
                    <a:lnTo>
                      <a:pt x="2736" y="606"/>
                    </a:lnTo>
                    <a:lnTo>
                      <a:pt x="2742" y="606"/>
                    </a:lnTo>
                    <a:lnTo>
                      <a:pt x="2748" y="600"/>
                    </a:lnTo>
                    <a:lnTo>
                      <a:pt x="2772" y="588"/>
                    </a:lnTo>
                    <a:lnTo>
                      <a:pt x="2772" y="582"/>
                    </a:lnTo>
                    <a:lnTo>
                      <a:pt x="2796" y="558"/>
                    </a:lnTo>
                    <a:lnTo>
                      <a:pt x="2832" y="540"/>
                    </a:lnTo>
                    <a:lnTo>
                      <a:pt x="2838" y="540"/>
                    </a:lnTo>
                    <a:lnTo>
                      <a:pt x="2844" y="534"/>
                    </a:lnTo>
                    <a:lnTo>
                      <a:pt x="2844" y="510"/>
                    </a:lnTo>
                    <a:lnTo>
                      <a:pt x="2850" y="504"/>
                    </a:lnTo>
                    <a:lnTo>
                      <a:pt x="2856" y="492"/>
                    </a:lnTo>
                    <a:lnTo>
                      <a:pt x="2850" y="486"/>
                    </a:lnTo>
                    <a:lnTo>
                      <a:pt x="2850" y="480"/>
                    </a:lnTo>
                    <a:lnTo>
                      <a:pt x="2856" y="468"/>
                    </a:lnTo>
                    <a:lnTo>
                      <a:pt x="2856" y="444"/>
                    </a:lnTo>
                    <a:lnTo>
                      <a:pt x="2862" y="432"/>
                    </a:lnTo>
                    <a:lnTo>
                      <a:pt x="2862" y="426"/>
                    </a:lnTo>
                    <a:lnTo>
                      <a:pt x="2856" y="420"/>
                    </a:lnTo>
                    <a:lnTo>
                      <a:pt x="2850" y="420"/>
                    </a:lnTo>
                    <a:lnTo>
                      <a:pt x="2844" y="426"/>
                    </a:lnTo>
                    <a:lnTo>
                      <a:pt x="2832" y="426"/>
                    </a:lnTo>
                    <a:lnTo>
                      <a:pt x="2814" y="444"/>
                    </a:lnTo>
                    <a:lnTo>
                      <a:pt x="2802" y="450"/>
                    </a:lnTo>
                    <a:lnTo>
                      <a:pt x="2796" y="456"/>
                    </a:lnTo>
                    <a:lnTo>
                      <a:pt x="2778" y="456"/>
                    </a:lnTo>
                    <a:lnTo>
                      <a:pt x="2772" y="450"/>
                    </a:lnTo>
                    <a:lnTo>
                      <a:pt x="2778" y="444"/>
                    </a:lnTo>
                    <a:lnTo>
                      <a:pt x="2784" y="432"/>
                    </a:lnTo>
                    <a:lnTo>
                      <a:pt x="2808" y="420"/>
                    </a:lnTo>
                    <a:lnTo>
                      <a:pt x="2826" y="402"/>
                    </a:lnTo>
                    <a:lnTo>
                      <a:pt x="2850" y="390"/>
                    </a:lnTo>
                    <a:lnTo>
                      <a:pt x="2856" y="384"/>
                    </a:lnTo>
                    <a:lnTo>
                      <a:pt x="2856" y="366"/>
                    </a:lnTo>
                    <a:lnTo>
                      <a:pt x="2850" y="360"/>
                    </a:lnTo>
                    <a:lnTo>
                      <a:pt x="2850" y="348"/>
                    </a:lnTo>
                    <a:lnTo>
                      <a:pt x="2856" y="348"/>
                    </a:lnTo>
                    <a:lnTo>
                      <a:pt x="2862" y="342"/>
                    </a:lnTo>
                    <a:lnTo>
                      <a:pt x="2868" y="330"/>
                    </a:lnTo>
                    <a:lnTo>
                      <a:pt x="2868" y="318"/>
                    </a:lnTo>
                    <a:lnTo>
                      <a:pt x="2862" y="312"/>
                    </a:lnTo>
                    <a:lnTo>
                      <a:pt x="2850" y="312"/>
                    </a:lnTo>
                    <a:lnTo>
                      <a:pt x="2838" y="306"/>
                    </a:lnTo>
                    <a:lnTo>
                      <a:pt x="2832" y="306"/>
                    </a:lnTo>
                    <a:lnTo>
                      <a:pt x="2826" y="294"/>
                    </a:lnTo>
                    <a:lnTo>
                      <a:pt x="2820" y="288"/>
                    </a:lnTo>
                    <a:lnTo>
                      <a:pt x="2820" y="282"/>
                    </a:lnTo>
                    <a:lnTo>
                      <a:pt x="2814" y="288"/>
                    </a:lnTo>
                    <a:lnTo>
                      <a:pt x="2808" y="288"/>
                    </a:lnTo>
                    <a:lnTo>
                      <a:pt x="2808" y="264"/>
                    </a:lnTo>
                    <a:lnTo>
                      <a:pt x="2844" y="270"/>
                    </a:lnTo>
                    <a:lnTo>
                      <a:pt x="2850" y="264"/>
                    </a:lnTo>
                    <a:lnTo>
                      <a:pt x="2850" y="246"/>
                    </a:lnTo>
                    <a:lnTo>
                      <a:pt x="2862" y="246"/>
                    </a:lnTo>
                    <a:lnTo>
                      <a:pt x="2868" y="228"/>
                    </a:lnTo>
                    <a:lnTo>
                      <a:pt x="2850" y="228"/>
                    </a:lnTo>
                    <a:lnTo>
                      <a:pt x="2844" y="240"/>
                    </a:lnTo>
                    <a:lnTo>
                      <a:pt x="2820" y="228"/>
                    </a:lnTo>
                    <a:lnTo>
                      <a:pt x="2820" y="210"/>
                    </a:lnTo>
                    <a:lnTo>
                      <a:pt x="2802" y="210"/>
                    </a:lnTo>
                    <a:lnTo>
                      <a:pt x="2790" y="216"/>
                    </a:lnTo>
                    <a:lnTo>
                      <a:pt x="2736" y="216"/>
                    </a:lnTo>
                    <a:lnTo>
                      <a:pt x="2724" y="222"/>
                    </a:lnTo>
                    <a:lnTo>
                      <a:pt x="2712" y="222"/>
                    </a:lnTo>
                    <a:lnTo>
                      <a:pt x="2700" y="228"/>
                    </a:lnTo>
                    <a:lnTo>
                      <a:pt x="2682" y="228"/>
                    </a:lnTo>
                    <a:lnTo>
                      <a:pt x="2658" y="216"/>
                    </a:lnTo>
                    <a:lnTo>
                      <a:pt x="2658" y="210"/>
                    </a:lnTo>
                    <a:lnTo>
                      <a:pt x="2652" y="204"/>
                    </a:lnTo>
                    <a:lnTo>
                      <a:pt x="2652" y="198"/>
                    </a:lnTo>
                    <a:lnTo>
                      <a:pt x="2646" y="192"/>
                    </a:lnTo>
                    <a:lnTo>
                      <a:pt x="2628" y="192"/>
                    </a:lnTo>
                    <a:lnTo>
                      <a:pt x="2622" y="198"/>
                    </a:lnTo>
                    <a:lnTo>
                      <a:pt x="2616" y="198"/>
                    </a:lnTo>
                    <a:lnTo>
                      <a:pt x="2610" y="192"/>
                    </a:lnTo>
                    <a:lnTo>
                      <a:pt x="2670" y="162"/>
                    </a:lnTo>
                    <a:lnTo>
                      <a:pt x="2658" y="150"/>
                    </a:lnTo>
                    <a:lnTo>
                      <a:pt x="2640" y="150"/>
                    </a:lnTo>
                    <a:lnTo>
                      <a:pt x="2628" y="162"/>
                    </a:lnTo>
                    <a:lnTo>
                      <a:pt x="2616" y="168"/>
                    </a:lnTo>
                    <a:lnTo>
                      <a:pt x="2610" y="174"/>
                    </a:lnTo>
                    <a:lnTo>
                      <a:pt x="2604" y="174"/>
                    </a:lnTo>
                    <a:lnTo>
                      <a:pt x="2580" y="186"/>
                    </a:lnTo>
                    <a:lnTo>
                      <a:pt x="2562" y="192"/>
                    </a:lnTo>
                    <a:lnTo>
                      <a:pt x="2538" y="204"/>
                    </a:lnTo>
                    <a:lnTo>
                      <a:pt x="2508" y="204"/>
                    </a:lnTo>
                    <a:lnTo>
                      <a:pt x="2496" y="216"/>
                    </a:lnTo>
                    <a:lnTo>
                      <a:pt x="2448" y="216"/>
                    </a:lnTo>
                    <a:lnTo>
                      <a:pt x="2448" y="210"/>
                    </a:lnTo>
                    <a:lnTo>
                      <a:pt x="2454" y="204"/>
                    </a:lnTo>
                    <a:lnTo>
                      <a:pt x="2460" y="204"/>
                    </a:lnTo>
                    <a:lnTo>
                      <a:pt x="2472" y="192"/>
                    </a:lnTo>
                    <a:lnTo>
                      <a:pt x="2460" y="192"/>
                    </a:lnTo>
                    <a:lnTo>
                      <a:pt x="2448" y="198"/>
                    </a:lnTo>
                    <a:lnTo>
                      <a:pt x="2412" y="198"/>
                    </a:lnTo>
                    <a:lnTo>
                      <a:pt x="2400" y="204"/>
                    </a:lnTo>
                    <a:lnTo>
                      <a:pt x="2394" y="210"/>
                    </a:lnTo>
                    <a:lnTo>
                      <a:pt x="2370" y="210"/>
                    </a:lnTo>
                    <a:lnTo>
                      <a:pt x="2370" y="198"/>
                    </a:lnTo>
                    <a:lnTo>
                      <a:pt x="2400" y="180"/>
                    </a:lnTo>
                    <a:lnTo>
                      <a:pt x="2442" y="168"/>
                    </a:lnTo>
                    <a:lnTo>
                      <a:pt x="2502" y="138"/>
                    </a:lnTo>
                    <a:lnTo>
                      <a:pt x="2520" y="126"/>
                    </a:lnTo>
                    <a:lnTo>
                      <a:pt x="2544" y="120"/>
                    </a:lnTo>
                    <a:lnTo>
                      <a:pt x="2574" y="114"/>
                    </a:lnTo>
                    <a:lnTo>
                      <a:pt x="2580" y="114"/>
                    </a:lnTo>
                    <a:lnTo>
                      <a:pt x="2592" y="108"/>
                    </a:lnTo>
                    <a:lnTo>
                      <a:pt x="2574" y="108"/>
                    </a:lnTo>
                    <a:lnTo>
                      <a:pt x="2562" y="102"/>
                    </a:lnTo>
                    <a:lnTo>
                      <a:pt x="2556" y="102"/>
                    </a:lnTo>
                    <a:lnTo>
                      <a:pt x="2556" y="96"/>
                    </a:lnTo>
                    <a:lnTo>
                      <a:pt x="2508" y="102"/>
                    </a:lnTo>
                    <a:lnTo>
                      <a:pt x="2508" y="84"/>
                    </a:lnTo>
                    <a:lnTo>
                      <a:pt x="2502" y="90"/>
                    </a:lnTo>
                    <a:lnTo>
                      <a:pt x="2490" y="96"/>
                    </a:lnTo>
                    <a:lnTo>
                      <a:pt x="2478" y="108"/>
                    </a:lnTo>
                    <a:lnTo>
                      <a:pt x="2466" y="108"/>
                    </a:lnTo>
                    <a:lnTo>
                      <a:pt x="2448" y="90"/>
                    </a:lnTo>
                    <a:lnTo>
                      <a:pt x="2418" y="90"/>
                    </a:lnTo>
                    <a:lnTo>
                      <a:pt x="2412" y="84"/>
                    </a:lnTo>
                    <a:lnTo>
                      <a:pt x="2412" y="78"/>
                    </a:lnTo>
                    <a:lnTo>
                      <a:pt x="2400" y="66"/>
                    </a:lnTo>
                    <a:lnTo>
                      <a:pt x="2388" y="60"/>
                    </a:lnTo>
                    <a:lnTo>
                      <a:pt x="2376" y="60"/>
                    </a:lnTo>
                    <a:lnTo>
                      <a:pt x="2364" y="72"/>
                    </a:lnTo>
                    <a:lnTo>
                      <a:pt x="2364" y="78"/>
                    </a:lnTo>
                    <a:lnTo>
                      <a:pt x="2352" y="78"/>
                    </a:lnTo>
                    <a:lnTo>
                      <a:pt x="2334" y="60"/>
                    </a:lnTo>
                    <a:lnTo>
                      <a:pt x="2322" y="60"/>
                    </a:lnTo>
                    <a:lnTo>
                      <a:pt x="2304" y="54"/>
                    </a:lnTo>
                    <a:lnTo>
                      <a:pt x="2292" y="48"/>
                    </a:lnTo>
                    <a:lnTo>
                      <a:pt x="2292" y="36"/>
                    </a:lnTo>
                    <a:lnTo>
                      <a:pt x="2298" y="24"/>
                    </a:lnTo>
                    <a:lnTo>
                      <a:pt x="2310" y="12"/>
                    </a:lnTo>
                    <a:lnTo>
                      <a:pt x="2298" y="0"/>
                    </a:lnTo>
                    <a:lnTo>
                      <a:pt x="2286" y="6"/>
                    </a:lnTo>
                    <a:lnTo>
                      <a:pt x="2280" y="12"/>
                    </a:lnTo>
                    <a:lnTo>
                      <a:pt x="2274" y="24"/>
                    </a:lnTo>
                    <a:lnTo>
                      <a:pt x="2274" y="30"/>
                    </a:lnTo>
                    <a:lnTo>
                      <a:pt x="2268" y="42"/>
                    </a:lnTo>
                    <a:lnTo>
                      <a:pt x="558" y="42"/>
                    </a:lnTo>
                    <a:lnTo>
                      <a:pt x="552" y="54"/>
                    </a:lnTo>
                    <a:lnTo>
                      <a:pt x="552" y="60"/>
                    </a:lnTo>
                    <a:lnTo>
                      <a:pt x="546" y="60"/>
                    </a:lnTo>
                    <a:lnTo>
                      <a:pt x="546" y="72"/>
                    </a:lnTo>
                    <a:lnTo>
                      <a:pt x="540" y="84"/>
                    </a:lnTo>
                    <a:lnTo>
                      <a:pt x="540" y="108"/>
                    </a:lnTo>
                    <a:lnTo>
                      <a:pt x="510" y="126"/>
                    </a:lnTo>
                    <a:lnTo>
                      <a:pt x="504" y="144"/>
                    </a:lnTo>
                    <a:lnTo>
                      <a:pt x="486" y="168"/>
                    </a:lnTo>
                    <a:lnTo>
                      <a:pt x="438" y="180"/>
                    </a:lnTo>
                    <a:lnTo>
                      <a:pt x="474" y="162"/>
                    </a:lnTo>
                    <a:lnTo>
                      <a:pt x="450" y="162"/>
                    </a:lnTo>
                    <a:lnTo>
                      <a:pt x="456" y="156"/>
                    </a:lnTo>
                    <a:lnTo>
                      <a:pt x="462" y="144"/>
                    </a:lnTo>
                    <a:lnTo>
                      <a:pt x="486" y="120"/>
                    </a:lnTo>
                    <a:lnTo>
                      <a:pt x="492" y="120"/>
                    </a:lnTo>
                    <a:lnTo>
                      <a:pt x="504" y="108"/>
                    </a:lnTo>
                    <a:lnTo>
                      <a:pt x="504" y="102"/>
                    </a:lnTo>
                    <a:lnTo>
                      <a:pt x="456" y="102"/>
                    </a:lnTo>
                    <a:lnTo>
                      <a:pt x="450" y="96"/>
                    </a:lnTo>
                    <a:lnTo>
                      <a:pt x="438" y="90"/>
                    </a:lnTo>
                    <a:lnTo>
                      <a:pt x="432" y="84"/>
                    </a:lnTo>
                    <a:lnTo>
                      <a:pt x="420" y="78"/>
                    </a:lnTo>
                    <a:lnTo>
                      <a:pt x="402" y="78"/>
                    </a:lnTo>
                    <a:lnTo>
                      <a:pt x="390" y="90"/>
                    </a:lnTo>
                    <a:lnTo>
                      <a:pt x="384" y="102"/>
                    </a:lnTo>
                    <a:lnTo>
                      <a:pt x="384" y="150"/>
                    </a:lnTo>
                    <a:lnTo>
                      <a:pt x="378" y="156"/>
                    </a:lnTo>
                    <a:lnTo>
                      <a:pt x="378" y="162"/>
                    </a:lnTo>
                    <a:lnTo>
                      <a:pt x="360" y="180"/>
                    </a:lnTo>
                    <a:lnTo>
                      <a:pt x="390" y="186"/>
                    </a:lnTo>
                    <a:lnTo>
                      <a:pt x="360" y="192"/>
                    </a:lnTo>
                    <a:lnTo>
                      <a:pt x="366" y="210"/>
                    </a:lnTo>
                    <a:lnTo>
                      <a:pt x="348" y="234"/>
                    </a:lnTo>
                    <a:lnTo>
                      <a:pt x="354" y="234"/>
                    </a:lnTo>
                    <a:lnTo>
                      <a:pt x="366" y="246"/>
                    </a:lnTo>
                    <a:lnTo>
                      <a:pt x="372" y="246"/>
                    </a:lnTo>
                    <a:lnTo>
                      <a:pt x="378" y="252"/>
                    </a:lnTo>
                    <a:lnTo>
                      <a:pt x="330" y="252"/>
                    </a:lnTo>
                    <a:lnTo>
                      <a:pt x="324" y="264"/>
                    </a:lnTo>
                    <a:lnTo>
                      <a:pt x="306" y="282"/>
                    </a:lnTo>
                    <a:lnTo>
                      <a:pt x="270" y="342"/>
                    </a:lnTo>
                    <a:lnTo>
                      <a:pt x="258" y="360"/>
                    </a:lnTo>
                    <a:lnTo>
                      <a:pt x="216" y="402"/>
                    </a:lnTo>
                    <a:lnTo>
                      <a:pt x="192" y="432"/>
                    </a:lnTo>
                    <a:lnTo>
                      <a:pt x="174" y="456"/>
                    </a:lnTo>
                    <a:lnTo>
                      <a:pt x="168" y="462"/>
                    </a:lnTo>
                    <a:lnTo>
                      <a:pt x="174" y="480"/>
                    </a:lnTo>
                    <a:lnTo>
                      <a:pt x="168" y="480"/>
                    </a:lnTo>
                    <a:lnTo>
                      <a:pt x="162" y="486"/>
                    </a:lnTo>
                    <a:lnTo>
                      <a:pt x="150" y="492"/>
                    </a:lnTo>
                    <a:lnTo>
                      <a:pt x="126" y="516"/>
                    </a:lnTo>
                    <a:lnTo>
                      <a:pt x="120" y="534"/>
                    </a:lnTo>
                    <a:lnTo>
                      <a:pt x="120" y="546"/>
                    </a:lnTo>
                    <a:lnTo>
                      <a:pt x="102" y="570"/>
                    </a:lnTo>
                    <a:lnTo>
                      <a:pt x="96" y="618"/>
                    </a:lnTo>
                    <a:lnTo>
                      <a:pt x="90" y="630"/>
                    </a:lnTo>
                    <a:lnTo>
                      <a:pt x="72" y="648"/>
                    </a:lnTo>
                    <a:lnTo>
                      <a:pt x="60" y="672"/>
                    </a:lnTo>
                    <a:lnTo>
                      <a:pt x="54" y="678"/>
                    </a:lnTo>
                    <a:lnTo>
                      <a:pt x="42" y="684"/>
                    </a:lnTo>
                    <a:lnTo>
                      <a:pt x="18" y="708"/>
                    </a:lnTo>
                    <a:lnTo>
                      <a:pt x="12" y="720"/>
                    </a:lnTo>
                    <a:lnTo>
                      <a:pt x="18" y="732"/>
                    </a:lnTo>
                    <a:lnTo>
                      <a:pt x="36" y="750"/>
                    </a:lnTo>
                    <a:lnTo>
                      <a:pt x="36" y="762"/>
                    </a:lnTo>
                    <a:lnTo>
                      <a:pt x="30" y="774"/>
                    </a:lnTo>
                    <a:lnTo>
                      <a:pt x="18" y="786"/>
                    </a:lnTo>
                    <a:lnTo>
                      <a:pt x="12" y="798"/>
                    </a:lnTo>
                    <a:lnTo>
                      <a:pt x="6" y="816"/>
                    </a:lnTo>
                    <a:lnTo>
                      <a:pt x="0" y="828"/>
                    </a:lnTo>
                    <a:lnTo>
                      <a:pt x="0" y="840"/>
                    </a:lnTo>
                    <a:lnTo>
                      <a:pt x="6" y="852"/>
                    </a:lnTo>
                    <a:lnTo>
                      <a:pt x="12" y="870"/>
                    </a:lnTo>
                    <a:lnTo>
                      <a:pt x="12" y="882"/>
                    </a:lnTo>
                    <a:lnTo>
                      <a:pt x="18" y="900"/>
                    </a:lnTo>
                    <a:lnTo>
                      <a:pt x="24" y="906"/>
                    </a:lnTo>
                    <a:lnTo>
                      <a:pt x="24" y="912"/>
                    </a:lnTo>
                    <a:lnTo>
                      <a:pt x="48" y="894"/>
                    </a:lnTo>
                    <a:lnTo>
                      <a:pt x="114" y="900"/>
                    </a:lnTo>
                    <a:lnTo>
                      <a:pt x="78" y="900"/>
                    </a:lnTo>
                    <a:lnTo>
                      <a:pt x="66" y="906"/>
                    </a:lnTo>
                    <a:lnTo>
                      <a:pt x="60" y="906"/>
                    </a:lnTo>
                    <a:lnTo>
                      <a:pt x="48" y="918"/>
                    </a:lnTo>
                    <a:lnTo>
                      <a:pt x="48" y="942"/>
                    </a:lnTo>
                    <a:lnTo>
                      <a:pt x="30" y="924"/>
                    </a:lnTo>
                    <a:lnTo>
                      <a:pt x="24" y="924"/>
                    </a:lnTo>
                    <a:lnTo>
                      <a:pt x="18" y="936"/>
                    </a:lnTo>
                    <a:lnTo>
                      <a:pt x="18" y="942"/>
                    </a:lnTo>
                    <a:lnTo>
                      <a:pt x="12" y="960"/>
                    </a:lnTo>
                    <a:lnTo>
                      <a:pt x="12" y="978"/>
                    </a:lnTo>
                    <a:lnTo>
                      <a:pt x="18" y="984"/>
                    </a:lnTo>
                    <a:lnTo>
                      <a:pt x="30" y="990"/>
                    </a:lnTo>
                    <a:lnTo>
                      <a:pt x="42" y="990"/>
                    </a:lnTo>
                    <a:lnTo>
                      <a:pt x="42" y="1002"/>
                    </a:lnTo>
                    <a:lnTo>
                      <a:pt x="36" y="1008"/>
                    </a:lnTo>
                    <a:lnTo>
                      <a:pt x="36" y="1014"/>
                    </a:lnTo>
                    <a:lnTo>
                      <a:pt x="18" y="1032"/>
                    </a:lnTo>
                    <a:lnTo>
                      <a:pt x="12" y="1044"/>
                    </a:lnTo>
                    <a:lnTo>
                      <a:pt x="12" y="1056"/>
                    </a:lnTo>
                    <a:lnTo>
                      <a:pt x="18" y="1068"/>
                    </a:lnTo>
                    <a:lnTo>
                      <a:pt x="24" y="1074"/>
                    </a:lnTo>
                    <a:lnTo>
                      <a:pt x="36" y="1098"/>
                    </a:lnTo>
                    <a:lnTo>
                      <a:pt x="42" y="1104"/>
                    </a:lnTo>
                    <a:lnTo>
                      <a:pt x="54" y="1128"/>
                    </a:lnTo>
                    <a:lnTo>
                      <a:pt x="60" y="1134"/>
                    </a:lnTo>
                    <a:lnTo>
                      <a:pt x="60" y="1146"/>
                    </a:lnTo>
                    <a:lnTo>
                      <a:pt x="54" y="1152"/>
                    </a:lnTo>
                    <a:lnTo>
                      <a:pt x="42" y="1176"/>
                    </a:lnTo>
                    <a:lnTo>
                      <a:pt x="36" y="1182"/>
                    </a:lnTo>
                    <a:lnTo>
                      <a:pt x="36" y="1188"/>
                    </a:lnTo>
                    <a:lnTo>
                      <a:pt x="42" y="1194"/>
                    </a:lnTo>
                    <a:lnTo>
                      <a:pt x="54" y="1194"/>
                    </a:lnTo>
                    <a:lnTo>
                      <a:pt x="72" y="1200"/>
                    </a:lnTo>
                    <a:lnTo>
                      <a:pt x="102" y="1200"/>
                    </a:lnTo>
                    <a:lnTo>
                      <a:pt x="102" y="1212"/>
                    </a:lnTo>
                    <a:lnTo>
                      <a:pt x="120" y="1230"/>
                    </a:lnTo>
                    <a:lnTo>
                      <a:pt x="132" y="1230"/>
                    </a:lnTo>
                    <a:lnTo>
                      <a:pt x="144" y="1224"/>
                    </a:lnTo>
                    <a:lnTo>
                      <a:pt x="150" y="1224"/>
                    </a:lnTo>
                    <a:lnTo>
                      <a:pt x="162" y="1218"/>
                    </a:lnTo>
                    <a:lnTo>
                      <a:pt x="168" y="1248"/>
                    </a:lnTo>
                    <a:lnTo>
                      <a:pt x="174" y="1248"/>
                    </a:lnTo>
                    <a:lnTo>
                      <a:pt x="180" y="1254"/>
                    </a:lnTo>
                    <a:lnTo>
                      <a:pt x="204" y="1266"/>
                    </a:lnTo>
                    <a:lnTo>
                      <a:pt x="216" y="1290"/>
                    </a:lnTo>
                    <a:lnTo>
                      <a:pt x="216" y="1314"/>
                    </a:lnTo>
                    <a:lnTo>
                      <a:pt x="210" y="1338"/>
                    </a:lnTo>
                    <a:lnTo>
                      <a:pt x="216" y="1344"/>
                    </a:lnTo>
                    <a:lnTo>
                      <a:pt x="360" y="1338"/>
                    </a:lnTo>
                    <a:lnTo>
                      <a:pt x="354" y="1344"/>
                    </a:lnTo>
                    <a:lnTo>
                      <a:pt x="354" y="1350"/>
                    </a:lnTo>
                    <a:lnTo>
                      <a:pt x="360" y="1350"/>
                    </a:lnTo>
                    <a:lnTo>
                      <a:pt x="570" y="1446"/>
                    </a:lnTo>
                    <a:lnTo>
                      <a:pt x="774" y="1446"/>
                    </a:lnTo>
                    <a:lnTo>
                      <a:pt x="774" y="1440"/>
                    </a:lnTo>
                    <a:lnTo>
                      <a:pt x="780" y="1428"/>
                    </a:lnTo>
                    <a:lnTo>
                      <a:pt x="780" y="1410"/>
                    </a:lnTo>
                    <a:lnTo>
                      <a:pt x="786" y="1404"/>
                    </a:lnTo>
                    <a:lnTo>
                      <a:pt x="900" y="1404"/>
                    </a:lnTo>
                    <a:lnTo>
                      <a:pt x="912" y="1416"/>
                    </a:lnTo>
                    <a:lnTo>
                      <a:pt x="912" y="1440"/>
                    </a:lnTo>
                    <a:lnTo>
                      <a:pt x="942" y="1452"/>
                    </a:lnTo>
                    <a:lnTo>
                      <a:pt x="948" y="1482"/>
                    </a:lnTo>
                    <a:lnTo>
                      <a:pt x="960" y="1482"/>
                    </a:lnTo>
                    <a:lnTo>
                      <a:pt x="972" y="1488"/>
                    </a:lnTo>
                    <a:lnTo>
                      <a:pt x="984" y="1500"/>
                    </a:lnTo>
                    <a:lnTo>
                      <a:pt x="990" y="1512"/>
                    </a:lnTo>
                    <a:lnTo>
                      <a:pt x="990" y="1554"/>
                    </a:lnTo>
                    <a:lnTo>
                      <a:pt x="984" y="1566"/>
                    </a:lnTo>
                    <a:lnTo>
                      <a:pt x="984" y="1578"/>
                    </a:lnTo>
                    <a:lnTo>
                      <a:pt x="1014" y="1608"/>
                    </a:lnTo>
                    <a:lnTo>
                      <a:pt x="1026" y="1614"/>
                    </a:lnTo>
                    <a:lnTo>
                      <a:pt x="1044" y="1626"/>
                    </a:lnTo>
                    <a:lnTo>
                      <a:pt x="1056" y="1626"/>
                    </a:lnTo>
                    <a:lnTo>
                      <a:pt x="1080" y="1614"/>
                    </a:lnTo>
                    <a:lnTo>
                      <a:pt x="1092" y="1602"/>
                    </a:lnTo>
                    <a:lnTo>
                      <a:pt x="1104" y="1578"/>
                    </a:lnTo>
                    <a:lnTo>
                      <a:pt x="1116" y="1566"/>
                    </a:lnTo>
                    <a:lnTo>
                      <a:pt x="1134" y="1566"/>
                    </a:lnTo>
                    <a:lnTo>
                      <a:pt x="1134" y="1560"/>
                    </a:lnTo>
                    <a:lnTo>
                      <a:pt x="1152" y="1566"/>
                    </a:lnTo>
                    <a:lnTo>
                      <a:pt x="1194" y="1566"/>
                    </a:lnTo>
                    <a:lnTo>
                      <a:pt x="1200" y="1578"/>
                    </a:lnTo>
                    <a:lnTo>
                      <a:pt x="1206" y="1584"/>
                    </a:lnTo>
                    <a:lnTo>
                      <a:pt x="1212" y="1596"/>
                    </a:lnTo>
                    <a:lnTo>
                      <a:pt x="1224" y="1608"/>
                    </a:lnTo>
                    <a:lnTo>
                      <a:pt x="1230" y="1620"/>
                    </a:lnTo>
                    <a:lnTo>
                      <a:pt x="1242" y="1632"/>
                    </a:lnTo>
                    <a:lnTo>
                      <a:pt x="1242" y="1656"/>
                    </a:lnTo>
                    <a:lnTo>
                      <a:pt x="1236" y="1668"/>
                    </a:lnTo>
                    <a:lnTo>
                      <a:pt x="1236" y="1680"/>
                    </a:lnTo>
                    <a:lnTo>
                      <a:pt x="1242" y="1692"/>
                    </a:lnTo>
                    <a:lnTo>
                      <a:pt x="1254" y="1698"/>
                    </a:lnTo>
                    <a:lnTo>
                      <a:pt x="1254" y="1722"/>
                    </a:lnTo>
                    <a:lnTo>
                      <a:pt x="1260" y="1728"/>
                    </a:lnTo>
                    <a:lnTo>
                      <a:pt x="1272" y="1734"/>
                    </a:lnTo>
                    <a:lnTo>
                      <a:pt x="1284" y="1746"/>
                    </a:lnTo>
                    <a:lnTo>
                      <a:pt x="1284" y="1752"/>
                    </a:lnTo>
                    <a:lnTo>
                      <a:pt x="1278" y="1758"/>
                    </a:lnTo>
                    <a:lnTo>
                      <a:pt x="1272" y="1758"/>
                    </a:lnTo>
                    <a:lnTo>
                      <a:pt x="1272" y="1794"/>
                    </a:lnTo>
                    <a:lnTo>
                      <a:pt x="1284" y="1806"/>
                    </a:lnTo>
                    <a:lnTo>
                      <a:pt x="1284" y="1836"/>
                    </a:lnTo>
                    <a:lnTo>
                      <a:pt x="1296" y="1848"/>
                    </a:lnTo>
                    <a:lnTo>
                      <a:pt x="1314" y="1854"/>
                    </a:lnTo>
                    <a:lnTo>
                      <a:pt x="1326" y="1854"/>
                    </a:lnTo>
                    <a:lnTo>
                      <a:pt x="1338" y="1866"/>
                    </a:lnTo>
                    <a:lnTo>
                      <a:pt x="1380" y="1866"/>
                    </a:lnTo>
                    <a:lnTo>
                      <a:pt x="1380" y="1872"/>
                    </a:lnTo>
                    <a:lnTo>
                      <a:pt x="1386" y="1884"/>
                    </a:lnTo>
                    <a:lnTo>
                      <a:pt x="1410" y="1884"/>
                    </a:lnTo>
                    <a:lnTo>
                      <a:pt x="1410" y="1878"/>
                    </a:lnTo>
                    <a:lnTo>
                      <a:pt x="1398" y="1806"/>
                    </a:lnTo>
                    <a:lnTo>
                      <a:pt x="1416" y="1788"/>
                    </a:lnTo>
                    <a:lnTo>
                      <a:pt x="1398" y="1776"/>
                    </a:lnTo>
                    <a:lnTo>
                      <a:pt x="1398" y="1758"/>
                    </a:lnTo>
                    <a:lnTo>
                      <a:pt x="1404" y="1764"/>
                    </a:lnTo>
                    <a:lnTo>
                      <a:pt x="1422" y="1764"/>
                    </a:lnTo>
                    <a:lnTo>
                      <a:pt x="1428" y="1758"/>
                    </a:lnTo>
                    <a:lnTo>
                      <a:pt x="1428" y="1728"/>
                    </a:lnTo>
                    <a:lnTo>
                      <a:pt x="1452" y="1722"/>
                    </a:lnTo>
                    <a:lnTo>
                      <a:pt x="1458" y="1698"/>
                    </a:lnTo>
                    <a:lnTo>
                      <a:pt x="1476" y="1704"/>
                    </a:lnTo>
                    <a:lnTo>
                      <a:pt x="1494" y="1692"/>
                    </a:lnTo>
                    <a:lnTo>
                      <a:pt x="1488" y="1668"/>
                    </a:lnTo>
                    <a:lnTo>
                      <a:pt x="1500" y="1680"/>
                    </a:lnTo>
                    <a:lnTo>
                      <a:pt x="1500" y="1668"/>
                    </a:lnTo>
                    <a:lnTo>
                      <a:pt x="1506" y="1656"/>
                    </a:lnTo>
                    <a:lnTo>
                      <a:pt x="1512" y="1650"/>
                    </a:lnTo>
                    <a:lnTo>
                      <a:pt x="1518" y="1650"/>
                    </a:lnTo>
                    <a:lnTo>
                      <a:pt x="1524" y="1656"/>
                    </a:lnTo>
                    <a:lnTo>
                      <a:pt x="1524" y="1668"/>
                    </a:lnTo>
                    <a:lnTo>
                      <a:pt x="1542" y="1668"/>
                    </a:lnTo>
                    <a:lnTo>
                      <a:pt x="1554" y="1662"/>
                    </a:lnTo>
                    <a:lnTo>
                      <a:pt x="1572" y="1656"/>
                    </a:lnTo>
                    <a:lnTo>
                      <a:pt x="1596" y="1644"/>
                    </a:lnTo>
                    <a:lnTo>
                      <a:pt x="1602" y="1638"/>
                    </a:lnTo>
                    <a:lnTo>
                      <a:pt x="1608" y="1626"/>
                    </a:lnTo>
                    <a:lnTo>
                      <a:pt x="1620" y="1620"/>
                    </a:lnTo>
                    <a:lnTo>
                      <a:pt x="1626" y="1608"/>
                    </a:lnTo>
                    <a:lnTo>
                      <a:pt x="1632" y="1602"/>
                    </a:lnTo>
                    <a:lnTo>
                      <a:pt x="1632" y="1590"/>
                    </a:lnTo>
                    <a:lnTo>
                      <a:pt x="1626" y="1584"/>
                    </a:lnTo>
                    <a:lnTo>
                      <a:pt x="1626" y="1566"/>
                    </a:lnTo>
                    <a:lnTo>
                      <a:pt x="1632" y="1566"/>
                    </a:lnTo>
                    <a:lnTo>
                      <a:pt x="1656" y="1578"/>
                    </a:lnTo>
                    <a:lnTo>
                      <a:pt x="1662" y="1584"/>
                    </a:lnTo>
                    <a:lnTo>
                      <a:pt x="1674" y="1590"/>
                    </a:lnTo>
                    <a:lnTo>
                      <a:pt x="1686" y="1590"/>
                    </a:lnTo>
                    <a:lnTo>
                      <a:pt x="1692" y="1584"/>
                    </a:lnTo>
                    <a:lnTo>
                      <a:pt x="1710" y="1548"/>
                    </a:lnTo>
                    <a:lnTo>
                      <a:pt x="1716" y="1548"/>
                    </a:lnTo>
                    <a:lnTo>
                      <a:pt x="1734" y="1566"/>
                    </a:lnTo>
                    <a:lnTo>
                      <a:pt x="1746" y="1566"/>
                    </a:lnTo>
                    <a:lnTo>
                      <a:pt x="1752" y="1560"/>
                    </a:lnTo>
                    <a:lnTo>
                      <a:pt x="1758" y="1548"/>
                    </a:lnTo>
                    <a:lnTo>
                      <a:pt x="1764" y="1542"/>
                    </a:lnTo>
                    <a:lnTo>
                      <a:pt x="1770" y="1554"/>
                    </a:lnTo>
                    <a:lnTo>
                      <a:pt x="1776" y="1560"/>
                    </a:lnTo>
                    <a:lnTo>
                      <a:pt x="1782" y="1572"/>
                    </a:lnTo>
                    <a:lnTo>
                      <a:pt x="1794" y="1578"/>
                    </a:lnTo>
                    <a:lnTo>
                      <a:pt x="1800" y="1584"/>
                    </a:lnTo>
                    <a:lnTo>
                      <a:pt x="1818" y="1584"/>
                    </a:lnTo>
                    <a:lnTo>
                      <a:pt x="1824" y="1578"/>
                    </a:lnTo>
                    <a:lnTo>
                      <a:pt x="1830" y="1566"/>
                    </a:lnTo>
                    <a:lnTo>
                      <a:pt x="1842" y="1554"/>
                    </a:lnTo>
                    <a:lnTo>
                      <a:pt x="1848" y="1554"/>
                    </a:lnTo>
                    <a:lnTo>
                      <a:pt x="1860" y="1560"/>
                    </a:lnTo>
                    <a:lnTo>
                      <a:pt x="1872" y="1572"/>
                    </a:lnTo>
                    <a:lnTo>
                      <a:pt x="1872" y="1584"/>
                    </a:lnTo>
                    <a:lnTo>
                      <a:pt x="1878" y="1596"/>
                    </a:lnTo>
                    <a:lnTo>
                      <a:pt x="1878" y="1614"/>
                    </a:lnTo>
                    <a:lnTo>
                      <a:pt x="1914" y="1614"/>
                    </a:lnTo>
                    <a:lnTo>
                      <a:pt x="1920" y="1620"/>
                    </a:lnTo>
                    <a:lnTo>
                      <a:pt x="1926" y="1620"/>
                    </a:lnTo>
                    <a:lnTo>
                      <a:pt x="1926" y="1608"/>
                    </a:lnTo>
                    <a:lnTo>
                      <a:pt x="1932" y="1602"/>
                    </a:lnTo>
                    <a:lnTo>
                      <a:pt x="1932" y="1608"/>
                    </a:lnTo>
                    <a:lnTo>
                      <a:pt x="1956" y="1632"/>
                    </a:lnTo>
                    <a:lnTo>
                      <a:pt x="1962" y="1626"/>
                    </a:lnTo>
                    <a:lnTo>
                      <a:pt x="1968" y="1614"/>
                    </a:lnTo>
                    <a:lnTo>
                      <a:pt x="1968" y="1596"/>
                    </a:lnTo>
                    <a:lnTo>
                      <a:pt x="1962" y="1584"/>
                    </a:lnTo>
                    <a:lnTo>
                      <a:pt x="1980" y="1590"/>
                    </a:lnTo>
                    <a:lnTo>
                      <a:pt x="1992" y="1608"/>
                    </a:lnTo>
                    <a:lnTo>
                      <a:pt x="2004" y="1614"/>
                    </a:lnTo>
                    <a:lnTo>
                      <a:pt x="2004" y="1626"/>
                    </a:lnTo>
                    <a:lnTo>
                      <a:pt x="2010" y="1626"/>
                    </a:lnTo>
                    <a:lnTo>
                      <a:pt x="2016" y="1632"/>
                    </a:lnTo>
                    <a:lnTo>
                      <a:pt x="2028" y="1632"/>
                    </a:lnTo>
                    <a:lnTo>
                      <a:pt x="2034" y="1626"/>
                    </a:lnTo>
                    <a:lnTo>
                      <a:pt x="2034" y="1620"/>
                    </a:lnTo>
                    <a:lnTo>
                      <a:pt x="2028" y="1608"/>
                    </a:lnTo>
                    <a:lnTo>
                      <a:pt x="2022" y="1602"/>
                    </a:lnTo>
                    <a:lnTo>
                      <a:pt x="2010" y="1596"/>
                    </a:lnTo>
                    <a:lnTo>
                      <a:pt x="2004" y="1590"/>
                    </a:lnTo>
                    <a:lnTo>
                      <a:pt x="1998" y="1578"/>
                    </a:lnTo>
                    <a:lnTo>
                      <a:pt x="2010" y="1578"/>
                    </a:lnTo>
                    <a:lnTo>
                      <a:pt x="2022" y="1566"/>
                    </a:lnTo>
                    <a:lnTo>
                      <a:pt x="2022" y="1554"/>
                    </a:lnTo>
                    <a:lnTo>
                      <a:pt x="2016" y="1548"/>
                    </a:lnTo>
                    <a:lnTo>
                      <a:pt x="1968" y="1548"/>
                    </a:lnTo>
                    <a:lnTo>
                      <a:pt x="1962" y="1542"/>
                    </a:lnTo>
                    <a:lnTo>
                      <a:pt x="1962" y="1530"/>
                    </a:lnTo>
                    <a:lnTo>
                      <a:pt x="1968" y="1524"/>
                    </a:lnTo>
                    <a:lnTo>
                      <a:pt x="1986" y="1524"/>
                    </a:lnTo>
                    <a:lnTo>
                      <a:pt x="1998" y="1530"/>
                    </a:lnTo>
                    <a:lnTo>
                      <a:pt x="2004" y="1530"/>
                    </a:lnTo>
                    <a:lnTo>
                      <a:pt x="2016" y="1536"/>
                    </a:lnTo>
                    <a:lnTo>
                      <a:pt x="2028" y="1536"/>
                    </a:lnTo>
                    <a:lnTo>
                      <a:pt x="2064" y="1518"/>
                    </a:lnTo>
                    <a:lnTo>
                      <a:pt x="2070" y="1512"/>
                    </a:lnTo>
                    <a:lnTo>
                      <a:pt x="2082" y="1512"/>
                    </a:lnTo>
                    <a:lnTo>
                      <a:pt x="2082" y="1518"/>
                    </a:lnTo>
                    <a:lnTo>
                      <a:pt x="2106" y="1518"/>
                    </a:lnTo>
                    <a:lnTo>
                      <a:pt x="2118" y="1512"/>
                    </a:lnTo>
                    <a:lnTo>
                      <a:pt x="2124" y="1512"/>
                    </a:lnTo>
                    <a:lnTo>
                      <a:pt x="2130" y="1506"/>
                    </a:lnTo>
                    <a:lnTo>
                      <a:pt x="2130" y="1500"/>
                    </a:lnTo>
                    <a:lnTo>
                      <a:pt x="2136" y="1488"/>
                    </a:lnTo>
                    <a:lnTo>
                      <a:pt x="2136" y="1482"/>
                    </a:lnTo>
                    <a:lnTo>
                      <a:pt x="2142" y="1482"/>
                    </a:lnTo>
                    <a:lnTo>
                      <a:pt x="2142" y="1488"/>
                    </a:lnTo>
                    <a:lnTo>
                      <a:pt x="2148" y="1500"/>
                    </a:lnTo>
                    <a:lnTo>
                      <a:pt x="2148" y="1524"/>
                    </a:lnTo>
                    <a:lnTo>
                      <a:pt x="2154" y="1524"/>
                    </a:lnTo>
                    <a:lnTo>
                      <a:pt x="2160" y="1518"/>
                    </a:lnTo>
                    <a:lnTo>
                      <a:pt x="2172" y="1512"/>
                    </a:lnTo>
                    <a:lnTo>
                      <a:pt x="2190" y="1512"/>
                    </a:lnTo>
                    <a:lnTo>
                      <a:pt x="2202" y="1506"/>
                    </a:lnTo>
                    <a:lnTo>
                      <a:pt x="2214" y="1506"/>
                    </a:lnTo>
                    <a:lnTo>
                      <a:pt x="2226" y="1512"/>
                    </a:lnTo>
                    <a:lnTo>
                      <a:pt x="2232" y="1524"/>
                    </a:lnTo>
                    <a:lnTo>
                      <a:pt x="2232" y="1506"/>
                    </a:lnTo>
                    <a:lnTo>
                      <a:pt x="2244" y="1506"/>
                    </a:lnTo>
                    <a:lnTo>
                      <a:pt x="2256" y="1518"/>
                    </a:lnTo>
                    <a:lnTo>
                      <a:pt x="2256" y="1530"/>
                    </a:lnTo>
                    <a:lnTo>
                      <a:pt x="2286" y="1524"/>
                    </a:lnTo>
                    <a:lnTo>
                      <a:pt x="2280" y="1536"/>
                    </a:lnTo>
                    <a:lnTo>
                      <a:pt x="2280" y="1548"/>
                    </a:lnTo>
                    <a:lnTo>
                      <a:pt x="2286" y="1554"/>
                    </a:lnTo>
                    <a:lnTo>
                      <a:pt x="2286" y="1566"/>
                    </a:lnTo>
                    <a:lnTo>
                      <a:pt x="2298" y="1578"/>
                    </a:lnTo>
                    <a:lnTo>
                      <a:pt x="2310" y="1578"/>
                    </a:lnTo>
                    <a:lnTo>
                      <a:pt x="2328" y="1572"/>
                    </a:lnTo>
                    <a:lnTo>
                      <a:pt x="2352" y="1548"/>
                    </a:lnTo>
                    <a:lnTo>
                      <a:pt x="2370" y="1542"/>
                    </a:lnTo>
                    <a:lnTo>
                      <a:pt x="2382" y="1542"/>
                    </a:lnTo>
                    <a:lnTo>
                      <a:pt x="2394" y="1548"/>
                    </a:lnTo>
                    <a:lnTo>
                      <a:pt x="2400" y="1554"/>
                    </a:lnTo>
                    <a:lnTo>
                      <a:pt x="2418" y="1590"/>
                    </a:lnTo>
                    <a:lnTo>
                      <a:pt x="2418" y="1602"/>
                    </a:lnTo>
                    <a:lnTo>
                      <a:pt x="2424" y="1608"/>
                    </a:lnTo>
                    <a:lnTo>
                      <a:pt x="2436" y="1614"/>
                    </a:lnTo>
                    <a:lnTo>
                      <a:pt x="2466" y="1614"/>
                    </a:lnTo>
                    <a:lnTo>
                      <a:pt x="2460" y="1656"/>
                    </a:lnTo>
                    <a:lnTo>
                      <a:pt x="2460" y="1662"/>
                    </a:lnTo>
                    <a:lnTo>
                      <a:pt x="2454" y="1668"/>
                    </a:lnTo>
                    <a:lnTo>
                      <a:pt x="2436" y="1704"/>
                    </a:lnTo>
                    <a:lnTo>
                      <a:pt x="2436" y="1710"/>
                    </a:lnTo>
                    <a:lnTo>
                      <a:pt x="2448" y="1722"/>
                    </a:lnTo>
                    <a:lnTo>
                      <a:pt x="2454" y="1722"/>
                    </a:lnTo>
                    <a:lnTo>
                      <a:pt x="2460" y="1734"/>
                    </a:lnTo>
                    <a:lnTo>
                      <a:pt x="2436" y="1758"/>
                    </a:lnTo>
                    <a:lnTo>
                      <a:pt x="2454" y="1806"/>
                    </a:lnTo>
                    <a:lnTo>
                      <a:pt x="2472" y="1788"/>
                    </a:lnTo>
                    <a:lnTo>
                      <a:pt x="2478" y="1788"/>
                    </a:lnTo>
                    <a:lnTo>
                      <a:pt x="2478" y="1794"/>
                    </a:lnTo>
                    <a:lnTo>
                      <a:pt x="2472" y="1800"/>
                    </a:lnTo>
                    <a:lnTo>
                      <a:pt x="2466" y="1812"/>
                    </a:lnTo>
                    <a:lnTo>
                      <a:pt x="2466" y="1818"/>
                    </a:lnTo>
                    <a:lnTo>
                      <a:pt x="2460" y="1830"/>
                    </a:lnTo>
                    <a:lnTo>
                      <a:pt x="2478" y="1830"/>
                    </a:lnTo>
                    <a:lnTo>
                      <a:pt x="2478" y="1878"/>
                    </a:lnTo>
                    <a:lnTo>
                      <a:pt x="2496" y="1878"/>
                    </a:lnTo>
                    <a:lnTo>
                      <a:pt x="2502" y="1884"/>
                    </a:lnTo>
                    <a:lnTo>
                      <a:pt x="2508" y="1884"/>
                    </a:lnTo>
                    <a:lnTo>
                      <a:pt x="2508" y="1896"/>
                    </a:lnTo>
                    <a:lnTo>
                      <a:pt x="2502" y="1908"/>
                    </a:lnTo>
                    <a:lnTo>
                      <a:pt x="2502" y="1920"/>
                    </a:lnTo>
                    <a:lnTo>
                      <a:pt x="2526" y="1944"/>
                    </a:lnTo>
                    <a:lnTo>
                      <a:pt x="2532" y="1944"/>
                    </a:lnTo>
                    <a:lnTo>
                      <a:pt x="2538" y="1938"/>
                    </a:lnTo>
                    <a:lnTo>
                      <a:pt x="2550" y="1932"/>
                    </a:lnTo>
                    <a:lnTo>
                      <a:pt x="2556" y="1932"/>
                    </a:lnTo>
                    <a:lnTo>
                      <a:pt x="2562" y="1926"/>
                    </a:lnTo>
                    <a:lnTo>
                      <a:pt x="2568" y="1914"/>
                    </a:lnTo>
                    <a:lnTo>
                      <a:pt x="2568" y="1896"/>
                    </a:lnTo>
                    <a:lnTo>
                      <a:pt x="2586" y="1896"/>
                    </a:lnTo>
                    <a:lnTo>
                      <a:pt x="2586" y="1872"/>
                    </a:lnTo>
                    <a:lnTo>
                      <a:pt x="2604" y="1836"/>
                    </a:lnTo>
                    <a:lnTo>
                      <a:pt x="2604" y="1818"/>
                    </a:lnTo>
                    <a:lnTo>
                      <a:pt x="2610" y="1806"/>
                    </a:lnTo>
                    <a:lnTo>
                      <a:pt x="2610" y="1794"/>
                    </a:lnTo>
                    <a:lnTo>
                      <a:pt x="2604" y="1782"/>
                    </a:lnTo>
                    <a:lnTo>
                      <a:pt x="2604" y="1770"/>
                    </a:lnTo>
                    <a:lnTo>
                      <a:pt x="2598" y="1752"/>
                    </a:lnTo>
                    <a:lnTo>
                      <a:pt x="2592" y="1740"/>
                    </a:lnTo>
                    <a:lnTo>
                      <a:pt x="2586" y="1722"/>
                    </a:lnTo>
                    <a:lnTo>
                      <a:pt x="2586" y="1704"/>
                    </a:lnTo>
                    <a:lnTo>
                      <a:pt x="2592" y="1686"/>
                    </a:lnTo>
                    <a:lnTo>
                      <a:pt x="2598" y="1674"/>
                    </a:lnTo>
                    <a:lnTo>
                      <a:pt x="2598" y="1644"/>
                    </a:lnTo>
                    <a:lnTo>
                      <a:pt x="2592" y="1626"/>
                    </a:lnTo>
                    <a:lnTo>
                      <a:pt x="2586" y="1614"/>
                    </a:lnTo>
                    <a:lnTo>
                      <a:pt x="2580" y="1596"/>
                    </a:lnTo>
                    <a:lnTo>
                      <a:pt x="2574" y="1584"/>
                    </a:lnTo>
                    <a:lnTo>
                      <a:pt x="2574" y="1518"/>
                    </a:lnTo>
                    <a:lnTo>
                      <a:pt x="2580" y="1488"/>
                    </a:lnTo>
                    <a:lnTo>
                      <a:pt x="2586" y="1470"/>
                    </a:lnTo>
                    <a:lnTo>
                      <a:pt x="2598" y="1452"/>
                    </a:lnTo>
                    <a:lnTo>
                      <a:pt x="2604" y="1440"/>
                    </a:lnTo>
                    <a:lnTo>
                      <a:pt x="2610" y="1422"/>
                    </a:lnTo>
                    <a:lnTo>
                      <a:pt x="2616" y="1416"/>
                    </a:lnTo>
                    <a:lnTo>
                      <a:pt x="2616" y="1410"/>
                    </a:lnTo>
                    <a:lnTo>
                      <a:pt x="2628" y="1398"/>
                    </a:lnTo>
                    <a:lnTo>
                      <a:pt x="2652" y="1380"/>
                    </a:lnTo>
                    <a:lnTo>
                      <a:pt x="2658" y="1356"/>
                    </a:lnTo>
                    <a:lnTo>
                      <a:pt x="2670" y="1368"/>
                    </a:lnTo>
                    <a:lnTo>
                      <a:pt x="2676" y="1344"/>
                    </a:lnTo>
                    <a:lnTo>
                      <a:pt x="2730" y="1344"/>
                    </a:lnTo>
                    <a:lnTo>
                      <a:pt x="2730" y="1314"/>
                    </a:lnTo>
                    <a:lnTo>
                      <a:pt x="2748" y="1320"/>
                    </a:lnTo>
                    <a:lnTo>
                      <a:pt x="2754" y="1308"/>
                    </a:lnTo>
                    <a:lnTo>
                      <a:pt x="2772" y="1308"/>
                    </a:lnTo>
                    <a:lnTo>
                      <a:pt x="2796" y="1278"/>
                    </a:lnTo>
                    <a:lnTo>
                      <a:pt x="2796" y="1272"/>
                    </a:lnTo>
                    <a:lnTo>
                      <a:pt x="2802" y="1266"/>
                    </a:lnTo>
                    <a:lnTo>
                      <a:pt x="2814" y="1242"/>
                    </a:lnTo>
                    <a:lnTo>
                      <a:pt x="2832" y="1236"/>
                    </a:lnTo>
                    <a:lnTo>
                      <a:pt x="2862" y="1236"/>
                    </a:lnTo>
                    <a:lnTo>
                      <a:pt x="2874" y="1242"/>
                    </a:lnTo>
                    <a:lnTo>
                      <a:pt x="2886" y="1242"/>
                    </a:lnTo>
                    <a:lnTo>
                      <a:pt x="2892" y="1236"/>
                    </a:lnTo>
                    <a:lnTo>
                      <a:pt x="2904" y="1212"/>
                    </a:lnTo>
                    <a:lnTo>
                      <a:pt x="2910" y="1206"/>
                    </a:lnTo>
                    <a:lnTo>
                      <a:pt x="2916" y="1194"/>
                    </a:lnTo>
                    <a:lnTo>
                      <a:pt x="2928" y="1200"/>
                    </a:lnTo>
                    <a:lnTo>
                      <a:pt x="2934" y="1176"/>
                    </a:lnTo>
                    <a:lnTo>
                      <a:pt x="3018" y="1170"/>
                    </a:lnTo>
                    <a:lnTo>
                      <a:pt x="3024" y="1146"/>
                    </a:lnTo>
                    <a:lnTo>
                      <a:pt x="2982" y="1152"/>
                    </a:lnTo>
                    <a:lnTo>
                      <a:pt x="2988" y="1146"/>
                    </a:lnTo>
                    <a:lnTo>
                      <a:pt x="3000" y="1140"/>
                    </a:lnTo>
                    <a:lnTo>
                      <a:pt x="3006" y="1140"/>
                    </a:lnTo>
                    <a:lnTo>
                      <a:pt x="3006" y="1134"/>
                    </a:lnTo>
                    <a:lnTo>
                      <a:pt x="3000" y="1128"/>
                    </a:lnTo>
                    <a:lnTo>
                      <a:pt x="2994" y="1116"/>
                    </a:lnTo>
                    <a:lnTo>
                      <a:pt x="2988" y="1110"/>
                    </a:lnTo>
                    <a:lnTo>
                      <a:pt x="3024" y="1104"/>
                    </a:lnTo>
                    <a:lnTo>
                      <a:pt x="3048" y="1116"/>
                    </a:lnTo>
                    <a:lnTo>
                      <a:pt x="3078" y="1080"/>
                    </a:lnTo>
                    <a:lnTo>
                      <a:pt x="3024" y="1074"/>
                    </a:lnTo>
                    <a:lnTo>
                      <a:pt x="3024" y="1050"/>
                    </a:lnTo>
                    <a:lnTo>
                      <a:pt x="3036" y="1062"/>
                    </a:lnTo>
                    <a:lnTo>
                      <a:pt x="3078" y="1050"/>
                    </a:lnTo>
                    <a:lnTo>
                      <a:pt x="3084" y="990"/>
                    </a:lnTo>
                    <a:lnTo>
                      <a:pt x="3054" y="1002"/>
                    </a:lnTo>
                    <a:lnTo>
                      <a:pt x="3048" y="972"/>
                    </a:lnTo>
                    <a:lnTo>
                      <a:pt x="3024" y="960"/>
                    </a:lnTo>
                    <a:lnTo>
                      <a:pt x="3072" y="978"/>
                    </a:lnTo>
                    <a:lnTo>
                      <a:pt x="3078" y="972"/>
                    </a:lnTo>
                    <a:lnTo>
                      <a:pt x="3060" y="954"/>
                    </a:lnTo>
                    <a:lnTo>
                      <a:pt x="3090" y="954"/>
                    </a:lnTo>
                    <a:lnTo>
                      <a:pt x="3084" y="948"/>
                    </a:lnTo>
                    <a:lnTo>
                      <a:pt x="3078" y="936"/>
                    </a:lnTo>
                    <a:lnTo>
                      <a:pt x="3060" y="918"/>
                    </a:lnTo>
                    <a:lnTo>
                      <a:pt x="3054" y="906"/>
                    </a:lnTo>
                    <a:lnTo>
                      <a:pt x="3054" y="894"/>
                    </a:lnTo>
                    <a:lnTo>
                      <a:pt x="3060" y="888"/>
                    </a:lnTo>
                    <a:lnTo>
                      <a:pt x="3042" y="870"/>
                    </a:lnTo>
                    <a:lnTo>
                      <a:pt x="3042" y="864"/>
                    </a:lnTo>
                    <a:lnTo>
                      <a:pt x="3048" y="864"/>
                    </a:lnTo>
                    <a:lnTo>
                      <a:pt x="3066" y="846"/>
                    </a:lnTo>
                    <a:lnTo>
                      <a:pt x="3072" y="846"/>
                    </a:lnTo>
                    <a:lnTo>
                      <a:pt x="3066" y="870"/>
                    </a:lnTo>
                    <a:lnTo>
                      <a:pt x="3096" y="894"/>
                    </a:lnTo>
                    <a:lnTo>
                      <a:pt x="3096" y="888"/>
                    </a:lnTo>
                    <a:lnTo>
                      <a:pt x="3102" y="882"/>
                    </a:lnTo>
                    <a:lnTo>
                      <a:pt x="3102" y="864"/>
                    </a:lnTo>
                    <a:lnTo>
                      <a:pt x="3108" y="852"/>
                    </a:lnTo>
                    <a:lnTo>
                      <a:pt x="3108" y="834"/>
                    </a:lnTo>
                    <a:lnTo>
                      <a:pt x="3114" y="822"/>
                    </a:lnTo>
                    <a:lnTo>
                      <a:pt x="3144" y="792"/>
                    </a:lnTo>
                    <a:lnTo>
                      <a:pt x="3156" y="786"/>
                    </a:lnTo>
                    <a:lnTo>
                      <a:pt x="3162" y="786"/>
                    </a:lnTo>
                    <a:lnTo>
                      <a:pt x="3162" y="792"/>
                    </a:lnTo>
                    <a:lnTo>
                      <a:pt x="3150" y="816"/>
                    </a:lnTo>
                    <a:lnTo>
                      <a:pt x="3132" y="834"/>
                    </a:lnTo>
                    <a:lnTo>
                      <a:pt x="3126" y="846"/>
                    </a:lnTo>
                    <a:lnTo>
                      <a:pt x="3120" y="882"/>
                    </a:lnTo>
                    <a:lnTo>
                      <a:pt x="3138" y="882"/>
                    </a:lnTo>
                    <a:lnTo>
                      <a:pt x="3138" y="894"/>
                    </a:lnTo>
                    <a:lnTo>
                      <a:pt x="3132" y="906"/>
                    </a:lnTo>
                    <a:lnTo>
                      <a:pt x="3132" y="918"/>
                    </a:lnTo>
                    <a:lnTo>
                      <a:pt x="3114" y="936"/>
                    </a:lnTo>
                    <a:lnTo>
                      <a:pt x="3102" y="960"/>
                    </a:lnTo>
                    <a:lnTo>
                      <a:pt x="3102" y="978"/>
                    </a:lnTo>
                    <a:lnTo>
                      <a:pt x="3126" y="954"/>
                    </a:lnTo>
                    <a:lnTo>
                      <a:pt x="3132" y="942"/>
                    </a:lnTo>
                    <a:lnTo>
                      <a:pt x="3144" y="930"/>
                    </a:lnTo>
                    <a:lnTo>
                      <a:pt x="3168" y="918"/>
                    </a:lnTo>
                    <a:lnTo>
                      <a:pt x="3180" y="906"/>
                    </a:lnTo>
                    <a:lnTo>
                      <a:pt x="3192" y="882"/>
                    </a:lnTo>
                    <a:lnTo>
                      <a:pt x="3192" y="798"/>
                    </a:lnTo>
                    <a:lnTo>
                      <a:pt x="3198" y="780"/>
                    </a:lnTo>
                    <a:lnTo>
                      <a:pt x="3198" y="768"/>
                    </a:lnTo>
                    <a:lnTo>
                      <a:pt x="3204" y="756"/>
                    </a:lnTo>
                    <a:lnTo>
                      <a:pt x="3210" y="756"/>
                    </a:lnTo>
                    <a:lnTo>
                      <a:pt x="3210" y="768"/>
                    </a:lnTo>
                    <a:lnTo>
                      <a:pt x="3204" y="780"/>
                    </a:lnTo>
                    <a:lnTo>
                      <a:pt x="3204" y="798"/>
                    </a:lnTo>
                    <a:lnTo>
                      <a:pt x="3210" y="798"/>
                    </a:lnTo>
                    <a:lnTo>
                      <a:pt x="3216" y="804"/>
                    </a:lnTo>
                    <a:lnTo>
                      <a:pt x="3216" y="840"/>
                    </a:lnTo>
                    <a:lnTo>
                      <a:pt x="3234" y="822"/>
                    </a:lnTo>
                    <a:lnTo>
                      <a:pt x="3240" y="810"/>
                    </a:lnTo>
                    <a:lnTo>
                      <a:pt x="3288" y="762"/>
                    </a:lnTo>
                    <a:lnTo>
                      <a:pt x="3300" y="756"/>
                    </a:lnTo>
                    <a:lnTo>
                      <a:pt x="3324" y="732"/>
                    </a:lnTo>
                    <a:lnTo>
                      <a:pt x="3324" y="726"/>
                    </a:lnTo>
                    <a:lnTo>
                      <a:pt x="3318" y="720"/>
                    </a:lnTo>
                    <a:lnTo>
                      <a:pt x="3312" y="720"/>
                    </a:lnTo>
                    <a:lnTo>
                      <a:pt x="3306" y="714"/>
                    </a:lnTo>
                    <a:lnTo>
                      <a:pt x="3306" y="702"/>
                    </a:lnTo>
                    <a:lnTo>
                      <a:pt x="3312" y="696"/>
                    </a:lnTo>
                    <a:lnTo>
                      <a:pt x="3324" y="696"/>
                    </a:lnTo>
                    <a:lnTo>
                      <a:pt x="3330" y="702"/>
                    </a:lnTo>
                    <a:lnTo>
                      <a:pt x="3360" y="702"/>
                    </a:lnTo>
                    <a:lnTo>
                      <a:pt x="3390" y="696"/>
                    </a:lnTo>
                    <a:lnTo>
                      <a:pt x="3450" y="672"/>
                    </a:lnTo>
                    <a:lnTo>
                      <a:pt x="3462" y="666"/>
                    </a:lnTo>
                    <a:lnTo>
                      <a:pt x="3444" y="660"/>
                    </a:lnTo>
                    <a:lnTo>
                      <a:pt x="3438" y="660"/>
                    </a:lnTo>
                    <a:lnTo>
                      <a:pt x="3432" y="666"/>
                    </a:lnTo>
                    <a:lnTo>
                      <a:pt x="3414" y="672"/>
                    </a:lnTo>
                    <a:lnTo>
                      <a:pt x="3402" y="672"/>
                    </a:lnTo>
                    <a:lnTo>
                      <a:pt x="3390" y="678"/>
                    </a:lnTo>
                    <a:lnTo>
                      <a:pt x="3372" y="678"/>
                    </a:lnTo>
                    <a:lnTo>
                      <a:pt x="3360" y="684"/>
                    </a:lnTo>
                    <a:lnTo>
                      <a:pt x="3348" y="684"/>
                    </a:lnTo>
                    <a:lnTo>
                      <a:pt x="3342" y="678"/>
                    </a:lnTo>
                    <a:lnTo>
                      <a:pt x="3342" y="672"/>
                    </a:lnTo>
                    <a:lnTo>
                      <a:pt x="3348" y="666"/>
                    </a:lnTo>
                    <a:lnTo>
                      <a:pt x="3354" y="654"/>
                    </a:lnTo>
                    <a:lnTo>
                      <a:pt x="3366" y="654"/>
                    </a:lnTo>
                    <a:lnTo>
                      <a:pt x="3378" y="648"/>
                    </a:lnTo>
                    <a:lnTo>
                      <a:pt x="3402" y="648"/>
                    </a:lnTo>
                    <a:lnTo>
                      <a:pt x="3492" y="642"/>
                    </a:lnTo>
                    <a:lnTo>
                      <a:pt x="3534" y="606"/>
                    </a:lnTo>
                    <a:lnTo>
                      <a:pt x="3546" y="618"/>
                    </a:lnTo>
                    <a:lnTo>
                      <a:pt x="3570" y="606"/>
                    </a:lnTo>
                    <a:lnTo>
                      <a:pt x="3570" y="642"/>
                    </a:lnTo>
                    <a:lnTo>
                      <a:pt x="3600" y="618"/>
                    </a:lnTo>
                    <a:lnTo>
                      <a:pt x="3624" y="612"/>
                    </a:lnTo>
                    <a:lnTo>
                      <a:pt x="3630" y="582"/>
                    </a:lnTo>
                    <a:lnTo>
                      <a:pt x="3618" y="570"/>
                    </a:lnTo>
                    <a:lnTo>
                      <a:pt x="3612" y="600"/>
                    </a:lnTo>
                    <a:lnTo>
                      <a:pt x="3588" y="600"/>
                    </a:lnTo>
                    <a:lnTo>
                      <a:pt x="3588" y="576"/>
                    </a:lnTo>
                    <a:lnTo>
                      <a:pt x="3570" y="552"/>
                    </a:lnTo>
                    <a:lnTo>
                      <a:pt x="3594" y="540"/>
                    </a:lnTo>
                    <a:lnTo>
                      <a:pt x="3600" y="504"/>
                    </a:lnTo>
                    <a:lnTo>
                      <a:pt x="3612" y="498"/>
                    </a:lnTo>
                    <a:lnTo>
                      <a:pt x="3618" y="486"/>
                    </a:lnTo>
                    <a:lnTo>
                      <a:pt x="3630" y="480"/>
                    </a:lnTo>
                    <a:lnTo>
                      <a:pt x="3636" y="474"/>
                    </a:lnTo>
                    <a:lnTo>
                      <a:pt x="3648" y="468"/>
                    </a:lnTo>
                    <a:lnTo>
                      <a:pt x="3654" y="456"/>
                    </a:lnTo>
                    <a:lnTo>
                      <a:pt x="3654" y="450"/>
                    </a:lnTo>
                    <a:lnTo>
                      <a:pt x="3660" y="444"/>
                    </a:lnTo>
                    <a:lnTo>
                      <a:pt x="3660" y="438"/>
                    </a:lnTo>
                    <a:lnTo>
                      <a:pt x="3690" y="444"/>
                    </a:lnTo>
                    <a:lnTo>
                      <a:pt x="3702" y="426"/>
                    </a:lnTo>
                    <a:lnTo>
                      <a:pt x="3708" y="432"/>
                    </a:lnTo>
                    <a:lnTo>
                      <a:pt x="3720" y="432"/>
                    </a:lnTo>
                    <a:lnTo>
                      <a:pt x="3726" y="426"/>
                    </a:lnTo>
                    <a:lnTo>
                      <a:pt x="3738" y="420"/>
                    </a:lnTo>
                    <a:lnTo>
                      <a:pt x="3744" y="408"/>
                    </a:lnTo>
                    <a:lnTo>
                      <a:pt x="3756" y="402"/>
                    </a:lnTo>
                    <a:lnTo>
                      <a:pt x="3774" y="384"/>
                    </a:lnTo>
                    <a:lnTo>
                      <a:pt x="3774" y="414"/>
                    </a:lnTo>
                    <a:lnTo>
                      <a:pt x="3786" y="408"/>
                    </a:lnTo>
                    <a:lnTo>
                      <a:pt x="3792" y="402"/>
                    </a:lnTo>
                    <a:lnTo>
                      <a:pt x="3828" y="384"/>
                    </a:lnTo>
                    <a:lnTo>
                      <a:pt x="3834" y="378"/>
                    </a:lnTo>
                    <a:lnTo>
                      <a:pt x="3846" y="378"/>
                    </a:lnTo>
                    <a:lnTo>
                      <a:pt x="3858" y="372"/>
                    </a:lnTo>
                    <a:lnTo>
                      <a:pt x="3876" y="372"/>
                    </a:lnTo>
                    <a:lnTo>
                      <a:pt x="3888" y="366"/>
                    </a:lnTo>
                    <a:lnTo>
                      <a:pt x="3900" y="366"/>
                    </a:lnTo>
                    <a:lnTo>
                      <a:pt x="3900" y="330"/>
                    </a:lnTo>
                    <a:lnTo>
                      <a:pt x="3876" y="330"/>
                    </a:lnTo>
                    <a:lnTo>
                      <a:pt x="3876" y="324"/>
                    </a:lnTo>
                    <a:lnTo>
                      <a:pt x="3882" y="312"/>
                    </a:lnTo>
                    <a:lnTo>
                      <a:pt x="3894" y="300"/>
                    </a:lnTo>
                    <a:lnTo>
                      <a:pt x="3888" y="294"/>
                    </a:lnTo>
                    <a:lnTo>
                      <a:pt x="3882" y="294"/>
                    </a:lnTo>
                    <a:lnTo>
                      <a:pt x="3876" y="288"/>
                    </a:lnTo>
                    <a:lnTo>
                      <a:pt x="3876" y="276"/>
                    </a:lnTo>
                    <a:lnTo>
                      <a:pt x="3888" y="252"/>
                    </a:lnTo>
                    <a:lnTo>
                      <a:pt x="3900" y="222"/>
                    </a:lnTo>
                    <a:lnTo>
                      <a:pt x="3912" y="198"/>
                    </a:lnTo>
                    <a:lnTo>
                      <a:pt x="3918" y="174"/>
                    </a:lnTo>
                    <a:lnTo>
                      <a:pt x="3918" y="168"/>
                    </a:lnTo>
                    <a:lnTo>
                      <a:pt x="3912" y="162"/>
                    </a:lnTo>
                    <a:lnTo>
                      <a:pt x="3876" y="162"/>
                    </a:lnTo>
                    <a:lnTo>
                      <a:pt x="3864" y="168"/>
                    </a:lnTo>
                    <a:lnTo>
                      <a:pt x="3858" y="168"/>
                    </a:lnTo>
                    <a:close/>
                    <a:moveTo>
                      <a:pt x="2718" y="366"/>
                    </a:moveTo>
                    <a:lnTo>
                      <a:pt x="2712" y="366"/>
                    </a:lnTo>
                    <a:lnTo>
                      <a:pt x="2712" y="354"/>
                    </a:lnTo>
                    <a:lnTo>
                      <a:pt x="2718" y="348"/>
                    </a:lnTo>
                    <a:lnTo>
                      <a:pt x="2718" y="336"/>
                    </a:lnTo>
                    <a:lnTo>
                      <a:pt x="2712" y="336"/>
                    </a:lnTo>
                    <a:lnTo>
                      <a:pt x="2700" y="342"/>
                    </a:lnTo>
                    <a:lnTo>
                      <a:pt x="2694" y="348"/>
                    </a:lnTo>
                    <a:lnTo>
                      <a:pt x="2682" y="354"/>
                    </a:lnTo>
                    <a:lnTo>
                      <a:pt x="2676" y="372"/>
                    </a:lnTo>
                    <a:lnTo>
                      <a:pt x="2664" y="366"/>
                    </a:lnTo>
                    <a:lnTo>
                      <a:pt x="2664" y="378"/>
                    </a:lnTo>
                    <a:lnTo>
                      <a:pt x="2652" y="402"/>
                    </a:lnTo>
                    <a:lnTo>
                      <a:pt x="2628" y="414"/>
                    </a:lnTo>
                    <a:lnTo>
                      <a:pt x="2628" y="426"/>
                    </a:lnTo>
                    <a:lnTo>
                      <a:pt x="2634" y="432"/>
                    </a:lnTo>
                    <a:lnTo>
                      <a:pt x="2628" y="432"/>
                    </a:lnTo>
                    <a:lnTo>
                      <a:pt x="2598" y="462"/>
                    </a:lnTo>
                    <a:lnTo>
                      <a:pt x="2598" y="468"/>
                    </a:lnTo>
                    <a:lnTo>
                      <a:pt x="2604" y="474"/>
                    </a:lnTo>
                    <a:lnTo>
                      <a:pt x="2610" y="474"/>
                    </a:lnTo>
                    <a:lnTo>
                      <a:pt x="2616" y="480"/>
                    </a:lnTo>
                    <a:lnTo>
                      <a:pt x="2616" y="492"/>
                    </a:lnTo>
                    <a:lnTo>
                      <a:pt x="2610" y="498"/>
                    </a:lnTo>
                    <a:lnTo>
                      <a:pt x="2604" y="498"/>
                    </a:lnTo>
                    <a:lnTo>
                      <a:pt x="2604" y="510"/>
                    </a:lnTo>
                    <a:lnTo>
                      <a:pt x="2592" y="534"/>
                    </a:lnTo>
                    <a:lnTo>
                      <a:pt x="2580" y="552"/>
                    </a:lnTo>
                    <a:lnTo>
                      <a:pt x="2550" y="582"/>
                    </a:lnTo>
                    <a:lnTo>
                      <a:pt x="2478" y="618"/>
                    </a:lnTo>
                    <a:lnTo>
                      <a:pt x="2484" y="588"/>
                    </a:lnTo>
                    <a:lnTo>
                      <a:pt x="2478" y="582"/>
                    </a:lnTo>
                    <a:lnTo>
                      <a:pt x="2478" y="576"/>
                    </a:lnTo>
                    <a:lnTo>
                      <a:pt x="2472" y="570"/>
                    </a:lnTo>
                    <a:lnTo>
                      <a:pt x="2472" y="564"/>
                    </a:lnTo>
                    <a:lnTo>
                      <a:pt x="2478" y="552"/>
                    </a:lnTo>
                    <a:lnTo>
                      <a:pt x="2496" y="534"/>
                    </a:lnTo>
                    <a:lnTo>
                      <a:pt x="2502" y="522"/>
                    </a:lnTo>
                    <a:lnTo>
                      <a:pt x="2502" y="516"/>
                    </a:lnTo>
                    <a:lnTo>
                      <a:pt x="2496" y="510"/>
                    </a:lnTo>
                    <a:lnTo>
                      <a:pt x="2496" y="492"/>
                    </a:lnTo>
                    <a:lnTo>
                      <a:pt x="2502" y="480"/>
                    </a:lnTo>
                    <a:lnTo>
                      <a:pt x="2508" y="474"/>
                    </a:lnTo>
                    <a:lnTo>
                      <a:pt x="2514" y="462"/>
                    </a:lnTo>
                    <a:lnTo>
                      <a:pt x="2526" y="456"/>
                    </a:lnTo>
                    <a:lnTo>
                      <a:pt x="2532" y="450"/>
                    </a:lnTo>
                    <a:lnTo>
                      <a:pt x="2532" y="432"/>
                    </a:lnTo>
                    <a:lnTo>
                      <a:pt x="2538" y="432"/>
                    </a:lnTo>
                    <a:lnTo>
                      <a:pt x="2622" y="348"/>
                    </a:lnTo>
                    <a:lnTo>
                      <a:pt x="2592" y="354"/>
                    </a:lnTo>
                    <a:lnTo>
                      <a:pt x="2580" y="360"/>
                    </a:lnTo>
                    <a:lnTo>
                      <a:pt x="2574" y="366"/>
                    </a:lnTo>
                    <a:lnTo>
                      <a:pt x="2562" y="372"/>
                    </a:lnTo>
                    <a:lnTo>
                      <a:pt x="2556" y="378"/>
                    </a:lnTo>
                    <a:lnTo>
                      <a:pt x="2550" y="378"/>
                    </a:lnTo>
                    <a:lnTo>
                      <a:pt x="2550" y="372"/>
                    </a:lnTo>
                    <a:lnTo>
                      <a:pt x="2556" y="366"/>
                    </a:lnTo>
                    <a:lnTo>
                      <a:pt x="2568" y="360"/>
                    </a:lnTo>
                    <a:lnTo>
                      <a:pt x="2592" y="336"/>
                    </a:lnTo>
                    <a:lnTo>
                      <a:pt x="2604" y="330"/>
                    </a:lnTo>
                    <a:lnTo>
                      <a:pt x="2658" y="276"/>
                    </a:lnTo>
                    <a:lnTo>
                      <a:pt x="2670" y="288"/>
                    </a:lnTo>
                    <a:lnTo>
                      <a:pt x="2682" y="276"/>
                    </a:lnTo>
                    <a:lnTo>
                      <a:pt x="2682" y="288"/>
                    </a:lnTo>
                    <a:lnTo>
                      <a:pt x="2694" y="288"/>
                    </a:lnTo>
                    <a:lnTo>
                      <a:pt x="2700" y="282"/>
                    </a:lnTo>
                    <a:lnTo>
                      <a:pt x="2700" y="270"/>
                    </a:lnTo>
                    <a:lnTo>
                      <a:pt x="2724" y="276"/>
                    </a:lnTo>
                    <a:lnTo>
                      <a:pt x="2736" y="270"/>
                    </a:lnTo>
                    <a:lnTo>
                      <a:pt x="2742" y="270"/>
                    </a:lnTo>
                    <a:lnTo>
                      <a:pt x="2754" y="264"/>
                    </a:lnTo>
                    <a:lnTo>
                      <a:pt x="2772" y="264"/>
                    </a:lnTo>
                    <a:lnTo>
                      <a:pt x="2784" y="270"/>
                    </a:lnTo>
                    <a:lnTo>
                      <a:pt x="2790" y="276"/>
                    </a:lnTo>
                    <a:lnTo>
                      <a:pt x="2796" y="288"/>
                    </a:lnTo>
                    <a:lnTo>
                      <a:pt x="2772" y="294"/>
                    </a:lnTo>
                    <a:lnTo>
                      <a:pt x="2772" y="318"/>
                    </a:lnTo>
                    <a:lnTo>
                      <a:pt x="2742" y="318"/>
                    </a:lnTo>
                    <a:lnTo>
                      <a:pt x="2736" y="324"/>
                    </a:lnTo>
                    <a:lnTo>
                      <a:pt x="2736" y="360"/>
                    </a:lnTo>
                    <a:lnTo>
                      <a:pt x="2730" y="366"/>
                    </a:lnTo>
                    <a:lnTo>
                      <a:pt x="2718" y="36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0" name="Puerto Rico" descr="© INSCALE GmbH, 18.06.2010"/>
              <p:cNvSpPr>
                <a:spLocks/>
              </p:cNvSpPr>
              <p:nvPr/>
            </p:nvSpPr>
            <p:spPr bwMode="auto">
              <a:xfrm>
                <a:off x="1451" y="1931"/>
                <a:ext cx="35" cy="15"/>
              </a:xfrm>
              <a:custGeom>
                <a:avLst/>
                <a:gdLst>
                  <a:gd name="T0" fmla="*/ 2147483647 w 138"/>
                  <a:gd name="T1" fmla="*/ 2147483647 h 60"/>
                  <a:gd name="T2" fmla="*/ 2147483647 w 138"/>
                  <a:gd name="T3" fmla="*/ 2147483647 h 60"/>
                  <a:gd name="T4" fmla="*/ 2147483647 w 138"/>
                  <a:gd name="T5" fmla="*/ 0 h 60"/>
                  <a:gd name="T6" fmla="*/ 2147483647 w 138"/>
                  <a:gd name="T7" fmla="*/ 0 h 60"/>
                  <a:gd name="T8" fmla="*/ 2147483647 w 138"/>
                  <a:gd name="T9" fmla="*/ 2147483647 h 60"/>
                  <a:gd name="T10" fmla="*/ 0 w 138"/>
                  <a:gd name="T11" fmla="*/ 2147483647 h 60"/>
                  <a:gd name="T12" fmla="*/ 0 w 138"/>
                  <a:gd name="T13" fmla="*/ 2147483647 h 60"/>
                  <a:gd name="T14" fmla="*/ 2147483647 w 138"/>
                  <a:gd name="T15" fmla="*/ 2147483647 h 60"/>
                  <a:gd name="T16" fmla="*/ 2147483647 w 138"/>
                  <a:gd name="T17" fmla="*/ 2147483647 h 60"/>
                  <a:gd name="T18" fmla="*/ 2147483647 w 138"/>
                  <a:gd name="T19" fmla="*/ 2147483647 h 60"/>
                  <a:gd name="T20" fmla="*/ 2147483647 w 138"/>
                  <a:gd name="T21" fmla="*/ 2147483647 h 60"/>
                  <a:gd name="T22" fmla="*/ 2147483647 w 138"/>
                  <a:gd name="T23" fmla="*/ 2147483647 h 60"/>
                  <a:gd name="T24" fmla="*/ 2147483647 w 138"/>
                  <a:gd name="T25" fmla="*/ 2147483647 h 60"/>
                  <a:gd name="T26" fmla="*/ 2147483647 w 138"/>
                  <a:gd name="T27" fmla="*/ 2147483647 h 60"/>
                  <a:gd name="T28" fmla="*/ 2147483647 w 138"/>
                  <a:gd name="T29" fmla="*/ 2147483647 h 60"/>
                  <a:gd name="T30" fmla="*/ 2147483647 w 138"/>
                  <a:gd name="T31" fmla="*/ 2147483647 h 60"/>
                  <a:gd name="T32" fmla="*/ 2147483647 w 138"/>
                  <a:gd name="T33" fmla="*/ 2147483647 h 60"/>
                  <a:gd name="T34" fmla="*/ 2147483647 w 138"/>
                  <a:gd name="T35" fmla="*/ 2147483647 h 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60"/>
                  <a:gd name="T56" fmla="*/ 138 w 138"/>
                  <a:gd name="T57" fmla="*/ 60 h 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60">
                    <a:moveTo>
                      <a:pt x="84" y="12"/>
                    </a:moveTo>
                    <a:lnTo>
                      <a:pt x="72" y="12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36" y="60"/>
                    </a:lnTo>
                    <a:lnTo>
                      <a:pt x="48" y="48"/>
                    </a:lnTo>
                    <a:lnTo>
                      <a:pt x="102" y="48"/>
                    </a:lnTo>
                    <a:lnTo>
                      <a:pt x="120" y="36"/>
                    </a:lnTo>
                    <a:lnTo>
                      <a:pt x="132" y="30"/>
                    </a:lnTo>
                    <a:lnTo>
                      <a:pt x="138" y="18"/>
                    </a:lnTo>
                    <a:lnTo>
                      <a:pt x="138" y="12"/>
                    </a:lnTo>
                    <a:lnTo>
                      <a:pt x="132" y="6"/>
                    </a:lnTo>
                    <a:lnTo>
                      <a:pt x="114" y="6"/>
                    </a:lnTo>
                    <a:lnTo>
                      <a:pt x="102" y="12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1" name="Panama" descr="© INSCALE GmbH, 18.06.2010"/>
              <p:cNvSpPr>
                <a:spLocks/>
              </p:cNvSpPr>
              <p:nvPr/>
            </p:nvSpPr>
            <p:spPr bwMode="auto">
              <a:xfrm>
                <a:off x="1147" y="2112"/>
                <a:ext cx="104" cy="50"/>
              </a:xfrm>
              <a:custGeom>
                <a:avLst/>
                <a:gdLst>
                  <a:gd name="T0" fmla="*/ 2147483647 w 408"/>
                  <a:gd name="T1" fmla="*/ 2147483647 h 198"/>
                  <a:gd name="T2" fmla="*/ 2147483647 w 408"/>
                  <a:gd name="T3" fmla="*/ 2147483647 h 198"/>
                  <a:gd name="T4" fmla="*/ 2147483647 w 408"/>
                  <a:gd name="T5" fmla="*/ 2147483647 h 198"/>
                  <a:gd name="T6" fmla="*/ 2147483647 w 408"/>
                  <a:gd name="T7" fmla="*/ 2147483647 h 198"/>
                  <a:gd name="T8" fmla="*/ 2147483647 w 408"/>
                  <a:gd name="T9" fmla="*/ 2147483647 h 198"/>
                  <a:gd name="T10" fmla="*/ 2147483647 w 408"/>
                  <a:gd name="T11" fmla="*/ 2147483647 h 198"/>
                  <a:gd name="T12" fmla="*/ 2147483647 w 408"/>
                  <a:gd name="T13" fmla="*/ 2147483647 h 198"/>
                  <a:gd name="T14" fmla="*/ 2147483647 w 408"/>
                  <a:gd name="T15" fmla="*/ 2147483647 h 198"/>
                  <a:gd name="T16" fmla="*/ 2147483647 w 408"/>
                  <a:gd name="T17" fmla="*/ 2147483647 h 198"/>
                  <a:gd name="T18" fmla="*/ 2147483647 w 408"/>
                  <a:gd name="T19" fmla="*/ 2147483647 h 198"/>
                  <a:gd name="T20" fmla="*/ 2147483647 w 408"/>
                  <a:gd name="T21" fmla="*/ 2147483647 h 198"/>
                  <a:gd name="T22" fmla="*/ 2147483647 w 408"/>
                  <a:gd name="T23" fmla="*/ 2147483647 h 198"/>
                  <a:gd name="T24" fmla="*/ 2147483647 w 408"/>
                  <a:gd name="T25" fmla="*/ 2147483647 h 198"/>
                  <a:gd name="T26" fmla="*/ 2147483647 w 408"/>
                  <a:gd name="T27" fmla="*/ 2147483647 h 198"/>
                  <a:gd name="T28" fmla="*/ 2147483647 w 408"/>
                  <a:gd name="T29" fmla="*/ 2147483647 h 198"/>
                  <a:gd name="T30" fmla="*/ 2147483647 w 408"/>
                  <a:gd name="T31" fmla="*/ 2147483647 h 198"/>
                  <a:gd name="T32" fmla="*/ 2147483647 w 408"/>
                  <a:gd name="T33" fmla="*/ 0 h 198"/>
                  <a:gd name="T34" fmla="*/ 2147483647 w 408"/>
                  <a:gd name="T35" fmla="*/ 2147483647 h 198"/>
                  <a:gd name="T36" fmla="*/ 2147483647 w 408"/>
                  <a:gd name="T37" fmla="*/ 2147483647 h 198"/>
                  <a:gd name="T38" fmla="*/ 2147483647 w 408"/>
                  <a:gd name="T39" fmla="*/ 2147483647 h 198"/>
                  <a:gd name="T40" fmla="*/ 2147483647 w 408"/>
                  <a:gd name="T41" fmla="*/ 2147483647 h 198"/>
                  <a:gd name="T42" fmla="*/ 2147483647 w 408"/>
                  <a:gd name="T43" fmla="*/ 2147483647 h 198"/>
                  <a:gd name="T44" fmla="*/ 2147483647 w 408"/>
                  <a:gd name="T45" fmla="*/ 2147483647 h 198"/>
                  <a:gd name="T46" fmla="*/ 2147483647 w 408"/>
                  <a:gd name="T47" fmla="*/ 2147483647 h 198"/>
                  <a:gd name="T48" fmla="*/ 2147483647 w 408"/>
                  <a:gd name="T49" fmla="*/ 2147483647 h 198"/>
                  <a:gd name="T50" fmla="*/ 2147483647 w 408"/>
                  <a:gd name="T51" fmla="*/ 2147483647 h 198"/>
                  <a:gd name="T52" fmla="*/ 2147483647 w 408"/>
                  <a:gd name="T53" fmla="*/ 2147483647 h 198"/>
                  <a:gd name="T54" fmla="*/ 2147483647 w 408"/>
                  <a:gd name="T55" fmla="*/ 2147483647 h 198"/>
                  <a:gd name="T56" fmla="*/ 0 w 408"/>
                  <a:gd name="T57" fmla="*/ 2147483647 h 198"/>
                  <a:gd name="T58" fmla="*/ 2147483647 w 408"/>
                  <a:gd name="T59" fmla="*/ 2147483647 h 198"/>
                  <a:gd name="T60" fmla="*/ 2147483647 w 408"/>
                  <a:gd name="T61" fmla="*/ 2147483647 h 198"/>
                  <a:gd name="T62" fmla="*/ 2147483647 w 408"/>
                  <a:gd name="T63" fmla="*/ 2147483647 h 198"/>
                  <a:gd name="T64" fmla="*/ 0 w 408"/>
                  <a:gd name="T65" fmla="*/ 2147483647 h 198"/>
                  <a:gd name="T66" fmla="*/ 2147483647 w 408"/>
                  <a:gd name="T67" fmla="*/ 2147483647 h 198"/>
                  <a:gd name="T68" fmla="*/ 2147483647 w 408"/>
                  <a:gd name="T69" fmla="*/ 2147483647 h 198"/>
                  <a:gd name="T70" fmla="*/ 2147483647 w 408"/>
                  <a:gd name="T71" fmla="*/ 2147483647 h 198"/>
                  <a:gd name="T72" fmla="*/ 2147483647 w 408"/>
                  <a:gd name="T73" fmla="*/ 2147483647 h 198"/>
                  <a:gd name="T74" fmla="*/ 2147483647 w 408"/>
                  <a:gd name="T75" fmla="*/ 2147483647 h 198"/>
                  <a:gd name="T76" fmla="*/ 2147483647 w 408"/>
                  <a:gd name="T77" fmla="*/ 2147483647 h 198"/>
                  <a:gd name="T78" fmla="*/ 2147483647 w 408"/>
                  <a:gd name="T79" fmla="*/ 2147483647 h 198"/>
                  <a:gd name="T80" fmla="*/ 2147483647 w 408"/>
                  <a:gd name="T81" fmla="*/ 2147483647 h 198"/>
                  <a:gd name="T82" fmla="*/ 2147483647 w 408"/>
                  <a:gd name="T83" fmla="*/ 2147483647 h 198"/>
                  <a:gd name="T84" fmla="*/ 2147483647 w 408"/>
                  <a:gd name="T85" fmla="*/ 2147483647 h 198"/>
                  <a:gd name="T86" fmla="*/ 2147483647 w 408"/>
                  <a:gd name="T87" fmla="*/ 2147483647 h 198"/>
                  <a:gd name="T88" fmla="*/ 2147483647 w 408"/>
                  <a:gd name="T89" fmla="*/ 2147483647 h 198"/>
                  <a:gd name="T90" fmla="*/ 2147483647 w 408"/>
                  <a:gd name="T91" fmla="*/ 2147483647 h 198"/>
                  <a:gd name="T92" fmla="*/ 2147483647 w 408"/>
                  <a:gd name="T93" fmla="*/ 2147483647 h 198"/>
                  <a:gd name="T94" fmla="*/ 2147483647 w 408"/>
                  <a:gd name="T95" fmla="*/ 2147483647 h 198"/>
                  <a:gd name="T96" fmla="*/ 2147483647 w 408"/>
                  <a:gd name="T97" fmla="*/ 2147483647 h 198"/>
                  <a:gd name="T98" fmla="*/ 2147483647 w 408"/>
                  <a:gd name="T99" fmla="*/ 2147483647 h 198"/>
                  <a:gd name="T100" fmla="*/ 2147483647 w 408"/>
                  <a:gd name="T101" fmla="*/ 2147483647 h 19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08"/>
                  <a:gd name="T154" fmla="*/ 0 h 198"/>
                  <a:gd name="T155" fmla="*/ 408 w 408"/>
                  <a:gd name="T156" fmla="*/ 198 h 19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08" h="198">
                    <a:moveTo>
                      <a:pt x="306" y="66"/>
                    </a:moveTo>
                    <a:lnTo>
                      <a:pt x="318" y="78"/>
                    </a:lnTo>
                    <a:lnTo>
                      <a:pt x="324" y="90"/>
                    </a:lnTo>
                    <a:lnTo>
                      <a:pt x="330" y="96"/>
                    </a:lnTo>
                    <a:lnTo>
                      <a:pt x="342" y="90"/>
                    </a:lnTo>
                    <a:lnTo>
                      <a:pt x="372" y="120"/>
                    </a:lnTo>
                    <a:lnTo>
                      <a:pt x="342" y="102"/>
                    </a:lnTo>
                    <a:lnTo>
                      <a:pt x="342" y="120"/>
                    </a:lnTo>
                    <a:lnTo>
                      <a:pt x="336" y="132"/>
                    </a:lnTo>
                    <a:lnTo>
                      <a:pt x="336" y="162"/>
                    </a:lnTo>
                    <a:lnTo>
                      <a:pt x="342" y="168"/>
                    </a:lnTo>
                    <a:lnTo>
                      <a:pt x="348" y="180"/>
                    </a:lnTo>
                    <a:lnTo>
                      <a:pt x="354" y="186"/>
                    </a:lnTo>
                    <a:lnTo>
                      <a:pt x="360" y="186"/>
                    </a:lnTo>
                    <a:lnTo>
                      <a:pt x="372" y="156"/>
                    </a:lnTo>
                    <a:lnTo>
                      <a:pt x="378" y="162"/>
                    </a:lnTo>
                    <a:lnTo>
                      <a:pt x="390" y="168"/>
                    </a:lnTo>
                    <a:lnTo>
                      <a:pt x="396" y="162"/>
                    </a:lnTo>
                    <a:lnTo>
                      <a:pt x="408" y="138"/>
                    </a:lnTo>
                    <a:lnTo>
                      <a:pt x="408" y="126"/>
                    </a:lnTo>
                    <a:lnTo>
                      <a:pt x="396" y="120"/>
                    </a:lnTo>
                    <a:lnTo>
                      <a:pt x="390" y="108"/>
                    </a:lnTo>
                    <a:lnTo>
                      <a:pt x="390" y="90"/>
                    </a:lnTo>
                    <a:lnTo>
                      <a:pt x="396" y="84"/>
                    </a:lnTo>
                    <a:lnTo>
                      <a:pt x="372" y="66"/>
                    </a:lnTo>
                    <a:lnTo>
                      <a:pt x="372" y="60"/>
                    </a:lnTo>
                    <a:lnTo>
                      <a:pt x="366" y="54"/>
                    </a:lnTo>
                    <a:lnTo>
                      <a:pt x="366" y="42"/>
                    </a:lnTo>
                    <a:lnTo>
                      <a:pt x="360" y="30"/>
                    </a:lnTo>
                    <a:lnTo>
                      <a:pt x="348" y="24"/>
                    </a:lnTo>
                    <a:lnTo>
                      <a:pt x="330" y="18"/>
                    </a:lnTo>
                    <a:lnTo>
                      <a:pt x="288" y="18"/>
                    </a:lnTo>
                    <a:lnTo>
                      <a:pt x="282" y="0"/>
                    </a:lnTo>
                    <a:lnTo>
                      <a:pt x="246" y="0"/>
                    </a:lnTo>
                    <a:lnTo>
                      <a:pt x="234" y="6"/>
                    </a:lnTo>
                    <a:lnTo>
                      <a:pt x="228" y="12"/>
                    </a:lnTo>
                    <a:lnTo>
                      <a:pt x="222" y="24"/>
                    </a:lnTo>
                    <a:lnTo>
                      <a:pt x="210" y="36"/>
                    </a:lnTo>
                    <a:lnTo>
                      <a:pt x="204" y="36"/>
                    </a:lnTo>
                    <a:lnTo>
                      <a:pt x="198" y="30"/>
                    </a:lnTo>
                    <a:lnTo>
                      <a:pt x="192" y="30"/>
                    </a:lnTo>
                    <a:lnTo>
                      <a:pt x="168" y="42"/>
                    </a:lnTo>
                    <a:lnTo>
                      <a:pt x="144" y="66"/>
                    </a:lnTo>
                    <a:lnTo>
                      <a:pt x="132" y="72"/>
                    </a:lnTo>
                    <a:lnTo>
                      <a:pt x="120" y="72"/>
                    </a:lnTo>
                    <a:lnTo>
                      <a:pt x="114" y="66"/>
                    </a:lnTo>
                    <a:lnTo>
                      <a:pt x="102" y="60"/>
                    </a:lnTo>
                    <a:lnTo>
                      <a:pt x="90" y="42"/>
                    </a:lnTo>
                    <a:lnTo>
                      <a:pt x="78" y="54"/>
                    </a:lnTo>
                    <a:lnTo>
                      <a:pt x="60" y="54"/>
                    </a:lnTo>
                    <a:lnTo>
                      <a:pt x="48" y="42"/>
                    </a:lnTo>
                    <a:lnTo>
                      <a:pt x="48" y="18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6" y="108"/>
                    </a:lnTo>
                    <a:lnTo>
                      <a:pt x="48" y="102"/>
                    </a:lnTo>
                    <a:lnTo>
                      <a:pt x="60" y="120"/>
                    </a:lnTo>
                    <a:lnTo>
                      <a:pt x="90" y="114"/>
                    </a:lnTo>
                    <a:lnTo>
                      <a:pt x="90" y="126"/>
                    </a:lnTo>
                    <a:lnTo>
                      <a:pt x="84" y="132"/>
                    </a:lnTo>
                    <a:lnTo>
                      <a:pt x="84" y="150"/>
                    </a:lnTo>
                    <a:lnTo>
                      <a:pt x="90" y="156"/>
                    </a:lnTo>
                    <a:lnTo>
                      <a:pt x="108" y="156"/>
                    </a:lnTo>
                    <a:lnTo>
                      <a:pt x="114" y="150"/>
                    </a:lnTo>
                    <a:lnTo>
                      <a:pt x="120" y="150"/>
                    </a:lnTo>
                    <a:lnTo>
                      <a:pt x="120" y="132"/>
                    </a:lnTo>
                    <a:lnTo>
                      <a:pt x="138" y="126"/>
                    </a:lnTo>
                    <a:lnTo>
                      <a:pt x="138" y="150"/>
                    </a:lnTo>
                    <a:lnTo>
                      <a:pt x="144" y="168"/>
                    </a:lnTo>
                    <a:lnTo>
                      <a:pt x="144" y="180"/>
                    </a:lnTo>
                    <a:lnTo>
                      <a:pt x="150" y="192"/>
                    </a:lnTo>
                    <a:lnTo>
                      <a:pt x="156" y="198"/>
                    </a:lnTo>
                    <a:lnTo>
                      <a:pt x="162" y="198"/>
                    </a:lnTo>
                    <a:lnTo>
                      <a:pt x="180" y="192"/>
                    </a:lnTo>
                    <a:lnTo>
                      <a:pt x="198" y="174"/>
                    </a:lnTo>
                    <a:lnTo>
                      <a:pt x="204" y="174"/>
                    </a:lnTo>
                    <a:lnTo>
                      <a:pt x="198" y="168"/>
                    </a:lnTo>
                    <a:lnTo>
                      <a:pt x="186" y="162"/>
                    </a:lnTo>
                    <a:lnTo>
                      <a:pt x="180" y="150"/>
                    </a:lnTo>
                    <a:lnTo>
                      <a:pt x="174" y="144"/>
                    </a:lnTo>
                    <a:lnTo>
                      <a:pt x="168" y="132"/>
                    </a:lnTo>
                    <a:lnTo>
                      <a:pt x="162" y="126"/>
                    </a:lnTo>
                    <a:lnTo>
                      <a:pt x="186" y="102"/>
                    </a:lnTo>
                    <a:lnTo>
                      <a:pt x="222" y="84"/>
                    </a:lnTo>
                    <a:lnTo>
                      <a:pt x="228" y="72"/>
                    </a:lnTo>
                    <a:lnTo>
                      <a:pt x="246" y="54"/>
                    </a:lnTo>
                    <a:lnTo>
                      <a:pt x="258" y="48"/>
                    </a:lnTo>
                    <a:lnTo>
                      <a:pt x="276" y="54"/>
                    </a:lnTo>
                    <a:lnTo>
                      <a:pt x="288" y="60"/>
                    </a:lnTo>
                    <a:lnTo>
                      <a:pt x="306" y="6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2" name="Nicaragua" descr="© INSCALE GmbH, 18.06.2010"/>
              <p:cNvSpPr>
                <a:spLocks/>
              </p:cNvSpPr>
              <p:nvPr/>
            </p:nvSpPr>
            <p:spPr bwMode="auto">
              <a:xfrm>
                <a:off x="1070" y="2004"/>
                <a:ext cx="83" cy="85"/>
              </a:xfrm>
              <a:custGeom>
                <a:avLst/>
                <a:gdLst>
                  <a:gd name="T0" fmla="*/ 2147483647 w 324"/>
                  <a:gd name="T1" fmla="*/ 2147483647 h 330"/>
                  <a:gd name="T2" fmla="*/ 2147483647 w 324"/>
                  <a:gd name="T3" fmla="*/ 0 h 330"/>
                  <a:gd name="T4" fmla="*/ 2147483647 w 324"/>
                  <a:gd name="T5" fmla="*/ 2147483647 h 330"/>
                  <a:gd name="T6" fmla="*/ 2147483647 w 324"/>
                  <a:gd name="T7" fmla="*/ 2147483647 h 330"/>
                  <a:gd name="T8" fmla="*/ 2147483647 w 324"/>
                  <a:gd name="T9" fmla="*/ 0 h 330"/>
                  <a:gd name="T10" fmla="*/ 2147483647 w 324"/>
                  <a:gd name="T11" fmla="*/ 2147483647 h 330"/>
                  <a:gd name="T12" fmla="*/ 2147483647 w 324"/>
                  <a:gd name="T13" fmla="*/ 2147483647 h 330"/>
                  <a:gd name="T14" fmla="*/ 2147483647 w 324"/>
                  <a:gd name="T15" fmla="*/ 2147483647 h 330"/>
                  <a:gd name="T16" fmla="*/ 2147483647 w 324"/>
                  <a:gd name="T17" fmla="*/ 2147483647 h 330"/>
                  <a:gd name="T18" fmla="*/ 2147483647 w 324"/>
                  <a:gd name="T19" fmla="*/ 2147483647 h 330"/>
                  <a:gd name="T20" fmla="*/ 2147483647 w 324"/>
                  <a:gd name="T21" fmla="*/ 2147483647 h 330"/>
                  <a:gd name="T22" fmla="*/ 2147483647 w 324"/>
                  <a:gd name="T23" fmla="*/ 2147483647 h 330"/>
                  <a:gd name="T24" fmla="*/ 2147483647 w 324"/>
                  <a:gd name="T25" fmla="*/ 2147483647 h 330"/>
                  <a:gd name="T26" fmla="*/ 2147483647 w 324"/>
                  <a:gd name="T27" fmla="*/ 2147483647 h 330"/>
                  <a:gd name="T28" fmla="*/ 2147483647 w 324"/>
                  <a:gd name="T29" fmla="*/ 2147483647 h 330"/>
                  <a:gd name="T30" fmla="*/ 2147483647 w 324"/>
                  <a:gd name="T31" fmla="*/ 2147483647 h 330"/>
                  <a:gd name="T32" fmla="*/ 2147483647 w 324"/>
                  <a:gd name="T33" fmla="*/ 2147483647 h 330"/>
                  <a:gd name="T34" fmla="*/ 2147483647 w 324"/>
                  <a:gd name="T35" fmla="*/ 2147483647 h 330"/>
                  <a:gd name="T36" fmla="*/ 2147483647 w 324"/>
                  <a:gd name="T37" fmla="*/ 2147483647 h 330"/>
                  <a:gd name="T38" fmla="*/ 2147483647 w 324"/>
                  <a:gd name="T39" fmla="*/ 2147483647 h 330"/>
                  <a:gd name="T40" fmla="*/ 2147483647 w 324"/>
                  <a:gd name="T41" fmla="*/ 2147483647 h 330"/>
                  <a:gd name="T42" fmla="*/ 2147483647 w 324"/>
                  <a:gd name="T43" fmla="*/ 2147483647 h 330"/>
                  <a:gd name="T44" fmla="*/ 2147483647 w 324"/>
                  <a:gd name="T45" fmla="*/ 2147483647 h 330"/>
                  <a:gd name="T46" fmla="*/ 2147483647 w 324"/>
                  <a:gd name="T47" fmla="*/ 2147483647 h 330"/>
                  <a:gd name="T48" fmla="*/ 2147483647 w 324"/>
                  <a:gd name="T49" fmla="*/ 2147483647 h 330"/>
                  <a:gd name="T50" fmla="*/ 2147483647 w 324"/>
                  <a:gd name="T51" fmla="*/ 2147483647 h 330"/>
                  <a:gd name="T52" fmla="*/ 2147483647 w 324"/>
                  <a:gd name="T53" fmla="*/ 2147483647 h 330"/>
                  <a:gd name="T54" fmla="*/ 2147483647 w 324"/>
                  <a:gd name="T55" fmla="*/ 2147483647 h 330"/>
                  <a:gd name="T56" fmla="*/ 2147483647 w 324"/>
                  <a:gd name="T57" fmla="*/ 2147483647 h 330"/>
                  <a:gd name="T58" fmla="*/ 2147483647 w 324"/>
                  <a:gd name="T59" fmla="*/ 2147483647 h 330"/>
                  <a:gd name="T60" fmla="*/ 2147483647 w 324"/>
                  <a:gd name="T61" fmla="*/ 2147483647 h 330"/>
                  <a:gd name="T62" fmla="*/ 2147483647 w 324"/>
                  <a:gd name="T63" fmla="*/ 2147483647 h 330"/>
                  <a:gd name="T64" fmla="*/ 2147483647 w 324"/>
                  <a:gd name="T65" fmla="*/ 2147483647 h 330"/>
                  <a:gd name="T66" fmla="*/ 2147483647 w 324"/>
                  <a:gd name="T67" fmla="*/ 2147483647 h 330"/>
                  <a:gd name="T68" fmla="*/ 2147483647 w 324"/>
                  <a:gd name="T69" fmla="*/ 2147483647 h 330"/>
                  <a:gd name="T70" fmla="*/ 2147483647 w 324"/>
                  <a:gd name="T71" fmla="*/ 2147483647 h 330"/>
                  <a:gd name="T72" fmla="*/ 2147483647 w 324"/>
                  <a:gd name="T73" fmla="*/ 2147483647 h 330"/>
                  <a:gd name="T74" fmla="*/ 2147483647 w 324"/>
                  <a:gd name="T75" fmla="*/ 2147483647 h 330"/>
                  <a:gd name="T76" fmla="*/ 2147483647 w 324"/>
                  <a:gd name="T77" fmla="*/ 2147483647 h 330"/>
                  <a:gd name="T78" fmla="*/ 2147483647 w 324"/>
                  <a:gd name="T79" fmla="*/ 2147483647 h 330"/>
                  <a:gd name="T80" fmla="*/ 2147483647 w 324"/>
                  <a:gd name="T81" fmla="*/ 2147483647 h 33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24"/>
                  <a:gd name="T124" fmla="*/ 0 h 330"/>
                  <a:gd name="T125" fmla="*/ 324 w 324"/>
                  <a:gd name="T126" fmla="*/ 330 h 33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24" h="330">
                    <a:moveTo>
                      <a:pt x="324" y="18"/>
                    </a:moveTo>
                    <a:lnTo>
                      <a:pt x="318" y="12"/>
                    </a:lnTo>
                    <a:lnTo>
                      <a:pt x="318" y="6"/>
                    </a:lnTo>
                    <a:lnTo>
                      <a:pt x="312" y="0"/>
                    </a:lnTo>
                    <a:lnTo>
                      <a:pt x="264" y="0"/>
                    </a:lnTo>
                    <a:lnTo>
                      <a:pt x="264" y="6"/>
                    </a:lnTo>
                    <a:lnTo>
                      <a:pt x="252" y="18"/>
                    </a:lnTo>
                    <a:lnTo>
                      <a:pt x="240" y="18"/>
                    </a:lnTo>
                    <a:lnTo>
                      <a:pt x="222" y="0"/>
                    </a:lnTo>
                    <a:lnTo>
                      <a:pt x="210" y="0"/>
                    </a:lnTo>
                    <a:lnTo>
                      <a:pt x="198" y="12"/>
                    </a:lnTo>
                    <a:lnTo>
                      <a:pt x="198" y="30"/>
                    </a:lnTo>
                    <a:lnTo>
                      <a:pt x="180" y="30"/>
                    </a:lnTo>
                    <a:lnTo>
                      <a:pt x="168" y="54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20" y="72"/>
                    </a:lnTo>
                    <a:lnTo>
                      <a:pt x="120" y="66"/>
                    </a:lnTo>
                    <a:lnTo>
                      <a:pt x="108" y="66"/>
                    </a:lnTo>
                    <a:lnTo>
                      <a:pt x="102" y="72"/>
                    </a:lnTo>
                    <a:lnTo>
                      <a:pt x="96" y="84"/>
                    </a:lnTo>
                    <a:lnTo>
                      <a:pt x="60" y="84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48" y="126"/>
                    </a:lnTo>
                    <a:lnTo>
                      <a:pt x="48" y="144"/>
                    </a:lnTo>
                    <a:lnTo>
                      <a:pt x="36" y="150"/>
                    </a:lnTo>
                    <a:lnTo>
                      <a:pt x="0" y="150"/>
                    </a:lnTo>
                    <a:lnTo>
                      <a:pt x="48" y="204"/>
                    </a:lnTo>
                    <a:lnTo>
                      <a:pt x="48" y="210"/>
                    </a:lnTo>
                    <a:lnTo>
                      <a:pt x="54" y="216"/>
                    </a:lnTo>
                    <a:lnTo>
                      <a:pt x="54" y="228"/>
                    </a:lnTo>
                    <a:lnTo>
                      <a:pt x="66" y="252"/>
                    </a:lnTo>
                    <a:lnTo>
                      <a:pt x="72" y="258"/>
                    </a:lnTo>
                    <a:lnTo>
                      <a:pt x="96" y="270"/>
                    </a:lnTo>
                    <a:lnTo>
                      <a:pt x="108" y="282"/>
                    </a:lnTo>
                    <a:lnTo>
                      <a:pt x="114" y="294"/>
                    </a:lnTo>
                    <a:lnTo>
                      <a:pt x="138" y="294"/>
                    </a:lnTo>
                    <a:lnTo>
                      <a:pt x="132" y="294"/>
                    </a:lnTo>
                    <a:lnTo>
                      <a:pt x="120" y="282"/>
                    </a:lnTo>
                    <a:lnTo>
                      <a:pt x="120" y="276"/>
                    </a:lnTo>
                    <a:lnTo>
                      <a:pt x="126" y="270"/>
                    </a:lnTo>
                    <a:lnTo>
                      <a:pt x="138" y="270"/>
                    </a:lnTo>
                    <a:lnTo>
                      <a:pt x="138" y="264"/>
                    </a:lnTo>
                    <a:lnTo>
                      <a:pt x="132" y="258"/>
                    </a:lnTo>
                    <a:lnTo>
                      <a:pt x="126" y="258"/>
                    </a:lnTo>
                    <a:lnTo>
                      <a:pt x="120" y="264"/>
                    </a:lnTo>
                    <a:lnTo>
                      <a:pt x="114" y="264"/>
                    </a:lnTo>
                    <a:lnTo>
                      <a:pt x="114" y="222"/>
                    </a:lnTo>
                    <a:lnTo>
                      <a:pt x="120" y="222"/>
                    </a:lnTo>
                    <a:lnTo>
                      <a:pt x="132" y="228"/>
                    </a:lnTo>
                    <a:lnTo>
                      <a:pt x="144" y="240"/>
                    </a:lnTo>
                    <a:lnTo>
                      <a:pt x="156" y="246"/>
                    </a:lnTo>
                    <a:lnTo>
                      <a:pt x="180" y="270"/>
                    </a:lnTo>
                    <a:lnTo>
                      <a:pt x="192" y="306"/>
                    </a:lnTo>
                    <a:lnTo>
                      <a:pt x="210" y="306"/>
                    </a:lnTo>
                    <a:lnTo>
                      <a:pt x="216" y="312"/>
                    </a:lnTo>
                    <a:lnTo>
                      <a:pt x="222" y="312"/>
                    </a:lnTo>
                    <a:lnTo>
                      <a:pt x="222" y="318"/>
                    </a:lnTo>
                    <a:lnTo>
                      <a:pt x="234" y="330"/>
                    </a:lnTo>
                    <a:lnTo>
                      <a:pt x="270" y="330"/>
                    </a:lnTo>
                    <a:lnTo>
                      <a:pt x="270" y="324"/>
                    </a:lnTo>
                    <a:lnTo>
                      <a:pt x="258" y="312"/>
                    </a:lnTo>
                    <a:lnTo>
                      <a:pt x="252" y="300"/>
                    </a:lnTo>
                    <a:lnTo>
                      <a:pt x="252" y="276"/>
                    </a:lnTo>
                    <a:lnTo>
                      <a:pt x="264" y="264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64" y="234"/>
                    </a:lnTo>
                    <a:lnTo>
                      <a:pt x="264" y="222"/>
                    </a:lnTo>
                    <a:lnTo>
                      <a:pt x="270" y="174"/>
                    </a:lnTo>
                    <a:lnTo>
                      <a:pt x="282" y="192"/>
                    </a:lnTo>
                    <a:lnTo>
                      <a:pt x="288" y="108"/>
                    </a:lnTo>
                    <a:lnTo>
                      <a:pt x="288" y="102"/>
                    </a:lnTo>
                    <a:lnTo>
                      <a:pt x="294" y="96"/>
                    </a:lnTo>
                    <a:lnTo>
                      <a:pt x="306" y="72"/>
                    </a:lnTo>
                    <a:lnTo>
                      <a:pt x="312" y="66"/>
                    </a:lnTo>
                    <a:lnTo>
                      <a:pt x="324" y="42"/>
                    </a:lnTo>
                    <a:lnTo>
                      <a:pt x="324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3" name="Newfoundland" descr="© INSCALE GmbH, 18.06.2010"/>
              <p:cNvSpPr>
                <a:spLocks/>
              </p:cNvSpPr>
              <p:nvPr/>
            </p:nvSpPr>
            <p:spPr bwMode="auto">
              <a:xfrm>
                <a:off x="1722" y="1254"/>
                <a:ext cx="109" cy="98"/>
              </a:xfrm>
              <a:custGeom>
                <a:avLst/>
                <a:gdLst>
                  <a:gd name="T0" fmla="*/ 2147483647 w 426"/>
                  <a:gd name="T1" fmla="*/ 2147483647 h 384"/>
                  <a:gd name="T2" fmla="*/ 2147483647 w 426"/>
                  <a:gd name="T3" fmla="*/ 2147483647 h 384"/>
                  <a:gd name="T4" fmla="*/ 2147483647 w 426"/>
                  <a:gd name="T5" fmla="*/ 0 h 384"/>
                  <a:gd name="T6" fmla="*/ 2147483647 w 426"/>
                  <a:gd name="T7" fmla="*/ 2147483647 h 384"/>
                  <a:gd name="T8" fmla="*/ 2147483647 w 426"/>
                  <a:gd name="T9" fmla="*/ 2147483647 h 384"/>
                  <a:gd name="T10" fmla="*/ 2147483647 w 426"/>
                  <a:gd name="T11" fmla="*/ 2147483647 h 384"/>
                  <a:gd name="T12" fmla="*/ 2147483647 w 426"/>
                  <a:gd name="T13" fmla="*/ 2147483647 h 384"/>
                  <a:gd name="T14" fmla="*/ 2147483647 w 426"/>
                  <a:gd name="T15" fmla="*/ 2147483647 h 384"/>
                  <a:gd name="T16" fmla="*/ 2147483647 w 426"/>
                  <a:gd name="T17" fmla="*/ 2147483647 h 384"/>
                  <a:gd name="T18" fmla="*/ 2147483647 w 426"/>
                  <a:gd name="T19" fmla="*/ 2147483647 h 384"/>
                  <a:gd name="T20" fmla="*/ 2147483647 w 426"/>
                  <a:gd name="T21" fmla="*/ 2147483647 h 384"/>
                  <a:gd name="T22" fmla="*/ 2147483647 w 426"/>
                  <a:gd name="T23" fmla="*/ 2147483647 h 384"/>
                  <a:gd name="T24" fmla="*/ 2147483647 w 426"/>
                  <a:gd name="T25" fmla="*/ 2147483647 h 384"/>
                  <a:gd name="T26" fmla="*/ 2147483647 w 426"/>
                  <a:gd name="T27" fmla="*/ 2147483647 h 384"/>
                  <a:gd name="T28" fmla="*/ 2147483647 w 426"/>
                  <a:gd name="T29" fmla="*/ 2147483647 h 384"/>
                  <a:gd name="T30" fmla="*/ 2147483647 w 426"/>
                  <a:gd name="T31" fmla="*/ 2147483647 h 384"/>
                  <a:gd name="T32" fmla="*/ 2147483647 w 426"/>
                  <a:gd name="T33" fmla="*/ 2147483647 h 384"/>
                  <a:gd name="T34" fmla="*/ 2147483647 w 426"/>
                  <a:gd name="T35" fmla="*/ 2147483647 h 384"/>
                  <a:gd name="T36" fmla="*/ 2147483647 w 426"/>
                  <a:gd name="T37" fmla="*/ 2147483647 h 384"/>
                  <a:gd name="T38" fmla="*/ 2147483647 w 426"/>
                  <a:gd name="T39" fmla="*/ 2147483647 h 384"/>
                  <a:gd name="T40" fmla="*/ 2147483647 w 426"/>
                  <a:gd name="T41" fmla="*/ 2147483647 h 384"/>
                  <a:gd name="T42" fmla="*/ 2147483647 w 426"/>
                  <a:gd name="T43" fmla="*/ 2147483647 h 384"/>
                  <a:gd name="T44" fmla="*/ 2147483647 w 426"/>
                  <a:gd name="T45" fmla="*/ 2147483647 h 384"/>
                  <a:gd name="T46" fmla="*/ 2147483647 w 426"/>
                  <a:gd name="T47" fmla="*/ 2147483647 h 384"/>
                  <a:gd name="T48" fmla="*/ 2147483647 w 426"/>
                  <a:gd name="T49" fmla="*/ 2147483647 h 384"/>
                  <a:gd name="T50" fmla="*/ 2147483647 w 426"/>
                  <a:gd name="T51" fmla="*/ 2147483647 h 384"/>
                  <a:gd name="T52" fmla="*/ 2147483647 w 426"/>
                  <a:gd name="T53" fmla="*/ 2147483647 h 384"/>
                  <a:gd name="T54" fmla="*/ 2147483647 w 426"/>
                  <a:gd name="T55" fmla="*/ 2147483647 h 384"/>
                  <a:gd name="T56" fmla="*/ 2147483647 w 426"/>
                  <a:gd name="T57" fmla="*/ 2147483647 h 384"/>
                  <a:gd name="T58" fmla="*/ 2147483647 w 426"/>
                  <a:gd name="T59" fmla="*/ 2147483647 h 384"/>
                  <a:gd name="T60" fmla="*/ 2147483647 w 426"/>
                  <a:gd name="T61" fmla="*/ 2147483647 h 384"/>
                  <a:gd name="T62" fmla="*/ 2147483647 w 426"/>
                  <a:gd name="T63" fmla="*/ 2147483647 h 384"/>
                  <a:gd name="T64" fmla="*/ 2147483647 w 426"/>
                  <a:gd name="T65" fmla="*/ 2147483647 h 384"/>
                  <a:gd name="T66" fmla="*/ 2147483647 w 426"/>
                  <a:gd name="T67" fmla="*/ 2147483647 h 384"/>
                  <a:gd name="T68" fmla="*/ 2147483647 w 426"/>
                  <a:gd name="T69" fmla="*/ 2147483647 h 384"/>
                  <a:gd name="T70" fmla="*/ 2147483647 w 426"/>
                  <a:gd name="T71" fmla="*/ 2147483647 h 384"/>
                  <a:gd name="T72" fmla="*/ 2147483647 w 426"/>
                  <a:gd name="T73" fmla="*/ 2147483647 h 384"/>
                  <a:gd name="T74" fmla="*/ 2147483647 w 426"/>
                  <a:gd name="T75" fmla="*/ 2147483647 h 384"/>
                  <a:gd name="T76" fmla="*/ 2147483647 w 426"/>
                  <a:gd name="T77" fmla="*/ 2147483647 h 384"/>
                  <a:gd name="T78" fmla="*/ 2147483647 w 426"/>
                  <a:gd name="T79" fmla="*/ 2147483647 h 384"/>
                  <a:gd name="T80" fmla="*/ 2147483647 w 426"/>
                  <a:gd name="T81" fmla="*/ 2147483647 h 384"/>
                  <a:gd name="T82" fmla="*/ 2147483647 w 426"/>
                  <a:gd name="T83" fmla="*/ 2147483647 h 3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26"/>
                  <a:gd name="T127" fmla="*/ 0 h 384"/>
                  <a:gd name="T128" fmla="*/ 426 w 426"/>
                  <a:gd name="T129" fmla="*/ 384 h 38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26" h="384">
                    <a:moveTo>
                      <a:pt x="258" y="18"/>
                    </a:moveTo>
                    <a:lnTo>
                      <a:pt x="270" y="12"/>
                    </a:lnTo>
                    <a:lnTo>
                      <a:pt x="276" y="12"/>
                    </a:lnTo>
                    <a:lnTo>
                      <a:pt x="294" y="6"/>
                    </a:lnTo>
                    <a:lnTo>
                      <a:pt x="306" y="0"/>
                    </a:lnTo>
                    <a:lnTo>
                      <a:pt x="330" y="0"/>
                    </a:lnTo>
                    <a:lnTo>
                      <a:pt x="342" y="6"/>
                    </a:lnTo>
                    <a:lnTo>
                      <a:pt x="342" y="18"/>
                    </a:lnTo>
                    <a:lnTo>
                      <a:pt x="336" y="24"/>
                    </a:lnTo>
                    <a:lnTo>
                      <a:pt x="312" y="42"/>
                    </a:lnTo>
                    <a:lnTo>
                      <a:pt x="312" y="48"/>
                    </a:lnTo>
                    <a:lnTo>
                      <a:pt x="306" y="54"/>
                    </a:lnTo>
                    <a:lnTo>
                      <a:pt x="300" y="72"/>
                    </a:lnTo>
                    <a:lnTo>
                      <a:pt x="276" y="96"/>
                    </a:lnTo>
                    <a:lnTo>
                      <a:pt x="258" y="102"/>
                    </a:lnTo>
                    <a:lnTo>
                      <a:pt x="246" y="102"/>
                    </a:lnTo>
                    <a:lnTo>
                      <a:pt x="210" y="150"/>
                    </a:lnTo>
                    <a:lnTo>
                      <a:pt x="210" y="174"/>
                    </a:lnTo>
                    <a:lnTo>
                      <a:pt x="234" y="156"/>
                    </a:lnTo>
                    <a:lnTo>
                      <a:pt x="264" y="108"/>
                    </a:lnTo>
                    <a:lnTo>
                      <a:pt x="282" y="126"/>
                    </a:lnTo>
                    <a:lnTo>
                      <a:pt x="306" y="138"/>
                    </a:lnTo>
                    <a:lnTo>
                      <a:pt x="294" y="168"/>
                    </a:lnTo>
                    <a:lnTo>
                      <a:pt x="324" y="168"/>
                    </a:lnTo>
                    <a:lnTo>
                      <a:pt x="330" y="192"/>
                    </a:lnTo>
                    <a:lnTo>
                      <a:pt x="384" y="162"/>
                    </a:lnTo>
                    <a:lnTo>
                      <a:pt x="402" y="174"/>
                    </a:lnTo>
                    <a:lnTo>
                      <a:pt x="396" y="180"/>
                    </a:lnTo>
                    <a:lnTo>
                      <a:pt x="390" y="192"/>
                    </a:lnTo>
                    <a:lnTo>
                      <a:pt x="378" y="204"/>
                    </a:lnTo>
                    <a:lnTo>
                      <a:pt x="372" y="204"/>
                    </a:lnTo>
                    <a:lnTo>
                      <a:pt x="384" y="204"/>
                    </a:lnTo>
                    <a:lnTo>
                      <a:pt x="396" y="210"/>
                    </a:lnTo>
                    <a:lnTo>
                      <a:pt x="408" y="210"/>
                    </a:lnTo>
                    <a:lnTo>
                      <a:pt x="408" y="216"/>
                    </a:lnTo>
                    <a:lnTo>
                      <a:pt x="396" y="240"/>
                    </a:lnTo>
                    <a:lnTo>
                      <a:pt x="384" y="252"/>
                    </a:lnTo>
                    <a:lnTo>
                      <a:pt x="378" y="264"/>
                    </a:lnTo>
                    <a:lnTo>
                      <a:pt x="366" y="276"/>
                    </a:lnTo>
                    <a:lnTo>
                      <a:pt x="360" y="288"/>
                    </a:lnTo>
                    <a:lnTo>
                      <a:pt x="354" y="294"/>
                    </a:lnTo>
                    <a:lnTo>
                      <a:pt x="390" y="294"/>
                    </a:lnTo>
                    <a:lnTo>
                      <a:pt x="354" y="312"/>
                    </a:lnTo>
                    <a:lnTo>
                      <a:pt x="384" y="312"/>
                    </a:lnTo>
                    <a:lnTo>
                      <a:pt x="420" y="300"/>
                    </a:lnTo>
                    <a:lnTo>
                      <a:pt x="426" y="324"/>
                    </a:lnTo>
                    <a:lnTo>
                      <a:pt x="360" y="384"/>
                    </a:lnTo>
                    <a:lnTo>
                      <a:pt x="318" y="378"/>
                    </a:lnTo>
                    <a:lnTo>
                      <a:pt x="336" y="354"/>
                    </a:lnTo>
                    <a:lnTo>
                      <a:pt x="306" y="360"/>
                    </a:lnTo>
                    <a:lnTo>
                      <a:pt x="300" y="348"/>
                    </a:lnTo>
                    <a:lnTo>
                      <a:pt x="228" y="360"/>
                    </a:lnTo>
                    <a:lnTo>
                      <a:pt x="192" y="354"/>
                    </a:lnTo>
                    <a:lnTo>
                      <a:pt x="186" y="348"/>
                    </a:lnTo>
                    <a:lnTo>
                      <a:pt x="228" y="336"/>
                    </a:lnTo>
                    <a:lnTo>
                      <a:pt x="234" y="330"/>
                    </a:lnTo>
                    <a:lnTo>
                      <a:pt x="234" y="324"/>
                    </a:lnTo>
                    <a:lnTo>
                      <a:pt x="228" y="324"/>
                    </a:lnTo>
                    <a:lnTo>
                      <a:pt x="222" y="318"/>
                    </a:lnTo>
                    <a:lnTo>
                      <a:pt x="198" y="318"/>
                    </a:lnTo>
                    <a:lnTo>
                      <a:pt x="162" y="312"/>
                    </a:lnTo>
                    <a:lnTo>
                      <a:pt x="126" y="300"/>
                    </a:lnTo>
                    <a:lnTo>
                      <a:pt x="96" y="294"/>
                    </a:lnTo>
                    <a:lnTo>
                      <a:pt x="78" y="294"/>
                    </a:lnTo>
                    <a:lnTo>
                      <a:pt x="72" y="300"/>
                    </a:lnTo>
                    <a:lnTo>
                      <a:pt x="48" y="300"/>
                    </a:lnTo>
                    <a:lnTo>
                      <a:pt x="36" y="306"/>
                    </a:lnTo>
                    <a:lnTo>
                      <a:pt x="24" y="306"/>
                    </a:lnTo>
                    <a:lnTo>
                      <a:pt x="12" y="300"/>
                    </a:lnTo>
                    <a:lnTo>
                      <a:pt x="6" y="294"/>
                    </a:lnTo>
                    <a:lnTo>
                      <a:pt x="18" y="282"/>
                    </a:lnTo>
                    <a:lnTo>
                      <a:pt x="24" y="282"/>
                    </a:lnTo>
                    <a:lnTo>
                      <a:pt x="30" y="276"/>
                    </a:lnTo>
                    <a:lnTo>
                      <a:pt x="42" y="276"/>
                    </a:lnTo>
                    <a:lnTo>
                      <a:pt x="30" y="276"/>
                    </a:lnTo>
                    <a:lnTo>
                      <a:pt x="12" y="270"/>
                    </a:lnTo>
                    <a:lnTo>
                      <a:pt x="0" y="258"/>
                    </a:lnTo>
                    <a:lnTo>
                      <a:pt x="6" y="252"/>
                    </a:lnTo>
                    <a:lnTo>
                      <a:pt x="18" y="252"/>
                    </a:lnTo>
                    <a:lnTo>
                      <a:pt x="54" y="234"/>
                    </a:lnTo>
                    <a:lnTo>
                      <a:pt x="60" y="228"/>
                    </a:lnTo>
                    <a:lnTo>
                      <a:pt x="66" y="228"/>
                    </a:lnTo>
                    <a:lnTo>
                      <a:pt x="204" y="90"/>
                    </a:lnTo>
                    <a:lnTo>
                      <a:pt x="258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4" name="Mexico" descr="© INSCALE GmbH, 18.06.2010"/>
              <p:cNvSpPr>
                <a:spLocks/>
              </p:cNvSpPr>
              <p:nvPr/>
            </p:nvSpPr>
            <p:spPr bwMode="auto">
              <a:xfrm>
                <a:off x="631" y="1637"/>
                <a:ext cx="476" cy="373"/>
              </a:xfrm>
              <a:custGeom>
                <a:avLst/>
                <a:gdLst>
                  <a:gd name="T0" fmla="*/ 2147483647 w 1860"/>
                  <a:gd name="T1" fmla="*/ 2147483647 h 1458"/>
                  <a:gd name="T2" fmla="*/ 2147483647 w 1860"/>
                  <a:gd name="T3" fmla="*/ 2147483647 h 1458"/>
                  <a:gd name="T4" fmla="*/ 2147483647 w 1860"/>
                  <a:gd name="T5" fmla="*/ 2147483647 h 1458"/>
                  <a:gd name="T6" fmla="*/ 2147483647 w 1860"/>
                  <a:gd name="T7" fmla="*/ 2147483647 h 1458"/>
                  <a:gd name="T8" fmla="*/ 2147483647 w 1860"/>
                  <a:gd name="T9" fmla="*/ 2147483647 h 1458"/>
                  <a:gd name="T10" fmla="*/ 2147483647 w 1860"/>
                  <a:gd name="T11" fmla="*/ 2147483647 h 1458"/>
                  <a:gd name="T12" fmla="*/ 2147483647 w 1860"/>
                  <a:gd name="T13" fmla="*/ 2147483647 h 1458"/>
                  <a:gd name="T14" fmla="*/ 2147483647 w 1860"/>
                  <a:gd name="T15" fmla="*/ 2147483647 h 1458"/>
                  <a:gd name="T16" fmla="*/ 2147483647 w 1860"/>
                  <a:gd name="T17" fmla="*/ 2147483647 h 1458"/>
                  <a:gd name="T18" fmla="*/ 2147483647 w 1860"/>
                  <a:gd name="T19" fmla="*/ 2147483647 h 1458"/>
                  <a:gd name="T20" fmla="*/ 2147483647 w 1860"/>
                  <a:gd name="T21" fmla="*/ 2147483647 h 1458"/>
                  <a:gd name="T22" fmla="*/ 2147483647 w 1860"/>
                  <a:gd name="T23" fmla="*/ 2147483647 h 1458"/>
                  <a:gd name="T24" fmla="*/ 2147483647 w 1860"/>
                  <a:gd name="T25" fmla="*/ 2147483647 h 1458"/>
                  <a:gd name="T26" fmla="*/ 2147483647 w 1860"/>
                  <a:gd name="T27" fmla="*/ 2147483647 h 1458"/>
                  <a:gd name="T28" fmla="*/ 2147483647 w 1860"/>
                  <a:gd name="T29" fmla="*/ 2147483647 h 1458"/>
                  <a:gd name="T30" fmla="*/ 2147483647 w 1860"/>
                  <a:gd name="T31" fmla="*/ 2147483647 h 1458"/>
                  <a:gd name="T32" fmla="*/ 2147483647 w 1860"/>
                  <a:gd name="T33" fmla="*/ 2147483647 h 1458"/>
                  <a:gd name="T34" fmla="*/ 2147483647 w 1860"/>
                  <a:gd name="T35" fmla="*/ 2147483647 h 1458"/>
                  <a:gd name="T36" fmla="*/ 2147483647 w 1860"/>
                  <a:gd name="T37" fmla="*/ 2147483647 h 1458"/>
                  <a:gd name="T38" fmla="*/ 2147483647 w 1860"/>
                  <a:gd name="T39" fmla="*/ 2147483647 h 1458"/>
                  <a:gd name="T40" fmla="*/ 2147483647 w 1860"/>
                  <a:gd name="T41" fmla="*/ 2147483647 h 1458"/>
                  <a:gd name="T42" fmla="*/ 2147483647 w 1860"/>
                  <a:gd name="T43" fmla="*/ 2147483647 h 1458"/>
                  <a:gd name="T44" fmla="*/ 2147483647 w 1860"/>
                  <a:gd name="T45" fmla="*/ 2147483647 h 1458"/>
                  <a:gd name="T46" fmla="*/ 2147483647 w 1860"/>
                  <a:gd name="T47" fmla="*/ 2147483647 h 1458"/>
                  <a:gd name="T48" fmla="*/ 2147483647 w 1860"/>
                  <a:gd name="T49" fmla="*/ 2147483647 h 1458"/>
                  <a:gd name="T50" fmla="*/ 2147483647 w 1860"/>
                  <a:gd name="T51" fmla="*/ 2147483647 h 1458"/>
                  <a:gd name="T52" fmla="*/ 2147483647 w 1860"/>
                  <a:gd name="T53" fmla="*/ 2147483647 h 1458"/>
                  <a:gd name="T54" fmla="*/ 2147483647 w 1860"/>
                  <a:gd name="T55" fmla="*/ 2147483647 h 1458"/>
                  <a:gd name="T56" fmla="*/ 0 w 1860"/>
                  <a:gd name="T57" fmla="*/ 2147483647 h 1458"/>
                  <a:gd name="T58" fmla="*/ 2147483647 w 1860"/>
                  <a:gd name="T59" fmla="*/ 2147483647 h 1458"/>
                  <a:gd name="T60" fmla="*/ 2147483647 w 1860"/>
                  <a:gd name="T61" fmla="*/ 2147483647 h 1458"/>
                  <a:gd name="T62" fmla="*/ 2147483647 w 1860"/>
                  <a:gd name="T63" fmla="*/ 2147483647 h 1458"/>
                  <a:gd name="T64" fmla="*/ 2147483647 w 1860"/>
                  <a:gd name="T65" fmla="*/ 2147483647 h 1458"/>
                  <a:gd name="T66" fmla="*/ 2147483647 w 1860"/>
                  <a:gd name="T67" fmla="*/ 2147483647 h 1458"/>
                  <a:gd name="T68" fmla="*/ 2147483647 w 1860"/>
                  <a:gd name="T69" fmla="*/ 2147483647 h 1458"/>
                  <a:gd name="T70" fmla="*/ 2147483647 w 1860"/>
                  <a:gd name="T71" fmla="*/ 2147483647 h 1458"/>
                  <a:gd name="T72" fmla="*/ 2147483647 w 1860"/>
                  <a:gd name="T73" fmla="*/ 2147483647 h 1458"/>
                  <a:gd name="T74" fmla="*/ 2147483647 w 1860"/>
                  <a:gd name="T75" fmla="*/ 2147483647 h 1458"/>
                  <a:gd name="T76" fmla="*/ 2147483647 w 1860"/>
                  <a:gd name="T77" fmla="*/ 2147483647 h 1458"/>
                  <a:gd name="T78" fmla="*/ 2147483647 w 1860"/>
                  <a:gd name="T79" fmla="*/ 2147483647 h 1458"/>
                  <a:gd name="T80" fmla="*/ 2147483647 w 1860"/>
                  <a:gd name="T81" fmla="*/ 2147483647 h 1458"/>
                  <a:gd name="T82" fmla="*/ 2147483647 w 1860"/>
                  <a:gd name="T83" fmla="*/ 2147483647 h 1458"/>
                  <a:gd name="T84" fmla="*/ 2147483647 w 1860"/>
                  <a:gd name="T85" fmla="*/ 2147483647 h 1458"/>
                  <a:gd name="T86" fmla="*/ 2147483647 w 1860"/>
                  <a:gd name="T87" fmla="*/ 2147483647 h 1458"/>
                  <a:gd name="T88" fmla="*/ 2147483647 w 1860"/>
                  <a:gd name="T89" fmla="*/ 2147483647 h 1458"/>
                  <a:gd name="T90" fmla="*/ 2147483647 w 1860"/>
                  <a:gd name="T91" fmla="*/ 2147483647 h 1458"/>
                  <a:gd name="T92" fmla="*/ 2147483647 w 1860"/>
                  <a:gd name="T93" fmla="*/ 2147483647 h 1458"/>
                  <a:gd name="T94" fmla="*/ 2147483647 w 1860"/>
                  <a:gd name="T95" fmla="*/ 2147483647 h 1458"/>
                  <a:gd name="T96" fmla="*/ 2147483647 w 1860"/>
                  <a:gd name="T97" fmla="*/ 2147483647 h 1458"/>
                  <a:gd name="T98" fmla="*/ 2147483647 w 1860"/>
                  <a:gd name="T99" fmla="*/ 2147483647 h 1458"/>
                  <a:gd name="T100" fmla="*/ 2147483647 w 1860"/>
                  <a:gd name="T101" fmla="*/ 2147483647 h 1458"/>
                  <a:gd name="T102" fmla="*/ 2147483647 w 1860"/>
                  <a:gd name="T103" fmla="*/ 2147483647 h 1458"/>
                  <a:gd name="T104" fmla="*/ 2147483647 w 1860"/>
                  <a:gd name="T105" fmla="*/ 2147483647 h 1458"/>
                  <a:gd name="T106" fmla="*/ 2147483647 w 1860"/>
                  <a:gd name="T107" fmla="*/ 2147483647 h 1458"/>
                  <a:gd name="T108" fmla="*/ 2147483647 w 1860"/>
                  <a:gd name="T109" fmla="*/ 2147483647 h 1458"/>
                  <a:gd name="T110" fmla="*/ 2147483647 w 1860"/>
                  <a:gd name="T111" fmla="*/ 2147483647 h 1458"/>
                  <a:gd name="T112" fmla="*/ 2147483647 w 1860"/>
                  <a:gd name="T113" fmla="*/ 2147483647 h 1458"/>
                  <a:gd name="T114" fmla="*/ 2147483647 w 1860"/>
                  <a:gd name="T115" fmla="*/ 2147483647 h 1458"/>
                  <a:gd name="T116" fmla="*/ 2147483647 w 1860"/>
                  <a:gd name="T117" fmla="*/ 2147483647 h 1458"/>
                  <a:gd name="T118" fmla="*/ 2147483647 w 1860"/>
                  <a:gd name="T119" fmla="*/ 2147483647 h 1458"/>
                  <a:gd name="T120" fmla="*/ 2147483647 w 1860"/>
                  <a:gd name="T121" fmla="*/ 2147483647 h 14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60"/>
                  <a:gd name="T184" fmla="*/ 0 h 1458"/>
                  <a:gd name="T185" fmla="*/ 1860 w 1860"/>
                  <a:gd name="T186" fmla="*/ 1458 h 14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60" h="1458">
                    <a:moveTo>
                      <a:pt x="1422" y="1440"/>
                    </a:moveTo>
                    <a:lnTo>
                      <a:pt x="1422" y="1380"/>
                    </a:lnTo>
                    <a:lnTo>
                      <a:pt x="1452" y="1332"/>
                    </a:lnTo>
                    <a:lnTo>
                      <a:pt x="1542" y="1338"/>
                    </a:lnTo>
                    <a:lnTo>
                      <a:pt x="1542" y="1320"/>
                    </a:lnTo>
                    <a:lnTo>
                      <a:pt x="1548" y="1320"/>
                    </a:lnTo>
                    <a:lnTo>
                      <a:pt x="1554" y="1314"/>
                    </a:lnTo>
                    <a:lnTo>
                      <a:pt x="1554" y="1302"/>
                    </a:lnTo>
                    <a:lnTo>
                      <a:pt x="1536" y="1302"/>
                    </a:lnTo>
                    <a:lnTo>
                      <a:pt x="1530" y="1278"/>
                    </a:lnTo>
                    <a:lnTo>
                      <a:pt x="1524" y="1278"/>
                    </a:lnTo>
                    <a:lnTo>
                      <a:pt x="1512" y="1272"/>
                    </a:lnTo>
                    <a:lnTo>
                      <a:pt x="1506" y="1272"/>
                    </a:lnTo>
                    <a:lnTo>
                      <a:pt x="1500" y="1266"/>
                    </a:lnTo>
                    <a:lnTo>
                      <a:pt x="1494" y="1254"/>
                    </a:lnTo>
                    <a:lnTo>
                      <a:pt x="1494" y="1248"/>
                    </a:lnTo>
                    <a:lnTo>
                      <a:pt x="1482" y="1242"/>
                    </a:lnTo>
                    <a:lnTo>
                      <a:pt x="1506" y="1242"/>
                    </a:lnTo>
                    <a:lnTo>
                      <a:pt x="1518" y="1236"/>
                    </a:lnTo>
                    <a:lnTo>
                      <a:pt x="1524" y="1236"/>
                    </a:lnTo>
                    <a:lnTo>
                      <a:pt x="1524" y="1212"/>
                    </a:lnTo>
                    <a:lnTo>
                      <a:pt x="1518" y="1200"/>
                    </a:lnTo>
                    <a:lnTo>
                      <a:pt x="1518" y="1188"/>
                    </a:lnTo>
                    <a:lnTo>
                      <a:pt x="1650" y="1194"/>
                    </a:lnTo>
                    <a:lnTo>
                      <a:pt x="1656" y="1182"/>
                    </a:lnTo>
                    <a:lnTo>
                      <a:pt x="1656" y="1176"/>
                    </a:lnTo>
                    <a:lnTo>
                      <a:pt x="1662" y="1176"/>
                    </a:lnTo>
                    <a:lnTo>
                      <a:pt x="1668" y="1182"/>
                    </a:lnTo>
                    <a:lnTo>
                      <a:pt x="1668" y="1188"/>
                    </a:lnTo>
                    <a:lnTo>
                      <a:pt x="1674" y="1188"/>
                    </a:lnTo>
                    <a:lnTo>
                      <a:pt x="1680" y="1182"/>
                    </a:lnTo>
                    <a:lnTo>
                      <a:pt x="1692" y="1176"/>
                    </a:lnTo>
                    <a:lnTo>
                      <a:pt x="1698" y="1164"/>
                    </a:lnTo>
                    <a:lnTo>
                      <a:pt x="1698" y="1152"/>
                    </a:lnTo>
                    <a:lnTo>
                      <a:pt x="1704" y="1146"/>
                    </a:lnTo>
                    <a:lnTo>
                      <a:pt x="1704" y="1140"/>
                    </a:lnTo>
                    <a:lnTo>
                      <a:pt x="1710" y="1152"/>
                    </a:lnTo>
                    <a:lnTo>
                      <a:pt x="1746" y="1116"/>
                    </a:lnTo>
                    <a:lnTo>
                      <a:pt x="1746" y="1122"/>
                    </a:lnTo>
                    <a:lnTo>
                      <a:pt x="1740" y="1128"/>
                    </a:lnTo>
                    <a:lnTo>
                      <a:pt x="1740" y="1146"/>
                    </a:lnTo>
                    <a:lnTo>
                      <a:pt x="1746" y="1152"/>
                    </a:lnTo>
                    <a:lnTo>
                      <a:pt x="1758" y="1152"/>
                    </a:lnTo>
                    <a:lnTo>
                      <a:pt x="1782" y="1086"/>
                    </a:lnTo>
                    <a:lnTo>
                      <a:pt x="1770" y="1074"/>
                    </a:lnTo>
                    <a:lnTo>
                      <a:pt x="1794" y="1068"/>
                    </a:lnTo>
                    <a:lnTo>
                      <a:pt x="1794" y="1056"/>
                    </a:lnTo>
                    <a:lnTo>
                      <a:pt x="1776" y="1050"/>
                    </a:lnTo>
                    <a:lnTo>
                      <a:pt x="1794" y="1032"/>
                    </a:lnTo>
                    <a:lnTo>
                      <a:pt x="1800" y="1008"/>
                    </a:lnTo>
                    <a:lnTo>
                      <a:pt x="1806" y="996"/>
                    </a:lnTo>
                    <a:lnTo>
                      <a:pt x="1818" y="990"/>
                    </a:lnTo>
                    <a:lnTo>
                      <a:pt x="1824" y="978"/>
                    </a:lnTo>
                    <a:lnTo>
                      <a:pt x="1836" y="966"/>
                    </a:lnTo>
                    <a:lnTo>
                      <a:pt x="1842" y="954"/>
                    </a:lnTo>
                    <a:lnTo>
                      <a:pt x="1848" y="948"/>
                    </a:lnTo>
                    <a:lnTo>
                      <a:pt x="1854" y="936"/>
                    </a:lnTo>
                    <a:lnTo>
                      <a:pt x="1854" y="930"/>
                    </a:lnTo>
                    <a:lnTo>
                      <a:pt x="1860" y="918"/>
                    </a:lnTo>
                    <a:lnTo>
                      <a:pt x="1860" y="900"/>
                    </a:lnTo>
                    <a:lnTo>
                      <a:pt x="1854" y="894"/>
                    </a:lnTo>
                    <a:lnTo>
                      <a:pt x="1818" y="894"/>
                    </a:lnTo>
                    <a:lnTo>
                      <a:pt x="1812" y="900"/>
                    </a:lnTo>
                    <a:lnTo>
                      <a:pt x="1800" y="900"/>
                    </a:lnTo>
                    <a:lnTo>
                      <a:pt x="1794" y="894"/>
                    </a:lnTo>
                    <a:lnTo>
                      <a:pt x="1782" y="894"/>
                    </a:lnTo>
                    <a:lnTo>
                      <a:pt x="1770" y="888"/>
                    </a:lnTo>
                    <a:lnTo>
                      <a:pt x="1746" y="888"/>
                    </a:lnTo>
                    <a:lnTo>
                      <a:pt x="1734" y="894"/>
                    </a:lnTo>
                    <a:lnTo>
                      <a:pt x="1716" y="900"/>
                    </a:lnTo>
                    <a:lnTo>
                      <a:pt x="1698" y="900"/>
                    </a:lnTo>
                    <a:lnTo>
                      <a:pt x="1686" y="906"/>
                    </a:lnTo>
                    <a:lnTo>
                      <a:pt x="1668" y="906"/>
                    </a:lnTo>
                    <a:lnTo>
                      <a:pt x="1656" y="912"/>
                    </a:lnTo>
                    <a:lnTo>
                      <a:pt x="1626" y="912"/>
                    </a:lnTo>
                    <a:lnTo>
                      <a:pt x="1614" y="918"/>
                    </a:lnTo>
                    <a:lnTo>
                      <a:pt x="1608" y="924"/>
                    </a:lnTo>
                    <a:lnTo>
                      <a:pt x="1596" y="948"/>
                    </a:lnTo>
                    <a:lnTo>
                      <a:pt x="1590" y="966"/>
                    </a:lnTo>
                    <a:lnTo>
                      <a:pt x="1590" y="1026"/>
                    </a:lnTo>
                    <a:lnTo>
                      <a:pt x="1572" y="1032"/>
                    </a:lnTo>
                    <a:lnTo>
                      <a:pt x="1572" y="1062"/>
                    </a:lnTo>
                    <a:lnTo>
                      <a:pt x="1566" y="1074"/>
                    </a:lnTo>
                    <a:lnTo>
                      <a:pt x="1542" y="1086"/>
                    </a:lnTo>
                    <a:lnTo>
                      <a:pt x="1524" y="1098"/>
                    </a:lnTo>
                    <a:lnTo>
                      <a:pt x="1512" y="1110"/>
                    </a:lnTo>
                    <a:lnTo>
                      <a:pt x="1512" y="1122"/>
                    </a:lnTo>
                    <a:lnTo>
                      <a:pt x="1506" y="1128"/>
                    </a:lnTo>
                    <a:lnTo>
                      <a:pt x="1506" y="1140"/>
                    </a:lnTo>
                    <a:lnTo>
                      <a:pt x="1500" y="1146"/>
                    </a:lnTo>
                    <a:lnTo>
                      <a:pt x="1488" y="1146"/>
                    </a:lnTo>
                    <a:lnTo>
                      <a:pt x="1476" y="1134"/>
                    </a:lnTo>
                    <a:lnTo>
                      <a:pt x="1476" y="1128"/>
                    </a:lnTo>
                    <a:lnTo>
                      <a:pt x="1470" y="1122"/>
                    </a:lnTo>
                    <a:lnTo>
                      <a:pt x="1440" y="1122"/>
                    </a:lnTo>
                    <a:lnTo>
                      <a:pt x="1416" y="1128"/>
                    </a:lnTo>
                    <a:lnTo>
                      <a:pt x="1392" y="1140"/>
                    </a:lnTo>
                    <a:lnTo>
                      <a:pt x="1356" y="1140"/>
                    </a:lnTo>
                    <a:lnTo>
                      <a:pt x="1338" y="1146"/>
                    </a:lnTo>
                    <a:lnTo>
                      <a:pt x="1290" y="1170"/>
                    </a:lnTo>
                    <a:lnTo>
                      <a:pt x="1284" y="1170"/>
                    </a:lnTo>
                    <a:lnTo>
                      <a:pt x="1272" y="1158"/>
                    </a:lnTo>
                    <a:lnTo>
                      <a:pt x="1266" y="1146"/>
                    </a:lnTo>
                    <a:lnTo>
                      <a:pt x="1266" y="1140"/>
                    </a:lnTo>
                    <a:lnTo>
                      <a:pt x="1260" y="1128"/>
                    </a:lnTo>
                    <a:lnTo>
                      <a:pt x="1242" y="1128"/>
                    </a:lnTo>
                    <a:lnTo>
                      <a:pt x="1224" y="1122"/>
                    </a:lnTo>
                    <a:lnTo>
                      <a:pt x="1194" y="1122"/>
                    </a:lnTo>
                    <a:lnTo>
                      <a:pt x="1194" y="1104"/>
                    </a:lnTo>
                    <a:lnTo>
                      <a:pt x="1188" y="1092"/>
                    </a:lnTo>
                    <a:lnTo>
                      <a:pt x="1176" y="1080"/>
                    </a:lnTo>
                    <a:lnTo>
                      <a:pt x="1170" y="1068"/>
                    </a:lnTo>
                    <a:lnTo>
                      <a:pt x="1164" y="1062"/>
                    </a:lnTo>
                    <a:lnTo>
                      <a:pt x="1164" y="1026"/>
                    </a:lnTo>
                    <a:lnTo>
                      <a:pt x="1128" y="966"/>
                    </a:lnTo>
                    <a:lnTo>
                      <a:pt x="1122" y="924"/>
                    </a:lnTo>
                    <a:lnTo>
                      <a:pt x="1110" y="894"/>
                    </a:lnTo>
                    <a:lnTo>
                      <a:pt x="1104" y="804"/>
                    </a:lnTo>
                    <a:lnTo>
                      <a:pt x="1110" y="798"/>
                    </a:lnTo>
                    <a:lnTo>
                      <a:pt x="1122" y="774"/>
                    </a:lnTo>
                    <a:lnTo>
                      <a:pt x="1128" y="768"/>
                    </a:lnTo>
                    <a:lnTo>
                      <a:pt x="1128" y="654"/>
                    </a:lnTo>
                    <a:lnTo>
                      <a:pt x="1152" y="648"/>
                    </a:lnTo>
                    <a:lnTo>
                      <a:pt x="1152" y="612"/>
                    </a:lnTo>
                    <a:lnTo>
                      <a:pt x="1158" y="600"/>
                    </a:lnTo>
                    <a:lnTo>
                      <a:pt x="1158" y="594"/>
                    </a:lnTo>
                    <a:lnTo>
                      <a:pt x="1164" y="588"/>
                    </a:lnTo>
                    <a:lnTo>
                      <a:pt x="1176" y="588"/>
                    </a:lnTo>
                    <a:lnTo>
                      <a:pt x="1182" y="594"/>
                    </a:lnTo>
                    <a:lnTo>
                      <a:pt x="1188" y="594"/>
                    </a:lnTo>
                    <a:lnTo>
                      <a:pt x="1188" y="588"/>
                    </a:lnTo>
                    <a:lnTo>
                      <a:pt x="1194" y="576"/>
                    </a:lnTo>
                    <a:lnTo>
                      <a:pt x="1194" y="564"/>
                    </a:lnTo>
                    <a:lnTo>
                      <a:pt x="1200" y="558"/>
                    </a:lnTo>
                    <a:lnTo>
                      <a:pt x="1206" y="546"/>
                    </a:lnTo>
                    <a:lnTo>
                      <a:pt x="1206" y="540"/>
                    </a:lnTo>
                    <a:lnTo>
                      <a:pt x="1206" y="546"/>
                    </a:lnTo>
                    <a:lnTo>
                      <a:pt x="1182" y="546"/>
                    </a:lnTo>
                    <a:lnTo>
                      <a:pt x="1176" y="534"/>
                    </a:lnTo>
                    <a:lnTo>
                      <a:pt x="1176" y="528"/>
                    </a:lnTo>
                    <a:lnTo>
                      <a:pt x="1134" y="528"/>
                    </a:lnTo>
                    <a:lnTo>
                      <a:pt x="1122" y="516"/>
                    </a:lnTo>
                    <a:lnTo>
                      <a:pt x="1110" y="516"/>
                    </a:lnTo>
                    <a:lnTo>
                      <a:pt x="1092" y="510"/>
                    </a:lnTo>
                    <a:lnTo>
                      <a:pt x="1080" y="498"/>
                    </a:lnTo>
                    <a:lnTo>
                      <a:pt x="1080" y="468"/>
                    </a:lnTo>
                    <a:lnTo>
                      <a:pt x="1068" y="456"/>
                    </a:lnTo>
                    <a:lnTo>
                      <a:pt x="1068" y="420"/>
                    </a:lnTo>
                    <a:lnTo>
                      <a:pt x="1074" y="420"/>
                    </a:lnTo>
                    <a:lnTo>
                      <a:pt x="1080" y="414"/>
                    </a:lnTo>
                    <a:lnTo>
                      <a:pt x="1080" y="408"/>
                    </a:lnTo>
                    <a:lnTo>
                      <a:pt x="1068" y="396"/>
                    </a:lnTo>
                    <a:lnTo>
                      <a:pt x="1056" y="390"/>
                    </a:lnTo>
                    <a:lnTo>
                      <a:pt x="1050" y="384"/>
                    </a:lnTo>
                    <a:lnTo>
                      <a:pt x="1050" y="360"/>
                    </a:lnTo>
                    <a:lnTo>
                      <a:pt x="1038" y="354"/>
                    </a:lnTo>
                    <a:lnTo>
                      <a:pt x="1032" y="342"/>
                    </a:lnTo>
                    <a:lnTo>
                      <a:pt x="1032" y="330"/>
                    </a:lnTo>
                    <a:lnTo>
                      <a:pt x="1038" y="318"/>
                    </a:lnTo>
                    <a:lnTo>
                      <a:pt x="1038" y="294"/>
                    </a:lnTo>
                    <a:lnTo>
                      <a:pt x="1026" y="282"/>
                    </a:lnTo>
                    <a:lnTo>
                      <a:pt x="1020" y="270"/>
                    </a:lnTo>
                    <a:lnTo>
                      <a:pt x="1008" y="258"/>
                    </a:lnTo>
                    <a:lnTo>
                      <a:pt x="1002" y="246"/>
                    </a:lnTo>
                    <a:lnTo>
                      <a:pt x="996" y="240"/>
                    </a:lnTo>
                    <a:lnTo>
                      <a:pt x="990" y="228"/>
                    </a:lnTo>
                    <a:lnTo>
                      <a:pt x="948" y="228"/>
                    </a:lnTo>
                    <a:lnTo>
                      <a:pt x="930" y="222"/>
                    </a:lnTo>
                    <a:lnTo>
                      <a:pt x="930" y="228"/>
                    </a:lnTo>
                    <a:lnTo>
                      <a:pt x="912" y="228"/>
                    </a:lnTo>
                    <a:lnTo>
                      <a:pt x="900" y="240"/>
                    </a:lnTo>
                    <a:lnTo>
                      <a:pt x="888" y="264"/>
                    </a:lnTo>
                    <a:lnTo>
                      <a:pt x="876" y="276"/>
                    </a:lnTo>
                    <a:lnTo>
                      <a:pt x="852" y="288"/>
                    </a:lnTo>
                    <a:lnTo>
                      <a:pt x="840" y="288"/>
                    </a:lnTo>
                    <a:lnTo>
                      <a:pt x="822" y="276"/>
                    </a:lnTo>
                    <a:lnTo>
                      <a:pt x="810" y="270"/>
                    </a:lnTo>
                    <a:lnTo>
                      <a:pt x="780" y="240"/>
                    </a:lnTo>
                    <a:lnTo>
                      <a:pt x="780" y="228"/>
                    </a:lnTo>
                    <a:lnTo>
                      <a:pt x="786" y="216"/>
                    </a:lnTo>
                    <a:lnTo>
                      <a:pt x="786" y="174"/>
                    </a:lnTo>
                    <a:lnTo>
                      <a:pt x="780" y="162"/>
                    </a:lnTo>
                    <a:lnTo>
                      <a:pt x="768" y="150"/>
                    </a:lnTo>
                    <a:lnTo>
                      <a:pt x="756" y="144"/>
                    </a:lnTo>
                    <a:lnTo>
                      <a:pt x="744" y="144"/>
                    </a:lnTo>
                    <a:lnTo>
                      <a:pt x="738" y="114"/>
                    </a:lnTo>
                    <a:lnTo>
                      <a:pt x="708" y="102"/>
                    </a:lnTo>
                    <a:lnTo>
                      <a:pt x="708" y="78"/>
                    </a:lnTo>
                    <a:lnTo>
                      <a:pt x="696" y="66"/>
                    </a:lnTo>
                    <a:lnTo>
                      <a:pt x="582" y="66"/>
                    </a:lnTo>
                    <a:lnTo>
                      <a:pt x="576" y="72"/>
                    </a:lnTo>
                    <a:lnTo>
                      <a:pt x="576" y="90"/>
                    </a:lnTo>
                    <a:lnTo>
                      <a:pt x="570" y="102"/>
                    </a:lnTo>
                    <a:lnTo>
                      <a:pt x="570" y="108"/>
                    </a:lnTo>
                    <a:lnTo>
                      <a:pt x="366" y="108"/>
                    </a:lnTo>
                    <a:lnTo>
                      <a:pt x="156" y="12"/>
                    </a:lnTo>
                    <a:lnTo>
                      <a:pt x="150" y="12"/>
                    </a:lnTo>
                    <a:lnTo>
                      <a:pt x="150" y="6"/>
                    </a:lnTo>
                    <a:lnTo>
                      <a:pt x="15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6" y="6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0" y="90"/>
                    </a:lnTo>
                    <a:lnTo>
                      <a:pt x="12" y="114"/>
                    </a:lnTo>
                    <a:lnTo>
                      <a:pt x="6" y="126"/>
                    </a:lnTo>
                    <a:lnTo>
                      <a:pt x="24" y="144"/>
                    </a:lnTo>
                    <a:lnTo>
                      <a:pt x="6" y="174"/>
                    </a:lnTo>
                    <a:lnTo>
                      <a:pt x="18" y="180"/>
                    </a:lnTo>
                    <a:lnTo>
                      <a:pt x="18" y="210"/>
                    </a:lnTo>
                    <a:lnTo>
                      <a:pt x="24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42" y="264"/>
                    </a:lnTo>
                    <a:lnTo>
                      <a:pt x="60" y="264"/>
                    </a:lnTo>
                    <a:lnTo>
                      <a:pt x="60" y="270"/>
                    </a:lnTo>
                    <a:lnTo>
                      <a:pt x="66" y="276"/>
                    </a:lnTo>
                    <a:lnTo>
                      <a:pt x="72" y="288"/>
                    </a:lnTo>
                    <a:lnTo>
                      <a:pt x="84" y="300"/>
                    </a:lnTo>
                    <a:lnTo>
                      <a:pt x="90" y="318"/>
                    </a:lnTo>
                    <a:lnTo>
                      <a:pt x="96" y="330"/>
                    </a:lnTo>
                    <a:lnTo>
                      <a:pt x="96" y="342"/>
                    </a:lnTo>
                    <a:lnTo>
                      <a:pt x="78" y="378"/>
                    </a:lnTo>
                    <a:lnTo>
                      <a:pt x="72" y="384"/>
                    </a:lnTo>
                    <a:lnTo>
                      <a:pt x="72" y="390"/>
                    </a:lnTo>
                    <a:lnTo>
                      <a:pt x="84" y="396"/>
                    </a:lnTo>
                    <a:lnTo>
                      <a:pt x="72" y="414"/>
                    </a:lnTo>
                    <a:lnTo>
                      <a:pt x="60" y="396"/>
                    </a:lnTo>
                    <a:lnTo>
                      <a:pt x="12" y="390"/>
                    </a:lnTo>
                    <a:lnTo>
                      <a:pt x="36" y="414"/>
                    </a:lnTo>
                    <a:lnTo>
                      <a:pt x="42" y="438"/>
                    </a:lnTo>
                    <a:lnTo>
                      <a:pt x="66" y="444"/>
                    </a:lnTo>
                    <a:lnTo>
                      <a:pt x="78" y="456"/>
                    </a:lnTo>
                    <a:lnTo>
                      <a:pt x="84" y="468"/>
                    </a:lnTo>
                    <a:lnTo>
                      <a:pt x="90" y="474"/>
                    </a:lnTo>
                    <a:lnTo>
                      <a:pt x="96" y="474"/>
                    </a:lnTo>
                    <a:lnTo>
                      <a:pt x="102" y="468"/>
                    </a:lnTo>
                    <a:lnTo>
                      <a:pt x="108" y="468"/>
                    </a:lnTo>
                    <a:lnTo>
                      <a:pt x="120" y="462"/>
                    </a:lnTo>
                    <a:lnTo>
                      <a:pt x="126" y="456"/>
                    </a:lnTo>
                    <a:lnTo>
                      <a:pt x="126" y="480"/>
                    </a:lnTo>
                    <a:lnTo>
                      <a:pt x="144" y="516"/>
                    </a:lnTo>
                    <a:lnTo>
                      <a:pt x="156" y="528"/>
                    </a:lnTo>
                    <a:lnTo>
                      <a:pt x="168" y="552"/>
                    </a:lnTo>
                    <a:lnTo>
                      <a:pt x="168" y="564"/>
                    </a:lnTo>
                    <a:lnTo>
                      <a:pt x="156" y="588"/>
                    </a:lnTo>
                    <a:lnTo>
                      <a:pt x="150" y="606"/>
                    </a:lnTo>
                    <a:lnTo>
                      <a:pt x="150" y="618"/>
                    </a:lnTo>
                    <a:lnTo>
                      <a:pt x="180" y="648"/>
                    </a:lnTo>
                    <a:lnTo>
                      <a:pt x="192" y="666"/>
                    </a:lnTo>
                    <a:lnTo>
                      <a:pt x="222" y="696"/>
                    </a:lnTo>
                    <a:lnTo>
                      <a:pt x="234" y="714"/>
                    </a:lnTo>
                    <a:lnTo>
                      <a:pt x="264" y="744"/>
                    </a:lnTo>
                    <a:lnTo>
                      <a:pt x="258" y="750"/>
                    </a:lnTo>
                    <a:lnTo>
                      <a:pt x="258" y="762"/>
                    </a:lnTo>
                    <a:lnTo>
                      <a:pt x="252" y="768"/>
                    </a:lnTo>
                    <a:lnTo>
                      <a:pt x="252" y="780"/>
                    </a:lnTo>
                    <a:lnTo>
                      <a:pt x="258" y="786"/>
                    </a:lnTo>
                    <a:lnTo>
                      <a:pt x="276" y="786"/>
                    </a:lnTo>
                    <a:lnTo>
                      <a:pt x="288" y="780"/>
                    </a:lnTo>
                    <a:lnTo>
                      <a:pt x="294" y="768"/>
                    </a:lnTo>
                    <a:lnTo>
                      <a:pt x="306" y="762"/>
                    </a:lnTo>
                    <a:lnTo>
                      <a:pt x="312" y="756"/>
                    </a:lnTo>
                    <a:lnTo>
                      <a:pt x="306" y="738"/>
                    </a:lnTo>
                    <a:lnTo>
                      <a:pt x="306" y="732"/>
                    </a:lnTo>
                    <a:lnTo>
                      <a:pt x="300" y="726"/>
                    </a:lnTo>
                    <a:lnTo>
                      <a:pt x="300" y="708"/>
                    </a:lnTo>
                    <a:lnTo>
                      <a:pt x="288" y="684"/>
                    </a:lnTo>
                    <a:lnTo>
                      <a:pt x="282" y="678"/>
                    </a:lnTo>
                    <a:lnTo>
                      <a:pt x="258" y="678"/>
                    </a:lnTo>
                    <a:lnTo>
                      <a:pt x="240" y="648"/>
                    </a:lnTo>
                    <a:lnTo>
                      <a:pt x="240" y="576"/>
                    </a:lnTo>
                    <a:lnTo>
                      <a:pt x="222" y="546"/>
                    </a:lnTo>
                    <a:lnTo>
                      <a:pt x="228" y="534"/>
                    </a:lnTo>
                    <a:lnTo>
                      <a:pt x="228" y="528"/>
                    </a:lnTo>
                    <a:lnTo>
                      <a:pt x="234" y="516"/>
                    </a:lnTo>
                    <a:lnTo>
                      <a:pt x="234" y="492"/>
                    </a:lnTo>
                    <a:lnTo>
                      <a:pt x="228" y="486"/>
                    </a:lnTo>
                    <a:lnTo>
                      <a:pt x="216" y="480"/>
                    </a:lnTo>
                    <a:lnTo>
                      <a:pt x="210" y="474"/>
                    </a:lnTo>
                    <a:lnTo>
                      <a:pt x="198" y="474"/>
                    </a:lnTo>
                    <a:lnTo>
                      <a:pt x="198" y="432"/>
                    </a:lnTo>
                    <a:lnTo>
                      <a:pt x="168" y="396"/>
                    </a:lnTo>
                    <a:lnTo>
                      <a:pt x="174" y="336"/>
                    </a:lnTo>
                    <a:lnTo>
                      <a:pt x="168" y="330"/>
                    </a:lnTo>
                    <a:lnTo>
                      <a:pt x="162" y="318"/>
                    </a:lnTo>
                    <a:lnTo>
                      <a:pt x="144" y="300"/>
                    </a:lnTo>
                    <a:lnTo>
                      <a:pt x="138" y="288"/>
                    </a:lnTo>
                    <a:lnTo>
                      <a:pt x="138" y="276"/>
                    </a:lnTo>
                    <a:lnTo>
                      <a:pt x="132" y="264"/>
                    </a:lnTo>
                    <a:lnTo>
                      <a:pt x="132" y="246"/>
                    </a:lnTo>
                    <a:lnTo>
                      <a:pt x="126" y="240"/>
                    </a:lnTo>
                    <a:lnTo>
                      <a:pt x="120" y="228"/>
                    </a:lnTo>
                    <a:lnTo>
                      <a:pt x="108" y="216"/>
                    </a:lnTo>
                    <a:lnTo>
                      <a:pt x="10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102" y="186"/>
                    </a:lnTo>
                    <a:lnTo>
                      <a:pt x="114" y="162"/>
                    </a:lnTo>
                    <a:lnTo>
                      <a:pt x="114" y="114"/>
                    </a:lnTo>
                    <a:lnTo>
                      <a:pt x="120" y="108"/>
                    </a:lnTo>
                    <a:lnTo>
                      <a:pt x="126" y="96"/>
                    </a:lnTo>
                    <a:lnTo>
                      <a:pt x="126" y="60"/>
                    </a:lnTo>
                    <a:lnTo>
                      <a:pt x="132" y="66"/>
                    </a:lnTo>
                    <a:lnTo>
                      <a:pt x="144" y="72"/>
                    </a:lnTo>
                    <a:lnTo>
                      <a:pt x="150" y="84"/>
                    </a:lnTo>
                    <a:lnTo>
                      <a:pt x="162" y="90"/>
                    </a:lnTo>
                    <a:lnTo>
                      <a:pt x="180" y="90"/>
                    </a:lnTo>
                    <a:lnTo>
                      <a:pt x="186" y="84"/>
                    </a:lnTo>
                    <a:lnTo>
                      <a:pt x="198" y="84"/>
                    </a:lnTo>
                    <a:lnTo>
                      <a:pt x="198" y="102"/>
                    </a:lnTo>
                    <a:lnTo>
                      <a:pt x="204" y="108"/>
                    </a:lnTo>
                    <a:lnTo>
                      <a:pt x="216" y="114"/>
                    </a:lnTo>
                    <a:lnTo>
                      <a:pt x="234" y="114"/>
                    </a:lnTo>
                    <a:lnTo>
                      <a:pt x="234" y="120"/>
                    </a:lnTo>
                    <a:lnTo>
                      <a:pt x="228" y="126"/>
                    </a:lnTo>
                    <a:lnTo>
                      <a:pt x="228" y="186"/>
                    </a:lnTo>
                    <a:lnTo>
                      <a:pt x="240" y="258"/>
                    </a:lnTo>
                    <a:lnTo>
                      <a:pt x="240" y="270"/>
                    </a:lnTo>
                    <a:lnTo>
                      <a:pt x="246" y="282"/>
                    </a:lnTo>
                    <a:lnTo>
                      <a:pt x="252" y="306"/>
                    </a:lnTo>
                    <a:lnTo>
                      <a:pt x="264" y="342"/>
                    </a:lnTo>
                    <a:lnTo>
                      <a:pt x="276" y="372"/>
                    </a:lnTo>
                    <a:lnTo>
                      <a:pt x="282" y="384"/>
                    </a:lnTo>
                    <a:lnTo>
                      <a:pt x="324" y="384"/>
                    </a:lnTo>
                    <a:lnTo>
                      <a:pt x="318" y="390"/>
                    </a:lnTo>
                    <a:lnTo>
                      <a:pt x="306" y="414"/>
                    </a:lnTo>
                    <a:lnTo>
                      <a:pt x="318" y="438"/>
                    </a:lnTo>
                    <a:lnTo>
                      <a:pt x="330" y="444"/>
                    </a:lnTo>
                    <a:lnTo>
                      <a:pt x="336" y="450"/>
                    </a:lnTo>
                    <a:lnTo>
                      <a:pt x="348" y="450"/>
                    </a:lnTo>
                    <a:lnTo>
                      <a:pt x="354" y="474"/>
                    </a:lnTo>
                    <a:lnTo>
                      <a:pt x="384" y="474"/>
                    </a:lnTo>
                    <a:lnTo>
                      <a:pt x="390" y="516"/>
                    </a:lnTo>
                    <a:lnTo>
                      <a:pt x="384" y="516"/>
                    </a:lnTo>
                    <a:lnTo>
                      <a:pt x="378" y="522"/>
                    </a:lnTo>
                    <a:lnTo>
                      <a:pt x="366" y="528"/>
                    </a:lnTo>
                    <a:lnTo>
                      <a:pt x="360" y="534"/>
                    </a:lnTo>
                    <a:lnTo>
                      <a:pt x="354" y="546"/>
                    </a:lnTo>
                    <a:lnTo>
                      <a:pt x="354" y="558"/>
                    </a:lnTo>
                    <a:lnTo>
                      <a:pt x="360" y="564"/>
                    </a:lnTo>
                    <a:lnTo>
                      <a:pt x="372" y="570"/>
                    </a:lnTo>
                    <a:lnTo>
                      <a:pt x="384" y="558"/>
                    </a:lnTo>
                    <a:lnTo>
                      <a:pt x="384" y="564"/>
                    </a:lnTo>
                    <a:lnTo>
                      <a:pt x="396" y="576"/>
                    </a:lnTo>
                    <a:lnTo>
                      <a:pt x="396" y="588"/>
                    </a:lnTo>
                    <a:lnTo>
                      <a:pt x="402" y="594"/>
                    </a:lnTo>
                    <a:lnTo>
                      <a:pt x="414" y="594"/>
                    </a:lnTo>
                    <a:lnTo>
                      <a:pt x="426" y="600"/>
                    </a:lnTo>
                    <a:lnTo>
                      <a:pt x="432" y="600"/>
                    </a:lnTo>
                    <a:lnTo>
                      <a:pt x="438" y="606"/>
                    </a:lnTo>
                    <a:lnTo>
                      <a:pt x="438" y="624"/>
                    </a:lnTo>
                    <a:lnTo>
                      <a:pt x="432" y="630"/>
                    </a:lnTo>
                    <a:lnTo>
                      <a:pt x="432" y="636"/>
                    </a:lnTo>
                    <a:lnTo>
                      <a:pt x="426" y="648"/>
                    </a:lnTo>
                    <a:lnTo>
                      <a:pt x="426" y="654"/>
                    </a:lnTo>
                    <a:lnTo>
                      <a:pt x="468" y="654"/>
                    </a:lnTo>
                    <a:lnTo>
                      <a:pt x="468" y="684"/>
                    </a:lnTo>
                    <a:lnTo>
                      <a:pt x="504" y="720"/>
                    </a:lnTo>
                    <a:lnTo>
                      <a:pt x="510" y="732"/>
                    </a:lnTo>
                    <a:lnTo>
                      <a:pt x="528" y="750"/>
                    </a:lnTo>
                    <a:lnTo>
                      <a:pt x="534" y="768"/>
                    </a:lnTo>
                    <a:lnTo>
                      <a:pt x="546" y="780"/>
                    </a:lnTo>
                    <a:lnTo>
                      <a:pt x="552" y="798"/>
                    </a:lnTo>
                    <a:lnTo>
                      <a:pt x="558" y="810"/>
                    </a:lnTo>
                    <a:lnTo>
                      <a:pt x="558" y="870"/>
                    </a:lnTo>
                    <a:lnTo>
                      <a:pt x="564" y="882"/>
                    </a:lnTo>
                    <a:lnTo>
                      <a:pt x="576" y="894"/>
                    </a:lnTo>
                    <a:lnTo>
                      <a:pt x="576" y="906"/>
                    </a:lnTo>
                    <a:lnTo>
                      <a:pt x="570" y="918"/>
                    </a:lnTo>
                    <a:lnTo>
                      <a:pt x="552" y="936"/>
                    </a:lnTo>
                    <a:lnTo>
                      <a:pt x="546" y="948"/>
                    </a:lnTo>
                    <a:lnTo>
                      <a:pt x="546" y="954"/>
                    </a:lnTo>
                    <a:lnTo>
                      <a:pt x="552" y="960"/>
                    </a:lnTo>
                    <a:lnTo>
                      <a:pt x="564" y="966"/>
                    </a:lnTo>
                    <a:lnTo>
                      <a:pt x="540" y="966"/>
                    </a:lnTo>
                    <a:lnTo>
                      <a:pt x="528" y="972"/>
                    </a:lnTo>
                    <a:lnTo>
                      <a:pt x="528" y="1038"/>
                    </a:lnTo>
                    <a:lnTo>
                      <a:pt x="534" y="1056"/>
                    </a:lnTo>
                    <a:lnTo>
                      <a:pt x="540" y="1062"/>
                    </a:lnTo>
                    <a:lnTo>
                      <a:pt x="546" y="1074"/>
                    </a:lnTo>
                    <a:lnTo>
                      <a:pt x="558" y="1074"/>
                    </a:lnTo>
                    <a:lnTo>
                      <a:pt x="576" y="1080"/>
                    </a:lnTo>
                    <a:lnTo>
                      <a:pt x="600" y="1080"/>
                    </a:lnTo>
                    <a:lnTo>
                      <a:pt x="612" y="1086"/>
                    </a:lnTo>
                    <a:lnTo>
                      <a:pt x="636" y="1110"/>
                    </a:lnTo>
                    <a:lnTo>
                      <a:pt x="642" y="1122"/>
                    </a:lnTo>
                    <a:lnTo>
                      <a:pt x="648" y="1140"/>
                    </a:lnTo>
                    <a:lnTo>
                      <a:pt x="654" y="1152"/>
                    </a:lnTo>
                    <a:lnTo>
                      <a:pt x="666" y="1164"/>
                    </a:lnTo>
                    <a:lnTo>
                      <a:pt x="678" y="1170"/>
                    </a:lnTo>
                    <a:lnTo>
                      <a:pt x="732" y="1170"/>
                    </a:lnTo>
                    <a:lnTo>
                      <a:pt x="750" y="1176"/>
                    </a:lnTo>
                    <a:lnTo>
                      <a:pt x="762" y="1182"/>
                    </a:lnTo>
                    <a:lnTo>
                      <a:pt x="768" y="1188"/>
                    </a:lnTo>
                    <a:lnTo>
                      <a:pt x="774" y="1200"/>
                    </a:lnTo>
                    <a:lnTo>
                      <a:pt x="786" y="1218"/>
                    </a:lnTo>
                    <a:lnTo>
                      <a:pt x="810" y="1242"/>
                    </a:lnTo>
                    <a:lnTo>
                      <a:pt x="834" y="1254"/>
                    </a:lnTo>
                    <a:lnTo>
                      <a:pt x="870" y="1266"/>
                    </a:lnTo>
                    <a:lnTo>
                      <a:pt x="912" y="1272"/>
                    </a:lnTo>
                    <a:lnTo>
                      <a:pt x="942" y="1278"/>
                    </a:lnTo>
                    <a:lnTo>
                      <a:pt x="960" y="1290"/>
                    </a:lnTo>
                    <a:lnTo>
                      <a:pt x="966" y="1302"/>
                    </a:lnTo>
                    <a:lnTo>
                      <a:pt x="978" y="1314"/>
                    </a:lnTo>
                    <a:lnTo>
                      <a:pt x="990" y="1320"/>
                    </a:lnTo>
                    <a:lnTo>
                      <a:pt x="996" y="1320"/>
                    </a:lnTo>
                    <a:lnTo>
                      <a:pt x="1002" y="1326"/>
                    </a:lnTo>
                    <a:lnTo>
                      <a:pt x="1008" y="1338"/>
                    </a:lnTo>
                    <a:lnTo>
                      <a:pt x="1014" y="1344"/>
                    </a:lnTo>
                    <a:lnTo>
                      <a:pt x="1080" y="1344"/>
                    </a:lnTo>
                    <a:lnTo>
                      <a:pt x="1092" y="1356"/>
                    </a:lnTo>
                    <a:lnTo>
                      <a:pt x="1098" y="1368"/>
                    </a:lnTo>
                    <a:lnTo>
                      <a:pt x="1104" y="1374"/>
                    </a:lnTo>
                    <a:lnTo>
                      <a:pt x="1116" y="1374"/>
                    </a:lnTo>
                    <a:lnTo>
                      <a:pt x="1140" y="1362"/>
                    </a:lnTo>
                    <a:lnTo>
                      <a:pt x="1170" y="1350"/>
                    </a:lnTo>
                    <a:lnTo>
                      <a:pt x="1206" y="1332"/>
                    </a:lnTo>
                    <a:lnTo>
                      <a:pt x="1260" y="1314"/>
                    </a:lnTo>
                    <a:lnTo>
                      <a:pt x="1278" y="1326"/>
                    </a:lnTo>
                    <a:lnTo>
                      <a:pt x="1308" y="1350"/>
                    </a:lnTo>
                    <a:lnTo>
                      <a:pt x="1344" y="1374"/>
                    </a:lnTo>
                    <a:lnTo>
                      <a:pt x="1386" y="1416"/>
                    </a:lnTo>
                    <a:lnTo>
                      <a:pt x="1386" y="1428"/>
                    </a:lnTo>
                    <a:lnTo>
                      <a:pt x="1392" y="1446"/>
                    </a:lnTo>
                    <a:lnTo>
                      <a:pt x="1398" y="1458"/>
                    </a:lnTo>
                    <a:lnTo>
                      <a:pt x="1416" y="1458"/>
                    </a:lnTo>
                    <a:lnTo>
                      <a:pt x="1422" y="1452"/>
                    </a:lnTo>
                    <a:lnTo>
                      <a:pt x="1422" y="144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5" name="Jamaica" descr="© INSCALE GmbH, 18.06.2010"/>
              <p:cNvSpPr>
                <a:spLocks/>
              </p:cNvSpPr>
              <p:nvPr/>
            </p:nvSpPr>
            <p:spPr bwMode="auto">
              <a:xfrm>
                <a:off x="1246" y="1931"/>
                <a:ext cx="40" cy="13"/>
              </a:xfrm>
              <a:custGeom>
                <a:avLst/>
                <a:gdLst>
                  <a:gd name="T0" fmla="*/ 2147483647 w 156"/>
                  <a:gd name="T1" fmla="*/ 2147483647 h 54"/>
                  <a:gd name="T2" fmla="*/ 2147483647 w 156"/>
                  <a:gd name="T3" fmla="*/ 2147483647 h 54"/>
                  <a:gd name="T4" fmla="*/ 2147483647 w 156"/>
                  <a:gd name="T5" fmla="*/ 2147483647 h 54"/>
                  <a:gd name="T6" fmla="*/ 2147483647 w 156"/>
                  <a:gd name="T7" fmla="*/ 2147483647 h 54"/>
                  <a:gd name="T8" fmla="*/ 2147483647 w 156"/>
                  <a:gd name="T9" fmla="*/ 2147483647 h 54"/>
                  <a:gd name="T10" fmla="*/ 2147483647 w 156"/>
                  <a:gd name="T11" fmla="*/ 2147483647 h 54"/>
                  <a:gd name="T12" fmla="*/ 2147483647 w 156"/>
                  <a:gd name="T13" fmla="*/ 2147483647 h 54"/>
                  <a:gd name="T14" fmla="*/ 2147483647 w 156"/>
                  <a:gd name="T15" fmla="*/ 2147483647 h 54"/>
                  <a:gd name="T16" fmla="*/ 2147483647 w 156"/>
                  <a:gd name="T17" fmla="*/ 0 h 54"/>
                  <a:gd name="T18" fmla="*/ 2147483647 w 156"/>
                  <a:gd name="T19" fmla="*/ 0 h 54"/>
                  <a:gd name="T20" fmla="*/ 2147483647 w 156"/>
                  <a:gd name="T21" fmla="*/ 2147483647 h 54"/>
                  <a:gd name="T22" fmla="*/ 0 w 156"/>
                  <a:gd name="T23" fmla="*/ 2147483647 h 54"/>
                  <a:gd name="T24" fmla="*/ 2147483647 w 156"/>
                  <a:gd name="T25" fmla="*/ 2147483647 h 54"/>
                  <a:gd name="T26" fmla="*/ 2147483647 w 156"/>
                  <a:gd name="T27" fmla="*/ 2147483647 h 54"/>
                  <a:gd name="T28" fmla="*/ 2147483647 w 156"/>
                  <a:gd name="T29" fmla="*/ 2147483647 h 54"/>
                  <a:gd name="T30" fmla="*/ 2147483647 w 156"/>
                  <a:gd name="T31" fmla="*/ 2147483647 h 54"/>
                  <a:gd name="T32" fmla="*/ 2147483647 w 156"/>
                  <a:gd name="T33" fmla="*/ 2147483647 h 54"/>
                  <a:gd name="T34" fmla="*/ 2147483647 w 156"/>
                  <a:gd name="T35" fmla="*/ 2147483647 h 54"/>
                  <a:gd name="T36" fmla="*/ 2147483647 w 156"/>
                  <a:gd name="T37" fmla="*/ 2147483647 h 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6"/>
                  <a:gd name="T58" fmla="*/ 0 h 54"/>
                  <a:gd name="T59" fmla="*/ 156 w 156"/>
                  <a:gd name="T60" fmla="*/ 54 h 5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6" h="54">
                    <a:moveTo>
                      <a:pt x="108" y="54"/>
                    </a:moveTo>
                    <a:lnTo>
                      <a:pt x="114" y="36"/>
                    </a:lnTo>
                    <a:lnTo>
                      <a:pt x="156" y="48"/>
                    </a:lnTo>
                    <a:lnTo>
                      <a:pt x="156" y="42"/>
                    </a:lnTo>
                    <a:lnTo>
                      <a:pt x="150" y="36"/>
                    </a:lnTo>
                    <a:lnTo>
                      <a:pt x="144" y="24"/>
                    </a:lnTo>
                    <a:lnTo>
                      <a:pt x="126" y="6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8" y="24"/>
                    </a:lnTo>
                    <a:lnTo>
                      <a:pt x="24" y="36"/>
                    </a:lnTo>
                    <a:lnTo>
                      <a:pt x="36" y="42"/>
                    </a:lnTo>
                    <a:lnTo>
                      <a:pt x="60" y="42"/>
                    </a:lnTo>
                    <a:lnTo>
                      <a:pt x="78" y="48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6" name="Honduras" descr="© INSCALE GmbH, 18.06.2010"/>
              <p:cNvSpPr>
                <a:spLocks/>
              </p:cNvSpPr>
              <p:nvPr/>
            </p:nvSpPr>
            <p:spPr bwMode="auto">
              <a:xfrm>
                <a:off x="1042" y="1980"/>
                <a:ext cx="114" cy="63"/>
              </a:xfrm>
              <a:custGeom>
                <a:avLst/>
                <a:gdLst>
                  <a:gd name="T0" fmla="*/ 2147483647 w 444"/>
                  <a:gd name="T1" fmla="*/ 2147483647 h 246"/>
                  <a:gd name="T2" fmla="*/ 2147483647 w 444"/>
                  <a:gd name="T3" fmla="*/ 2147483647 h 246"/>
                  <a:gd name="T4" fmla="*/ 2147483647 w 444"/>
                  <a:gd name="T5" fmla="*/ 2147483647 h 246"/>
                  <a:gd name="T6" fmla="*/ 2147483647 w 444"/>
                  <a:gd name="T7" fmla="*/ 2147483647 h 246"/>
                  <a:gd name="T8" fmla="*/ 2147483647 w 444"/>
                  <a:gd name="T9" fmla="*/ 2147483647 h 246"/>
                  <a:gd name="T10" fmla="*/ 2147483647 w 444"/>
                  <a:gd name="T11" fmla="*/ 2147483647 h 246"/>
                  <a:gd name="T12" fmla="*/ 2147483647 w 444"/>
                  <a:gd name="T13" fmla="*/ 2147483647 h 246"/>
                  <a:gd name="T14" fmla="*/ 2147483647 w 444"/>
                  <a:gd name="T15" fmla="*/ 2147483647 h 246"/>
                  <a:gd name="T16" fmla="*/ 2147483647 w 444"/>
                  <a:gd name="T17" fmla="*/ 2147483647 h 246"/>
                  <a:gd name="T18" fmla="*/ 2147483647 w 444"/>
                  <a:gd name="T19" fmla="*/ 2147483647 h 246"/>
                  <a:gd name="T20" fmla="*/ 2147483647 w 444"/>
                  <a:gd name="T21" fmla="*/ 2147483647 h 246"/>
                  <a:gd name="T22" fmla="*/ 2147483647 w 444"/>
                  <a:gd name="T23" fmla="*/ 2147483647 h 246"/>
                  <a:gd name="T24" fmla="*/ 2147483647 w 444"/>
                  <a:gd name="T25" fmla="*/ 2147483647 h 246"/>
                  <a:gd name="T26" fmla="*/ 2147483647 w 444"/>
                  <a:gd name="T27" fmla="*/ 2147483647 h 246"/>
                  <a:gd name="T28" fmla="*/ 2147483647 w 444"/>
                  <a:gd name="T29" fmla="*/ 2147483647 h 246"/>
                  <a:gd name="T30" fmla="*/ 2147483647 w 444"/>
                  <a:gd name="T31" fmla="*/ 2147483647 h 246"/>
                  <a:gd name="T32" fmla="*/ 2147483647 w 444"/>
                  <a:gd name="T33" fmla="*/ 2147483647 h 246"/>
                  <a:gd name="T34" fmla="*/ 2147483647 w 444"/>
                  <a:gd name="T35" fmla="*/ 2147483647 h 246"/>
                  <a:gd name="T36" fmla="*/ 2147483647 w 444"/>
                  <a:gd name="T37" fmla="*/ 2147483647 h 246"/>
                  <a:gd name="T38" fmla="*/ 2147483647 w 444"/>
                  <a:gd name="T39" fmla="*/ 0 h 246"/>
                  <a:gd name="T40" fmla="*/ 2147483647 w 444"/>
                  <a:gd name="T41" fmla="*/ 2147483647 h 246"/>
                  <a:gd name="T42" fmla="*/ 2147483647 w 444"/>
                  <a:gd name="T43" fmla="*/ 2147483647 h 246"/>
                  <a:gd name="T44" fmla="*/ 2147483647 w 444"/>
                  <a:gd name="T45" fmla="*/ 0 h 246"/>
                  <a:gd name="T46" fmla="*/ 2147483647 w 444"/>
                  <a:gd name="T47" fmla="*/ 2147483647 h 246"/>
                  <a:gd name="T48" fmla="*/ 2147483647 w 444"/>
                  <a:gd name="T49" fmla="*/ 2147483647 h 246"/>
                  <a:gd name="T50" fmla="*/ 2147483647 w 444"/>
                  <a:gd name="T51" fmla="*/ 2147483647 h 246"/>
                  <a:gd name="T52" fmla="*/ 2147483647 w 444"/>
                  <a:gd name="T53" fmla="*/ 2147483647 h 246"/>
                  <a:gd name="T54" fmla="*/ 2147483647 w 444"/>
                  <a:gd name="T55" fmla="*/ 2147483647 h 246"/>
                  <a:gd name="T56" fmla="*/ 2147483647 w 444"/>
                  <a:gd name="T57" fmla="*/ 2147483647 h 246"/>
                  <a:gd name="T58" fmla="*/ 2147483647 w 444"/>
                  <a:gd name="T59" fmla="*/ 2147483647 h 246"/>
                  <a:gd name="T60" fmla="*/ 2147483647 w 444"/>
                  <a:gd name="T61" fmla="*/ 0 h 246"/>
                  <a:gd name="T62" fmla="*/ 2147483647 w 444"/>
                  <a:gd name="T63" fmla="*/ 2147483647 h 246"/>
                  <a:gd name="T64" fmla="*/ 2147483647 w 444"/>
                  <a:gd name="T65" fmla="*/ 2147483647 h 246"/>
                  <a:gd name="T66" fmla="*/ 2147483647 w 444"/>
                  <a:gd name="T67" fmla="*/ 2147483647 h 246"/>
                  <a:gd name="T68" fmla="*/ 2147483647 w 444"/>
                  <a:gd name="T69" fmla="*/ 2147483647 h 246"/>
                  <a:gd name="T70" fmla="*/ 2147483647 w 444"/>
                  <a:gd name="T71" fmla="*/ 2147483647 h 246"/>
                  <a:gd name="T72" fmla="*/ 0 w 444"/>
                  <a:gd name="T73" fmla="*/ 2147483647 h 246"/>
                  <a:gd name="T74" fmla="*/ 2147483647 w 444"/>
                  <a:gd name="T75" fmla="*/ 2147483647 h 246"/>
                  <a:gd name="T76" fmla="*/ 2147483647 w 444"/>
                  <a:gd name="T77" fmla="*/ 2147483647 h 246"/>
                  <a:gd name="T78" fmla="*/ 2147483647 w 444"/>
                  <a:gd name="T79" fmla="*/ 2147483647 h 246"/>
                  <a:gd name="T80" fmla="*/ 2147483647 w 444"/>
                  <a:gd name="T81" fmla="*/ 2147483647 h 246"/>
                  <a:gd name="T82" fmla="*/ 2147483647 w 444"/>
                  <a:gd name="T83" fmla="*/ 2147483647 h 246"/>
                  <a:gd name="T84" fmla="*/ 2147483647 w 444"/>
                  <a:gd name="T85" fmla="*/ 2147483647 h 246"/>
                  <a:gd name="T86" fmla="*/ 2147483647 w 444"/>
                  <a:gd name="T87" fmla="*/ 2147483647 h 2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44"/>
                  <a:gd name="T133" fmla="*/ 0 h 246"/>
                  <a:gd name="T134" fmla="*/ 444 w 444"/>
                  <a:gd name="T135" fmla="*/ 246 h 2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44" h="246">
                    <a:moveTo>
                      <a:pt x="156" y="240"/>
                    </a:moveTo>
                    <a:lnTo>
                      <a:pt x="156" y="222"/>
                    </a:lnTo>
                    <a:lnTo>
                      <a:pt x="174" y="222"/>
                    </a:lnTo>
                    <a:lnTo>
                      <a:pt x="168" y="216"/>
                    </a:lnTo>
                    <a:lnTo>
                      <a:pt x="168" y="204"/>
                    </a:lnTo>
                    <a:lnTo>
                      <a:pt x="162" y="198"/>
                    </a:lnTo>
                    <a:lnTo>
                      <a:pt x="162" y="186"/>
                    </a:lnTo>
                    <a:lnTo>
                      <a:pt x="168" y="180"/>
                    </a:lnTo>
                    <a:lnTo>
                      <a:pt x="204" y="180"/>
                    </a:lnTo>
                    <a:lnTo>
                      <a:pt x="210" y="168"/>
                    </a:lnTo>
                    <a:lnTo>
                      <a:pt x="216" y="162"/>
                    </a:lnTo>
                    <a:lnTo>
                      <a:pt x="228" y="162"/>
                    </a:lnTo>
                    <a:lnTo>
                      <a:pt x="228" y="168"/>
                    </a:lnTo>
                    <a:lnTo>
                      <a:pt x="234" y="174"/>
                    </a:lnTo>
                    <a:lnTo>
                      <a:pt x="252" y="174"/>
                    </a:lnTo>
                    <a:lnTo>
                      <a:pt x="276" y="150"/>
                    </a:lnTo>
                    <a:lnTo>
                      <a:pt x="288" y="126"/>
                    </a:lnTo>
                    <a:lnTo>
                      <a:pt x="306" y="126"/>
                    </a:lnTo>
                    <a:lnTo>
                      <a:pt x="306" y="108"/>
                    </a:lnTo>
                    <a:lnTo>
                      <a:pt x="318" y="96"/>
                    </a:lnTo>
                    <a:lnTo>
                      <a:pt x="330" y="96"/>
                    </a:lnTo>
                    <a:lnTo>
                      <a:pt x="348" y="114"/>
                    </a:lnTo>
                    <a:lnTo>
                      <a:pt x="360" y="114"/>
                    </a:lnTo>
                    <a:lnTo>
                      <a:pt x="372" y="102"/>
                    </a:lnTo>
                    <a:lnTo>
                      <a:pt x="372" y="96"/>
                    </a:lnTo>
                    <a:lnTo>
                      <a:pt x="420" y="96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44" y="84"/>
                    </a:lnTo>
                    <a:lnTo>
                      <a:pt x="444" y="78"/>
                    </a:lnTo>
                    <a:lnTo>
                      <a:pt x="426" y="60"/>
                    </a:lnTo>
                    <a:lnTo>
                      <a:pt x="402" y="48"/>
                    </a:lnTo>
                    <a:lnTo>
                      <a:pt x="396" y="48"/>
                    </a:lnTo>
                    <a:lnTo>
                      <a:pt x="390" y="42"/>
                    </a:lnTo>
                    <a:lnTo>
                      <a:pt x="384" y="30"/>
                    </a:lnTo>
                    <a:lnTo>
                      <a:pt x="372" y="24"/>
                    </a:lnTo>
                    <a:lnTo>
                      <a:pt x="366" y="18"/>
                    </a:lnTo>
                    <a:lnTo>
                      <a:pt x="348" y="18"/>
                    </a:lnTo>
                    <a:lnTo>
                      <a:pt x="342" y="6"/>
                    </a:lnTo>
                    <a:lnTo>
                      <a:pt x="336" y="0"/>
                    </a:lnTo>
                    <a:lnTo>
                      <a:pt x="312" y="0"/>
                    </a:lnTo>
                    <a:lnTo>
                      <a:pt x="300" y="6"/>
                    </a:lnTo>
                    <a:lnTo>
                      <a:pt x="294" y="12"/>
                    </a:lnTo>
                    <a:lnTo>
                      <a:pt x="282" y="12"/>
                    </a:lnTo>
                    <a:lnTo>
                      <a:pt x="270" y="0"/>
                    </a:lnTo>
                    <a:lnTo>
                      <a:pt x="252" y="0"/>
                    </a:lnTo>
                    <a:lnTo>
                      <a:pt x="240" y="6"/>
                    </a:lnTo>
                    <a:lnTo>
                      <a:pt x="234" y="18"/>
                    </a:lnTo>
                    <a:lnTo>
                      <a:pt x="222" y="24"/>
                    </a:lnTo>
                    <a:lnTo>
                      <a:pt x="186" y="24"/>
                    </a:lnTo>
                    <a:lnTo>
                      <a:pt x="174" y="18"/>
                    </a:lnTo>
                    <a:lnTo>
                      <a:pt x="168" y="12"/>
                    </a:lnTo>
                    <a:lnTo>
                      <a:pt x="156" y="12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24"/>
                    </a:lnTo>
                    <a:lnTo>
                      <a:pt x="132" y="24"/>
                    </a:lnTo>
                    <a:lnTo>
                      <a:pt x="132" y="18"/>
                    </a:lnTo>
                    <a:lnTo>
                      <a:pt x="126" y="12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2" y="36"/>
                    </a:lnTo>
                    <a:lnTo>
                      <a:pt x="60" y="48"/>
                    </a:lnTo>
                    <a:lnTo>
                      <a:pt x="48" y="54"/>
                    </a:lnTo>
                    <a:lnTo>
                      <a:pt x="36" y="66"/>
                    </a:lnTo>
                    <a:lnTo>
                      <a:pt x="24" y="72"/>
                    </a:lnTo>
                    <a:lnTo>
                      <a:pt x="18" y="84"/>
                    </a:lnTo>
                    <a:lnTo>
                      <a:pt x="18" y="102"/>
                    </a:lnTo>
                    <a:lnTo>
                      <a:pt x="12" y="114"/>
                    </a:lnTo>
                    <a:lnTo>
                      <a:pt x="0" y="126"/>
                    </a:lnTo>
                    <a:lnTo>
                      <a:pt x="6" y="138"/>
                    </a:lnTo>
                    <a:lnTo>
                      <a:pt x="18" y="150"/>
                    </a:lnTo>
                    <a:lnTo>
                      <a:pt x="42" y="150"/>
                    </a:lnTo>
                    <a:lnTo>
                      <a:pt x="42" y="168"/>
                    </a:lnTo>
                    <a:lnTo>
                      <a:pt x="48" y="174"/>
                    </a:lnTo>
                    <a:lnTo>
                      <a:pt x="60" y="174"/>
                    </a:lnTo>
                    <a:lnTo>
                      <a:pt x="66" y="168"/>
                    </a:lnTo>
                    <a:lnTo>
                      <a:pt x="102" y="168"/>
                    </a:lnTo>
                    <a:lnTo>
                      <a:pt x="102" y="210"/>
                    </a:lnTo>
                    <a:lnTo>
                      <a:pt x="126" y="222"/>
                    </a:lnTo>
                    <a:lnTo>
                      <a:pt x="132" y="228"/>
                    </a:lnTo>
                    <a:lnTo>
                      <a:pt x="132" y="246"/>
                    </a:lnTo>
                    <a:lnTo>
                      <a:pt x="144" y="246"/>
                    </a:lnTo>
                    <a:lnTo>
                      <a:pt x="156" y="24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7" name="Haiti" descr="© INSCALE GmbH, 18.06.2010"/>
              <p:cNvSpPr>
                <a:spLocks/>
              </p:cNvSpPr>
              <p:nvPr/>
            </p:nvSpPr>
            <p:spPr bwMode="auto">
              <a:xfrm>
                <a:off x="1322" y="1900"/>
                <a:ext cx="50" cy="40"/>
              </a:xfrm>
              <a:custGeom>
                <a:avLst/>
                <a:gdLst>
                  <a:gd name="T0" fmla="*/ 2147483647 w 198"/>
                  <a:gd name="T1" fmla="*/ 2147483647 h 156"/>
                  <a:gd name="T2" fmla="*/ 2147483647 w 198"/>
                  <a:gd name="T3" fmla="*/ 2147483647 h 156"/>
                  <a:gd name="T4" fmla="*/ 2147483647 w 198"/>
                  <a:gd name="T5" fmla="*/ 2147483647 h 156"/>
                  <a:gd name="T6" fmla="*/ 2147483647 w 198"/>
                  <a:gd name="T7" fmla="*/ 2147483647 h 156"/>
                  <a:gd name="T8" fmla="*/ 2147483647 w 198"/>
                  <a:gd name="T9" fmla="*/ 2147483647 h 156"/>
                  <a:gd name="T10" fmla="*/ 2147483647 w 198"/>
                  <a:gd name="T11" fmla="*/ 2147483647 h 156"/>
                  <a:gd name="T12" fmla="*/ 2147483647 w 198"/>
                  <a:gd name="T13" fmla="*/ 2147483647 h 156"/>
                  <a:gd name="T14" fmla="*/ 2147483647 w 198"/>
                  <a:gd name="T15" fmla="*/ 2147483647 h 156"/>
                  <a:gd name="T16" fmla="*/ 2147483647 w 198"/>
                  <a:gd name="T17" fmla="*/ 2147483647 h 156"/>
                  <a:gd name="T18" fmla="*/ 2147483647 w 198"/>
                  <a:gd name="T19" fmla="*/ 2147483647 h 156"/>
                  <a:gd name="T20" fmla="*/ 2147483647 w 198"/>
                  <a:gd name="T21" fmla="*/ 2147483647 h 156"/>
                  <a:gd name="T22" fmla="*/ 2147483647 w 198"/>
                  <a:gd name="T23" fmla="*/ 2147483647 h 156"/>
                  <a:gd name="T24" fmla="*/ 2147483647 w 198"/>
                  <a:gd name="T25" fmla="*/ 2147483647 h 156"/>
                  <a:gd name="T26" fmla="*/ 2147483647 w 198"/>
                  <a:gd name="T27" fmla="*/ 2147483647 h 156"/>
                  <a:gd name="T28" fmla="*/ 2147483647 w 198"/>
                  <a:gd name="T29" fmla="*/ 2147483647 h 156"/>
                  <a:gd name="T30" fmla="*/ 2147483647 w 198"/>
                  <a:gd name="T31" fmla="*/ 2147483647 h 156"/>
                  <a:gd name="T32" fmla="*/ 2147483647 w 198"/>
                  <a:gd name="T33" fmla="*/ 2147483647 h 156"/>
                  <a:gd name="T34" fmla="*/ 2147483647 w 198"/>
                  <a:gd name="T35" fmla="*/ 0 h 156"/>
                  <a:gd name="T36" fmla="*/ 2147483647 w 198"/>
                  <a:gd name="T37" fmla="*/ 0 h 156"/>
                  <a:gd name="T38" fmla="*/ 2147483647 w 198"/>
                  <a:gd name="T39" fmla="*/ 2147483647 h 156"/>
                  <a:gd name="T40" fmla="*/ 2147483647 w 198"/>
                  <a:gd name="T41" fmla="*/ 2147483647 h 156"/>
                  <a:gd name="T42" fmla="*/ 2147483647 w 198"/>
                  <a:gd name="T43" fmla="*/ 2147483647 h 156"/>
                  <a:gd name="T44" fmla="*/ 2147483647 w 198"/>
                  <a:gd name="T45" fmla="*/ 2147483647 h 156"/>
                  <a:gd name="T46" fmla="*/ 2147483647 w 198"/>
                  <a:gd name="T47" fmla="*/ 2147483647 h 156"/>
                  <a:gd name="T48" fmla="*/ 2147483647 w 198"/>
                  <a:gd name="T49" fmla="*/ 2147483647 h 156"/>
                  <a:gd name="T50" fmla="*/ 2147483647 w 198"/>
                  <a:gd name="T51" fmla="*/ 2147483647 h 156"/>
                  <a:gd name="T52" fmla="*/ 2147483647 w 198"/>
                  <a:gd name="T53" fmla="*/ 2147483647 h 156"/>
                  <a:gd name="T54" fmla="*/ 2147483647 w 198"/>
                  <a:gd name="T55" fmla="*/ 2147483647 h 156"/>
                  <a:gd name="T56" fmla="*/ 2147483647 w 198"/>
                  <a:gd name="T57" fmla="*/ 2147483647 h 156"/>
                  <a:gd name="T58" fmla="*/ 2147483647 w 198"/>
                  <a:gd name="T59" fmla="*/ 2147483647 h 156"/>
                  <a:gd name="T60" fmla="*/ 2147483647 w 198"/>
                  <a:gd name="T61" fmla="*/ 2147483647 h 156"/>
                  <a:gd name="T62" fmla="*/ 2147483647 w 198"/>
                  <a:gd name="T63" fmla="*/ 2147483647 h 156"/>
                  <a:gd name="T64" fmla="*/ 2147483647 w 198"/>
                  <a:gd name="T65" fmla="*/ 2147483647 h 156"/>
                  <a:gd name="T66" fmla="*/ 2147483647 w 198"/>
                  <a:gd name="T67" fmla="*/ 2147483647 h 156"/>
                  <a:gd name="T68" fmla="*/ 2147483647 w 198"/>
                  <a:gd name="T69" fmla="*/ 2147483647 h 156"/>
                  <a:gd name="T70" fmla="*/ 2147483647 w 198"/>
                  <a:gd name="T71" fmla="*/ 2147483647 h 156"/>
                  <a:gd name="T72" fmla="*/ 2147483647 w 198"/>
                  <a:gd name="T73" fmla="*/ 2147483647 h 156"/>
                  <a:gd name="T74" fmla="*/ 2147483647 w 198"/>
                  <a:gd name="T75" fmla="*/ 2147483647 h 156"/>
                  <a:gd name="T76" fmla="*/ 2147483647 w 198"/>
                  <a:gd name="T77" fmla="*/ 2147483647 h 156"/>
                  <a:gd name="T78" fmla="*/ 2147483647 w 198"/>
                  <a:gd name="T79" fmla="*/ 2147483647 h 156"/>
                  <a:gd name="T80" fmla="*/ 2147483647 w 198"/>
                  <a:gd name="T81" fmla="*/ 2147483647 h 156"/>
                  <a:gd name="T82" fmla="*/ 0 w 198"/>
                  <a:gd name="T83" fmla="*/ 2147483647 h 156"/>
                  <a:gd name="T84" fmla="*/ 0 w 198"/>
                  <a:gd name="T85" fmla="*/ 2147483647 h 156"/>
                  <a:gd name="T86" fmla="*/ 2147483647 w 198"/>
                  <a:gd name="T87" fmla="*/ 2147483647 h 156"/>
                  <a:gd name="T88" fmla="*/ 2147483647 w 198"/>
                  <a:gd name="T89" fmla="*/ 2147483647 h 156"/>
                  <a:gd name="T90" fmla="*/ 2147483647 w 198"/>
                  <a:gd name="T91" fmla="*/ 2147483647 h 156"/>
                  <a:gd name="T92" fmla="*/ 2147483647 w 198"/>
                  <a:gd name="T93" fmla="*/ 2147483647 h 156"/>
                  <a:gd name="T94" fmla="*/ 2147483647 w 198"/>
                  <a:gd name="T95" fmla="*/ 2147483647 h 156"/>
                  <a:gd name="T96" fmla="*/ 2147483647 w 198"/>
                  <a:gd name="T97" fmla="*/ 2147483647 h 156"/>
                  <a:gd name="T98" fmla="*/ 2147483647 w 198"/>
                  <a:gd name="T99" fmla="*/ 2147483647 h 156"/>
                  <a:gd name="T100" fmla="*/ 2147483647 w 198"/>
                  <a:gd name="T101" fmla="*/ 2147483647 h 156"/>
                  <a:gd name="T102" fmla="*/ 2147483647 w 198"/>
                  <a:gd name="T103" fmla="*/ 2147483647 h 156"/>
                  <a:gd name="T104" fmla="*/ 2147483647 w 198"/>
                  <a:gd name="T105" fmla="*/ 2147483647 h 156"/>
                  <a:gd name="T106" fmla="*/ 2147483647 w 198"/>
                  <a:gd name="T107" fmla="*/ 2147483647 h 156"/>
                  <a:gd name="T108" fmla="*/ 2147483647 w 198"/>
                  <a:gd name="T109" fmla="*/ 2147483647 h 156"/>
                  <a:gd name="T110" fmla="*/ 2147483647 w 198"/>
                  <a:gd name="T111" fmla="*/ 2147483647 h 156"/>
                  <a:gd name="T112" fmla="*/ 2147483647 w 198"/>
                  <a:gd name="T113" fmla="*/ 2147483647 h 15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98"/>
                  <a:gd name="T172" fmla="*/ 0 h 156"/>
                  <a:gd name="T173" fmla="*/ 198 w 198"/>
                  <a:gd name="T174" fmla="*/ 156 h 15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98" h="156">
                    <a:moveTo>
                      <a:pt x="168" y="114"/>
                    </a:moveTo>
                    <a:lnTo>
                      <a:pt x="168" y="108"/>
                    </a:lnTo>
                    <a:lnTo>
                      <a:pt x="174" y="102"/>
                    </a:lnTo>
                    <a:lnTo>
                      <a:pt x="180" y="90"/>
                    </a:lnTo>
                    <a:lnTo>
                      <a:pt x="180" y="78"/>
                    </a:lnTo>
                    <a:lnTo>
                      <a:pt x="186" y="72"/>
                    </a:lnTo>
                    <a:lnTo>
                      <a:pt x="192" y="60"/>
                    </a:lnTo>
                    <a:lnTo>
                      <a:pt x="198" y="54"/>
                    </a:lnTo>
                    <a:lnTo>
                      <a:pt x="198" y="42"/>
                    </a:lnTo>
                    <a:lnTo>
                      <a:pt x="186" y="6"/>
                    </a:lnTo>
                    <a:lnTo>
                      <a:pt x="180" y="12"/>
                    </a:lnTo>
                    <a:lnTo>
                      <a:pt x="180" y="18"/>
                    </a:lnTo>
                    <a:lnTo>
                      <a:pt x="174" y="18"/>
                    </a:lnTo>
                    <a:lnTo>
                      <a:pt x="168" y="12"/>
                    </a:lnTo>
                    <a:lnTo>
                      <a:pt x="156" y="12"/>
                    </a:lnTo>
                    <a:lnTo>
                      <a:pt x="144" y="6"/>
                    </a:lnTo>
                    <a:lnTo>
                      <a:pt x="126" y="6"/>
                    </a:lnTo>
                    <a:lnTo>
                      <a:pt x="114" y="0"/>
                    </a:lnTo>
                    <a:lnTo>
                      <a:pt x="84" y="0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108" y="24"/>
                    </a:lnTo>
                    <a:lnTo>
                      <a:pt x="114" y="30"/>
                    </a:lnTo>
                    <a:lnTo>
                      <a:pt x="120" y="42"/>
                    </a:lnTo>
                    <a:lnTo>
                      <a:pt x="126" y="48"/>
                    </a:lnTo>
                    <a:lnTo>
                      <a:pt x="114" y="54"/>
                    </a:lnTo>
                    <a:lnTo>
                      <a:pt x="108" y="60"/>
                    </a:lnTo>
                    <a:lnTo>
                      <a:pt x="108" y="72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20" y="102"/>
                    </a:lnTo>
                    <a:lnTo>
                      <a:pt x="114" y="108"/>
                    </a:lnTo>
                    <a:lnTo>
                      <a:pt x="96" y="108"/>
                    </a:lnTo>
                    <a:lnTo>
                      <a:pt x="78" y="102"/>
                    </a:lnTo>
                    <a:lnTo>
                      <a:pt x="66" y="102"/>
                    </a:lnTo>
                    <a:lnTo>
                      <a:pt x="54" y="96"/>
                    </a:lnTo>
                    <a:lnTo>
                      <a:pt x="36" y="96"/>
                    </a:lnTo>
                    <a:lnTo>
                      <a:pt x="24" y="102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24" y="138"/>
                    </a:lnTo>
                    <a:lnTo>
                      <a:pt x="30" y="150"/>
                    </a:lnTo>
                    <a:lnTo>
                      <a:pt x="36" y="156"/>
                    </a:lnTo>
                    <a:lnTo>
                      <a:pt x="42" y="156"/>
                    </a:lnTo>
                    <a:lnTo>
                      <a:pt x="48" y="150"/>
                    </a:lnTo>
                    <a:lnTo>
                      <a:pt x="54" y="138"/>
                    </a:lnTo>
                    <a:lnTo>
                      <a:pt x="60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68" y="126"/>
                    </a:lnTo>
                    <a:lnTo>
                      <a:pt x="180" y="144"/>
                    </a:lnTo>
                    <a:lnTo>
                      <a:pt x="168" y="11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8" name="Guatemala" descr="© INSCALE GmbH, 18.06.2010"/>
              <p:cNvSpPr>
                <a:spLocks/>
              </p:cNvSpPr>
              <p:nvPr/>
            </p:nvSpPr>
            <p:spPr bwMode="auto">
              <a:xfrm>
                <a:off x="989" y="1941"/>
                <a:ext cx="76" cy="86"/>
              </a:xfrm>
              <a:custGeom>
                <a:avLst/>
                <a:gdLst>
                  <a:gd name="T0" fmla="*/ 2147483647 w 300"/>
                  <a:gd name="T1" fmla="*/ 2147483647 h 336"/>
                  <a:gd name="T2" fmla="*/ 2147483647 w 300"/>
                  <a:gd name="T3" fmla="*/ 2147483647 h 336"/>
                  <a:gd name="T4" fmla="*/ 2147483647 w 300"/>
                  <a:gd name="T5" fmla="*/ 2147483647 h 336"/>
                  <a:gd name="T6" fmla="*/ 2147483647 w 300"/>
                  <a:gd name="T7" fmla="*/ 2147483647 h 336"/>
                  <a:gd name="T8" fmla="*/ 2147483647 w 300"/>
                  <a:gd name="T9" fmla="*/ 2147483647 h 336"/>
                  <a:gd name="T10" fmla="*/ 2147483647 w 300"/>
                  <a:gd name="T11" fmla="*/ 0 h 336"/>
                  <a:gd name="T12" fmla="*/ 2147483647 w 300"/>
                  <a:gd name="T13" fmla="*/ 2147483647 h 336"/>
                  <a:gd name="T14" fmla="*/ 2147483647 w 300"/>
                  <a:gd name="T15" fmla="*/ 2147483647 h 336"/>
                  <a:gd name="T16" fmla="*/ 2147483647 w 300"/>
                  <a:gd name="T17" fmla="*/ 2147483647 h 336"/>
                  <a:gd name="T18" fmla="*/ 2147483647 w 300"/>
                  <a:gd name="T19" fmla="*/ 2147483647 h 336"/>
                  <a:gd name="T20" fmla="*/ 2147483647 w 300"/>
                  <a:gd name="T21" fmla="*/ 2147483647 h 336"/>
                  <a:gd name="T22" fmla="*/ 2147483647 w 300"/>
                  <a:gd name="T23" fmla="*/ 2147483647 h 336"/>
                  <a:gd name="T24" fmla="*/ 2147483647 w 300"/>
                  <a:gd name="T25" fmla="*/ 2147483647 h 336"/>
                  <a:gd name="T26" fmla="*/ 2147483647 w 300"/>
                  <a:gd name="T27" fmla="*/ 2147483647 h 336"/>
                  <a:gd name="T28" fmla="*/ 2147483647 w 300"/>
                  <a:gd name="T29" fmla="*/ 2147483647 h 336"/>
                  <a:gd name="T30" fmla="*/ 2147483647 w 300"/>
                  <a:gd name="T31" fmla="*/ 2147483647 h 336"/>
                  <a:gd name="T32" fmla="*/ 2147483647 w 300"/>
                  <a:gd name="T33" fmla="*/ 2147483647 h 336"/>
                  <a:gd name="T34" fmla="*/ 2147483647 w 300"/>
                  <a:gd name="T35" fmla="*/ 2147483647 h 336"/>
                  <a:gd name="T36" fmla="*/ 2147483647 w 300"/>
                  <a:gd name="T37" fmla="*/ 2147483647 h 336"/>
                  <a:gd name="T38" fmla="*/ 2147483647 w 300"/>
                  <a:gd name="T39" fmla="*/ 2147483647 h 336"/>
                  <a:gd name="T40" fmla="*/ 2147483647 w 300"/>
                  <a:gd name="T41" fmla="*/ 2147483647 h 336"/>
                  <a:gd name="T42" fmla="*/ 2147483647 w 300"/>
                  <a:gd name="T43" fmla="*/ 2147483647 h 336"/>
                  <a:gd name="T44" fmla="*/ 2147483647 w 300"/>
                  <a:gd name="T45" fmla="*/ 2147483647 h 336"/>
                  <a:gd name="T46" fmla="*/ 2147483647 w 300"/>
                  <a:gd name="T47" fmla="*/ 2147483647 h 336"/>
                  <a:gd name="T48" fmla="*/ 2147483647 w 300"/>
                  <a:gd name="T49" fmla="*/ 2147483647 h 336"/>
                  <a:gd name="T50" fmla="*/ 2147483647 w 300"/>
                  <a:gd name="T51" fmla="*/ 2147483647 h 336"/>
                  <a:gd name="T52" fmla="*/ 2147483647 w 300"/>
                  <a:gd name="T53" fmla="*/ 2147483647 h 336"/>
                  <a:gd name="T54" fmla="*/ 2147483647 w 300"/>
                  <a:gd name="T55" fmla="*/ 2147483647 h 336"/>
                  <a:gd name="T56" fmla="*/ 2147483647 w 300"/>
                  <a:gd name="T57" fmla="*/ 2147483647 h 336"/>
                  <a:gd name="T58" fmla="*/ 0 w 300"/>
                  <a:gd name="T59" fmla="*/ 2147483647 h 336"/>
                  <a:gd name="T60" fmla="*/ 2147483647 w 300"/>
                  <a:gd name="T61" fmla="*/ 2147483647 h 336"/>
                  <a:gd name="T62" fmla="*/ 2147483647 w 300"/>
                  <a:gd name="T63" fmla="*/ 2147483647 h 336"/>
                  <a:gd name="T64" fmla="*/ 2147483647 w 300"/>
                  <a:gd name="T65" fmla="*/ 2147483647 h 336"/>
                  <a:gd name="T66" fmla="*/ 2147483647 w 300"/>
                  <a:gd name="T67" fmla="*/ 2147483647 h 336"/>
                  <a:gd name="T68" fmla="*/ 2147483647 w 300"/>
                  <a:gd name="T69" fmla="*/ 2147483647 h 336"/>
                  <a:gd name="T70" fmla="*/ 2147483647 w 300"/>
                  <a:gd name="T71" fmla="*/ 2147483647 h 336"/>
                  <a:gd name="T72" fmla="*/ 2147483647 w 300"/>
                  <a:gd name="T73" fmla="*/ 2147483647 h 336"/>
                  <a:gd name="T74" fmla="*/ 2147483647 w 300"/>
                  <a:gd name="T75" fmla="*/ 2147483647 h 336"/>
                  <a:gd name="T76" fmla="*/ 2147483647 w 300"/>
                  <a:gd name="T77" fmla="*/ 2147483647 h 336"/>
                  <a:gd name="T78" fmla="*/ 2147483647 w 300"/>
                  <a:gd name="T79" fmla="*/ 2147483647 h 336"/>
                  <a:gd name="T80" fmla="*/ 2147483647 w 300"/>
                  <a:gd name="T81" fmla="*/ 2147483647 h 336"/>
                  <a:gd name="T82" fmla="*/ 2147483647 w 300"/>
                  <a:gd name="T83" fmla="*/ 2147483647 h 336"/>
                  <a:gd name="T84" fmla="*/ 2147483647 w 300"/>
                  <a:gd name="T85" fmla="*/ 2147483647 h 336"/>
                  <a:gd name="T86" fmla="*/ 2147483647 w 300"/>
                  <a:gd name="T87" fmla="*/ 2147483647 h 336"/>
                  <a:gd name="T88" fmla="*/ 2147483647 w 300"/>
                  <a:gd name="T89" fmla="*/ 2147483647 h 336"/>
                  <a:gd name="T90" fmla="*/ 2147483647 w 300"/>
                  <a:gd name="T91" fmla="*/ 2147483647 h 336"/>
                  <a:gd name="T92" fmla="*/ 2147483647 w 300"/>
                  <a:gd name="T93" fmla="*/ 2147483647 h 336"/>
                  <a:gd name="T94" fmla="*/ 2147483647 w 300"/>
                  <a:gd name="T95" fmla="*/ 2147483647 h 336"/>
                  <a:gd name="T96" fmla="*/ 2147483647 w 300"/>
                  <a:gd name="T97" fmla="*/ 2147483647 h 336"/>
                  <a:gd name="T98" fmla="*/ 2147483647 w 300"/>
                  <a:gd name="T99" fmla="*/ 2147483647 h 336"/>
                  <a:gd name="T100" fmla="*/ 2147483647 w 300"/>
                  <a:gd name="T101" fmla="*/ 2147483647 h 336"/>
                  <a:gd name="T102" fmla="*/ 2147483647 w 300"/>
                  <a:gd name="T103" fmla="*/ 2147483647 h 336"/>
                  <a:gd name="T104" fmla="*/ 2147483647 w 300"/>
                  <a:gd name="T105" fmla="*/ 2147483647 h 336"/>
                  <a:gd name="T106" fmla="*/ 2147483647 w 300"/>
                  <a:gd name="T107" fmla="*/ 2147483647 h 336"/>
                  <a:gd name="T108" fmla="*/ 2147483647 w 300"/>
                  <a:gd name="T109" fmla="*/ 2147483647 h 336"/>
                  <a:gd name="T110" fmla="*/ 2147483647 w 300"/>
                  <a:gd name="T111" fmla="*/ 2147483647 h 336"/>
                  <a:gd name="T112" fmla="*/ 2147483647 w 300"/>
                  <a:gd name="T113" fmla="*/ 2147483647 h 336"/>
                  <a:gd name="T114" fmla="*/ 2147483647 w 300"/>
                  <a:gd name="T115" fmla="*/ 2147483647 h 336"/>
                  <a:gd name="T116" fmla="*/ 2147483647 w 300"/>
                  <a:gd name="T117" fmla="*/ 2147483647 h 336"/>
                  <a:gd name="T118" fmla="*/ 2147483647 w 300"/>
                  <a:gd name="T119" fmla="*/ 2147483647 h 336"/>
                  <a:gd name="T120" fmla="*/ 2147483647 w 300"/>
                  <a:gd name="T121" fmla="*/ 2147483647 h 3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00"/>
                  <a:gd name="T184" fmla="*/ 0 h 336"/>
                  <a:gd name="T185" fmla="*/ 300 w 300"/>
                  <a:gd name="T186" fmla="*/ 336 h 3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00" h="336">
                    <a:moveTo>
                      <a:pt x="288" y="156"/>
                    </a:moveTo>
                    <a:lnTo>
                      <a:pt x="270" y="168"/>
                    </a:lnTo>
                    <a:lnTo>
                      <a:pt x="258" y="162"/>
                    </a:lnTo>
                    <a:lnTo>
                      <a:pt x="228" y="162"/>
                    </a:lnTo>
                    <a:lnTo>
                      <a:pt x="252" y="6"/>
                    </a:lnTo>
                    <a:lnTo>
                      <a:pt x="120" y="0"/>
                    </a:lnTo>
                    <a:lnTo>
                      <a:pt x="120" y="12"/>
                    </a:lnTo>
                    <a:lnTo>
                      <a:pt x="126" y="24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08" y="54"/>
                    </a:lnTo>
                    <a:lnTo>
                      <a:pt x="84" y="54"/>
                    </a:lnTo>
                    <a:lnTo>
                      <a:pt x="96" y="60"/>
                    </a:lnTo>
                    <a:lnTo>
                      <a:pt x="96" y="66"/>
                    </a:lnTo>
                    <a:lnTo>
                      <a:pt x="102" y="78"/>
                    </a:lnTo>
                    <a:lnTo>
                      <a:pt x="108" y="84"/>
                    </a:lnTo>
                    <a:lnTo>
                      <a:pt x="114" y="84"/>
                    </a:lnTo>
                    <a:lnTo>
                      <a:pt x="126" y="90"/>
                    </a:lnTo>
                    <a:lnTo>
                      <a:pt x="132" y="90"/>
                    </a:lnTo>
                    <a:lnTo>
                      <a:pt x="138" y="114"/>
                    </a:lnTo>
                    <a:lnTo>
                      <a:pt x="156" y="114"/>
                    </a:lnTo>
                    <a:lnTo>
                      <a:pt x="156" y="126"/>
                    </a:lnTo>
                    <a:lnTo>
                      <a:pt x="150" y="132"/>
                    </a:lnTo>
                    <a:lnTo>
                      <a:pt x="144" y="132"/>
                    </a:lnTo>
                    <a:lnTo>
                      <a:pt x="144" y="150"/>
                    </a:lnTo>
                    <a:lnTo>
                      <a:pt x="54" y="144"/>
                    </a:lnTo>
                    <a:lnTo>
                      <a:pt x="24" y="192"/>
                    </a:lnTo>
                    <a:lnTo>
                      <a:pt x="24" y="264"/>
                    </a:lnTo>
                    <a:lnTo>
                      <a:pt x="18" y="270"/>
                    </a:lnTo>
                    <a:lnTo>
                      <a:pt x="0" y="270"/>
                    </a:lnTo>
                    <a:lnTo>
                      <a:pt x="6" y="282"/>
                    </a:lnTo>
                    <a:lnTo>
                      <a:pt x="12" y="288"/>
                    </a:lnTo>
                    <a:lnTo>
                      <a:pt x="24" y="288"/>
                    </a:lnTo>
                    <a:lnTo>
                      <a:pt x="42" y="300"/>
                    </a:lnTo>
                    <a:lnTo>
                      <a:pt x="60" y="318"/>
                    </a:lnTo>
                    <a:lnTo>
                      <a:pt x="72" y="324"/>
                    </a:lnTo>
                    <a:lnTo>
                      <a:pt x="120" y="324"/>
                    </a:lnTo>
                    <a:lnTo>
                      <a:pt x="126" y="330"/>
                    </a:lnTo>
                    <a:lnTo>
                      <a:pt x="132" y="330"/>
                    </a:lnTo>
                    <a:lnTo>
                      <a:pt x="138" y="336"/>
                    </a:lnTo>
                    <a:lnTo>
                      <a:pt x="150" y="324"/>
                    </a:lnTo>
                    <a:lnTo>
                      <a:pt x="162" y="318"/>
                    </a:lnTo>
                    <a:lnTo>
                      <a:pt x="168" y="312"/>
                    </a:lnTo>
                    <a:lnTo>
                      <a:pt x="174" y="312"/>
                    </a:lnTo>
                    <a:lnTo>
                      <a:pt x="180" y="300"/>
                    </a:lnTo>
                    <a:lnTo>
                      <a:pt x="186" y="294"/>
                    </a:lnTo>
                    <a:lnTo>
                      <a:pt x="186" y="282"/>
                    </a:lnTo>
                    <a:lnTo>
                      <a:pt x="204" y="282"/>
                    </a:lnTo>
                    <a:lnTo>
                      <a:pt x="210" y="276"/>
                    </a:lnTo>
                    <a:lnTo>
                      <a:pt x="222" y="270"/>
                    </a:lnTo>
                    <a:lnTo>
                      <a:pt x="222" y="264"/>
                    </a:lnTo>
                    <a:lnTo>
                      <a:pt x="228" y="252"/>
                    </a:lnTo>
                    <a:lnTo>
                      <a:pt x="228" y="234"/>
                    </a:lnTo>
                    <a:lnTo>
                      <a:pt x="234" y="222"/>
                    </a:lnTo>
                    <a:lnTo>
                      <a:pt x="246" y="216"/>
                    </a:lnTo>
                    <a:lnTo>
                      <a:pt x="258" y="204"/>
                    </a:lnTo>
                    <a:lnTo>
                      <a:pt x="270" y="198"/>
                    </a:lnTo>
                    <a:lnTo>
                      <a:pt x="282" y="186"/>
                    </a:lnTo>
                    <a:lnTo>
                      <a:pt x="294" y="180"/>
                    </a:lnTo>
                    <a:lnTo>
                      <a:pt x="300" y="168"/>
                    </a:lnTo>
                    <a:lnTo>
                      <a:pt x="288" y="15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09" name="Greenland" descr="© INSCALE GmbH, 18.06.2010"/>
              <p:cNvSpPr>
                <a:spLocks noEditPoints="1"/>
              </p:cNvSpPr>
              <p:nvPr/>
            </p:nvSpPr>
            <p:spPr bwMode="auto">
              <a:xfrm>
                <a:off x="1871" y="702"/>
                <a:ext cx="717" cy="390"/>
              </a:xfrm>
              <a:custGeom>
                <a:avLst/>
                <a:gdLst>
                  <a:gd name="T0" fmla="*/ 939201 w 732"/>
                  <a:gd name="T1" fmla="*/ 56001 h 398"/>
                  <a:gd name="T2" fmla="*/ 880112 w 732"/>
                  <a:gd name="T3" fmla="*/ 40445 h 398"/>
                  <a:gd name="T4" fmla="*/ 813249 w 732"/>
                  <a:gd name="T5" fmla="*/ 34223 h 398"/>
                  <a:gd name="T6" fmla="*/ 976520 w 732"/>
                  <a:gd name="T7" fmla="*/ 18667 h 398"/>
                  <a:gd name="T8" fmla="*/ 894107 w 732"/>
                  <a:gd name="T9" fmla="*/ 3111 h 398"/>
                  <a:gd name="T10" fmla="*/ 695071 w 732"/>
                  <a:gd name="T11" fmla="*/ 7778 h 398"/>
                  <a:gd name="T12" fmla="*/ 662417 w 732"/>
                  <a:gd name="T13" fmla="*/ 21778 h 398"/>
                  <a:gd name="T14" fmla="*/ 569119 w 732"/>
                  <a:gd name="T15" fmla="*/ 37334 h 398"/>
                  <a:gd name="T16" fmla="*/ 418287 w 732"/>
                  <a:gd name="T17" fmla="*/ 37334 h 398"/>
                  <a:gd name="T18" fmla="*/ 314104 w 732"/>
                  <a:gd name="T19" fmla="*/ 34223 h 398"/>
                  <a:gd name="T20" fmla="*/ 158607 w 732"/>
                  <a:gd name="T21" fmla="*/ 63779 h 398"/>
                  <a:gd name="T22" fmla="*/ 62199 w 732"/>
                  <a:gd name="T23" fmla="*/ 104225 h 398"/>
                  <a:gd name="T24" fmla="*/ 51314 w 732"/>
                  <a:gd name="T25" fmla="*/ 133781 h 398"/>
                  <a:gd name="T26" fmla="*/ 88633 w 732"/>
                  <a:gd name="T27" fmla="*/ 141559 h 398"/>
                  <a:gd name="T28" fmla="*/ 10885 w 732"/>
                  <a:gd name="T29" fmla="*/ 152448 h 398"/>
                  <a:gd name="T30" fmla="*/ 80858 w 732"/>
                  <a:gd name="T31" fmla="*/ 163337 h 398"/>
                  <a:gd name="T32" fmla="*/ 150832 w 732"/>
                  <a:gd name="T33" fmla="*/ 163337 h 398"/>
                  <a:gd name="T34" fmla="*/ 222361 w 732"/>
                  <a:gd name="T35" fmla="*/ 208449 h 398"/>
                  <a:gd name="T36" fmla="*/ 228580 w 732"/>
                  <a:gd name="T37" fmla="*/ 264450 h 398"/>
                  <a:gd name="T38" fmla="*/ 225470 w 732"/>
                  <a:gd name="T39" fmla="*/ 286229 h 398"/>
                  <a:gd name="T40" fmla="*/ 265900 w 732"/>
                  <a:gd name="T41" fmla="*/ 290895 h 398"/>
                  <a:gd name="T42" fmla="*/ 217696 w 732"/>
                  <a:gd name="T43" fmla="*/ 304896 h 398"/>
                  <a:gd name="T44" fmla="*/ 269010 w 732"/>
                  <a:gd name="T45" fmla="*/ 331341 h 398"/>
                  <a:gd name="T46" fmla="*/ 265900 w 732"/>
                  <a:gd name="T47" fmla="*/ 354675 h 398"/>
                  <a:gd name="T48" fmla="*/ 247240 w 732"/>
                  <a:gd name="T49" fmla="*/ 392009 h 398"/>
                  <a:gd name="T50" fmla="*/ 206811 w 732"/>
                  <a:gd name="T51" fmla="*/ 379564 h 398"/>
                  <a:gd name="T52" fmla="*/ 217696 w 732"/>
                  <a:gd name="T53" fmla="*/ 392009 h 398"/>
                  <a:gd name="T54" fmla="*/ 177266 w 732"/>
                  <a:gd name="T55" fmla="*/ 406009 h 398"/>
                  <a:gd name="T56" fmla="*/ 150832 w 732"/>
                  <a:gd name="T57" fmla="*/ 427787 h 398"/>
                  <a:gd name="T58" fmla="*/ 166382 w 732"/>
                  <a:gd name="T59" fmla="*/ 458899 h 398"/>
                  <a:gd name="T60" fmla="*/ 163272 w 732"/>
                  <a:gd name="T61" fmla="*/ 480677 h 398"/>
                  <a:gd name="T62" fmla="*/ 192816 w 732"/>
                  <a:gd name="T63" fmla="*/ 488455 h 398"/>
                  <a:gd name="T64" fmla="*/ 169492 w 732"/>
                  <a:gd name="T65" fmla="*/ 514900 h 398"/>
                  <a:gd name="T66" fmla="*/ 177266 w 732"/>
                  <a:gd name="T67" fmla="*/ 547568 h 398"/>
                  <a:gd name="T68" fmla="*/ 209921 w 732"/>
                  <a:gd name="T69" fmla="*/ 584902 h 398"/>
                  <a:gd name="T70" fmla="*/ 255015 w 732"/>
                  <a:gd name="T71" fmla="*/ 592680 h 398"/>
                  <a:gd name="T72" fmla="*/ 284559 w 732"/>
                  <a:gd name="T73" fmla="*/ 619125 h 398"/>
                  <a:gd name="T74" fmla="*/ 324988 w 732"/>
                  <a:gd name="T75" fmla="*/ 584902 h 398"/>
                  <a:gd name="T76" fmla="*/ 335873 w 732"/>
                  <a:gd name="T77" fmla="*/ 533568 h 398"/>
                  <a:gd name="T78" fmla="*/ 399627 w 732"/>
                  <a:gd name="T79" fmla="*/ 514900 h 398"/>
                  <a:gd name="T80" fmla="*/ 469601 w 732"/>
                  <a:gd name="T81" fmla="*/ 454232 h 398"/>
                  <a:gd name="T82" fmla="*/ 510030 w 732"/>
                  <a:gd name="T83" fmla="*/ 440232 h 398"/>
                  <a:gd name="T84" fmla="*/ 620432 w 732"/>
                  <a:gd name="T85" fmla="*/ 392009 h 398"/>
                  <a:gd name="T86" fmla="*/ 705956 w 732"/>
                  <a:gd name="T87" fmla="*/ 373342 h 398"/>
                  <a:gd name="T88" fmla="*/ 842793 w 732"/>
                  <a:gd name="T89" fmla="*/ 331341 h 398"/>
                  <a:gd name="T90" fmla="*/ 768154 w 732"/>
                  <a:gd name="T91" fmla="*/ 317340 h 398"/>
                  <a:gd name="T92" fmla="*/ 754160 w 732"/>
                  <a:gd name="T93" fmla="*/ 298673 h 398"/>
                  <a:gd name="T94" fmla="*/ 754160 w 732"/>
                  <a:gd name="T95" fmla="*/ 272228 h 398"/>
                  <a:gd name="T96" fmla="*/ 821024 w 732"/>
                  <a:gd name="T97" fmla="*/ 294007 h 398"/>
                  <a:gd name="T98" fmla="*/ 869228 w 732"/>
                  <a:gd name="T99" fmla="*/ 317340 h 398"/>
                  <a:gd name="T100" fmla="*/ 824133 w 732"/>
                  <a:gd name="T101" fmla="*/ 256672 h 398"/>
                  <a:gd name="T102" fmla="*/ 864563 w 732"/>
                  <a:gd name="T103" fmla="*/ 245783 h 398"/>
                  <a:gd name="T104" fmla="*/ 923651 w 732"/>
                  <a:gd name="T105" fmla="*/ 234894 h 398"/>
                  <a:gd name="T106" fmla="*/ 931426 w 732"/>
                  <a:gd name="T107" fmla="*/ 200671 h 398"/>
                  <a:gd name="T108" fmla="*/ 942311 w 732"/>
                  <a:gd name="T109" fmla="*/ 186671 h 398"/>
                  <a:gd name="T110" fmla="*/ 950086 w 732"/>
                  <a:gd name="T111" fmla="*/ 149337 h 398"/>
                  <a:gd name="T112" fmla="*/ 960971 w 732"/>
                  <a:gd name="T113" fmla="*/ 122892 h 398"/>
                  <a:gd name="T114" fmla="*/ 960971 w 732"/>
                  <a:gd name="T115" fmla="*/ 101113 h 398"/>
                  <a:gd name="T116" fmla="*/ 1020059 w 732"/>
                  <a:gd name="T117" fmla="*/ 82446 h 398"/>
                  <a:gd name="T118" fmla="*/ 1054269 w 732"/>
                  <a:gd name="T119" fmla="*/ 66890 h 398"/>
                  <a:gd name="T120" fmla="*/ 1124242 w 732"/>
                  <a:gd name="T121" fmla="*/ 45112 h 398"/>
                  <a:gd name="T122" fmla="*/ 233245 w 732"/>
                  <a:gd name="T123" fmla="*/ 336008 h 39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32"/>
                  <a:gd name="T187" fmla="*/ 0 h 398"/>
                  <a:gd name="T188" fmla="*/ 732 w 732"/>
                  <a:gd name="T189" fmla="*/ 398 h 39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32" h="398">
                    <a:moveTo>
                      <a:pt x="730" y="24"/>
                    </a:moveTo>
                    <a:lnTo>
                      <a:pt x="728" y="24"/>
                    </a:lnTo>
                    <a:lnTo>
                      <a:pt x="723" y="24"/>
                    </a:lnTo>
                    <a:lnTo>
                      <a:pt x="718" y="22"/>
                    </a:lnTo>
                    <a:lnTo>
                      <a:pt x="678" y="22"/>
                    </a:lnTo>
                    <a:lnTo>
                      <a:pt x="678" y="24"/>
                    </a:lnTo>
                    <a:lnTo>
                      <a:pt x="670" y="26"/>
                    </a:lnTo>
                    <a:lnTo>
                      <a:pt x="659" y="26"/>
                    </a:lnTo>
                    <a:lnTo>
                      <a:pt x="651" y="24"/>
                    </a:lnTo>
                    <a:lnTo>
                      <a:pt x="637" y="24"/>
                    </a:lnTo>
                    <a:lnTo>
                      <a:pt x="623" y="29"/>
                    </a:lnTo>
                    <a:lnTo>
                      <a:pt x="616" y="34"/>
                    </a:lnTo>
                    <a:lnTo>
                      <a:pt x="611" y="34"/>
                    </a:lnTo>
                    <a:lnTo>
                      <a:pt x="606" y="34"/>
                    </a:lnTo>
                    <a:lnTo>
                      <a:pt x="604" y="36"/>
                    </a:lnTo>
                    <a:lnTo>
                      <a:pt x="602" y="36"/>
                    </a:lnTo>
                    <a:lnTo>
                      <a:pt x="597" y="38"/>
                    </a:lnTo>
                    <a:lnTo>
                      <a:pt x="592" y="38"/>
                    </a:lnTo>
                    <a:lnTo>
                      <a:pt x="599" y="34"/>
                    </a:lnTo>
                    <a:lnTo>
                      <a:pt x="609" y="31"/>
                    </a:lnTo>
                    <a:lnTo>
                      <a:pt x="621" y="26"/>
                    </a:lnTo>
                    <a:lnTo>
                      <a:pt x="623" y="24"/>
                    </a:lnTo>
                    <a:lnTo>
                      <a:pt x="618" y="19"/>
                    </a:lnTo>
                    <a:lnTo>
                      <a:pt x="606" y="19"/>
                    </a:lnTo>
                    <a:lnTo>
                      <a:pt x="604" y="22"/>
                    </a:lnTo>
                    <a:lnTo>
                      <a:pt x="602" y="22"/>
                    </a:lnTo>
                    <a:lnTo>
                      <a:pt x="597" y="24"/>
                    </a:lnTo>
                    <a:lnTo>
                      <a:pt x="594" y="24"/>
                    </a:lnTo>
                    <a:lnTo>
                      <a:pt x="566" y="26"/>
                    </a:lnTo>
                    <a:lnTo>
                      <a:pt x="566" y="29"/>
                    </a:lnTo>
                    <a:lnTo>
                      <a:pt x="563" y="29"/>
                    </a:lnTo>
                    <a:lnTo>
                      <a:pt x="566" y="26"/>
                    </a:lnTo>
                    <a:lnTo>
                      <a:pt x="568" y="26"/>
                    </a:lnTo>
                    <a:lnTo>
                      <a:pt x="573" y="26"/>
                    </a:lnTo>
                    <a:lnTo>
                      <a:pt x="578" y="24"/>
                    </a:lnTo>
                    <a:lnTo>
                      <a:pt x="580" y="24"/>
                    </a:lnTo>
                    <a:lnTo>
                      <a:pt x="582" y="24"/>
                    </a:lnTo>
                    <a:lnTo>
                      <a:pt x="585" y="22"/>
                    </a:lnTo>
                    <a:lnTo>
                      <a:pt x="578" y="19"/>
                    </a:lnTo>
                    <a:lnTo>
                      <a:pt x="552" y="19"/>
                    </a:lnTo>
                    <a:lnTo>
                      <a:pt x="542" y="22"/>
                    </a:lnTo>
                    <a:lnTo>
                      <a:pt x="525" y="19"/>
                    </a:lnTo>
                    <a:lnTo>
                      <a:pt x="523" y="19"/>
                    </a:lnTo>
                    <a:lnTo>
                      <a:pt x="523" y="22"/>
                    </a:lnTo>
                    <a:lnTo>
                      <a:pt x="518" y="22"/>
                    </a:lnTo>
                    <a:lnTo>
                      <a:pt x="514" y="24"/>
                    </a:lnTo>
                    <a:lnTo>
                      <a:pt x="511" y="24"/>
                    </a:lnTo>
                    <a:lnTo>
                      <a:pt x="509" y="24"/>
                    </a:lnTo>
                    <a:lnTo>
                      <a:pt x="506" y="24"/>
                    </a:lnTo>
                    <a:lnTo>
                      <a:pt x="509" y="22"/>
                    </a:lnTo>
                    <a:lnTo>
                      <a:pt x="518" y="19"/>
                    </a:lnTo>
                    <a:lnTo>
                      <a:pt x="530" y="19"/>
                    </a:lnTo>
                    <a:lnTo>
                      <a:pt x="563" y="19"/>
                    </a:lnTo>
                    <a:lnTo>
                      <a:pt x="580" y="17"/>
                    </a:lnTo>
                    <a:lnTo>
                      <a:pt x="625" y="17"/>
                    </a:lnTo>
                    <a:lnTo>
                      <a:pt x="632" y="14"/>
                    </a:lnTo>
                    <a:lnTo>
                      <a:pt x="628" y="12"/>
                    </a:lnTo>
                    <a:lnTo>
                      <a:pt x="618" y="10"/>
                    </a:lnTo>
                    <a:lnTo>
                      <a:pt x="592" y="10"/>
                    </a:lnTo>
                    <a:lnTo>
                      <a:pt x="594" y="10"/>
                    </a:lnTo>
                    <a:lnTo>
                      <a:pt x="597" y="7"/>
                    </a:lnTo>
                    <a:lnTo>
                      <a:pt x="594" y="5"/>
                    </a:lnTo>
                    <a:lnTo>
                      <a:pt x="585" y="5"/>
                    </a:lnTo>
                    <a:lnTo>
                      <a:pt x="582" y="7"/>
                    </a:lnTo>
                    <a:lnTo>
                      <a:pt x="568" y="7"/>
                    </a:lnTo>
                    <a:lnTo>
                      <a:pt x="566" y="5"/>
                    </a:lnTo>
                    <a:lnTo>
                      <a:pt x="571" y="5"/>
                    </a:lnTo>
                    <a:lnTo>
                      <a:pt x="573" y="5"/>
                    </a:lnTo>
                    <a:lnTo>
                      <a:pt x="578" y="5"/>
                    </a:lnTo>
                    <a:lnTo>
                      <a:pt x="578" y="2"/>
                    </a:lnTo>
                    <a:lnTo>
                      <a:pt x="575" y="2"/>
                    </a:lnTo>
                    <a:lnTo>
                      <a:pt x="571" y="0"/>
                    </a:lnTo>
                    <a:lnTo>
                      <a:pt x="537" y="0"/>
                    </a:lnTo>
                    <a:lnTo>
                      <a:pt x="528" y="2"/>
                    </a:lnTo>
                    <a:lnTo>
                      <a:pt x="518" y="2"/>
                    </a:lnTo>
                    <a:lnTo>
                      <a:pt x="509" y="0"/>
                    </a:lnTo>
                    <a:lnTo>
                      <a:pt x="483" y="0"/>
                    </a:lnTo>
                    <a:lnTo>
                      <a:pt x="478" y="2"/>
                    </a:lnTo>
                    <a:lnTo>
                      <a:pt x="454" y="2"/>
                    </a:lnTo>
                    <a:lnTo>
                      <a:pt x="452" y="0"/>
                    </a:lnTo>
                    <a:lnTo>
                      <a:pt x="447" y="0"/>
                    </a:lnTo>
                    <a:lnTo>
                      <a:pt x="445" y="2"/>
                    </a:lnTo>
                    <a:lnTo>
                      <a:pt x="442" y="2"/>
                    </a:lnTo>
                    <a:lnTo>
                      <a:pt x="442" y="5"/>
                    </a:lnTo>
                    <a:lnTo>
                      <a:pt x="445" y="5"/>
                    </a:lnTo>
                    <a:lnTo>
                      <a:pt x="447" y="5"/>
                    </a:lnTo>
                    <a:lnTo>
                      <a:pt x="442" y="7"/>
                    </a:lnTo>
                    <a:lnTo>
                      <a:pt x="428" y="7"/>
                    </a:lnTo>
                    <a:lnTo>
                      <a:pt x="409" y="5"/>
                    </a:lnTo>
                    <a:lnTo>
                      <a:pt x="378" y="5"/>
                    </a:lnTo>
                    <a:lnTo>
                      <a:pt x="373" y="5"/>
                    </a:lnTo>
                    <a:lnTo>
                      <a:pt x="371" y="5"/>
                    </a:lnTo>
                    <a:lnTo>
                      <a:pt x="368" y="7"/>
                    </a:lnTo>
                    <a:lnTo>
                      <a:pt x="366" y="7"/>
                    </a:lnTo>
                    <a:lnTo>
                      <a:pt x="366" y="10"/>
                    </a:lnTo>
                    <a:lnTo>
                      <a:pt x="368" y="10"/>
                    </a:lnTo>
                    <a:lnTo>
                      <a:pt x="378" y="10"/>
                    </a:lnTo>
                    <a:lnTo>
                      <a:pt x="387" y="10"/>
                    </a:lnTo>
                    <a:lnTo>
                      <a:pt x="399" y="12"/>
                    </a:lnTo>
                    <a:lnTo>
                      <a:pt x="404" y="12"/>
                    </a:lnTo>
                    <a:lnTo>
                      <a:pt x="426" y="14"/>
                    </a:lnTo>
                    <a:lnTo>
                      <a:pt x="399" y="14"/>
                    </a:lnTo>
                    <a:lnTo>
                      <a:pt x="395" y="14"/>
                    </a:lnTo>
                    <a:lnTo>
                      <a:pt x="392" y="14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80" y="14"/>
                    </a:lnTo>
                    <a:lnTo>
                      <a:pt x="383" y="14"/>
                    </a:lnTo>
                    <a:lnTo>
                      <a:pt x="385" y="14"/>
                    </a:lnTo>
                    <a:lnTo>
                      <a:pt x="376" y="14"/>
                    </a:lnTo>
                    <a:lnTo>
                      <a:pt x="373" y="17"/>
                    </a:lnTo>
                    <a:lnTo>
                      <a:pt x="373" y="19"/>
                    </a:lnTo>
                    <a:lnTo>
                      <a:pt x="371" y="22"/>
                    </a:lnTo>
                    <a:lnTo>
                      <a:pt x="371" y="24"/>
                    </a:lnTo>
                    <a:lnTo>
                      <a:pt x="368" y="24"/>
                    </a:lnTo>
                    <a:lnTo>
                      <a:pt x="366" y="24"/>
                    </a:lnTo>
                    <a:lnTo>
                      <a:pt x="364" y="24"/>
                    </a:lnTo>
                    <a:lnTo>
                      <a:pt x="359" y="24"/>
                    </a:lnTo>
                    <a:lnTo>
                      <a:pt x="357" y="22"/>
                    </a:lnTo>
                    <a:lnTo>
                      <a:pt x="345" y="19"/>
                    </a:lnTo>
                    <a:lnTo>
                      <a:pt x="330" y="14"/>
                    </a:lnTo>
                    <a:lnTo>
                      <a:pt x="309" y="14"/>
                    </a:lnTo>
                    <a:lnTo>
                      <a:pt x="309" y="24"/>
                    </a:lnTo>
                    <a:lnTo>
                      <a:pt x="297" y="24"/>
                    </a:lnTo>
                    <a:lnTo>
                      <a:pt x="292" y="22"/>
                    </a:lnTo>
                    <a:lnTo>
                      <a:pt x="288" y="22"/>
                    </a:lnTo>
                    <a:lnTo>
                      <a:pt x="285" y="19"/>
                    </a:lnTo>
                    <a:lnTo>
                      <a:pt x="278" y="19"/>
                    </a:lnTo>
                    <a:lnTo>
                      <a:pt x="273" y="22"/>
                    </a:lnTo>
                    <a:lnTo>
                      <a:pt x="273" y="24"/>
                    </a:lnTo>
                    <a:lnTo>
                      <a:pt x="269" y="24"/>
                    </a:lnTo>
                    <a:lnTo>
                      <a:pt x="271" y="19"/>
                    </a:lnTo>
                    <a:lnTo>
                      <a:pt x="269" y="17"/>
                    </a:lnTo>
                    <a:lnTo>
                      <a:pt x="238" y="17"/>
                    </a:lnTo>
                    <a:lnTo>
                      <a:pt x="228" y="19"/>
                    </a:lnTo>
                    <a:lnTo>
                      <a:pt x="209" y="19"/>
                    </a:lnTo>
                    <a:lnTo>
                      <a:pt x="214" y="22"/>
                    </a:lnTo>
                    <a:lnTo>
                      <a:pt x="223" y="26"/>
                    </a:lnTo>
                    <a:lnTo>
                      <a:pt x="226" y="29"/>
                    </a:lnTo>
                    <a:lnTo>
                      <a:pt x="223" y="29"/>
                    </a:lnTo>
                    <a:lnTo>
                      <a:pt x="223" y="26"/>
                    </a:lnTo>
                    <a:lnTo>
                      <a:pt x="214" y="24"/>
                    </a:lnTo>
                    <a:lnTo>
                      <a:pt x="207" y="24"/>
                    </a:lnTo>
                    <a:lnTo>
                      <a:pt x="202" y="22"/>
                    </a:lnTo>
                    <a:lnTo>
                      <a:pt x="197" y="22"/>
                    </a:lnTo>
                    <a:lnTo>
                      <a:pt x="192" y="19"/>
                    </a:lnTo>
                    <a:lnTo>
                      <a:pt x="190" y="19"/>
                    </a:lnTo>
                    <a:lnTo>
                      <a:pt x="188" y="22"/>
                    </a:lnTo>
                    <a:lnTo>
                      <a:pt x="185" y="24"/>
                    </a:lnTo>
                    <a:lnTo>
                      <a:pt x="183" y="26"/>
                    </a:lnTo>
                    <a:lnTo>
                      <a:pt x="178" y="29"/>
                    </a:lnTo>
                    <a:lnTo>
                      <a:pt x="176" y="29"/>
                    </a:lnTo>
                    <a:lnTo>
                      <a:pt x="171" y="31"/>
                    </a:lnTo>
                    <a:lnTo>
                      <a:pt x="150" y="31"/>
                    </a:lnTo>
                    <a:lnTo>
                      <a:pt x="143" y="34"/>
                    </a:lnTo>
                    <a:lnTo>
                      <a:pt x="133" y="36"/>
                    </a:lnTo>
                    <a:lnTo>
                      <a:pt x="124" y="38"/>
                    </a:lnTo>
                    <a:lnTo>
                      <a:pt x="119" y="38"/>
                    </a:lnTo>
                    <a:lnTo>
                      <a:pt x="102" y="41"/>
                    </a:lnTo>
                    <a:lnTo>
                      <a:pt x="97" y="43"/>
                    </a:lnTo>
                    <a:lnTo>
                      <a:pt x="100" y="46"/>
                    </a:lnTo>
                    <a:lnTo>
                      <a:pt x="105" y="48"/>
                    </a:lnTo>
                    <a:lnTo>
                      <a:pt x="126" y="48"/>
                    </a:lnTo>
                    <a:lnTo>
                      <a:pt x="116" y="50"/>
                    </a:lnTo>
                    <a:lnTo>
                      <a:pt x="112" y="55"/>
                    </a:lnTo>
                    <a:lnTo>
                      <a:pt x="109" y="55"/>
                    </a:lnTo>
                    <a:lnTo>
                      <a:pt x="93" y="60"/>
                    </a:lnTo>
                    <a:lnTo>
                      <a:pt x="88" y="60"/>
                    </a:lnTo>
                    <a:lnTo>
                      <a:pt x="66" y="60"/>
                    </a:lnTo>
                    <a:lnTo>
                      <a:pt x="57" y="62"/>
                    </a:lnTo>
                    <a:lnTo>
                      <a:pt x="47" y="65"/>
                    </a:lnTo>
                    <a:lnTo>
                      <a:pt x="45" y="67"/>
                    </a:lnTo>
                    <a:lnTo>
                      <a:pt x="40" y="67"/>
                    </a:lnTo>
                    <a:lnTo>
                      <a:pt x="38" y="65"/>
                    </a:lnTo>
                    <a:lnTo>
                      <a:pt x="31" y="70"/>
                    </a:lnTo>
                    <a:lnTo>
                      <a:pt x="9" y="70"/>
                    </a:lnTo>
                    <a:lnTo>
                      <a:pt x="7" y="70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2" y="74"/>
                    </a:lnTo>
                    <a:lnTo>
                      <a:pt x="9" y="79"/>
                    </a:lnTo>
                    <a:lnTo>
                      <a:pt x="12" y="82"/>
                    </a:lnTo>
                    <a:lnTo>
                      <a:pt x="14" y="84"/>
                    </a:lnTo>
                    <a:lnTo>
                      <a:pt x="24" y="79"/>
                    </a:lnTo>
                    <a:lnTo>
                      <a:pt x="24" y="84"/>
                    </a:lnTo>
                    <a:lnTo>
                      <a:pt x="28" y="86"/>
                    </a:lnTo>
                    <a:lnTo>
                      <a:pt x="33" y="86"/>
                    </a:lnTo>
                    <a:lnTo>
                      <a:pt x="36" y="84"/>
                    </a:lnTo>
                    <a:lnTo>
                      <a:pt x="38" y="84"/>
                    </a:lnTo>
                    <a:lnTo>
                      <a:pt x="40" y="82"/>
                    </a:lnTo>
                    <a:lnTo>
                      <a:pt x="40" y="84"/>
                    </a:lnTo>
                    <a:lnTo>
                      <a:pt x="43" y="86"/>
                    </a:lnTo>
                    <a:lnTo>
                      <a:pt x="45" y="86"/>
                    </a:lnTo>
                    <a:lnTo>
                      <a:pt x="47" y="84"/>
                    </a:lnTo>
                    <a:lnTo>
                      <a:pt x="52" y="84"/>
                    </a:lnTo>
                    <a:lnTo>
                      <a:pt x="57" y="84"/>
                    </a:lnTo>
                    <a:lnTo>
                      <a:pt x="59" y="82"/>
                    </a:lnTo>
                    <a:lnTo>
                      <a:pt x="64" y="82"/>
                    </a:lnTo>
                    <a:lnTo>
                      <a:pt x="64" y="84"/>
                    </a:lnTo>
                    <a:lnTo>
                      <a:pt x="64" y="86"/>
                    </a:lnTo>
                    <a:lnTo>
                      <a:pt x="62" y="86"/>
                    </a:lnTo>
                    <a:lnTo>
                      <a:pt x="57" y="91"/>
                    </a:lnTo>
                    <a:lnTo>
                      <a:pt x="55" y="91"/>
                    </a:lnTo>
                    <a:lnTo>
                      <a:pt x="52" y="89"/>
                    </a:lnTo>
                    <a:lnTo>
                      <a:pt x="40" y="89"/>
                    </a:lnTo>
                    <a:lnTo>
                      <a:pt x="36" y="91"/>
                    </a:lnTo>
                    <a:lnTo>
                      <a:pt x="33" y="91"/>
                    </a:lnTo>
                    <a:lnTo>
                      <a:pt x="21" y="89"/>
                    </a:lnTo>
                    <a:lnTo>
                      <a:pt x="19" y="89"/>
                    </a:lnTo>
                    <a:lnTo>
                      <a:pt x="14" y="86"/>
                    </a:lnTo>
                    <a:lnTo>
                      <a:pt x="7" y="86"/>
                    </a:lnTo>
                    <a:lnTo>
                      <a:pt x="2" y="89"/>
                    </a:lnTo>
                    <a:lnTo>
                      <a:pt x="2" y="93"/>
                    </a:lnTo>
                    <a:lnTo>
                      <a:pt x="2" y="96"/>
                    </a:lnTo>
                    <a:lnTo>
                      <a:pt x="7" y="98"/>
                    </a:lnTo>
                    <a:lnTo>
                      <a:pt x="19" y="98"/>
                    </a:lnTo>
                    <a:lnTo>
                      <a:pt x="17" y="101"/>
                    </a:lnTo>
                    <a:lnTo>
                      <a:pt x="14" y="101"/>
                    </a:lnTo>
                    <a:lnTo>
                      <a:pt x="9" y="101"/>
                    </a:lnTo>
                    <a:lnTo>
                      <a:pt x="12" y="103"/>
                    </a:lnTo>
                    <a:lnTo>
                      <a:pt x="19" y="105"/>
                    </a:lnTo>
                    <a:lnTo>
                      <a:pt x="21" y="105"/>
                    </a:lnTo>
                    <a:lnTo>
                      <a:pt x="24" y="108"/>
                    </a:lnTo>
                    <a:lnTo>
                      <a:pt x="33" y="108"/>
                    </a:lnTo>
                    <a:lnTo>
                      <a:pt x="33" y="105"/>
                    </a:lnTo>
                    <a:lnTo>
                      <a:pt x="36" y="105"/>
                    </a:lnTo>
                    <a:lnTo>
                      <a:pt x="38" y="105"/>
                    </a:lnTo>
                    <a:lnTo>
                      <a:pt x="43" y="108"/>
                    </a:lnTo>
                    <a:lnTo>
                      <a:pt x="52" y="105"/>
                    </a:lnTo>
                    <a:lnTo>
                      <a:pt x="52" y="108"/>
                    </a:lnTo>
                    <a:lnTo>
                      <a:pt x="57" y="108"/>
                    </a:lnTo>
                    <a:lnTo>
                      <a:pt x="62" y="105"/>
                    </a:lnTo>
                    <a:lnTo>
                      <a:pt x="64" y="105"/>
                    </a:lnTo>
                    <a:lnTo>
                      <a:pt x="69" y="103"/>
                    </a:lnTo>
                    <a:lnTo>
                      <a:pt x="76" y="105"/>
                    </a:lnTo>
                    <a:lnTo>
                      <a:pt x="81" y="105"/>
                    </a:lnTo>
                    <a:lnTo>
                      <a:pt x="83" y="105"/>
                    </a:lnTo>
                    <a:lnTo>
                      <a:pt x="85" y="103"/>
                    </a:lnTo>
                    <a:lnTo>
                      <a:pt x="88" y="103"/>
                    </a:lnTo>
                    <a:lnTo>
                      <a:pt x="93" y="105"/>
                    </a:lnTo>
                    <a:lnTo>
                      <a:pt x="97" y="105"/>
                    </a:lnTo>
                    <a:lnTo>
                      <a:pt x="112" y="105"/>
                    </a:lnTo>
                    <a:lnTo>
                      <a:pt x="121" y="110"/>
                    </a:lnTo>
                    <a:lnTo>
                      <a:pt x="124" y="110"/>
                    </a:lnTo>
                    <a:lnTo>
                      <a:pt x="128" y="115"/>
                    </a:lnTo>
                    <a:lnTo>
                      <a:pt x="135" y="115"/>
                    </a:lnTo>
                    <a:lnTo>
                      <a:pt x="133" y="117"/>
                    </a:lnTo>
                    <a:lnTo>
                      <a:pt x="133" y="120"/>
                    </a:lnTo>
                    <a:lnTo>
                      <a:pt x="133" y="125"/>
                    </a:lnTo>
                    <a:lnTo>
                      <a:pt x="138" y="125"/>
                    </a:lnTo>
                    <a:lnTo>
                      <a:pt x="140" y="125"/>
                    </a:lnTo>
                    <a:lnTo>
                      <a:pt x="145" y="127"/>
                    </a:lnTo>
                    <a:lnTo>
                      <a:pt x="147" y="129"/>
                    </a:lnTo>
                    <a:lnTo>
                      <a:pt x="143" y="134"/>
                    </a:lnTo>
                    <a:lnTo>
                      <a:pt x="145" y="141"/>
                    </a:lnTo>
                    <a:lnTo>
                      <a:pt x="152" y="144"/>
                    </a:lnTo>
                    <a:lnTo>
                      <a:pt x="145" y="149"/>
                    </a:lnTo>
                    <a:lnTo>
                      <a:pt x="150" y="151"/>
                    </a:lnTo>
                    <a:lnTo>
                      <a:pt x="147" y="151"/>
                    </a:lnTo>
                    <a:lnTo>
                      <a:pt x="145" y="153"/>
                    </a:lnTo>
                    <a:lnTo>
                      <a:pt x="145" y="156"/>
                    </a:lnTo>
                    <a:lnTo>
                      <a:pt x="150" y="161"/>
                    </a:lnTo>
                    <a:lnTo>
                      <a:pt x="152" y="161"/>
                    </a:lnTo>
                    <a:lnTo>
                      <a:pt x="152" y="163"/>
                    </a:lnTo>
                    <a:lnTo>
                      <a:pt x="147" y="165"/>
                    </a:lnTo>
                    <a:lnTo>
                      <a:pt x="145" y="168"/>
                    </a:lnTo>
                    <a:lnTo>
                      <a:pt x="143" y="168"/>
                    </a:lnTo>
                    <a:lnTo>
                      <a:pt x="147" y="170"/>
                    </a:lnTo>
                    <a:lnTo>
                      <a:pt x="143" y="170"/>
                    </a:lnTo>
                    <a:lnTo>
                      <a:pt x="140" y="170"/>
                    </a:lnTo>
                    <a:lnTo>
                      <a:pt x="138" y="170"/>
                    </a:lnTo>
                    <a:lnTo>
                      <a:pt x="133" y="173"/>
                    </a:lnTo>
                    <a:lnTo>
                      <a:pt x="131" y="173"/>
                    </a:lnTo>
                    <a:lnTo>
                      <a:pt x="131" y="175"/>
                    </a:lnTo>
                    <a:lnTo>
                      <a:pt x="143" y="175"/>
                    </a:lnTo>
                    <a:lnTo>
                      <a:pt x="138" y="180"/>
                    </a:lnTo>
                    <a:lnTo>
                      <a:pt x="126" y="180"/>
                    </a:lnTo>
                    <a:lnTo>
                      <a:pt x="124" y="180"/>
                    </a:lnTo>
                    <a:lnTo>
                      <a:pt x="124" y="182"/>
                    </a:lnTo>
                    <a:lnTo>
                      <a:pt x="133" y="189"/>
                    </a:lnTo>
                    <a:lnTo>
                      <a:pt x="138" y="189"/>
                    </a:lnTo>
                    <a:lnTo>
                      <a:pt x="145" y="184"/>
                    </a:lnTo>
                    <a:lnTo>
                      <a:pt x="147" y="184"/>
                    </a:lnTo>
                    <a:lnTo>
                      <a:pt x="152" y="184"/>
                    </a:lnTo>
                    <a:lnTo>
                      <a:pt x="154" y="182"/>
                    </a:lnTo>
                    <a:lnTo>
                      <a:pt x="157" y="182"/>
                    </a:lnTo>
                    <a:lnTo>
                      <a:pt x="157" y="180"/>
                    </a:lnTo>
                    <a:lnTo>
                      <a:pt x="157" y="175"/>
                    </a:lnTo>
                    <a:lnTo>
                      <a:pt x="159" y="173"/>
                    </a:lnTo>
                    <a:lnTo>
                      <a:pt x="159" y="180"/>
                    </a:lnTo>
                    <a:lnTo>
                      <a:pt x="166" y="175"/>
                    </a:lnTo>
                    <a:lnTo>
                      <a:pt x="164" y="177"/>
                    </a:lnTo>
                    <a:lnTo>
                      <a:pt x="164" y="180"/>
                    </a:lnTo>
                    <a:lnTo>
                      <a:pt x="166" y="180"/>
                    </a:lnTo>
                    <a:lnTo>
                      <a:pt x="169" y="182"/>
                    </a:lnTo>
                    <a:lnTo>
                      <a:pt x="176" y="182"/>
                    </a:lnTo>
                    <a:lnTo>
                      <a:pt x="171" y="187"/>
                    </a:lnTo>
                    <a:lnTo>
                      <a:pt x="171" y="189"/>
                    </a:lnTo>
                    <a:lnTo>
                      <a:pt x="173" y="192"/>
                    </a:lnTo>
                    <a:lnTo>
                      <a:pt x="176" y="194"/>
                    </a:lnTo>
                    <a:lnTo>
                      <a:pt x="178" y="196"/>
                    </a:lnTo>
                    <a:lnTo>
                      <a:pt x="181" y="199"/>
                    </a:lnTo>
                    <a:lnTo>
                      <a:pt x="178" y="201"/>
                    </a:lnTo>
                    <a:lnTo>
                      <a:pt x="173" y="201"/>
                    </a:lnTo>
                    <a:lnTo>
                      <a:pt x="173" y="204"/>
                    </a:lnTo>
                    <a:lnTo>
                      <a:pt x="166" y="204"/>
                    </a:lnTo>
                    <a:lnTo>
                      <a:pt x="164" y="201"/>
                    </a:lnTo>
                    <a:lnTo>
                      <a:pt x="162" y="201"/>
                    </a:lnTo>
                    <a:lnTo>
                      <a:pt x="159" y="201"/>
                    </a:lnTo>
                    <a:lnTo>
                      <a:pt x="157" y="199"/>
                    </a:lnTo>
                    <a:lnTo>
                      <a:pt x="143" y="199"/>
                    </a:lnTo>
                    <a:lnTo>
                      <a:pt x="140" y="196"/>
                    </a:lnTo>
                    <a:lnTo>
                      <a:pt x="138" y="194"/>
                    </a:lnTo>
                    <a:lnTo>
                      <a:pt x="131" y="194"/>
                    </a:lnTo>
                    <a:lnTo>
                      <a:pt x="128" y="199"/>
                    </a:lnTo>
                    <a:lnTo>
                      <a:pt x="128" y="201"/>
                    </a:lnTo>
                    <a:lnTo>
                      <a:pt x="133" y="201"/>
                    </a:lnTo>
                    <a:lnTo>
                      <a:pt x="133" y="204"/>
                    </a:lnTo>
                    <a:lnTo>
                      <a:pt x="140" y="204"/>
                    </a:lnTo>
                    <a:lnTo>
                      <a:pt x="143" y="206"/>
                    </a:lnTo>
                    <a:lnTo>
                      <a:pt x="145" y="206"/>
                    </a:lnTo>
                    <a:lnTo>
                      <a:pt x="147" y="206"/>
                    </a:lnTo>
                    <a:lnTo>
                      <a:pt x="152" y="211"/>
                    </a:lnTo>
                    <a:lnTo>
                      <a:pt x="162" y="211"/>
                    </a:lnTo>
                    <a:lnTo>
                      <a:pt x="164" y="211"/>
                    </a:lnTo>
                    <a:lnTo>
                      <a:pt x="166" y="211"/>
                    </a:lnTo>
                    <a:lnTo>
                      <a:pt x="173" y="213"/>
                    </a:lnTo>
                    <a:lnTo>
                      <a:pt x="178" y="208"/>
                    </a:lnTo>
                    <a:lnTo>
                      <a:pt x="178" y="216"/>
                    </a:lnTo>
                    <a:lnTo>
                      <a:pt x="176" y="213"/>
                    </a:lnTo>
                    <a:lnTo>
                      <a:pt x="173" y="213"/>
                    </a:lnTo>
                    <a:lnTo>
                      <a:pt x="171" y="213"/>
                    </a:lnTo>
                    <a:lnTo>
                      <a:pt x="171" y="216"/>
                    </a:lnTo>
                    <a:lnTo>
                      <a:pt x="173" y="220"/>
                    </a:lnTo>
                    <a:lnTo>
                      <a:pt x="169" y="220"/>
                    </a:lnTo>
                    <a:lnTo>
                      <a:pt x="166" y="220"/>
                    </a:lnTo>
                    <a:lnTo>
                      <a:pt x="164" y="220"/>
                    </a:lnTo>
                    <a:lnTo>
                      <a:pt x="164" y="223"/>
                    </a:lnTo>
                    <a:lnTo>
                      <a:pt x="164" y="225"/>
                    </a:lnTo>
                    <a:lnTo>
                      <a:pt x="173" y="225"/>
                    </a:lnTo>
                    <a:lnTo>
                      <a:pt x="171" y="225"/>
                    </a:lnTo>
                    <a:lnTo>
                      <a:pt x="171" y="228"/>
                    </a:lnTo>
                    <a:lnTo>
                      <a:pt x="169" y="230"/>
                    </a:lnTo>
                    <a:lnTo>
                      <a:pt x="162" y="225"/>
                    </a:lnTo>
                    <a:lnTo>
                      <a:pt x="159" y="225"/>
                    </a:lnTo>
                    <a:lnTo>
                      <a:pt x="159" y="228"/>
                    </a:lnTo>
                    <a:lnTo>
                      <a:pt x="159" y="230"/>
                    </a:lnTo>
                    <a:lnTo>
                      <a:pt x="162" y="232"/>
                    </a:lnTo>
                    <a:lnTo>
                      <a:pt x="157" y="232"/>
                    </a:lnTo>
                    <a:lnTo>
                      <a:pt x="157" y="237"/>
                    </a:lnTo>
                    <a:lnTo>
                      <a:pt x="154" y="237"/>
                    </a:lnTo>
                    <a:lnTo>
                      <a:pt x="152" y="240"/>
                    </a:lnTo>
                    <a:lnTo>
                      <a:pt x="152" y="242"/>
                    </a:lnTo>
                    <a:lnTo>
                      <a:pt x="157" y="247"/>
                    </a:lnTo>
                    <a:lnTo>
                      <a:pt x="159" y="247"/>
                    </a:lnTo>
                    <a:lnTo>
                      <a:pt x="159" y="252"/>
                    </a:lnTo>
                    <a:lnTo>
                      <a:pt x="157" y="252"/>
                    </a:lnTo>
                    <a:lnTo>
                      <a:pt x="154" y="252"/>
                    </a:lnTo>
                    <a:lnTo>
                      <a:pt x="152" y="249"/>
                    </a:lnTo>
                    <a:lnTo>
                      <a:pt x="150" y="244"/>
                    </a:lnTo>
                    <a:lnTo>
                      <a:pt x="147" y="242"/>
                    </a:lnTo>
                    <a:lnTo>
                      <a:pt x="147" y="240"/>
                    </a:lnTo>
                    <a:lnTo>
                      <a:pt x="145" y="237"/>
                    </a:lnTo>
                    <a:lnTo>
                      <a:pt x="143" y="235"/>
                    </a:lnTo>
                    <a:lnTo>
                      <a:pt x="140" y="235"/>
                    </a:lnTo>
                    <a:lnTo>
                      <a:pt x="135" y="235"/>
                    </a:lnTo>
                    <a:lnTo>
                      <a:pt x="133" y="235"/>
                    </a:lnTo>
                    <a:lnTo>
                      <a:pt x="128" y="240"/>
                    </a:lnTo>
                    <a:lnTo>
                      <a:pt x="128" y="242"/>
                    </a:lnTo>
                    <a:lnTo>
                      <a:pt x="133" y="244"/>
                    </a:lnTo>
                    <a:lnTo>
                      <a:pt x="138" y="244"/>
                    </a:lnTo>
                    <a:lnTo>
                      <a:pt x="140" y="247"/>
                    </a:lnTo>
                    <a:lnTo>
                      <a:pt x="135" y="249"/>
                    </a:lnTo>
                    <a:lnTo>
                      <a:pt x="131" y="249"/>
                    </a:lnTo>
                    <a:lnTo>
                      <a:pt x="128" y="247"/>
                    </a:lnTo>
                    <a:lnTo>
                      <a:pt x="121" y="247"/>
                    </a:lnTo>
                    <a:lnTo>
                      <a:pt x="119" y="249"/>
                    </a:lnTo>
                    <a:lnTo>
                      <a:pt x="116" y="249"/>
                    </a:lnTo>
                    <a:lnTo>
                      <a:pt x="114" y="249"/>
                    </a:lnTo>
                    <a:lnTo>
                      <a:pt x="112" y="252"/>
                    </a:lnTo>
                    <a:lnTo>
                      <a:pt x="109" y="252"/>
                    </a:lnTo>
                    <a:lnTo>
                      <a:pt x="121" y="252"/>
                    </a:lnTo>
                    <a:lnTo>
                      <a:pt x="126" y="252"/>
                    </a:lnTo>
                    <a:lnTo>
                      <a:pt x="140" y="252"/>
                    </a:lnTo>
                    <a:lnTo>
                      <a:pt x="143" y="252"/>
                    </a:lnTo>
                    <a:lnTo>
                      <a:pt x="131" y="252"/>
                    </a:lnTo>
                    <a:lnTo>
                      <a:pt x="112" y="256"/>
                    </a:lnTo>
                    <a:lnTo>
                      <a:pt x="107" y="256"/>
                    </a:lnTo>
                    <a:lnTo>
                      <a:pt x="105" y="259"/>
                    </a:lnTo>
                    <a:lnTo>
                      <a:pt x="107" y="259"/>
                    </a:lnTo>
                    <a:lnTo>
                      <a:pt x="107" y="261"/>
                    </a:lnTo>
                    <a:lnTo>
                      <a:pt x="114" y="261"/>
                    </a:lnTo>
                    <a:lnTo>
                      <a:pt x="119" y="259"/>
                    </a:lnTo>
                    <a:lnTo>
                      <a:pt x="124" y="259"/>
                    </a:lnTo>
                    <a:lnTo>
                      <a:pt x="128" y="256"/>
                    </a:lnTo>
                    <a:lnTo>
                      <a:pt x="138" y="256"/>
                    </a:lnTo>
                    <a:lnTo>
                      <a:pt x="140" y="259"/>
                    </a:lnTo>
                    <a:lnTo>
                      <a:pt x="138" y="261"/>
                    </a:lnTo>
                    <a:lnTo>
                      <a:pt x="114" y="261"/>
                    </a:lnTo>
                    <a:lnTo>
                      <a:pt x="112" y="261"/>
                    </a:lnTo>
                    <a:lnTo>
                      <a:pt x="102" y="261"/>
                    </a:lnTo>
                    <a:lnTo>
                      <a:pt x="102" y="264"/>
                    </a:lnTo>
                    <a:lnTo>
                      <a:pt x="107" y="264"/>
                    </a:lnTo>
                    <a:lnTo>
                      <a:pt x="107" y="266"/>
                    </a:lnTo>
                    <a:lnTo>
                      <a:pt x="112" y="266"/>
                    </a:lnTo>
                    <a:lnTo>
                      <a:pt x="114" y="266"/>
                    </a:lnTo>
                    <a:lnTo>
                      <a:pt x="109" y="266"/>
                    </a:lnTo>
                    <a:lnTo>
                      <a:pt x="107" y="268"/>
                    </a:lnTo>
                    <a:lnTo>
                      <a:pt x="107" y="271"/>
                    </a:lnTo>
                    <a:lnTo>
                      <a:pt x="105" y="273"/>
                    </a:lnTo>
                    <a:lnTo>
                      <a:pt x="102" y="273"/>
                    </a:lnTo>
                    <a:lnTo>
                      <a:pt x="100" y="275"/>
                    </a:lnTo>
                    <a:lnTo>
                      <a:pt x="97" y="275"/>
                    </a:lnTo>
                    <a:lnTo>
                      <a:pt x="107" y="278"/>
                    </a:lnTo>
                    <a:lnTo>
                      <a:pt x="97" y="280"/>
                    </a:lnTo>
                    <a:lnTo>
                      <a:pt x="97" y="283"/>
                    </a:lnTo>
                    <a:lnTo>
                      <a:pt x="100" y="285"/>
                    </a:lnTo>
                    <a:lnTo>
                      <a:pt x="105" y="285"/>
                    </a:lnTo>
                    <a:lnTo>
                      <a:pt x="107" y="285"/>
                    </a:lnTo>
                    <a:lnTo>
                      <a:pt x="114" y="285"/>
                    </a:lnTo>
                    <a:lnTo>
                      <a:pt x="112" y="285"/>
                    </a:lnTo>
                    <a:lnTo>
                      <a:pt x="109" y="285"/>
                    </a:lnTo>
                    <a:lnTo>
                      <a:pt x="107" y="287"/>
                    </a:lnTo>
                    <a:lnTo>
                      <a:pt x="102" y="290"/>
                    </a:lnTo>
                    <a:lnTo>
                      <a:pt x="102" y="292"/>
                    </a:lnTo>
                    <a:lnTo>
                      <a:pt x="105" y="295"/>
                    </a:lnTo>
                    <a:lnTo>
                      <a:pt x="107" y="295"/>
                    </a:lnTo>
                    <a:lnTo>
                      <a:pt x="109" y="292"/>
                    </a:lnTo>
                    <a:lnTo>
                      <a:pt x="114" y="290"/>
                    </a:lnTo>
                    <a:lnTo>
                      <a:pt x="112" y="295"/>
                    </a:lnTo>
                    <a:lnTo>
                      <a:pt x="109" y="295"/>
                    </a:lnTo>
                    <a:lnTo>
                      <a:pt x="107" y="299"/>
                    </a:lnTo>
                    <a:lnTo>
                      <a:pt x="107" y="304"/>
                    </a:lnTo>
                    <a:lnTo>
                      <a:pt x="109" y="304"/>
                    </a:lnTo>
                    <a:lnTo>
                      <a:pt x="109" y="302"/>
                    </a:lnTo>
                    <a:lnTo>
                      <a:pt x="114" y="302"/>
                    </a:lnTo>
                    <a:lnTo>
                      <a:pt x="109" y="307"/>
                    </a:lnTo>
                    <a:lnTo>
                      <a:pt x="107" y="307"/>
                    </a:lnTo>
                    <a:lnTo>
                      <a:pt x="105" y="309"/>
                    </a:lnTo>
                    <a:lnTo>
                      <a:pt x="102" y="311"/>
                    </a:lnTo>
                    <a:lnTo>
                      <a:pt x="102" y="316"/>
                    </a:lnTo>
                    <a:lnTo>
                      <a:pt x="105" y="316"/>
                    </a:lnTo>
                    <a:lnTo>
                      <a:pt x="107" y="314"/>
                    </a:lnTo>
                    <a:lnTo>
                      <a:pt x="114" y="307"/>
                    </a:lnTo>
                    <a:lnTo>
                      <a:pt x="124" y="307"/>
                    </a:lnTo>
                    <a:lnTo>
                      <a:pt x="126" y="304"/>
                    </a:lnTo>
                    <a:lnTo>
                      <a:pt x="128" y="304"/>
                    </a:lnTo>
                    <a:lnTo>
                      <a:pt x="128" y="307"/>
                    </a:lnTo>
                    <a:lnTo>
                      <a:pt x="133" y="304"/>
                    </a:lnTo>
                    <a:lnTo>
                      <a:pt x="128" y="311"/>
                    </a:lnTo>
                    <a:lnTo>
                      <a:pt x="135" y="311"/>
                    </a:lnTo>
                    <a:lnTo>
                      <a:pt x="128" y="311"/>
                    </a:lnTo>
                    <a:lnTo>
                      <a:pt x="124" y="314"/>
                    </a:lnTo>
                    <a:lnTo>
                      <a:pt x="124" y="316"/>
                    </a:lnTo>
                    <a:lnTo>
                      <a:pt x="119" y="316"/>
                    </a:lnTo>
                    <a:lnTo>
                      <a:pt x="116" y="316"/>
                    </a:lnTo>
                    <a:lnTo>
                      <a:pt x="114" y="319"/>
                    </a:lnTo>
                    <a:lnTo>
                      <a:pt x="114" y="321"/>
                    </a:lnTo>
                    <a:lnTo>
                      <a:pt x="112" y="321"/>
                    </a:lnTo>
                    <a:lnTo>
                      <a:pt x="107" y="323"/>
                    </a:lnTo>
                    <a:lnTo>
                      <a:pt x="105" y="326"/>
                    </a:lnTo>
                    <a:lnTo>
                      <a:pt x="109" y="326"/>
                    </a:lnTo>
                    <a:lnTo>
                      <a:pt x="107" y="326"/>
                    </a:lnTo>
                    <a:lnTo>
                      <a:pt x="107" y="328"/>
                    </a:lnTo>
                    <a:lnTo>
                      <a:pt x="107" y="331"/>
                    </a:lnTo>
                    <a:lnTo>
                      <a:pt x="109" y="331"/>
                    </a:lnTo>
                    <a:lnTo>
                      <a:pt x="107" y="333"/>
                    </a:lnTo>
                    <a:lnTo>
                      <a:pt x="107" y="335"/>
                    </a:lnTo>
                    <a:lnTo>
                      <a:pt x="116" y="335"/>
                    </a:lnTo>
                    <a:lnTo>
                      <a:pt x="112" y="343"/>
                    </a:lnTo>
                    <a:lnTo>
                      <a:pt x="116" y="340"/>
                    </a:lnTo>
                    <a:lnTo>
                      <a:pt x="119" y="340"/>
                    </a:lnTo>
                    <a:lnTo>
                      <a:pt x="116" y="340"/>
                    </a:lnTo>
                    <a:lnTo>
                      <a:pt x="114" y="343"/>
                    </a:lnTo>
                    <a:lnTo>
                      <a:pt x="114" y="345"/>
                    </a:lnTo>
                    <a:lnTo>
                      <a:pt x="112" y="347"/>
                    </a:lnTo>
                    <a:lnTo>
                      <a:pt x="112" y="352"/>
                    </a:lnTo>
                    <a:lnTo>
                      <a:pt x="114" y="352"/>
                    </a:lnTo>
                    <a:lnTo>
                      <a:pt x="121" y="352"/>
                    </a:lnTo>
                    <a:lnTo>
                      <a:pt x="116" y="359"/>
                    </a:lnTo>
                    <a:lnTo>
                      <a:pt x="126" y="357"/>
                    </a:lnTo>
                    <a:lnTo>
                      <a:pt x="121" y="362"/>
                    </a:lnTo>
                    <a:lnTo>
                      <a:pt x="124" y="366"/>
                    </a:lnTo>
                    <a:lnTo>
                      <a:pt x="128" y="366"/>
                    </a:lnTo>
                    <a:lnTo>
                      <a:pt x="126" y="366"/>
                    </a:lnTo>
                    <a:lnTo>
                      <a:pt x="126" y="369"/>
                    </a:lnTo>
                    <a:lnTo>
                      <a:pt x="128" y="371"/>
                    </a:lnTo>
                    <a:lnTo>
                      <a:pt x="133" y="371"/>
                    </a:lnTo>
                    <a:lnTo>
                      <a:pt x="128" y="376"/>
                    </a:lnTo>
                    <a:lnTo>
                      <a:pt x="135" y="376"/>
                    </a:lnTo>
                    <a:lnTo>
                      <a:pt x="133" y="381"/>
                    </a:lnTo>
                    <a:lnTo>
                      <a:pt x="145" y="378"/>
                    </a:lnTo>
                    <a:lnTo>
                      <a:pt x="147" y="381"/>
                    </a:lnTo>
                    <a:lnTo>
                      <a:pt x="150" y="381"/>
                    </a:lnTo>
                    <a:lnTo>
                      <a:pt x="152" y="378"/>
                    </a:lnTo>
                    <a:lnTo>
                      <a:pt x="162" y="374"/>
                    </a:lnTo>
                    <a:lnTo>
                      <a:pt x="164" y="371"/>
                    </a:lnTo>
                    <a:lnTo>
                      <a:pt x="164" y="374"/>
                    </a:lnTo>
                    <a:lnTo>
                      <a:pt x="162" y="376"/>
                    </a:lnTo>
                    <a:lnTo>
                      <a:pt x="169" y="378"/>
                    </a:lnTo>
                    <a:lnTo>
                      <a:pt x="171" y="376"/>
                    </a:lnTo>
                    <a:lnTo>
                      <a:pt x="173" y="376"/>
                    </a:lnTo>
                    <a:lnTo>
                      <a:pt x="169" y="378"/>
                    </a:lnTo>
                    <a:lnTo>
                      <a:pt x="164" y="381"/>
                    </a:lnTo>
                    <a:lnTo>
                      <a:pt x="162" y="383"/>
                    </a:lnTo>
                    <a:lnTo>
                      <a:pt x="162" y="386"/>
                    </a:lnTo>
                    <a:lnTo>
                      <a:pt x="169" y="386"/>
                    </a:lnTo>
                    <a:lnTo>
                      <a:pt x="173" y="386"/>
                    </a:lnTo>
                    <a:lnTo>
                      <a:pt x="176" y="386"/>
                    </a:lnTo>
                    <a:lnTo>
                      <a:pt x="173" y="386"/>
                    </a:lnTo>
                    <a:lnTo>
                      <a:pt x="171" y="388"/>
                    </a:lnTo>
                    <a:lnTo>
                      <a:pt x="169" y="390"/>
                    </a:lnTo>
                    <a:lnTo>
                      <a:pt x="169" y="393"/>
                    </a:lnTo>
                    <a:lnTo>
                      <a:pt x="169" y="395"/>
                    </a:lnTo>
                    <a:lnTo>
                      <a:pt x="176" y="395"/>
                    </a:lnTo>
                    <a:lnTo>
                      <a:pt x="178" y="393"/>
                    </a:lnTo>
                    <a:lnTo>
                      <a:pt x="178" y="395"/>
                    </a:lnTo>
                    <a:lnTo>
                      <a:pt x="183" y="398"/>
                    </a:lnTo>
                    <a:lnTo>
                      <a:pt x="188" y="398"/>
                    </a:lnTo>
                    <a:lnTo>
                      <a:pt x="192" y="395"/>
                    </a:lnTo>
                    <a:lnTo>
                      <a:pt x="195" y="393"/>
                    </a:lnTo>
                    <a:lnTo>
                      <a:pt x="192" y="390"/>
                    </a:lnTo>
                    <a:lnTo>
                      <a:pt x="192" y="388"/>
                    </a:lnTo>
                    <a:lnTo>
                      <a:pt x="197" y="388"/>
                    </a:lnTo>
                    <a:lnTo>
                      <a:pt x="200" y="386"/>
                    </a:lnTo>
                    <a:lnTo>
                      <a:pt x="200" y="378"/>
                    </a:lnTo>
                    <a:lnTo>
                      <a:pt x="202" y="381"/>
                    </a:lnTo>
                    <a:lnTo>
                      <a:pt x="207" y="381"/>
                    </a:lnTo>
                    <a:lnTo>
                      <a:pt x="207" y="376"/>
                    </a:lnTo>
                    <a:lnTo>
                      <a:pt x="207" y="374"/>
                    </a:lnTo>
                    <a:lnTo>
                      <a:pt x="207" y="371"/>
                    </a:lnTo>
                    <a:lnTo>
                      <a:pt x="207" y="374"/>
                    </a:lnTo>
                    <a:lnTo>
                      <a:pt x="209" y="376"/>
                    </a:lnTo>
                    <a:lnTo>
                      <a:pt x="212" y="376"/>
                    </a:lnTo>
                    <a:lnTo>
                      <a:pt x="214" y="374"/>
                    </a:lnTo>
                    <a:lnTo>
                      <a:pt x="214" y="371"/>
                    </a:lnTo>
                    <a:lnTo>
                      <a:pt x="209" y="366"/>
                    </a:lnTo>
                    <a:lnTo>
                      <a:pt x="216" y="366"/>
                    </a:lnTo>
                    <a:lnTo>
                      <a:pt x="216" y="364"/>
                    </a:lnTo>
                    <a:lnTo>
                      <a:pt x="214" y="362"/>
                    </a:lnTo>
                    <a:lnTo>
                      <a:pt x="223" y="362"/>
                    </a:lnTo>
                    <a:lnTo>
                      <a:pt x="219" y="357"/>
                    </a:lnTo>
                    <a:lnTo>
                      <a:pt x="223" y="355"/>
                    </a:lnTo>
                    <a:lnTo>
                      <a:pt x="219" y="352"/>
                    </a:lnTo>
                    <a:lnTo>
                      <a:pt x="216" y="350"/>
                    </a:lnTo>
                    <a:lnTo>
                      <a:pt x="219" y="350"/>
                    </a:lnTo>
                    <a:lnTo>
                      <a:pt x="221" y="350"/>
                    </a:lnTo>
                    <a:lnTo>
                      <a:pt x="216" y="343"/>
                    </a:lnTo>
                    <a:lnTo>
                      <a:pt x="221" y="347"/>
                    </a:lnTo>
                    <a:lnTo>
                      <a:pt x="223" y="347"/>
                    </a:lnTo>
                    <a:lnTo>
                      <a:pt x="228" y="343"/>
                    </a:lnTo>
                    <a:lnTo>
                      <a:pt x="235" y="343"/>
                    </a:lnTo>
                    <a:lnTo>
                      <a:pt x="235" y="340"/>
                    </a:lnTo>
                    <a:lnTo>
                      <a:pt x="233" y="338"/>
                    </a:lnTo>
                    <a:lnTo>
                      <a:pt x="238" y="338"/>
                    </a:lnTo>
                    <a:lnTo>
                      <a:pt x="242" y="331"/>
                    </a:lnTo>
                    <a:lnTo>
                      <a:pt x="245" y="331"/>
                    </a:lnTo>
                    <a:lnTo>
                      <a:pt x="252" y="331"/>
                    </a:lnTo>
                    <a:lnTo>
                      <a:pt x="252" y="326"/>
                    </a:lnTo>
                    <a:lnTo>
                      <a:pt x="257" y="331"/>
                    </a:lnTo>
                    <a:lnTo>
                      <a:pt x="259" y="326"/>
                    </a:lnTo>
                    <a:lnTo>
                      <a:pt x="259" y="319"/>
                    </a:lnTo>
                    <a:lnTo>
                      <a:pt x="252" y="316"/>
                    </a:lnTo>
                    <a:lnTo>
                      <a:pt x="257" y="316"/>
                    </a:lnTo>
                    <a:lnTo>
                      <a:pt x="264" y="311"/>
                    </a:lnTo>
                    <a:lnTo>
                      <a:pt x="266" y="307"/>
                    </a:lnTo>
                    <a:lnTo>
                      <a:pt x="259" y="304"/>
                    </a:lnTo>
                    <a:lnTo>
                      <a:pt x="264" y="299"/>
                    </a:lnTo>
                    <a:lnTo>
                      <a:pt x="278" y="299"/>
                    </a:lnTo>
                    <a:lnTo>
                      <a:pt x="280" y="297"/>
                    </a:lnTo>
                    <a:lnTo>
                      <a:pt x="280" y="292"/>
                    </a:lnTo>
                    <a:lnTo>
                      <a:pt x="288" y="290"/>
                    </a:lnTo>
                    <a:lnTo>
                      <a:pt x="292" y="290"/>
                    </a:lnTo>
                    <a:lnTo>
                      <a:pt x="295" y="292"/>
                    </a:lnTo>
                    <a:lnTo>
                      <a:pt x="302" y="292"/>
                    </a:lnTo>
                    <a:lnTo>
                      <a:pt x="311" y="283"/>
                    </a:lnTo>
                    <a:lnTo>
                      <a:pt x="311" y="280"/>
                    </a:lnTo>
                    <a:lnTo>
                      <a:pt x="314" y="280"/>
                    </a:lnTo>
                    <a:lnTo>
                      <a:pt x="316" y="278"/>
                    </a:lnTo>
                    <a:lnTo>
                      <a:pt x="319" y="278"/>
                    </a:lnTo>
                    <a:lnTo>
                      <a:pt x="319" y="280"/>
                    </a:lnTo>
                    <a:lnTo>
                      <a:pt x="316" y="283"/>
                    </a:lnTo>
                    <a:lnTo>
                      <a:pt x="314" y="285"/>
                    </a:lnTo>
                    <a:lnTo>
                      <a:pt x="311" y="290"/>
                    </a:lnTo>
                    <a:lnTo>
                      <a:pt x="319" y="290"/>
                    </a:lnTo>
                    <a:lnTo>
                      <a:pt x="319" y="285"/>
                    </a:lnTo>
                    <a:lnTo>
                      <a:pt x="323" y="285"/>
                    </a:lnTo>
                    <a:lnTo>
                      <a:pt x="326" y="283"/>
                    </a:lnTo>
                    <a:lnTo>
                      <a:pt x="328" y="283"/>
                    </a:lnTo>
                    <a:lnTo>
                      <a:pt x="328" y="285"/>
                    </a:lnTo>
                    <a:lnTo>
                      <a:pt x="333" y="285"/>
                    </a:lnTo>
                    <a:lnTo>
                      <a:pt x="335" y="285"/>
                    </a:lnTo>
                    <a:lnTo>
                      <a:pt x="342" y="283"/>
                    </a:lnTo>
                    <a:lnTo>
                      <a:pt x="347" y="278"/>
                    </a:lnTo>
                    <a:lnTo>
                      <a:pt x="349" y="275"/>
                    </a:lnTo>
                    <a:lnTo>
                      <a:pt x="359" y="275"/>
                    </a:lnTo>
                    <a:lnTo>
                      <a:pt x="366" y="275"/>
                    </a:lnTo>
                    <a:lnTo>
                      <a:pt x="371" y="271"/>
                    </a:lnTo>
                    <a:lnTo>
                      <a:pt x="373" y="268"/>
                    </a:lnTo>
                    <a:lnTo>
                      <a:pt x="376" y="266"/>
                    </a:lnTo>
                    <a:lnTo>
                      <a:pt x="383" y="259"/>
                    </a:lnTo>
                    <a:lnTo>
                      <a:pt x="385" y="256"/>
                    </a:lnTo>
                    <a:lnTo>
                      <a:pt x="390" y="254"/>
                    </a:lnTo>
                    <a:lnTo>
                      <a:pt x="399" y="252"/>
                    </a:lnTo>
                    <a:lnTo>
                      <a:pt x="402" y="252"/>
                    </a:lnTo>
                    <a:lnTo>
                      <a:pt x="404" y="249"/>
                    </a:lnTo>
                    <a:lnTo>
                      <a:pt x="407" y="249"/>
                    </a:lnTo>
                    <a:lnTo>
                      <a:pt x="407" y="247"/>
                    </a:lnTo>
                    <a:lnTo>
                      <a:pt x="407" y="244"/>
                    </a:lnTo>
                    <a:lnTo>
                      <a:pt x="407" y="240"/>
                    </a:lnTo>
                    <a:lnTo>
                      <a:pt x="407" y="235"/>
                    </a:lnTo>
                    <a:lnTo>
                      <a:pt x="414" y="242"/>
                    </a:lnTo>
                    <a:lnTo>
                      <a:pt x="416" y="244"/>
                    </a:lnTo>
                    <a:lnTo>
                      <a:pt x="418" y="244"/>
                    </a:lnTo>
                    <a:lnTo>
                      <a:pt x="437" y="244"/>
                    </a:lnTo>
                    <a:lnTo>
                      <a:pt x="447" y="242"/>
                    </a:lnTo>
                    <a:lnTo>
                      <a:pt x="454" y="240"/>
                    </a:lnTo>
                    <a:lnTo>
                      <a:pt x="459" y="240"/>
                    </a:lnTo>
                    <a:lnTo>
                      <a:pt x="468" y="237"/>
                    </a:lnTo>
                    <a:lnTo>
                      <a:pt x="480" y="235"/>
                    </a:lnTo>
                    <a:lnTo>
                      <a:pt x="487" y="235"/>
                    </a:lnTo>
                    <a:lnTo>
                      <a:pt x="492" y="230"/>
                    </a:lnTo>
                    <a:lnTo>
                      <a:pt x="499" y="230"/>
                    </a:lnTo>
                    <a:lnTo>
                      <a:pt x="502" y="228"/>
                    </a:lnTo>
                    <a:lnTo>
                      <a:pt x="509" y="228"/>
                    </a:lnTo>
                    <a:lnTo>
                      <a:pt x="516" y="220"/>
                    </a:lnTo>
                    <a:lnTo>
                      <a:pt x="518" y="220"/>
                    </a:lnTo>
                    <a:lnTo>
                      <a:pt x="518" y="218"/>
                    </a:lnTo>
                    <a:lnTo>
                      <a:pt x="523" y="218"/>
                    </a:lnTo>
                    <a:lnTo>
                      <a:pt x="525" y="216"/>
                    </a:lnTo>
                    <a:lnTo>
                      <a:pt x="528" y="216"/>
                    </a:lnTo>
                    <a:lnTo>
                      <a:pt x="542" y="213"/>
                    </a:lnTo>
                    <a:lnTo>
                      <a:pt x="552" y="211"/>
                    </a:lnTo>
                    <a:lnTo>
                      <a:pt x="552" y="206"/>
                    </a:lnTo>
                    <a:lnTo>
                      <a:pt x="549" y="206"/>
                    </a:lnTo>
                    <a:lnTo>
                      <a:pt x="547" y="208"/>
                    </a:lnTo>
                    <a:lnTo>
                      <a:pt x="537" y="208"/>
                    </a:lnTo>
                    <a:lnTo>
                      <a:pt x="530" y="206"/>
                    </a:lnTo>
                    <a:lnTo>
                      <a:pt x="525" y="206"/>
                    </a:lnTo>
                    <a:lnTo>
                      <a:pt x="521" y="204"/>
                    </a:lnTo>
                    <a:lnTo>
                      <a:pt x="509" y="204"/>
                    </a:lnTo>
                    <a:lnTo>
                      <a:pt x="499" y="206"/>
                    </a:lnTo>
                    <a:lnTo>
                      <a:pt x="490" y="206"/>
                    </a:lnTo>
                    <a:lnTo>
                      <a:pt x="487" y="211"/>
                    </a:lnTo>
                    <a:lnTo>
                      <a:pt x="471" y="211"/>
                    </a:lnTo>
                    <a:lnTo>
                      <a:pt x="485" y="206"/>
                    </a:lnTo>
                    <a:lnTo>
                      <a:pt x="494" y="204"/>
                    </a:lnTo>
                    <a:lnTo>
                      <a:pt x="499" y="204"/>
                    </a:lnTo>
                    <a:lnTo>
                      <a:pt x="502" y="201"/>
                    </a:lnTo>
                    <a:lnTo>
                      <a:pt x="506" y="201"/>
                    </a:lnTo>
                    <a:lnTo>
                      <a:pt x="511" y="199"/>
                    </a:lnTo>
                    <a:lnTo>
                      <a:pt x="514" y="199"/>
                    </a:lnTo>
                    <a:lnTo>
                      <a:pt x="516" y="199"/>
                    </a:lnTo>
                    <a:lnTo>
                      <a:pt x="514" y="196"/>
                    </a:lnTo>
                    <a:lnTo>
                      <a:pt x="509" y="194"/>
                    </a:lnTo>
                    <a:lnTo>
                      <a:pt x="506" y="194"/>
                    </a:lnTo>
                    <a:lnTo>
                      <a:pt x="504" y="194"/>
                    </a:lnTo>
                    <a:lnTo>
                      <a:pt x="497" y="196"/>
                    </a:lnTo>
                    <a:lnTo>
                      <a:pt x="483" y="201"/>
                    </a:lnTo>
                    <a:lnTo>
                      <a:pt x="468" y="201"/>
                    </a:lnTo>
                    <a:lnTo>
                      <a:pt x="478" y="196"/>
                    </a:lnTo>
                    <a:lnTo>
                      <a:pt x="485" y="192"/>
                    </a:lnTo>
                    <a:lnTo>
                      <a:pt x="487" y="192"/>
                    </a:lnTo>
                    <a:lnTo>
                      <a:pt x="492" y="194"/>
                    </a:lnTo>
                    <a:lnTo>
                      <a:pt x="497" y="194"/>
                    </a:lnTo>
                    <a:lnTo>
                      <a:pt x="499" y="192"/>
                    </a:lnTo>
                    <a:lnTo>
                      <a:pt x="504" y="192"/>
                    </a:lnTo>
                    <a:lnTo>
                      <a:pt x="506" y="189"/>
                    </a:lnTo>
                    <a:lnTo>
                      <a:pt x="516" y="189"/>
                    </a:lnTo>
                    <a:lnTo>
                      <a:pt x="518" y="189"/>
                    </a:lnTo>
                    <a:lnTo>
                      <a:pt x="516" y="187"/>
                    </a:lnTo>
                    <a:lnTo>
                      <a:pt x="514" y="187"/>
                    </a:lnTo>
                    <a:lnTo>
                      <a:pt x="509" y="184"/>
                    </a:lnTo>
                    <a:lnTo>
                      <a:pt x="485" y="184"/>
                    </a:lnTo>
                    <a:lnTo>
                      <a:pt x="492" y="182"/>
                    </a:lnTo>
                    <a:lnTo>
                      <a:pt x="485" y="180"/>
                    </a:lnTo>
                    <a:lnTo>
                      <a:pt x="485" y="175"/>
                    </a:lnTo>
                    <a:lnTo>
                      <a:pt x="487" y="175"/>
                    </a:lnTo>
                    <a:lnTo>
                      <a:pt x="490" y="177"/>
                    </a:lnTo>
                    <a:lnTo>
                      <a:pt x="492" y="180"/>
                    </a:lnTo>
                    <a:lnTo>
                      <a:pt x="497" y="182"/>
                    </a:lnTo>
                    <a:lnTo>
                      <a:pt x="504" y="182"/>
                    </a:lnTo>
                    <a:lnTo>
                      <a:pt x="506" y="184"/>
                    </a:lnTo>
                    <a:lnTo>
                      <a:pt x="509" y="184"/>
                    </a:lnTo>
                    <a:lnTo>
                      <a:pt x="514" y="184"/>
                    </a:lnTo>
                    <a:lnTo>
                      <a:pt x="518" y="184"/>
                    </a:lnTo>
                    <a:lnTo>
                      <a:pt x="518" y="187"/>
                    </a:lnTo>
                    <a:lnTo>
                      <a:pt x="523" y="187"/>
                    </a:lnTo>
                    <a:lnTo>
                      <a:pt x="523" y="184"/>
                    </a:lnTo>
                    <a:lnTo>
                      <a:pt x="528" y="184"/>
                    </a:lnTo>
                    <a:lnTo>
                      <a:pt x="528" y="187"/>
                    </a:lnTo>
                    <a:lnTo>
                      <a:pt x="528" y="189"/>
                    </a:lnTo>
                    <a:lnTo>
                      <a:pt x="528" y="192"/>
                    </a:lnTo>
                    <a:lnTo>
                      <a:pt x="528" y="196"/>
                    </a:lnTo>
                    <a:lnTo>
                      <a:pt x="528" y="199"/>
                    </a:lnTo>
                    <a:lnTo>
                      <a:pt x="533" y="199"/>
                    </a:lnTo>
                    <a:lnTo>
                      <a:pt x="537" y="201"/>
                    </a:lnTo>
                    <a:lnTo>
                      <a:pt x="542" y="201"/>
                    </a:lnTo>
                    <a:lnTo>
                      <a:pt x="547" y="201"/>
                    </a:lnTo>
                    <a:lnTo>
                      <a:pt x="549" y="201"/>
                    </a:lnTo>
                    <a:lnTo>
                      <a:pt x="552" y="199"/>
                    </a:lnTo>
                    <a:lnTo>
                      <a:pt x="554" y="199"/>
                    </a:lnTo>
                    <a:lnTo>
                      <a:pt x="554" y="204"/>
                    </a:lnTo>
                    <a:lnTo>
                      <a:pt x="559" y="204"/>
                    </a:lnTo>
                    <a:lnTo>
                      <a:pt x="561" y="201"/>
                    </a:lnTo>
                    <a:lnTo>
                      <a:pt x="563" y="201"/>
                    </a:lnTo>
                    <a:lnTo>
                      <a:pt x="563" y="194"/>
                    </a:lnTo>
                    <a:lnTo>
                      <a:pt x="561" y="194"/>
                    </a:lnTo>
                    <a:lnTo>
                      <a:pt x="563" y="189"/>
                    </a:lnTo>
                    <a:lnTo>
                      <a:pt x="563" y="187"/>
                    </a:lnTo>
                    <a:lnTo>
                      <a:pt x="559" y="187"/>
                    </a:lnTo>
                    <a:lnTo>
                      <a:pt x="556" y="182"/>
                    </a:lnTo>
                    <a:lnTo>
                      <a:pt x="552" y="180"/>
                    </a:lnTo>
                    <a:lnTo>
                      <a:pt x="552" y="175"/>
                    </a:lnTo>
                    <a:lnTo>
                      <a:pt x="533" y="170"/>
                    </a:lnTo>
                    <a:lnTo>
                      <a:pt x="523" y="170"/>
                    </a:lnTo>
                    <a:lnTo>
                      <a:pt x="521" y="170"/>
                    </a:lnTo>
                    <a:lnTo>
                      <a:pt x="528" y="168"/>
                    </a:lnTo>
                    <a:lnTo>
                      <a:pt x="530" y="165"/>
                    </a:lnTo>
                    <a:lnTo>
                      <a:pt x="528" y="165"/>
                    </a:lnTo>
                    <a:lnTo>
                      <a:pt x="525" y="163"/>
                    </a:lnTo>
                    <a:lnTo>
                      <a:pt x="514" y="163"/>
                    </a:lnTo>
                    <a:lnTo>
                      <a:pt x="509" y="161"/>
                    </a:lnTo>
                    <a:lnTo>
                      <a:pt x="504" y="161"/>
                    </a:lnTo>
                    <a:lnTo>
                      <a:pt x="509" y="156"/>
                    </a:lnTo>
                    <a:lnTo>
                      <a:pt x="523" y="156"/>
                    </a:lnTo>
                    <a:lnTo>
                      <a:pt x="528" y="153"/>
                    </a:lnTo>
                    <a:lnTo>
                      <a:pt x="533" y="153"/>
                    </a:lnTo>
                    <a:lnTo>
                      <a:pt x="547" y="156"/>
                    </a:lnTo>
                    <a:lnTo>
                      <a:pt x="552" y="156"/>
                    </a:lnTo>
                    <a:lnTo>
                      <a:pt x="554" y="156"/>
                    </a:lnTo>
                    <a:lnTo>
                      <a:pt x="556" y="158"/>
                    </a:lnTo>
                    <a:lnTo>
                      <a:pt x="559" y="161"/>
                    </a:lnTo>
                    <a:lnTo>
                      <a:pt x="563" y="165"/>
                    </a:lnTo>
                    <a:lnTo>
                      <a:pt x="568" y="165"/>
                    </a:lnTo>
                    <a:lnTo>
                      <a:pt x="568" y="163"/>
                    </a:lnTo>
                    <a:lnTo>
                      <a:pt x="568" y="158"/>
                    </a:lnTo>
                    <a:lnTo>
                      <a:pt x="559" y="156"/>
                    </a:lnTo>
                    <a:lnTo>
                      <a:pt x="552" y="153"/>
                    </a:lnTo>
                    <a:lnTo>
                      <a:pt x="540" y="151"/>
                    </a:lnTo>
                    <a:lnTo>
                      <a:pt x="544" y="149"/>
                    </a:lnTo>
                    <a:lnTo>
                      <a:pt x="547" y="149"/>
                    </a:lnTo>
                    <a:lnTo>
                      <a:pt x="552" y="151"/>
                    </a:lnTo>
                    <a:lnTo>
                      <a:pt x="556" y="151"/>
                    </a:lnTo>
                    <a:lnTo>
                      <a:pt x="559" y="153"/>
                    </a:lnTo>
                    <a:lnTo>
                      <a:pt x="578" y="153"/>
                    </a:lnTo>
                    <a:lnTo>
                      <a:pt x="594" y="151"/>
                    </a:lnTo>
                    <a:lnTo>
                      <a:pt x="594" y="144"/>
                    </a:lnTo>
                    <a:lnTo>
                      <a:pt x="582" y="141"/>
                    </a:lnTo>
                    <a:lnTo>
                      <a:pt x="578" y="146"/>
                    </a:lnTo>
                    <a:lnTo>
                      <a:pt x="573" y="141"/>
                    </a:lnTo>
                    <a:lnTo>
                      <a:pt x="573" y="139"/>
                    </a:lnTo>
                    <a:lnTo>
                      <a:pt x="587" y="139"/>
                    </a:lnTo>
                    <a:lnTo>
                      <a:pt x="599" y="137"/>
                    </a:lnTo>
                    <a:lnTo>
                      <a:pt x="602" y="139"/>
                    </a:lnTo>
                    <a:lnTo>
                      <a:pt x="609" y="139"/>
                    </a:lnTo>
                    <a:lnTo>
                      <a:pt x="616" y="134"/>
                    </a:lnTo>
                    <a:lnTo>
                      <a:pt x="618" y="134"/>
                    </a:lnTo>
                    <a:lnTo>
                      <a:pt x="618" y="132"/>
                    </a:lnTo>
                    <a:lnTo>
                      <a:pt x="599" y="132"/>
                    </a:lnTo>
                    <a:lnTo>
                      <a:pt x="599" y="129"/>
                    </a:lnTo>
                    <a:lnTo>
                      <a:pt x="597" y="129"/>
                    </a:lnTo>
                    <a:lnTo>
                      <a:pt x="597" y="127"/>
                    </a:lnTo>
                    <a:lnTo>
                      <a:pt x="592" y="127"/>
                    </a:lnTo>
                    <a:lnTo>
                      <a:pt x="587" y="125"/>
                    </a:lnTo>
                    <a:lnTo>
                      <a:pt x="592" y="125"/>
                    </a:lnTo>
                    <a:lnTo>
                      <a:pt x="594" y="125"/>
                    </a:lnTo>
                    <a:lnTo>
                      <a:pt x="594" y="122"/>
                    </a:lnTo>
                    <a:lnTo>
                      <a:pt x="592" y="120"/>
                    </a:lnTo>
                    <a:lnTo>
                      <a:pt x="590" y="120"/>
                    </a:lnTo>
                    <a:lnTo>
                      <a:pt x="582" y="117"/>
                    </a:lnTo>
                    <a:lnTo>
                      <a:pt x="592" y="117"/>
                    </a:lnTo>
                    <a:lnTo>
                      <a:pt x="594" y="120"/>
                    </a:lnTo>
                    <a:lnTo>
                      <a:pt x="597" y="120"/>
                    </a:lnTo>
                    <a:lnTo>
                      <a:pt x="602" y="120"/>
                    </a:lnTo>
                    <a:lnTo>
                      <a:pt x="606" y="120"/>
                    </a:lnTo>
                    <a:lnTo>
                      <a:pt x="609" y="125"/>
                    </a:lnTo>
                    <a:lnTo>
                      <a:pt x="613" y="125"/>
                    </a:lnTo>
                    <a:lnTo>
                      <a:pt x="618" y="120"/>
                    </a:lnTo>
                    <a:lnTo>
                      <a:pt x="618" y="113"/>
                    </a:lnTo>
                    <a:lnTo>
                      <a:pt x="616" y="110"/>
                    </a:lnTo>
                    <a:lnTo>
                      <a:pt x="613" y="110"/>
                    </a:lnTo>
                    <a:lnTo>
                      <a:pt x="611" y="108"/>
                    </a:lnTo>
                    <a:lnTo>
                      <a:pt x="609" y="105"/>
                    </a:lnTo>
                    <a:lnTo>
                      <a:pt x="592" y="103"/>
                    </a:lnTo>
                    <a:lnTo>
                      <a:pt x="587" y="101"/>
                    </a:lnTo>
                    <a:lnTo>
                      <a:pt x="587" y="98"/>
                    </a:lnTo>
                    <a:lnTo>
                      <a:pt x="590" y="98"/>
                    </a:lnTo>
                    <a:lnTo>
                      <a:pt x="599" y="98"/>
                    </a:lnTo>
                    <a:lnTo>
                      <a:pt x="611" y="96"/>
                    </a:lnTo>
                    <a:lnTo>
                      <a:pt x="618" y="96"/>
                    </a:lnTo>
                    <a:lnTo>
                      <a:pt x="623" y="98"/>
                    </a:lnTo>
                    <a:lnTo>
                      <a:pt x="632" y="98"/>
                    </a:lnTo>
                    <a:lnTo>
                      <a:pt x="637" y="96"/>
                    </a:lnTo>
                    <a:lnTo>
                      <a:pt x="642" y="93"/>
                    </a:lnTo>
                    <a:lnTo>
                      <a:pt x="642" y="91"/>
                    </a:lnTo>
                    <a:lnTo>
                      <a:pt x="642" y="89"/>
                    </a:lnTo>
                    <a:lnTo>
                      <a:pt x="632" y="89"/>
                    </a:lnTo>
                    <a:lnTo>
                      <a:pt x="625" y="86"/>
                    </a:lnTo>
                    <a:lnTo>
                      <a:pt x="616" y="86"/>
                    </a:lnTo>
                    <a:lnTo>
                      <a:pt x="613" y="84"/>
                    </a:lnTo>
                    <a:lnTo>
                      <a:pt x="623" y="84"/>
                    </a:lnTo>
                    <a:lnTo>
                      <a:pt x="621" y="82"/>
                    </a:lnTo>
                    <a:lnTo>
                      <a:pt x="618" y="79"/>
                    </a:lnTo>
                    <a:lnTo>
                      <a:pt x="618" y="77"/>
                    </a:lnTo>
                    <a:lnTo>
                      <a:pt x="613" y="77"/>
                    </a:lnTo>
                    <a:lnTo>
                      <a:pt x="611" y="79"/>
                    </a:lnTo>
                    <a:lnTo>
                      <a:pt x="611" y="84"/>
                    </a:lnTo>
                    <a:lnTo>
                      <a:pt x="606" y="84"/>
                    </a:lnTo>
                    <a:lnTo>
                      <a:pt x="604" y="84"/>
                    </a:lnTo>
                    <a:lnTo>
                      <a:pt x="602" y="82"/>
                    </a:lnTo>
                    <a:lnTo>
                      <a:pt x="599" y="79"/>
                    </a:lnTo>
                    <a:lnTo>
                      <a:pt x="602" y="79"/>
                    </a:lnTo>
                    <a:lnTo>
                      <a:pt x="606" y="77"/>
                    </a:lnTo>
                    <a:lnTo>
                      <a:pt x="609" y="74"/>
                    </a:lnTo>
                    <a:lnTo>
                      <a:pt x="613" y="70"/>
                    </a:lnTo>
                    <a:lnTo>
                      <a:pt x="616" y="67"/>
                    </a:lnTo>
                    <a:lnTo>
                      <a:pt x="618" y="65"/>
                    </a:lnTo>
                    <a:lnTo>
                      <a:pt x="621" y="65"/>
                    </a:lnTo>
                    <a:lnTo>
                      <a:pt x="623" y="65"/>
                    </a:lnTo>
                    <a:lnTo>
                      <a:pt x="628" y="65"/>
                    </a:lnTo>
                    <a:lnTo>
                      <a:pt x="630" y="65"/>
                    </a:lnTo>
                    <a:lnTo>
                      <a:pt x="632" y="62"/>
                    </a:lnTo>
                    <a:lnTo>
                      <a:pt x="637" y="60"/>
                    </a:lnTo>
                    <a:lnTo>
                      <a:pt x="635" y="55"/>
                    </a:lnTo>
                    <a:lnTo>
                      <a:pt x="637" y="53"/>
                    </a:lnTo>
                    <a:lnTo>
                      <a:pt x="640" y="50"/>
                    </a:lnTo>
                    <a:lnTo>
                      <a:pt x="642" y="50"/>
                    </a:lnTo>
                    <a:lnTo>
                      <a:pt x="647" y="50"/>
                    </a:lnTo>
                    <a:lnTo>
                      <a:pt x="649" y="50"/>
                    </a:lnTo>
                    <a:lnTo>
                      <a:pt x="651" y="53"/>
                    </a:lnTo>
                    <a:lnTo>
                      <a:pt x="656" y="53"/>
                    </a:lnTo>
                    <a:lnTo>
                      <a:pt x="659" y="50"/>
                    </a:lnTo>
                    <a:lnTo>
                      <a:pt x="661" y="50"/>
                    </a:lnTo>
                    <a:lnTo>
                      <a:pt x="663" y="48"/>
                    </a:lnTo>
                    <a:lnTo>
                      <a:pt x="644" y="48"/>
                    </a:lnTo>
                    <a:lnTo>
                      <a:pt x="642" y="48"/>
                    </a:lnTo>
                    <a:lnTo>
                      <a:pt x="637" y="48"/>
                    </a:lnTo>
                    <a:lnTo>
                      <a:pt x="635" y="50"/>
                    </a:lnTo>
                    <a:lnTo>
                      <a:pt x="630" y="50"/>
                    </a:lnTo>
                    <a:lnTo>
                      <a:pt x="630" y="48"/>
                    </a:lnTo>
                    <a:lnTo>
                      <a:pt x="640" y="43"/>
                    </a:lnTo>
                    <a:lnTo>
                      <a:pt x="670" y="43"/>
                    </a:lnTo>
                    <a:lnTo>
                      <a:pt x="675" y="43"/>
                    </a:lnTo>
                    <a:lnTo>
                      <a:pt x="678" y="43"/>
                    </a:lnTo>
                    <a:lnTo>
                      <a:pt x="682" y="41"/>
                    </a:lnTo>
                    <a:lnTo>
                      <a:pt x="678" y="41"/>
                    </a:lnTo>
                    <a:lnTo>
                      <a:pt x="673" y="38"/>
                    </a:lnTo>
                    <a:lnTo>
                      <a:pt x="656" y="38"/>
                    </a:lnTo>
                    <a:lnTo>
                      <a:pt x="651" y="41"/>
                    </a:lnTo>
                    <a:lnTo>
                      <a:pt x="635" y="41"/>
                    </a:lnTo>
                    <a:lnTo>
                      <a:pt x="635" y="38"/>
                    </a:lnTo>
                    <a:lnTo>
                      <a:pt x="637" y="38"/>
                    </a:lnTo>
                    <a:lnTo>
                      <a:pt x="642" y="38"/>
                    </a:lnTo>
                    <a:lnTo>
                      <a:pt x="687" y="38"/>
                    </a:lnTo>
                    <a:lnTo>
                      <a:pt x="692" y="36"/>
                    </a:lnTo>
                    <a:lnTo>
                      <a:pt x="699" y="34"/>
                    </a:lnTo>
                    <a:lnTo>
                      <a:pt x="701" y="31"/>
                    </a:lnTo>
                    <a:lnTo>
                      <a:pt x="718" y="31"/>
                    </a:lnTo>
                    <a:lnTo>
                      <a:pt x="723" y="29"/>
                    </a:lnTo>
                    <a:lnTo>
                      <a:pt x="725" y="29"/>
                    </a:lnTo>
                    <a:lnTo>
                      <a:pt x="730" y="29"/>
                    </a:lnTo>
                    <a:lnTo>
                      <a:pt x="732" y="26"/>
                    </a:lnTo>
                    <a:lnTo>
                      <a:pt x="730" y="24"/>
                    </a:lnTo>
                    <a:close/>
                    <a:moveTo>
                      <a:pt x="119" y="268"/>
                    </a:moveTo>
                    <a:lnTo>
                      <a:pt x="116" y="266"/>
                    </a:lnTo>
                    <a:lnTo>
                      <a:pt x="119" y="268"/>
                    </a:lnTo>
                    <a:close/>
                    <a:moveTo>
                      <a:pt x="128" y="223"/>
                    </a:moveTo>
                    <a:lnTo>
                      <a:pt x="135" y="223"/>
                    </a:lnTo>
                    <a:lnTo>
                      <a:pt x="138" y="220"/>
                    </a:lnTo>
                    <a:lnTo>
                      <a:pt x="145" y="220"/>
                    </a:lnTo>
                    <a:lnTo>
                      <a:pt x="147" y="220"/>
                    </a:lnTo>
                    <a:lnTo>
                      <a:pt x="147" y="216"/>
                    </a:lnTo>
                    <a:lnTo>
                      <a:pt x="150" y="216"/>
                    </a:lnTo>
                    <a:lnTo>
                      <a:pt x="147" y="213"/>
                    </a:lnTo>
                    <a:lnTo>
                      <a:pt x="145" y="211"/>
                    </a:lnTo>
                    <a:lnTo>
                      <a:pt x="143" y="211"/>
                    </a:lnTo>
                    <a:lnTo>
                      <a:pt x="138" y="211"/>
                    </a:lnTo>
                    <a:lnTo>
                      <a:pt x="135" y="206"/>
                    </a:lnTo>
                    <a:lnTo>
                      <a:pt x="119" y="206"/>
                    </a:lnTo>
                    <a:lnTo>
                      <a:pt x="119" y="213"/>
                    </a:lnTo>
                    <a:lnTo>
                      <a:pt x="116" y="216"/>
                    </a:lnTo>
                    <a:lnTo>
                      <a:pt x="114" y="216"/>
                    </a:lnTo>
                    <a:lnTo>
                      <a:pt x="114" y="218"/>
                    </a:lnTo>
                    <a:lnTo>
                      <a:pt x="116" y="220"/>
                    </a:lnTo>
                    <a:lnTo>
                      <a:pt x="119" y="220"/>
                    </a:lnTo>
                    <a:lnTo>
                      <a:pt x="119" y="225"/>
                    </a:lnTo>
                    <a:lnTo>
                      <a:pt x="128" y="22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0" name="El Salvador" descr="© INSCALE GmbH, 18.06.2010"/>
              <p:cNvSpPr>
                <a:spLocks/>
              </p:cNvSpPr>
              <p:nvPr/>
            </p:nvSpPr>
            <p:spPr bwMode="auto">
              <a:xfrm>
                <a:off x="1024" y="2012"/>
                <a:ext cx="44" cy="29"/>
              </a:xfrm>
              <a:custGeom>
                <a:avLst/>
                <a:gdLst>
                  <a:gd name="T0" fmla="*/ 2147483647 w 174"/>
                  <a:gd name="T1" fmla="*/ 2147483647 h 114"/>
                  <a:gd name="T2" fmla="*/ 2147483647 w 174"/>
                  <a:gd name="T3" fmla="*/ 2147483647 h 114"/>
                  <a:gd name="T4" fmla="*/ 2147483647 w 174"/>
                  <a:gd name="T5" fmla="*/ 2147483647 h 114"/>
                  <a:gd name="T6" fmla="*/ 2147483647 w 174"/>
                  <a:gd name="T7" fmla="*/ 2147483647 h 114"/>
                  <a:gd name="T8" fmla="*/ 2147483647 w 174"/>
                  <a:gd name="T9" fmla="*/ 2147483647 h 114"/>
                  <a:gd name="T10" fmla="*/ 2147483647 w 174"/>
                  <a:gd name="T11" fmla="*/ 2147483647 h 114"/>
                  <a:gd name="T12" fmla="*/ 2147483647 w 174"/>
                  <a:gd name="T13" fmla="*/ 2147483647 h 114"/>
                  <a:gd name="T14" fmla="*/ 2147483647 w 174"/>
                  <a:gd name="T15" fmla="*/ 2147483647 h 114"/>
                  <a:gd name="T16" fmla="*/ 2147483647 w 174"/>
                  <a:gd name="T17" fmla="*/ 2147483647 h 114"/>
                  <a:gd name="T18" fmla="*/ 2147483647 w 174"/>
                  <a:gd name="T19" fmla="*/ 0 h 114"/>
                  <a:gd name="T20" fmla="*/ 2147483647 w 174"/>
                  <a:gd name="T21" fmla="*/ 2147483647 h 114"/>
                  <a:gd name="T22" fmla="*/ 2147483647 w 174"/>
                  <a:gd name="T23" fmla="*/ 2147483647 h 114"/>
                  <a:gd name="T24" fmla="*/ 2147483647 w 174"/>
                  <a:gd name="T25" fmla="*/ 2147483647 h 114"/>
                  <a:gd name="T26" fmla="*/ 2147483647 w 174"/>
                  <a:gd name="T27" fmla="*/ 2147483647 h 114"/>
                  <a:gd name="T28" fmla="*/ 2147483647 w 174"/>
                  <a:gd name="T29" fmla="*/ 2147483647 h 114"/>
                  <a:gd name="T30" fmla="*/ 2147483647 w 174"/>
                  <a:gd name="T31" fmla="*/ 2147483647 h 114"/>
                  <a:gd name="T32" fmla="*/ 2147483647 w 174"/>
                  <a:gd name="T33" fmla="*/ 2147483647 h 114"/>
                  <a:gd name="T34" fmla="*/ 2147483647 w 174"/>
                  <a:gd name="T35" fmla="*/ 2147483647 h 114"/>
                  <a:gd name="T36" fmla="*/ 0 w 174"/>
                  <a:gd name="T37" fmla="*/ 2147483647 h 114"/>
                  <a:gd name="T38" fmla="*/ 2147483647 w 174"/>
                  <a:gd name="T39" fmla="*/ 2147483647 h 114"/>
                  <a:gd name="T40" fmla="*/ 2147483647 w 174"/>
                  <a:gd name="T41" fmla="*/ 2147483647 h 114"/>
                  <a:gd name="T42" fmla="*/ 2147483647 w 174"/>
                  <a:gd name="T43" fmla="*/ 2147483647 h 114"/>
                  <a:gd name="T44" fmla="*/ 2147483647 w 174"/>
                  <a:gd name="T45" fmla="*/ 2147483647 h 114"/>
                  <a:gd name="T46" fmla="*/ 2147483647 w 174"/>
                  <a:gd name="T47" fmla="*/ 2147483647 h 114"/>
                  <a:gd name="T48" fmla="*/ 2147483647 w 174"/>
                  <a:gd name="T49" fmla="*/ 2147483647 h 114"/>
                  <a:gd name="T50" fmla="*/ 2147483647 w 174"/>
                  <a:gd name="T51" fmla="*/ 2147483647 h 114"/>
                  <a:gd name="T52" fmla="*/ 2147483647 w 174"/>
                  <a:gd name="T53" fmla="*/ 2147483647 h 114"/>
                  <a:gd name="T54" fmla="*/ 2147483647 w 174"/>
                  <a:gd name="T55" fmla="*/ 2147483647 h 114"/>
                  <a:gd name="T56" fmla="*/ 2147483647 w 174"/>
                  <a:gd name="T57" fmla="*/ 2147483647 h 11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74"/>
                  <a:gd name="T88" fmla="*/ 0 h 114"/>
                  <a:gd name="T89" fmla="*/ 174 w 174"/>
                  <a:gd name="T90" fmla="*/ 114 h 114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74" h="114">
                    <a:moveTo>
                      <a:pt x="174" y="84"/>
                    </a:moveTo>
                    <a:lnTo>
                      <a:pt x="174" y="42"/>
                    </a:lnTo>
                    <a:lnTo>
                      <a:pt x="138" y="42"/>
                    </a:lnTo>
                    <a:lnTo>
                      <a:pt x="132" y="48"/>
                    </a:lnTo>
                    <a:lnTo>
                      <a:pt x="120" y="48"/>
                    </a:lnTo>
                    <a:lnTo>
                      <a:pt x="114" y="42"/>
                    </a:lnTo>
                    <a:lnTo>
                      <a:pt x="114" y="24"/>
                    </a:lnTo>
                    <a:lnTo>
                      <a:pt x="90" y="24"/>
                    </a:lnTo>
                    <a:lnTo>
                      <a:pt x="78" y="12"/>
                    </a:lnTo>
                    <a:lnTo>
                      <a:pt x="7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8" y="18"/>
                    </a:lnTo>
                    <a:lnTo>
                      <a:pt x="42" y="24"/>
                    </a:lnTo>
                    <a:lnTo>
                      <a:pt x="36" y="36"/>
                    </a:lnTo>
                    <a:lnTo>
                      <a:pt x="30" y="36"/>
                    </a:lnTo>
                    <a:lnTo>
                      <a:pt x="24" y="42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72" y="78"/>
                    </a:lnTo>
                    <a:lnTo>
                      <a:pt x="96" y="102"/>
                    </a:lnTo>
                    <a:lnTo>
                      <a:pt x="132" y="96"/>
                    </a:lnTo>
                    <a:lnTo>
                      <a:pt x="150" y="114"/>
                    </a:lnTo>
                    <a:lnTo>
                      <a:pt x="168" y="84"/>
                    </a:lnTo>
                    <a:lnTo>
                      <a:pt x="174" y="90"/>
                    </a:lnTo>
                    <a:lnTo>
                      <a:pt x="174" y="8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1" name="Dominican Republic" descr="© INSCALE GmbH, 18.06.2010"/>
              <p:cNvSpPr>
                <a:spLocks/>
              </p:cNvSpPr>
              <p:nvPr/>
            </p:nvSpPr>
            <p:spPr bwMode="auto">
              <a:xfrm>
                <a:off x="1365" y="1900"/>
                <a:ext cx="64" cy="43"/>
              </a:xfrm>
              <a:custGeom>
                <a:avLst/>
                <a:gdLst>
                  <a:gd name="T0" fmla="*/ 2147483647 w 252"/>
                  <a:gd name="T1" fmla="*/ 2147483647 h 168"/>
                  <a:gd name="T2" fmla="*/ 2147483647 w 252"/>
                  <a:gd name="T3" fmla="*/ 2147483647 h 168"/>
                  <a:gd name="T4" fmla="*/ 2147483647 w 252"/>
                  <a:gd name="T5" fmla="*/ 2147483647 h 168"/>
                  <a:gd name="T6" fmla="*/ 2147483647 w 252"/>
                  <a:gd name="T7" fmla="*/ 2147483647 h 168"/>
                  <a:gd name="T8" fmla="*/ 2147483647 w 252"/>
                  <a:gd name="T9" fmla="*/ 2147483647 h 168"/>
                  <a:gd name="T10" fmla="*/ 2147483647 w 252"/>
                  <a:gd name="T11" fmla="*/ 2147483647 h 168"/>
                  <a:gd name="T12" fmla="*/ 2147483647 w 252"/>
                  <a:gd name="T13" fmla="*/ 2147483647 h 168"/>
                  <a:gd name="T14" fmla="*/ 2147483647 w 252"/>
                  <a:gd name="T15" fmla="*/ 2147483647 h 168"/>
                  <a:gd name="T16" fmla="*/ 2147483647 w 252"/>
                  <a:gd name="T17" fmla="*/ 2147483647 h 168"/>
                  <a:gd name="T18" fmla="*/ 2147483647 w 252"/>
                  <a:gd name="T19" fmla="*/ 2147483647 h 168"/>
                  <a:gd name="T20" fmla="*/ 2147483647 w 252"/>
                  <a:gd name="T21" fmla="*/ 0 h 168"/>
                  <a:gd name="T22" fmla="*/ 2147483647 w 252"/>
                  <a:gd name="T23" fmla="*/ 0 h 168"/>
                  <a:gd name="T24" fmla="*/ 2147483647 w 252"/>
                  <a:gd name="T25" fmla="*/ 2147483647 h 168"/>
                  <a:gd name="T26" fmla="*/ 2147483647 w 252"/>
                  <a:gd name="T27" fmla="*/ 2147483647 h 168"/>
                  <a:gd name="T28" fmla="*/ 2147483647 w 252"/>
                  <a:gd name="T29" fmla="*/ 2147483647 h 168"/>
                  <a:gd name="T30" fmla="*/ 2147483647 w 252"/>
                  <a:gd name="T31" fmla="*/ 2147483647 h 168"/>
                  <a:gd name="T32" fmla="*/ 2147483647 w 252"/>
                  <a:gd name="T33" fmla="*/ 2147483647 h 168"/>
                  <a:gd name="T34" fmla="*/ 2147483647 w 252"/>
                  <a:gd name="T35" fmla="*/ 2147483647 h 168"/>
                  <a:gd name="T36" fmla="*/ 2147483647 w 252"/>
                  <a:gd name="T37" fmla="*/ 2147483647 h 168"/>
                  <a:gd name="T38" fmla="*/ 2147483647 w 252"/>
                  <a:gd name="T39" fmla="*/ 2147483647 h 168"/>
                  <a:gd name="T40" fmla="*/ 2147483647 w 252"/>
                  <a:gd name="T41" fmla="*/ 2147483647 h 168"/>
                  <a:gd name="T42" fmla="*/ 0 w 252"/>
                  <a:gd name="T43" fmla="*/ 2147483647 h 168"/>
                  <a:gd name="T44" fmla="*/ 0 w 252"/>
                  <a:gd name="T45" fmla="*/ 2147483647 h 168"/>
                  <a:gd name="T46" fmla="*/ 2147483647 w 252"/>
                  <a:gd name="T47" fmla="*/ 2147483647 h 168"/>
                  <a:gd name="T48" fmla="*/ 0 w 252"/>
                  <a:gd name="T49" fmla="*/ 2147483647 h 168"/>
                  <a:gd name="T50" fmla="*/ 2147483647 w 252"/>
                  <a:gd name="T51" fmla="*/ 2147483647 h 168"/>
                  <a:gd name="T52" fmla="*/ 2147483647 w 252"/>
                  <a:gd name="T53" fmla="*/ 2147483647 h 168"/>
                  <a:gd name="T54" fmla="*/ 2147483647 w 252"/>
                  <a:gd name="T55" fmla="*/ 2147483647 h 168"/>
                  <a:gd name="T56" fmla="*/ 2147483647 w 252"/>
                  <a:gd name="T57" fmla="*/ 2147483647 h 168"/>
                  <a:gd name="T58" fmla="*/ 2147483647 w 252"/>
                  <a:gd name="T59" fmla="*/ 2147483647 h 168"/>
                  <a:gd name="T60" fmla="*/ 2147483647 w 252"/>
                  <a:gd name="T61" fmla="*/ 2147483647 h 168"/>
                  <a:gd name="T62" fmla="*/ 2147483647 w 252"/>
                  <a:gd name="T63" fmla="*/ 2147483647 h 168"/>
                  <a:gd name="T64" fmla="*/ 2147483647 w 252"/>
                  <a:gd name="T65" fmla="*/ 2147483647 h 168"/>
                  <a:gd name="T66" fmla="*/ 2147483647 w 252"/>
                  <a:gd name="T67" fmla="*/ 2147483647 h 16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52"/>
                  <a:gd name="T103" fmla="*/ 0 h 168"/>
                  <a:gd name="T104" fmla="*/ 252 w 252"/>
                  <a:gd name="T105" fmla="*/ 168 h 16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52" h="168">
                    <a:moveTo>
                      <a:pt x="246" y="102"/>
                    </a:moveTo>
                    <a:lnTo>
                      <a:pt x="234" y="96"/>
                    </a:lnTo>
                    <a:lnTo>
                      <a:pt x="216" y="78"/>
                    </a:lnTo>
                    <a:lnTo>
                      <a:pt x="192" y="66"/>
                    </a:lnTo>
                    <a:lnTo>
                      <a:pt x="156" y="54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108" y="12"/>
                    </a:lnTo>
                    <a:lnTo>
                      <a:pt x="96" y="6"/>
                    </a:lnTo>
                    <a:lnTo>
                      <a:pt x="84" y="6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4" y="60"/>
                    </a:lnTo>
                    <a:lnTo>
                      <a:pt x="18" y="72"/>
                    </a:lnTo>
                    <a:lnTo>
                      <a:pt x="12" y="78"/>
                    </a:lnTo>
                    <a:lnTo>
                      <a:pt x="12" y="90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12" y="144"/>
                    </a:lnTo>
                    <a:lnTo>
                      <a:pt x="0" y="126"/>
                    </a:lnTo>
                    <a:lnTo>
                      <a:pt x="30" y="168"/>
                    </a:lnTo>
                    <a:lnTo>
                      <a:pt x="78" y="132"/>
                    </a:lnTo>
                    <a:lnTo>
                      <a:pt x="174" y="132"/>
                    </a:lnTo>
                    <a:lnTo>
                      <a:pt x="186" y="138"/>
                    </a:lnTo>
                    <a:lnTo>
                      <a:pt x="240" y="138"/>
                    </a:lnTo>
                    <a:lnTo>
                      <a:pt x="246" y="132"/>
                    </a:lnTo>
                    <a:lnTo>
                      <a:pt x="252" y="120"/>
                    </a:lnTo>
                    <a:lnTo>
                      <a:pt x="252" y="11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2" name="Cuba" descr="© INSCALE GmbH, 18.06.2010"/>
              <p:cNvSpPr>
                <a:spLocks noEditPoints="1"/>
              </p:cNvSpPr>
              <p:nvPr/>
            </p:nvSpPr>
            <p:spPr bwMode="auto">
              <a:xfrm>
                <a:off x="1142" y="1831"/>
                <a:ext cx="189" cy="69"/>
              </a:xfrm>
              <a:custGeom>
                <a:avLst/>
                <a:gdLst>
                  <a:gd name="T0" fmla="*/ 2147483647 w 738"/>
                  <a:gd name="T1" fmla="*/ 2147483647 h 270"/>
                  <a:gd name="T2" fmla="*/ 2147483647 w 738"/>
                  <a:gd name="T3" fmla="*/ 2147483647 h 270"/>
                  <a:gd name="T4" fmla="*/ 2147483647 w 738"/>
                  <a:gd name="T5" fmla="*/ 2147483647 h 270"/>
                  <a:gd name="T6" fmla="*/ 2147483647 w 738"/>
                  <a:gd name="T7" fmla="*/ 2147483647 h 270"/>
                  <a:gd name="T8" fmla="*/ 2147483647 w 738"/>
                  <a:gd name="T9" fmla="*/ 2147483647 h 270"/>
                  <a:gd name="T10" fmla="*/ 2147483647 w 738"/>
                  <a:gd name="T11" fmla="*/ 2147483647 h 270"/>
                  <a:gd name="T12" fmla="*/ 2147483647 w 738"/>
                  <a:gd name="T13" fmla="*/ 2147483647 h 270"/>
                  <a:gd name="T14" fmla="*/ 2147483647 w 738"/>
                  <a:gd name="T15" fmla="*/ 2147483647 h 270"/>
                  <a:gd name="T16" fmla="*/ 2147483647 w 738"/>
                  <a:gd name="T17" fmla="*/ 2147483647 h 270"/>
                  <a:gd name="T18" fmla="*/ 2147483647 w 738"/>
                  <a:gd name="T19" fmla="*/ 2147483647 h 270"/>
                  <a:gd name="T20" fmla="*/ 2147483647 w 738"/>
                  <a:gd name="T21" fmla="*/ 2147483647 h 270"/>
                  <a:gd name="T22" fmla="*/ 2147483647 w 738"/>
                  <a:gd name="T23" fmla="*/ 2147483647 h 270"/>
                  <a:gd name="T24" fmla="*/ 2147483647 w 738"/>
                  <a:gd name="T25" fmla="*/ 2147483647 h 270"/>
                  <a:gd name="T26" fmla="*/ 2147483647 w 738"/>
                  <a:gd name="T27" fmla="*/ 2147483647 h 270"/>
                  <a:gd name="T28" fmla="*/ 2147483647 w 738"/>
                  <a:gd name="T29" fmla="*/ 2147483647 h 270"/>
                  <a:gd name="T30" fmla="*/ 2147483647 w 738"/>
                  <a:gd name="T31" fmla="*/ 2147483647 h 270"/>
                  <a:gd name="T32" fmla="*/ 2147483647 w 738"/>
                  <a:gd name="T33" fmla="*/ 2147483647 h 270"/>
                  <a:gd name="T34" fmla="*/ 2147483647 w 738"/>
                  <a:gd name="T35" fmla="*/ 2147483647 h 270"/>
                  <a:gd name="T36" fmla="*/ 2147483647 w 738"/>
                  <a:gd name="T37" fmla="*/ 0 h 270"/>
                  <a:gd name="T38" fmla="*/ 2147483647 w 738"/>
                  <a:gd name="T39" fmla="*/ 2147483647 h 270"/>
                  <a:gd name="T40" fmla="*/ 2147483647 w 738"/>
                  <a:gd name="T41" fmla="*/ 2147483647 h 270"/>
                  <a:gd name="T42" fmla="*/ 2147483647 w 738"/>
                  <a:gd name="T43" fmla="*/ 2147483647 h 270"/>
                  <a:gd name="T44" fmla="*/ 2147483647 w 738"/>
                  <a:gd name="T45" fmla="*/ 2147483647 h 270"/>
                  <a:gd name="T46" fmla="*/ 2147483647 w 738"/>
                  <a:gd name="T47" fmla="*/ 2147483647 h 270"/>
                  <a:gd name="T48" fmla="*/ 2147483647 w 738"/>
                  <a:gd name="T49" fmla="*/ 2147483647 h 270"/>
                  <a:gd name="T50" fmla="*/ 2147483647 w 738"/>
                  <a:gd name="T51" fmla="*/ 2147483647 h 270"/>
                  <a:gd name="T52" fmla="*/ 2147483647 w 738"/>
                  <a:gd name="T53" fmla="*/ 2147483647 h 270"/>
                  <a:gd name="T54" fmla="*/ 2147483647 w 738"/>
                  <a:gd name="T55" fmla="*/ 2147483647 h 270"/>
                  <a:gd name="T56" fmla="*/ 2147483647 w 738"/>
                  <a:gd name="T57" fmla="*/ 2147483647 h 270"/>
                  <a:gd name="T58" fmla="*/ 2147483647 w 738"/>
                  <a:gd name="T59" fmla="*/ 2147483647 h 270"/>
                  <a:gd name="T60" fmla="*/ 2147483647 w 738"/>
                  <a:gd name="T61" fmla="*/ 2147483647 h 270"/>
                  <a:gd name="T62" fmla="*/ 2147483647 w 738"/>
                  <a:gd name="T63" fmla="*/ 2147483647 h 270"/>
                  <a:gd name="T64" fmla="*/ 2147483647 w 738"/>
                  <a:gd name="T65" fmla="*/ 2147483647 h 270"/>
                  <a:gd name="T66" fmla="*/ 2147483647 w 738"/>
                  <a:gd name="T67" fmla="*/ 2147483647 h 270"/>
                  <a:gd name="T68" fmla="*/ 2147483647 w 738"/>
                  <a:gd name="T69" fmla="*/ 2147483647 h 270"/>
                  <a:gd name="T70" fmla="*/ 2147483647 w 738"/>
                  <a:gd name="T71" fmla="*/ 2147483647 h 270"/>
                  <a:gd name="T72" fmla="*/ 2147483647 w 738"/>
                  <a:gd name="T73" fmla="*/ 2147483647 h 270"/>
                  <a:gd name="T74" fmla="*/ 2147483647 w 738"/>
                  <a:gd name="T75" fmla="*/ 2147483647 h 270"/>
                  <a:gd name="T76" fmla="*/ 2147483647 w 738"/>
                  <a:gd name="T77" fmla="*/ 2147483647 h 270"/>
                  <a:gd name="T78" fmla="*/ 2147483647 w 738"/>
                  <a:gd name="T79" fmla="*/ 2147483647 h 270"/>
                  <a:gd name="T80" fmla="*/ 2147483647 w 738"/>
                  <a:gd name="T81" fmla="*/ 2147483647 h 270"/>
                  <a:gd name="T82" fmla="*/ 2147483647 w 738"/>
                  <a:gd name="T83" fmla="*/ 2147483647 h 270"/>
                  <a:gd name="T84" fmla="*/ 2147483647 w 738"/>
                  <a:gd name="T85" fmla="*/ 2147483647 h 270"/>
                  <a:gd name="T86" fmla="*/ 2147483647 w 738"/>
                  <a:gd name="T87" fmla="*/ 2147483647 h 270"/>
                  <a:gd name="T88" fmla="*/ 2147483647 w 738"/>
                  <a:gd name="T89" fmla="*/ 2147483647 h 270"/>
                  <a:gd name="T90" fmla="*/ 2147483647 w 738"/>
                  <a:gd name="T91" fmla="*/ 2147483647 h 270"/>
                  <a:gd name="T92" fmla="*/ 2147483647 w 738"/>
                  <a:gd name="T93" fmla="*/ 2147483647 h 270"/>
                  <a:gd name="T94" fmla="*/ 2147483647 w 738"/>
                  <a:gd name="T95" fmla="*/ 2147483647 h 270"/>
                  <a:gd name="T96" fmla="*/ 2147483647 w 738"/>
                  <a:gd name="T97" fmla="*/ 2147483647 h 270"/>
                  <a:gd name="T98" fmla="*/ 2147483647 w 738"/>
                  <a:gd name="T99" fmla="*/ 2147483647 h 270"/>
                  <a:gd name="T100" fmla="*/ 2147483647 w 738"/>
                  <a:gd name="T101" fmla="*/ 2147483647 h 270"/>
                  <a:gd name="T102" fmla="*/ 2147483647 w 738"/>
                  <a:gd name="T103" fmla="*/ 2147483647 h 270"/>
                  <a:gd name="T104" fmla="*/ 2147483647 w 738"/>
                  <a:gd name="T105" fmla="*/ 2147483647 h 270"/>
                  <a:gd name="T106" fmla="*/ 2147483647 w 738"/>
                  <a:gd name="T107" fmla="*/ 2147483647 h 270"/>
                  <a:gd name="T108" fmla="*/ 2147483647 w 738"/>
                  <a:gd name="T109" fmla="*/ 2147483647 h 270"/>
                  <a:gd name="T110" fmla="*/ 2147483647 w 738"/>
                  <a:gd name="T111" fmla="*/ 2147483647 h 270"/>
                  <a:gd name="T112" fmla="*/ 2147483647 w 738"/>
                  <a:gd name="T113" fmla="*/ 2147483647 h 270"/>
                  <a:gd name="T114" fmla="*/ 2147483647 w 738"/>
                  <a:gd name="T115" fmla="*/ 2147483647 h 27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38"/>
                  <a:gd name="T175" fmla="*/ 0 h 270"/>
                  <a:gd name="T176" fmla="*/ 738 w 738"/>
                  <a:gd name="T177" fmla="*/ 270 h 27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38" h="270">
                    <a:moveTo>
                      <a:pt x="708" y="228"/>
                    </a:moveTo>
                    <a:lnTo>
                      <a:pt x="690" y="222"/>
                    </a:lnTo>
                    <a:lnTo>
                      <a:pt x="666" y="222"/>
                    </a:lnTo>
                    <a:lnTo>
                      <a:pt x="666" y="204"/>
                    </a:lnTo>
                    <a:lnTo>
                      <a:pt x="660" y="198"/>
                    </a:lnTo>
                    <a:lnTo>
                      <a:pt x="648" y="192"/>
                    </a:lnTo>
                    <a:lnTo>
                      <a:pt x="600" y="192"/>
                    </a:lnTo>
                    <a:lnTo>
                      <a:pt x="624" y="168"/>
                    </a:lnTo>
                    <a:lnTo>
                      <a:pt x="612" y="168"/>
                    </a:lnTo>
                    <a:lnTo>
                      <a:pt x="600" y="162"/>
                    </a:lnTo>
                    <a:lnTo>
                      <a:pt x="558" y="162"/>
                    </a:lnTo>
                    <a:lnTo>
                      <a:pt x="534" y="150"/>
                    </a:lnTo>
                    <a:lnTo>
                      <a:pt x="528" y="144"/>
                    </a:lnTo>
                    <a:lnTo>
                      <a:pt x="522" y="144"/>
                    </a:lnTo>
                    <a:lnTo>
                      <a:pt x="528" y="138"/>
                    </a:lnTo>
                    <a:lnTo>
                      <a:pt x="528" y="132"/>
                    </a:lnTo>
                    <a:lnTo>
                      <a:pt x="534" y="126"/>
                    </a:lnTo>
                    <a:lnTo>
                      <a:pt x="534" y="120"/>
                    </a:lnTo>
                    <a:lnTo>
                      <a:pt x="522" y="120"/>
                    </a:lnTo>
                    <a:lnTo>
                      <a:pt x="510" y="114"/>
                    </a:lnTo>
                    <a:lnTo>
                      <a:pt x="504" y="114"/>
                    </a:lnTo>
                    <a:lnTo>
                      <a:pt x="474" y="84"/>
                    </a:lnTo>
                    <a:lnTo>
                      <a:pt x="462" y="78"/>
                    </a:lnTo>
                    <a:lnTo>
                      <a:pt x="450" y="66"/>
                    </a:lnTo>
                    <a:lnTo>
                      <a:pt x="432" y="66"/>
                    </a:lnTo>
                    <a:lnTo>
                      <a:pt x="432" y="84"/>
                    </a:lnTo>
                    <a:lnTo>
                      <a:pt x="444" y="96"/>
                    </a:lnTo>
                    <a:lnTo>
                      <a:pt x="450" y="96"/>
                    </a:lnTo>
                    <a:lnTo>
                      <a:pt x="378" y="60"/>
                    </a:lnTo>
                    <a:lnTo>
                      <a:pt x="372" y="54"/>
                    </a:lnTo>
                    <a:lnTo>
                      <a:pt x="360" y="48"/>
                    </a:lnTo>
                    <a:lnTo>
                      <a:pt x="354" y="36"/>
                    </a:lnTo>
                    <a:lnTo>
                      <a:pt x="342" y="30"/>
                    </a:lnTo>
                    <a:lnTo>
                      <a:pt x="330" y="18"/>
                    </a:lnTo>
                    <a:lnTo>
                      <a:pt x="270" y="18"/>
                    </a:lnTo>
                    <a:lnTo>
                      <a:pt x="258" y="12"/>
                    </a:lnTo>
                    <a:lnTo>
                      <a:pt x="228" y="6"/>
                    </a:lnTo>
                    <a:lnTo>
                      <a:pt x="174" y="0"/>
                    </a:lnTo>
                    <a:lnTo>
                      <a:pt x="126" y="6"/>
                    </a:lnTo>
                    <a:lnTo>
                      <a:pt x="96" y="18"/>
                    </a:lnTo>
                    <a:lnTo>
                      <a:pt x="72" y="42"/>
                    </a:lnTo>
                    <a:lnTo>
                      <a:pt x="60" y="48"/>
                    </a:lnTo>
                    <a:lnTo>
                      <a:pt x="42" y="60"/>
                    </a:lnTo>
                    <a:lnTo>
                      <a:pt x="24" y="66"/>
                    </a:lnTo>
                    <a:lnTo>
                      <a:pt x="12" y="72"/>
                    </a:lnTo>
                    <a:lnTo>
                      <a:pt x="6" y="78"/>
                    </a:lnTo>
                    <a:lnTo>
                      <a:pt x="0" y="78"/>
                    </a:lnTo>
                    <a:lnTo>
                      <a:pt x="72" y="72"/>
                    </a:lnTo>
                    <a:lnTo>
                      <a:pt x="72" y="60"/>
                    </a:lnTo>
                    <a:lnTo>
                      <a:pt x="150" y="54"/>
                    </a:lnTo>
                    <a:lnTo>
                      <a:pt x="174" y="42"/>
                    </a:lnTo>
                    <a:lnTo>
                      <a:pt x="198" y="42"/>
                    </a:lnTo>
                    <a:lnTo>
                      <a:pt x="222" y="54"/>
                    </a:lnTo>
                    <a:lnTo>
                      <a:pt x="222" y="60"/>
                    </a:lnTo>
                    <a:lnTo>
                      <a:pt x="216" y="60"/>
                    </a:lnTo>
                    <a:lnTo>
                      <a:pt x="210" y="66"/>
                    </a:lnTo>
                    <a:lnTo>
                      <a:pt x="198" y="66"/>
                    </a:lnTo>
                    <a:lnTo>
                      <a:pt x="192" y="72"/>
                    </a:lnTo>
                    <a:lnTo>
                      <a:pt x="186" y="72"/>
                    </a:lnTo>
                    <a:lnTo>
                      <a:pt x="204" y="78"/>
                    </a:lnTo>
                    <a:lnTo>
                      <a:pt x="210" y="78"/>
                    </a:lnTo>
                    <a:lnTo>
                      <a:pt x="216" y="84"/>
                    </a:lnTo>
                    <a:lnTo>
                      <a:pt x="228" y="90"/>
                    </a:lnTo>
                    <a:lnTo>
                      <a:pt x="246" y="96"/>
                    </a:lnTo>
                    <a:lnTo>
                      <a:pt x="258" y="102"/>
                    </a:lnTo>
                    <a:lnTo>
                      <a:pt x="276" y="102"/>
                    </a:lnTo>
                    <a:lnTo>
                      <a:pt x="282" y="96"/>
                    </a:lnTo>
                    <a:lnTo>
                      <a:pt x="282" y="90"/>
                    </a:lnTo>
                    <a:lnTo>
                      <a:pt x="294" y="96"/>
                    </a:lnTo>
                    <a:lnTo>
                      <a:pt x="300" y="102"/>
                    </a:lnTo>
                    <a:lnTo>
                      <a:pt x="318" y="114"/>
                    </a:lnTo>
                    <a:lnTo>
                      <a:pt x="342" y="126"/>
                    </a:lnTo>
                    <a:lnTo>
                      <a:pt x="372" y="126"/>
                    </a:lnTo>
                    <a:lnTo>
                      <a:pt x="390" y="120"/>
                    </a:lnTo>
                    <a:lnTo>
                      <a:pt x="402" y="120"/>
                    </a:lnTo>
                    <a:lnTo>
                      <a:pt x="390" y="144"/>
                    </a:lnTo>
                    <a:lnTo>
                      <a:pt x="450" y="168"/>
                    </a:lnTo>
                    <a:lnTo>
                      <a:pt x="474" y="204"/>
                    </a:lnTo>
                    <a:lnTo>
                      <a:pt x="480" y="210"/>
                    </a:lnTo>
                    <a:lnTo>
                      <a:pt x="492" y="216"/>
                    </a:lnTo>
                    <a:lnTo>
                      <a:pt x="498" y="222"/>
                    </a:lnTo>
                    <a:lnTo>
                      <a:pt x="498" y="228"/>
                    </a:lnTo>
                    <a:lnTo>
                      <a:pt x="474" y="252"/>
                    </a:lnTo>
                    <a:lnTo>
                      <a:pt x="474" y="258"/>
                    </a:lnTo>
                    <a:lnTo>
                      <a:pt x="480" y="264"/>
                    </a:lnTo>
                    <a:lnTo>
                      <a:pt x="492" y="258"/>
                    </a:lnTo>
                    <a:lnTo>
                      <a:pt x="504" y="258"/>
                    </a:lnTo>
                    <a:lnTo>
                      <a:pt x="528" y="246"/>
                    </a:lnTo>
                    <a:lnTo>
                      <a:pt x="558" y="246"/>
                    </a:lnTo>
                    <a:lnTo>
                      <a:pt x="558" y="252"/>
                    </a:lnTo>
                    <a:lnTo>
                      <a:pt x="552" y="252"/>
                    </a:lnTo>
                    <a:lnTo>
                      <a:pt x="546" y="258"/>
                    </a:lnTo>
                    <a:lnTo>
                      <a:pt x="546" y="264"/>
                    </a:lnTo>
                    <a:lnTo>
                      <a:pt x="558" y="264"/>
                    </a:lnTo>
                    <a:lnTo>
                      <a:pt x="564" y="270"/>
                    </a:lnTo>
                    <a:lnTo>
                      <a:pt x="612" y="270"/>
                    </a:lnTo>
                    <a:lnTo>
                      <a:pt x="636" y="264"/>
                    </a:lnTo>
                    <a:lnTo>
                      <a:pt x="684" y="258"/>
                    </a:lnTo>
                    <a:lnTo>
                      <a:pt x="720" y="252"/>
                    </a:lnTo>
                    <a:lnTo>
                      <a:pt x="738" y="246"/>
                    </a:lnTo>
                    <a:lnTo>
                      <a:pt x="738" y="240"/>
                    </a:lnTo>
                    <a:lnTo>
                      <a:pt x="732" y="234"/>
                    </a:lnTo>
                    <a:lnTo>
                      <a:pt x="720" y="228"/>
                    </a:lnTo>
                    <a:lnTo>
                      <a:pt x="708" y="228"/>
                    </a:lnTo>
                    <a:close/>
                    <a:moveTo>
                      <a:pt x="114" y="126"/>
                    </a:moveTo>
                    <a:lnTo>
                      <a:pt x="114" y="132"/>
                    </a:lnTo>
                    <a:lnTo>
                      <a:pt x="120" y="138"/>
                    </a:lnTo>
                    <a:lnTo>
                      <a:pt x="132" y="144"/>
                    </a:lnTo>
                    <a:lnTo>
                      <a:pt x="144" y="138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50" y="114"/>
                    </a:lnTo>
                    <a:lnTo>
                      <a:pt x="138" y="114"/>
                    </a:lnTo>
                    <a:lnTo>
                      <a:pt x="126" y="120"/>
                    </a:lnTo>
                    <a:lnTo>
                      <a:pt x="120" y="120"/>
                    </a:lnTo>
                    <a:lnTo>
                      <a:pt x="114" y="12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3" name="Costa Rica" descr="© INSCALE GmbH, 18.06.2010"/>
              <p:cNvSpPr>
                <a:spLocks/>
              </p:cNvSpPr>
              <p:nvPr/>
            </p:nvSpPr>
            <p:spPr bwMode="auto">
              <a:xfrm>
                <a:off x="1095" y="2079"/>
                <a:ext cx="61" cy="59"/>
              </a:xfrm>
              <a:custGeom>
                <a:avLst/>
                <a:gdLst>
                  <a:gd name="T0" fmla="*/ 2147483647 w 240"/>
                  <a:gd name="T1" fmla="*/ 2147483647 h 228"/>
                  <a:gd name="T2" fmla="*/ 2147483647 w 240"/>
                  <a:gd name="T3" fmla="*/ 2147483647 h 228"/>
                  <a:gd name="T4" fmla="*/ 2147483647 w 240"/>
                  <a:gd name="T5" fmla="*/ 2147483647 h 228"/>
                  <a:gd name="T6" fmla="*/ 2147483647 w 240"/>
                  <a:gd name="T7" fmla="*/ 2147483647 h 228"/>
                  <a:gd name="T8" fmla="*/ 2147483647 w 240"/>
                  <a:gd name="T9" fmla="*/ 2147483647 h 228"/>
                  <a:gd name="T10" fmla="*/ 2147483647 w 240"/>
                  <a:gd name="T11" fmla="*/ 2147483647 h 228"/>
                  <a:gd name="T12" fmla="*/ 2147483647 w 240"/>
                  <a:gd name="T13" fmla="*/ 2147483647 h 228"/>
                  <a:gd name="T14" fmla="*/ 2147483647 w 240"/>
                  <a:gd name="T15" fmla="*/ 2147483647 h 228"/>
                  <a:gd name="T16" fmla="*/ 2147483647 w 240"/>
                  <a:gd name="T17" fmla="*/ 2147483647 h 228"/>
                  <a:gd name="T18" fmla="*/ 2147483647 w 240"/>
                  <a:gd name="T19" fmla="*/ 2147483647 h 228"/>
                  <a:gd name="T20" fmla="*/ 2147483647 w 240"/>
                  <a:gd name="T21" fmla="*/ 2147483647 h 228"/>
                  <a:gd name="T22" fmla="*/ 2147483647 w 240"/>
                  <a:gd name="T23" fmla="*/ 2147483647 h 228"/>
                  <a:gd name="T24" fmla="*/ 2147483647 w 240"/>
                  <a:gd name="T25" fmla="*/ 2147483647 h 228"/>
                  <a:gd name="T26" fmla="*/ 2147483647 w 240"/>
                  <a:gd name="T27" fmla="*/ 2147483647 h 228"/>
                  <a:gd name="T28" fmla="*/ 2147483647 w 240"/>
                  <a:gd name="T29" fmla="*/ 2147483647 h 228"/>
                  <a:gd name="T30" fmla="*/ 2147483647 w 240"/>
                  <a:gd name="T31" fmla="*/ 0 h 228"/>
                  <a:gd name="T32" fmla="*/ 2147483647 w 240"/>
                  <a:gd name="T33" fmla="*/ 2147483647 h 228"/>
                  <a:gd name="T34" fmla="*/ 2147483647 w 240"/>
                  <a:gd name="T35" fmla="*/ 2147483647 h 228"/>
                  <a:gd name="T36" fmla="*/ 0 w 240"/>
                  <a:gd name="T37" fmla="*/ 2147483647 h 228"/>
                  <a:gd name="T38" fmla="*/ 2147483647 w 240"/>
                  <a:gd name="T39" fmla="*/ 2147483647 h 228"/>
                  <a:gd name="T40" fmla="*/ 2147483647 w 240"/>
                  <a:gd name="T41" fmla="*/ 2147483647 h 228"/>
                  <a:gd name="T42" fmla="*/ 2147483647 w 240"/>
                  <a:gd name="T43" fmla="*/ 2147483647 h 228"/>
                  <a:gd name="T44" fmla="*/ 2147483647 w 240"/>
                  <a:gd name="T45" fmla="*/ 2147483647 h 228"/>
                  <a:gd name="T46" fmla="*/ 2147483647 w 240"/>
                  <a:gd name="T47" fmla="*/ 2147483647 h 228"/>
                  <a:gd name="T48" fmla="*/ 2147483647 w 240"/>
                  <a:gd name="T49" fmla="*/ 2147483647 h 228"/>
                  <a:gd name="T50" fmla="*/ 2147483647 w 240"/>
                  <a:gd name="T51" fmla="*/ 2147483647 h 228"/>
                  <a:gd name="T52" fmla="*/ 2147483647 w 240"/>
                  <a:gd name="T53" fmla="*/ 2147483647 h 228"/>
                  <a:gd name="T54" fmla="*/ 2147483647 w 240"/>
                  <a:gd name="T55" fmla="*/ 2147483647 h 228"/>
                  <a:gd name="T56" fmla="*/ 2147483647 w 240"/>
                  <a:gd name="T57" fmla="*/ 2147483647 h 228"/>
                  <a:gd name="T58" fmla="*/ 2147483647 w 240"/>
                  <a:gd name="T59" fmla="*/ 2147483647 h 228"/>
                  <a:gd name="T60" fmla="*/ 2147483647 w 240"/>
                  <a:gd name="T61" fmla="*/ 2147483647 h 228"/>
                  <a:gd name="T62" fmla="*/ 2147483647 w 240"/>
                  <a:gd name="T63" fmla="*/ 2147483647 h 228"/>
                  <a:gd name="T64" fmla="*/ 2147483647 w 240"/>
                  <a:gd name="T65" fmla="*/ 2147483647 h 228"/>
                  <a:gd name="T66" fmla="*/ 2147483647 w 240"/>
                  <a:gd name="T67" fmla="*/ 2147483647 h 2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40"/>
                  <a:gd name="T103" fmla="*/ 0 h 228"/>
                  <a:gd name="T104" fmla="*/ 240 w 240"/>
                  <a:gd name="T105" fmla="*/ 228 h 22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40" h="228">
                    <a:moveTo>
                      <a:pt x="210" y="198"/>
                    </a:moveTo>
                    <a:lnTo>
                      <a:pt x="216" y="198"/>
                    </a:lnTo>
                    <a:lnTo>
                      <a:pt x="234" y="180"/>
                    </a:lnTo>
                    <a:lnTo>
                      <a:pt x="228" y="174"/>
                    </a:lnTo>
                    <a:lnTo>
                      <a:pt x="210" y="174"/>
                    </a:lnTo>
                    <a:lnTo>
                      <a:pt x="210" y="168"/>
                    </a:lnTo>
                    <a:lnTo>
                      <a:pt x="204" y="162"/>
                    </a:lnTo>
                    <a:lnTo>
                      <a:pt x="204" y="144"/>
                    </a:lnTo>
                    <a:lnTo>
                      <a:pt x="210" y="138"/>
                    </a:lnTo>
                    <a:lnTo>
                      <a:pt x="222" y="138"/>
                    </a:lnTo>
                    <a:lnTo>
                      <a:pt x="228" y="132"/>
                    </a:lnTo>
                    <a:lnTo>
                      <a:pt x="240" y="132"/>
                    </a:lnTo>
                    <a:lnTo>
                      <a:pt x="228" y="126"/>
                    </a:lnTo>
                    <a:lnTo>
                      <a:pt x="210" y="108"/>
                    </a:lnTo>
                    <a:lnTo>
                      <a:pt x="198" y="84"/>
                    </a:lnTo>
                    <a:lnTo>
                      <a:pt x="192" y="78"/>
                    </a:lnTo>
                    <a:lnTo>
                      <a:pt x="186" y="66"/>
                    </a:lnTo>
                    <a:lnTo>
                      <a:pt x="180" y="60"/>
                    </a:lnTo>
                    <a:lnTo>
                      <a:pt x="174" y="36"/>
                    </a:lnTo>
                    <a:lnTo>
                      <a:pt x="138" y="36"/>
                    </a:lnTo>
                    <a:lnTo>
                      <a:pt x="126" y="24"/>
                    </a:lnTo>
                    <a:lnTo>
                      <a:pt x="126" y="18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84" y="12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24" y="0"/>
                    </a:lnTo>
                    <a:lnTo>
                      <a:pt x="6" y="30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6" y="66"/>
                    </a:lnTo>
                    <a:lnTo>
                      <a:pt x="0" y="78"/>
                    </a:lnTo>
                    <a:lnTo>
                      <a:pt x="6" y="90"/>
                    </a:lnTo>
                    <a:lnTo>
                      <a:pt x="18" y="102"/>
                    </a:lnTo>
                    <a:lnTo>
                      <a:pt x="30" y="108"/>
                    </a:lnTo>
                    <a:lnTo>
                      <a:pt x="42" y="108"/>
                    </a:lnTo>
                    <a:lnTo>
                      <a:pt x="60" y="126"/>
                    </a:lnTo>
                    <a:lnTo>
                      <a:pt x="72" y="126"/>
                    </a:lnTo>
                    <a:lnTo>
                      <a:pt x="72" y="102"/>
                    </a:lnTo>
                    <a:lnTo>
                      <a:pt x="66" y="96"/>
                    </a:lnTo>
                    <a:lnTo>
                      <a:pt x="54" y="90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48" y="72"/>
                    </a:lnTo>
                    <a:lnTo>
                      <a:pt x="60" y="78"/>
                    </a:lnTo>
                    <a:lnTo>
                      <a:pt x="66" y="84"/>
                    </a:lnTo>
                    <a:lnTo>
                      <a:pt x="90" y="96"/>
                    </a:lnTo>
                    <a:lnTo>
                      <a:pt x="96" y="102"/>
                    </a:lnTo>
                    <a:lnTo>
                      <a:pt x="96" y="132"/>
                    </a:lnTo>
                    <a:lnTo>
                      <a:pt x="114" y="132"/>
                    </a:lnTo>
                    <a:lnTo>
                      <a:pt x="126" y="138"/>
                    </a:lnTo>
                    <a:lnTo>
                      <a:pt x="138" y="138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50" y="198"/>
                    </a:lnTo>
                    <a:lnTo>
                      <a:pt x="168" y="216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74" y="198"/>
                    </a:lnTo>
                    <a:lnTo>
                      <a:pt x="204" y="228"/>
                    </a:lnTo>
                    <a:lnTo>
                      <a:pt x="210" y="222"/>
                    </a:lnTo>
                    <a:lnTo>
                      <a:pt x="210" y="19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4" name="Canada" descr="© INSCALE GmbH, 18.06.2010"/>
              <p:cNvSpPr>
                <a:spLocks noEditPoints="1"/>
              </p:cNvSpPr>
              <p:nvPr/>
            </p:nvSpPr>
            <p:spPr bwMode="auto">
              <a:xfrm>
                <a:off x="633" y="708"/>
                <a:ext cx="1425" cy="738"/>
              </a:xfrm>
              <a:custGeom>
                <a:avLst/>
                <a:gdLst>
                  <a:gd name="T0" fmla="*/ 2147483647 w 5574"/>
                  <a:gd name="T1" fmla="*/ 2147483647 h 2886"/>
                  <a:gd name="T2" fmla="*/ 2147483647 w 5574"/>
                  <a:gd name="T3" fmla="*/ 2147483647 h 2886"/>
                  <a:gd name="T4" fmla="*/ 2147483647 w 5574"/>
                  <a:gd name="T5" fmla="*/ 2147483647 h 2886"/>
                  <a:gd name="T6" fmla="*/ 2147483647 w 5574"/>
                  <a:gd name="T7" fmla="*/ 2147483647 h 2886"/>
                  <a:gd name="T8" fmla="*/ 2147483647 w 5574"/>
                  <a:gd name="T9" fmla="*/ 2147483647 h 2886"/>
                  <a:gd name="T10" fmla="*/ 2147483647 w 5574"/>
                  <a:gd name="T11" fmla="*/ 2147483647 h 2886"/>
                  <a:gd name="T12" fmla="*/ 2147483647 w 5574"/>
                  <a:gd name="T13" fmla="*/ 2147483647 h 2886"/>
                  <a:gd name="T14" fmla="*/ 2147483647 w 5574"/>
                  <a:gd name="T15" fmla="*/ 2147483647 h 2886"/>
                  <a:gd name="T16" fmla="*/ 2147483647 w 5574"/>
                  <a:gd name="T17" fmla="*/ 2147483647 h 2886"/>
                  <a:gd name="T18" fmla="*/ 2147483647 w 5574"/>
                  <a:gd name="T19" fmla="*/ 2147483647 h 2886"/>
                  <a:gd name="T20" fmla="*/ 2147483647 w 5574"/>
                  <a:gd name="T21" fmla="*/ 2147483647 h 2886"/>
                  <a:gd name="T22" fmla="*/ 2147483647 w 5574"/>
                  <a:gd name="T23" fmla="*/ 2147483647 h 2886"/>
                  <a:gd name="T24" fmla="*/ 2147483647 w 5574"/>
                  <a:gd name="T25" fmla="*/ 2147483647 h 2886"/>
                  <a:gd name="T26" fmla="*/ 2147483647 w 5574"/>
                  <a:gd name="T27" fmla="*/ 2147483647 h 2886"/>
                  <a:gd name="T28" fmla="*/ 2147483647 w 5574"/>
                  <a:gd name="T29" fmla="*/ 2147483647 h 2886"/>
                  <a:gd name="T30" fmla="*/ 2147483647 w 5574"/>
                  <a:gd name="T31" fmla="*/ 2147483647 h 2886"/>
                  <a:gd name="T32" fmla="*/ 2147483647 w 5574"/>
                  <a:gd name="T33" fmla="*/ 2147483647 h 2886"/>
                  <a:gd name="T34" fmla="*/ 2147483647 w 5574"/>
                  <a:gd name="T35" fmla="*/ 2147483647 h 2886"/>
                  <a:gd name="T36" fmla="*/ 2147483647 w 5574"/>
                  <a:gd name="T37" fmla="*/ 2147483647 h 2886"/>
                  <a:gd name="T38" fmla="*/ 2147483647 w 5574"/>
                  <a:gd name="T39" fmla="*/ 2147483647 h 2886"/>
                  <a:gd name="T40" fmla="*/ 2147483647 w 5574"/>
                  <a:gd name="T41" fmla="*/ 2147483647 h 2886"/>
                  <a:gd name="T42" fmla="*/ 2147483647 w 5574"/>
                  <a:gd name="T43" fmla="*/ 2147483647 h 2886"/>
                  <a:gd name="T44" fmla="*/ 2147483647 w 5574"/>
                  <a:gd name="T45" fmla="*/ 2147483647 h 2886"/>
                  <a:gd name="T46" fmla="*/ 2147483647 w 5574"/>
                  <a:gd name="T47" fmla="*/ 2147483647 h 2886"/>
                  <a:gd name="T48" fmla="*/ 2147483647 w 5574"/>
                  <a:gd name="T49" fmla="*/ 2147483647 h 2886"/>
                  <a:gd name="T50" fmla="*/ 2147483647 w 5574"/>
                  <a:gd name="T51" fmla="*/ 2147483647 h 2886"/>
                  <a:gd name="T52" fmla="*/ 2147483647 w 5574"/>
                  <a:gd name="T53" fmla="*/ 2147483647 h 2886"/>
                  <a:gd name="T54" fmla="*/ 2147483647 w 5574"/>
                  <a:gd name="T55" fmla="*/ 2147483647 h 2886"/>
                  <a:gd name="T56" fmla="*/ 2147483647 w 5574"/>
                  <a:gd name="T57" fmla="*/ 2147483647 h 2886"/>
                  <a:gd name="T58" fmla="*/ 2147483647 w 5574"/>
                  <a:gd name="T59" fmla="*/ 2147483647 h 2886"/>
                  <a:gd name="T60" fmla="*/ 2147483647 w 5574"/>
                  <a:gd name="T61" fmla="*/ 2147483647 h 2886"/>
                  <a:gd name="T62" fmla="*/ 2147483647 w 5574"/>
                  <a:gd name="T63" fmla="*/ 2147483647 h 2886"/>
                  <a:gd name="T64" fmla="*/ 2147483647 w 5574"/>
                  <a:gd name="T65" fmla="*/ 2147483647 h 2886"/>
                  <a:gd name="T66" fmla="*/ 2147483647 w 5574"/>
                  <a:gd name="T67" fmla="*/ 2147483647 h 2886"/>
                  <a:gd name="T68" fmla="*/ 2147483647 w 5574"/>
                  <a:gd name="T69" fmla="*/ 2147483647 h 2886"/>
                  <a:gd name="T70" fmla="*/ 2147483647 w 5574"/>
                  <a:gd name="T71" fmla="*/ 2147483647 h 2886"/>
                  <a:gd name="T72" fmla="*/ 2147483647 w 5574"/>
                  <a:gd name="T73" fmla="*/ 2147483647 h 2886"/>
                  <a:gd name="T74" fmla="*/ 2147483647 w 5574"/>
                  <a:gd name="T75" fmla="*/ 2147483647 h 2886"/>
                  <a:gd name="T76" fmla="*/ 2147483647 w 5574"/>
                  <a:gd name="T77" fmla="*/ 2147483647 h 2886"/>
                  <a:gd name="T78" fmla="*/ 2147483647 w 5574"/>
                  <a:gd name="T79" fmla="*/ 2147483647 h 2886"/>
                  <a:gd name="T80" fmla="*/ 2147483647 w 5574"/>
                  <a:gd name="T81" fmla="*/ 2147483647 h 2886"/>
                  <a:gd name="T82" fmla="*/ 2147483647 w 5574"/>
                  <a:gd name="T83" fmla="*/ 2147483647 h 2886"/>
                  <a:gd name="T84" fmla="*/ 2147483647 w 5574"/>
                  <a:gd name="T85" fmla="*/ 2147483647 h 2886"/>
                  <a:gd name="T86" fmla="*/ 2147483647 w 5574"/>
                  <a:gd name="T87" fmla="*/ 2147483647 h 2886"/>
                  <a:gd name="T88" fmla="*/ 2147483647 w 5574"/>
                  <a:gd name="T89" fmla="*/ 2147483647 h 2886"/>
                  <a:gd name="T90" fmla="*/ 2147483647 w 5574"/>
                  <a:gd name="T91" fmla="*/ 2147483647 h 2886"/>
                  <a:gd name="T92" fmla="*/ 2147483647 w 5574"/>
                  <a:gd name="T93" fmla="*/ 2147483647 h 2886"/>
                  <a:gd name="T94" fmla="*/ 2147483647 w 5574"/>
                  <a:gd name="T95" fmla="*/ 2147483647 h 2886"/>
                  <a:gd name="T96" fmla="*/ 2147483647 w 5574"/>
                  <a:gd name="T97" fmla="*/ 2147483647 h 2886"/>
                  <a:gd name="T98" fmla="*/ 2147483647 w 5574"/>
                  <a:gd name="T99" fmla="*/ 2147483647 h 2886"/>
                  <a:gd name="T100" fmla="*/ 2147483647 w 5574"/>
                  <a:gd name="T101" fmla="*/ 2147483647 h 2886"/>
                  <a:gd name="T102" fmla="*/ 2147483647 w 5574"/>
                  <a:gd name="T103" fmla="*/ 2147483647 h 2886"/>
                  <a:gd name="T104" fmla="*/ 2147483647 w 5574"/>
                  <a:gd name="T105" fmla="*/ 2147483647 h 2886"/>
                  <a:gd name="T106" fmla="*/ 2147483647 w 5574"/>
                  <a:gd name="T107" fmla="*/ 2147483647 h 2886"/>
                  <a:gd name="T108" fmla="*/ 2147483647 w 5574"/>
                  <a:gd name="T109" fmla="*/ 2147483647 h 2886"/>
                  <a:gd name="T110" fmla="*/ 2147483647 w 5574"/>
                  <a:gd name="T111" fmla="*/ 2147483647 h 2886"/>
                  <a:gd name="T112" fmla="*/ 2147483647 w 5574"/>
                  <a:gd name="T113" fmla="*/ 2147483647 h 2886"/>
                  <a:gd name="T114" fmla="*/ 2147483647 w 5574"/>
                  <a:gd name="T115" fmla="*/ 2147483647 h 2886"/>
                  <a:gd name="T116" fmla="*/ 2147483647 w 5574"/>
                  <a:gd name="T117" fmla="*/ 2147483647 h 2886"/>
                  <a:gd name="T118" fmla="*/ 2147483647 w 5574"/>
                  <a:gd name="T119" fmla="*/ 2147483647 h 2886"/>
                  <a:gd name="T120" fmla="*/ 2147483647 w 5574"/>
                  <a:gd name="T121" fmla="*/ 2147483647 h 2886"/>
                  <a:gd name="T122" fmla="*/ 2147483647 w 5574"/>
                  <a:gd name="T123" fmla="*/ 2147483647 h 2886"/>
                  <a:gd name="T124" fmla="*/ 2147483647 w 5574"/>
                  <a:gd name="T125" fmla="*/ 2147483647 h 28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574"/>
                  <a:gd name="T190" fmla="*/ 0 h 2886"/>
                  <a:gd name="T191" fmla="*/ 5574 w 5574"/>
                  <a:gd name="T192" fmla="*/ 2886 h 28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574" h="2886">
                    <a:moveTo>
                      <a:pt x="3114" y="252"/>
                    </a:moveTo>
                    <a:lnTo>
                      <a:pt x="3138" y="252"/>
                    </a:lnTo>
                    <a:lnTo>
                      <a:pt x="3150" y="258"/>
                    </a:lnTo>
                    <a:lnTo>
                      <a:pt x="3168" y="258"/>
                    </a:lnTo>
                    <a:lnTo>
                      <a:pt x="3174" y="252"/>
                    </a:lnTo>
                    <a:lnTo>
                      <a:pt x="3174" y="246"/>
                    </a:lnTo>
                    <a:lnTo>
                      <a:pt x="3168" y="234"/>
                    </a:lnTo>
                    <a:lnTo>
                      <a:pt x="3156" y="228"/>
                    </a:lnTo>
                    <a:lnTo>
                      <a:pt x="3108" y="228"/>
                    </a:lnTo>
                    <a:lnTo>
                      <a:pt x="3066" y="234"/>
                    </a:lnTo>
                    <a:lnTo>
                      <a:pt x="3036" y="246"/>
                    </a:lnTo>
                    <a:lnTo>
                      <a:pt x="3018" y="246"/>
                    </a:lnTo>
                    <a:lnTo>
                      <a:pt x="3060" y="246"/>
                    </a:lnTo>
                    <a:lnTo>
                      <a:pt x="3096" y="252"/>
                    </a:lnTo>
                    <a:lnTo>
                      <a:pt x="3114" y="252"/>
                    </a:lnTo>
                    <a:close/>
                    <a:moveTo>
                      <a:pt x="2988" y="318"/>
                    </a:moveTo>
                    <a:lnTo>
                      <a:pt x="3036" y="318"/>
                    </a:lnTo>
                    <a:lnTo>
                      <a:pt x="3048" y="312"/>
                    </a:lnTo>
                    <a:lnTo>
                      <a:pt x="3060" y="312"/>
                    </a:lnTo>
                    <a:lnTo>
                      <a:pt x="3072" y="300"/>
                    </a:lnTo>
                    <a:lnTo>
                      <a:pt x="3072" y="294"/>
                    </a:lnTo>
                    <a:lnTo>
                      <a:pt x="3066" y="282"/>
                    </a:lnTo>
                    <a:lnTo>
                      <a:pt x="3138" y="270"/>
                    </a:lnTo>
                    <a:lnTo>
                      <a:pt x="3120" y="264"/>
                    </a:lnTo>
                    <a:lnTo>
                      <a:pt x="3054" y="264"/>
                    </a:lnTo>
                    <a:lnTo>
                      <a:pt x="3042" y="276"/>
                    </a:lnTo>
                    <a:lnTo>
                      <a:pt x="3030" y="276"/>
                    </a:lnTo>
                    <a:lnTo>
                      <a:pt x="2994" y="270"/>
                    </a:lnTo>
                    <a:lnTo>
                      <a:pt x="2958" y="270"/>
                    </a:lnTo>
                    <a:lnTo>
                      <a:pt x="2940" y="282"/>
                    </a:lnTo>
                    <a:lnTo>
                      <a:pt x="2940" y="294"/>
                    </a:lnTo>
                    <a:lnTo>
                      <a:pt x="2946" y="300"/>
                    </a:lnTo>
                    <a:lnTo>
                      <a:pt x="2970" y="312"/>
                    </a:lnTo>
                    <a:lnTo>
                      <a:pt x="2976" y="318"/>
                    </a:lnTo>
                    <a:lnTo>
                      <a:pt x="2988" y="318"/>
                    </a:lnTo>
                    <a:close/>
                    <a:moveTo>
                      <a:pt x="2682" y="384"/>
                    </a:moveTo>
                    <a:lnTo>
                      <a:pt x="2628" y="408"/>
                    </a:lnTo>
                    <a:lnTo>
                      <a:pt x="2634" y="408"/>
                    </a:lnTo>
                    <a:lnTo>
                      <a:pt x="2646" y="414"/>
                    </a:lnTo>
                    <a:lnTo>
                      <a:pt x="2652" y="414"/>
                    </a:lnTo>
                    <a:lnTo>
                      <a:pt x="2658" y="420"/>
                    </a:lnTo>
                    <a:lnTo>
                      <a:pt x="2658" y="426"/>
                    </a:lnTo>
                    <a:lnTo>
                      <a:pt x="2622" y="426"/>
                    </a:lnTo>
                    <a:lnTo>
                      <a:pt x="2586" y="432"/>
                    </a:lnTo>
                    <a:lnTo>
                      <a:pt x="2556" y="438"/>
                    </a:lnTo>
                    <a:lnTo>
                      <a:pt x="2544" y="438"/>
                    </a:lnTo>
                    <a:lnTo>
                      <a:pt x="2520" y="456"/>
                    </a:lnTo>
                    <a:lnTo>
                      <a:pt x="2580" y="450"/>
                    </a:lnTo>
                    <a:lnTo>
                      <a:pt x="2586" y="450"/>
                    </a:lnTo>
                    <a:lnTo>
                      <a:pt x="2592" y="456"/>
                    </a:lnTo>
                    <a:lnTo>
                      <a:pt x="2610" y="456"/>
                    </a:lnTo>
                    <a:lnTo>
                      <a:pt x="2628" y="462"/>
                    </a:lnTo>
                    <a:lnTo>
                      <a:pt x="2658" y="462"/>
                    </a:lnTo>
                    <a:lnTo>
                      <a:pt x="2694" y="450"/>
                    </a:lnTo>
                    <a:lnTo>
                      <a:pt x="2730" y="444"/>
                    </a:lnTo>
                    <a:lnTo>
                      <a:pt x="2742" y="438"/>
                    </a:lnTo>
                    <a:lnTo>
                      <a:pt x="2742" y="450"/>
                    </a:lnTo>
                    <a:lnTo>
                      <a:pt x="2760" y="450"/>
                    </a:lnTo>
                    <a:lnTo>
                      <a:pt x="2796" y="444"/>
                    </a:lnTo>
                    <a:lnTo>
                      <a:pt x="2856" y="444"/>
                    </a:lnTo>
                    <a:lnTo>
                      <a:pt x="2850" y="444"/>
                    </a:lnTo>
                    <a:lnTo>
                      <a:pt x="2844" y="450"/>
                    </a:lnTo>
                    <a:lnTo>
                      <a:pt x="2832" y="450"/>
                    </a:lnTo>
                    <a:lnTo>
                      <a:pt x="2790" y="456"/>
                    </a:lnTo>
                    <a:lnTo>
                      <a:pt x="2730" y="468"/>
                    </a:lnTo>
                    <a:lnTo>
                      <a:pt x="2706" y="468"/>
                    </a:lnTo>
                    <a:lnTo>
                      <a:pt x="2688" y="474"/>
                    </a:lnTo>
                    <a:lnTo>
                      <a:pt x="2670" y="474"/>
                    </a:lnTo>
                    <a:lnTo>
                      <a:pt x="2652" y="480"/>
                    </a:lnTo>
                    <a:lnTo>
                      <a:pt x="2646" y="486"/>
                    </a:lnTo>
                    <a:lnTo>
                      <a:pt x="2640" y="486"/>
                    </a:lnTo>
                    <a:lnTo>
                      <a:pt x="2658" y="486"/>
                    </a:lnTo>
                    <a:lnTo>
                      <a:pt x="2694" y="492"/>
                    </a:lnTo>
                    <a:lnTo>
                      <a:pt x="2760" y="498"/>
                    </a:lnTo>
                    <a:lnTo>
                      <a:pt x="2808" y="492"/>
                    </a:lnTo>
                    <a:lnTo>
                      <a:pt x="2850" y="480"/>
                    </a:lnTo>
                    <a:lnTo>
                      <a:pt x="2874" y="474"/>
                    </a:lnTo>
                    <a:lnTo>
                      <a:pt x="2886" y="468"/>
                    </a:lnTo>
                    <a:lnTo>
                      <a:pt x="2958" y="450"/>
                    </a:lnTo>
                    <a:lnTo>
                      <a:pt x="3000" y="450"/>
                    </a:lnTo>
                    <a:lnTo>
                      <a:pt x="3054" y="444"/>
                    </a:lnTo>
                    <a:lnTo>
                      <a:pt x="3096" y="438"/>
                    </a:lnTo>
                    <a:lnTo>
                      <a:pt x="3120" y="432"/>
                    </a:lnTo>
                    <a:lnTo>
                      <a:pt x="3138" y="420"/>
                    </a:lnTo>
                    <a:lnTo>
                      <a:pt x="3156" y="414"/>
                    </a:lnTo>
                    <a:lnTo>
                      <a:pt x="3168" y="408"/>
                    </a:lnTo>
                    <a:lnTo>
                      <a:pt x="3168" y="396"/>
                    </a:lnTo>
                    <a:lnTo>
                      <a:pt x="3156" y="384"/>
                    </a:lnTo>
                    <a:lnTo>
                      <a:pt x="3144" y="378"/>
                    </a:lnTo>
                    <a:lnTo>
                      <a:pt x="3120" y="378"/>
                    </a:lnTo>
                    <a:lnTo>
                      <a:pt x="3114" y="384"/>
                    </a:lnTo>
                    <a:lnTo>
                      <a:pt x="3108" y="384"/>
                    </a:lnTo>
                    <a:lnTo>
                      <a:pt x="3108" y="396"/>
                    </a:lnTo>
                    <a:lnTo>
                      <a:pt x="3072" y="396"/>
                    </a:lnTo>
                    <a:lnTo>
                      <a:pt x="3078" y="390"/>
                    </a:lnTo>
                    <a:lnTo>
                      <a:pt x="3078" y="378"/>
                    </a:lnTo>
                    <a:lnTo>
                      <a:pt x="3102" y="354"/>
                    </a:lnTo>
                    <a:lnTo>
                      <a:pt x="3102" y="342"/>
                    </a:lnTo>
                    <a:lnTo>
                      <a:pt x="3096" y="342"/>
                    </a:lnTo>
                    <a:lnTo>
                      <a:pt x="3054" y="348"/>
                    </a:lnTo>
                    <a:lnTo>
                      <a:pt x="2988" y="372"/>
                    </a:lnTo>
                    <a:lnTo>
                      <a:pt x="2976" y="378"/>
                    </a:lnTo>
                    <a:lnTo>
                      <a:pt x="3024" y="378"/>
                    </a:lnTo>
                    <a:lnTo>
                      <a:pt x="3018" y="408"/>
                    </a:lnTo>
                    <a:lnTo>
                      <a:pt x="2898" y="420"/>
                    </a:lnTo>
                    <a:lnTo>
                      <a:pt x="2898" y="414"/>
                    </a:lnTo>
                    <a:lnTo>
                      <a:pt x="2892" y="408"/>
                    </a:lnTo>
                    <a:lnTo>
                      <a:pt x="2892" y="372"/>
                    </a:lnTo>
                    <a:lnTo>
                      <a:pt x="2886" y="366"/>
                    </a:lnTo>
                    <a:lnTo>
                      <a:pt x="2874" y="366"/>
                    </a:lnTo>
                    <a:lnTo>
                      <a:pt x="2856" y="360"/>
                    </a:lnTo>
                    <a:lnTo>
                      <a:pt x="2814" y="360"/>
                    </a:lnTo>
                    <a:lnTo>
                      <a:pt x="2682" y="384"/>
                    </a:lnTo>
                    <a:close/>
                    <a:moveTo>
                      <a:pt x="2832" y="342"/>
                    </a:moveTo>
                    <a:lnTo>
                      <a:pt x="2844" y="330"/>
                    </a:lnTo>
                    <a:lnTo>
                      <a:pt x="2844" y="318"/>
                    </a:lnTo>
                    <a:lnTo>
                      <a:pt x="2838" y="312"/>
                    </a:lnTo>
                    <a:lnTo>
                      <a:pt x="2814" y="312"/>
                    </a:lnTo>
                    <a:lnTo>
                      <a:pt x="2802" y="318"/>
                    </a:lnTo>
                    <a:lnTo>
                      <a:pt x="2796" y="324"/>
                    </a:lnTo>
                    <a:lnTo>
                      <a:pt x="2796" y="330"/>
                    </a:lnTo>
                    <a:lnTo>
                      <a:pt x="2802" y="336"/>
                    </a:lnTo>
                    <a:lnTo>
                      <a:pt x="2814" y="336"/>
                    </a:lnTo>
                    <a:lnTo>
                      <a:pt x="2820" y="342"/>
                    </a:lnTo>
                    <a:lnTo>
                      <a:pt x="2832" y="342"/>
                    </a:lnTo>
                    <a:close/>
                    <a:moveTo>
                      <a:pt x="3012" y="564"/>
                    </a:moveTo>
                    <a:lnTo>
                      <a:pt x="2988" y="540"/>
                    </a:lnTo>
                    <a:lnTo>
                      <a:pt x="2958" y="540"/>
                    </a:lnTo>
                    <a:lnTo>
                      <a:pt x="2952" y="534"/>
                    </a:lnTo>
                    <a:lnTo>
                      <a:pt x="2946" y="534"/>
                    </a:lnTo>
                    <a:lnTo>
                      <a:pt x="2934" y="528"/>
                    </a:lnTo>
                    <a:lnTo>
                      <a:pt x="2916" y="528"/>
                    </a:lnTo>
                    <a:lnTo>
                      <a:pt x="2898" y="534"/>
                    </a:lnTo>
                    <a:lnTo>
                      <a:pt x="2892" y="540"/>
                    </a:lnTo>
                    <a:lnTo>
                      <a:pt x="2892" y="552"/>
                    </a:lnTo>
                    <a:lnTo>
                      <a:pt x="2928" y="570"/>
                    </a:lnTo>
                    <a:lnTo>
                      <a:pt x="2934" y="576"/>
                    </a:lnTo>
                    <a:lnTo>
                      <a:pt x="2946" y="582"/>
                    </a:lnTo>
                    <a:lnTo>
                      <a:pt x="3012" y="564"/>
                    </a:lnTo>
                    <a:close/>
                    <a:moveTo>
                      <a:pt x="2460" y="414"/>
                    </a:moveTo>
                    <a:lnTo>
                      <a:pt x="2442" y="420"/>
                    </a:lnTo>
                    <a:lnTo>
                      <a:pt x="2430" y="426"/>
                    </a:lnTo>
                    <a:lnTo>
                      <a:pt x="2430" y="438"/>
                    </a:lnTo>
                    <a:lnTo>
                      <a:pt x="2442" y="438"/>
                    </a:lnTo>
                    <a:lnTo>
                      <a:pt x="2472" y="432"/>
                    </a:lnTo>
                    <a:lnTo>
                      <a:pt x="2490" y="426"/>
                    </a:lnTo>
                    <a:lnTo>
                      <a:pt x="2502" y="420"/>
                    </a:lnTo>
                    <a:lnTo>
                      <a:pt x="2502" y="414"/>
                    </a:lnTo>
                    <a:lnTo>
                      <a:pt x="2496" y="408"/>
                    </a:lnTo>
                    <a:lnTo>
                      <a:pt x="2484" y="408"/>
                    </a:lnTo>
                    <a:lnTo>
                      <a:pt x="2460" y="414"/>
                    </a:lnTo>
                    <a:close/>
                    <a:moveTo>
                      <a:pt x="2970" y="858"/>
                    </a:moveTo>
                    <a:lnTo>
                      <a:pt x="2988" y="858"/>
                    </a:lnTo>
                    <a:lnTo>
                      <a:pt x="3006" y="864"/>
                    </a:lnTo>
                    <a:lnTo>
                      <a:pt x="3018" y="870"/>
                    </a:lnTo>
                    <a:lnTo>
                      <a:pt x="3036" y="876"/>
                    </a:lnTo>
                    <a:lnTo>
                      <a:pt x="3060" y="882"/>
                    </a:lnTo>
                    <a:lnTo>
                      <a:pt x="3096" y="882"/>
                    </a:lnTo>
                    <a:lnTo>
                      <a:pt x="3126" y="876"/>
                    </a:lnTo>
                    <a:lnTo>
                      <a:pt x="3138" y="876"/>
                    </a:lnTo>
                    <a:lnTo>
                      <a:pt x="3120" y="810"/>
                    </a:lnTo>
                    <a:lnTo>
                      <a:pt x="3018" y="792"/>
                    </a:lnTo>
                    <a:lnTo>
                      <a:pt x="2988" y="828"/>
                    </a:lnTo>
                    <a:lnTo>
                      <a:pt x="2958" y="828"/>
                    </a:lnTo>
                    <a:lnTo>
                      <a:pt x="2952" y="834"/>
                    </a:lnTo>
                    <a:lnTo>
                      <a:pt x="2952" y="846"/>
                    </a:lnTo>
                    <a:lnTo>
                      <a:pt x="2958" y="852"/>
                    </a:lnTo>
                    <a:lnTo>
                      <a:pt x="2970" y="858"/>
                    </a:lnTo>
                    <a:close/>
                    <a:moveTo>
                      <a:pt x="168" y="2034"/>
                    </a:moveTo>
                    <a:lnTo>
                      <a:pt x="168" y="2040"/>
                    </a:lnTo>
                    <a:lnTo>
                      <a:pt x="174" y="2046"/>
                    </a:lnTo>
                    <a:lnTo>
                      <a:pt x="192" y="2046"/>
                    </a:lnTo>
                    <a:lnTo>
                      <a:pt x="186" y="2070"/>
                    </a:lnTo>
                    <a:lnTo>
                      <a:pt x="216" y="2052"/>
                    </a:lnTo>
                    <a:lnTo>
                      <a:pt x="216" y="2028"/>
                    </a:lnTo>
                    <a:lnTo>
                      <a:pt x="174" y="2028"/>
                    </a:lnTo>
                    <a:lnTo>
                      <a:pt x="168" y="2034"/>
                    </a:lnTo>
                    <a:close/>
                    <a:moveTo>
                      <a:pt x="252" y="2298"/>
                    </a:moveTo>
                    <a:lnTo>
                      <a:pt x="252" y="2292"/>
                    </a:lnTo>
                    <a:lnTo>
                      <a:pt x="246" y="2286"/>
                    </a:lnTo>
                    <a:lnTo>
                      <a:pt x="246" y="2268"/>
                    </a:lnTo>
                    <a:lnTo>
                      <a:pt x="252" y="2256"/>
                    </a:lnTo>
                    <a:lnTo>
                      <a:pt x="252" y="2238"/>
                    </a:lnTo>
                    <a:lnTo>
                      <a:pt x="246" y="2226"/>
                    </a:lnTo>
                    <a:lnTo>
                      <a:pt x="228" y="2226"/>
                    </a:lnTo>
                    <a:lnTo>
                      <a:pt x="216" y="2220"/>
                    </a:lnTo>
                    <a:lnTo>
                      <a:pt x="204" y="2220"/>
                    </a:lnTo>
                    <a:lnTo>
                      <a:pt x="192" y="2214"/>
                    </a:lnTo>
                    <a:lnTo>
                      <a:pt x="186" y="2208"/>
                    </a:lnTo>
                    <a:lnTo>
                      <a:pt x="174" y="2202"/>
                    </a:lnTo>
                    <a:lnTo>
                      <a:pt x="150" y="2178"/>
                    </a:lnTo>
                    <a:lnTo>
                      <a:pt x="138" y="2172"/>
                    </a:lnTo>
                    <a:lnTo>
                      <a:pt x="126" y="2172"/>
                    </a:lnTo>
                    <a:lnTo>
                      <a:pt x="102" y="2184"/>
                    </a:lnTo>
                    <a:lnTo>
                      <a:pt x="96" y="2196"/>
                    </a:lnTo>
                    <a:lnTo>
                      <a:pt x="96" y="2202"/>
                    </a:lnTo>
                    <a:lnTo>
                      <a:pt x="108" y="2208"/>
                    </a:lnTo>
                    <a:lnTo>
                      <a:pt x="114" y="2214"/>
                    </a:lnTo>
                    <a:lnTo>
                      <a:pt x="120" y="2214"/>
                    </a:lnTo>
                    <a:lnTo>
                      <a:pt x="132" y="2202"/>
                    </a:lnTo>
                    <a:lnTo>
                      <a:pt x="144" y="2208"/>
                    </a:lnTo>
                    <a:lnTo>
                      <a:pt x="132" y="2220"/>
                    </a:lnTo>
                    <a:lnTo>
                      <a:pt x="120" y="2220"/>
                    </a:lnTo>
                    <a:lnTo>
                      <a:pt x="114" y="2226"/>
                    </a:lnTo>
                    <a:lnTo>
                      <a:pt x="102" y="2232"/>
                    </a:lnTo>
                    <a:lnTo>
                      <a:pt x="102" y="2244"/>
                    </a:lnTo>
                    <a:lnTo>
                      <a:pt x="108" y="2250"/>
                    </a:lnTo>
                    <a:lnTo>
                      <a:pt x="126" y="2250"/>
                    </a:lnTo>
                    <a:lnTo>
                      <a:pt x="138" y="2244"/>
                    </a:lnTo>
                    <a:lnTo>
                      <a:pt x="132" y="2262"/>
                    </a:lnTo>
                    <a:lnTo>
                      <a:pt x="150" y="2262"/>
                    </a:lnTo>
                    <a:lnTo>
                      <a:pt x="132" y="2280"/>
                    </a:lnTo>
                    <a:lnTo>
                      <a:pt x="168" y="2274"/>
                    </a:lnTo>
                    <a:lnTo>
                      <a:pt x="156" y="2280"/>
                    </a:lnTo>
                    <a:lnTo>
                      <a:pt x="144" y="2292"/>
                    </a:lnTo>
                    <a:lnTo>
                      <a:pt x="138" y="2292"/>
                    </a:lnTo>
                    <a:lnTo>
                      <a:pt x="138" y="2298"/>
                    </a:lnTo>
                    <a:lnTo>
                      <a:pt x="150" y="2298"/>
                    </a:lnTo>
                    <a:lnTo>
                      <a:pt x="162" y="2286"/>
                    </a:lnTo>
                    <a:lnTo>
                      <a:pt x="168" y="2286"/>
                    </a:lnTo>
                    <a:lnTo>
                      <a:pt x="174" y="2292"/>
                    </a:lnTo>
                    <a:lnTo>
                      <a:pt x="174" y="2304"/>
                    </a:lnTo>
                    <a:lnTo>
                      <a:pt x="162" y="2316"/>
                    </a:lnTo>
                    <a:lnTo>
                      <a:pt x="162" y="2328"/>
                    </a:lnTo>
                    <a:lnTo>
                      <a:pt x="210" y="2328"/>
                    </a:lnTo>
                    <a:lnTo>
                      <a:pt x="228" y="2316"/>
                    </a:lnTo>
                    <a:lnTo>
                      <a:pt x="210" y="2340"/>
                    </a:lnTo>
                    <a:lnTo>
                      <a:pt x="192" y="2340"/>
                    </a:lnTo>
                    <a:lnTo>
                      <a:pt x="186" y="2346"/>
                    </a:lnTo>
                    <a:lnTo>
                      <a:pt x="186" y="2352"/>
                    </a:lnTo>
                    <a:lnTo>
                      <a:pt x="210" y="2364"/>
                    </a:lnTo>
                    <a:lnTo>
                      <a:pt x="216" y="2364"/>
                    </a:lnTo>
                    <a:lnTo>
                      <a:pt x="228" y="2370"/>
                    </a:lnTo>
                    <a:lnTo>
                      <a:pt x="234" y="2376"/>
                    </a:lnTo>
                    <a:lnTo>
                      <a:pt x="246" y="2376"/>
                    </a:lnTo>
                    <a:lnTo>
                      <a:pt x="258" y="2382"/>
                    </a:lnTo>
                    <a:lnTo>
                      <a:pt x="270" y="2376"/>
                    </a:lnTo>
                    <a:lnTo>
                      <a:pt x="288" y="2358"/>
                    </a:lnTo>
                    <a:lnTo>
                      <a:pt x="294" y="2346"/>
                    </a:lnTo>
                    <a:lnTo>
                      <a:pt x="294" y="2340"/>
                    </a:lnTo>
                    <a:lnTo>
                      <a:pt x="288" y="2334"/>
                    </a:lnTo>
                    <a:lnTo>
                      <a:pt x="282" y="2322"/>
                    </a:lnTo>
                    <a:lnTo>
                      <a:pt x="270" y="2316"/>
                    </a:lnTo>
                    <a:lnTo>
                      <a:pt x="264" y="2304"/>
                    </a:lnTo>
                    <a:lnTo>
                      <a:pt x="252" y="2298"/>
                    </a:lnTo>
                    <a:close/>
                    <a:moveTo>
                      <a:pt x="2304" y="372"/>
                    </a:moveTo>
                    <a:lnTo>
                      <a:pt x="2316" y="372"/>
                    </a:lnTo>
                    <a:lnTo>
                      <a:pt x="2328" y="366"/>
                    </a:lnTo>
                    <a:lnTo>
                      <a:pt x="2376" y="366"/>
                    </a:lnTo>
                    <a:lnTo>
                      <a:pt x="2388" y="378"/>
                    </a:lnTo>
                    <a:lnTo>
                      <a:pt x="2388" y="390"/>
                    </a:lnTo>
                    <a:lnTo>
                      <a:pt x="2424" y="390"/>
                    </a:lnTo>
                    <a:lnTo>
                      <a:pt x="2442" y="384"/>
                    </a:lnTo>
                    <a:lnTo>
                      <a:pt x="2454" y="384"/>
                    </a:lnTo>
                    <a:lnTo>
                      <a:pt x="2466" y="390"/>
                    </a:lnTo>
                    <a:lnTo>
                      <a:pt x="2472" y="396"/>
                    </a:lnTo>
                    <a:lnTo>
                      <a:pt x="2490" y="396"/>
                    </a:lnTo>
                    <a:lnTo>
                      <a:pt x="2514" y="384"/>
                    </a:lnTo>
                    <a:lnTo>
                      <a:pt x="2520" y="372"/>
                    </a:lnTo>
                    <a:lnTo>
                      <a:pt x="2520" y="354"/>
                    </a:lnTo>
                    <a:lnTo>
                      <a:pt x="2550" y="354"/>
                    </a:lnTo>
                    <a:lnTo>
                      <a:pt x="2616" y="336"/>
                    </a:lnTo>
                    <a:lnTo>
                      <a:pt x="2580" y="366"/>
                    </a:lnTo>
                    <a:lnTo>
                      <a:pt x="2634" y="378"/>
                    </a:lnTo>
                    <a:lnTo>
                      <a:pt x="2688" y="354"/>
                    </a:lnTo>
                    <a:lnTo>
                      <a:pt x="2784" y="312"/>
                    </a:lnTo>
                    <a:lnTo>
                      <a:pt x="2778" y="312"/>
                    </a:lnTo>
                    <a:lnTo>
                      <a:pt x="2772" y="306"/>
                    </a:lnTo>
                    <a:lnTo>
                      <a:pt x="2754" y="300"/>
                    </a:lnTo>
                    <a:lnTo>
                      <a:pt x="2736" y="300"/>
                    </a:lnTo>
                    <a:lnTo>
                      <a:pt x="2724" y="294"/>
                    </a:lnTo>
                    <a:lnTo>
                      <a:pt x="2706" y="288"/>
                    </a:lnTo>
                    <a:lnTo>
                      <a:pt x="2676" y="288"/>
                    </a:lnTo>
                    <a:lnTo>
                      <a:pt x="2646" y="282"/>
                    </a:lnTo>
                    <a:lnTo>
                      <a:pt x="2604" y="282"/>
                    </a:lnTo>
                    <a:lnTo>
                      <a:pt x="2526" y="294"/>
                    </a:lnTo>
                    <a:lnTo>
                      <a:pt x="2526" y="318"/>
                    </a:lnTo>
                    <a:lnTo>
                      <a:pt x="2406" y="324"/>
                    </a:lnTo>
                    <a:lnTo>
                      <a:pt x="2400" y="324"/>
                    </a:lnTo>
                    <a:lnTo>
                      <a:pt x="2394" y="318"/>
                    </a:lnTo>
                    <a:lnTo>
                      <a:pt x="2334" y="318"/>
                    </a:lnTo>
                    <a:lnTo>
                      <a:pt x="2322" y="324"/>
                    </a:lnTo>
                    <a:lnTo>
                      <a:pt x="2310" y="324"/>
                    </a:lnTo>
                    <a:lnTo>
                      <a:pt x="2304" y="330"/>
                    </a:lnTo>
                    <a:lnTo>
                      <a:pt x="2304" y="372"/>
                    </a:lnTo>
                    <a:close/>
                    <a:moveTo>
                      <a:pt x="150" y="1980"/>
                    </a:moveTo>
                    <a:lnTo>
                      <a:pt x="162" y="2004"/>
                    </a:lnTo>
                    <a:lnTo>
                      <a:pt x="174" y="2010"/>
                    </a:lnTo>
                    <a:lnTo>
                      <a:pt x="186" y="1980"/>
                    </a:lnTo>
                    <a:lnTo>
                      <a:pt x="180" y="1974"/>
                    </a:lnTo>
                    <a:lnTo>
                      <a:pt x="174" y="1974"/>
                    </a:lnTo>
                    <a:lnTo>
                      <a:pt x="162" y="1968"/>
                    </a:lnTo>
                    <a:lnTo>
                      <a:pt x="156" y="1968"/>
                    </a:lnTo>
                    <a:lnTo>
                      <a:pt x="150" y="1974"/>
                    </a:lnTo>
                    <a:lnTo>
                      <a:pt x="150" y="1980"/>
                    </a:lnTo>
                    <a:close/>
                    <a:moveTo>
                      <a:pt x="126" y="1932"/>
                    </a:moveTo>
                    <a:lnTo>
                      <a:pt x="120" y="1932"/>
                    </a:lnTo>
                    <a:lnTo>
                      <a:pt x="108" y="1938"/>
                    </a:lnTo>
                    <a:lnTo>
                      <a:pt x="96" y="1938"/>
                    </a:lnTo>
                    <a:lnTo>
                      <a:pt x="84" y="1944"/>
                    </a:lnTo>
                    <a:lnTo>
                      <a:pt x="78" y="1944"/>
                    </a:lnTo>
                    <a:lnTo>
                      <a:pt x="78" y="1950"/>
                    </a:lnTo>
                    <a:lnTo>
                      <a:pt x="72" y="1962"/>
                    </a:lnTo>
                    <a:lnTo>
                      <a:pt x="66" y="1968"/>
                    </a:lnTo>
                    <a:lnTo>
                      <a:pt x="48" y="1968"/>
                    </a:lnTo>
                    <a:lnTo>
                      <a:pt x="42" y="1962"/>
                    </a:lnTo>
                    <a:lnTo>
                      <a:pt x="48" y="1956"/>
                    </a:lnTo>
                    <a:lnTo>
                      <a:pt x="60" y="1956"/>
                    </a:lnTo>
                    <a:lnTo>
                      <a:pt x="66" y="1950"/>
                    </a:lnTo>
                    <a:lnTo>
                      <a:pt x="72" y="1950"/>
                    </a:lnTo>
                    <a:lnTo>
                      <a:pt x="78" y="1944"/>
                    </a:lnTo>
                    <a:lnTo>
                      <a:pt x="84" y="1944"/>
                    </a:lnTo>
                    <a:lnTo>
                      <a:pt x="78" y="1938"/>
                    </a:lnTo>
                    <a:lnTo>
                      <a:pt x="54" y="1938"/>
                    </a:lnTo>
                    <a:lnTo>
                      <a:pt x="48" y="1944"/>
                    </a:lnTo>
                    <a:lnTo>
                      <a:pt x="48" y="1932"/>
                    </a:lnTo>
                    <a:lnTo>
                      <a:pt x="36" y="1932"/>
                    </a:lnTo>
                    <a:lnTo>
                      <a:pt x="24" y="1944"/>
                    </a:lnTo>
                    <a:lnTo>
                      <a:pt x="6" y="1980"/>
                    </a:lnTo>
                    <a:lnTo>
                      <a:pt x="6" y="2004"/>
                    </a:lnTo>
                    <a:lnTo>
                      <a:pt x="12" y="2004"/>
                    </a:lnTo>
                    <a:lnTo>
                      <a:pt x="12" y="2010"/>
                    </a:lnTo>
                    <a:lnTo>
                      <a:pt x="18" y="2016"/>
                    </a:lnTo>
                    <a:lnTo>
                      <a:pt x="0" y="2022"/>
                    </a:lnTo>
                    <a:lnTo>
                      <a:pt x="12" y="2076"/>
                    </a:lnTo>
                    <a:lnTo>
                      <a:pt x="12" y="2082"/>
                    </a:lnTo>
                    <a:lnTo>
                      <a:pt x="6" y="2082"/>
                    </a:lnTo>
                    <a:lnTo>
                      <a:pt x="12" y="2088"/>
                    </a:lnTo>
                    <a:lnTo>
                      <a:pt x="12" y="2094"/>
                    </a:lnTo>
                    <a:lnTo>
                      <a:pt x="30" y="2094"/>
                    </a:lnTo>
                    <a:lnTo>
                      <a:pt x="30" y="2070"/>
                    </a:lnTo>
                    <a:lnTo>
                      <a:pt x="24" y="2058"/>
                    </a:lnTo>
                    <a:lnTo>
                      <a:pt x="24" y="2040"/>
                    </a:lnTo>
                    <a:lnTo>
                      <a:pt x="36" y="2028"/>
                    </a:lnTo>
                    <a:lnTo>
                      <a:pt x="42" y="2028"/>
                    </a:lnTo>
                    <a:lnTo>
                      <a:pt x="48" y="2016"/>
                    </a:lnTo>
                    <a:lnTo>
                      <a:pt x="54" y="2010"/>
                    </a:lnTo>
                    <a:lnTo>
                      <a:pt x="54" y="1986"/>
                    </a:lnTo>
                    <a:lnTo>
                      <a:pt x="84" y="1956"/>
                    </a:lnTo>
                    <a:lnTo>
                      <a:pt x="108" y="1944"/>
                    </a:lnTo>
                    <a:lnTo>
                      <a:pt x="114" y="1944"/>
                    </a:lnTo>
                    <a:lnTo>
                      <a:pt x="126" y="1938"/>
                    </a:lnTo>
                    <a:lnTo>
                      <a:pt x="126" y="1932"/>
                    </a:lnTo>
                    <a:close/>
                    <a:moveTo>
                      <a:pt x="1896" y="678"/>
                    </a:moveTo>
                    <a:lnTo>
                      <a:pt x="1896" y="690"/>
                    </a:lnTo>
                    <a:lnTo>
                      <a:pt x="1884" y="702"/>
                    </a:lnTo>
                    <a:lnTo>
                      <a:pt x="1884" y="714"/>
                    </a:lnTo>
                    <a:lnTo>
                      <a:pt x="1902" y="714"/>
                    </a:lnTo>
                    <a:lnTo>
                      <a:pt x="1926" y="708"/>
                    </a:lnTo>
                    <a:lnTo>
                      <a:pt x="1944" y="708"/>
                    </a:lnTo>
                    <a:lnTo>
                      <a:pt x="1980" y="696"/>
                    </a:lnTo>
                    <a:lnTo>
                      <a:pt x="1986" y="690"/>
                    </a:lnTo>
                    <a:lnTo>
                      <a:pt x="1992" y="690"/>
                    </a:lnTo>
                    <a:lnTo>
                      <a:pt x="2034" y="702"/>
                    </a:lnTo>
                    <a:lnTo>
                      <a:pt x="2112" y="642"/>
                    </a:lnTo>
                    <a:lnTo>
                      <a:pt x="2244" y="600"/>
                    </a:lnTo>
                    <a:lnTo>
                      <a:pt x="2370" y="564"/>
                    </a:lnTo>
                    <a:lnTo>
                      <a:pt x="2466" y="546"/>
                    </a:lnTo>
                    <a:lnTo>
                      <a:pt x="2454" y="540"/>
                    </a:lnTo>
                    <a:lnTo>
                      <a:pt x="2448" y="528"/>
                    </a:lnTo>
                    <a:lnTo>
                      <a:pt x="2436" y="522"/>
                    </a:lnTo>
                    <a:lnTo>
                      <a:pt x="2424" y="510"/>
                    </a:lnTo>
                    <a:lnTo>
                      <a:pt x="2412" y="504"/>
                    </a:lnTo>
                    <a:lnTo>
                      <a:pt x="2400" y="492"/>
                    </a:lnTo>
                    <a:lnTo>
                      <a:pt x="2352" y="492"/>
                    </a:lnTo>
                    <a:lnTo>
                      <a:pt x="2340" y="498"/>
                    </a:lnTo>
                    <a:lnTo>
                      <a:pt x="2328" y="498"/>
                    </a:lnTo>
                    <a:lnTo>
                      <a:pt x="2262" y="504"/>
                    </a:lnTo>
                    <a:lnTo>
                      <a:pt x="2226" y="480"/>
                    </a:lnTo>
                    <a:lnTo>
                      <a:pt x="2142" y="486"/>
                    </a:lnTo>
                    <a:lnTo>
                      <a:pt x="2094" y="504"/>
                    </a:lnTo>
                    <a:lnTo>
                      <a:pt x="2076" y="522"/>
                    </a:lnTo>
                    <a:lnTo>
                      <a:pt x="2064" y="552"/>
                    </a:lnTo>
                    <a:lnTo>
                      <a:pt x="2010" y="564"/>
                    </a:lnTo>
                    <a:lnTo>
                      <a:pt x="1944" y="588"/>
                    </a:lnTo>
                    <a:lnTo>
                      <a:pt x="1962" y="600"/>
                    </a:lnTo>
                    <a:lnTo>
                      <a:pt x="1842" y="654"/>
                    </a:lnTo>
                    <a:lnTo>
                      <a:pt x="1854" y="654"/>
                    </a:lnTo>
                    <a:lnTo>
                      <a:pt x="1890" y="672"/>
                    </a:lnTo>
                    <a:lnTo>
                      <a:pt x="1896" y="678"/>
                    </a:lnTo>
                    <a:close/>
                    <a:moveTo>
                      <a:pt x="198" y="1968"/>
                    </a:moveTo>
                    <a:lnTo>
                      <a:pt x="192" y="1992"/>
                    </a:lnTo>
                    <a:lnTo>
                      <a:pt x="192" y="2010"/>
                    </a:lnTo>
                    <a:lnTo>
                      <a:pt x="216" y="1998"/>
                    </a:lnTo>
                    <a:lnTo>
                      <a:pt x="198" y="1968"/>
                    </a:lnTo>
                    <a:close/>
                    <a:moveTo>
                      <a:pt x="4182" y="600"/>
                    </a:moveTo>
                    <a:lnTo>
                      <a:pt x="4194" y="606"/>
                    </a:lnTo>
                    <a:lnTo>
                      <a:pt x="4206" y="600"/>
                    </a:lnTo>
                    <a:lnTo>
                      <a:pt x="4218" y="600"/>
                    </a:lnTo>
                    <a:lnTo>
                      <a:pt x="4242" y="588"/>
                    </a:lnTo>
                    <a:lnTo>
                      <a:pt x="4308" y="588"/>
                    </a:lnTo>
                    <a:lnTo>
                      <a:pt x="4314" y="594"/>
                    </a:lnTo>
                    <a:lnTo>
                      <a:pt x="4350" y="594"/>
                    </a:lnTo>
                    <a:lnTo>
                      <a:pt x="4356" y="588"/>
                    </a:lnTo>
                    <a:lnTo>
                      <a:pt x="4356" y="582"/>
                    </a:lnTo>
                    <a:lnTo>
                      <a:pt x="4344" y="558"/>
                    </a:lnTo>
                    <a:lnTo>
                      <a:pt x="4338" y="552"/>
                    </a:lnTo>
                    <a:lnTo>
                      <a:pt x="4326" y="546"/>
                    </a:lnTo>
                    <a:lnTo>
                      <a:pt x="4230" y="546"/>
                    </a:lnTo>
                    <a:lnTo>
                      <a:pt x="4224" y="540"/>
                    </a:lnTo>
                    <a:lnTo>
                      <a:pt x="4212" y="540"/>
                    </a:lnTo>
                    <a:lnTo>
                      <a:pt x="4200" y="534"/>
                    </a:lnTo>
                    <a:lnTo>
                      <a:pt x="4188" y="534"/>
                    </a:lnTo>
                    <a:lnTo>
                      <a:pt x="4176" y="540"/>
                    </a:lnTo>
                    <a:lnTo>
                      <a:pt x="4158" y="558"/>
                    </a:lnTo>
                    <a:lnTo>
                      <a:pt x="4158" y="564"/>
                    </a:lnTo>
                    <a:lnTo>
                      <a:pt x="4176" y="576"/>
                    </a:lnTo>
                    <a:lnTo>
                      <a:pt x="4170" y="582"/>
                    </a:lnTo>
                    <a:lnTo>
                      <a:pt x="4170" y="594"/>
                    </a:lnTo>
                    <a:lnTo>
                      <a:pt x="4176" y="594"/>
                    </a:lnTo>
                    <a:lnTo>
                      <a:pt x="4182" y="600"/>
                    </a:lnTo>
                    <a:close/>
                    <a:moveTo>
                      <a:pt x="3708" y="516"/>
                    </a:moveTo>
                    <a:lnTo>
                      <a:pt x="3678" y="516"/>
                    </a:lnTo>
                    <a:lnTo>
                      <a:pt x="3624" y="510"/>
                    </a:lnTo>
                    <a:lnTo>
                      <a:pt x="3564" y="504"/>
                    </a:lnTo>
                    <a:lnTo>
                      <a:pt x="3468" y="504"/>
                    </a:lnTo>
                    <a:lnTo>
                      <a:pt x="3468" y="516"/>
                    </a:lnTo>
                    <a:lnTo>
                      <a:pt x="3462" y="522"/>
                    </a:lnTo>
                    <a:lnTo>
                      <a:pt x="3426" y="540"/>
                    </a:lnTo>
                    <a:lnTo>
                      <a:pt x="3396" y="546"/>
                    </a:lnTo>
                    <a:lnTo>
                      <a:pt x="3378" y="552"/>
                    </a:lnTo>
                    <a:lnTo>
                      <a:pt x="3372" y="552"/>
                    </a:lnTo>
                    <a:lnTo>
                      <a:pt x="3372" y="558"/>
                    </a:lnTo>
                    <a:lnTo>
                      <a:pt x="3384" y="570"/>
                    </a:lnTo>
                    <a:lnTo>
                      <a:pt x="3390" y="582"/>
                    </a:lnTo>
                    <a:lnTo>
                      <a:pt x="3390" y="594"/>
                    </a:lnTo>
                    <a:lnTo>
                      <a:pt x="3372" y="618"/>
                    </a:lnTo>
                    <a:lnTo>
                      <a:pt x="3402" y="636"/>
                    </a:lnTo>
                    <a:lnTo>
                      <a:pt x="3480" y="606"/>
                    </a:lnTo>
                    <a:lnTo>
                      <a:pt x="3474" y="600"/>
                    </a:lnTo>
                    <a:lnTo>
                      <a:pt x="3468" y="600"/>
                    </a:lnTo>
                    <a:lnTo>
                      <a:pt x="3468" y="594"/>
                    </a:lnTo>
                    <a:lnTo>
                      <a:pt x="3474" y="588"/>
                    </a:lnTo>
                    <a:lnTo>
                      <a:pt x="3486" y="582"/>
                    </a:lnTo>
                    <a:lnTo>
                      <a:pt x="3522" y="582"/>
                    </a:lnTo>
                    <a:lnTo>
                      <a:pt x="3546" y="594"/>
                    </a:lnTo>
                    <a:lnTo>
                      <a:pt x="3552" y="600"/>
                    </a:lnTo>
                    <a:lnTo>
                      <a:pt x="3606" y="594"/>
                    </a:lnTo>
                    <a:lnTo>
                      <a:pt x="3600" y="570"/>
                    </a:lnTo>
                    <a:lnTo>
                      <a:pt x="3630" y="570"/>
                    </a:lnTo>
                    <a:lnTo>
                      <a:pt x="3648" y="564"/>
                    </a:lnTo>
                    <a:lnTo>
                      <a:pt x="3666" y="564"/>
                    </a:lnTo>
                    <a:lnTo>
                      <a:pt x="3690" y="552"/>
                    </a:lnTo>
                    <a:lnTo>
                      <a:pt x="3696" y="546"/>
                    </a:lnTo>
                    <a:lnTo>
                      <a:pt x="3702" y="534"/>
                    </a:lnTo>
                    <a:lnTo>
                      <a:pt x="3714" y="522"/>
                    </a:lnTo>
                    <a:lnTo>
                      <a:pt x="3720" y="522"/>
                    </a:lnTo>
                    <a:lnTo>
                      <a:pt x="3714" y="516"/>
                    </a:lnTo>
                    <a:lnTo>
                      <a:pt x="3708" y="516"/>
                    </a:lnTo>
                    <a:close/>
                    <a:moveTo>
                      <a:pt x="3792" y="150"/>
                    </a:moveTo>
                    <a:lnTo>
                      <a:pt x="3738" y="156"/>
                    </a:lnTo>
                    <a:lnTo>
                      <a:pt x="3756" y="180"/>
                    </a:lnTo>
                    <a:lnTo>
                      <a:pt x="3792" y="150"/>
                    </a:lnTo>
                    <a:close/>
                    <a:moveTo>
                      <a:pt x="3612" y="480"/>
                    </a:moveTo>
                    <a:lnTo>
                      <a:pt x="3636" y="468"/>
                    </a:lnTo>
                    <a:lnTo>
                      <a:pt x="3642" y="456"/>
                    </a:lnTo>
                    <a:lnTo>
                      <a:pt x="3654" y="450"/>
                    </a:lnTo>
                    <a:lnTo>
                      <a:pt x="3660" y="438"/>
                    </a:lnTo>
                    <a:lnTo>
                      <a:pt x="3660" y="432"/>
                    </a:lnTo>
                    <a:lnTo>
                      <a:pt x="3654" y="426"/>
                    </a:lnTo>
                    <a:lnTo>
                      <a:pt x="3642" y="426"/>
                    </a:lnTo>
                    <a:lnTo>
                      <a:pt x="3630" y="420"/>
                    </a:lnTo>
                    <a:lnTo>
                      <a:pt x="3588" y="420"/>
                    </a:lnTo>
                    <a:lnTo>
                      <a:pt x="3570" y="426"/>
                    </a:lnTo>
                    <a:lnTo>
                      <a:pt x="3552" y="426"/>
                    </a:lnTo>
                    <a:lnTo>
                      <a:pt x="3534" y="438"/>
                    </a:lnTo>
                    <a:lnTo>
                      <a:pt x="3516" y="444"/>
                    </a:lnTo>
                    <a:lnTo>
                      <a:pt x="3504" y="450"/>
                    </a:lnTo>
                    <a:lnTo>
                      <a:pt x="3504" y="462"/>
                    </a:lnTo>
                    <a:lnTo>
                      <a:pt x="3528" y="468"/>
                    </a:lnTo>
                    <a:lnTo>
                      <a:pt x="3600" y="480"/>
                    </a:lnTo>
                    <a:lnTo>
                      <a:pt x="3612" y="480"/>
                    </a:lnTo>
                    <a:close/>
                    <a:moveTo>
                      <a:pt x="3954" y="180"/>
                    </a:moveTo>
                    <a:lnTo>
                      <a:pt x="3900" y="192"/>
                    </a:lnTo>
                    <a:lnTo>
                      <a:pt x="3936" y="210"/>
                    </a:lnTo>
                    <a:lnTo>
                      <a:pt x="3924" y="216"/>
                    </a:lnTo>
                    <a:lnTo>
                      <a:pt x="3918" y="222"/>
                    </a:lnTo>
                    <a:lnTo>
                      <a:pt x="3918" y="228"/>
                    </a:lnTo>
                    <a:lnTo>
                      <a:pt x="3924" y="234"/>
                    </a:lnTo>
                    <a:lnTo>
                      <a:pt x="3936" y="240"/>
                    </a:lnTo>
                    <a:lnTo>
                      <a:pt x="3966" y="240"/>
                    </a:lnTo>
                    <a:lnTo>
                      <a:pt x="3942" y="252"/>
                    </a:lnTo>
                    <a:lnTo>
                      <a:pt x="3954" y="252"/>
                    </a:lnTo>
                    <a:lnTo>
                      <a:pt x="4002" y="276"/>
                    </a:lnTo>
                    <a:lnTo>
                      <a:pt x="4014" y="276"/>
                    </a:lnTo>
                    <a:lnTo>
                      <a:pt x="4026" y="270"/>
                    </a:lnTo>
                    <a:lnTo>
                      <a:pt x="4032" y="264"/>
                    </a:lnTo>
                    <a:lnTo>
                      <a:pt x="4044" y="258"/>
                    </a:lnTo>
                    <a:lnTo>
                      <a:pt x="4050" y="252"/>
                    </a:lnTo>
                    <a:lnTo>
                      <a:pt x="4074" y="246"/>
                    </a:lnTo>
                    <a:lnTo>
                      <a:pt x="4086" y="258"/>
                    </a:lnTo>
                    <a:lnTo>
                      <a:pt x="4092" y="270"/>
                    </a:lnTo>
                    <a:lnTo>
                      <a:pt x="4098" y="276"/>
                    </a:lnTo>
                    <a:lnTo>
                      <a:pt x="4104" y="270"/>
                    </a:lnTo>
                    <a:lnTo>
                      <a:pt x="4116" y="270"/>
                    </a:lnTo>
                    <a:lnTo>
                      <a:pt x="4128" y="264"/>
                    </a:lnTo>
                    <a:lnTo>
                      <a:pt x="4134" y="258"/>
                    </a:lnTo>
                    <a:lnTo>
                      <a:pt x="4146" y="258"/>
                    </a:lnTo>
                    <a:lnTo>
                      <a:pt x="4152" y="252"/>
                    </a:lnTo>
                    <a:lnTo>
                      <a:pt x="4158" y="252"/>
                    </a:lnTo>
                    <a:lnTo>
                      <a:pt x="4170" y="246"/>
                    </a:lnTo>
                    <a:lnTo>
                      <a:pt x="4176" y="234"/>
                    </a:lnTo>
                    <a:lnTo>
                      <a:pt x="4182" y="228"/>
                    </a:lnTo>
                    <a:lnTo>
                      <a:pt x="4194" y="246"/>
                    </a:lnTo>
                    <a:lnTo>
                      <a:pt x="4218" y="222"/>
                    </a:lnTo>
                    <a:lnTo>
                      <a:pt x="4218" y="216"/>
                    </a:lnTo>
                    <a:lnTo>
                      <a:pt x="4236" y="210"/>
                    </a:lnTo>
                    <a:lnTo>
                      <a:pt x="4326" y="210"/>
                    </a:lnTo>
                    <a:lnTo>
                      <a:pt x="4332" y="204"/>
                    </a:lnTo>
                    <a:lnTo>
                      <a:pt x="4332" y="192"/>
                    </a:lnTo>
                    <a:lnTo>
                      <a:pt x="4266" y="186"/>
                    </a:lnTo>
                    <a:lnTo>
                      <a:pt x="4302" y="174"/>
                    </a:lnTo>
                    <a:lnTo>
                      <a:pt x="4302" y="132"/>
                    </a:lnTo>
                    <a:lnTo>
                      <a:pt x="4278" y="132"/>
                    </a:lnTo>
                    <a:lnTo>
                      <a:pt x="4266" y="138"/>
                    </a:lnTo>
                    <a:lnTo>
                      <a:pt x="4260" y="144"/>
                    </a:lnTo>
                    <a:lnTo>
                      <a:pt x="4248" y="150"/>
                    </a:lnTo>
                    <a:lnTo>
                      <a:pt x="4242" y="126"/>
                    </a:lnTo>
                    <a:lnTo>
                      <a:pt x="4194" y="132"/>
                    </a:lnTo>
                    <a:lnTo>
                      <a:pt x="4194" y="120"/>
                    </a:lnTo>
                    <a:lnTo>
                      <a:pt x="4176" y="84"/>
                    </a:lnTo>
                    <a:lnTo>
                      <a:pt x="4140" y="84"/>
                    </a:lnTo>
                    <a:lnTo>
                      <a:pt x="4122" y="90"/>
                    </a:lnTo>
                    <a:lnTo>
                      <a:pt x="4110" y="96"/>
                    </a:lnTo>
                    <a:lnTo>
                      <a:pt x="4104" y="102"/>
                    </a:lnTo>
                    <a:lnTo>
                      <a:pt x="4098" y="102"/>
                    </a:lnTo>
                    <a:lnTo>
                      <a:pt x="4020" y="108"/>
                    </a:lnTo>
                    <a:lnTo>
                      <a:pt x="4044" y="126"/>
                    </a:lnTo>
                    <a:lnTo>
                      <a:pt x="3996" y="126"/>
                    </a:lnTo>
                    <a:lnTo>
                      <a:pt x="3984" y="132"/>
                    </a:lnTo>
                    <a:lnTo>
                      <a:pt x="3972" y="132"/>
                    </a:lnTo>
                    <a:lnTo>
                      <a:pt x="3966" y="138"/>
                    </a:lnTo>
                    <a:lnTo>
                      <a:pt x="3984" y="156"/>
                    </a:lnTo>
                    <a:lnTo>
                      <a:pt x="3972" y="156"/>
                    </a:lnTo>
                    <a:lnTo>
                      <a:pt x="3936" y="150"/>
                    </a:lnTo>
                    <a:lnTo>
                      <a:pt x="3906" y="156"/>
                    </a:lnTo>
                    <a:lnTo>
                      <a:pt x="3888" y="168"/>
                    </a:lnTo>
                    <a:lnTo>
                      <a:pt x="3888" y="174"/>
                    </a:lnTo>
                    <a:lnTo>
                      <a:pt x="3894" y="180"/>
                    </a:lnTo>
                    <a:lnTo>
                      <a:pt x="3954" y="180"/>
                    </a:lnTo>
                    <a:close/>
                    <a:moveTo>
                      <a:pt x="3972" y="294"/>
                    </a:moveTo>
                    <a:lnTo>
                      <a:pt x="3954" y="300"/>
                    </a:lnTo>
                    <a:lnTo>
                      <a:pt x="3942" y="306"/>
                    </a:lnTo>
                    <a:lnTo>
                      <a:pt x="3936" y="312"/>
                    </a:lnTo>
                    <a:lnTo>
                      <a:pt x="3936" y="318"/>
                    </a:lnTo>
                    <a:lnTo>
                      <a:pt x="3966" y="324"/>
                    </a:lnTo>
                    <a:lnTo>
                      <a:pt x="3972" y="324"/>
                    </a:lnTo>
                    <a:lnTo>
                      <a:pt x="3990" y="306"/>
                    </a:lnTo>
                    <a:lnTo>
                      <a:pt x="3990" y="300"/>
                    </a:lnTo>
                    <a:lnTo>
                      <a:pt x="3984" y="294"/>
                    </a:lnTo>
                    <a:lnTo>
                      <a:pt x="3972" y="294"/>
                    </a:lnTo>
                    <a:close/>
                    <a:moveTo>
                      <a:pt x="3738" y="336"/>
                    </a:moveTo>
                    <a:lnTo>
                      <a:pt x="3726" y="336"/>
                    </a:lnTo>
                    <a:lnTo>
                      <a:pt x="3720" y="330"/>
                    </a:lnTo>
                    <a:lnTo>
                      <a:pt x="3672" y="330"/>
                    </a:lnTo>
                    <a:lnTo>
                      <a:pt x="3636" y="336"/>
                    </a:lnTo>
                    <a:lnTo>
                      <a:pt x="3624" y="342"/>
                    </a:lnTo>
                    <a:lnTo>
                      <a:pt x="3642" y="360"/>
                    </a:lnTo>
                    <a:lnTo>
                      <a:pt x="3654" y="360"/>
                    </a:lnTo>
                    <a:lnTo>
                      <a:pt x="3660" y="378"/>
                    </a:lnTo>
                    <a:lnTo>
                      <a:pt x="3768" y="378"/>
                    </a:lnTo>
                    <a:lnTo>
                      <a:pt x="3768" y="390"/>
                    </a:lnTo>
                    <a:lnTo>
                      <a:pt x="3762" y="396"/>
                    </a:lnTo>
                    <a:lnTo>
                      <a:pt x="3762" y="408"/>
                    </a:lnTo>
                    <a:lnTo>
                      <a:pt x="3708" y="450"/>
                    </a:lnTo>
                    <a:lnTo>
                      <a:pt x="3732" y="456"/>
                    </a:lnTo>
                    <a:lnTo>
                      <a:pt x="3720" y="468"/>
                    </a:lnTo>
                    <a:lnTo>
                      <a:pt x="3714" y="468"/>
                    </a:lnTo>
                    <a:lnTo>
                      <a:pt x="3708" y="474"/>
                    </a:lnTo>
                    <a:lnTo>
                      <a:pt x="3708" y="480"/>
                    </a:lnTo>
                    <a:lnTo>
                      <a:pt x="3726" y="480"/>
                    </a:lnTo>
                    <a:lnTo>
                      <a:pt x="3738" y="474"/>
                    </a:lnTo>
                    <a:lnTo>
                      <a:pt x="3744" y="474"/>
                    </a:lnTo>
                    <a:lnTo>
                      <a:pt x="3756" y="468"/>
                    </a:lnTo>
                    <a:lnTo>
                      <a:pt x="3756" y="480"/>
                    </a:lnTo>
                    <a:lnTo>
                      <a:pt x="3792" y="480"/>
                    </a:lnTo>
                    <a:lnTo>
                      <a:pt x="3810" y="474"/>
                    </a:lnTo>
                    <a:lnTo>
                      <a:pt x="3822" y="468"/>
                    </a:lnTo>
                    <a:lnTo>
                      <a:pt x="3840" y="468"/>
                    </a:lnTo>
                    <a:lnTo>
                      <a:pt x="3846" y="462"/>
                    </a:lnTo>
                    <a:lnTo>
                      <a:pt x="3852" y="462"/>
                    </a:lnTo>
                    <a:lnTo>
                      <a:pt x="3858" y="486"/>
                    </a:lnTo>
                    <a:lnTo>
                      <a:pt x="3924" y="480"/>
                    </a:lnTo>
                    <a:lnTo>
                      <a:pt x="4002" y="498"/>
                    </a:lnTo>
                    <a:lnTo>
                      <a:pt x="4098" y="486"/>
                    </a:lnTo>
                    <a:lnTo>
                      <a:pt x="4128" y="468"/>
                    </a:lnTo>
                    <a:lnTo>
                      <a:pt x="4122" y="474"/>
                    </a:lnTo>
                    <a:lnTo>
                      <a:pt x="4122" y="486"/>
                    </a:lnTo>
                    <a:lnTo>
                      <a:pt x="4260" y="486"/>
                    </a:lnTo>
                    <a:lnTo>
                      <a:pt x="4272" y="468"/>
                    </a:lnTo>
                    <a:lnTo>
                      <a:pt x="4338" y="438"/>
                    </a:lnTo>
                    <a:lnTo>
                      <a:pt x="4320" y="432"/>
                    </a:lnTo>
                    <a:lnTo>
                      <a:pt x="4320" y="420"/>
                    </a:lnTo>
                    <a:lnTo>
                      <a:pt x="4314" y="420"/>
                    </a:lnTo>
                    <a:lnTo>
                      <a:pt x="4308" y="414"/>
                    </a:lnTo>
                    <a:lnTo>
                      <a:pt x="4290" y="414"/>
                    </a:lnTo>
                    <a:lnTo>
                      <a:pt x="4278" y="408"/>
                    </a:lnTo>
                    <a:lnTo>
                      <a:pt x="4260" y="408"/>
                    </a:lnTo>
                    <a:lnTo>
                      <a:pt x="4242" y="402"/>
                    </a:lnTo>
                    <a:lnTo>
                      <a:pt x="4206" y="402"/>
                    </a:lnTo>
                    <a:lnTo>
                      <a:pt x="4164" y="414"/>
                    </a:lnTo>
                    <a:lnTo>
                      <a:pt x="4116" y="420"/>
                    </a:lnTo>
                    <a:lnTo>
                      <a:pt x="4074" y="426"/>
                    </a:lnTo>
                    <a:lnTo>
                      <a:pt x="4038" y="438"/>
                    </a:lnTo>
                    <a:lnTo>
                      <a:pt x="4026" y="438"/>
                    </a:lnTo>
                    <a:lnTo>
                      <a:pt x="4014" y="432"/>
                    </a:lnTo>
                    <a:lnTo>
                      <a:pt x="4008" y="426"/>
                    </a:lnTo>
                    <a:lnTo>
                      <a:pt x="3996" y="420"/>
                    </a:lnTo>
                    <a:lnTo>
                      <a:pt x="3984" y="420"/>
                    </a:lnTo>
                    <a:lnTo>
                      <a:pt x="3972" y="426"/>
                    </a:lnTo>
                    <a:lnTo>
                      <a:pt x="3960" y="426"/>
                    </a:lnTo>
                    <a:lnTo>
                      <a:pt x="3948" y="432"/>
                    </a:lnTo>
                    <a:lnTo>
                      <a:pt x="3942" y="438"/>
                    </a:lnTo>
                    <a:lnTo>
                      <a:pt x="3936" y="438"/>
                    </a:lnTo>
                    <a:lnTo>
                      <a:pt x="3912" y="414"/>
                    </a:lnTo>
                    <a:lnTo>
                      <a:pt x="3894" y="426"/>
                    </a:lnTo>
                    <a:lnTo>
                      <a:pt x="3864" y="420"/>
                    </a:lnTo>
                    <a:lnTo>
                      <a:pt x="3894" y="408"/>
                    </a:lnTo>
                    <a:lnTo>
                      <a:pt x="3876" y="396"/>
                    </a:lnTo>
                    <a:lnTo>
                      <a:pt x="3822" y="408"/>
                    </a:lnTo>
                    <a:lnTo>
                      <a:pt x="3858" y="396"/>
                    </a:lnTo>
                    <a:lnTo>
                      <a:pt x="3858" y="390"/>
                    </a:lnTo>
                    <a:lnTo>
                      <a:pt x="3924" y="384"/>
                    </a:lnTo>
                    <a:lnTo>
                      <a:pt x="3888" y="372"/>
                    </a:lnTo>
                    <a:lnTo>
                      <a:pt x="3870" y="372"/>
                    </a:lnTo>
                    <a:lnTo>
                      <a:pt x="3876" y="366"/>
                    </a:lnTo>
                    <a:lnTo>
                      <a:pt x="3876" y="360"/>
                    </a:lnTo>
                    <a:lnTo>
                      <a:pt x="3870" y="354"/>
                    </a:lnTo>
                    <a:lnTo>
                      <a:pt x="3840" y="354"/>
                    </a:lnTo>
                    <a:lnTo>
                      <a:pt x="3822" y="360"/>
                    </a:lnTo>
                    <a:lnTo>
                      <a:pt x="3804" y="360"/>
                    </a:lnTo>
                    <a:lnTo>
                      <a:pt x="3786" y="366"/>
                    </a:lnTo>
                    <a:lnTo>
                      <a:pt x="3774" y="354"/>
                    </a:lnTo>
                    <a:lnTo>
                      <a:pt x="3762" y="348"/>
                    </a:lnTo>
                    <a:lnTo>
                      <a:pt x="3756" y="342"/>
                    </a:lnTo>
                    <a:lnTo>
                      <a:pt x="3744" y="336"/>
                    </a:lnTo>
                    <a:lnTo>
                      <a:pt x="3738" y="336"/>
                    </a:lnTo>
                    <a:close/>
                    <a:moveTo>
                      <a:pt x="3264" y="420"/>
                    </a:moveTo>
                    <a:lnTo>
                      <a:pt x="3282" y="420"/>
                    </a:lnTo>
                    <a:lnTo>
                      <a:pt x="3300" y="426"/>
                    </a:lnTo>
                    <a:lnTo>
                      <a:pt x="3318" y="426"/>
                    </a:lnTo>
                    <a:lnTo>
                      <a:pt x="3330" y="432"/>
                    </a:lnTo>
                    <a:lnTo>
                      <a:pt x="3342" y="432"/>
                    </a:lnTo>
                    <a:lnTo>
                      <a:pt x="3330" y="444"/>
                    </a:lnTo>
                    <a:lnTo>
                      <a:pt x="3324" y="444"/>
                    </a:lnTo>
                    <a:lnTo>
                      <a:pt x="3324" y="456"/>
                    </a:lnTo>
                    <a:lnTo>
                      <a:pt x="3438" y="456"/>
                    </a:lnTo>
                    <a:lnTo>
                      <a:pt x="3462" y="444"/>
                    </a:lnTo>
                    <a:lnTo>
                      <a:pt x="3462" y="432"/>
                    </a:lnTo>
                    <a:lnTo>
                      <a:pt x="3468" y="426"/>
                    </a:lnTo>
                    <a:lnTo>
                      <a:pt x="3480" y="426"/>
                    </a:lnTo>
                    <a:lnTo>
                      <a:pt x="3492" y="420"/>
                    </a:lnTo>
                    <a:lnTo>
                      <a:pt x="3504" y="420"/>
                    </a:lnTo>
                    <a:lnTo>
                      <a:pt x="3510" y="414"/>
                    </a:lnTo>
                    <a:lnTo>
                      <a:pt x="3510" y="408"/>
                    </a:lnTo>
                    <a:lnTo>
                      <a:pt x="3522" y="396"/>
                    </a:lnTo>
                    <a:lnTo>
                      <a:pt x="3534" y="390"/>
                    </a:lnTo>
                    <a:lnTo>
                      <a:pt x="3540" y="384"/>
                    </a:lnTo>
                    <a:lnTo>
                      <a:pt x="3552" y="378"/>
                    </a:lnTo>
                    <a:lnTo>
                      <a:pt x="3552" y="372"/>
                    </a:lnTo>
                    <a:lnTo>
                      <a:pt x="3546" y="366"/>
                    </a:lnTo>
                    <a:lnTo>
                      <a:pt x="3534" y="360"/>
                    </a:lnTo>
                    <a:lnTo>
                      <a:pt x="3510" y="360"/>
                    </a:lnTo>
                    <a:lnTo>
                      <a:pt x="3504" y="366"/>
                    </a:lnTo>
                    <a:lnTo>
                      <a:pt x="3492" y="366"/>
                    </a:lnTo>
                    <a:lnTo>
                      <a:pt x="3486" y="360"/>
                    </a:lnTo>
                    <a:lnTo>
                      <a:pt x="3474" y="360"/>
                    </a:lnTo>
                    <a:lnTo>
                      <a:pt x="3462" y="354"/>
                    </a:lnTo>
                    <a:lnTo>
                      <a:pt x="3450" y="354"/>
                    </a:lnTo>
                    <a:lnTo>
                      <a:pt x="3432" y="348"/>
                    </a:lnTo>
                    <a:lnTo>
                      <a:pt x="3426" y="354"/>
                    </a:lnTo>
                    <a:lnTo>
                      <a:pt x="3420" y="354"/>
                    </a:lnTo>
                    <a:lnTo>
                      <a:pt x="3414" y="366"/>
                    </a:lnTo>
                    <a:lnTo>
                      <a:pt x="3414" y="396"/>
                    </a:lnTo>
                    <a:lnTo>
                      <a:pt x="3396" y="378"/>
                    </a:lnTo>
                    <a:lnTo>
                      <a:pt x="3384" y="372"/>
                    </a:lnTo>
                    <a:lnTo>
                      <a:pt x="3366" y="372"/>
                    </a:lnTo>
                    <a:lnTo>
                      <a:pt x="3354" y="384"/>
                    </a:lnTo>
                    <a:lnTo>
                      <a:pt x="3348" y="396"/>
                    </a:lnTo>
                    <a:lnTo>
                      <a:pt x="3330" y="414"/>
                    </a:lnTo>
                    <a:lnTo>
                      <a:pt x="3324" y="414"/>
                    </a:lnTo>
                    <a:lnTo>
                      <a:pt x="3300" y="366"/>
                    </a:lnTo>
                    <a:lnTo>
                      <a:pt x="3288" y="360"/>
                    </a:lnTo>
                    <a:lnTo>
                      <a:pt x="3258" y="360"/>
                    </a:lnTo>
                    <a:lnTo>
                      <a:pt x="3246" y="366"/>
                    </a:lnTo>
                    <a:lnTo>
                      <a:pt x="3240" y="372"/>
                    </a:lnTo>
                    <a:lnTo>
                      <a:pt x="3240" y="396"/>
                    </a:lnTo>
                    <a:lnTo>
                      <a:pt x="3246" y="408"/>
                    </a:lnTo>
                    <a:lnTo>
                      <a:pt x="3258" y="414"/>
                    </a:lnTo>
                    <a:lnTo>
                      <a:pt x="3264" y="420"/>
                    </a:lnTo>
                    <a:close/>
                    <a:moveTo>
                      <a:pt x="3720" y="288"/>
                    </a:moveTo>
                    <a:lnTo>
                      <a:pt x="3726" y="288"/>
                    </a:lnTo>
                    <a:lnTo>
                      <a:pt x="3732" y="294"/>
                    </a:lnTo>
                    <a:lnTo>
                      <a:pt x="3738" y="306"/>
                    </a:lnTo>
                    <a:lnTo>
                      <a:pt x="3768" y="306"/>
                    </a:lnTo>
                    <a:lnTo>
                      <a:pt x="3780" y="300"/>
                    </a:lnTo>
                    <a:lnTo>
                      <a:pt x="3834" y="300"/>
                    </a:lnTo>
                    <a:lnTo>
                      <a:pt x="3834" y="294"/>
                    </a:lnTo>
                    <a:lnTo>
                      <a:pt x="3828" y="294"/>
                    </a:lnTo>
                    <a:lnTo>
                      <a:pt x="3822" y="288"/>
                    </a:lnTo>
                    <a:lnTo>
                      <a:pt x="3810" y="288"/>
                    </a:lnTo>
                    <a:lnTo>
                      <a:pt x="3804" y="282"/>
                    </a:lnTo>
                    <a:lnTo>
                      <a:pt x="3792" y="282"/>
                    </a:lnTo>
                    <a:lnTo>
                      <a:pt x="3804" y="270"/>
                    </a:lnTo>
                    <a:lnTo>
                      <a:pt x="3816" y="264"/>
                    </a:lnTo>
                    <a:lnTo>
                      <a:pt x="3822" y="264"/>
                    </a:lnTo>
                    <a:lnTo>
                      <a:pt x="3828" y="258"/>
                    </a:lnTo>
                    <a:lnTo>
                      <a:pt x="3822" y="258"/>
                    </a:lnTo>
                    <a:lnTo>
                      <a:pt x="3810" y="252"/>
                    </a:lnTo>
                    <a:lnTo>
                      <a:pt x="3738" y="228"/>
                    </a:lnTo>
                    <a:lnTo>
                      <a:pt x="3732" y="228"/>
                    </a:lnTo>
                    <a:lnTo>
                      <a:pt x="3726" y="234"/>
                    </a:lnTo>
                    <a:lnTo>
                      <a:pt x="3714" y="240"/>
                    </a:lnTo>
                    <a:lnTo>
                      <a:pt x="3702" y="240"/>
                    </a:lnTo>
                    <a:lnTo>
                      <a:pt x="3690" y="252"/>
                    </a:lnTo>
                    <a:lnTo>
                      <a:pt x="3690" y="258"/>
                    </a:lnTo>
                    <a:lnTo>
                      <a:pt x="3696" y="264"/>
                    </a:lnTo>
                    <a:lnTo>
                      <a:pt x="3702" y="276"/>
                    </a:lnTo>
                    <a:lnTo>
                      <a:pt x="3714" y="282"/>
                    </a:lnTo>
                    <a:lnTo>
                      <a:pt x="3720" y="288"/>
                    </a:lnTo>
                    <a:close/>
                    <a:moveTo>
                      <a:pt x="3288" y="504"/>
                    </a:moveTo>
                    <a:lnTo>
                      <a:pt x="3270" y="504"/>
                    </a:lnTo>
                    <a:lnTo>
                      <a:pt x="3234" y="510"/>
                    </a:lnTo>
                    <a:lnTo>
                      <a:pt x="3186" y="516"/>
                    </a:lnTo>
                    <a:lnTo>
                      <a:pt x="3144" y="528"/>
                    </a:lnTo>
                    <a:lnTo>
                      <a:pt x="3132" y="534"/>
                    </a:lnTo>
                    <a:lnTo>
                      <a:pt x="3126" y="540"/>
                    </a:lnTo>
                    <a:lnTo>
                      <a:pt x="3132" y="540"/>
                    </a:lnTo>
                    <a:lnTo>
                      <a:pt x="3150" y="558"/>
                    </a:lnTo>
                    <a:lnTo>
                      <a:pt x="3156" y="570"/>
                    </a:lnTo>
                    <a:lnTo>
                      <a:pt x="3156" y="576"/>
                    </a:lnTo>
                    <a:lnTo>
                      <a:pt x="3138" y="582"/>
                    </a:lnTo>
                    <a:lnTo>
                      <a:pt x="3120" y="570"/>
                    </a:lnTo>
                    <a:lnTo>
                      <a:pt x="3090" y="564"/>
                    </a:lnTo>
                    <a:lnTo>
                      <a:pt x="3048" y="570"/>
                    </a:lnTo>
                    <a:lnTo>
                      <a:pt x="3066" y="606"/>
                    </a:lnTo>
                    <a:lnTo>
                      <a:pt x="3072" y="612"/>
                    </a:lnTo>
                    <a:lnTo>
                      <a:pt x="3084" y="618"/>
                    </a:lnTo>
                    <a:lnTo>
                      <a:pt x="3102" y="624"/>
                    </a:lnTo>
                    <a:lnTo>
                      <a:pt x="3114" y="630"/>
                    </a:lnTo>
                    <a:lnTo>
                      <a:pt x="3120" y="642"/>
                    </a:lnTo>
                    <a:lnTo>
                      <a:pt x="3120" y="654"/>
                    </a:lnTo>
                    <a:lnTo>
                      <a:pt x="3126" y="666"/>
                    </a:lnTo>
                    <a:lnTo>
                      <a:pt x="3126" y="678"/>
                    </a:lnTo>
                    <a:lnTo>
                      <a:pt x="3144" y="678"/>
                    </a:lnTo>
                    <a:lnTo>
                      <a:pt x="3228" y="666"/>
                    </a:lnTo>
                    <a:lnTo>
                      <a:pt x="3264" y="660"/>
                    </a:lnTo>
                    <a:lnTo>
                      <a:pt x="3276" y="654"/>
                    </a:lnTo>
                    <a:lnTo>
                      <a:pt x="3282" y="642"/>
                    </a:lnTo>
                    <a:lnTo>
                      <a:pt x="3288" y="624"/>
                    </a:lnTo>
                    <a:lnTo>
                      <a:pt x="3300" y="600"/>
                    </a:lnTo>
                    <a:lnTo>
                      <a:pt x="3300" y="588"/>
                    </a:lnTo>
                    <a:lnTo>
                      <a:pt x="3228" y="576"/>
                    </a:lnTo>
                    <a:lnTo>
                      <a:pt x="3240" y="570"/>
                    </a:lnTo>
                    <a:lnTo>
                      <a:pt x="3348" y="534"/>
                    </a:lnTo>
                    <a:lnTo>
                      <a:pt x="3360" y="528"/>
                    </a:lnTo>
                    <a:lnTo>
                      <a:pt x="3354" y="522"/>
                    </a:lnTo>
                    <a:lnTo>
                      <a:pt x="3342" y="516"/>
                    </a:lnTo>
                    <a:lnTo>
                      <a:pt x="3324" y="510"/>
                    </a:lnTo>
                    <a:lnTo>
                      <a:pt x="3312" y="510"/>
                    </a:lnTo>
                    <a:lnTo>
                      <a:pt x="3300" y="504"/>
                    </a:lnTo>
                    <a:lnTo>
                      <a:pt x="3288" y="504"/>
                    </a:lnTo>
                    <a:close/>
                    <a:moveTo>
                      <a:pt x="2898" y="744"/>
                    </a:moveTo>
                    <a:lnTo>
                      <a:pt x="2880" y="738"/>
                    </a:lnTo>
                    <a:lnTo>
                      <a:pt x="2796" y="738"/>
                    </a:lnTo>
                    <a:lnTo>
                      <a:pt x="2874" y="696"/>
                    </a:lnTo>
                    <a:lnTo>
                      <a:pt x="2880" y="684"/>
                    </a:lnTo>
                    <a:lnTo>
                      <a:pt x="2886" y="654"/>
                    </a:lnTo>
                    <a:lnTo>
                      <a:pt x="2898" y="624"/>
                    </a:lnTo>
                    <a:lnTo>
                      <a:pt x="2898" y="588"/>
                    </a:lnTo>
                    <a:lnTo>
                      <a:pt x="2880" y="570"/>
                    </a:lnTo>
                    <a:lnTo>
                      <a:pt x="2850" y="570"/>
                    </a:lnTo>
                    <a:lnTo>
                      <a:pt x="2814" y="576"/>
                    </a:lnTo>
                    <a:lnTo>
                      <a:pt x="2796" y="582"/>
                    </a:lnTo>
                    <a:lnTo>
                      <a:pt x="2784" y="588"/>
                    </a:lnTo>
                    <a:lnTo>
                      <a:pt x="2784" y="594"/>
                    </a:lnTo>
                    <a:lnTo>
                      <a:pt x="2766" y="612"/>
                    </a:lnTo>
                    <a:lnTo>
                      <a:pt x="2760" y="630"/>
                    </a:lnTo>
                    <a:lnTo>
                      <a:pt x="2736" y="654"/>
                    </a:lnTo>
                    <a:lnTo>
                      <a:pt x="2718" y="666"/>
                    </a:lnTo>
                    <a:lnTo>
                      <a:pt x="2706" y="672"/>
                    </a:lnTo>
                    <a:lnTo>
                      <a:pt x="2700" y="672"/>
                    </a:lnTo>
                    <a:lnTo>
                      <a:pt x="2694" y="666"/>
                    </a:lnTo>
                    <a:lnTo>
                      <a:pt x="2694" y="660"/>
                    </a:lnTo>
                    <a:lnTo>
                      <a:pt x="2700" y="654"/>
                    </a:lnTo>
                    <a:lnTo>
                      <a:pt x="2706" y="642"/>
                    </a:lnTo>
                    <a:lnTo>
                      <a:pt x="2712" y="636"/>
                    </a:lnTo>
                    <a:lnTo>
                      <a:pt x="2718" y="624"/>
                    </a:lnTo>
                    <a:lnTo>
                      <a:pt x="2718" y="612"/>
                    </a:lnTo>
                    <a:lnTo>
                      <a:pt x="2724" y="606"/>
                    </a:lnTo>
                    <a:lnTo>
                      <a:pt x="2724" y="600"/>
                    </a:lnTo>
                    <a:lnTo>
                      <a:pt x="2706" y="594"/>
                    </a:lnTo>
                    <a:lnTo>
                      <a:pt x="2676" y="588"/>
                    </a:lnTo>
                    <a:lnTo>
                      <a:pt x="2628" y="588"/>
                    </a:lnTo>
                    <a:lnTo>
                      <a:pt x="2622" y="606"/>
                    </a:lnTo>
                    <a:lnTo>
                      <a:pt x="2610" y="612"/>
                    </a:lnTo>
                    <a:lnTo>
                      <a:pt x="2586" y="618"/>
                    </a:lnTo>
                    <a:lnTo>
                      <a:pt x="2550" y="624"/>
                    </a:lnTo>
                    <a:lnTo>
                      <a:pt x="2508" y="630"/>
                    </a:lnTo>
                    <a:lnTo>
                      <a:pt x="2490" y="630"/>
                    </a:lnTo>
                    <a:lnTo>
                      <a:pt x="2496" y="624"/>
                    </a:lnTo>
                    <a:lnTo>
                      <a:pt x="2508" y="618"/>
                    </a:lnTo>
                    <a:lnTo>
                      <a:pt x="2520" y="618"/>
                    </a:lnTo>
                    <a:lnTo>
                      <a:pt x="2538" y="612"/>
                    </a:lnTo>
                    <a:lnTo>
                      <a:pt x="2550" y="606"/>
                    </a:lnTo>
                    <a:lnTo>
                      <a:pt x="2586" y="594"/>
                    </a:lnTo>
                    <a:lnTo>
                      <a:pt x="2598" y="588"/>
                    </a:lnTo>
                    <a:lnTo>
                      <a:pt x="2604" y="588"/>
                    </a:lnTo>
                    <a:lnTo>
                      <a:pt x="2604" y="582"/>
                    </a:lnTo>
                    <a:lnTo>
                      <a:pt x="2592" y="576"/>
                    </a:lnTo>
                    <a:lnTo>
                      <a:pt x="2556" y="576"/>
                    </a:lnTo>
                    <a:lnTo>
                      <a:pt x="2496" y="594"/>
                    </a:lnTo>
                    <a:lnTo>
                      <a:pt x="2460" y="600"/>
                    </a:lnTo>
                    <a:lnTo>
                      <a:pt x="2466" y="594"/>
                    </a:lnTo>
                    <a:lnTo>
                      <a:pt x="2478" y="588"/>
                    </a:lnTo>
                    <a:lnTo>
                      <a:pt x="2490" y="576"/>
                    </a:lnTo>
                    <a:lnTo>
                      <a:pt x="2502" y="570"/>
                    </a:lnTo>
                    <a:lnTo>
                      <a:pt x="2514" y="558"/>
                    </a:lnTo>
                    <a:lnTo>
                      <a:pt x="2508" y="558"/>
                    </a:lnTo>
                    <a:lnTo>
                      <a:pt x="2508" y="552"/>
                    </a:lnTo>
                    <a:lnTo>
                      <a:pt x="2496" y="552"/>
                    </a:lnTo>
                    <a:lnTo>
                      <a:pt x="2346" y="600"/>
                    </a:lnTo>
                    <a:lnTo>
                      <a:pt x="2328" y="600"/>
                    </a:lnTo>
                    <a:lnTo>
                      <a:pt x="2244" y="624"/>
                    </a:lnTo>
                    <a:lnTo>
                      <a:pt x="2250" y="642"/>
                    </a:lnTo>
                    <a:lnTo>
                      <a:pt x="2190" y="660"/>
                    </a:lnTo>
                    <a:lnTo>
                      <a:pt x="2172" y="678"/>
                    </a:lnTo>
                    <a:lnTo>
                      <a:pt x="2202" y="690"/>
                    </a:lnTo>
                    <a:lnTo>
                      <a:pt x="2208" y="684"/>
                    </a:lnTo>
                    <a:lnTo>
                      <a:pt x="2220" y="678"/>
                    </a:lnTo>
                    <a:lnTo>
                      <a:pt x="2238" y="678"/>
                    </a:lnTo>
                    <a:lnTo>
                      <a:pt x="2244" y="684"/>
                    </a:lnTo>
                    <a:lnTo>
                      <a:pt x="2244" y="690"/>
                    </a:lnTo>
                    <a:lnTo>
                      <a:pt x="2238" y="696"/>
                    </a:lnTo>
                    <a:lnTo>
                      <a:pt x="2226" y="696"/>
                    </a:lnTo>
                    <a:lnTo>
                      <a:pt x="2208" y="702"/>
                    </a:lnTo>
                    <a:lnTo>
                      <a:pt x="2196" y="702"/>
                    </a:lnTo>
                    <a:lnTo>
                      <a:pt x="2160" y="720"/>
                    </a:lnTo>
                    <a:lnTo>
                      <a:pt x="2166" y="732"/>
                    </a:lnTo>
                    <a:lnTo>
                      <a:pt x="2196" y="732"/>
                    </a:lnTo>
                    <a:lnTo>
                      <a:pt x="2238" y="738"/>
                    </a:lnTo>
                    <a:lnTo>
                      <a:pt x="2322" y="738"/>
                    </a:lnTo>
                    <a:lnTo>
                      <a:pt x="2352" y="744"/>
                    </a:lnTo>
                    <a:lnTo>
                      <a:pt x="2352" y="750"/>
                    </a:lnTo>
                    <a:lnTo>
                      <a:pt x="2322" y="762"/>
                    </a:lnTo>
                    <a:lnTo>
                      <a:pt x="2280" y="762"/>
                    </a:lnTo>
                    <a:lnTo>
                      <a:pt x="2172" y="774"/>
                    </a:lnTo>
                    <a:lnTo>
                      <a:pt x="2136" y="774"/>
                    </a:lnTo>
                    <a:lnTo>
                      <a:pt x="2112" y="786"/>
                    </a:lnTo>
                    <a:lnTo>
                      <a:pt x="2106" y="792"/>
                    </a:lnTo>
                    <a:lnTo>
                      <a:pt x="2118" y="804"/>
                    </a:lnTo>
                    <a:lnTo>
                      <a:pt x="2130" y="810"/>
                    </a:lnTo>
                    <a:lnTo>
                      <a:pt x="2148" y="810"/>
                    </a:lnTo>
                    <a:lnTo>
                      <a:pt x="2160" y="816"/>
                    </a:lnTo>
                    <a:lnTo>
                      <a:pt x="2178" y="822"/>
                    </a:lnTo>
                    <a:lnTo>
                      <a:pt x="2190" y="828"/>
                    </a:lnTo>
                    <a:lnTo>
                      <a:pt x="2190" y="834"/>
                    </a:lnTo>
                    <a:lnTo>
                      <a:pt x="2184" y="840"/>
                    </a:lnTo>
                    <a:lnTo>
                      <a:pt x="2172" y="840"/>
                    </a:lnTo>
                    <a:lnTo>
                      <a:pt x="2154" y="858"/>
                    </a:lnTo>
                    <a:lnTo>
                      <a:pt x="2166" y="870"/>
                    </a:lnTo>
                    <a:lnTo>
                      <a:pt x="2322" y="870"/>
                    </a:lnTo>
                    <a:lnTo>
                      <a:pt x="2370" y="864"/>
                    </a:lnTo>
                    <a:lnTo>
                      <a:pt x="2436" y="858"/>
                    </a:lnTo>
                    <a:lnTo>
                      <a:pt x="2508" y="846"/>
                    </a:lnTo>
                    <a:lnTo>
                      <a:pt x="2574" y="840"/>
                    </a:lnTo>
                    <a:lnTo>
                      <a:pt x="2616" y="828"/>
                    </a:lnTo>
                    <a:lnTo>
                      <a:pt x="2652" y="828"/>
                    </a:lnTo>
                    <a:lnTo>
                      <a:pt x="2736" y="864"/>
                    </a:lnTo>
                    <a:lnTo>
                      <a:pt x="2778" y="876"/>
                    </a:lnTo>
                    <a:lnTo>
                      <a:pt x="2796" y="876"/>
                    </a:lnTo>
                    <a:lnTo>
                      <a:pt x="2814" y="870"/>
                    </a:lnTo>
                    <a:lnTo>
                      <a:pt x="2832" y="852"/>
                    </a:lnTo>
                    <a:lnTo>
                      <a:pt x="2838" y="840"/>
                    </a:lnTo>
                    <a:lnTo>
                      <a:pt x="2844" y="834"/>
                    </a:lnTo>
                    <a:lnTo>
                      <a:pt x="2844" y="822"/>
                    </a:lnTo>
                    <a:lnTo>
                      <a:pt x="2766" y="822"/>
                    </a:lnTo>
                    <a:lnTo>
                      <a:pt x="2802" y="798"/>
                    </a:lnTo>
                    <a:lnTo>
                      <a:pt x="2850" y="798"/>
                    </a:lnTo>
                    <a:lnTo>
                      <a:pt x="2898" y="792"/>
                    </a:lnTo>
                    <a:lnTo>
                      <a:pt x="2910" y="786"/>
                    </a:lnTo>
                    <a:lnTo>
                      <a:pt x="2916" y="786"/>
                    </a:lnTo>
                    <a:lnTo>
                      <a:pt x="2922" y="780"/>
                    </a:lnTo>
                    <a:lnTo>
                      <a:pt x="2916" y="768"/>
                    </a:lnTo>
                    <a:lnTo>
                      <a:pt x="2898" y="750"/>
                    </a:lnTo>
                    <a:lnTo>
                      <a:pt x="2898" y="744"/>
                    </a:lnTo>
                    <a:close/>
                    <a:moveTo>
                      <a:pt x="2868" y="882"/>
                    </a:moveTo>
                    <a:lnTo>
                      <a:pt x="2886" y="882"/>
                    </a:lnTo>
                    <a:lnTo>
                      <a:pt x="2904" y="876"/>
                    </a:lnTo>
                    <a:lnTo>
                      <a:pt x="2910" y="870"/>
                    </a:lnTo>
                    <a:lnTo>
                      <a:pt x="2910" y="864"/>
                    </a:lnTo>
                    <a:lnTo>
                      <a:pt x="2904" y="858"/>
                    </a:lnTo>
                    <a:lnTo>
                      <a:pt x="2880" y="858"/>
                    </a:lnTo>
                    <a:lnTo>
                      <a:pt x="2868" y="870"/>
                    </a:lnTo>
                    <a:lnTo>
                      <a:pt x="2868" y="882"/>
                    </a:lnTo>
                    <a:close/>
                    <a:moveTo>
                      <a:pt x="3276" y="330"/>
                    </a:moveTo>
                    <a:lnTo>
                      <a:pt x="3288" y="330"/>
                    </a:lnTo>
                    <a:lnTo>
                      <a:pt x="3294" y="324"/>
                    </a:lnTo>
                    <a:lnTo>
                      <a:pt x="3300" y="312"/>
                    </a:lnTo>
                    <a:lnTo>
                      <a:pt x="3300" y="306"/>
                    </a:lnTo>
                    <a:lnTo>
                      <a:pt x="3294" y="294"/>
                    </a:lnTo>
                    <a:lnTo>
                      <a:pt x="3288" y="288"/>
                    </a:lnTo>
                    <a:lnTo>
                      <a:pt x="3276" y="288"/>
                    </a:lnTo>
                    <a:lnTo>
                      <a:pt x="3270" y="300"/>
                    </a:lnTo>
                    <a:lnTo>
                      <a:pt x="3264" y="306"/>
                    </a:lnTo>
                    <a:lnTo>
                      <a:pt x="3264" y="324"/>
                    </a:lnTo>
                    <a:lnTo>
                      <a:pt x="3270" y="330"/>
                    </a:lnTo>
                    <a:lnTo>
                      <a:pt x="3276" y="330"/>
                    </a:lnTo>
                    <a:close/>
                    <a:moveTo>
                      <a:pt x="3462" y="228"/>
                    </a:moveTo>
                    <a:lnTo>
                      <a:pt x="3450" y="240"/>
                    </a:lnTo>
                    <a:lnTo>
                      <a:pt x="3450" y="252"/>
                    </a:lnTo>
                    <a:lnTo>
                      <a:pt x="3456" y="258"/>
                    </a:lnTo>
                    <a:lnTo>
                      <a:pt x="3528" y="258"/>
                    </a:lnTo>
                    <a:lnTo>
                      <a:pt x="3546" y="276"/>
                    </a:lnTo>
                    <a:lnTo>
                      <a:pt x="3558" y="282"/>
                    </a:lnTo>
                    <a:lnTo>
                      <a:pt x="3588" y="282"/>
                    </a:lnTo>
                    <a:lnTo>
                      <a:pt x="3612" y="270"/>
                    </a:lnTo>
                    <a:lnTo>
                      <a:pt x="3618" y="264"/>
                    </a:lnTo>
                    <a:lnTo>
                      <a:pt x="3606" y="252"/>
                    </a:lnTo>
                    <a:lnTo>
                      <a:pt x="3636" y="246"/>
                    </a:lnTo>
                    <a:lnTo>
                      <a:pt x="3594" y="210"/>
                    </a:lnTo>
                    <a:lnTo>
                      <a:pt x="3552" y="216"/>
                    </a:lnTo>
                    <a:lnTo>
                      <a:pt x="3534" y="198"/>
                    </a:lnTo>
                    <a:lnTo>
                      <a:pt x="3450" y="198"/>
                    </a:lnTo>
                    <a:lnTo>
                      <a:pt x="3438" y="204"/>
                    </a:lnTo>
                    <a:lnTo>
                      <a:pt x="3426" y="204"/>
                    </a:lnTo>
                    <a:lnTo>
                      <a:pt x="3420" y="210"/>
                    </a:lnTo>
                    <a:lnTo>
                      <a:pt x="3438" y="228"/>
                    </a:lnTo>
                    <a:lnTo>
                      <a:pt x="3462" y="228"/>
                    </a:lnTo>
                    <a:close/>
                    <a:moveTo>
                      <a:pt x="3432" y="1302"/>
                    </a:moveTo>
                    <a:lnTo>
                      <a:pt x="3408" y="1326"/>
                    </a:lnTo>
                    <a:lnTo>
                      <a:pt x="3408" y="1344"/>
                    </a:lnTo>
                    <a:lnTo>
                      <a:pt x="3438" y="1344"/>
                    </a:lnTo>
                    <a:lnTo>
                      <a:pt x="3462" y="1332"/>
                    </a:lnTo>
                    <a:lnTo>
                      <a:pt x="3468" y="1332"/>
                    </a:lnTo>
                    <a:lnTo>
                      <a:pt x="3480" y="1326"/>
                    </a:lnTo>
                    <a:lnTo>
                      <a:pt x="3486" y="1326"/>
                    </a:lnTo>
                    <a:lnTo>
                      <a:pt x="3504" y="1308"/>
                    </a:lnTo>
                    <a:lnTo>
                      <a:pt x="3516" y="1290"/>
                    </a:lnTo>
                    <a:lnTo>
                      <a:pt x="3516" y="1266"/>
                    </a:lnTo>
                    <a:lnTo>
                      <a:pt x="3510" y="1260"/>
                    </a:lnTo>
                    <a:lnTo>
                      <a:pt x="3498" y="1260"/>
                    </a:lnTo>
                    <a:lnTo>
                      <a:pt x="3480" y="1266"/>
                    </a:lnTo>
                    <a:lnTo>
                      <a:pt x="3432" y="1302"/>
                    </a:lnTo>
                    <a:close/>
                    <a:moveTo>
                      <a:pt x="4416" y="1392"/>
                    </a:moveTo>
                    <a:lnTo>
                      <a:pt x="4428" y="1380"/>
                    </a:lnTo>
                    <a:lnTo>
                      <a:pt x="4428" y="1374"/>
                    </a:lnTo>
                    <a:lnTo>
                      <a:pt x="4386" y="1374"/>
                    </a:lnTo>
                    <a:lnTo>
                      <a:pt x="4386" y="1380"/>
                    </a:lnTo>
                    <a:lnTo>
                      <a:pt x="4404" y="1398"/>
                    </a:lnTo>
                    <a:lnTo>
                      <a:pt x="4416" y="1392"/>
                    </a:lnTo>
                    <a:close/>
                    <a:moveTo>
                      <a:pt x="3120" y="2034"/>
                    </a:moveTo>
                    <a:lnTo>
                      <a:pt x="3132" y="2034"/>
                    </a:lnTo>
                    <a:lnTo>
                      <a:pt x="3138" y="2028"/>
                    </a:lnTo>
                    <a:lnTo>
                      <a:pt x="3132" y="2022"/>
                    </a:lnTo>
                    <a:lnTo>
                      <a:pt x="3120" y="2016"/>
                    </a:lnTo>
                    <a:lnTo>
                      <a:pt x="3114" y="2010"/>
                    </a:lnTo>
                    <a:lnTo>
                      <a:pt x="3108" y="2010"/>
                    </a:lnTo>
                    <a:lnTo>
                      <a:pt x="3090" y="2016"/>
                    </a:lnTo>
                    <a:lnTo>
                      <a:pt x="3078" y="2022"/>
                    </a:lnTo>
                    <a:lnTo>
                      <a:pt x="3072" y="2022"/>
                    </a:lnTo>
                    <a:lnTo>
                      <a:pt x="3072" y="2028"/>
                    </a:lnTo>
                    <a:lnTo>
                      <a:pt x="3078" y="2034"/>
                    </a:lnTo>
                    <a:lnTo>
                      <a:pt x="3120" y="2034"/>
                    </a:lnTo>
                    <a:close/>
                    <a:moveTo>
                      <a:pt x="4758" y="996"/>
                    </a:moveTo>
                    <a:lnTo>
                      <a:pt x="4746" y="996"/>
                    </a:lnTo>
                    <a:lnTo>
                      <a:pt x="4734" y="984"/>
                    </a:lnTo>
                    <a:lnTo>
                      <a:pt x="4704" y="1008"/>
                    </a:lnTo>
                    <a:lnTo>
                      <a:pt x="4704" y="978"/>
                    </a:lnTo>
                    <a:lnTo>
                      <a:pt x="4662" y="978"/>
                    </a:lnTo>
                    <a:lnTo>
                      <a:pt x="4668" y="978"/>
                    </a:lnTo>
                    <a:lnTo>
                      <a:pt x="4674" y="972"/>
                    </a:lnTo>
                    <a:lnTo>
                      <a:pt x="4686" y="972"/>
                    </a:lnTo>
                    <a:lnTo>
                      <a:pt x="4698" y="966"/>
                    </a:lnTo>
                    <a:lnTo>
                      <a:pt x="4704" y="954"/>
                    </a:lnTo>
                    <a:lnTo>
                      <a:pt x="4704" y="948"/>
                    </a:lnTo>
                    <a:lnTo>
                      <a:pt x="4698" y="942"/>
                    </a:lnTo>
                    <a:lnTo>
                      <a:pt x="4680" y="942"/>
                    </a:lnTo>
                    <a:lnTo>
                      <a:pt x="4668" y="936"/>
                    </a:lnTo>
                    <a:lnTo>
                      <a:pt x="4650" y="936"/>
                    </a:lnTo>
                    <a:lnTo>
                      <a:pt x="4632" y="930"/>
                    </a:lnTo>
                    <a:lnTo>
                      <a:pt x="4620" y="930"/>
                    </a:lnTo>
                    <a:lnTo>
                      <a:pt x="4614" y="918"/>
                    </a:lnTo>
                    <a:lnTo>
                      <a:pt x="4566" y="912"/>
                    </a:lnTo>
                    <a:lnTo>
                      <a:pt x="4500" y="870"/>
                    </a:lnTo>
                    <a:lnTo>
                      <a:pt x="4566" y="864"/>
                    </a:lnTo>
                    <a:lnTo>
                      <a:pt x="4536" y="840"/>
                    </a:lnTo>
                    <a:lnTo>
                      <a:pt x="4542" y="840"/>
                    </a:lnTo>
                    <a:lnTo>
                      <a:pt x="4548" y="834"/>
                    </a:lnTo>
                    <a:lnTo>
                      <a:pt x="4584" y="834"/>
                    </a:lnTo>
                    <a:lnTo>
                      <a:pt x="4596" y="840"/>
                    </a:lnTo>
                    <a:lnTo>
                      <a:pt x="4638" y="840"/>
                    </a:lnTo>
                    <a:lnTo>
                      <a:pt x="4638" y="834"/>
                    </a:lnTo>
                    <a:lnTo>
                      <a:pt x="4632" y="828"/>
                    </a:lnTo>
                    <a:lnTo>
                      <a:pt x="4614" y="822"/>
                    </a:lnTo>
                    <a:lnTo>
                      <a:pt x="4596" y="822"/>
                    </a:lnTo>
                    <a:lnTo>
                      <a:pt x="4578" y="816"/>
                    </a:lnTo>
                    <a:lnTo>
                      <a:pt x="4518" y="816"/>
                    </a:lnTo>
                    <a:lnTo>
                      <a:pt x="4536" y="816"/>
                    </a:lnTo>
                    <a:lnTo>
                      <a:pt x="4620" y="804"/>
                    </a:lnTo>
                    <a:lnTo>
                      <a:pt x="4638" y="798"/>
                    </a:lnTo>
                    <a:lnTo>
                      <a:pt x="4638" y="792"/>
                    </a:lnTo>
                    <a:lnTo>
                      <a:pt x="4632" y="792"/>
                    </a:lnTo>
                    <a:lnTo>
                      <a:pt x="4626" y="786"/>
                    </a:lnTo>
                    <a:lnTo>
                      <a:pt x="4608" y="786"/>
                    </a:lnTo>
                    <a:lnTo>
                      <a:pt x="4500" y="798"/>
                    </a:lnTo>
                    <a:lnTo>
                      <a:pt x="4560" y="762"/>
                    </a:lnTo>
                    <a:lnTo>
                      <a:pt x="4620" y="762"/>
                    </a:lnTo>
                    <a:lnTo>
                      <a:pt x="4626" y="756"/>
                    </a:lnTo>
                    <a:lnTo>
                      <a:pt x="4620" y="750"/>
                    </a:lnTo>
                    <a:lnTo>
                      <a:pt x="4584" y="738"/>
                    </a:lnTo>
                    <a:lnTo>
                      <a:pt x="4572" y="732"/>
                    </a:lnTo>
                    <a:lnTo>
                      <a:pt x="4554" y="732"/>
                    </a:lnTo>
                    <a:lnTo>
                      <a:pt x="4518" y="750"/>
                    </a:lnTo>
                    <a:lnTo>
                      <a:pt x="4500" y="744"/>
                    </a:lnTo>
                    <a:lnTo>
                      <a:pt x="4458" y="774"/>
                    </a:lnTo>
                    <a:lnTo>
                      <a:pt x="4464" y="756"/>
                    </a:lnTo>
                    <a:lnTo>
                      <a:pt x="4440" y="774"/>
                    </a:lnTo>
                    <a:lnTo>
                      <a:pt x="4464" y="744"/>
                    </a:lnTo>
                    <a:lnTo>
                      <a:pt x="4500" y="744"/>
                    </a:lnTo>
                    <a:lnTo>
                      <a:pt x="4506" y="738"/>
                    </a:lnTo>
                    <a:lnTo>
                      <a:pt x="4518" y="714"/>
                    </a:lnTo>
                    <a:lnTo>
                      <a:pt x="4518" y="708"/>
                    </a:lnTo>
                    <a:lnTo>
                      <a:pt x="4512" y="702"/>
                    </a:lnTo>
                    <a:lnTo>
                      <a:pt x="4506" y="708"/>
                    </a:lnTo>
                    <a:lnTo>
                      <a:pt x="4494" y="714"/>
                    </a:lnTo>
                    <a:lnTo>
                      <a:pt x="4488" y="726"/>
                    </a:lnTo>
                    <a:lnTo>
                      <a:pt x="4452" y="726"/>
                    </a:lnTo>
                    <a:lnTo>
                      <a:pt x="4428" y="738"/>
                    </a:lnTo>
                    <a:lnTo>
                      <a:pt x="4452" y="708"/>
                    </a:lnTo>
                    <a:lnTo>
                      <a:pt x="4482" y="708"/>
                    </a:lnTo>
                    <a:lnTo>
                      <a:pt x="4494" y="702"/>
                    </a:lnTo>
                    <a:lnTo>
                      <a:pt x="4500" y="702"/>
                    </a:lnTo>
                    <a:lnTo>
                      <a:pt x="4506" y="696"/>
                    </a:lnTo>
                    <a:lnTo>
                      <a:pt x="4506" y="690"/>
                    </a:lnTo>
                    <a:lnTo>
                      <a:pt x="4500" y="684"/>
                    </a:lnTo>
                    <a:lnTo>
                      <a:pt x="4458" y="684"/>
                    </a:lnTo>
                    <a:lnTo>
                      <a:pt x="4446" y="690"/>
                    </a:lnTo>
                    <a:lnTo>
                      <a:pt x="4428" y="696"/>
                    </a:lnTo>
                    <a:lnTo>
                      <a:pt x="4422" y="702"/>
                    </a:lnTo>
                    <a:lnTo>
                      <a:pt x="4416" y="702"/>
                    </a:lnTo>
                    <a:lnTo>
                      <a:pt x="4404" y="684"/>
                    </a:lnTo>
                    <a:lnTo>
                      <a:pt x="4380" y="702"/>
                    </a:lnTo>
                    <a:lnTo>
                      <a:pt x="4398" y="672"/>
                    </a:lnTo>
                    <a:lnTo>
                      <a:pt x="4344" y="696"/>
                    </a:lnTo>
                    <a:lnTo>
                      <a:pt x="4344" y="672"/>
                    </a:lnTo>
                    <a:lnTo>
                      <a:pt x="4350" y="672"/>
                    </a:lnTo>
                    <a:lnTo>
                      <a:pt x="4356" y="666"/>
                    </a:lnTo>
                    <a:lnTo>
                      <a:pt x="4368" y="666"/>
                    </a:lnTo>
                    <a:lnTo>
                      <a:pt x="4386" y="660"/>
                    </a:lnTo>
                    <a:lnTo>
                      <a:pt x="4392" y="660"/>
                    </a:lnTo>
                    <a:lnTo>
                      <a:pt x="4398" y="654"/>
                    </a:lnTo>
                    <a:lnTo>
                      <a:pt x="4356" y="654"/>
                    </a:lnTo>
                    <a:lnTo>
                      <a:pt x="4338" y="660"/>
                    </a:lnTo>
                    <a:lnTo>
                      <a:pt x="4326" y="660"/>
                    </a:lnTo>
                    <a:lnTo>
                      <a:pt x="4320" y="648"/>
                    </a:lnTo>
                    <a:lnTo>
                      <a:pt x="4332" y="648"/>
                    </a:lnTo>
                    <a:lnTo>
                      <a:pt x="4356" y="636"/>
                    </a:lnTo>
                    <a:lnTo>
                      <a:pt x="4368" y="636"/>
                    </a:lnTo>
                    <a:lnTo>
                      <a:pt x="4380" y="630"/>
                    </a:lnTo>
                    <a:lnTo>
                      <a:pt x="4386" y="624"/>
                    </a:lnTo>
                    <a:lnTo>
                      <a:pt x="4368" y="618"/>
                    </a:lnTo>
                    <a:lnTo>
                      <a:pt x="4326" y="612"/>
                    </a:lnTo>
                    <a:lnTo>
                      <a:pt x="4290" y="612"/>
                    </a:lnTo>
                    <a:lnTo>
                      <a:pt x="4266" y="606"/>
                    </a:lnTo>
                    <a:lnTo>
                      <a:pt x="4236" y="606"/>
                    </a:lnTo>
                    <a:lnTo>
                      <a:pt x="4230" y="612"/>
                    </a:lnTo>
                    <a:lnTo>
                      <a:pt x="4230" y="618"/>
                    </a:lnTo>
                    <a:lnTo>
                      <a:pt x="4236" y="624"/>
                    </a:lnTo>
                    <a:lnTo>
                      <a:pt x="4242" y="636"/>
                    </a:lnTo>
                    <a:lnTo>
                      <a:pt x="4206" y="630"/>
                    </a:lnTo>
                    <a:lnTo>
                      <a:pt x="4212" y="660"/>
                    </a:lnTo>
                    <a:lnTo>
                      <a:pt x="4194" y="636"/>
                    </a:lnTo>
                    <a:lnTo>
                      <a:pt x="4152" y="660"/>
                    </a:lnTo>
                    <a:lnTo>
                      <a:pt x="4158" y="654"/>
                    </a:lnTo>
                    <a:lnTo>
                      <a:pt x="4158" y="636"/>
                    </a:lnTo>
                    <a:lnTo>
                      <a:pt x="4152" y="630"/>
                    </a:lnTo>
                    <a:lnTo>
                      <a:pt x="4140" y="630"/>
                    </a:lnTo>
                    <a:lnTo>
                      <a:pt x="4122" y="636"/>
                    </a:lnTo>
                    <a:lnTo>
                      <a:pt x="4110" y="642"/>
                    </a:lnTo>
                    <a:lnTo>
                      <a:pt x="4098" y="642"/>
                    </a:lnTo>
                    <a:lnTo>
                      <a:pt x="4086" y="648"/>
                    </a:lnTo>
                    <a:lnTo>
                      <a:pt x="4080" y="654"/>
                    </a:lnTo>
                    <a:lnTo>
                      <a:pt x="4074" y="654"/>
                    </a:lnTo>
                    <a:lnTo>
                      <a:pt x="4092" y="618"/>
                    </a:lnTo>
                    <a:lnTo>
                      <a:pt x="4110" y="618"/>
                    </a:lnTo>
                    <a:lnTo>
                      <a:pt x="4122" y="612"/>
                    </a:lnTo>
                    <a:lnTo>
                      <a:pt x="4134" y="612"/>
                    </a:lnTo>
                    <a:lnTo>
                      <a:pt x="4146" y="606"/>
                    </a:lnTo>
                    <a:lnTo>
                      <a:pt x="4152" y="600"/>
                    </a:lnTo>
                    <a:lnTo>
                      <a:pt x="4152" y="594"/>
                    </a:lnTo>
                    <a:lnTo>
                      <a:pt x="4146" y="582"/>
                    </a:lnTo>
                    <a:lnTo>
                      <a:pt x="4134" y="570"/>
                    </a:lnTo>
                    <a:lnTo>
                      <a:pt x="4152" y="552"/>
                    </a:lnTo>
                    <a:lnTo>
                      <a:pt x="4152" y="540"/>
                    </a:lnTo>
                    <a:lnTo>
                      <a:pt x="4050" y="540"/>
                    </a:lnTo>
                    <a:lnTo>
                      <a:pt x="4026" y="558"/>
                    </a:lnTo>
                    <a:lnTo>
                      <a:pt x="3942" y="558"/>
                    </a:lnTo>
                    <a:lnTo>
                      <a:pt x="3948" y="576"/>
                    </a:lnTo>
                    <a:lnTo>
                      <a:pt x="3978" y="588"/>
                    </a:lnTo>
                    <a:lnTo>
                      <a:pt x="3936" y="576"/>
                    </a:lnTo>
                    <a:lnTo>
                      <a:pt x="3948" y="600"/>
                    </a:lnTo>
                    <a:lnTo>
                      <a:pt x="3936" y="594"/>
                    </a:lnTo>
                    <a:lnTo>
                      <a:pt x="3930" y="594"/>
                    </a:lnTo>
                    <a:lnTo>
                      <a:pt x="3918" y="588"/>
                    </a:lnTo>
                    <a:lnTo>
                      <a:pt x="3894" y="588"/>
                    </a:lnTo>
                    <a:lnTo>
                      <a:pt x="3882" y="594"/>
                    </a:lnTo>
                    <a:lnTo>
                      <a:pt x="3876" y="606"/>
                    </a:lnTo>
                    <a:lnTo>
                      <a:pt x="3882" y="612"/>
                    </a:lnTo>
                    <a:lnTo>
                      <a:pt x="3888" y="624"/>
                    </a:lnTo>
                    <a:lnTo>
                      <a:pt x="3894" y="630"/>
                    </a:lnTo>
                    <a:lnTo>
                      <a:pt x="3900" y="660"/>
                    </a:lnTo>
                    <a:lnTo>
                      <a:pt x="3894" y="660"/>
                    </a:lnTo>
                    <a:lnTo>
                      <a:pt x="3888" y="654"/>
                    </a:lnTo>
                    <a:lnTo>
                      <a:pt x="3864" y="642"/>
                    </a:lnTo>
                    <a:lnTo>
                      <a:pt x="3852" y="642"/>
                    </a:lnTo>
                    <a:lnTo>
                      <a:pt x="3828" y="666"/>
                    </a:lnTo>
                    <a:lnTo>
                      <a:pt x="3828" y="678"/>
                    </a:lnTo>
                    <a:lnTo>
                      <a:pt x="3846" y="678"/>
                    </a:lnTo>
                    <a:lnTo>
                      <a:pt x="3858" y="690"/>
                    </a:lnTo>
                    <a:lnTo>
                      <a:pt x="3810" y="714"/>
                    </a:lnTo>
                    <a:lnTo>
                      <a:pt x="3750" y="720"/>
                    </a:lnTo>
                    <a:lnTo>
                      <a:pt x="3762" y="720"/>
                    </a:lnTo>
                    <a:lnTo>
                      <a:pt x="3798" y="702"/>
                    </a:lnTo>
                    <a:lnTo>
                      <a:pt x="3810" y="690"/>
                    </a:lnTo>
                    <a:lnTo>
                      <a:pt x="3810" y="684"/>
                    </a:lnTo>
                    <a:lnTo>
                      <a:pt x="3804" y="684"/>
                    </a:lnTo>
                    <a:lnTo>
                      <a:pt x="3792" y="672"/>
                    </a:lnTo>
                    <a:lnTo>
                      <a:pt x="3786" y="672"/>
                    </a:lnTo>
                    <a:lnTo>
                      <a:pt x="3786" y="660"/>
                    </a:lnTo>
                    <a:lnTo>
                      <a:pt x="3804" y="642"/>
                    </a:lnTo>
                    <a:lnTo>
                      <a:pt x="3816" y="636"/>
                    </a:lnTo>
                    <a:lnTo>
                      <a:pt x="3828" y="636"/>
                    </a:lnTo>
                    <a:lnTo>
                      <a:pt x="3828" y="606"/>
                    </a:lnTo>
                    <a:lnTo>
                      <a:pt x="3840" y="600"/>
                    </a:lnTo>
                    <a:lnTo>
                      <a:pt x="3858" y="582"/>
                    </a:lnTo>
                    <a:lnTo>
                      <a:pt x="3876" y="576"/>
                    </a:lnTo>
                    <a:lnTo>
                      <a:pt x="3882" y="570"/>
                    </a:lnTo>
                    <a:lnTo>
                      <a:pt x="3894" y="564"/>
                    </a:lnTo>
                    <a:lnTo>
                      <a:pt x="3906" y="564"/>
                    </a:lnTo>
                    <a:lnTo>
                      <a:pt x="3918" y="558"/>
                    </a:lnTo>
                    <a:lnTo>
                      <a:pt x="3936" y="552"/>
                    </a:lnTo>
                    <a:lnTo>
                      <a:pt x="3954" y="552"/>
                    </a:lnTo>
                    <a:lnTo>
                      <a:pt x="3966" y="546"/>
                    </a:lnTo>
                    <a:lnTo>
                      <a:pt x="3972" y="540"/>
                    </a:lnTo>
                    <a:lnTo>
                      <a:pt x="3942" y="534"/>
                    </a:lnTo>
                    <a:lnTo>
                      <a:pt x="3852" y="534"/>
                    </a:lnTo>
                    <a:lnTo>
                      <a:pt x="3822" y="540"/>
                    </a:lnTo>
                    <a:lnTo>
                      <a:pt x="3786" y="558"/>
                    </a:lnTo>
                    <a:lnTo>
                      <a:pt x="3744" y="576"/>
                    </a:lnTo>
                    <a:lnTo>
                      <a:pt x="3720" y="594"/>
                    </a:lnTo>
                    <a:lnTo>
                      <a:pt x="3708" y="600"/>
                    </a:lnTo>
                    <a:lnTo>
                      <a:pt x="3702" y="600"/>
                    </a:lnTo>
                    <a:lnTo>
                      <a:pt x="3696" y="606"/>
                    </a:lnTo>
                    <a:lnTo>
                      <a:pt x="3684" y="606"/>
                    </a:lnTo>
                    <a:lnTo>
                      <a:pt x="3660" y="618"/>
                    </a:lnTo>
                    <a:lnTo>
                      <a:pt x="3654" y="618"/>
                    </a:lnTo>
                    <a:lnTo>
                      <a:pt x="3642" y="624"/>
                    </a:lnTo>
                    <a:lnTo>
                      <a:pt x="3630" y="636"/>
                    </a:lnTo>
                    <a:lnTo>
                      <a:pt x="3618" y="642"/>
                    </a:lnTo>
                    <a:lnTo>
                      <a:pt x="3600" y="660"/>
                    </a:lnTo>
                    <a:lnTo>
                      <a:pt x="3588" y="666"/>
                    </a:lnTo>
                    <a:lnTo>
                      <a:pt x="3582" y="678"/>
                    </a:lnTo>
                    <a:lnTo>
                      <a:pt x="3582" y="684"/>
                    </a:lnTo>
                    <a:lnTo>
                      <a:pt x="3588" y="690"/>
                    </a:lnTo>
                    <a:lnTo>
                      <a:pt x="3612" y="690"/>
                    </a:lnTo>
                    <a:lnTo>
                      <a:pt x="3648" y="696"/>
                    </a:lnTo>
                    <a:lnTo>
                      <a:pt x="3672" y="696"/>
                    </a:lnTo>
                    <a:lnTo>
                      <a:pt x="3684" y="708"/>
                    </a:lnTo>
                    <a:lnTo>
                      <a:pt x="3666" y="714"/>
                    </a:lnTo>
                    <a:lnTo>
                      <a:pt x="3594" y="726"/>
                    </a:lnTo>
                    <a:lnTo>
                      <a:pt x="3570" y="732"/>
                    </a:lnTo>
                    <a:lnTo>
                      <a:pt x="3576" y="738"/>
                    </a:lnTo>
                    <a:lnTo>
                      <a:pt x="3594" y="750"/>
                    </a:lnTo>
                    <a:lnTo>
                      <a:pt x="3630" y="762"/>
                    </a:lnTo>
                    <a:lnTo>
                      <a:pt x="3642" y="768"/>
                    </a:lnTo>
                    <a:lnTo>
                      <a:pt x="3648" y="768"/>
                    </a:lnTo>
                    <a:lnTo>
                      <a:pt x="3690" y="750"/>
                    </a:lnTo>
                    <a:lnTo>
                      <a:pt x="3690" y="762"/>
                    </a:lnTo>
                    <a:lnTo>
                      <a:pt x="3702" y="774"/>
                    </a:lnTo>
                    <a:lnTo>
                      <a:pt x="3744" y="774"/>
                    </a:lnTo>
                    <a:lnTo>
                      <a:pt x="3786" y="780"/>
                    </a:lnTo>
                    <a:lnTo>
                      <a:pt x="3834" y="786"/>
                    </a:lnTo>
                    <a:lnTo>
                      <a:pt x="3876" y="792"/>
                    </a:lnTo>
                    <a:lnTo>
                      <a:pt x="3894" y="792"/>
                    </a:lnTo>
                    <a:lnTo>
                      <a:pt x="3900" y="786"/>
                    </a:lnTo>
                    <a:lnTo>
                      <a:pt x="3894" y="780"/>
                    </a:lnTo>
                    <a:lnTo>
                      <a:pt x="3882" y="774"/>
                    </a:lnTo>
                    <a:lnTo>
                      <a:pt x="3876" y="768"/>
                    </a:lnTo>
                    <a:lnTo>
                      <a:pt x="3894" y="768"/>
                    </a:lnTo>
                    <a:lnTo>
                      <a:pt x="3930" y="774"/>
                    </a:lnTo>
                    <a:lnTo>
                      <a:pt x="3966" y="774"/>
                    </a:lnTo>
                    <a:lnTo>
                      <a:pt x="3990" y="780"/>
                    </a:lnTo>
                    <a:lnTo>
                      <a:pt x="4002" y="780"/>
                    </a:lnTo>
                    <a:lnTo>
                      <a:pt x="4020" y="786"/>
                    </a:lnTo>
                    <a:lnTo>
                      <a:pt x="4032" y="792"/>
                    </a:lnTo>
                    <a:lnTo>
                      <a:pt x="4050" y="792"/>
                    </a:lnTo>
                    <a:lnTo>
                      <a:pt x="4062" y="786"/>
                    </a:lnTo>
                    <a:lnTo>
                      <a:pt x="4062" y="774"/>
                    </a:lnTo>
                    <a:lnTo>
                      <a:pt x="4056" y="768"/>
                    </a:lnTo>
                    <a:lnTo>
                      <a:pt x="4050" y="756"/>
                    </a:lnTo>
                    <a:lnTo>
                      <a:pt x="4044" y="750"/>
                    </a:lnTo>
                    <a:lnTo>
                      <a:pt x="4092" y="738"/>
                    </a:lnTo>
                    <a:lnTo>
                      <a:pt x="4092" y="744"/>
                    </a:lnTo>
                    <a:lnTo>
                      <a:pt x="4098" y="750"/>
                    </a:lnTo>
                    <a:lnTo>
                      <a:pt x="4104" y="762"/>
                    </a:lnTo>
                    <a:lnTo>
                      <a:pt x="4104" y="768"/>
                    </a:lnTo>
                    <a:lnTo>
                      <a:pt x="4110" y="774"/>
                    </a:lnTo>
                    <a:lnTo>
                      <a:pt x="4116" y="774"/>
                    </a:lnTo>
                    <a:lnTo>
                      <a:pt x="4122" y="780"/>
                    </a:lnTo>
                    <a:lnTo>
                      <a:pt x="4134" y="786"/>
                    </a:lnTo>
                    <a:lnTo>
                      <a:pt x="4140" y="792"/>
                    </a:lnTo>
                    <a:lnTo>
                      <a:pt x="4170" y="786"/>
                    </a:lnTo>
                    <a:lnTo>
                      <a:pt x="4170" y="792"/>
                    </a:lnTo>
                    <a:lnTo>
                      <a:pt x="4164" y="798"/>
                    </a:lnTo>
                    <a:lnTo>
                      <a:pt x="4164" y="816"/>
                    </a:lnTo>
                    <a:lnTo>
                      <a:pt x="4170" y="816"/>
                    </a:lnTo>
                    <a:lnTo>
                      <a:pt x="4182" y="822"/>
                    </a:lnTo>
                    <a:lnTo>
                      <a:pt x="4200" y="822"/>
                    </a:lnTo>
                    <a:lnTo>
                      <a:pt x="4206" y="828"/>
                    </a:lnTo>
                    <a:lnTo>
                      <a:pt x="4212" y="828"/>
                    </a:lnTo>
                    <a:lnTo>
                      <a:pt x="4194" y="846"/>
                    </a:lnTo>
                    <a:lnTo>
                      <a:pt x="4194" y="858"/>
                    </a:lnTo>
                    <a:lnTo>
                      <a:pt x="4230" y="858"/>
                    </a:lnTo>
                    <a:lnTo>
                      <a:pt x="4224" y="882"/>
                    </a:lnTo>
                    <a:lnTo>
                      <a:pt x="4236" y="882"/>
                    </a:lnTo>
                    <a:lnTo>
                      <a:pt x="4248" y="888"/>
                    </a:lnTo>
                    <a:lnTo>
                      <a:pt x="4254" y="888"/>
                    </a:lnTo>
                    <a:lnTo>
                      <a:pt x="4278" y="900"/>
                    </a:lnTo>
                    <a:lnTo>
                      <a:pt x="4278" y="924"/>
                    </a:lnTo>
                    <a:lnTo>
                      <a:pt x="4266" y="948"/>
                    </a:lnTo>
                    <a:lnTo>
                      <a:pt x="4254" y="966"/>
                    </a:lnTo>
                    <a:lnTo>
                      <a:pt x="4248" y="978"/>
                    </a:lnTo>
                    <a:lnTo>
                      <a:pt x="4236" y="990"/>
                    </a:lnTo>
                    <a:lnTo>
                      <a:pt x="4218" y="996"/>
                    </a:lnTo>
                    <a:lnTo>
                      <a:pt x="4182" y="1014"/>
                    </a:lnTo>
                    <a:lnTo>
                      <a:pt x="4140" y="1026"/>
                    </a:lnTo>
                    <a:lnTo>
                      <a:pt x="4092" y="1050"/>
                    </a:lnTo>
                    <a:lnTo>
                      <a:pt x="4098" y="1056"/>
                    </a:lnTo>
                    <a:lnTo>
                      <a:pt x="4110" y="1062"/>
                    </a:lnTo>
                    <a:lnTo>
                      <a:pt x="4122" y="1074"/>
                    </a:lnTo>
                    <a:lnTo>
                      <a:pt x="4122" y="1080"/>
                    </a:lnTo>
                    <a:lnTo>
                      <a:pt x="4116" y="1086"/>
                    </a:lnTo>
                    <a:lnTo>
                      <a:pt x="4080" y="1098"/>
                    </a:lnTo>
                    <a:lnTo>
                      <a:pt x="4062" y="1098"/>
                    </a:lnTo>
                    <a:lnTo>
                      <a:pt x="3984" y="1110"/>
                    </a:lnTo>
                    <a:lnTo>
                      <a:pt x="3978" y="1128"/>
                    </a:lnTo>
                    <a:lnTo>
                      <a:pt x="3960" y="1110"/>
                    </a:lnTo>
                    <a:lnTo>
                      <a:pt x="3954" y="1110"/>
                    </a:lnTo>
                    <a:lnTo>
                      <a:pt x="3948" y="1104"/>
                    </a:lnTo>
                    <a:lnTo>
                      <a:pt x="3930" y="1104"/>
                    </a:lnTo>
                    <a:lnTo>
                      <a:pt x="3918" y="1098"/>
                    </a:lnTo>
                    <a:lnTo>
                      <a:pt x="3900" y="1098"/>
                    </a:lnTo>
                    <a:lnTo>
                      <a:pt x="3888" y="1104"/>
                    </a:lnTo>
                    <a:lnTo>
                      <a:pt x="3882" y="1110"/>
                    </a:lnTo>
                    <a:lnTo>
                      <a:pt x="3882" y="1122"/>
                    </a:lnTo>
                    <a:lnTo>
                      <a:pt x="3870" y="1122"/>
                    </a:lnTo>
                    <a:lnTo>
                      <a:pt x="3858" y="1128"/>
                    </a:lnTo>
                    <a:lnTo>
                      <a:pt x="3840" y="1134"/>
                    </a:lnTo>
                    <a:lnTo>
                      <a:pt x="3828" y="1140"/>
                    </a:lnTo>
                    <a:lnTo>
                      <a:pt x="3822" y="1146"/>
                    </a:lnTo>
                    <a:lnTo>
                      <a:pt x="3816" y="1158"/>
                    </a:lnTo>
                    <a:lnTo>
                      <a:pt x="3816" y="1170"/>
                    </a:lnTo>
                    <a:lnTo>
                      <a:pt x="3822" y="1182"/>
                    </a:lnTo>
                    <a:lnTo>
                      <a:pt x="3834" y="1188"/>
                    </a:lnTo>
                    <a:lnTo>
                      <a:pt x="3864" y="1188"/>
                    </a:lnTo>
                    <a:lnTo>
                      <a:pt x="3876" y="1182"/>
                    </a:lnTo>
                    <a:lnTo>
                      <a:pt x="3894" y="1182"/>
                    </a:lnTo>
                    <a:lnTo>
                      <a:pt x="3906" y="1176"/>
                    </a:lnTo>
                    <a:lnTo>
                      <a:pt x="3924" y="1170"/>
                    </a:lnTo>
                    <a:lnTo>
                      <a:pt x="3936" y="1164"/>
                    </a:lnTo>
                    <a:lnTo>
                      <a:pt x="3966" y="1164"/>
                    </a:lnTo>
                    <a:lnTo>
                      <a:pt x="3978" y="1176"/>
                    </a:lnTo>
                    <a:lnTo>
                      <a:pt x="3996" y="1176"/>
                    </a:lnTo>
                    <a:lnTo>
                      <a:pt x="4002" y="1170"/>
                    </a:lnTo>
                    <a:lnTo>
                      <a:pt x="4002" y="1152"/>
                    </a:lnTo>
                    <a:lnTo>
                      <a:pt x="4026" y="1128"/>
                    </a:lnTo>
                    <a:lnTo>
                      <a:pt x="4014" y="1140"/>
                    </a:lnTo>
                    <a:lnTo>
                      <a:pt x="4014" y="1146"/>
                    </a:lnTo>
                    <a:lnTo>
                      <a:pt x="4020" y="1152"/>
                    </a:lnTo>
                    <a:lnTo>
                      <a:pt x="4086" y="1152"/>
                    </a:lnTo>
                    <a:lnTo>
                      <a:pt x="4080" y="1158"/>
                    </a:lnTo>
                    <a:lnTo>
                      <a:pt x="4068" y="1164"/>
                    </a:lnTo>
                    <a:lnTo>
                      <a:pt x="4062" y="1170"/>
                    </a:lnTo>
                    <a:lnTo>
                      <a:pt x="4062" y="1176"/>
                    </a:lnTo>
                    <a:lnTo>
                      <a:pt x="4068" y="1182"/>
                    </a:lnTo>
                    <a:lnTo>
                      <a:pt x="4080" y="1182"/>
                    </a:lnTo>
                    <a:lnTo>
                      <a:pt x="4086" y="1188"/>
                    </a:lnTo>
                    <a:lnTo>
                      <a:pt x="4098" y="1188"/>
                    </a:lnTo>
                    <a:lnTo>
                      <a:pt x="4086" y="1200"/>
                    </a:lnTo>
                    <a:lnTo>
                      <a:pt x="4086" y="1206"/>
                    </a:lnTo>
                    <a:lnTo>
                      <a:pt x="4092" y="1212"/>
                    </a:lnTo>
                    <a:lnTo>
                      <a:pt x="4116" y="1224"/>
                    </a:lnTo>
                    <a:lnTo>
                      <a:pt x="4146" y="1224"/>
                    </a:lnTo>
                    <a:lnTo>
                      <a:pt x="4098" y="1242"/>
                    </a:lnTo>
                    <a:lnTo>
                      <a:pt x="4098" y="1248"/>
                    </a:lnTo>
                    <a:lnTo>
                      <a:pt x="4110" y="1260"/>
                    </a:lnTo>
                    <a:lnTo>
                      <a:pt x="4110" y="1266"/>
                    </a:lnTo>
                    <a:lnTo>
                      <a:pt x="4116" y="1272"/>
                    </a:lnTo>
                    <a:lnTo>
                      <a:pt x="4122" y="1266"/>
                    </a:lnTo>
                    <a:lnTo>
                      <a:pt x="4128" y="1266"/>
                    </a:lnTo>
                    <a:lnTo>
                      <a:pt x="4140" y="1260"/>
                    </a:lnTo>
                    <a:lnTo>
                      <a:pt x="4146" y="1272"/>
                    </a:lnTo>
                    <a:lnTo>
                      <a:pt x="4158" y="1284"/>
                    </a:lnTo>
                    <a:lnTo>
                      <a:pt x="4182" y="1284"/>
                    </a:lnTo>
                    <a:lnTo>
                      <a:pt x="4194" y="1290"/>
                    </a:lnTo>
                    <a:lnTo>
                      <a:pt x="4206" y="1290"/>
                    </a:lnTo>
                    <a:lnTo>
                      <a:pt x="4206" y="1308"/>
                    </a:lnTo>
                    <a:lnTo>
                      <a:pt x="4212" y="1314"/>
                    </a:lnTo>
                    <a:lnTo>
                      <a:pt x="4224" y="1320"/>
                    </a:lnTo>
                    <a:lnTo>
                      <a:pt x="4272" y="1320"/>
                    </a:lnTo>
                    <a:lnTo>
                      <a:pt x="4290" y="1326"/>
                    </a:lnTo>
                    <a:lnTo>
                      <a:pt x="4350" y="1356"/>
                    </a:lnTo>
                    <a:lnTo>
                      <a:pt x="4356" y="1362"/>
                    </a:lnTo>
                    <a:lnTo>
                      <a:pt x="4362" y="1362"/>
                    </a:lnTo>
                    <a:lnTo>
                      <a:pt x="4362" y="1356"/>
                    </a:lnTo>
                    <a:lnTo>
                      <a:pt x="4368" y="1350"/>
                    </a:lnTo>
                    <a:lnTo>
                      <a:pt x="4368" y="1320"/>
                    </a:lnTo>
                    <a:lnTo>
                      <a:pt x="4362" y="1308"/>
                    </a:lnTo>
                    <a:lnTo>
                      <a:pt x="4350" y="1296"/>
                    </a:lnTo>
                    <a:lnTo>
                      <a:pt x="4338" y="1290"/>
                    </a:lnTo>
                    <a:lnTo>
                      <a:pt x="4320" y="1272"/>
                    </a:lnTo>
                    <a:lnTo>
                      <a:pt x="4314" y="1272"/>
                    </a:lnTo>
                    <a:lnTo>
                      <a:pt x="4308" y="1260"/>
                    </a:lnTo>
                    <a:lnTo>
                      <a:pt x="4302" y="1254"/>
                    </a:lnTo>
                    <a:lnTo>
                      <a:pt x="4290" y="1230"/>
                    </a:lnTo>
                    <a:lnTo>
                      <a:pt x="4290" y="1224"/>
                    </a:lnTo>
                    <a:lnTo>
                      <a:pt x="4308" y="1224"/>
                    </a:lnTo>
                    <a:lnTo>
                      <a:pt x="4314" y="1230"/>
                    </a:lnTo>
                    <a:lnTo>
                      <a:pt x="4326" y="1236"/>
                    </a:lnTo>
                    <a:lnTo>
                      <a:pt x="4332" y="1242"/>
                    </a:lnTo>
                    <a:lnTo>
                      <a:pt x="4332" y="1212"/>
                    </a:lnTo>
                    <a:lnTo>
                      <a:pt x="4332" y="1218"/>
                    </a:lnTo>
                    <a:lnTo>
                      <a:pt x="4344" y="1230"/>
                    </a:lnTo>
                    <a:lnTo>
                      <a:pt x="4350" y="1242"/>
                    </a:lnTo>
                    <a:lnTo>
                      <a:pt x="4362" y="1254"/>
                    </a:lnTo>
                    <a:lnTo>
                      <a:pt x="4374" y="1254"/>
                    </a:lnTo>
                    <a:lnTo>
                      <a:pt x="4386" y="1248"/>
                    </a:lnTo>
                    <a:lnTo>
                      <a:pt x="4398" y="1248"/>
                    </a:lnTo>
                    <a:lnTo>
                      <a:pt x="4398" y="1272"/>
                    </a:lnTo>
                    <a:lnTo>
                      <a:pt x="4404" y="1278"/>
                    </a:lnTo>
                    <a:lnTo>
                      <a:pt x="4416" y="1278"/>
                    </a:lnTo>
                    <a:lnTo>
                      <a:pt x="4428" y="1290"/>
                    </a:lnTo>
                    <a:lnTo>
                      <a:pt x="4452" y="1272"/>
                    </a:lnTo>
                    <a:lnTo>
                      <a:pt x="4464" y="1284"/>
                    </a:lnTo>
                    <a:lnTo>
                      <a:pt x="4470" y="1284"/>
                    </a:lnTo>
                    <a:lnTo>
                      <a:pt x="4476" y="1278"/>
                    </a:lnTo>
                    <a:lnTo>
                      <a:pt x="4476" y="1260"/>
                    </a:lnTo>
                    <a:lnTo>
                      <a:pt x="4470" y="1254"/>
                    </a:lnTo>
                    <a:lnTo>
                      <a:pt x="4488" y="1212"/>
                    </a:lnTo>
                    <a:lnTo>
                      <a:pt x="4488" y="1236"/>
                    </a:lnTo>
                    <a:lnTo>
                      <a:pt x="4500" y="1248"/>
                    </a:lnTo>
                    <a:lnTo>
                      <a:pt x="4512" y="1236"/>
                    </a:lnTo>
                    <a:lnTo>
                      <a:pt x="4518" y="1218"/>
                    </a:lnTo>
                    <a:lnTo>
                      <a:pt x="4518" y="1206"/>
                    </a:lnTo>
                    <a:lnTo>
                      <a:pt x="4494" y="1182"/>
                    </a:lnTo>
                    <a:lnTo>
                      <a:pt x="4518" y="1176"/>
                    </a:lnTo>
                    <a:lnTo>
                      <a:pt x="4500" y="1164"/>
                    </a:lnTo>
                    <a:lnTo>
                      <a:pt x="4500" y="1146"/>
                    </a:lnTo>
                    <a:lnTo>
                      <a:pt x="4470" y="1146"/>
                    </a:lnTo>
                    <a:lnTo>
                      <a:pt x="4470" y="1134"/>
                    </a:lnTo>
                    <a:lnTo>
                      <a:pt x="4446" y="1134"/>
                    </a:lnTo>
                    <a:lnTo>
                      <a:pt x="4446" y="1080"/>
                    </a:lnTo>
                    <a:lnTo>
                      <a:pt x="4416" y="1086"/>
                    </a:lnTo>
                    <a:lnTo>
                      <a:pt x="4410" y="1080"/>
                    </a:lnTo>
                    <a:lnTo>
                      <a:pt x="4410" y="1056"/>
                    </a:lnTo>
                    <a:lnTo>
                      <a:pt x="4416" y="1050"/>
                    </a:lnTo>
                    <a:lnTo>
                      <a:pt x="4428" y="1050"/>
                    </a:lnTo>
                    <a:lnTo>
                      <a:pt x="4434" y="1056"/>
                    </a:lnTo>
                    <a:lnTo>
                      <a:pt x="4446" y="1062"/>
                    </a:lnTo>
                    <a:lnTo>
                      <a:pt x="4452" y="1068"/>
                    </a:lnTo>
                    <a:lnTo>
                      <a:pt x="4458" y="1068"/>
                    </a:lnTo>
                    <a:lnTo>
                      <a:pt x="4464" y="1062"/>
                    </a:lnTo>
                    <a:lnTo>
                      <a:pt x="4464" y="1026"/>
                    </a:lnTo>
                    <a:lnTo>
                      <a:pt x="4488" y="1032"/>
                    </a:lnTo>
                    <a:lnTo>
                      <a:pt x="4524" y="1014"/>
                    </a:lnTo>
                    <a:lnTo>
                      <a:pt x="4524" y="1026"/>
                    </a:lnTo>
                    <a:lnTo>
                      <a:pt x="4530" y="1038"/>
                    </a:lnTo>
                    <a:lnTo>
                      <a:pt x="4530" y="1044"/>
                    </a:lnTo>
                    <a:lnTo>
                      <a:pt x="4536" y="1050"/>
                    </a:lnTo>
                    <a:lnTo>
                      <a:pt x="4548" y="1044"/>
                    </a:lnTo>
                    <a:lnTo>
                      <a:pt x="4566" y="1044"/>
                    </a:lnTo>
                    <a:lnTo>
                      <a:pt x="4554" y="1062"/>
                    </a:lnTo>
                    <a:lnTo>
                      <a:pt x="4578" y="1062"/>
                    </a:lnTo>
                    <a:lnTo>
                      <a:pt x="4566" y="1092"/>
                    </a:lnTo>
                    <a:lnTo>
                      <a:pt x="4566" y="1098"/>
                    </a:lnTo>
                    <a:lnTo>
                      <a:pt x="4584" y="1116"/>
                    </a:lnTo>
                    <a:lnTo>
                      <a:pt x="4590" y="1128"/>
                    </a:lnTo>
                    <a:lnTo>
                      <a:pt x="4614" y="1140"/>
                    </a:lnTo>
                    <a:lnTo>
                      <a:pt x="4626" y="1134"/>
                    </a:lnTo>
                    <a:lnTo>
                      <a:pt x="4638" y="1122"/>
                    </a:lnTo>
                    <a:lnTo>
                      <a:pt x="4656" y="1086"/>
                    </a:lnTo>
                    <a:lnTo>
                      <a:pt x="4656" y="1080"/>
                    </a:lnTo>
                    <a:lnTo>
                      <a:pt x="4662" y="1068"/>
                    </a:lnTo>
                    <a:lnTo>
                      <a:pt x="4668" y="1074"/>
                    </a:lnTo>
                    <a:lnTo>
                      <a:pt x="4680" y="1080"/>
                    </a:lnTo>
                    <a:lnTo>
                      <a:pt x="4692" y="1080"/>
                    </a:lnTo>
                    <a:lnTo>
                      <a:pt x="4698" y="1086"/>
                    </a:lnTo>
                    <a:lnTo>
                      <a:pt x="4710" y="1080"/>
                    </a:lnTo>
                    <a:lnTo>
                      <a:pt x="4722" y="1068"/>
                    </a:lnTo>
                    <a:lnTo>
                      <a:pt x="4728" y="1056"/>
                    </a:lnTo>
                    <a:lnTo>
                      <a:pt x="4728" y="1038"/>
                    </a:lnTo>
                    <a:lnTo>
                      <a:pt x="4794" y="1038"/>
                    </a:lnTo>
                    <a:lnTo>
                      <a:pt x="4806" y="1026"/>
                    </a:lnTo>
                    <a:lnTo>
                      <a:pt x="4812" y="1014"/>
                    </a:lnTo>
                    <a:lnTo>
                      <a:pt x="4800" y="1002"/>
                    </a:lnTo>
                    <a:lnTo>
                      <a:pt x="4788" y="996"/>
                    </a:lnTo>
                    <a:lnTo>
                      <a:pt x="4758" y="996"/>
                    </a:lnTo>
                    <a:close/>
                    <a:moveTo>
                      <a:pt x="4476" y="1308"/>
                    </a:moveTo>
                    <a:lnTo>
                      <a:pt x="4446" y="1308"/>
                    </a:lnTo>
                    <a:lnTo>
                      <a:pt x="4440" y="1326"/>
                    </a:lnTo>
                    <a:lnTo>
                      <a:pt x="4476" y="1320"/>
                    </a:lnTo>
                    <a:lnTo>
                      <a:pt x="4476" y="1308"/>
                    </a:lnTo>
                    <a:close/>
                    <a:moveTo>
                      <a:pt x="4140" y="1290"/>
                    </a:moveTo>
                    <a:lnTo>
                      <a:pt x="4134" y="1290"/>
                    </a:lnTo>
                    <a:lnTo>
                      <a:pt x="4128" y="1296"/>
                    </a:lnTo>
                    <a:lnTo>
                      <a:pt x="4128" y="1308"/>
                    </a:lnTo>
                    <a:lnTo>
                      <a:pt x="4134" y="1314"/>
                    </a:lnTo>
                    <a:lnTo>
                      <a:pt x="4158" y="1314"/>
                    </a:lnTo>
                    <a:lnTo>
                      <a:pt x="4164" y="1308"/>
                    </a:lnTo>
                    <a:lnTo>
                      <a:pt x="4164" y="1296"/>
                    </a:lnTo>
                    <a:lnTo>
                      <a:pt x="4158" y="1290"/>
                    </a:lnTo>
                    <a:lnTo>
                      <a:pt x="4140" y="1290"/>
                    </a:lnTo>
                    <a:close/>
                    <a:moveTo>
                      <a:pt x="3834" y="1242"/>
                    </a:moveTo>
                    <a:lnTo>
                      <a:pt x="3840" y="1236"/>
                    </a:lnTo>
                    <a:lnTo>
                      <a:pt x="3834" y="1230"/>
                    </a:lnTo>
                    <a:lnTo>
                      <a:pt x="3828" y="1230"/>
                    </a:lnTo>
                    <a:lnTo>
                      <a:pt x="3822" y="1224"/>
                    </a:lnTo>
                    <a:lnTo>
                      <a:pt x="3810" y="1224"/>
                    </a:lnTo>
                    <a:lnTo>
                      <a:pt x="3810" y="1236"/>
                    </a:lnTo>
                    <a:lnTo>
                      <a:pt x="3816" y="1242"/>
                    </a:lnTo>
                    <a:lnTo>
                      <a:pt x="3816" y="1248"/>
                    </a:lnTo>
                    <a:lnTo>
                      <a:pt x="3828" y="1248"/>
                    </a:lnTo>
                    <a:lnTo>
                      <a:pt x="3834" y="1242"/>
                    </a:lnTo>
                    <a:close/>
                    <a:moveTo>
                      <a:pt x="4206" y="1452"/>
                    </a:moveTo>
                    <a:lnTo>
                      <a:pt x="4170" y="1452"/>
                    </a:lnTo>
                    <a:lnTo>
                      <a:pt x="4206" y="1476"/>
                    </a:lnTo>
                    <a:lnTo>
                      <a:pt x="4218" y="1470"/>
                    </a:lnTo>
                    <a:lnTo>
                      <a:pt x="4218" y="1458"/>
                    </a:lnTo>
                    <a:lnTo>
                      <a:pt x="4212" y="1458"/>
                    </a:lnTo>
                    <a:lnTo>
                      <a:pt x="4206" y="1452"/>
                    </a:lnTo>
                    <a:close/>
                    <a:moveTo>
                      <a:pt x="4170" y="870"/>
                    </a:moveTo>
                    <a:lnTo>
                      <a:pt x="4152" y="870"/>
                    </a:lnTo>
                    <a:lnTo>
                      <a:pt x="4152" y="876"/>
                    </a:lnTo>
                    <a:lnTo>
                      <a:pt x="4158" y="882"/>
                    </a:lnTo>
                    <a:lnTo>
                      <a:pt x="4164" y="882"/>
                    </a:lnTo>
                    <a:lnTo>
                      <a:pt x="4170" y="888"/>
                    </a:lnTo>
                    <a:lnTo>
                      <a:pt x="4182" y="882"/>
                    </a:lnTo>
                    <a:lnTo>
                      <a:pt x="4188" y="882"/>
                    </a:lnTo>
                    <a:lnTo>
                      <a:pt x="4194" y="876"/>
                    </a:lnTo>
                    <a:lnTo>
                      <a:pt x="4188" y="870"/>
                    </a:lnTo>
                    <a:lnTo>
                      <a:pt x="4170" y="870"/>
                    </a:lnTo>
                    <a:close/>
                    <a:moveTo>
                      <a:pt x="4170" y="936"/>
                    </a:moveTo>
                    <a:lnTo>
                      <a:pt x="4236" y="936"/>
                    </a:lnTo>
                    <a:lnTo>
                      <a:pt x="4236" y="918"/>
                    </a:lnTo>
                    <a:lnTo>
                      <a:pt x="4188" y="918"/>
                    </a:lnTo>
                    <a:lnTo>
                      <a:pt x="4170" y="936"/>
                    </a:lnTo>
                    <a:close/>
                    <a:moveTo>
                      <a:pt x="5574" y="36"/>
                    </a:moveTo>
                    <a:lnTo>
                      <a:pt x="5490" y="36"/>
                    </a:lnTo>
                    <a:lnTo>
                      <a:pt x="5496" y="24"/>
                    </a:lnTo>
                    <a:lnTo>
                      <a:pt x="5490" y="24"/>
                    </a:lnTo>
                    <a:lnTo>
                      <a:pt x="5484" y="18"/>
                    </a:lnTo>
                    <a:lnTo>
                      <a:pt x="5448" y="18"/>
                    </a:lnTo>
                    <a:lnTo>
                      <a:pt x="5430" y="12"/>
                    </a:lnTo>
                    <a:lnTo>
                      <a:pt x="5400" y="12"/>
                    </a:lnTo>
                    <a:lnTo>
                      <a:pt x="5364" y="18"/>
                    </a:lnTo>
                    <a:lnTo>
                      <a:pt x="5334" y="30"/>
                    </a:lnTo>
                    <a:lnTo>
                      <a:pt x="5304" y="36"/>
                    </a:lnTo>
                    <a:lnTo>
                      <a:pt x="5292" y="36"/>
                    </a:lnTo>
                    <a:lnTo>
                      <a:pt x="5346" y="12"/>
                    </a:lnTo>
                    <a:lnTo>
                      <a:pt x="5274" y="18"/>
                    </a:lnTo>
                    <a:lnTo>
                      <a:pt x="5268" y="18"/>
                    </a:lnTo>
                    <a:lnTo>
                      <a:pt x="5262" y="12"/>
                    </a:lnTo>
                    <a:lnTo>
                      <a:pt x="5250" y="12"/>
                    </a:lnTo>
                    <a:lnTo>
                      <a:pt x="5226" y="0"/>
                    </a:lnTo>
                    <a:lnTo>
                      <a:pt x="5196" y="0"/>
                    </a:lnTo>
                    <a:lnTo>
                      <a:pt x="5190" y="6"/>
                    </a:lnTo>
                    <a:lnTo>
                      <a:pt x="5184" y="18"/>
                    </a:lnTo>
                    <a:lnTo>
                      <a:pt x="5178" y="18"/>
                    </a:lnTo>
                    <a:lnTo>
                      <a:pt x="5172" y="12"/>
                    </a:lnTo>
                    <a:lnTo>
                      <a:pt x="5160" y="6"/>
                    </a:lnTo>
                    <a:lnTo>
                      <a:pt x="5148" y="6"/>
                    </a:lnTo>
                    <a:lnTo>
                      <a:pt x="5136" y="0"/>
                    </a:lnTo>
                    <a:lnTo>
                      <a:pt x="5124" y="0"/>
                    </a:lnTo>
                    <a:lnTo>
                      <a:pt x="5112" y="6"/>
                    </a:lnTo>
                    <a:lnTo>
                      <a:pt x="5106" y="12"/>
                    </a:lnTo>
                    <a:lnTo>
                      <a:pt x="5094" y="18"/>
                    </a:lnTo>
                    <a:lnTo>
                      <a:pt x="5088" y="24"/>
                    </a:lnTo>
                    <a:lnTo>
                      <a:pt x="5046" y="12"/>
                    </a:lnTo>
                    <a:lnTo>
                      <a:pt x="4938" y="6"/>
                    </a:lnTo>
                    <a:lnTo>
                      <a:pt x="4968" y="36"/>
                    </a:lnTo>
                    <a:lnTo>
                      <a:pt x="4902" y="12"/>
                    </a:lnTo>
                    <a:lnTo>
                      <a:pt x="4842" y="24"/>
                    </a:lnTo>
                    <a:lnTo>
                      <a:pt x="4830" y="24"/>
                    </a:lnTo>
                    <a:lnTo>
                      <a:pt x="4812" y="18"/>
                    </a:lnTo>
                    <a:lnTo>
                      <a:pt x="4746" y="18"/>
                    </a:lnTo>
                    <a:lnTo>
                      <a:pt x="4710" y="24"/>
                    </a:lnTo>
                    <a:lnTo>
                      <a:pt x="4686" y="36"/>
                    </a:lnTo>
                    <a:lnTo>
                      <a:pt x="4674" y="36"/>
                    </a:lnTo>
                    <a:lnTo>
                      <a:pt x="4764" y="60"/>
                    </a:lnTo>
                    <a:lnTo>
                      <a:pt x="4674" y="48"/>
                    </a:lnTo>
                    <a:lnTo>
                      <a:pt x="4662" y="48"/>
                    </a:lnTo>
                    <a:lnTo>
                      <a:pt x="4590" y="36"/>
                    </a:lnTo>
                    <a:lnTo>
                      <a:pt x="4542" y="36"/>
                    </a:lnTo>
                    <a:lnTo>
                      <a:pt x="4530" y="48"/>
                    </a:lnTo>
                    <a:lnTo>
                      <a:pt x="4530" y="60"/>
                    </a:lnTo>
                    <a:lnTo>
                      <a:pt x="4512" y="60"/>
                    </a:lnTo>
                    <a:lnTo>
                      <a:pt x="4482" y="54"/>
                    </a:lnTo>
                    <a:lnTo>
                      <a:pt x="4392" y="54"/>
                    </a:lnTo>
                    <a:lnTo>
                      <a:pt x="4350" y="60"/>
                    </a:lnTo>
                    <a:lnTo>
                      <a:pt x="4302" y="66"/>
                    </a:lnTo>
                    <a:lnTo>
                      <a:pt x="4260" y="66"/>
                    </a:lnTo>
                    <a:lnTo>
                      <a:pt x="4242" y="72"/>
                    </a:lnTo>
                    <a:lnTo>
                      <a:pt x="4260" y="72"/>
                    </a:lnTo>
                    <a:lnTo>
                      <a:pt x="4266" y="78"/>
                    </a:lnTo>
                    <a:lnTo>
                      <a:pt x="4278" y="78"/>
                    </a:lnTo>
                    <a:lnTo>
                      <a:pt x="4362" y="84"/>
                    </a:lnTo>
                    <a:lnTo>
                      <a:pt x="4278" y="96"/>
                    </a:lnTo>
                    <a:lnTo>
                      <a:pt x="4284" y="96"/>
                    </a:lnTo>
                    <a:lnTo>
                      <a:pt x="4290" y="102"/>
                    </a:lnTo>
                    <a:lnTo>
                      <a:pt x="4314" y="114"/>
                    </a:lnTo>
                    <a:lnTo>
                      <a:pt x="4338" y="114"/>
                    </a:lnTo>
                    <a:lnTo>
                      <a:pt x="4356" y="108"/>
                    </a:lnTo>
                    <a:lnTo>
                      <a:pt x="4392" y="108"/>
                    </a:lnTo>
                    <a:lnTo>
                      <a:pt x="4398" y="102"/>
                    </a:lnTo>
                    <a:lnTo>
                      <a:pt x="4410" y="102"/>
                    </a:lnTo>
                    <a:lnTo>
                      <a:pt x="4416" y="96"/>
                    </a:lnTo>
                    <a:lnTo>
                      <a:pt x="4440" y="96"/>
                    </a:lnTo>
                    <a:lnTo>
                      <a:pt x="4458" y="90"/>
                    </a:lnTo>
                    <a:lnTo>
                      <a:pt x="4500" y="90"/>
                    </a:lnTo>
                    <a:lnTo>
                      <a:pt x="4518" y="96"/>
                    </a:lnTo>
                    <a:lnTo>
                      <a:pt x="4536" y="96"/>
                    </a:lnTo>
                    <a:lnTo>
                      <a:pt x="4548" y="102"/>
                    </a:lnTo>
                    <a:lnTo>
                      <a:pt x="4560" y="102"/>
                    </a:lnTo>
                    <a:lnTo>
                      <a:pt x="4494" y="102"/>
                    </a:lnTo>
                    <a:lnTo>
                      <a:pt x="4482" y="108"/>
                    </a:lnTo>
                    <a:lnTo>
                      <a:pt x="4458" y="108"/>
                    </a:lnTo>
                    <a:lnTo>
                      <a:pt x="4446" y="114"/>
                    </a:lnTo>
                    <a:lnTo>
                      <a:pt x="4434" y="114"/>
                    </a:lnTo>
                    <a:lnTo>
                      <a:pt x="4422" y="120"/>
                    </a:lnTo>
                    <a:lnTo>
                      <a:pt x="4410" y="120"/>
                    </a:lnTo>
                    <a:lnTo>
                      <a:pt x="4404" y="126"/>
                    </a:lnTo>
                    <a:lnTo>
                      <a:pt x="4398" y="126"/>
                    </a:lnTo>
                    <a:lnTo>
                      <a:pt x="4434" y="126"/>
                    </a:lnTo>
                    <a:lnTo>
                      <a:pt x="4452" y="132"/>
                    </a:lnTo>
                    <a:lnTo>
                      <a:pt x="4488" y="132"/>
                    </a:lnTo>
                    <a:lnTo>
                      <a:pt x="4500" y="126"/>
                    </a:lnTo>
                    <a:lnTo>
                      <a:pt x="4506" y="126"/>
                    </a:lnTo>
                    <a:lnTo>
                      <a:pt x="4512" y="120"/>
                    </a:lnTo>
                    <a:lnTo>
                      <a:pt x="4638" y="120"/>
                    </a:lnTo>
                    <a:lnTo>
                      <a:pt x="4656" y="114"/>
                    </a:lnTo>
                    <a:lnTo>
                      <a:pt x="4680" y="114"/>
                    </a:lnTo>
                    <a:lnTo>
                      <a:pt x="4698" y="108"/>
                    </a:lnTo>
                    <a:lnTo>
                      <a:pt x="4710" y="108"/>
                    </a:lnTo>
                    <a:lnTo>
                      <a:pt x="4722" y="96"/>
                    </a:lnTo>
                    <a:lnTo>
                      <a:pt x="4734" y="96"/>
                    </a:lnTo>
                    <a:lnTo>
                      <a:pt x="4752" y="90"/>
                    </a:lnTo>
                    <a:lnTo>
                      <a:pt x="4770" y="90"/>
                    </a:lnTo>
                    <a:lnTo>
                      <a:pt x="4782" y="84"/>
                    </a:lnTo>
                    <a:lnTo>
                      <a:pt x="4830" y="84"/>
                    </a:lnTo>
                    <a:lnTo>
                      <a:pt x="4746" y="114"/>
                    </a:lnTo>
                    <a:lnTo>
                      <a:pt x="4782" y="114"/>
                    </a:lnTo>
                    <a:lnTo>
                      <a:pt x="4734" y="126"/>
                    </a:lnTo>
                    <a:lnTo>
                      <a:pt x="4716" y="126"/>
                    </a:lnTo>
                    <a:lnTo>
                      <a:pt x="4674" y="132"/>
                    </a:lnTo>
                    <a:lnTo>
                      <a:pt x="4620" y="132"/>
                    </a:lnTo>
                    <a:lnTo>
                      <a:pt x="4566" y="138"/>
                    </a:lnTo>
                    <a:lnTo>
                      <a:pt x="4536" y="138"/>
                    </a:lnTo>
                    <a:lnTo>
                      <a:pt x="4524" y="150"/>
                    </a:lnTo>
                    <a:lnTo>
                      <a:pt x="4524" y="156"/>
                    </a:lnTo>
                    <a:lnTo>
                      <a:pt x="4602" y="174"/>
                    </a:lnTo>
                    <a:lnTo>
                      <a:pt x="4596" y="174"/>
                    </a:lnTo>
                    <a:lnTo>
                      <a:pt x="4590" y="180"/>
                    </a:lnTo>
                    <a:lnTo>
                      <a:pt x="4578" y="180"/>
                    </a:lnTo>
                    <a:lnTo>
                      <a:pt x="4566" y="186"/>
                    </a:lnTo>
                    <a:lnTo>
                      <a:pt x="4542" y="186"/>
                    </a:lnTo>
                    <a:lnTo>
                      <a:pt x="4518" y="174"/>
                    </a:lnTo>
                    <a:lnTo>
                      <a:pt x="4500" y="162"/>
                    </a:lnTo>
                    <a:lnTo>
                      <a:pt x="4476" y="150"/>
                    </a:lnTo>
                    <a:lnTo>
                      <a:pt x="4470" y="144"/>
                    </a:lnTo>
                    <a:lnTo>
                      <a:pt x="4356" y="144"/>
                    </a:lnTo>
                    <a:lnTo>
                      <a:pt x="4350" y="150"/>
                    </a:lnTo>
                    <a:lnTo>
                      <a:pt x="4344" y="162"/>
                    </a:lnTo>
                    <a:lnTo>
                      <a:pt x="4338" y="168"/>
                    </a:lnTo>
                    <a:lnTo>
                      <a:pt x="4368" y="186"/>
                    </a:lnTo>
                    <a:lnTo>
                      <a:pt x="4386" y="204"/>
                    </a:lnTo>
                    <a:lnTo>
                      <a:pt x="4410" y="216"/>
                    </a:lnTo>
                    <a:lnTo>
                      <a:pt x="4458" y="216"/>
                    </a:lnTo>
                    <a:lnTo>
                      <a:pt x="4476" y="210"/>
                    </a:lnTo>
                    <a:lnTo>
                      <a:pt x="4488" y="210"/>
                    </a:lnTo>
                    <a:lnTo>
                      <a:pt x="4476" y="216"/>
                    </a:lnTo>
                    <a:lnTo>
                      <a:pt x="4470" y="228"/>
                    </a:lnTo>
                    <a:lnTo>
                      <a:pt x="4398" y="228"/>
                    </a:lnTo>
                    <a:lnTo>
                      <a:pt x="4380" y="222"/>
                    </a:lnTo>
                    <a:lnTo>
                      <a:pt x="4350" y="222"/>
                    </a:lnTo>
                    <a:lnTo>
                      <a:pt x="4314" y="228"/>
                    </a:lnTo>
                    <a:lnTo>
                      <a:pt x="4272" y="234"/>
                    </a:lnTo>
                    <a:lnTo>
                      <a:pt x="4230" y="234"/>
                    </a:lnTo>
                    <a:lnTo>
                      <a:pt x="4218" y="240"/>
                    </a:lnTo>
                    <a:lnTo>
                      <a:pt x="4200" y="246"/>
                    </a:lnTo>
                    <a:lnTo>
                      <a:pt x="4188" y="258"/>
                    </a:lnTo>
                    <a:lnTo>
                      <a:pt x="4176" y="264"/>
                    </a:lnTo>
                    <a:lnTo>
                      <a:pt x="4170" y="270"/>
                    </a:lnTo>
                    <a:lnTo>
                      <a:pt x="4164" y="270"/>
                    </a:lnTo>
                    <a:lnTo>
                      <a:pt x="4236" y="258"/>
                    </a:lnTo>
                    <a:lnTo>
                      <a:pt x="4236" y="276"/>
                    </a:lnTo>
                    <a:lnTo>
                      <a:pt x="4296" y="258"/>
                    </a:lnTo>
                    <a:lnTo>
                      <a:pt x="4224" y="288"/>
                    </a:lnTo>
                    <a:lnTo>
                      <a:pt x="4230" y="288"/>
                    </a:lnTo>
                    <a:lnTo>
                      <a:pt x="4236" y="294"/>
                    </a:lnTo>
                    <a:lnTo>
                      <a:pt x="4248" y="300"/>
                    </a:lnTo>
                    <a:lnTo>
                      <a:pt x="4278" y="300"/>
                    </a:lnTo>
                    <a:lnTo>
                      <a:pt x="4314" y="288"/>
                    </a:lnTo>
                    <a:lnTo>
                      <a:pt x="4326" y="288"/>
                    </a:lnTo>
                    <a:lnTo>
                      <a:pt x="4344" y="282"/>
                    </a:lnTo>
                    <a:lnTo>
                      <a:pt x="4350" y="276"/>
                    </a:lnTo>
                    <a:lnTo>
                      <a:pt x="4356" y="276"/>
                    </a:lnTo>
                    <a:lnTo>
                      <a:pt x="4254" y="312"/>
                    </a:lnTo>
                    <a:lnTo>
                      <a:pt x="4188" y="312"/>
                    </a:lnTo>
                    <a:lnTo>
                      <a:pt x="4176" y="288"/>
                    </a:lnTo>
                    <a:lnTo>
                      <a:pt x="4164" y="288"/>
                    </a:lnTo>
                    <a:lnTo>
                      <a:pt x="4146" y="282"/>
                    </a:lnTo>
                    <a:lnTo>
                      <a:pt x="4110" y="282"/>
                    </a:lnTo>
                    <a:lnTo>
                      <a:pt x="4104" y="288"/>
                    </a:lnTo>
                    <a:lnTo>
                      <a:pt x="4104" y="300"/>
                    </a:lnTo>
                    <a:lnTo>
                      <a:pt x="4110" y="312"/>
                    </a:lnTo>
                    <a:lnTo>
                      <a:pt x="4110" y="318"/>
                    </a:lnTo>
                    <a:lnTo>
                      <a:pt x="4116" y="324"/>
                    </a:lnTo>
                    <a:lnTo>
                      <a:pt x="4092" y="324"/>
                    </a:lnTo>
                    <a:lnTo>
                      <a:pt x="4074" y="330"/>
                    </a:lnTo>
                    <a:lnTo>
                      <a:pt x="4032" y="330"/>
                    </a:lnTo>
                    <a:lnTo>
                      <a:pt x="4020" y="336"/>
                    </a:lnTo>
                    <a:lnTo>
                      <a:pt x="4002" y="342"/>
                    </a:lnTo>
                    <a:lnTo>
                      <a:pt x="3990" y="348"/>
                    </a:lnTo>
                    <a:lnTo>
                      <a:pt x="3972" y="354"/>
                    </a:lnTo>
                    <a:lnTo>
                      <a:pt x="3936" y="354"/>
                    </a:lnTo>
                    <a:lnTo>
                      <a:pt x="3924" y="360"/>
                    </a:lnTo>
                    <a:lnTo>
                      <a:pt x="3918" y="360"/>
                    </a:lnTo>
                    <a:lnTo>
                      <a:pt x="3924" y="360"/>
                    </a:lnTo>
                    <a:lnTo>
                      <a:pt x="3936" y="366"/>
                    </a:lnTo>
                    <a:lnTo>
                      <a:pt x="3978" y="366"/>
                    </a:lnTo>
                    <a:lnTo>
                      <a:pt x="3990" y="360"/>
                    </a:lnTo>
                    <a:lnTo>
                      <a:pt x="3996" y="354"/>
                    </a:lnTo>
                    <a:lnTo>
                      <a:pt x="3984" y="372"/>
                    </a:lnTo>
                    <a:lnTo>
                      <a:pt x="4020" y="366"/>
                    </a:lnTo>
                    <a:lnTo>
                      <a:pt x="4044" y="354"/>
                    </a:lnTo>
                    <a:lnTo>
                      <a:pt x="4044" y="372"/>
                    </a:lnTo>
                    <a:lnTo>
                      <a:pt x="4074" y="366"/>
                    </a:lnTo>
                    <a:lnTo>
                      <a:pt x="4098" y="366"/>
                    </a:lnTo>
                    <a:lnTo>
                      <a:pt x="4098" y="372"/>
                    </a:lnTo>
                    <a:lnTo>
                      <a:pt x="4104" y="378"/>
                    </a:lnTo>
                    <a:lnTo>
                      <a:pt x="4122" y="378"/>
                    </a:lnTo>
                    <a:lnTo>
                      <a:pt x="4146" y="366"/>
                    </a:lnTo>
                    <a:lnTo>
                      <a:pt x="4152" y="366"/>
                    </a:lnTo>
                    <a:lnTo>
                      <a:pt x="4164" y="360"/>
                    </a:lnTo>
                    <a:lnTo>
                      <a:pt x="4170" y="372"/>
                    </a:lnTo>
                    <a:lnTo>
                      <a:pt x="4200" y="354"/>
                    </a:lnTo>
                    <a:lnTo>
                      <a:pt x="4206" y="360"/>
                    </a:lnTo>
                    <a:lnTo>
                      <a:pt x="4212" y="372"/>
                    </a:lnTo>
                    <a:lnTo>
                      <a:pt x="4224" y="372"/>
                    </a:lnTo>
                    <a:lnTo>
                      <a:pt x="4236" y="366"/>
                    </a:lnTo>
                    <a:lnTo>
                      <a:pt x="4242" y="360"/>
                    </a:lnTo>
                    <a:lnTo>
                      <a:pt x="4248" y="360"/>
                    </a:lnTo>
                    <a:lnTo>
                      <a:pt x="4254" y="366"/>
                    </a:lnTo>
                    <a:lnTo>
                      <a:pt x="4266" y="372"/>
                    </a:lnTo>
                    <a:lnTo>
                      <a:pt x="4284" y="372"/>
                    </a:lnTo>
                    <a:lnTo>
                      <a:pt x="4290" y="366"/>
                    </a:lnTo>
                    <a:lnTo>
                      <a:pt x="4290" y="360"/>
                    </a:lnTo>
                    <a:lnTo>
                      <a:pt x="4284" y="354"/>
                    </a:lnTo>
                    <a:lnTo>
                      <a:pt x="4338" y="372"/>
                    </a:lnTo>
                    <a:lnTo>
                      <a:pt x="4344" y="378"/>
                    </a:lnTo>
                    <a:lnTo>
                      <a:pt x="4350" y="390"/>
                    </a:lnTo>
                    <a:lnTo>
                      <a:pt x="4374" y="390"/>
                    </a:lnTo>
                    <a:lnTo>
                      <a:pt x="4410" y="378"/>
                    </a:lnTo>
                    <a:lnTo>
                      <a:pt x="4440" y="372"/>
                    </a:lnTo>
                    <a:lnTo>
                      <a:pt x="4476" y="372"/>
                    </a:lnTo>
                    <a:lnTo>
                      <a:pt x="4494" y="366"/>
                    </a:lnTo>
                    <a:lnTo>
                      <a:pt x="4506" y="360"/>
                    </a:lnTo>
                    <a:lnTo>
                      <a:pt x="4524" y="342"/>
                    </a:lnTo>
                    <a:lnTo>
                      <a:pt x="4464" y="342"/>
                    </a:lnTo>
                    <a:lnTo>
                      <a:pt x="4470" y="336"/>
                    </a:lnTo>
                    <a:lnTo>
                      <a:pt x="4470" y="330"/>
                    </a:lnTo>
                    <a:lnTo>
                      <a:pt x="4416" y="330"/>
                    </a:lnTo>
                    <a:lnTo>
                      <a:pt x="4362" y="318"/>
                    </a:lnTo>
                    <a:lnTo>
                      <a:pt x="4380" y="300"/>
                    </a:lnTo>
                    <a:lnTo>
                      <a:pt x="4440" y="318"/>
                    </a:lnTo>
                    <a:lnTo>
                      <a:pt x="4452" y="318"/>
                    </a:lnTo>
                    <a:lnTo>
                      <a:pt x="4488" y="312"/>
                    </a:lnTo>
                    <a:lnTo>
                      <a:pt x="4566" y="312"/>
                    </a:lnTo>
                    <a:lnTo>
                      <a:pt x="4578" y="300"/>
                    </a:lnTo>
                    <a:lnTo>
                      <a:pt x="4578" y="288"/>
                    </a:lnTo>
                    <a:lnTo>
                      <a:pt x="4584" y="288"/>
                    </a:lnTo>
                    <a:lnTo>
                      <a:pt x="4590" y="282"/>
                    </a:lnTo>
                    <a:lnTo>
                      <a:pt x="4608" y="282"/>
                    </a:lnTo>
                    <a:lnTo>
                      <a:pt x="4626" y="276"/>
                    </a:lnTo>
                    <a:lnTo>
                      <a:pt x="4662" y="276"/>
                    </a:lnTo>
                    <a:lnTo>
                      <a:pt x="4680" y="270"/>
                    </a:lnTo>
                    <a:lnTo>
                      <a:pt x="4710" y="270"/>
                    </a:lnTo>
                    <a:lnTo>
                      <a:pt x="4722" y="264"/>
                    </a:lnTo>
                    <a:lnTo>
                      <a:pt x="4728" y="264"/>
                    </a:lnTo>
                    <a:lnTo>
                      <a:pt x="4704" y="246"/>
                    </a:lnTo>
                    <a:lnTo>
                      <a:pt x="4746" y="246"/>
                    </a:lnTo>
                    <a:lnTo>
                      <a:pt x="4770" y="240"/>
                    </a:lnTo>
                    <a:lnTo>
                      <a:pt x="4782" y="234"/>
                    </a:lnTo>
                    <a:lnTo>
                      <a:pt x="4776" y="228"/>
                    </a:lnTo>
                    <a:lnTo>
                      <a:pt x="4770" y="228"/>
                    </a:lnTo>
                    <a:lnTo>
                      <a:pt x="4758" y="222"/>
                    </a:lnTo>
                    <a:lnTo>
                      <a:pt x="4746" y="222"/>
                    </a:lnTo>
                    <a:lnTo>
                      <a:pt x="4734" y="216"/>
                    </a:lnTo>
                    <a:lnTo>
                      <a:pt x="4686" y="216"/>
                    </a:lnTo>
                    <a:lnTo>
                      <a:pt x="4674" y="210"/>
                    </a:lnTo>
                    <a:lnTo>
                      <a:pt x="4662" y="210"/>
                    </a:lnTo>
                    <a:lnTo>
                      <a:pt x="4662" y="204"/>
                    </a:lnTo>
                    <a:lnTo>
                      <a:pt x="4674" y="198"/>
                    </a:lnTo>
                    <a:lnTo>
                      <a:pt x="4686" y="198"/>
                    </a:lnTo>
                    <a:lnTo>
                      <a:pt x="4704" y="192"/>
                    </a:lnTo>
                    <a:lnTo>
                      <a:pt x="4716" y="186"/>
                    </a:lnTo>
                    <a:lnTo>
                      <a:pt x="4764" y="186"/>
                    </a:lnTo>
                    <a:lnTo>
                      <a:pt x="4782" y="192"/>
                    </a:lnTo>
                    <a:lnTo>
                      <a:pt x="4860" y="192"/>
                    </a:lnTo>
                    <a:lnTo>
                      <a:pt x="4878" y="186"/>
                    </a:lnTo>
                    <a:lnTo>
                      <a:pt x="4902" y="186"/>
                    </a:lnTo>
                    <a:lnTo>
                      <a:pt x="4896" y="180"/>
                    </a:lnTo>
                    <a:lnTo>
                      <a:pt x="4878" y="180"/>
                    </a:lnTo>
                    <a:lnTo>
                      <a:pt x="4866" y="174"/>
                    </a:lnTo>
                    <a:lnTo>
                      <a:pt x="4872" y="168"/>
                    </a:lnTo>
                    <a:lnTo>
                      <a:pt x="4902" y="162"/>
                    </a:lnTo>
                    <a:lnTo>
                      <a:pt x="4944" y="168"/>
                    </a:lnTo>
                    <a:lnTo>
                      <a:pt x="4974" y="174"/>
                    </a:lnTo>
                    <a:lnTo>
                      <a:pt x="4986" y="174"/>
                    </a:lnTo>
                    <a:lnTo>
                      <a:pt x="4992" y="168"/>
                    </a:lnTo>
                    <a:lnTo>
                      <a:pt x="4992" y="150"/>
                    </a:lnTo>
                    <a:lnTo>
                      <a:pt x="5070" y="156"/>
                    </a:lnTo>
                    <a:lnTo>
                      <a:pt x="5070" y="132"/>
                    </a:lnTo>
                    <a:lnTo>
                      <a:pt x="5082" y="132"/>
                    </a:lnTo>
                    <a:lnTo>
                      <a:pt x="5094" y="138"/>
                    </a:lnTo>
                    <a:lnTo>
                      <a:pt x="5112" y="138"/>
                    </a:lnTo>
                    <a:lnTo>
                      <a:pt x="5136" y="126"/>
                    </a:lnTo>
                    <a:lnTo>
                      <a:pt x="5148" y="126"/>
                    </a:lnTo>
                    <a:lnTo>
                      <a:pt x="5154" y="120"/>
                    </a:lnTo>
                    <a:lnTo>
                      <a:pt x="5172" y="120"/>
                    </a:lnTo>
                    <a:lnTo>
                      <a:pt x="5208" y="114"/>
                    </a:lnTo>
                    <a:lnTo>
                      <a:pt x="5256" y="102"/>
                    </a:lnTo>
                    <a:lnTo>
                      <a:pt x="5298" y="96"/>
                    </a:lnTo>
                    <a:lnTo>
                      <a:pt x="5322" y="90"/>
                    </a:lnTo>
                    <a:lnTo>
                      <a:pt x="5340" y="90"/>
                    </a:lnTo>
                    <a:lnTo>
                      <a:pt x="5346" y="84"/>
                    </a:lnTo>
                    <a:lnTo>
                      <a:pt x="5238" y="84"/>
                    </a:lnTo>
                    <a:lnTo>
                      <a:pt x="5214" y="96"/>
                    </a:lnTo>
                    <a:lnTo>
                      <a:pt x="5142" y="96"/>
                    </a:lnTo>
                    <a:lnTo>
                      <a:pt x="5226" y="90"/>
                    </a:lnTo>
                    <a:lnTo>
                      <a:pt x="5220" y="78"/>
                    </a:lnTo>
                    <a:lnTo>
                      <a:pt x="5268" y="84"/>
                    </a:lnTo>
                    <a:lnTo>
                      <a:pt x="5274" y="78"/>
                    </a:lnTo>
                    <a:lnTo>
                      <a:pt x="5286" y="72"/>
                    </a:lnTo>
                    <a:lnTo>
                      <a:pt x="5358" y="72"/>
                    </a:lnTo>
                    <a:lnTo>
                      <a:pt x="5406" y="66"/>
                    </a:lnTo>
                    <a:lnTo>
                      <a:pt x="5454" y="66"/>
                    </a:lnTo>
                    <a:lnTo>
                      <a:pt x="5484" y="60"/>
                    </a:lnTo>
                    <a:lnTo>
                      <a:pt x="5496" y="60"/>
                    </a:lnTo>
                    <a:lnTo>
                      <a:pt x="5514" y="54"/>
                    </a:lnTo>
                    <a:lnTo>
                      <a:pt x="5532" y="54"/>
                    </a:lnTo>
                    <a:lnTo>
                      <a:pt x="5550" y="48"/>
                    </a:lnTo>
                    <a:lnTo>
                      <a:pt x="5562" y="42"/>
                    </a:lnTo>
                    <a:lnTo>
                      <a:pt x="5574" y="42"/>
                    </a:lnTo>
                    <a:lnTo>
                      <a:pt x="5574" y="36"/>
                    </a:lnTo>
                    <a:close/>
                    <a:moveTo>
                      <a:pt x="4032" y="966"/>
                    </a:moveTo>
                    <a:lnTo>
                      <a:pt x="4086" y="966"/>
                    </a:lnTo>
                    <a:lnTo>
                      <a:pt x="4134" y="942"/>
                    </a:lnTo>
                    <a:lnTo>
                      <a:pt x="4140" y="930"/>
                    </a:lnTo>
                    <a:lnTo>
                      <a:pt x="4134" y="918"/>
                    </a:lnTo>
                    <a:lnTo>
                      <a:pt x="4134" y="912"/>
                    </a:lnTo>
                    <a:lnTo>
                      <a:pt x="4122" y="906"/>
                    </a:lnTo>
                    <a:lnTo>
                      <a:pt x="4074" y="906"/>
                    </a:lnTo>
                    <a:lnTo>
                      <a:pt x="4062" y="912"/>
                    </a:lnTo>
                    <a:lnTo>
                      <a:pt x="4050" y="912"/>
                    </a:lnTo>
                    <a:lnTo>
                      <a:pt x="4026" y="924"/>
                    </a:lnTo>
                    <a:lnTo>
                      <a:pt x="4014" y="936"/>
                    </a:lnTo>
                    <a:lnTo>
                      <a:pt x="4002" y="942"/>
                    </a:lnTo>
                    <a:lnTo>
                      <a:pt x="4002" y="954"/>
                    </a:lnTo>
                    <a:lnTo>
                      <a:pt x="4014" y="960"/>
                    </a:lnTo>
                    <a:lnTo>
                      <a:pt x="4032" y="966"/>
                    </a:lnTo>
                    <a:close/>
                    <a:moveTo>
                      <a:pt x="4014" y="840"/>
                    </a:moveTo>
                    <a:lnTo>
                      <a:pt x="4002" y="840"/>
                    </a:lnTo>
                    <a:lnTo>
                      <a:pt x="3990" y="846"/>
                    </a:lnTo>
                    <a:lnTo>
                      <a:pt x="3984" y="852"/>
                    </a:lnTo>
                    <a:lnTo>
                      <a:pt x="3972" y="852"/>
                    </a:lnTo>
                    <a:lnTo>
                      <a:pt x="3990" y="852"/>
                    </a:lnTo>
                    <a:lnTo>
                      <a:pt x="4008" y="846"/>
                    </a:lnTo>
                    <a:lnTo>
                      <a:pt x="4026" y="846"/>
                    </a:lnTo>
                    <a:lnTo>
                      <a:pt x="4044" y="840"/>
                    </a:lnTo>
                    <a:lnTo>
                      <a:pt x="4050" y="834"/>
                    </a:lnTo>
                    <a:lnTo>
                      <a:pt x="4056" y="834"/>
                    </a:lnTo>
                    <a:lnTo>
                      <a:pt x="4068" y="822"/>
                    </a:lnTo>
                    <a:lnTo>
                      <a:pt x="4050" y="822"/>
                    </a:lnTo>
                    <a:lnTo>
                      <a:pt x="4044" y="828"/>
                    </a:lnTo>
                    <a:lnTo>
                      <a:pt x="4032" y="828"/>
                    </a:lnTo>
                    <a:lnTo>
                      <a:pt x="4020" y="834"/>
                    </a:lnTo>
                    <a:lnTo>
                      <a:pt x="4014" y="840"/>
                    </a:lnTo>
                    <a:close/>
                    <a:moveTo>
                      <a:pt x="4122" y="822"/>
                    </a:moveTo>
                    <a:lnTo>
                      <a:pt x="4104" y="822"/>
                    </a:lnTo>
                    <a:lnTo>
                      <a:pt x="4098" y="828"/>
                    </a:lnTo>
                    <a:lnTo>
                      <a:pt x="4098" y="840"/>
                    </a:lnTo>
                    <a:lnTo>
                      <a:pt x="4104" y="846"/>
                    </a:lnTo>
                    <a:lnTo>
                      <a:pt x="4110" y="840"/>
                    </a:lnTo>
                    <a:lnTo>
                      <a:pt x="4116" y="840"/>
                    </a:lnTo>
                    <a:lnTo>
                      <a:pt x="4128" y="828"/>
                    </a:lnTo>
                    <a:lnTo>
                      <a:pt x="4122" y="822"/>
                    </a:lnTo>
                    <a:close/>
                    <a:moveTo>
                      <a:pt x="3528" y="1062"/>
                    </a:moveTo>
                    <a:lnTo>
                      <a:pt x="3522" y="1062"/>
                    </a:lnTo>
                    <a:lnTo>
                      <a:pt x="3504" y="1080"/>
                    </a:lnTo>
                    <a:lnTo>
                      <a:pt x="3504" y="1086"/>
                    </a:lnTo>
                    <a:lnTo>
                      <a:pt x="3510" y="1092"/>
                    </a:lnTo>
                    <a:lnTo>
                      <a:pt x="3528" y="1092"/>
                    </a:lnTo>
                    <a:lnTo>
                      <a:pt x="3534" y="1086"/>
                    </a:lnTo>
                    <a:lnTo>
                      <a:pt x="3540" y="1074"/>
                    </a:lnTo>
                    <a:lnTo>
                      <a:pt x="3540" y="1068"/>
                    </a:lnTo>
                    <a:lnTo>
                      <a:pt x="3534" y="1062"/>
                    </a:lnTo>
                    <a:lnTo>
                      <a:pt x="3528" y="1062"/>
                    </a:lnTo>
                    <a:close/>
                    <a:moveTo>
                      <a:pt x="3588" y="1062"/>
                    </a:moveTo>
                    <a:lnTo>
                      <a:pt x="3582" y="1062"/>
                    </a:lnTo>
                    <a:lnTo>
                      <a:pt x="3576" y="1068"/>
                    </a:lnTo>
                    <a:lnTo>
                      <a:pt x="3576" y="1080"/>
                    </a:lnTo>
                    <a:lnTo>
                      <a:pt x="3582" y="1086"/>
                    </a:lnTo>
                    <a:lnTo>
                      <a:pt x="3594" y="1086"/>
                    </a:lnTo>
                    <a:lnTo>
                      <a:pt x="3600" y="1080"/>
                    </a:lnTo>
                    <a:lnTo>
                      <a:pt x="3600" y="1068"/>
                    </a:lnTo>
                    <a:lnTo>
                      <a:pt x="3588" y="1062"/>
                    </a:lnTo>
                    <a:close/>
                    <a:moveTo>
                      <a:pt x="3756" y="1242"/>
                    </a:moveTo>
                    <a:lnTo>
                      <a:pt x="3744" y="1248"/>
                    </a:lnTo>
                    <a:lnTo>
                      <a:pt x="3744" y="1260"/>
                    </a:lnTo>
                    <a:lnTo>
                      <a:pt x="3750" y="1266"/>
                    </a:lnTo>
                    <a:lnTo>
                      <a:pt x="3762" y="1272"/>
                    </a:lnTo>
                    <a:lnTo>
                      <a:pt x="3768" y="1272"/>
                    </a:lnTo>
                    <a:lnTo>
                      <a:pt x="3786" y="1254"/>
                    </a:lnTo>
                    <a:lnTo>
                      <a:pt x="3786" y="1242"/>
                    </a:lnTo>
                    <a:lnTo>
                      <a:pt x="3780" y="1236"/>
                    </a:lnTo>
                    <a:lnTo>
                      <a:pt x="3768" y="1236"/>
                    </a:lnTo>
                    <a:lnTo>
                      <a:pt x="3756" y="1242"/>
                    </a:lnTo>
                    <a:close/>
                    <a:moveTo>
                      <a:pt x="3984" y="2532"/>
                    </a:moveTo>
                    <a:lnTo>
                      <a:pt x="3948" y="2520"/>
                    </a:lnTo>
                    <a:lnTo>
                      <a:pt x="3942" y="2514"/>
                    </a:lnTo>
                    <a:lnTo>
                      <a:pt x="3936" y="2514"/>
                    </a:lnTo>
                    <a:lnTo>
                      <a:pt x="3924" y="2526"/>
                    </a:lnTo>
                    <a:lnTo>
                      <a:pt x="3930" y="2532"/>
                    </a:lnTo>
                    <a:lnTo>
                      <a:pt x="3942" y="2538"/>
                    </a:lnTo>
                    <a:lnTo>
                      <a:pt x="3948" y="2544"/>
                    </a:lnTo>
                    <a:lnTo>
                      <a:pt x="3954" y="2544"/>
                    </a:lnTo>
                    <a:lnTo>
                      <a:pt x="3960" y="2550"/>
                    </a:lnTo>
                    <a:lnTo>
                      <a:pt x="3996" y="2550"/>
                    </a:lnTo>
                    <a:lnTo>
                      <a:pt x="4008" y="2556"/>
                    </a:lnTo>
                    <a:lnTo>
                      <a:pt x="4020" y="2556"/>
                    </a:lnTo>
                    <a:lnTo>
                      <a:pt x="4038" y="2538"/>
                    </a:lnTo>
                    <a:lnTo>
                      <a:pt x="4008" y="2538"/>
                    </a:lnTo>
                    <a:lnTo>
                      <a:pt x="3984" y="2532"/>
                    </a:lnTo>
                    <a:close/>
                    <a:moveTo>
                      <a:pt x="4098" y="2280"/>
                    </a:moveTo>
                    <a:lnTo>
                      <a:pt x="4092" y="2280"/>
                    </a:lnTo>
                    <a:lnTo>
                      <a:pt x="4086" y="2274"/>
                    </a:lnTo>
                    <a:lnTo>
                      <a:pt x="4050" y="2274"/>
                    </a:lnTo>
                    <a:lnTo>
                      <a:pt x="4032" y="2268"/>
                    </a:lnTo>
                    <a:lnTo>
                      <a:pt x="3996" y="2268"/>
                    </a:lnTo>
                    <a:lnTo>
                      <a:pt x="4002" y="2274"/>
                    </a:lnTo>
                    <a:lnTo>
                      <a:pt x="4008" y="2274"/>
                    </a:lnTo>
                    <a:lnTo>
                      <a:pt x="4014" y="2280"/>
                    </a:lnTo>
                    <a:lnTo>
                      <a:pt x="4026" y="2286"/>
                    </a:lnTo>
                    <a:lnTo>
                      <a:pt x="4032" y="2286"/>
                    </a:lnTo>
                    <a:lnTo>
                      <a:pt x="4032" y="2304"/>
                    </a:lnTo>
                    <a:lnTo>
                      <a:pt x="4044" y="2304"/>
                    </a:lnTo>
                    <a:lnTo>
                      <a:pt x="4080" y="2310"/>
                    </a:lnTo>
                    <a:lnTo>
                      <a:pt x="4128" y="2316"/>
                    </a:lnTo>
                    <a:lnTo>
                      <a:pt x="4164" y="2316"/>
                    </a:lnTo>
                    <a:lnTo>
                      <a:pt x="4170" y="2310"/>
                    </a:lnTo>
                    <a:lnTo>
                      <a:pt x="4170" y="2304"/>
                    </a:lnTo>
                    <a:lnTo>
                      <a:pt x="4164" y="2304"/>
                    </a:lnTo>
                    <a:lnTo>
                      <a:pt x="4152" y="2292"/>
                    </a:lnTo>
                    <a:lnTo>
                      <a:pt x="4128" y="2286"/>
                    </a:lnTo>
                    <a:lnTo>
                      <a:pt x="4098" y="2280"/>
                    </a:lnTo>
                    <a:close/>
                    <a:moveTo>
                      <a:pt x="4194" y="2550"/>
                    </a:moveTo>
                    <a:lnTo>
                      <a:pt x="4164" y="2550"/>
                    </a:lnTo>
                    <a:lnTo>
                      <a:pt x="4152" y="2556"/>
                    </a:lnTo>
                    <a:lnTo>
                      <a:pt x="4146" y="2562"/>
                    </a:lnTo>
                    <a:lnTo>
                      <a:pt x="4182" y="2526"/>
                    </a:lnTo>
                    <a:lnTo>
                      <a:pt x="4176" y="2520"/>
                    </a:lnTo>
                    <a:lnTo>
                      <a:pt x="4152" y="2520"/>
                    </a:lnTo>
                    <a:lnTo>
                      <a:pt x="4140" y="2526"/>
                    </a:lnTo>
                    <a:lnTo>
                      <a:pt x="4128" y="2538"/>
                    </a:lnTo>
                    <a:lnTo>
                      <a:pt x="4104" y="2574"/>
                    </a:lnTo>
                    <a:lnTo>
                      <a:pt x="4164" y="2568"/>
                    </a:lnTo>
                    <a:lnTo>
                      <a:pt x="4176" y="2568"/>
                    </a:lnTo>
                    <a:lnTo>
                      <a:pt x="4182" y="2562"/>
                    </a:lnTo>
                    <a:lnTo>
                      <a:pt x="4194" y="2562"/>
                    </a:lnTo>
                    <a:lnTo>
                      <a:pt x="4200" y="2556"/>
                    </a:lnTo>
                    <a:lnTo>
                      <a:pt x="4200" y="2550"/>
                    </a:lnTo>
                    <a:lnTo>
                      <a:pt x="4194" y="2550"/>
                    </a:lnTo>
                    <a:close/>
                    <a:moveTo>
                      <a:pt x="4590" y="1962"/>
                    </a:moveTo>
                    <a:lnTo>
                      <a:pt x="4578" y="1974"/>
                    </a:lnTo>
                    <a:lnTo>
                      <a:pt x="4578" y="1980"/>
                    </a:lnTo>
                    <a:lnTo>
                      <a:pt x="4572" y="1986"/>
                    </a:lnTo>
                    <a:lnTo>
                      <a:pt x="4566" y="1986"/>
                    </a:lnTo>
                    <a:lnTo>
                      <a:pt x="4554" y="1974"/>
                    </a:lnTo>
                    <a:lnTo>
                      <a:pt x="4554" y="1962"/>
                    </a:lnTo>
                    <a:lnTo>
                      <a:pt x="4566" y="1962"/>
                    </a:lnTo>
                    <a:lnTo>
                      <a:pt x="4572" y="1956"/>
                    </a:lnTo>
                    <a:lnTo>
                      <a:pt x="4566" y="1932"/>
                    </a:lnTo>
                    <a:lnTo>
                      <a:pt x="4536" y="1926"/>
                    </a:lnTo>
                    <a:lnTo>
                      <a:pt x="4530" y="1926"/>
                    </a:lnTo>
                    <a:lnTo>
                      <a:pt x="4524" y="1932"/>
                    </a:lnTo>
                    <a:lnTo>
                      <a:pt x="4512" y="1938"/>
                    </a:lnTo>
                    <a:lnTo>
                      <a:pt x="4494" y="1944"/>
                    </a:lnTo>
                    <a:lnTo>
                      <a:pt x="4470" y="1956"/>
                    </a:lnTo>
                    <a:lnTo>
                      <a:pt x="4464" y="1962"/>
                    </a:lnTo>
                    <a:lnTo>
                      <a:pt x="4458" y="1962"/>
                    </a:lnTo>
                    <a:lnTo>
                      <a:pt x="4446" y="1968"/>
                    </a:lnTo>
                    <a:lnTo>
                      <a:pt x="4434" y="1968"/>
                    </a:lnTo>
                    <a:lnTo>
                      <a:pt x="4416" y="1974"/>
                    </a:lnTo>
                    <a:lnTo>
                      <a:pt x="4404" y="1974"/>
                    </a:lnTo>
                    <a:lnTo>
                      <a:pt x="4374" y="1998"/>
                    </a:lnTo>
                    <a:lnTo>
                      <a:pt x="4386" y="1974"/>
                    </a:lnTo>
                    <a:lnTo>
                      <a:pt x="4362" y="1956"/>
                    </a:lnTo>
                    <a:lnTo>
                      <a:pt x="4398" y="1968"/>
                    </a:lnTo>
                    <a:lnTo>
                      <a:pt x="4410" y="1956"/>
                    </a:lnTo>
                    <a:lnTo>
                      <a:pt x="4440" y="1950"/>
                    </a:lnTo>
                    <a:lnTo>
                      <a:pt x="4440" y="1932"/>
                    </a:lnTo>
                    <a:lnTo>
                      <a:pt x="4494" y="1932"/>
                    </a:lnTo>
                    <a:lnTo>
                      <a:pt x="4518" y="1920"/>
                    </a:lnTo>
                    <a:lnTo>
                      <a:pt x="4524" y="1914"/>
                    </a:lnTo>
                    <a:lnTo>
                      <a:pt x="4536" y="1908"/>
                    </a:lnTo>
                    <a:lnTo>
                      <a:pt x="4608" y="1908"/>
                    </a:lnTo>
                    <a:lnTo>
                      <a:pt x="4602" y="1902"/>
                    </a:lnTo>
                    <a:lnTo>
                      <a:pt x="4596" y="1902"/>
                    </a:lnTo>
                    <a:lnTo>
                      <a:pt x="4584" y="1896"/>
                    </a:lnTo>
                    <a:lnTo>
                      <a:pt x="4578" y="1890"/>
                    </a:lnTo>
                    <a:lnTo>
                      <a:pt x="4578" y="1866"/>
                    </a:lnTo>
                    <a:lnTo>
                      <a:pt x="4572" y="1866"/>
                    </a:lnTo>
                    <a:lnTo>
                      <a:pt x="4566" y="1872"/>
                    </a:lnTo>
                    <a:lnTo>
                      <a:pt x="4542" y="1872"/>
                    </a:lnTo>
                    <a:lnTo>
                      <a:pt x="4530" y="1878"/>
                    </a:lnTo>
                    <a:lnTo>
                      <a:pt x="4518" y="1878"/>
                    </a:lnTo>
                    <a:lnTo>
                      <a:pt x="4518" y="1866"/>
                    </a:lnTo>
                    <a:lnTo>
                      <a:pt x="4512" y="1860"/>
                    </a:lnTo>
                    <a:lnTo>
                      <a:pt x="4452" y="1878"/>
                    </a:lnTo>
                    <a:lnTo>
                      <a:pt x="4458" y="1848"/>
                    </a:lnTo>
                    <a:lnTo>
                      <a:pt x="4410" y="1860"/>
                    </a:lnTo>
                    <a:lnTo>
                      <a:pt x="4416" y="1854"/>
                    </a:lnTo>
                    <a:lnTo>
                      <a:pt x="4422" y="1842"/>
                    </a:lnTo>
                    <a:lnTo>
                      <a:pt x="4440" y="1824"/>
                    </a:lnTo>
                    <a:lnTo>
                      <a:pt x="4446" y="1812"/>
                    </a:lnTo>
                    <a:lnTo>
                      <a:pt x="4446" y="1800"/>
                    </a:lnTo>
                    <a:lnTo>
                      <a:pt x="4434" y="1800"/>
                    </a:lnTo>
                    <a:lnTo>
                      <a:pt x="4422" y="1794"/>
                    </a:lnTo>
                    <a:lnTo>
                      <a:pt x="4398" y="1794"/>
                    </a:lnTo>
                    <a:lnTo>
                      <a:pt x="4404" y="1770"/>
                    </a:lnTo>
                    <a:lnTo>
                      <a:pt x="4368" y="1770"/>
                    </a:lnTo>
                    <a:lnTo>
                      <a:pt x="4380" y="1752"/>
                    </a:lnTo>
                    <a:lnTo>
                      <a:pt x="4356" y="1728"/>
                    </a:lnTo>
                    <a:lnTo>
                      <a:pt x="4368" y="1728"/>
                    </a:lnTo>
                    <a:lnTo>
                      <a:pt x="4380" y="1734"/>
                    </a:lnTo>
                    <a:lnTo>
                      <a:pt x="4404" y="1734"/>
                    </a:lnTo>
                    <a:lnTo>
                      <a:pt x="4410" y="1728"/>
                    </a:lnTo>
                    <a:lnTo>
                      <a:pt x="4422" y="1722"/>
                    </a:lnTo>
                    <a:lnTo>
                      <a:pt x="4434" y="1710"/>
                    </a:lnTo>
                    <a:lnTo>
                      <a:pt x="4440" y="1710"/>
                    </a:lnTo>
                    <a:lnTo>
                      <a:pt x="4398" y="1686"/>
                    </a:lnTo>
                    <a:lnTo>
                      <a:pt x="4446" y="1656"/>
                    </a:lnTo>
                    <a:lnTo>
                      <a:pt x="4398" y="1632"/>
                    </a:lnTo>
                    <a:lnTo>
                      <a:pt x="4350" y="1638"/>
                    </a:lnTo>
                    <a:lnTo>
                      <a:pt x="4404" y="1614"/>
                    </a:lnTo>
                    <a:lnTo>
                      <a:pt x="4368" y="1608"/>
                    </a:lnTo>
                    <a:lnTo>
                      <a:pt x="4410" y="1584"/>
                    </a:lnTo>
                    <a:lnTo>
                      <a:pt x="4404" y="1560"/>
                    </a:lnTo>
                    <a:lnTo>
                      <a:pt x="4374" y="1560"/>
                    </a:lnTo>
                    <a:lnTo>
                      <a:pt x="4380" y="1554"/>
                    </a:lnTo>
                    <a:lnTo>
                      <a:pt x="4392" y="1530"/>
                    </a:lnTo>
                    <a:lnTo>
                      <a:pt x="4374" y="1494"/>
                    </a:lnTo>
                    <a:lnTo>
                      <a:pt x="4362" y="1494"/>
                    </a:lnTo>
                    <a:lnTo>
                      <a:pt x="4374" y="1470"/>
                    </a:lnTo>
                    <a:lnTo>
                      <a:pt x="4362" y="1476"/>
                    </a:lnTo>
                    <a:lnTo>
                      <a:pt x="4356" y="1482"/>
                    </a:lnTo>
                    <a:lnTo>
                      <a:pt x="4344" y="1488"/>
                    </a:lnTo>
                    <a:lnTo>
                      <a:pt x="4332" y="1500"/>
                    </a:lnTo>
                    <a:lnTo>
                      <a:pt x="4332" y="1518"/>
                    </a:lnTo>
                    <a:lnTo>
                      <a:pt x="4302" y="1506"/>
                    </a:lnTo>
                    <a:lnTo>
                      <a:pt x="4308" y="1542"/>
                    </a:lnTo>
                    <a:lnTo>
                      <a:pt x="4284" y="1542"/>
                    </a:lnTo>
                    <a:lnTo>
                      <a:pt x="4272" y="1560"/>
                    </a:lnTo>
                    <a:lnTo>
                      <a:pt x="4278" y="1572"/>
                    </a:lnTo>
                    <a:lnTo>
                      <a:pt x="4254" y="1572"/>
                    </a:lnTo>
                    <a:lnTo>
                      <a:pt x="4230" y="1614"/>
                    </a:lnTo>
                    <a:lnTo>
                      <a:pt x="4218" y="1614"/>
                    </a:lnTo>
                    <a:lnTo>
                      <a:pt x="4236" y="1578"/>
                    </a:lnTo>
                    <a:lnTo>
                      <a:pt x="4224" y="1566"/>
                    </a:lnTo>
                    <a:lnTo>
                      <a:pt x="4212" y="1566"/>
                    </a:lnTo>
                    <a:lnTo>
                      <a:pt x="4194" y="1584"/>
                    </a:lnTo>
                    <a:lnTo>
                      <a:pt x="4182" y="1590"/>
                    </a:lnTo>
                    <a:lnTo>
                      <a:pt x="4176" y="1596"/>
                    </a:lnTo>
                    <a:lnTo>
                      <a:pt x="4164" y="1602"/>
                    </a:lnTo>
                    <a:lnTo>
                      <a:pt x="4158" y="1608"/>
                    </a:lnTo>
                    <a:lnTo>
                      <a:pt x="4146" y="1614"/>
                    </a:lnTo>
                    <a:lnTo>
                      <a:pt x="4140" y="1620"/>
                    </a:lnTo>
                    <a:lnTo>
                      <a:pt x="4116" y="1632"/>
                    </a:lnTo>
                    <a:lnTo>
                      <a:pt x="4110" y="1638"/>
                    </a:lnTo>
                    <a:lnTo>
                      <a:pt x="4116" y="1614"/>
                    </a:lnTo>
                    <a:lnTo>
                      <a:pt x="4116" y="1596"/>
                    </a:lnTo>
                    <a:lnTo>
                      <a:pt x="4080" y="1632"/>
                    </a:lnTo>
                    <a:lnTo>
                      <a:pt x="4014" y="1644"/>
                    </a:lnTo>
                    <a:lnTo>
                      <a:pt x="4074" y="1626"/>
                    </a:lnTo>
                    <a:lnTo>
                      <a:pt x="4080" y="1620"/>
                    </a:lnTo>
                    <a:lnTo>
                      <a:pt x="4092" y="1596"/>
                    </a:lnTo>
                    <a:lnTo>
                      <a:pt x="4098" y="1590"/>
                    </a:lnTo>
                    <a:lnTo>
                      <a:pt x="4098" y="1578"/>
                    </a:lnTo>
                    <a:lnTo>
                      <a:pt x="4092" y="1572"/>
                    </a:lnTo>
                    <a:lnTo>
                      <a:pt x="4050" y="1572"/>
                    </a:lnTo>
                    <a:lnTo>
                      <a:pt x="4038" y="1578"/>
                    </a:lnTo>
                    <a:lnTo>
                      <a:pt x="4032" y="1578"/>
                    </a:lnTo>
                    <a:lnTo>
                      <a:pt x="4020" y="1584"/>
                    </a:lnTo>
                    <a:lnTo>
                      <a:pt x="4002" y="1584"/>
                    </a:lnTo>
                    <a:lnTo>
                      <a:pt x="4002" y="1578"/>
                    </a:lnTo>
                    <a:lnTo>
                      <a:pt x="4008" y="1572"/>
                    </a:lnTo>
                    <a:lnTo>
                      <a:pt x="4020" y="1566"/>
                    </a:lnTo>
                    <a:lnTo>
                      <a:pt x="4026" y="1560"/>
                    </a:lnTo>
                    <a:lnTo>
                      <a:pt x="4032" y="1560"/>
                    </a:lnTo>
                    <a:lnTo>
                      <a:pt x="4032" y="1572"/>
                    </a:lnTo>
                    <a:lnTo>
                      <a:pt x="4050" y="1560"/>
                    </a:lnTo>
                    <a:lnTo>
                      <a:pt x="4044" y="1536"/>
                    </a:lnTo>
                    <a:lnTo>
                      <a:pt x="4050" y="1530"/>
                    </a:lnTo>
                    <a:lnTo>
                      <a:pt x="4062" y="1524"/>
                    </a:lnTo>
                    <a:lnTo>
                      <a:pt x="4074" y="1512"/>
                    </a:lnTo>
                    <a:lnTo>
                      <a:pt x="4074" y="1506"/>
                    </a:lnTo>
                    <a:lnTo>
                      <a:pt x="4068" y="1500"/>
                    </a:lnTo>
                    <a:lnTo>
                      <a:pt x="4056" y="1494"/>
                    </a:lnTo>
                    <a:lnTo>
                      <a:pt x="4044" y="1494"/>
                    </a:lnTo>
                    <a:lnTo>
                      <a:pt x="4032" y="1488"/>
                    </a:lnTo>
                    <a:lnTo>
                      <a:pt x="4014" y="1488"/>
                    </a:lnTo>
                    <a:lnTo>
                      <a:pt x="4044" y="1488"/>
                    </a:lnTo>
                    <a:lnTo>
                      <a:pt x="4056" y="1482"/>
                    </a:lnTo>
                    <a:lnTo>
                      <a:pt x="4074" y="1482"/>
                    </a:lnTo>
                    <a:lnTo>
                      <a:pt x="4086" y="1470"/>
                    </a:lnTo>
                    <a:lnTo>
                      <a:pt x="4098" y="1446"/>
                    </a:lnTo>
                    <a:lnTo>
                      <a:pt x="4104" y="1440"/>
                    </a:lnTo>
                    <a:lnTo>
                      <a:pt x="4110" y="1440"/>
                    </a:lnTo>
                    <a:lnTo>
                      <a:pt x="4122" y="1434"/>
                    </a:lnTo>
                    <a:lnTo>
                      <a:pt x="4128" y="1434"/>
                    </a:lnTo>
                    <a:lnTo>
                      <a:pt x="4134" y="1428"/>
                    </a:lnTo>
                    <a:lnTo>
                      <a:pt x="4122" y="1416"/>
                    </a:lnTo>
                    <a:lnTo>
                      <a:pt x="4110" y="1422"/>
                    </a:lnTo>
                    <a:lnTo>
                      <a:pt x="4098" y="1434"/>
                    </a:lnTo>
                    <a:lnTo>
                      <a:pt x="4092" y="1404"/>
                    </a:lnTo>
                    <a:lnTo>
                      <a:pt x="4068" y="1404"/>
                    </a:lnTo>
                    <a:lnTo>
                      <a:pt x="4050" y="1410"/>
                    </a:lnTo>
                    <a:lnTo>
                      <a:pt x="4026" y="1410"/>
                    </a:lnTo>
                    <a:lnTo>
                      <a:pt x="4020" y="1404"/>
                    </a:lnTo>
                    <a:lnTo>
                      <a:pt x="4020" y="1386"/>
                    </a:lnTo>
                    <a:lnTo>
                      <a:pt x="4038" y="1368"/>
                    </a:lnTo>
                    <a:lnTo>
                      <a:pt x="4032" y="1362"/>
                    </a:lnTo>
                    <a:lnTo>
                      <a:pt x="4014" y="1362"/>
                    </a:lnTo>
                    <a:lnTo>
                      <a:pt x="4008" y="1368"/>
                    </a:lnTo>
                    <a:lnTo>
                      <a:pt x="4020" y="1344"/>
                    </a:lnTo>
                    <a:lnTo>
                      <a:pt x="3984" y="1350"/>
                    </a:lnTo>
                    <a:lnTo>
                      <a:pt x="3984" y="1326"/>
                    </a:lnTo>
                    <a:lnTo>
                      <a:pt x="3978" y="1314"/>
                    </a:lnTo>
                    <a:lnTo>
                      <a:pt x="3972" y="1308"/>
                    </a:lnTo>
                    <a:lnTo>
                      <a:pt x="3948" y="1308"/>
                    </a:lnTo>
                    <a:lnTo>
                      <a:pt x="3930" y="1314"/>
                    </a:lnTo>
                    <a:lnTo>
                      <a:pt x="3906" y="1326"/>
                    </a:lnTo>
                    <a:lnTo>
                      <a:pt x="3900" y="1332"/>
                    </a:lnTo>
                    <a:lnTo>
                      <a:pt x="3894" y="1332"/>
                    </a:lnTo>
                    <a:lnTo>
                      <a:pt x="3888" y="1326"/>
                    </a:lnTo>
                    <a:lnTo>
                      <a:pt x="3876" y="1320"/>
                    </a:lnTo>
                    <a:lnTo>
                      <a:pt x="3864" y="1320"/>
                    </a:lnTo>
                    <a:lnTo>
                      <a:pt x="3852" y="1326"/>
                    </a:lnTo>
                    <a:lnTo>
                      <a:pt x="3846" y="1326"/>
                    </a:lnTo>
                    <a:lnTo>
                      <a:pt x="3834" y="1332"/>
                    </a:lnTo>
                    <a:lnTo>
                      <a:pt x="3822" y="1326"/>
                    </a:lnTo>
                    <a:lnTo>
                      <a:pt x="3762" y="1302"/>
                    </a:lnTo>
                    <a:lnTo>
                      <a:pt x="3738" y="1302"/>
                    </a:lnTo>
                    <a:lnTo>
                      <a:pt x="3714" y="1314"/>
                    </a:lnTo>
                    <a:lnTo>
                      <a:pt x="3708" y="1326"/>
                    </a:lnTo>
                    <a:lnTo>
                      <a:pt x="3702" y="1326"/>
                    </a:lnTo>
                    <a:lnTo>
                      <a:pt x="3684" y="1344"/>
                    </a:lnTo>
                    <a:lnTo>
                      <a:pt x="3684" y="1350"/>
                    </a:lnTo>
                    <a:lnTo>
                      <a:pt x="3696" y="1356"/>
                    </a:lnTo>
                    <a:lnTo>
                      <a:pt x="3702" y="1362"/>
                    </a:lnTo>
                    <a:lnTo>
                      <a:pt x="3708" y="1374"/>
                    </a:lnTo>
                    <a:lnTo>
                      <a:pt x="3708" y="1380"/>
                    </a:lnTo>
                    <a:lnTo>
                      <a:pt x="3702" y="1386"/>
                    </a:lnTo>
                    <a:lnTo>
                      <a:pt x="3690" y="1392"/>
                    </a:lnTo>
                    <a:lnTo>
                      <a:pt x="3672" y="1410"/>
                    </a:lnTo>
                    <a:lnTo>
                      <a:pt x="3660" y="1416"/>
                    </a:lnTo>
                    <a:lnTo>
                      <a:pt x="3636" y="1422"/>
                    </a:lnTo>
                    <a:lnTo>
                      <a:pt x="3660" y="1440"/>
                    </a:lnTo>
                    <a:lnTo>
                      <a:pt x="3654" y="1446"/>
                    </a:lnTo>
                    <a:lnTo>
                      <a:pt x="3642" y="1446"/>
                    </a:lnTo>
                    <a:lnTo>
                      <a:pt x="3636" y="1452"/>
                    </a:lnTo>
                    <a:lnTo>
                      <a:pt x="3636" y="1470"/>
                    </a:lnTo>
                    <a:lnTo>
                      <a:pt x="3642" y="1482"/>
                    </a:lnTo>
                    <a:lnTo>
                      <a:pt x="3642" y="1488"/>
                    </a:lnTo>
                    <a:lnTo>
                      <a:pt x="3636" y="1500"/>
                    </a:lnTo>
                    <a:lnTo>
                      <a:pt x="3624" y="1506"/>
                    </a:lnTo>
                    <a:lnTo>
                      <a:pt x="3618" y="1512"/>
                    </a:lnTo>
                    <a:lnTo>
                      <a:pt x="3606" y="1512"/>
                    </a:lnTo>
                    <a:lnTo>
                      <a:pt x="3582" y="1524"/>
                    </a:lnTo>
                    <a:lnTo>
                      <a:pt x="3576" y="1536"/>
                    </a:lnTo>
                    <a:lnTo>
                      <a:pt x="3576" y="1548"/>
                    </a:lnTo>
                    <a:lnTo>
                      <a:pt x="3570" y="1548"/>
                    </a:lnTo>
                    <a:lnTo>
                      <a:pt x="3564" y="1554"/>
                    </a:lnTo>
                    <a:lnTo>
                      <a:pt x="3552" y="1554"/>
                    </a:lnTo>
                    <a:lnTo>
                      <a:pt x="3540" y="1560"/>
                    </a:lnTo>
                    <a:lnTo>
                      <a:pt x="3534" y="1566"/>
                    </a:lnTo>
                    <a:lnTo>
                      <a:pt x="3522" y="1572"/>
                    </a:lnTo>
                    <a:lnTo>
                      <a:pt x="3504" y="1590"/>
                    </a:lnTo>
                    <a:lnTo>
                      <a:pt x="3510" y="1596"/>
                    </a:lnTo>
                    <a:lnTo>
                      <a:pt x="3522" y="1602"/>
                    </a:lnTo>
                    <a:lnTo>
                      <a:pt x="3534" y="1614"/>
                    </a:lnTo>
                    <a:lnTo>
                      <a:pt x="3552" y="1620"/>
                    </a:lnTo>
                    <a:lnTo>
                      <a:pt x="3558" y="1632"/>
                    </a:lnTo>
                    <a:lnTo>
                      <a:pt x="3564" y="1638"/>
                    </a:lnTo>
                    <a:lnTo>
                      <a:pt x="3564" y="1662"/>
                    </a:lnTo>
                    <a:lnTo>
                      <a:pt x="3558" y="1698"/>
                    </a:lnTo>
                    <a:lnTo>
                      <a:pt x="3540" y="1746"/>
                    </a:lnTo>
                    <a:lnTo>
                      <a:pt x="3510" y="1776"/>
                    </a:lnTo>
                    <a:lnTo>
                      <a:pt x="3468" y="1800"/>
                    </a:lnTo>
                    <a:lnTo>
                      <a:pt x="3426" y="1830"/>
                    </a:lnTo>
                    <a:lnTo>
                      <a:pt x="3390" y="1854"/>
                    </a:lnTo>
                    <a:lnTo>
                      <a:pt x="3366" y="1860"/>
                    </a:lnTo>
                    <a:lnTo>
                      <a:pt x="3336" y="1860"/>
                    </a:lnTo>
                    <a:lnTo>
                      <a:pt x="3300" y="1866"/>
                    </a:lnTo>
                    <a:lnTo>
                      <a:pt x="3276" y="1872"/>
                    </a:lnTo>
                    <a:lnTo>
                      <a:pt x="3258" y="1878"/>
                    </a:lnTo>
                    <a:lnTo>
                      <a:pt x="3258" y="1902"/>
                    </a:lnTo>
                    <a:lnTo>
                      <a:pt x="3264" y="1914"/>
                    </a:lnTo>
                    <a:lnTo>
                      <a:pt x="3264" y="1926"/>
                    </a:lnTo>
                    <a:lnTo>
                      <a:pt x="3270" y="1938"/>
                    </a:lnTo>
                    <a:lnTo>
                      <a:pt x="3270" y="1950"/>
                    </a:lnTo>
                    <a:lnTo>
                      <a:pt x="3252" y="1968"/>
                    </a:lnTo>
                    <a:lnTo>
                      <a:pt x="3234" y="2004"/>
                    </a:lnTo>
                    <a:lnTo>
                      <a:pt x="3234" y="2076"/>
                    </a:lnTo>
                    <a:lnTo>
                      <a:pt x="3210" y="2088"/>
                    </a:lnTo>
                    <a:lnTo>
                      <a:pt x="3204" y="2094"/>
                    </a:lnTo>
                    <a:lnTo>
                      <a:pt x="3180" y="2106"/>
                    </a:lnTo>
                    <a:lnTo>
                      <a:pt x="3180" y="2142"/>
                    </a:lnTo>
                    <a:lnTo>
                      <a:pt x="3156" y="2166"/>
                    </a:lnTo>
                    <a:lnTo>
                      <a:pt x="3156" y="2154"/>
                    </a:lnTo>
                    <a:lnTo>
                      <a:pt x="3162" y="2148"/>
                    </a:lnTo>
                    <a:lnTo>
                      <a:pt x="3162" y="2142"/>
                    </a:lnTo>
                    <a:lnTo>
                      <a:pt x="3156" y="2130"/>
                    </a:lnTo>
                    <a:lnTo>
                      <a:pt x="3138" y="2130"/>
                    </a:lnTo>
                    <a:lnTo>
                      <a:pt x="3126" y="2136"/>
                    </a:lnTo>
                    <a:lnTo>
                      <a:pt x="3108" y="2154"/>
                    </a:lnTo>
                    <a:lnTo>
                      <a:pt x="3108" y="2166"/>
                    </a:lnTo>
                    <a:lnTo>
                      <a:pt x="3114" y="2178"/>
                    </a:lnTo>
                    <a:lnTo>
                      <a:pt x="3114" y="2190"/>
                    </a:lnTo>
                    <a:lnTo>
                      <a:pt x="3108" y="2196"/>
                    </a:lnTo>
                    <a:lnTo>
                      <a:pt x="3108" y="2178"/>
                    </a:lnTo>
                    <a:lnTo>
                      <a:pt x="3102" y="2166"/>
                    </a:lnTo>
                    <a:lnTo>
                      <a:pt x="3090" y="2154"/>
                    </a:lnTo>
                    <a:lnTo>
                      <a:pt x="3078" y="2154"/>
                    </a:lnTo>
                    <a:lnTo>
                      <a:pt x="3066" y="2160"/>
                    </a:lnTo>
                    <a:lnTo>
                      <a:pt x="3042" y="2160"/>
                    </a:lnTo>
                    <a:lnTo>
                      <a:pt x="3036" y="2166"/>
                    </a:lnTo>
                    <a:lnTo>
                      <a:pt x="3030" y="2166"/>
                    </a:lnTo>
                    <a:lnTo>
                      <a:pt x="3042" y="2160"/>
                    </a:lnTo>
                    <a:lnTo>
                      <a:pt x="3060" y="2142"/>
                    </a:lnTo>
                    <a:lnTo>
                      <a:pt x="3072" y="2136"/>
                    </a:lnTo>
                    <a:lnTo>
                      <a:pt x="3078" y="2124"/>
                    </a:lnTo>
                    <a:lnTo>
                      <a:pt x="3078" y="2118"/>
                    </a:lnTo>
                    <a:lnTo>
                      <a:pt x="3072" y="2106"/>
                    </a:lnTo>
                    <a:lnTo>
                      <a:pt x="3060" y="2100"/>
                    </a:lnTo>
                    <a:lnTo>
                      <a:pt x="3048" y="2088"/>
                    </a:lnTo>
                    <a:lnTo>
                      <a:pt x="3030" y="2088"/>
                    </a:lnTo>
                    <a:lnTo>
                      <a:pt x="3024" y="2082"/>
                    </a:lnTo>
                    <a:lnTo>
                      <a:pt x="3018" y="2082"/>
                    </a:lnTo>
                    <a:lnTo>
                      <a:pt x="3024" y="2082"/>
                    </a:lnTo>
                    <a:lnTo>
                      <a:pt x="3042" y="2064"/>
                    </a:lnTo>
                    <a:lnTo>
                      <a:pt x="3042" y="2058"/>
                    </a:lnTo>
                    <a:lnTo>
                      <a:pt x="3030" y="2034"/>
                    </a:lnTo>
                    <a:lnTo>
                      <a:pt x="3030" y="2028"/>
                    </a:lnTo>
                    <a:lnTo>
                      <a:pt x="3024" y="2016"/>
                    </a:lnTo>
                    <a:lnTo>
                      <a:pt x="3060" y="1992"/>
                    </a:lnTo>
                    <a:lnTo>
                      <a:pt x="3060" y="1968"/>
                    </a:lnTo>
                    <a:lnTo>
                      <a:pt x="3084" y="1956"/>
                    </a:lnTo>
                    <a:lnTo>
                      <a:pt x="3084" y="1914"/>
                    </a:lnTo>
                    <a:lnTo>
                      <a:pt x="3090" y="1914"/>
                    </a:lnTo>
                    <a:lnTo>
                      <a:pt x="3102" y="1902"/>
                    </a:lnTo>
                    <a:lnTo>
                      <a:pt x="3114" y="1896"/>
                    </a:lnTo>
                    <a:lnTo>
                      <a:pt x="3132" y="1878"/>
                    </a:lnTo>
                    <a:lnTo>
                      <a:pt x="3126" y="1866"/>
                    </a:lnTo>
                    <a:lnTo>
                      <a:pt x="3120" y="1860"/>
                    </a:lnTo>
                    <a:lnTo>
                      <a:pt x="3084" y="1848"/>
                    </a:lnTo>
                    <a:lnTo>
                      <a:pt x="2976" y="1848"/>
                    </a:lnTo>
                    <a:lnTo>
                      <a:pt x="2940" y="1860"/>
                    </a:lnTo>
                    <a:lnTo>
                      <a:pt x="2946" y="1848"/>
                    </a:lnTo>
                    <a:lnTo>
                      <a:pt x="2952" y="1842"/>
                    </a:lnTo>
                    <a:lnTo>
                      <a:pt x="2952" y="1830"/>
                    </a:lnTo>
                    <a:lnTo>
                      <a:pt x="2958" y="1824"/>
                    </a:lnTo>
                    <a:lnTo>
                      <a:pt x="2952" y="1818"/>
                    </a:lnTo>
                    <a:lnTo>
                      <a:pt x="2940" y="1812"/>
                    </a:lnTo>
                    <a:lnTo>
                      <a:pt x="2928" y="1812"/>
                    </a:lnTo>
                    <a:lnTo>
                      <a:pt x="2892" y="1800"/>
                    </a:lnTo>
                    <a:lnTo>
                      <a:pt x="2874" y="1800"/>
                    </a:lnTo>
                    <a:lnTo>
                      <a:pt x="2868" y="1794"/>
                    </a:lnTo>
                    <a:lnTo>
                      <a:pt x="2862" y="1794"/>
                    </a:lnTo>
                    <a:lnTo>
                      <a:pt x="2862" y="1770"/>
                    </a:lnTo>
                    <a:lnTo>
                      <a:pt x="2856" y="1752"/>
                    </a:lnTo>
                    <a:lnTo>
                      <a:pt x="2844" y="1740"/>
                    </a:lnTo>
                    <a:lnTo>
                      <a:pt x="2790" y="1722"/>
                    </a:lnTo>
                    <a:lnTo>
                      <a:pt x="2778" y="1722"/>
                    </a:lnTo>
                    <a:lnTo>
                      <a:pt x="2778" y="1716"/>
                    </a:lnTo>
                    <a:lnTo>
                      <a:pt x="2766" y="1704"/>
                    </a:lnTo>
                    <a:lnTo>
                      <a:pt x="2754" y="1704"/>
                    </a:lnTo>
                    <a:lnTo>
                      <a:pt x="2736" y="1698"/>
                    </a:lnTo>
                    <a:lnTo>
                      <a:pt x="2694" y="1698"/>
                    </a:lnTo>
                    <a:lnTo>
                      <a:pt x="2646" y="1704"/>
                    </a:lnTo>
                    <a:lnTo>
                      <a:pt x="2610" y="1716"/>
                    </a:lnTo>
                    <a:lnTo>
                      <a:pt x="2592" y="1716"/>
                    </a:lnTo>
                    <a:lnTo>
                      <a:pt x="2598" y="1716"/>
                    </a:lnTo>
                    <a:lnTo>
                      <a:pt x="2604" y="1710"/>
                    </a:lnTo>
                    <a:lnTo>
                      <a:pt x="2616" y="1710"/>
                    </a:lnTo>
                    <a:lnTo>
                      <a:pt x="2628" y="1704"/>
                    </a:lnTo>
                    <a:lnTo>
                      <a:pt x="2634" y="1692"/>
                    </a:lnTo>
                    <a:lnTo>
                      <a:pt x="2640" y="1686"/>
                    </a:lnTo>
                    <a:lnTo>
                      <a:pt x="2646" y="1662"/>
                    </a:lnTo>
                    <a:lnTo>
                      <a:pt x="2658" y="1632"/>
                    </a:lnTo>
                    <a:lnTo>
                      <a:pt x="2664" y="1602"/>
                    </a:lnTo>
                    <a:lnTo>
                      <a:pt x="2670" y="1590"/>
                    </a:lnTo>
                    <a:lnTo>
                      <a:pt x="2658" y="1590"/>
                    </a:lnTo>
                    <a:lnTo>
                      <a:pt x="2646" y="1584"/>
                    </a:lnTo>
                    <a:lnTo>
                      <a:pt x="2616" y="1584"/>
                    </a:lnTo>
                    <a:lnTo>
                      <a:pt x="2610" y="1590"/>
                    </a:lnTo>
                    <a:lnTo>
                      <a:pt x="2598" y="1596"/>
                    </a:lnTo>
                    <a:lnTo>
                      <a:pt x="2592" y="1602"/>
                    </a:lnTo>
                    <a:lnTo>
                      <a:pt x="2580" y="1608"/>
                    </a:lnTo>
                    <a:lnTo>
                      <a:pt x="2598" y="1578"/>
                    </a:lnTo>
                    <a:lnTo>
                      <a:pt x="2592" y="1560"/>
                    </a:lnTo>
                    <a:lnTo>
                      <a:pt x="2610" y="1542"/>
                    </a:lnTo>
                    <a:lnTo>
                      <a:pt x="2616" y="1530"/>
                    </a:lnTo>
                    <a:lnTo>
                      <a:pt x="2640" y="1506"/>
                    </a:lnTo>
                    <a:lnTo>
                      <a:pt x="2646" y="1494"/>
                    </a:lnTo>
                    <a:lnTo>
                      <a:pt x="2664" y="1476"/>
                    </a:lnTo>
                    <a:lnTo>
                      <a:pt x="2694" y="1452"/>
                    </a:lnTo>
                    <a:lnTo>
                      <a:pt x="2730" y="1428"/>
                    </a:lnTo>
                    <a:lnTo>
                      <a:pt x="2754" y="1410"/>
                    </a:lnTo>
                    <a:lnTo>
                      <a:pt x="2766" y="1404"/>
                    </a:lnTo>
                    <a:lnTo>
                      <a:pt x="2760" y="1392"/>
                    </a:lnTo>
                    <a:lnTo>
                      <a:pt x="2826" y="1368"/>
                    </a:lnTo>
                    <a:lnTo>
                      <a:pt x="2826" y="1350"/>
                    </a:lnTo>
                    <a:lnTo>
                      <a:pt x="2868" y="1344"/>
                    </a:lnTo>
                    <a:lnTo>
                      <a:pt x="2868" y="1326"/>
                    </a:lnTo>
                    <a:lnTo>
                      <a:pt x="2898" y="1320"/>
                    </a:lnTo>
                    <a:lnTo>
                      <a:pt x="2952" y="1284"/>
                    </a:lnTo>
                    <a:lnTo>
                      <a:pt x="3006" y="1284"/>
                    </a:lnTo>
                    <a:lnTo>
                      <a:pt x="3042" y="1278"/>
                    </a:lnTo>
                    <a:lnTo>
                      <a:pt x="3060" y="1266"/>
                    </a:lnTo>
                    <a:lnTo>
                      <a:pt x="3060" y="1254"/>
                    </a:lnTo>
                    <a:lnTo>
                      <a:pt x="3030" y="1224"/>
                    </a:lnTo>
                    <a:lnTo>
                      <a:pt x="2970" y="1230"/>
                    </a:lnTo>
                    <a:lnTo>
                      <a:pt x="2982" y="1218"/>
                    </a:lnTo>
                    <a:lnTo>
                      <a:pt x="2928" y="1194"/>
                    </a:lnTo>
                    <a:lnTo>
                      <a:pt x="2952" y="1188"/>
                    </a:lnTo>
                    <a:lnTo>
                      <a:pt x="3036" y="1212"/>
                    </a:lnTo>
                    <a:lnTo>
                      <a:pt x="3054" y="1230"/>
                    </a:lnTo>
                    <a:lnTo>
                      <a:pt x="3066" y="1236"/>
                    </a:lnTo>
                    <a:lnTo>
                      <a:pt x="3096" y="1236"/>
                    </a:lnTo>
                    <a:lnTo>
                      <a:pt x="3108" y="1230"/>
                    </a:lnTo>
                    <a:lnTo>
                      <a:pt x="3114" y="1218"/>
                    </a:lnTo>
                    <a:lnTo>
                      <a:pt x="3126" y="1206"/>
                    </a:lnTo>
                    <a:lnTo>
                      <a:pt x="3132" y="1194"/>
                    </a:lnTo>
                    <a:lnTo>
                      <a:pt x="3144" y="1188"/>
                    </a:lnTo>
                    <a:lnTo>
                      <a:pt x="3150" y="1182"/>
                    </a:lnTo>
                    <a:lnTo>
                      <a:pt x="3156" y="1182"/>
                    </a:lnTo>
                    <a:lnTo>
                      <a:pt x="3180" y="1194"/>
                    </a:lnTo>
                    <a:lnTo>
                      <a:pt x="3198" y="1200"/>
                    </a:lnTo>
                    <a:lnTo>
                      <a:pt x="3210" y="1200"/>
                    </a:lnTo>
                    <a:lnTo>
                      <a:pt x="3246" y="1182"/>
                    </a:lnTo>
                    <a:lnTo>
                      <a:pt x="3282" y="1170"/>
                    </a:lnTo>
                    <a:lnTo>
                      <a:pt x="3318" y="1152"/>
                    </a:lnTo>
                    <a:lnTo>
                      <a:pt x="3336" y="1146"/>
                    </a:lnTo>
                    <a:lnTo>
                      <a:pt x="3360" y="1134"/>
                    </a:lnTo>
                    <a:lnTo>
                      <a:pt x="3372" y="1122"/>
                    </a:lnTo>
                    <a:lnTo>
                      <a:pt x="3366" y="1116"/>
                    </a:lnTo>
                    <a:lnTo>
                      <a:pt x="3342" y="1110"/>
                    </a:lnTo>
                    <a:lnTo>
                      <a:pt x="3264" y="1110"/>
                    </a:lnTo>
                    <a:lnTo>
                      <a:pt x="3258" y="1086"/>
                    </a:lnTo>
                    <a:lnTo>
                      <a:pt x="3174" y="1056"/>
                    </a:lnTo>
                    <a:lnTo>
                      <a:pt x="3186" y="1056"/>
                    </a:lnTo>
                    <a:lnTo>
                      <a:pt x="3216" y="1050"/>
                    </a:lnTo>
                    <a:lnTo>
                      <a:pt x="3252" y="1050"/>
                    </a:lnTo>
                    <a:lnTo>
                      <a:pt x="3282" y="1056"/>
                    </a:lnTo>
                    <a:lnTo>
                      <a:pt x="3294" y="1062"/>
                    </a:lnTo>
                    <a:lnTo>
                      <a:pt x="3306" y="1074"/>
                    </a:lnTo>
                    <a:lnTo>
                      <a:pt x="3324" y="1086"/>
                    </a:lnTo>
                    <a:lnTo>
                      <a:pt x="3336" y="1098"/>
                    </a:lnTo>
                    <a:lnTo>
                      <a:pt x="3348" y="1104"/>
                    </a:lnTo>
                    <a:lnTo>
                      <a:pt x="3372" y="1098"/>
                    </a:lnTo>
                    <a:lnTo>
                      <a:pt x="3408" y="1080"/>
                    </a:lnTo>
                    <a:lnTo>
                      <a:pt x="3444" y="1068"/>
                    </a:lnTo>
                    <a:lnTo>
                      <a:pt x="3474" y="1050"/>
                    </a:lnTo>
                    <a:lnTo>
                      <a:pt x="3486" y="1044"/>
                    </a:lnTo>
                    <a:lnTo>
                      <a:pt x="3462" y="1032"/>
                    </a:lnTo>
                    <a:lnTo>
                      <a:pt x="3468" y="1026"/>
                    </a:lnTo>
                    <a:lnTo>
                      <a:pt x="3492" y="1014"/>
                    </a:lnTo>
                    <a:lnTo>
                      <a:pt x="3522" y="1014"/>
                    </a:lnTo>
                    <a:lnTo>
                      <a:pt x="3528" y="1020"/>
                    </a:lnTo>
                    <a:lnTo>
                      <a:pt x="3534" y="1032"/>
                    </a:lnTo>
                    <a:lnTo>
                      <a:pt x="3540" y="1038"/>
                    </a:lnTo>
                    <a:lnTo>
                      <a:pt x="3570" y="1050"/>
                    </a:lnTo>
                    <a:lnTo>
                      <a:pt x="3576" y="1026"/>
                    </a:lnTo>
                    <a:lnTo>
                      <a:pt x="3594" y="1044"/>
                    </a:lnTo>
                    <a:lnTo>
                      <a:pt x="3600" y="1038"/>
                    </a:lnTo>
                    <a:lnTo>
                      <a:pt x="3600" y="1026"/>
                    </a:lnTo>
                    <a:lnTo>
                      <a:pt x="3594" y="1014"/>
                    </a:lnTo>
                    <a:lnTo>
                      <a:pt x="3582" y="1002"/>
                    </a:lnTo>
                    <a:lnTo>
                      <a:pt x="3564" y="990"/>
                    </a:lnTo>
                    <a:lnTo>
                      <a:pt x="3606" y="984"/>
                    </a:lnTo>
                    <a:lnTo>
                      <a:pt x="3606" y="990"/>
                    </a:lnTo>
                    <a:lnTo>
                      <a:pt x="3612" y="996"/>
                    </a:lnTo>
                    <a:lnTo>
                      <a:pt x="3612" y="1008"/>
                    </a:lnTo>
                    <a:lnTo>
                      <a:pt x="3624" y="1032"/>
                    </a:lnTo>
                    <a:lnTo>
                      <a:pt x="3630" y="1038"/>
                    </a:lnTo>
                    <a:lnTo>
                      <a:pt x="3636" y="1038"/>
                    </a:lnTo>
                    <a:lnTo>
                      <a:pt x="3654" y="1032"/>
                    </a:lnTo>
                    <a:lnTo>
                      <a:pt x="3690" y="1026"/>
                    </a:lnTo>
                    <a:lnTo>
                      <a:pt x="3732" y="1008"/>
                    </a:lnTo>
                    <a:lnTo>
                      <a:pt x="3768" y="990"/>
                    </a:lnTo>
                    <a:lnTo>
                      <a:pt x="3798" y="972"/>
                    </a:lnTo>
                    <a:lnTo>
                      <a:pt x="3798" y="960"/>
                    </a:lnTo>
                    <a:lnTo>
                      <a:pt x="3786" y="942"/>
                    </a:lnTo>
                    <a:lnTo>
                      <a:pt x="3780" y="930"/>
                    </a:lnTo>
                    <a:lnTo>
                      <a:pt x="3774" y="912"/>
                    </a:lnTo>
                    <a:lnTo>
                      <a:pt x="3774" y="900"/>
                    </a:lnTo>
                    <a:lnTo>
                      <a:pt x="3780" y="894"/>
                    </a:lnTo>
                    <a:lnTo>
                      <a:pt x="3792" y="894"/>
                    </a:lnTo>
                    <a:lnTo>
                      <a:pt x="3804" y="888"/>
                    </a:lnTo>
                    <a:lnTo>
                      <a:pt x="3822" y="888"/>
                    </a:lnTo>
                    <a:lnTo>
                      <a:pt x="3840" y="882"/>
                    </a:lnTo>
                    <a:lnTo>
                      <a:pt x="3858" y="882"/>
                    </a:lnTo>
                    <a:lnTo>
                      <a:pt x="3864" y="876"/>
                    </a:lnTo>
                    <a:lnTo>
                      <a:pt x="3870" y="876"/>
                    </a:lnTo>
                    <a:lnTo>
                      <a:pt x="3870" y="858"/>
                    </a:lnTo>
                    <a:lnTo>
                      <a:pt x="3864" y="846"/>
                    </a:lnTo>
                    <a:lnTo>
                      <a:pt x="3864" y="840"/>
                    </a:lnTo>
                    <a:lnTo>
                      <a:pt x="3858" y="828"/>
                    </a:lnTo>
                    <a:lnTo>
                      <a:pt x="3840" y="804"/>
                    </a:lnTo>
                    <a:lnTo>
                      <a:pt x="3822" y="798"/>
                    </a:lnTo>
                    <a:lnTo>
                      <a:pt x="3786" y="792"/>
                    </a:lnTo>
                    <a:lnTo>
                      <a:pt x="3744" y="792"/>
                    </a:lnTo>
                    <a:lnTo>
                      <a:pt x="3708" y="804"/>
                    </a:lnTo>
                    <a:lnTo>
                      <a:pt x="3690" y="822"/>
                    </a:lnTo>
                    <a:lnTo>
                      <a:pt x="3690" y="840"/>
                    </a:lnTo>
                    <a:lnTo>
                      <a:pt x="3696" y="840"/>
                    </a:lnTo>
                    <a:lnTo>
                      <a:pt x="3702" y="846"/>
                    </a:lnTo>
                    <a:lnTo>
                      <a:pt x="3666" y="870"/>
                    </a:lnTo>
                    <a:lnTo>
                      <a:pt x="3642" y="870"/>
                    </a:lnTo>
                    <a:lnTo>
                      <a:pt x="3576" y="918"/>
                    </a:lnTo>
                    <a:lnTo>
                      <a:pt x="3552" y="930"/>
                    </a:lnTo>
                    <a:lnTo>
                      <a:pt x="3546" y="936"/>
                    </a:lnTo>
                    <a:lnTo>
                      <a:pt x="3540" y="948"/>
                    </a:lnTo>
                    <a:lnTo>
                      <a:pt x="3522" y="966"/>
                    </a:lnTo>
                    <a:lnTo>
                      <a:pt x="3492" y="966"/>
                    </a:lnTo>
                    <a:lnTo>
                      <a:pt x="3456" y="984"/>
                    </a:lnTo>
                    <a:lnTo>
                      <a:pt x="3456" y="972"/>
                    </a:lnTo>
                    <a:lnTo>
                      <a:pt x="3450" y="954"/>
                    </a:lnTo>
                    <a:lnTo>
                      <a:pt x="3450" y="918"/>
                    </a:lnTo>
                    <a:lnTo>
                      <a:pt x="3456" y="912"/>
                    </a:lnTo>
                    <a:lnTo>
                      <a:pt x="3480" y="900"/>
                    </a:lnTo>
                    <a:lnTo>
                      <a:pt x="3498" y="900"/>
                    </a:lnTo>
                    <a:lnTo>
                      <a:pt x="3510" y="894"/>
                    </a:lnTo>
                    <a:lnTo>
                      <a:pt x="3516" y="882"/>
                    </a:lnTo>
                    <a:lnTo>
                      <a:pt x="3516" y="870"/>
                    </a:lnTo>
                    <a:lnTo>
                      <a:pt x="3510" y="852"/>
                    </a:lnTo>
                    <a:lnTo>
                      <a:pt x="3504" y="846"/>
                    </a:lnTo>
                    <a:lnTo>
                      <a:pt x="3498" y="834"/>
                    </a:lnTo>
                    <a:lnTo>
                      <a:pt x="3486" y="834"/>
                    </a:lnTo>
                    <a:lnTo>
                      <a:pt x="3450" y="852"/>
                    </a:lnTo>
                    <a:lnTo>
                      <a:pt x="3432" y="858"/>
                    </a:lnTo>
                    <a:lnTo>
                      <a:pt x="3420" y="864"/>
                    </a:lnTo>
                    <a:lnTo>
                      <a:pt x="3414" y="870"/>
                    </a:lnTo>
                    <a:lnTo>
                      <a:pt x="3408" y="870"/>
                    </a:lnTo>
                    <a:lnTo>
                      <a:pt x="3378" y="900"/>
                    </a:lnTo>
                    <a:lnTo>
                      <a:pt x="3372" y="888"/>
                    </a:lnTo>
                    <a:lnTo>
                      <a:pt x="3396" y="858"/>
                    </a:lnTo>
                    <a:lnTo>
                      <a:pt x="3396" y="840"/>
                    </a:lnTo>
                    <a:lnTo>
                      <a:pt x="3438" y="822"/>
                    </a:lnTo>
                    <a:lnTo>
                      <a:pt x="3402" y="816"/>
                    </a:lnTo>
                    <a:lnTo>
                      <a:pt x="3408" y="804"/>
                    </a:lnTo>
                    <a:lnTo>
                      <a:pt x="3360" y="816"/>
                    </a:lnTo>
                    <a:lnTo>
                      <a:pt x="3336" y="804"/>
                    </a:lnTo>
                    <a:lnTo>
                      <a:pt x="3378" y="792"/>
                    </a:lnTo>
                    <a:lnTo>
                      <a:pt x="3378" y="774"/>
                    </a:lnTo>
                    <a:lnTo>
                      <a:pt x="3390" y="774"/>
                    </a:lnTo>
                    <a:lnTo>
                      <a:pt x="3396" y="780"/>
                    </a:lnTo>
                    <a:lnTo>
                      <a:pt x="3420" y="780"/>
                    </a:lnTo>
                    <a:lnTo>
                      <a:pt x="3426" y="774"/>
                    </a:lnTo>
                    <a:lnTo>
                      <a:pt x="3426" y="762"/>
                    </a:lnTo>
                    <a:lnTo>
                      <a:pt x="3420" y="756"/>
                    </a:lnTo>
                    <a:lnTo>
                      <a:pt x="3408" y="756"/>
                    </a:lnTo>
                    <a:lnTo>
                      <a:pt x="3396" y="744"/>
                    </a:lnTo>
                    <a:lnTo>
                      <a:pt x="3396" y="738"/>
                    </a:lnTo>
                    <a:lnTo>
                      <a:pt x="3420" y="690"/>
                    </a:lnTo>
                    <a:lnTo>
                      <a:pt x="3426" y="684"/>
                    </a:lnTo>
                    <a:lnTo>
                      <a:pt x="3426" y="672"/>
                    </a:lnTo>
                    <a:lnTo>
                      <a:pt x="3420" y="666"/>
                    </a:lnTo>
                    <a:lnTo>
                      <a:pt x="3414" y="666"/>
                    </a:lnTo>
                    <a:lnTo>
                      <a:pt x="3372" y="648"/>
                    </a:lnTo>
                    <a:lnTo>
                      <a:pt x="3348" y="660"/>
                    </a:lnTo>
                    <a:lnTo>
                      <a:pt x="3336" y="660"/>
                    </a:lnTo>
                    <a:lnTo>
                      <a:pt x="3318" y="666"/>
                    </a:lnTo>
                    <a:lnTo>
                      <a:pt x="3312" y="666"/>
                    </a:lnTo>
                    <a:lnTo>
                      <a:pt x="3306" y="672"/>
                    </a:lnTo>
                    <a:lnTo>
                      <a:pt x="3306" y="690"/>
                    </a:lnTo>
                    <a:lnTo>
                      <a:pt x="3240" y="690"/>
                    </a:lnTo>
                    <a:lnTo>
                      <a:pt x="3228" y="696"/>
                    </a:lnTo>
                    <a:lnTo>
                      <a:pt x="3222" y="702"/>
                    </a:lnTo>
                    <a:lnTo>
                      <a:pt x="3210" y="708"/>
                    </a:lnTo>
                    <a:lnTo>
                      <a:pt x="3198" y="720"/>
                    </a:lnTo>
                    <a:lnTo>
                      <a:pt x="3204" y="726"/>
                    </a:lnTo>
                    <a:lnTo>
                      <a:pt x="3216" y="732"/>
                    </a:lnTo>
                    <a:lnTo>
                      <a:pt x="3228" y="732"/>
                    </a:lnTo>
                    <a:lnTo>
                      <a:pt x="3234" y="738"/>
                    </a:lnTo>
                    <a:lnTo>
                      <a:pt x="3228" y="738"/>
                    </a:lnTo>
                    <a:lnTo>
                      <a:pt x="3222" y="744"/>
                    </a:lnTo>
                    <a:lnTo>
                      <a:pt x="3204" y="744"/>
                    </a:lnTo>
                    <a:lnTo>
                      <a:pt x="3180" y="756"/>
                    </a:lnTo>
                    <a:lnTo>
                      <a:pt x="3168" y="768"/>
                    </a:lnTo>
                    <a:lnTo>
                      <a:pt x="3168" y="774"/>
                    </a:lnTo>
                    <a:lnTo>
                      <a:pt x="3174" y="786"/>
                    </a:lnTo>
                    <a:lnTo>
                      <a:pt x="3186" y="798"/>
                    </a:lnTo>
                    <a:lnTo>
                      <a:pt x="3198" y="804"/>
                    </a:lnTo>
                    <a:lnTo>
                      <a:pt x="3204" y="810"/>
                    </a:lnTo>
                    <a:lnTo>
                      <a:pt x="3210" y="810"/>
                    </a:lnTo>
                    <a:lnTo>
                      <a:pt x="3234" y="798"/>
                    </a:lnTo>
                    <a:lnTo>
                      <a:pt x="3234" y="822"/>
                    </a:lnTo>
                    <a:lnTo>
                      <a:pt x="3240" y="828"/>
                    </a:lnTo>
                    <a:lnTo>
                      <a:pt x="3246" y="828"/>
                    </a:lnTo>
                    <a:lnTo>
                      <a:pt x="3258" y="822"/>
                    </a:lnTo>
                    <a:lnTo>
                      <a:pt x="3282" y="822"/>
                    </a:lnTo>
                    <a:lnTo>
                      <a:pt x="3276" y="828"/>
                    </a:lnTo>
                    <a:lnTo>
                      <a:pt x="3252" y="840"/>
                    </a:lnTo>
                    <a:lnTo>
                      <a:pt x="3246" y="840"/>
                    </a:lnTo>
                    <a:lnTo>
                      <a:pt x="3228" y="828"/>
                    </a:lnTo>
                    <a:lnTo>
                      <a:pt x="3222" y="846"/>
                    </a:lnTo>
                    <a:lnTo>
                      <a:pt x="3204" y="846"/>
                    </a:lnTo>
                    <a:lnTo>
                      <a:pt x="3192" y="852"/>
                    </a:lnTo>
                    <a:lnTo>
                      <a:pt x="3186" y="852"/>
                    </a:lnTo>
                    <a:lnTo>
                      <a:pt x="3180" y="858"/>
                    </a:lnTo>
                    <a:lnTo>
                      <a:pt x="3204" y="858"/>
                    </a:lnTo>
                    <a:lnTo>
                      <a:pt x="3228" y="846"/>
                    </a:lnTo>
                    <a:lnTo>
                      <a:pt x="3240" y="846"/>
                    </a:lnTo>
                    <a:lnTo>
                      <a:pt x="3240" y="852"/>
                    </a:lnTo>
                    <a:lnTo>
                      <a:pt x="3228" y="870"/>
                    </a:lnTo>
                    <a:lnTo>
                      <a:pt x="3210" y="882"/>
                    </a:lnTo>
                    <a:lnTo>
                      <a:pt x="3198" y="888"/>
                    </a:lnTo>
                    <a:lnTo>
                      <a:pt x="3180" y="894"/>
                    </a:lnTo>
                    <a:lnTo>
                      <a:pt x="3168" y="900"/>
                    </a:lnTo>
                    <a:lnTo>
                      <a:pt x="3162" y="906"/>
                    </a:lnTo>
                    <a:lnTo>
                      <a:pt x="3138" y="918"/>
                    </a:lnTo>
                    <a:lnTo>
                      <a:pt x="3132" y="924"/>
                    </a:lnTo>
                    <a:lnTo>
                      <a:pt x="3120" y="918"/>
                    </a:lnTo>
                    <a:lnTo>
                      <a:pt x="3114" y="918"/>
                    </a:lnTo>
                    <a:lnTo>
                      <a:pt x="3102" y="912"/>
                    </a:lnTo>
                    <a:lnTo>
                      <a:pt x="3090" y="912"/>
                    </a:lnTo>
                    <a:lnTo>
                      <a:pt x="3072" y="930"/>
                    </a:lnTo>
                    <a:lnTo>
                      <a:pt x="3060" y="936"/>
                    </a:lnTo>
                    <a:lnTo>
                      <a:pt x="3054" y="948"/>
                    </a:lnTo>
                    <a:lnTo>
                      <a:pt x="3054" y="972"/>
                    </a:lnTo>
                    <a:lnTo>
                      <a:pt x="3048" y="978"/>
                    </a:lnTo>
                    <a:lnTo>
                      <a:pt x="3042" y="966"/>
                    </a:lnTo>
                    <a:lnTo>
                      <a:pt x="3030" y="966"/>
                    </a:lnTo>
                    <a:lnTo>
                      <a:pt x="3018" y="960"/>
                    </a:lnTo>
                    <a:lnTo>
                      <a:pt x="3012" y="960"/>
                    </a:lnTo>
                    <a:lnTo>
                      <a:pt x="3006" y="954"/>
                    </a:lnTo>
                    <a:lnTo>
                      <a:pt x="3030" y="930"/>
                    </a:lnTo>
                    <a:lnTo>
                      <a:pt x="3042" y="924"/>
                    </a:lnTo>
                    <a:lnTo>
                      <a:pt x="3060" y="906"/>
                    </a:lnTo>
                    <a:lnTo>
                      <a:pt x="3072" y="900"/>
                    </a:lnTo>
                    <a:lnTo>
                      <a:pt x="3036" y="900"/>
                    </a:lnTo>
                    <a:lnTo>
                      <a:pt x="3030" y="888"/>
                    </a:lnTo>
                    <a:lnTo>
                      <a:pt x="3018" y="882"/>
                    </a:lnTo>
                    <a:lnTo>
                      <a:pt x="2994" y="882"/>
                    </a:lnTo>
                    <a:lnTo>
                      <a:pt x="2988" y="888"/>
                    </a:lnTo>
                    <a:lnTo>
                      <a:pt x="2946" y="888"/>
                    </a:lnTo>
                    <a:lnTo>
                      <a:pt x="2946" y="894"/>
                    </a:lnTo>
                    <a:lnTo>
                      <a:pt x="2940" y="906"/>
                    </a:lnTo>
                    <a:lnTo>
                      <a:pt x="2940" y="918"/>
                    </a:lnTo>
                    <a:lnTo>
                      <a:pt x="2946" y="918"/>
                    </a:lnTo>
                    <a:lnTo>
                      <a:pt x="2952" y="924"/>
                    </a:lnTo>
                    <a:lnTo>
                      <a:pt x="2964" y="924"/>
                    </a:lnTo>
                    <a:lnTo>
                      <a:pt x="2976" y="936"/>
                    </a:lnTo>
                    <a:lnTo>
                      <a:pt x="2982" y="936"/>
                    </a:lnTo>
                    <a:lnTo>
                      <a:pt x="2976" y="942"/>
                    </a:lnTo>
                    <a:lnTo>
                      <a:pt x="2958" y="942"/>
                    </a:lnTo>
                    <a:lnTo>
                      <a:pt x="2952" y="936"/>
                    </a:lnTo>
                    <a:lnTo>
                      <a:pt x="2940" y="930"/>
                    </a:lnTo>
                    <a:lnTo>
                      <a:pt x="2934" y="924"/>
                    </a:lnTo>
                    <a:lnTo>
                      <a:pt x="2916" y="912"/>
                    </a:lnTo>
                    <a:lnTo>
                      <a:pt x="2910" y="942"/>
                    </a:lnTo>
                    <a:lnTo>
                      <a:pt x="2904" y="942"/>
                    </a:lnTo>
                    <a:lnTo>
                      <a:pt x="2898" y="948"/>
                    </a:lnTo>
                    <a:lnTo>
                      <a:pt x="2862" y="948"/>
                    </a:lnTo>
                    <a:lnTo>
                      <a:pt x="2844" y="942"/>
                    </a:lnTo>
                    <a:lnTo>
                      <a:pt x="2826" y="942"/>
                    </a:lnTo>
                    <a:lnTo>
                      <a:pt x="2808" y="936"/>
                    </a:lnTo>
                    <a:lnTo>
                      <a:pt x="2718" y="936"/>
                    </a:lnTo>
                    <a:lnTo>
                      <a:pt x="2706" y="930"/>
                    </a:lnTo>
                    <a:lnTo>
                      <a:pt x="2700" y="918"/>
                    </a:lnTo>
                    <a:lnTo>
                      <a:pt x="2688" y="912"/>
                    </a:lnTo>
                    <a:lnTo>
                      <a:pt x="2628" y="918"/>
                    </a:lnTo>
                    <a:lnTo>
                      <a:pt x="2622" y="912"/>
                    </a:lnTo>
                    <a:lnTo>
                      <a:pt x="2616" y="900"/>
                    </a:lnTo>
                    <a:lnTo>
                      <a:pt x="2604" y="894"/>
                    </a:lnTo>
                    <a:lnTo>
                      <a:pt x="2598" y="894"/>
                    </a:lnTo>
                    <a:lnTo>
                      <a:pt x="2586" y="888"/>
                    </a:lnTo>
                    <a:lnTo>
                      <a:pt x="2568" y="888"/>
                    </a:lnTo>
                    <a:lnTo>
                      <a:pt x="2556" y="894"/>
                    </a:lnTo>
                    <a:lnTo>
                      <a:pt x="2538" y="900"/>
                    </a:lnTo>
                    <a:lnTo>
                      <a:pt x="2532" y="906"/>
                    </a:lnTo>
                    <a:lnTo>
                      <a:pt x="2526" y="906"/>
                    </a:lnTo>
                    <a:lnTo>
                      <a:pt x="2526" y="912"/>
                    </a:lnTo>
                    <a:lnTo>
                      <a:pt x="2484" y="912"/>
                    </a:lnTo>
                    <a:lnTo>
                      <a:pt x="2472" y="906"/>
                    </a:lnTo>
                    <a:lnTo>
                      <a:pt x="2442" y="906"/>
                    </a:lnTo>
                    <a:lnTo>
                      <a:pt x="2430" y="918"/>
                    </a:lnTo>
                    <a:lnTo>
                      <a:pt x="2430" y="930"/>
                    </a:lnTo>
                    <a:lnTo>
                      <a:pt x="2418" y="954"/>
                    </a:lnTo>
                    <a:lnTo>
                      <a:pt x="2412" y="960"/>
                    </a:lnTo>
                    <a:lnTo>
                      <a:pt x="2412" y="966"/>
                    </a:lnTo>
                    <a:lnTo>
                      <a:pt x="2400" y="996"/>
                    </a:lnTo>
                    <a:lnTo>
                      <a:pt x="2364" y="996"/>
                    </a:lnTo>
                    <a:lnTo>
                      <a:pt x="2358" y="1026"/>
                    </a:lnTo>
                    <a:lnTo>
                      <a:pt x="2334" y="978"/>
                    </a:lnTo>
                    <a:lnTo>
                      <a:pt x="2340" y="978"/>
                    </a:lnTo>
                    <a:lnTo>
                      <a:pt x="2352" y="984"/>
                    </a:lnTo>
                    <a:lnTo>
                      <a:pt x="2376" y="984"/>
                    </a:lnTo>
                    <a:lnTo>
                      <a:pt x="2388" y="972"/>
                    </a:lnTo>
                    <a:lnTo>
                      <a:pt x="2358" y="942"/>
                    </a:lnTo>
                    <a:lnTo>
                      <a:pt x="2340" y="942"/>
                    </a:lnTo>
                    <a:lnTo>
                      <a:pt x="2328" y="936"/>
                    </a:lnTo>
                    <a:lnTo>
                      <a:pt x="2316" y="936"/>
                    </a:lnTo>
                    <a:lnTo>
                      <a:pt x="2322" y="918"/>
                    </a:lnTo>
                    <a:lnTo>
                      <a:pt x="2304" y="924"/>
                    </a:lnTo>
                    <a:lnTo>
                      <a:pt x="2262" y="930"/>
                    </a:lnTo>
                    <a:lnTo>
                      <a:pt x="2208" y="936"/>
                    </a:lnTo>
                    <a:lnTo>
                      <a:pt x="2160" y="942"/>
                    </a:lnTo>
                    <a:lnTo>
                      <a:pt x="2112" y="942"/>
                    </a:lnTo>
                    <a:lnTo>
                      <a:pt x="2064" y="936"/>
                    </a:lnTo>
                    <a:lnTo>
                      <a:pt x="2034" y="930"/>
                    </a:lnTo>
                    <a:lnTo>
                      <a:pt x="2028" y="924"/>
                    </a:lnTo>
                    <a:lnTo>
                      <a:pt x="2052" y="918"/>
                    </a:lnTo>
                    <a:lnTo>
                      <a:pt x="2082" y="918"/>
                    </a:lnTo>
                    <a:lnTo>
                      <a:pt x="2118" y="912"/>
                    </a:lnTo>
                    <a:lnTo>
                      <a:pt x="2142" y="900"/>
                    </a:lnTo>
                    <a:lnTo>
                      <a:pt x="2142" y="888"/>
                    </a:lnTo>
                    <a:lnTo>
                      <a:pt x="2112" y="864"/>
                    </a:lnTo>
                    <a:lnTo>
                      <a:pt x="2082" y="852"/>
                    </a:lnTo>
                    <a:lnTo>
                      <a:pt x="2004" y="852"/>
                    </a:lnTo>
                    <a:lnTo>
                      <a:pt x="1968" y="840"/>
                    </a:lnTo>
                    <a:lnTo>
                      <a:pt x="1944" y="834"/>
                    </a:lnTo>
                    <a:lnTo>
                      <a:pt x="1938" y="828"/>
                    </a:lnTo>
                    <a:lnTo>
                      <a:pt x="1908" y="828"/>
                    </a:lnTo>
                    <a:lnTo>
                      <a:pt x="1896" y="822"/>
                    </a:lnTo>
                    <a:lnTo>
                      <a:pt x="1866" y="804"/>
                    </a:lnTo>
                    <a:lnTo>
                      <a:pt x="1836" y="792"/>
                    </a:lnTo>
                    <a:lnTo>
                      <a:pt x="1812" y="786"/>
                    </a:lnTo>
                    <a:lnTo>
                      <a:pt x="1800" y="792"/>
                    </a:lnTo>
                    <a:lnTo>
                      <a:pt x="1782" y="798"/>
                    </a:lnTo>
                    <a:lnTo>
                      <a:pt x="1770" y="804"/>
                    </a:lnTo>
                    <a:lnTo>
                      <a:pt x="1758" y="816"/>
                    </a:lnTo>
                    <a:lnTo>
                      <a:pt x="1734" y="828"/>
                    </a:lnTo>
                    <a:lnTo>
                      <a:pt x="1680" y="828"/>
                    </a:lnTo>
                    <a:lnTo>
                      <a:pt x="1710" y="810"/>
                    </a:lnTo>
                    <a:lnTo>
                      <a:pt x="1710" y="798"/>
                    </a:lnTo>
                    <a:lnTo>
                      <a:pt x="1734" y="768"/>
                    </a:lnTo>
                    <a:lnTo>
                      <a:pt x="1728" y="768"/>
                    </a:lnTo>
                    <a:lnTo>
                      <a:pt x="1722" y="774"/>
                    </a:lnTo>
                    <a:lnTo>
                      <a:pt x="1674" y="798"/>
                    </a:lnTo>
                    <a:lnTo>
                      <a:pt x="1650" y="822"/>
                    </a:lnTo>
                    <a:lnTo>
                      <a:pt x="1638" y="828"/>
                    </a:lnTo>
                    <a:lnTo>
                      <a:pt x="1620" y="834"/>
                    </a:lnTo>
                    <a:lnTo>
                      <a:pt x="1608" y="828"/>
                    </a:lnTo>
                    <a:lnTo>
                      <a:pt x="1602" y="816"/>
                    </a:lnTo>
                    <a:lnTo>
                      <a:pt x="1602" y="798"/>
                    </a:lnTo>
                    <a:lnTo>
                      <a:pt x="1614" y="774"/>
                    </a:lnTo>
                    <a:lnTo>
                      <a:pt x="1614" y="762"/>
                    </a:lnTo>
                    <a:lnTo>
                      <a:pt x="1608" y="750"/>
                    </a:lnTo>
                    <a:lnTo>
                      <a:pt x="1596" y="744"/>
                    </a:lnTo>
                    <a:lnTo>
                      <a:pt x="1590" y="738"/>
                    </a:lnTo>
                    <a:lnTo>
                      <a:pt x="1578" y="738"/>
                    </a:lnTo>
                    <a:lnTo>
                      <a:pt x="1572" y="744"/>
                    </a:lnTo>
                    <a:lnTo>
                      <a:pt x="1572" y="750"/>
                    </a:lnTo>
                    <a:lnTo>
                      <a:pt x="1578" y="762"/>
                    </a:lnTo>
                    <a:lnTo>
                      <a:pt x="1584" y="768"/>
                    </a:lnTo>
                    <a:lnTo>
                      <a:pt x="1542" y="768"/>
                    </a:lnTo>
                    <a:lnTo>
                      <a:pt x="1530" y="774"/>
                    </a:lnTo>
                    <a:lnTo>
                      <a:pt x="1512" y="780"/>
                    </a:lnTo>
                    <a:lnTo>
                      <a:pt x="1494" y="798"/>
                    </a:lnTo>
                    <a:lnTo>
                      <a:pt x="1446" y="798"/>
                    </a:lnTo>
                    <a:lnTo>
                      <a:pt x="1428" y="804"/>
                    </a:lnTo>
                    <a:lnTo>
                      <a:pt x="1416" y="804"/>
                    </a:lnTo>
                    <a:lnTo>
                      <a:pt x="1398" y="810"/>
                    </a:lnTo>
                    <a:lnTo>
                      <a:pt x="1380" y="810"/>
                    </a:lnTo>
                    <a:lnTo>
                      <a:pt x="1374" y="816"/>
                    </a:lnTo>
                    <a:lnTo>
                      <a:pt x="1368" y="816"/>
                    </a:lnTo>
                    <a:lnTo>
                      <a:pt x="1356" y="822"/>
                    </a:lnTo>
                    <a:lnTo>
                      <a:pt x="1350" y="828"/>
                    </a:lnTo>
                    <a:lnTo>
                      <a:pt x="1338" y="834"/>
                    </a:lnTo>
                    <a:lnTo>
                      <a:pt x="1314" y="816"/>
                    </a:lnTo>
                    <a:lnTo>
                      <a:pt x="1302" y="822"/>
                    </a:lnTo>
                    <a:lnTo>
                      <a:pt x="1296" y="828"/>
                    </a:lnTo>
                    <a:lnTo>
                      <a:pt x="1272" y="840"/>
                    </a:lnTo>
                    <a:lnTo>
                      <a:pt x="1260" y="840"/>
                    </a:lnTo>
                    <a:lnTo>
                      <a:pt x="1254" y="846"/>
                    </a:lnTo>
                    <a:lnTo>
                      <a:pt x="1242" y="846"/>
                    </a:lnTo>
                    <a:lnTo>
                      <a:pt x="1230" y="852"/>
                    </a:lnTo>
                    <a:lnTo>
                      <a:pt x="1224" y="858"/>
                    </a:lnTo>
                    <a:lnTo>
                      <a:pt x="1212" y="864"/>
                    </a:lnTo>
                    <a:lnTo>
                      <a:pt x="1176" y="864"/>
                    </a:lnTo>
                    <a:lnTo>
                      <a:pt x="1188" y="858"/>
                    </a:lnTo>
                    <a:lnTo>
                      <a:pt x="1194" y="846"/>
                    </a:lnTo>
                    <a:lnTo>
                      <a:pt x="1212" y="840"/>
                    </a:lnTo>
                    <a:lnTo>
                      <a:pt x="1236" y="828"/>
                    </a:lnTo>
                    <a:lnTo>
                      <a:pt x="1254" y="828"/>
                    </a:lnTo>
                    <a:lnTo>
                      <a:pt x="1266" y="822"/>
                    </a:lnTo>
                    <a:lnTo>
                      <a:pt x="1284" y="816"/>
                    </a:lnTo>
                    <a:lnTo>
                      <a:pt x="1290" y="810"/>
                    </a:lnTo>
                    <a:lnTo>
                      <a:pt x="1362" y="810"/>
                    </a:lnTo>
                    <a:lnTo>
                      <a:pt x="1386" y="798"/>
                    </a:lnTo>
                    <a:lnTo>
                      <a:pt x="1422" y="792"/>
                    </a:lnTo>
                    <a:lnTo>
                      <a:pt x="1458" y="780"/>
                    </a:lnTo>
                    <a:lnTo>
                      <a:pt x="1470" y="780"/>
                    </a:lnTo>
                    <a:lnTo>
                      <a:pt x="1476" y="774"/>
                    </a:lnTo>
                    <a:lnTo>
                      <a:pt x="1482" y="774"/>
                    </a:lnTo>
                    <a:lnTo>
                      <a:pt x="1476" y="768"/>
                    </a:lnTo>
                    <a:lnTo>
                      <a:pt x="1410" y="768"/>
                    </a:lnTo>
                    <a:lnTo>
                      <a:pt x="1398" y="774"/>
                    </a:lnTo>
                    <a:lnTo>
                      <a:pt x="1392" y="774"/>
                    </a:lnTo>
                    <a:lnTo>
                      <a:pt x="1380" y="780"/>
                    </a:lnTo>
                    <a:lnTo>
                      <a:pt x="1374" y="786"/>
                    </a:lnTo>
                    <a:lnTo>
                      <a:pt x="1368" y="786"/>
                    </a:lnTo>
                    <a:lnTo>
                      <a:pt x="1362" y="792"/>
                    </a:lnTo>
                    <a:lnTo>
                      <a:pt x="1278" y="792"/>
                    </a:lnTo>
                    <a:lnTo>
                      <a:pt x="1254" y="804"/>
                    </a:lnTo>
                    <a:lnTo>
                      <a:pt x="1248" y="810"/>
                    </a:lnTo>
                    <a:lnTo>
                      <a:pt x="1236" y="816"/>
                    </a:lnTo>
                    <a:lnTo>
                      <a:pt x="1230" y="822"/>
                    </a:lnTo>
                    <a:lnTo>
                      <a:pt x="1212" y="822"/>
                    </a:lnTo>
                    <a:lnTo>
                      <a:pt x="1158" y="846"/>
                    </a:lnTo>
                    <a:lnTo>
                      <a:pt x="1140" y="846"/>
                    </a:lnTo>
                    <a:lnTo>
                      <a:pt x="1128" y="858"/>
                    </a:lnTo>
                    <a:lnTo>
                      <a:pt x="1122" y="870"/>
                    </a:lnTo>
                    <a:lnTo>
                      <a:pt x="1122" y="876"/>
                    </a:lnTo>
                    <a:lnTo>
                      <a:pt x="1116" y="876"/>
                    </a:lnTo>
                    <a:lnTo>
                      <a:pt x="1110" y="870"/>
                    </a:lnTo>
                    <a:lnTo>
                      <a:pt x="1110" y="846"/>
                    </a:lnTo>
                    <a:lnTo>
                      <a:pt x="1116" y="846"/>
                    </a:lnTo>
                    <a:lnTo>
                      <a:pt x="1152" y="834"/>
                    </a:lnTo>
                    <a:lnTo>
                      <a:pt x="1176" y="822"/>
                    </a:lnTo>
                    <a:lnTo>
                      <a:pt x="1194" y="816"/>
                    </a:lnTo>
                    <a:lnTo>
                      <a:pt x="1188" y="810"/>
                    </a:lnTo>
                    <a:lnTo>
                      <a:pt x="1176" y="810"/>
                    </a:lnTo>
                    <a:lnTo>
                      <a:pt x="1164" y="804"/>
                    </a:lnTo>
                    <a:lnTo>
                      <a:pt x="1140" y="804"/>
                    </a:lnTo>
                    <a:lnTo>
                      <a:pt x="1122" y="822"/>
                    </a:lnTo>
                    <a:lnTo>
                      <a:pt x="1110" y="828"/>
                    </a:lnTo>
                    <a:lnTo>
                      <a:pt x="1092" y="828"/>
                    </a:lnTo>
                    <a:lnTo>
                      <a:pt x="1080" y="834"/>
                    </a:lnTo>
                    <a:lnTo>
                      <a:pt x="1068" y="834"/>
                    </a:lnTo>
                    <a:lnTo>
                      <a:pt x="1068" y="840"/>
                    </a:lnTo>
                    <a:lnTo>
                      <a:pt x="1062" y="846"/>
                    </a:lnTo>
                    <a:lnTo>
                      <a:pt x="1062" y="876"/>
                    </a:lnTo>
                    <a:lnTo>
                      <a:pt x="1038" y="858"/>
                    </a:lnTo>
                    <a:lnTo>
                      <a:pt x="972" y="852"/>
                    </a:lnTo>
                    <a:lnTo>
                      <a:pt x="960" y="846"/>
                    </a:lnTo>
                    <a:lnTo>
                      <a:pt x="948" y="834"/>
                    </a:lnTo>
                    <a:lnTo>
                      <a:pt x="936" y="834"/>
                    </a:lnTo>
                    <a:lnTo>
                      <a:pt x="936" y="828"/>
                    </a:lnTo>
                    <a:lnTo>
                      <a:pt x="942" y="822"/>
                    </a:lnTo>
                    <a:lnTo>
                      <a:pt x="942" y="810"/>
                    </a:lnTo>
                    <a:lnTo>
                      <a:pt x="948" y="804"/>
                    </a:lnTo>
                    <a:lnTo>
                      <a:pt x="834" y="804"/>
                    </a:lnTo>
                    <a:lnTo>
                      <a:pt x="852" y="804"/>
                    </a:lnTo>
                    <a:lnTo>
                      <a:pt x="78" y="1440"/>
                    </a:lnTo>
                    <a:lnTo>
                      <a:pt x="72" y="1446"/>
                    </a:lnTo>
                    <a:lnTo>
                      <a:pt x="60" y="1452"/>
                    </a:lnTo>
                    <a:lnTo>
                      <a:pt x="54" y="1464"/>
                    </a:lnTo>
                    <a:lnTo>
                      <a:pt x="54" y="1476"/>
                    </a:lnTo>
                    <a:lnTo>
                      <a:pt x="108" y="1476"/>
                    </a:lnTo>
                    <a:lnTo>
                      <a:pt x="120" y="1464"/>
                    </a:lnTo>
                    <a:lnTo>
                      <a:pt x="156" y="1464"/>
                    </a:lnTo>
                    <a:lnTo>
                      <a:pt x="132" y="1488"/>
                    </a:lnTo>
                    <a:lnTo>
                      <a:pt x="132" y="1494"/>
                    </a:lnTo>
                    <a:lnTo>
                      <a:pt x="138" y="1506"/>
                    </a:lnTo>
                    <a:lnTo>
                      <a:pt x="138" y="1524"/>
                    </a:lnTo>
                    <a:lnTo>
                      <a:pt x="144" y="1530"/>
                    </a:lnTo>
                    <a:lnTo>
                      <a:pt x="156" y="1536"/>
                    </a:lnTo>
                    <a:lnTo>
                      <a:pt x="162" y="1542"/>
                    </a:lnTo>
                    <a:lnTo>
                      <a:pt x="144" y="1560"/>
                    </a:lnTo>
                    <a:lnTo>
                      <a:pt x="144" y="1572"/>
                    </a:lnTo>
                    <a:lnTo>
                      <a:pt x="150" y="1572"/>
                    </a:lnTo>
                    <a:lnTo>
                      <a:pt x="156" y="1566"/>
                    </a:lnTo>
                    <a:lnTo>
                      <a:pt x="168" y="1560"/>
                    </a:lnTo>
                    <a:lnTo>
                      <a:pt x="174" y="1554"/>
                    </a:lnTo>
                    <a:lnTo>
                      <a:pt x="180" y="1554"/>
                    </a:lnTo>
                    <a:lnTo>
                      <a:pt x="186" y="1548"/>
                    </a:lnTo>
                    <a:lnTo>
                      <a:pt x="198" y="1548"/>
                    </a:lnTo>
                    <a:lnTo>
                      <a:pt x="210" y="1542"/>
                    </a:lnTo>
                    <a:lnTo>
                      <a:pt x="222" y="1542"/>
                    </a:lnTo>
                    <a:lnTo>
                      <a:pt x="234" y="1536"/>
                    </a:lnTo>
                    <a:lnTo>
                      <a:pt x="240" y="1530"/>
                    </a:lnTo>
                    <a:lnTo>
                      <a:pt x="258" y="1530"/>
                    </a:lnTo>
                    <a:lnTo>
                      <a:pt x="258" y="1518"/>
                    </a:lnTo>
                    <a:lnTo>
                      <a:pt x="264" y="1518"/>
                    </a:lnTo>
                    <a:lnTo>
                      <a:pt x="270" y="1512"/>
                    </a:lnTo>
                    <a:lnTo>
                      <a:pt x="282" y="1512"/>
                    </a:lnTo>
                    <a:lnTo>
                      <a:pt x="300" y="1506"/>
                    </a:lnTo>
                    <a:lnTo>
                      <a:pt x="312" y="1506"/>
                    </a:lnTo>
                    <a:lnTo>
                      <a:pt x="330" y="1512"/>
                    </a:lnTo>
                    <a:lnTo>
                      <a:pt x="336" y="1518"/>
                    </a:lnTo>
                    <a:lnTo>
                      <a:pt x="330" y="1524"/>
                    </a:lnTo>
                    <a:lnTo>
                      <a:pt x="324" y="1524"/>
                    </a:lnTo>
                    <a:lnTo>
                      <a:pt x="318" y="1530"/>
                    </a:lnTo>
                    <a:lnTo>
                      <a:pt x="318" y="1560"/>
                    </a:lnTo>
                    <a:lnTo>
                      <a:pt x="306" y="1572"/>
                    </a:lnTo>
                    <a:lnTo>
                      <a:pt x="324" y="1590"/>
                    </a:lnTo>
                    <a:lnTo>
                      <a:pt x="330" y="1602"/>
                    </a:lnTo>
                    <a:lnTo>
                      <a:pt x="330" y="1620"/>
                    </a:lnTo>
                    <a:lnTo>
                      <a:pt x="312" y="1656"/>
                    </a:lnTo>
                    <a:lnTo>
                      <a:pt x="312" y="1698"/>
                    </a:lnTo>
                    <a:lnTo>
                      <a:pt x="306" y="1704"/>
                    </a:lnTo>
                    <a:lnTo>
                      <a:pt x="300" y="1716"/>
                    </a:lnTo>
                    <a:lnTo>
                      <a:pt x="300" y="1728"/>
                    </a:lnTo>
                    <a:lnTo>
                      <a:pt x="294" y="1740"/>
                    </a:lnTo>
                    <a:lnTo>
                      <a:pt x="294" y="1746"/>
                    </a:lnTo>
                    <a:lnTo>
                      <a:pt x="300" y="1752"/>
                    </a:lnTo>
                    <a:lnTo>
                      <a:pt x="312" y="1758"/>
                    </a:lnTo>
                    <a:lnTo>
                      <a:pt x="318" y="1764"/>
                    </a:lnTo>
                    <a:lnTo>
                      <a:pt x="324" y="1764"/>
                    </a:lnTo>
                    <a:lnTo>
                      <a:pt x="330" y="1770"/>
                    </a:lnTo>
                    <a:lnTo>
                      <a:pt x="330" y="1776"/>
                    </a:lnTo>
                    <a:lnTo>
                      <a:pt x="348" y="1776"/>
                    </a:lnTo>
                    <a:lnTo>
                      <a:pt x="354" y="1782"/>
                    </a:lnTo>
                    <a:lnTo>
                      <a:pt x="354" y="1794"/>
                    </a:lnTo>
                    <a:lnTo>
                      <a:pt x="342" y="1800"/>
                    </a:lnTo>
                    <a:lnTo>
                      <a:pt x="330" y="1812"/>
                    </a:lnTo>
                    <a:lnTo>
                      <a:pt x="318" y="1818"/>
                    </a:lnTo>
                    <a:lnTo>
                      <a:pt x="318" y="1830"/>
                    </a:lnTo>
                    <a:lnTo>
                      <a:pt x="312" y="1842"/>
                    </a:lnTo>
                    <a:lnTo>
                      <a:pt x="294" y="1860"/>
                    </a:lnTo>
                    <a:lnTo>
                      <a:pt x="282" y="1866"/>
                    </a:lnTo>
                    <a:lnTo>
                      <a:pt x="270" y="1878"/>
                    </a:lnTo>
                    <a:lnTo>
                      <a:pt x="252" y="1884"/>
                    </a:lnTo>
                    <a:lnTo>
                      <a:pt x="234" y="1896"/>
                    </a:lnTo>
                    <a:lnTo>
                      <a:pt x="228" y="1902"/>
                    </a:lnTo>
                    <a:lnTo>
                      <a:pt x="222" y="1914"/>
                    </a:lnTo>
                    <a:lnTo>
                      <a:pt x="222" y="1926"/>
                    </a:lnTo>
                    <a:lnTo>
                      <a:pt x="216" y="1932"/>
                    </a:lnTo>
                    <a:lnTo>
                      <a:pt x="216" y="1944"/>
                    </a:lnTo>
                    <a:lnTo>
                      <a:pt x="204" y="1956"/>
                    </a:lnTo>
                    <a:lnTo>
                      <a:pt x="210" y="1962"/>
                    </a:lnTo>
                    <a:lnTo>
                      <a:pt x="216" y="1962"/>
                    </a:lnTo>
                    <a:lnTo>
                      <a:pt x="216" y="1974"/>
                    </a:lnTo>
                    <a:lnTo>
                      <a:pt x="228" y="1986"/>
                    </a:lnTo>
                    <a:lnTo>
                      <a:pt x="240" y="1980"/>
                    </a:lnTo>
                    <a:lnTo>
                      <a:pt x="246" y="1968"/>
                    </a:lnTo>
                    <a:lnTo>
                      <a:pt x="258" y="1962"/>
                    </a:lnTo>
                    <a:lnTo>
                      <a:pt x="276" y="1956"/>
                    </a:lnTo>
                    <a:lnTo>
                      <a:pt x="294" y="1938"/>
                    </a:lnTo>
                    <a:lnTo>
                      <a:pt x="306" y="1938"/>
                    </a:lnTo>
                    <a:lnTo>
                      <a:pt x="306" y="1944"/>
                    </a:lnTo>
                    <a:lnTo>
                      <a:pt x="300" y="1950"/>
                    </a:lnTo>
                    <a:lnTo>
                      <a:pt x="288" y="1956"/>
                    </a:lnTo>
                    <a:lnTo>
                      <a:pt x="282" y="1956"/>
                    </a:lnTo>
                    <a:lnTo>
                      <a:pt x="276" y="1962"/>
                    </a:lnTo>
                    <a:lnTo>
                      <a:pt x="276" y="1974"/>
                    </a:lnTo>
                    <a:lnTo>
                      <a:pt x="282" y="1986"/>
                    </a:lnTo>
                    <a:lnTo>
                      <a:pt x="294" y="1998"/>
                    </a:lnTo>
                    <a:lnTo>
                      <a:pt x="252" y="1992"/>
                    </a:lnTo>
                    <a:lnTo>
                      <a:pt x="246" y="1998"/>
                    </a:lnTo>
                    <a:lnTo>
                      <a:pt x="240" y="2010"/>
                    </a:lnTo>
                    <a:lnTo>
                      <a:pt x="234" y="2016"/>
                    </a:lnTo>
                    <a:lnTo>
                      <a:pt x="228" y="2028"/>
                    </a:lnTo>
                    <a:lnTo>
                      <a:pt x="228" y="2034"/>
                    </a:lnTo>
                    <a:lnTo>
                      <a:pt x="234" y="2034"/>
                    </a:lnTo>
                    <a:lnTo>
                      <a:pt x="240" y="2040"/>
                    </a:lnTo>
                    <a:lnTo>
                      <a:pt x="252" y="2040"/>
                    </a:lnTo>
                    <a:lnTo>
                      <a:pt x="258" y="2046"/>
                    </a:lnTo>
                    <a:lnTo>
                      <a:pt x="252" y="2052"/>
                    </a:lnTo>
                    <a:lnTo>
                      <a:pt x="252" y="2058"/>
                    </a:lnTo>
                    <a:lnTo>
                      <a:pt x="246" y="2070"/>
                    </a:lnTo>
                    <a:lnTo>
                      <a:pt x="246" y="2076"/>
                    </a:lnTo>
                    <a:lnTo>
                      <a:pt x="252" y="2070"/>
                    </a:lnTo>
                    <a:lnTo>
                      <a:pt x="288" y="2052"/>
                    </a:lnTo>
                    <a:lnTo>
                      <a:pt x="306" y="2034"/>
                    </a:lnTo>
                    <a:lnTo>
                      <a:pt x="318" y="2028"/>
                    </a:lnTo>
                    <a:lnTo>
                      <a:pt x="318" y="2040"/>
                    </a:lnTo>
                    <a:lnTo>
                      <a:pt x="288" y="2058"/>
                    </a:lnTo>
                    <a:lnTo>
                      <a:pt x="312" y="2064"/>
                    </a:lnTo>
                    <a:lnTo>
                      <a:pt x="312" y="2076"/>
                    </a:lnTo>
                    <a:lnTo>
                      <a:pt x="294" y="2094"/>
                    </a:lnTo>
                    <a:lnTo>
                      <a:pt x="276" y="2076"/>
                    </a:lnTo>
                    <a:lnTo>
                      <a:pt x="270" y="2076"/>
                    </a:lnTo>
                    <a:lnTo>
                      <a:pt x="264" y="2082"/>
                    </a:lnTo>
                    <a:lnTo>
                      <a:pt x="240" y="2094"/>
                    </a:lnTo>
                    <a:lnTo>
                      <a:pt x="228" y="2094"/>
                    </a:lnTo>
                    <a:lnTo>
                      <a:pt x="216" y="2106"/>
                    </a:lnTo>
                    <a:lnTo>
                      <a:pt x="210" y="2118"/>
                    </a:lnTo>
                    <a:lnTo>
                      <a:pt x="204" y="2124"/>
                    </a:lnTo>
                    <a:lnTo>
                      <a:pt x="210" y="2118"/>
                    </a:lnTo>
                    <a:lnTo>
                      <a:pt x="222" y="2118"/>
                    </a:lnTo>
                    <a:lnTo>
                      <a:pt x="228" y="2112"/>
                    </a:lnTo>
                    <a:lnTo>
                      <a:pt x="276" y="2112"/>
                    </a:lnTo>
                    <a:lnTo>
                      <a:pt x="270" y="2112"/>
                    </a:lnTo>
                    <a:lnTo>
                      <a:pt x="264" y="2118"/>
                    </a:lnTo>
                    <a:lnTo>
                      <a:pt x="252" y="2118"/>
                    </a:lnTo>
                    <a:lnTo>
                      <a:pt x="240" y="2124"/>
                    </a:lnTo>
                    <a:lnTo>
                      <a:pt x="228" y="2124"/>
                    </a:lnTo>
                    <a:lnTo>
                      <a:pt x="216" y="2130"/>
                    </a:lnTo>
                    <a:lnTo>
                      <a:pt x="210" y="2130"/>
                    </a:lnTo>
                    <a:lnTo>
                      <a:pt x="210" y="2148"/>
                    </a:lnTo>
                    <a:lnTo>
                      <a:pt x="204" y="2148"/>
                    </a:lnTo>
                    <a:lnTo>
                      <a:pt x="198" y="2142"/>
                    </a:lnTo>
                    <a:lnTo>
                      <a:pt x="174" y="2142"/>
                    </a:lnTo>
                    <a:lnTo>
                      <a:pt x="174" y="2154"/>
                    </a:lnTo>
                    <a:lnTo>
                      <a:pt x="180" y="2166"/>
                    </a:lnTo>
                    <a:lnTo>
                      <a:pt x="192" y="2172"/>
                    </a:lnTo>
                    <a:lnTo>
                      <a:pt x="198" y="2178"/>
                    </a:lnTo>
                    <a:lnTo>
                      <a:pt x="246" y="2160"/>
                    </a:lnTo>
                    <a:lnTo>
                      <a:pt x="264" y="2184"/>
                    </a:lnTo>
                    <a:lnTo>
                      <a:pt x="300" y="2166"/>
                    </a:lnTo>
                    <a:lnTo>
                      <a:pt x="294" y="2172"/>
                    </a:lnTo>
                    <a:lnTo>
                      <a:pt x="288" y="2184"/>
                    </a:lnTo>
                    <a:lnTo>
                      <a:pt x="276" y="2190"/>
                    </a:lnTo>
                    <a:lnTo>
                      <a:pt x="270" y="2196"/>
                    </a:lnTo>
                    <a:lnTo>
                      <a:pt x="264" y="2208"/>
                    </a:lnTo>
                    <a:lnTo>
                      <a:pt x="264" y="2214"/>
                    </a:lnTo>
                    <a:lnTo>
                      <a:pt x="276" y="2214"/>
                    </a:lnTo>
                    <a:lnTo>
                      <a:pt x="282" y="2208"/>
                    </a:lnTo>
                    <a:lnTo>
                      <a:pt x="300" y="2202"/>
                    </a:lnTo>
                    <a:lnTo>
                      <a:pt x="318" y="2184"/>
                    </a:lnTo>
                    <a:lnTo>
                      <a:pt x="330" y="2178"/>
                    </a:lnTo>
                    <a:lnTo>
                      <a:pt x="306" y="2202"/>
                    </a:lnTo>
                    <a:lnTo>
                      <a:pt x="300" y="2214"/>
                    </a:lnTo>
                    <a:lnTo>
                      <a:pt x="294" y="2220"/>
                    </a:lnTo>
                    <a:lnTo>
                      <a:pt x="300" y="2220"/>
                    </a:lnTo>
                    <a:lnTo>
                      <a:pt x="312" y="2214"/>
                    </a:lnTo>
                    <a:lnTo>
                      <a:pt x="324" y="2214"/>
                    </a:lnTo>
                    <a:lnTo>
                      <a:pt x="318" y="2220"/>
                    </a:lnTo>
                    <a:lnTo>
                      <a:pt x="306" y="2226"/>
                    </a:lnTo>
                    <a:lnTo>
                      <a:pt x="300" y="2238"/>
                    </a:lnTo>
                    <a:lnTo>
                      <a:pt x="282" y="2256"/>
                    </a:lnTo>
                    <a:lnTo>
                      <a:pt x="288" y="2262"/>
                    </a:lnTo>
                    <a:lnTo>
                      <a:pt x="294" y="2262"/>
                    </a:lnTo>
                    <a:lnTo>
                      <a:pt x="342" y="2238"/>
                    </a:lnTo>
                    <a:lnTo>
                      <a:pt x="348" y="2232"/>
                    </a:lnTo>
                    <a:lnTo>
                      <a:pt x="324" y="2256"/>
                    </a:lnTo>
                    <a:lnTo>
                      <a:pt x="318" y="2268"/>
                    </a:lnTo>
                    <a:lnTo>
                      <a:pt x="318" y="2274"/>
                    </a:lnTo>
                    <a:lnTo>
                      <a:pt x="330" y="2280"/>
                    </a:lnTo>
                    <a:lnTo>
                      <a:pt x="342" y="2280"/>
                    </a:lnTo>
                    <a:lnTo>
                      <a:pt x="354" y="2292"/>
                    </a:lnTo>
                    <a:lnTo>
                      <a:pt x="354" y="2298"/>
                    </a:lnTo>
                    <a:lnTo>
                      <a:pt x="348" y="2304"/>
                    </a:lnTo>
                    <a:lnTo>
                      <a:pt x="348" y="2340"/>
                    </a:lnTo>
                    <a:lnTo>
                      <a:pt x="2058" y="2340"/>
                    </a:lnTo>
                    <a:lnTo>
                      <a:pt x="2064" y="2328"/>
                    </a:lnTo>
                    <a:lnTo>
                      <a:pt x="2064" y="2322"/>
                    </a:lnTo>
                    <a:lnTo>
                      <a:pt x="2070" y="2310"/>
                    </a:lnTo>
                    <a:lnTo>
                      <a:pt x="2076" y="2304"/>
                    </a:lnTo>
                    <a:lnTo>
                      <a:pt x="2088" y="2298"/>
                    </a:lnTo>
                    <a:lnTo>
                      <a:pt x="2100" y="2310"/>
                    </a:lnTo>
                    <a:lnTo>
                      <a:pt x="2088" y="2322"/>
                    </a:lnTo>
                    <a:lnTo>
                      <a:pt x="2082" y="2334"/>
                    </a:lnTo>
                    <a:lnTo>
                      <a:pt x="2082" y="2346"/>
                    </a:lnTo>
                    <a:lnTo>
                      <a:pt x="2094" y="2352"/>
                    </a:lnTo>
                    <a:lnTo>
                      <a:pt x="2112" y="2358"/>
                    </a:lnTo>
                    <a:lnTo>
                      <a:pt x="2124" y="2358"/>
                    </a:lnTo>
                    <a:lnTo>
                      <a:pt x="2142" y="2376"/>
                    </a:lnTo>
                    <a:lnTo>
                      <a:pt x="2154" y="2376"/>
                    </a:lnTo>
                    <a:lnTo>
                      <a:pt x="2154" y="2370"/>
                    </a:lnTo>
                    <a:lnTo>
                      <a:pt x="2166" y="2358"/>
                    </a:lnTo>
                    <a:lnTo>
                      <a:pt x="2178" y="2358"/>
                    </a:lnTo>
                    <a:lnTo>
                      <a:pt x="2190" y="2364"/>
                    </a:lnTo>
                    <a:lnTo>
                      <a:pt x="2202" y="2376"/>
                    </a:lnTo>
                    <a:lnTo>
                      <a:pt x="2202" y="2382"/>
                    </a:lnTo>
                    <a:lnTo>
                      <a:pt x="2208" y="2388"/>
                    </a:lnTo>
                    <a:lnTo>
                      <a:pt x="2238" y="2388"/>
                    </a:lnTo>
                    <a:lnTo>
                      <a:pt x="2256" y="2406"/>
                    </a:lnTo>
                    <a:lnTo>
                      <a:pt x="2268" y="2406"/>
                    </a:lnTo>
                    <a:lnTo>
                      <a:pt x="2280" y="2394"/>
                    </a:lnTo>
                    <a:lnTo>
                      <a:pt x="2292" y="2388"/>
                    </a:lnTo>
                    <a:lnTo>
                      <a:pt x="2298" y="2382"/>
                    </a:lnTo>
                    <a:lnTo>
                      <a:pt x="2298" y="2400"/>
                    </a:lnTo>
                    <a:lnTo>
                      <a:pt x="2346" y="2394"/>
                    </a:lnTo>
                    <a:lnTo>
                      <a:pt x="2346" y="2400"/>
                    </a:lnTo>
                    <a:lnTo>
                      <a:pt x="2352" y="2400"/>
                    </a:lnTo>
                    <a:lnTo>
                      <a:pt x="2364" y="2406"/>
                    </a:lnTo>
                    <a:lnTo>
                      <a:pt x="2382" y="2406"/>
                    </a:lnTo>
                    <a:lnTo>
                      <a:pt x="2394" y="2394"/>
                    </a:lnTo>
                    <a:lnTo>
                      <a:pt x="2406" y="2388"/>
                    </a:lnTo>
                    <a:lnTo>
                      <a:pt x="2412" y="2376"/>
                    </a:lnTo>
                    <a:lnTo>
                      <a:pt x="2412" y="2370"/>
                    </a:lnTo>
                    <a:lnTo>
                      <a:pt x="2430" y="2370"/>
                    </a:lnTo>
                    <a:lnTo>
                      <a:pt x="2436" y="2376"/>
                    </a:lnTo>
                    <a:lnTo>
                      <a:pt x="2442" y="2376"/>
                    </a:lnTo>
                    <a:lnTo>
                      <a:pt x="2454" y="2364"/>
                    </a:lnTo>
                    <a:lnTo>
                      <a:pt x="2460" y="2352"/>
                    </a:lnTo>
                    <a:lnTo>
                      <a:pt x="2466" y="2346"/>
                    </a:lnTo>
                    <a:lnTo>
                      <a:pt x="2472" y="2346"/>
                    </a:lnTo>
                    <a:lnTo>
                      <a:pt x="2472" y="2352"/>
                    </a:lnTo>
                    <a:lnTo>
                      <a:pt x="2478" y="2358"/>
                    </a:lnTo>
                    <a:lnTo>
                      <a:pt x="2502" y="2352"/>
                    </a:lnTo>
                    <a:lnTo>
                      <a:pt x="2496" y="2346"/>
                    </a:lnTo>
                    <a:lnTo>
                      <a:pt x="2496" y="2334"/>
                    </a:lnTo>
                    <a:lnTo>
                      <a:pt x="2502" y="2328"/>
                    </a:lnTo>
                    <a:lnTo>
                      <a:pt x="2514" y="2322"/>
                    </a:lnTo>
                    <a:lnTo>
                      <a:pt x="2532" y="2340"/>
                    </a:lnTo>
                    <a:lnTo>
                      <a:pt x="2556" y="2340"/>
                    </a:lnTo>
                    <a:lnTo>
                      <a:pt x="2562" y="2346"/>
                    </a:lnTo>
                    <a:lnTo>
                      <a:pt x="2580" y="2346"/>
                    </a:lnTo>
                    <a:lnTo>
                      <a:pt x="2604" y="2358"/>
                    </a:lnTo>
                    <a:lnTo>
                      <a:pt x="2604" y="2370"/>
                    </a:lnTo>
                    <a:lnTo>
                      <a:pt x="2598" y="2382"/>
                    </a:lnTo>
                    <a:lnTo>
                      <a:pt x="2598" y="2388"/>
                    </a:lnTo>
                    <a:lnTo>
                      <a:pt x="2592" y="2400"/>
                    </a:lnTo>
                    <a:lnTo>
                      <a:pt x="2604" y="2412"/>
                    </a:lnTo>
                    <a:lnTo>
                      <a:pt x="2592" y="2436"/>
                    </a:lnTo>
                    <a:lnTo>
                      <a:pt x="2598" y="2436"/>
                    </a:lnTo>
                    <a:lnTo>
                      <a:pt x="2604" y="2430"/>
                    </a:lnTo>
                    <a:lnTo>
                      <a:pt x="2616" y="2424"/>
                    </a:lnTo>
                    <a:lnTo>
                      <a:pt x="2634" y="2418"/>
                    </a:lnTo>
                    <a:lnTo>
                      <a:pt x="2646" y="2412"/>
                    </a:lnTo>
                    <a:lnTo>
                      <a:pt x="2670" y="2412"/>
                    </a:lnTo>
                    <a:lnTo>
                      <a:pt x="2670" y="2424"/>
                    </a:lnTo>
                    <a:lnTo>
                      <a:pt x="2658" y="2430"/>
                    </a:lnTo>
                    <a:lnTo>
                      <a:pt x="2652" y="2436"/>
                    </a:lnTo>
                    <a:lnTo>
                      <a:pt x="2646" y="2436"/>
                    </a:lnTo>
                    <a:lnTo>
                      <a:pt x="2640" y="2442"/>
                    </a:lnTo>
                    <a:lnTo>
                      <a:pt x="2646" y="2448"/>
                    </a:lnTo>
                    <a:lnTo>
                      <a:pt x="2652" y="2448"/>
                    </a:lnTo>
                    <a:lnTo>
                      <a:pt x="2664" y="2460"/>
                    </a:lnTo>
                    <a:lnTo>
                      <a:pt x="2640" y="2484"/>
                    </a:lnTo>
                    <a:lnTo>
                      <a:pt x="2640" y="2490"/>
                    </a:lnTo>
                    <a:lnTo>
                      <a:pt x="2652" y="2490"/>
                    </a:lnTo>
                    <a:lnTo>
                      <a:pt x="2652" y="2502"/>
                    </a:lnTo>
                    <a:lnTo>
                      <a:pt x="2640" y="2514"/>
                    </a:lnTo>
                    <a:lnTo>
                      <a:pt x="2640" y="2526"/>
                    </a:lnTo>
                    <a:lnTo>
                      <a:pt x="2658" y="2526"/>
                    </a:lnTo>
                    <a:lnTo>
                      <a:pt x="2652" y="2544"/>
                    </a:lnTo>
                    <a:lnTo>
                      <a:pt x="2658" y="2544"/>
                    </a:lnTo>
                    <a:lnTo>
                      <a:pt x="2670" y="2550"/>
                    </a:lnTo>
                    <a:lnTo>
                      <a:pt x="2754" y="2550"/>
                    </a:lnTo>
                    <a:lnTo>
                      <a:pt x="2766" y="2556"/>
                    </a:lnTo>
                    <a:lnTo>
                      <a:pt x="2784" y="2568"/>
                    </a:lnTo>
                    <a:lnTo>
                      <a:pt x="2838" y="2568"/>
                    </a:lnTo>
                    <a:lnTo>
                      <a:pt x="2850" y="2574"/>
                    </a:lnTo>
                    <a:lnTo>
                      <a:pt x="2856" y="2580"/>
                    </a:lnTo>
                    <a:lnTo>
                      <a:pt x="2856" y="2610"/>
                    </a:lnTo>
                    <a:lnTo>
                      <a:pt x="2874" y="2610"/>
                    </a:lnTo>
                    <a:lnTo>
                      <a:pt x="2874" y="2628"/>
                    </a:lnTo>
                    <a:lnTo>
                      <a:pt x="2862" y="2640"/>
                    </a:lnTo>
                    <a:lnTo>
                      <a:pt x="2862" y="2652"/>
                    </a:lnTo>
                    <a:lnTo>
                      <a:pt x="2874" y="2664"/>
                    </a:lnTo>
                    <a:lnTo>
                      <a:pt x="2880" y="2664"/>
                    </a:lnTo>
                    <a:lnTo>
                      <a:pt x="2856" y="2658"/>
                    </a:lnTo>
                    <a:lnTo>
                      <a:pt x="2856" y="2670"/>
                    </a:lnTo>
                    <a:lnTo>
                      <a:pt x="2850" y="2676"/>
                    </a:lnTo>
                    <a:lnTo>
                      <a:pt x="2844" y="2688"/>
                    </a:lnTo>
                    <a:lnTo>
                      <a:pt x="2838" y="2694"/>
                    </a:lnTo>
                    <a:lnTo>
                      <a:pt x="2832" y="2688"/>
                    </a:lnTo>
                    <a:lnTo>
                      <a:pt x="2820" y="2682"/>
                    </a:lnTo>
                    <a:lnTo>
                      <a:pt x="2802" y="2670"/>
                    </a:lnTo>
                    <a:lnTo>
                      <a:pt x="2790" y="2664"/>
                    </a:lnTo>
                    <a:lnTo>
                      <a:pt x="2784" y="2652"/>
                    </a:lnTo>
                    <a:lnTo>
                      <a:pt x="2784" y="2628"/>
                    </a:lnTo>
                    <a:lnTo>
                      <a:pt x="2766" y="2622"/>
                    </a:lnTo>
                    <a:lnTo>
                      <a:pt x="2772" y="2640"/>
                    </a:lnTo>
                    <a:lnTo>
                      <a:pt x="2772" y="2646"/>
                    </a:lnTo>
                    <a:lnTo>
                      <a:pt x="2778" y="2652"/>
                    </a:lnTo>
                    <a:lnTo>
                      <a:pt x="2778" y="2664"/>
                    </a:lnTo>
                    <a:lnTo>
                      <a:pt x="2772" y="2676"/>
                    </a:lnTo>
                    <a:lnTo>
                      <a:pt x="2760" y="2688"/>
                    </a:lnTo>
                    <a:lnTo>
                      <a:pt x="2754" y="2700"/>
                    </a:lnTo>
                    <a:lnTo>
                      <a:pt x="2736" y="2706"/>
                    </a:lnTo>
                    <a:lnTo>
                      <a:pt x="2718" y="2724"/>
                    </a:lnTo>
                    <a:lnTo>
                      <a:pt x="2712" y="2742"/>
                    </a:lnTo>
                    <a:lnTo>
                      <a:pt x="2700" y="2760"/>
                    </a:lnTo>
                    <a:lnTo>
                      <a:pt x="2694" y="2778"/>
                    </a:lnTo>
                    <a:lnTo>
                      <a:pt x="2688" y="2784"/>
                    </a:lnTo>
                    <a:lnTo>
                      <a:pt x="2664" y="2796"/>
                    </a:lnTo>
                    <a:lnTo>
                      <a:pt x="2652" y="2796"/>
                    </a:lnTo>
                    <a:lnTo>
                      <a:pt x="2646" y="2790"/>
                    </a:lnTo>
                    <a:lnTo>
                      <a:pt x="2640" y="2802"/>
                    </a:lnTo>
                    <a:lnTo>
                      <a:pt x="2634" y="2808"/>
                    </a:lnTo>
                    <a:lnTo>
                      <a:pt x="2634" y="2832"/>
                    </a:lnTo>
                    <a:lnTo>
                      <a:pt x="2628" y="2838"/>
                    </a:lnTo>
                    <a:lnTo>
                      <a:pt x="2622" y="2838"/>
                    </a:lnTo>
                    <a:lnTo>
                      <a:pt x="2586" y="2856"/>
                    </a:lnTo>
                    <a:lnTo>
                      <a:pt x="2562" y="2880"/>
                    </a:lnTo>
                    <a:lnTo>
                      <a:pt x="2562" y="2886"/>
                    </a:lnTo>
                    <a:lnTo>
                      <a:pt x="2568" y="2886"/>
                    </a:lnTo>
                    <a:lnTo>
                      <a:pt x="2580" y="2880"/>
                    </a:lnTo>
                    <a:lnTo>
                      <a:pt x="2592" y="2880"/>
                    </a:lnTo>
                    <a:lnTo>
                      <a:pt x="2598" y="2886"/>
                    </a:lnTo>
                    <a:lnTo>
                      <a:pt x="2610" y="2880"/>
                    </a:lnTo>
                    <a:lnTo>
                      <a:pt x="2616" y="2868"/>
                    </a:lnTo>
                    <a:lnTo>
                      <a:pt x="2628" y="2862"/>
                    </a:lnTo>
                    <a:lnTo>
                      <a:pt x="2658" y="2862"/>
                    </a:lnTo>
                    <a:lnTo>
                      <a:pt x="2658" y="2856"/>
                    </a:lnTo>
                    <a:lnTo>
                      <a:pt x="2664" y="2844"/>
                    </a:lnTo>
                    <a:lnTo>
                      <a:pt x="2676" y="2838"/>
                    </a:lnTo>
                    <a:lnTo>
                      <a:pt x="2682" y="2832"/>
                    </a:lnTo>
                    <a:lnTo>
                      <a:pt x="2754" y="2832"/>
                    </a:lnTo>
                    <a:lnTo>
                      <a:pt x="2766" y="2838"/>
                    </a:lnTo>
                    <a:lnTo>
                      <a:pt x="2790" y="2820"/>
                    </a:lnTo>
                    <a:lnTo>
                      <a:pt x="2856" y="2820"/>
                    </a:lnTo>
                    <a:lnTo>
                      <a:pt x="2862" y="2814"/>
                    </a:lnTo>
                    <a:lnTo>
                      <a:pt x="2862" y="2790"/>
                    </a:lnTo>
                    <a:lnTo>
                      <a:pt x="2844" y="2796"/>
                    </a:lnTo>
                    <a:lnTo>
                      <a:pt x="2832" y="2796"/>
                    </a:lnTo>
                    <a:lnTo>
                      <a:pt x="2826" y="2790"/>
                    </a:lnTo>
                    <a:lnTo>
                      <a:pt x="2826" y="2784"/>
                    </a:lnTo>
                    <a:lnTo>
                      <a:pt x="2832" y="2772"/>
                    </a:lnTo>
                    <a:lnTo>
                      <a:pt x="2850" y="2754"/>
                    </a:lnTo>
                    <a:lnTo>
                      <a:pt x="2868" y="2742"/>
                    </a:lnTo>
                    <a:lnTo>
                      <a:pt x="2880" y="2736"/>
                    </a:lnTo>
                    <a:lnTo>
                      <a:pt x="2910" y="2736"/>
                    </a:lnTo>
                    <a:lnTo>
                      <a:pt x="2928" y="2730"/>
                    </a:lnTo>
                    <a:lnTo>
                      <a:pt x="2952" y="2730"/>
                    </a:lnTo>
                    <a:lnTo>
                      <a:pt x="2964" y="2724"/>
                    </a:lnTo>
                    <a:lnTo>
                      <a:pt x="2970" y="2724"/>
                    </a:lnTo>
                    <a:lnTo>
                      <a:pt x="2976" y="2718"/>
                    </a:lnTo>
                    <a:lnTo>
                      <a:pt x="2982" y="2718"/>
                    </a:lnTo>
                    <a:lnTo>
                      <a:pt x="2994" y="2724"/>
                    </a:lnTo>
                    <a:lnTo>
                      <a:pt x="3000" y="2724"/>
                    </a:lnTo>
                    <a:lnTo>
                      <a:pt x="3012" y="2730"/>
                    </a:lnTo>
                    <a:lnTo>
                      <a:pt x="3018" y="2736"/>
                    </a:lnTo>
                    <a:lnTo>
                      <a:pt x="3024" y="2736"/>
                    </a:lnTo>
                    <a:lnTo>
                      <a:pt x="3030" y="2730"/>
                    </a:lnTo>
                    <a:lnTo>
                      <a:pt x="3030" y="2712"/>
                    </a:lnTo>
                    <a:lnTo>
                      <a:pt x="3036" y="2706"/>
                    </a:lnTo>
                    <a:lnTo>
                      <a:pt x="3048" y="2700"/>
                    </a:lnTo>
                    <a:lnTo>
                      <a:pt x="3060" y="2700"/>
                    </a:lnTo>
                    <a:lnTo>
                      <a:pt x="3066" y="2706"/>
                    </a:lnTo>
                    <a:lnTo>
                      <a:pt x="3072" y="2706"/>
                    </a:lnTo>
                    <a:lnTo>
                      <a:pt x="3072" y="2700"/>
                    </a:lnTo>
                    <a:lnTo>
                      <a:pt x="3102" y="2700"/>
                    </a:lnTo>
                    <a:lnTo>
                      <a:pt x="3114" y="2688"/>
                    </a:lnTo>
                    <a:lnTo>
                      <a:pt x="3126" y="2682"/>
                    </a:lnTo>
                    <a:lnTo>
                      <a:pt x="3150" y="2658"/>
                    </a:lnTo>
                    <a:lnTo>
                      <a:pt x="3162" y="2652"/>
                    </a:lnTo>
                    <a:lnTo>
                      <a:pt x="3174" y="2640"/>
                    </a:lnTo>
                    <a:lnTo>
                      <a:pt x="3408" y="2640"/>
                    </a:lnTo>
                    <a:lnTo>
                      <a:pt x="3408" y="2634"/>
                    </a:lnTo>
                    <a:lnTo>
                      <a:pt x="3420" y="2622"/>
                    </a:lnTo>
                    <a:lnTo>
                      <a:pt x="3438" y="2622"/>
                    </a:lnTo>
                    <a:lnTo>
                      <a:pt x="3450" y="2616"/>
                    </a:lnTo>
                    <a:lnTo>
                      <a:pt x="3456" y="2616"/>
                    </a:lnTo>
                    <a:lnTo>
                      <a:pt x="3456" y="2610"/>
                    </a:lnTo>
                    <a:lnTo>
                      <a:pt x="3468" y="2598"/>
                    </a:lnTo>
                    <a:lnTo>
                      <a:pt x="3480" y="2592"/>
                    </a:lnTo>
                    <a:lnTo>
                      <a:pt x="3486" y="2586"/>
                    </a:lnTo>
                    <a:lnTo>
                      <a:pt x="3498" y="2586"/>
                    </a:lnTo>
                    <a:lnTo>
                      <a:pt x="3504" y="2592"/>
                    </a:lnTo>
                    <a:lnTo>
                      <a:pt x="3510" y="2592"/>
                    </a:lnTo>
                    <a:lnTo>
                      <a:pt x="3510" y="2568"/>
                    </a:lnTo>
                    <a:lnTo>
                      <a:pt x="3516" y="2556"/>
                    </a:lnTo>
                    <a:lnTo>
                      <a:pt x="3528" y="2544"/>
                    </a:lnTo>
                    <a:lnTo>
                      <a:pt x="3534" y="2544"/>
                    </a:lnTo>
                    <a:lnTo>
                      <a:pt x="3546" y="2532"/>
                    </a:lnTo>
                    <a:lnTo>
                      <a:pt x="3546" y="2508"/>
                    </a:lnTo>
                    <a:lnTo>
                      <a:pt x="3588" y="2484"/>
                    </a:lnTo>
                    <a:lnTo>
                      <a:pt x="3594" y="2472"/>
                    </a:lnTo>
                    <a:lnTo>
                      <a:pt x="3618" y="2448"/>
                    </a:lnTo>
                    <a:lnTo>
                      <a:pt x="3630" y="2448"/>
                    </a:lnTo>
                    <a:lnTo>
                      <a:pt x="3636" y="2454"/>
                    </a:lnTo>
                    <a:lnTo>
                      <a:pt x="3636" y="2460"/>
                    </a:lnTo>
                    <a:lnTo>
                      <a:pt x="3642" y="2466"/>
                    </a:lnTo>
                    <a:lnTo>
                      <a:pt x="3654" y="2466"/>
                    </a:lnTo>
                    <a:lnTo>
                      <a:pt x="3666" y="2460"/>
                    </a:lnTo>
                    <a:lnTo>
                      <a:pt x="3702" y="2460"/>
                    </a:lnTo>
                    <a:lnTo>
                      <a:pt x="3708" y="2466"/>
                    </a:lnTo>
                    <a:lnTo>
                      <a:pt x="3708" y="2472"/>
                    </a:lnTo>
                    <a:lnTo>
                      <a:pt x="3702" y="2496"/>
                    </a:lnTo>
                    <a:lnTo>
                      <a:pt x="3690" y="2520"/>
                    </a:lnTo>
                    <a:lnTo>
                      <a:pt x="3678" y="2550"/>
                    </a:lnTo>
                    <a:lnTo>
                      <a:pt x="3666" y="2574"/>
                    </a:lnTo>
                    <a:lnTo>
                      <a:pt x="3666" y="2586"/>
                    </a:lnTo>
                    <a:lnTo>
                      <a:pt x="3672" y="2592"/>
                    </a:lnTo>
                    <a:lnTo>
                      <a:pt x="3678" y="2592"/>
                    </a:lnTo>
                    <a:lnTo>
                      <a:pt x="3684" y="2598"/>
                    </a:lnTo>
                    <a:lnTo>
                      <a:pt x="3672" y="2610"/>
                    </a:lnTo>
                    <a:lnTo>
                      <a:pt x="3666" y="2622"/>
                    </a:lnTo>
                    <a:lnTo>
                      <a:pt x="3666" y="2628"/>
                    </a:lnTo>
                    <a:lnTo>
                      <a:pt x="3690" y="2628"/>
                    </a:lnTo>
                    <a:lnTo>
                      <a:pt x="3690" y="2634"/>
                    </a:lnTo>
                    <a:lnTo>
                      <a:pt x="3696" y="2640"/>
                    </a:lnTo>
                    <a:lnTo>
                      <a:pt x="3714" y="2640"/>
                    </a:lnTo>
                    <a:lnTo>
                      <a:pt x="3750" y="2622"/>
                    </a:lnTo>
                    <a:lnTo>
                      <a:pt x="3768" y="2604"/>
                    </a:lnTo>
                    <a:lnTo>
                      <a:pt x="3780" y="2622"/>
                    </a:lnTo>
                    <a:lnTo>
                      <a:pt x="3786" y="2622"/>
                    </a:lnTo>
                    <a:lnTo>
                      <a:pt x="3792" y="2616"/>
                    </a:lnTo>
                    <a:lnTo>
                      <a:pt x="3816" y="2604"/>
                    </a:lnTo>
                    <a:lnTo>
                      <a:pt x="3828" y="2604"/>
                    </a:lnTo>
                    <a:lnTo>
                      <a:pt x="3840" y="2592"/>
                    </a:lnTo>
                    <a:lnTo>
                      <a:pt x="3852" y="2592"/>
                    </a:lnTo>
                    <a:lnTo>
                      <a:pt x="3864" y="2580"/>
                    </a:lnTo>
                    <a:lnTo>
                      <a:pt x="3870" y="2580"/>
                    </a:lnTo>
                    <a:lnTo>
                      <a:pt x="3888" y="2586"/>
                    </a:lnTo>
                    <a:lnTo>
                      <a:pt x="3846" y="2616"/>
                    </a:lnTo>
                    <a:lnTo>
                      <a:pt x="3936" y="2610"/>
                    </a:lnTo>
                    <a:lnTo>
                      <a:pt x="3918" y="2610"/>
                    </a:lnTo>
                    <a:lnTo>
                      <a:pt x="3906" y="2616"/>
                    </a:lnTo>
                    <a:lnTo>
                      <a:pt x="3894" y="2616"/>
                    </a:lnTo>
                    <a:lnTo>
                      <a:pt x="3888" y="2622"/>
                    </a:lnTo>
                    <a:lnTo>
                      <a:pt x="3888" y="2634"/>
                    </a:lnTo>
                    <a:lnTo>
                      <a:pt x="3882" y="2640"/>
                    </a:lnTo>
                    <a:lnTo>
                      <a:pt x="3876" y="2640"/>
                    </a:lnTo>
                    <a:lnTo>
                      <a:pt x="3870" y="2634"/>
                    </a:lnTo>
                    <a:lnTo>
                      <a:pt x="3864" y="2634"/>
                    </a:lnTo>
                    <a:lnTo>
                      <a:pt x="3852" y="2628"/>
                    </a:lnTo>
                    <a:lnTo>
                      <a:pt x="3846" y="2628"/>
                    </a:lnTo>
                    <a:lnTo>
                      <a:pt x="3828" y="2634"/>
                    </a:lnTo>
                    <a:lnTo>
                      <a:pt x="3738" y="2688"/>
                    </a:lnTo>
                    <a:lnTo>
                      <a:pt x="3726" y="2700"/>
                    </a:lnTo>
                    <a:lnTo>
                      <a:pt x="3720" y="2712"/>
                    </a:lnTo>
                    <a:lnTo>
                      <a:pt x="3720" y="2748"/>
                    </a:lnTo>
                    <a:lnTo>
                      <a:pt x="3726" y="2748"/>
                    </a:lnTo>
                    <a:lnTo>
                      <a:pt x="3732" y="2742"/>
                    </a:lnTo>
                    <a:lnTo>
                      <a:pt x="3738" y="2742"/>
                    </a:lnTo>
                    <a:lnTo>
                      <a:pt x="3738" y="2754"/>
                    </a:lnTo>
                    <a:lnTo>
                      <a:pt x="3744" y="2760"/>
                    </a:lnTo>
                    <a:lnTo>
                      <a:pt x="3756" y="2760"/>
                    </a:lnTo>
                    <a:lnTo>
                      <a:pt x="3762" y="2754"/>
                    </a:lnTo>
                    <a:lnTo>
                      <a:pt x="3768" y="2742"/>
                    </a:lnTo>
                    <a:lnTo>
                      <a:pt x="3774" y="2736"/>
                    </a:lnTo>
                    <a:lnTo>
                      <a:pt x="3786" y="2736"/>
                    </a:lnTo>
                    <a:lnTo>
                      <a:pt x="3804" y="2730"/>
                    </a:lnTo>
                    <a:lnTo>
                      <a:pt x="3816" y="2724"/>
                    </a:lnTo>
                    <a:lnTo>
                      <a:pt x="3834" y="2718"/>
                    </a:lnTo>
                    <a:lnTo>
                      <a:pt x="3846" y="2706"/>
                    </a:lnTo>
                    <a:lnTo>
                      <a:pt x="3852" y="2694"/>
                    </a:lnTo>
                    <a:lnTo>
                      <a:pt x="3870" y="2676"/>
                    </a:lnTo>
                    <a:lnTo>
                      <a:pt x="3876" y="2664"/>
                    </a:lnTo>
                    <a:lnTo>
                      <a:pt x="3876" y="2670"/>
                    </a:lnTo>
                    <a:lnTo>
                      <a:pt x="3882" y="2682"/>
                    </a:lnTo>
                    <a:lnTo>
                      <a:pt x="3888" y="2688"/>
                    </a:lnTo>
                    <a:lnTo>
                      <a:pt x="3894" y="2688"/>
                    </a:lnTo>
                    <a:lnTo>
                      <a:pt x="3930" y="2676"/>
                    </a:lnTo>
                    <a:lnTo>
                      <a:pt x="3954" y="2664"/>
                    </a:lnTo>
                    <a:lnTo>
                      <a:pt x="3972" y="2658"/>
                    </a:lnTo>
                    <a:lnTo>
                      <a:pt x="3984" y="2652"/>
                    </a:lnTo>
                    <a:lnTo>
                      <a:pt x="4008" y="2646"/>
                    </a:lnTo>
                    <a:lnTo>
                      <a:pt x="4068" y="2634"/>
                    </a:lnTo>
                    <a:lnTo>
                      <a:pt x="4080" y="2628"/>
                    </a:lnTo>
                    <a:lnTo>
                      <a:pt x="4068" y="2616"/>
                    </a:lnTo>
                    <a:lnTo>
                      <a:pt x="4074" y="2598"/>
                    </a:lnTo>
                    <a:lnTo>
                      <a:pt x="4038" y="2604"/>
                    </a:lnTo>
                    <a:lnTo>
                      <a:pt x="4038" y="2580"/>
                    </a:lnTo>
                    <a:lnTo>
                      <a:pt x="4026" y="2586"/>
                    </a:lnTo>
                    <a:lnTo>
                      <a:pt x="4020" y="2586"/>
                    </a:lnTo>
                    <a:lnTo>
                      <a:pt x="4008" y="2592"/>
                    </a:lnTo>
                    <a:lnTo>
                      <a:pt x="4002" y="2598"/>
                    </a:lnTo>
                    <a:lnTo>
                      <a:pt x="3990" y="2598"/>
                    </a:lnTo>
                    <a:lnTo>
                      <a:pt x="3990" y="2580"/>
                    </a:lnTo>
                    <a:lnTo>
                      <a:pt x="3930" y="2580"/>
                    </a:lnTo>
                    <a:lnTo>
                      <a:pt x="3924" y="2574"/>
                    </a:lnTo>
                    <a:lnTo>
                      <a:pt x="3924" y="2568"/>
                    </a:lnTo>
                    <a:lnTo>
                      <a:pt x="3918" y="2562"/>
                    </a:lnTo>
                    <a:lnTo>
                      <a:pt x="3918" y="2556"/>
                    </a:lnTo>
                    <a:lnTo>
                      <a:pt x="3930" y="2556"/>
                    </a:lnTo>
                    <a:lnTo>
                      <a:pt x="3918" y="2544"/>
                    </a:lnTo>
                    <a:lnTo>
                      <a:pt x="3888" y="2544"/>
                    </a:lnTo>
                    <a:lnTo>
                      <a:pt x="3882" y="2532"/>
                    </a:lnTo>
                    <a:lnTo>
                      <a:pt x="3882" y="2526"/>
                    </a:lnTo>
                    <a:lnTo>
                      <a:pt x="3876" y="2514"/>
                    </a:lnTo>
                    <a:lnTo>
                      <a:pt x="3876" y="2502"/>
                    </a:lnTo>
                    <a:lnTo>
                      <a:pt x="3894" y="2484"/>
                    </a:lnTo>
                    <a:lnTo>
                      <a:pt x="3870" y="2484"/>
                    </a:lnTo>
                    <a:lnTo>
                      <a:pt x="3876" y="2478"/>
                    </a:lnTo>
                    <a:lnTo>
                      <a:pt x="3888" y="2472"/>
                    </a:lnTo>
                    <a:lnTo>
                      <a:pt x="3894" y="2460"/>
                    </a:lnTo>
                    <a:lnTo>
                      <a:pt x="3906" y="2454"/>
                    </a:lnTo>
                    <a:lnTo>
                      <a:pt x="3918" y="2442"/>
                    </a:lnTo>
                    <a:lnTo>
                      <a:pt x="3924" y="2430"/>
                    </a:lnTo>
                    <a:lnTo>
                      <a:pt x="3936" y="2424"/>
                    </a:lnTo>
                    <a:lnTo>
                      <a:pt x="3942" y="2412"/>
                    </a:lnTo>
                    <a:lnTo>
                      <a:pt x="3948" y="2406"/>
                    </a:lnTo>
                    <a:lnTo>
                      <a:pt x="3936" y="2400"/>
                    </a:lnTo>
                    <a:lnTo>
                      <a:pt x="3912" y="2430"/>
                    </a:lnTo>
                    <a:lnTo>
                      <a:pt x="3894" y="2418"/>
                    </a:lnTo>
                    <a:lnTo>
                      <a:pt x="3864" y="2436"/>
                    </a:lnTo>
                    <a:lnTo>
                      <a:pt x="3858" y="2418"/>
                    </a:lnTo>
                    <a:lnTo>
                      <a:pt x="3828" y="2406"/>
                    </a:lnTo>
                    <a:lnTo>
                      <a:pt x="3810" y="2412"/>
                    </a:lnTo>
                    <a:lnTo>
                      <a:pt x="3864" y="2394"/>
                    </a:lnTo>
                    <a:lnTo>
                      <a:pt x="3870" y="2400"/>
                    </a:lnTo>
                    <a:lnTo>
                      <a:pt x="3882" y="2406"/>
                    </a:lnTo>
                    <a:lnTo>
                      <a:pt x="3900" y="2406"/>
                    </a:lnTo>
                    <a:lnTo>
                      <a:pt x="3918" y="2388"/>
                    </a:lnTo>
                    <a:lnTo>
                      <a:pt x="3930" y="2382"/>
                    </a:lnTo>
                    <a:lnTo>
                      <a:pt x="3936" y="2376"/>
                    </a:lnTo>
                    <a:lnTo>
                      <a:pt x="3978" y="2376"/>
                    </a:lnTo>
                    <a:lnTo>
                      <a:pt x="3978" y="2364"/>
                    </a:lnTo>
                    <a:lnTo>
                      <a:pt x="3972" y="2358"/>
                    </a:lnTo>
                    <a:lnTo>
                      <a:pt x="3966" y="2346"/>
                    </a:lnTo>
                    <a:lnTo>
                      <a:pt x="3990" y="2346"/>
                    </a:lnTo>
                    <a:lnTo>
                      <a:pt x="3978" y="2334"/>
                    </a:lnTo>
                    <a:lnTo>
                      <a:pt x="3972" y="2322"/>
                    </a:lnTo>
                    <a:lnTo>
                      <a:pt x="3960" y="2316"/>
                    </a:lnTo>
                    <a:lnTo>
                      <a:pt x="3942" y="2310"/>
                    </a:lnTo>
                    <a:lnTo>
                      <a:pt x="3918" y="2310"/>
                    </a:lnTo>
                    <a:lnTo>
                      <a:pt x="3852" y="2316"/>
                    </a:lnTo>
                    <a:lnTo>
                      <a:pt x="3792" y="2334"/>
                    </a:lnTo>
                    <a:lnTo>
                      <a:pt x="3744" y="2352"/>
                    </a:lnTo>
                    <a:lnTo>
                      <a:pt x="3684" y="2376"/>
                    </a:lnTo>
                    <a:lnTo>
                      <a:pt x="3660" y="2388"/>
                    </a:lnTo>
                    <a:lnTo>
                      <a:pt x="3642" y="2400"/>
                    </a:lnTo>
                    <a:lnTo>
                      <a:pt x="3624" y="2418"/>
                    </a:lnTo>
                    <a:lnTo>
                      <a:pt x="3606" y="2430"/>
                    </a:lnTo>
                    <a:lnTo>
                      <a:pt x="3594" y="2442"/>
                    </a:lnTo>
                    <a:lnTo>
                      <a:pt x="3576" y="2454"/>
                    </a:lnTo>
                    <a:lnTo>
                      <a:pt x="3564" y="2466"/>
                    </a:lnTo>
                    <a:lnTo>
                      <a:pt x="3528" y="2484"/>
                    </a:lnTo>
                    <a:lnTo>
                      <a:pt x="3516" y="2484"/>
                    </a:lnTo>
                    <a:lnTo>
                      <a:pt x="3498" y="2490"/>
                    </a:lnTo>
                    <a:lnTo>
                      <a:pt x="3486" y="2490"/>
                    </a:lnTo>
                    <a:lnTo>
                      <a:pt x="3492" y="2490"/>
                    </a:lnTo>
                    <a:lnTo>
                      <a:pt x="3498" y="2484"/>
                    </a:lnTo>
                    <a:lnTo>
                      <a:pt x="3510" y="2478"/>
                    </a:lnTo>
                    <a:lnTo>
                      <a:pt x="3522" y="2466"/>
                    </a:lnTo>
                    <a:lnTo>
                      <a:pt x="3540" y="2460"/>
                    </a:lnTo>
                    <a:lnTo>
                      <a:pt x="3552" y="2448"/>
                    </a:lnTo>
                    <a:lnTo>
                      <a:pt x="3576" y="2436"/>
                    </a:lnTo>
                    <a:lnTo>
                      <a:pt x="3600" y="2412"/>
                    </a:lnTo>
                    <a:lnTo>
                      <a:pt x="3606" y="2400"/>
                    </a:lnTo>
                    <a:lnTo>
                      <a:pt x="3582" y="2388"/>
                    </a:lnTo>
                    <a:lnTo>
                      <a:pt x="3588" y="2388"/>
                    </a:lnTo>
                    <a:lnTo>
                      <a:pt x="3594" y="2394"/>
                    </a:lnTo>
                    <a:lnTo>
                      <a:pt x="3624" y="2394"/>
                    </a:lnTo>
                    <a:lnTo>
                      <a:pt x="3642" y="2382"/>
                    </a:lnTo>
                    <a:lnTo>
                      <a:pt x="3702" y="2334"/>
                    </a:lnTo>
                    <a:lnTo>
                      <a:pt x="3750" y="2310"/>
                    </a:lnTo>
                    <a:lnTo>
                      <a:pt x="3768" y="2304"/>
                    </a:lnTo>
                    <a:lnTo>
                      <a:pt x="3804" y="2304"/>
                    </a:lnTo>
                    <a:lnTo>
                      <a:pt x="3852" y="2256"/>
                    </a:lnTo>
                    <a:lnTo>
                      <a:pt x="3870" y="2244"/>
                    </a:lnTo>
                    <a:lnTo>
                      <a:pt x="3888" y="2238"/>
                    </a:lnTo>
                    <a:lnTo>
                      <a:pt x="3936" y="2232"/>
                    </a:lnTo>
                    <a:lnTo>
                      <a:pt x="3990" y="2232"/>
                    </a:lnTo>
                    <a:lnTo>
                      <a:pt x="4044" y="2226"/>
                    </a:lnTo>
                    <a:lnTo>
                      <a:pt x="4074" y="2226"/>
                    </a:lnTo>
                    <a:lnTo>
                      <a:pt x="4104" y="2232"/>
                    </a:lnTo>
                    <a:lnTo>
                      <a:pt x="4176" y="2244"/>
                    </a:lnTo>
                    <a:lnTo>
                      <a:pt x="4200" y="2250"/>
                    </a:lnTo>
                    <a:lnTo>
                      <a:pt x="4212" y="2244"/>
                    </a:lnTo>
                    <a:lnTo>
                      <a:pt x="4248" y="2232"/>
                    </a:lnTo>
                    <a:lnTo>
                      <a:pt x="4260" y="2226"/>
                    </a:lnTo>
                    <a:lnTo>
                      <a:pt x="4278" y="2226"/>
                    </a:lnTo>
                    <a:lnTo>
                      <a:pt x="4296" y="2220"/>
                    </a:lnTo>
                    <a:lnTo>
                      <a:pt x="4320" y="2214"/>
                    </a:lnTo>
                    <a:lnTo>
                      <a:pt x="4338" y="2208"/>
                    </a:lnTo>
                    <a:lnTo>
                      <a:pt x="4374" y="2172"/>
                    </a:lnTo>
                    <a:lnTo>
                      <a:pt x="4392" y="2166"/>
                    </a:lnTo>
                    <a:lnTo>
                      <a:pt x="4404" y="2154"/>
                    </a:lnTo>
                    <a:lnTo>
                      <a:pt x="4410" y="2154"/>
                    </a:lnTo>
                    <a:lnTo>
                      <a:pt x="4422" y="2148"/>
                    </a:lnTo>
                    <a:lnTo>
                      <a:pt x="4452" y="2148"/>
                    </a:lnTo>
                    <a:lnTo>
                      <a:pt x="4458" y="2142"/>
                    </a:lnTo>
                    <a:lnTo>
                      <a:pt x="4470" y="2136"/>
                    </a:lnTo>
                    <a:lnTo>
                      <a:pt x="4476" y="2130"/>
                    </a:lnTo>
                    <a:lnTo>
                      <a:pt x="4494" y="2130"/>
                    </a:lnTo>
                    <a:lnTo>
                      <a:pt x="4500" y="2136"/>
                    </a:lnTo>
                    <a:lnTo>
                      <a:pt x="4518" y="2136"/>
                    </a:lnTo>
                    <a:lnTo>
                      <a:pt x="4530" y="2130"/>
                    </a:lnTo>
                    <a:lnTo>
                      <a:pt x="4536" y="2130"/>
                    </a:lnTo>
                    <a:lnTo>
                      <a:pt x="4542" y="2124"/>
                    </a:lnTo>
                    <a:lnTo>
                      <a:pt x="4596" y="2106"/>
                    </a:lnTo>
                    <a:lnTo>
                      <a:pt x="4620" y="2094"/>
                    </a:lnTo>
                    <a:lnTo>
                      <a:pt x="4620" y="2088"/>
                    </a:lnTo>
                    <a:lnTo>
                      <a:pt x="4614" y="2076"/>
                    </a:lnTo>
                    <a:lnTo>
                      <a:pt x="4602" y="2070"/>
                    </a:lnTo>
                    <a:lnTo>
                      <a:pt x="4584" y="2052"/>
                    </a:lnTo>
                    <a:lnTo>
                      <a:pt x="4578" y="2052"/>
                    </a:lnTo>
                    <a:lnTo>
                      <a:pt x="4602" y="2052"/>
                    </a:lnTo>
                    <a:lnTo>
                      <a:pt x="4614" y="2046"/>
                    </a:lnTo>
                    <a:lnTo>
                      <a:pt x="4614" y="2028"/>
                    </a:lnTo>
                    <a:lnTo>
                      <a:pt x="4608" y="2022"/>
                    </a:lnTo>
                    <a:lnTo>
                      <a:pt x="4608" y="2010"/>
                    </a:lnTo>
                    <a:lnTo>
                      <a:pt x="4632" y="2010"/>
                    </a:lnTo>
                    <a:lnTo>
                      <a:pt x="4644" y="1998"/>
                    </a:lnTo>
                    <a:lnTo>
                      <a:pt x="4644" y="1992"/>
                    </a:lnTo>
                    <a:lnTo>
                      <a:pt x="4632" y="1980"/>
                    </a:lnTo>
                    <a:lnTo>
                      <a:pt x="4626" y="1968"/>
                    </a:lnTo>
                    <a:lnTo>
                      <a:pt x="4608" y="1962"/>
                    </a:lnTo>
                    <a:lnTo>
                      <a:pt x="4602" y="1956"/>
                    </a:lnTo>
                    <a:lnTo>
                      <a:pt x="4590" y="196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215" name="Belize" descr="© INSCALE GmbH, 18.06.2010"/>
              <p:cNvSpPr>
                <a:spLocks/>
              </p:cNvSpPr>
              <p:nvPr/>
            </p:nvSpPr>
            <p:spPr bwMode="auto">
              <a:xfrm>
                <a:off x="1047" y="1929"/>
                <a:ext cx="28" cy="54"/>
              </a:xfrm>
              <a:custGeom>
                <a:avLst/>
                <a:gdLst>
                  <a:gd name="T0" fmla="*/ 2147483647 w 108"/>
                  <a:gd name="T1" fmla="*/ 2147483647 h 210"/>
                  <a:gd name="T2" fmla="*/ 2147483647 w 108"/>
                  <a:gd name="T3" fmla="*/ 2147483647 h 210"/>
                  <a:gd name="T4" fmla="*/ 2147483647 w 108"/>
                  <a:gd name="T5" fmla="*/ 2147483647 h 210"/>
                  <a:gd name="T6" fmla="*/ 2147483647 w 108"/>
                  <a:gd name="T7" fmla="*/ 2147483647 h 210"/>
                  <a:gd name="T8" fmla="*/ 2147483647 w 108"/>
                  <a:gd name="T9" fmla="*/ 2147483647 h 210"/>
                  <a:gd name="T10" fmla="*/ 2147483647 w 108"/>
                  <a:gd name="T11" fmla="*/ 0 h 210"/>
                  <a:gd name="T12" fmla="*/ 2147483647 w 108"/>
                  <a:gd name="T13" fmla="*/ 2147483647 h 210"/>
                  <a:gd name="T14" fmla="*/ 2147483647 w 108"/>
                  <a:gd name="T15" fmla="*/ 2147483647 h 210"/>
                  <a:gd name="T16" fmla="*/ 2147483647 w 108"/>
                  <a:gd name="T17" fmla="*/ 2147483647 h 210"/>
                  <a:gd name="T18" fmla="*/ 2147483647 w 108"/>
                  <a:gd name="T19" fmla="*/ 2147483647 h 210"/>
                  <a:gd name="T20" fmla="*/ 2147483647 w 108"/>
                  <a:gd name="T21" fmla="*/ 2147483647 h 210"/>
                  <a:gd name="T22" fmla="*/ 2147483647 w 108"/>
                  <a:gd name="T23" fmla="*/ 2147483647 h 210"/>
                  <a:gd name="T24" fmla="*/ 2147483647 w 108"/>
                  <a:gd name="T25" fmla="*/ 2147483647 h 210"/>
                  <a:gd name="T26" fmla="*/ 2147483647 w 108"/>
                  <a:gd name="T27" fmla="*/ 2147483647 h 210"/>
                  <a:gd name="T28" fmla="*/ 2147483647 w 108"/>
                  <a:gd name="T29" fmla="*/ 2147483647 h 210"/>
                  <a:gd name="T30" fmla="*/ 2147483647 w 108"/>
                  <a:gd name="T31" fmla="*/ 2147483647 h 210"/>
                  <a:gd name="T32" fmla="*/ 2147483647 w 108"/>
                  <a:gd name="T33" fmla="*/ 2147483647 h 210"/>
                  <a:gd name="T34" fmla="*/ 2147483647 w 108"/>
                  <a:gd name="T35" fmla="*/ 2147483647 h 210"/>
                  <a:gd name="T36" fmla="*/ 0 w 108"/>
                  <a:gd name="T37" fmla="*/ 2147483647 h 210"/>
                  <a:gd name="T38" fmla="*/ 2147483647 w 108"/>
                  <a:gd name="T39" fmla="*/ 2147483647 h 210"/>
                  <a:gd name="T40" fmla="*/ 2147483647 w 108"/>
                  <a:gd name="T41" fmla="*/ 2147483647 h 210"/>
                  <a:gd name="T42" fmla="*/ 2147483647 w 108"/>
                  <a:gd name="T43" fmla="*/ 2147483647 h 210"/>
                  <a:gd name="T44" fmla="*/ 2147483647 w 108"/>
                  <a:gd name="T45" fmla="*/ 2147483647 h 210"/>
                  <a:gd name="T46" fmla="*/ 2147483647 w 108"/>
                  <a:gd name="T47" fmla="*/ 2147483647 h 210"/>
                  <a:gd name="T48" fmla="*/ 2147483647 w 108"/>
                  <a:gd name="T49" fmla="*/ 2147483647 h 210"/>
                  <a:gd name="T50" fmla="*/ 2147483647 w 108"/>
                  <a:gd name="T51" fmla="*/ 2147483647 h 210"/>
                  <a:gd name="T52" fmla="*/ 2147483647 w 108"/>
                  <a:gd name="T53" fmla="*/ 2147483647 h 210"/>
                  <a:gd name="T54" fmla="*/ 2147483647 w 108"/>
                  <a:gd name="T55" fmla="*/ 2147483647 h 21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08"/>
                  <a:gd name="T85" fmla="*/ 0 h 210"/>
                  <a:gd name="T86" fmla="*/ 108 w 108"/>
                  <a:gd name="T87" fmla="*/ 210 h 21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08" h="210">
                    <a:moveTo>
                      <a:pt x="108" y="30"/>
                    </a:moveTo>
                    <a:lnTo>
                      <a:pt x="108" y="24"/>
                    </a:lnTo>
                    <a:lnTo>
                      <a:pt x="102" y="24"/>
                    </a:lnTo>
                    <a:lnTo>
                      <a:pt x="90" y="18"/>
                    </a:lnTo>
                    <a:lnTo>
                      <a:pt x="84" y="12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2" y="12"/>
                    </a:lnTo>
                    <a:lnTo>
                      <a:pt x="72" y="24"/>
                    </a:lnTo>
                    <a:lnTo>
                      <a:pt x="66" y="36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2" y="42"/>
                    </a:lnTo>
                    <a:lnTo>
                      <a:pt x="36" y="36"/>
                    </a:lnTo>
                    <a:lnTo>
                      <a:pt x="30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0" y="210"/>
                    </a:lnTo>
                    <a:lnTo>
                      <a:pt x="30" y="210"/>
                    </a:lnTo>
                    <a:lnTo>
                      <a:pt x="42" y="168"/>
                    </a:lnTo>
                    <a:lnTo>
                      <a:pt x="60" y="174"/>
                    </a:lnTo>
                    <a:lnTo>
                      <a:pt x="84" y="150"/>
                    </a:lnTo>
                    <a:lnTo>
                      <a:pt x="84" y="90"/>
                    </a:lnTo>
                    <a:lnTo>
                      <a:pt x="90" y="78"/>
                    </a:lnTo>
                    <a:lnTo>
                      <a:pt x="96" y="60"/>
                    </a:lnTo>
                    <a:lnTo>
                      <a:pt x="108" y="36"/>
                    </a:lnTo>
                    <a:lnTo>
                      <a:pt x="108" y="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  <p:grpSp>
          <p:nvGrpSpPr>
            <p:cNvPr id="4" name="Group 1324"/>
            <p:cNvGrpSpPr>
              <a:grpSpLocks/>
            </p:cNvGrpSpPr>
            <p:nvPr/>
          </p:nvGrpSpPr>
          <p:grpSpPr bwMode="auto">
            <a:xfrm>
              <a:off x="4384" y="2193"/>
              <a:ext cx="1309" cy="1075"/>
              <a:chOff x="4384" y="2193"/>
              <a:chExt cx="1309" cy="1075"/>
            </a:xfrm>
            <a:grpFill/>
          </p:grpSpPr>
          <p:sp>
            <p:nvSpPr>
              <p:cNvPr id="192" name="Solomon Islands" descr="© INSCALE GmbH, 18.06.2010"/>
              <p:cNvSpPr>
                <a:spLocks noEditPoints="1"/>
              </p:cNvSpPr>
              <p:nvPr/>
            </p:nvSpPr>
            <p:spPr bwMode="auto">
              <a:xfrm>
                <a:off x="5498" y="2448"/>
                <a:ext cx="95" cy="89"/>
              </a:xfrm>
              <a:custGeom>
                <a:avLst/>
                <a:gdLst>
                  <a:gd name="T0" fmla="*/ 2147483647 w 372"/>
                  <a:gd name="T1" fmla="*/ 0 h 348"/>
                  <a:gd name="T2" fmla="*/ 2147483647 w 372"/>
                  <a:gd name="T3" fmla="*/ 2147483647 h 348"/>
                  <a:gd name="T4" fmla="*/ 0 w 372"/>
                  <a:gd name="T5" fmla="*/ 2147483647 h 348"/>
                  <a:gd name="T6" fmla="*/ 2147483647 w 372"/>
                  <a:gd name="T7" fmla="*/ 2147483647 h 348"/>
                  <a:gd name="T8" fmla="*/ 0 w 372"/>
                  <a:gd name="T9" fmla="*/ 2147483647 h 348"/>
                  <a:gd name="T10" fmla="*/ 2147483647 w 372"/>
                  <a:gd name="T11" fmla="*/ 2147483647 h 348"/>
                  <a:gd name="T12" fmla="*/ 2147483647 w 372"/>
                  <a:gd name="T13" fmla="*/ 2147483647 h 348"/>
                  <a:gd name="T14" fmla="*/ 2147483647 w 372"/>
                  <a:gd name="T15" fmla="*/ 2147483647 h 348"/>
                  <a:gd name="T16" fmla="*/ 2147483647 w 372"/>
                  <a:gd name="T17" fmla="*/ 2147483647 h 348"/>
                  <a:gd name="T18" fmla="*/ 2147483647 w 372"/>
                  <a:gd name="T19" fmla="*/ 2147483647 h 348"/>
                  <a:gd name="T20" fmla="*/ 2147483647 w 372"/>
                  <a:gd name="T21" fmla="*/ 2147483647 h 348"/>
                  <a:gd name="T22" fmla="*/ 2147483647 w 372"/>
                  <a:gd name="T23" fmla="*/ 2147483647 h 348"/>
                  <a:gd name="T24" fmla="*/ 2147483647 w 372"/>
                  <a:gd name="T25" fmla="*/ 2147483647 h 348"/>
                  <a:gd name="T26" fmla="*/ 2147483647 w 372"/>
                  <a:gd name="T27" fmla="*/ 2147483647 h 348"/>
                  <a:gd name="T28" fmla="*/ 2147483647 w 372"/>
                  <a:gd name="T29" fmla="*/ 2147483647 h 348"/>
                  <a:gd name="T30" fmla="*/ 2147483647 w 372"/>
                  <a:gd name="T31" fmla="*/ 2147483647 h 348"/>
                  <a:gd name="T32" fmla="*/ 2147483647 w 372"/>
                  <a:gd name="T33" fmla="*/ 2147483647 h 348"/>
                  <a:gd name="T34" fmla="*/ 2147483647 w 372"/>
                  <a:gd name="T35" fmla="*/ 2147483647 h 348"/>
                  <a:gd name="T36" fmla="*/ 2147483647 w 372"/>
                  <a:gd name="T37" fmla="*/ 2147483647 h 348"/>
                  <a:gd name="T38" fmla="*/ 2147483647 w 372"/>
                  <a:gd name="T39" fmla="*/ 2147483647 h 348"/>
                  <a:gd name="T40" fmla="*/ 2147483647 w 372"/>
                  <a:gd name="T41" fmla="*/ 2147483647 h 348"/>
                  <a:gd name="T42" fmla="*/ 2147483647 w 372"/>
                  <a:gd name="T43" fmla="*/ 2147483647 h 348"/>
                  <a:gd name="T44" fmla="*/ 2147483647 w 372"/>
                  <a:gd name="T45" fmla="*/ 2147483647 h 348"/>
                  <a:gd name="T46" fmla="*/ 2147483647 w 372"/>
                  <a:gd name="T47" fmla="*/ 2147483647 h 348"/>
                  <a:gd name="T48" fmla="*/ 2147483647 w 372"/>
                  <a:gd name="T49" fmla="*/ 2147483647 h 348"/>
                  <a:gd name="T50" fmla="*/ 2147483647 w 372"/>
                  <a:gd name="T51" fmla="*/ 2147483647 h 348"/>
                  <a:gd name="T52" fmla="*/ 2147483647 w 372"/>
                  <a:gd name="T53" fmla="*/ 2147483647 h 348"/>
                  <a:gd name="T54" fmla="*/ 2147483647 w 372"/>
                  <a:gd name="T55" fmla="*/ 2147483647 h 348"/>
                  <a:gd name="T56" fmla="*/ 2147483647 w 372"/>
                  <a:gd name="T57" fmla="*/ 2147483647 h 348"/>
                  <a:gd name="T58" fmla="*/ 2147483647 w 372"/>
                  <a:gd name="T59" fmla="*/ 2147483647 h 348"/>
                  <a:gd name="T60" fmla="*/ 2147483647 w 372"/>
                  <a:gd name="T61" fmla="*/ 2147483647 h 348"/>
                  <a:gd name="T62" fmla="*/ 2147483647 w 372"/>
                  <a:gd name="T63" fmla="*/ 2147483647 h 3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72"/>
                  <a:gd name="T97" fmla="*/ 0 h 348"/>
                  <a:gd name="T98" fmla="*/ 372 w 372"/>
                  <a:gd name="T99" fmla="*/ 348 h 3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72" h="348">
                    <a:moveTo>
                      <a:pt x="30" y="18"/>
                    </a:moveTo>
                    <a:lnTo>
                      <a:pt x="12" y="0"/>
                    </a:lnTo>
                    <a:lnTo>
                      <a:pt x="6" y="24"/>
                    </a:lnTo>
                    <a:lnTo>
                      <a:pt x="24" y="48"/>
                    </a:lnTo>
                    <a:lnTo>
                      <a:pt x="30" y="18"/>
                    </a:lnTo>
                    <a:close/>
                    <a:moveTo>
                      <a:pt x="0" y="126"/>
                    </a:moveTo>
                    <a:lnTo>
                      <a:pt x="18" y="132"/>
                    </a:lnTo>
                    <a:lnTo>
                      <a:pt x="36" y="102"/>
                    </a:lnTo>
                    <a:lnTo>
                      <a:pt x="0" y="102"/>
                    </a:lnTo>
                    <a:lnTo>
                      <a:pt x="0" y="126"/>
                    </a:lnTo>
                    <a:close/>
                    <a:moveTo>
                      <a:pt x="78" y="120"/>
                    </a:moveTo>
                    <a:lnTo>
                      <a:pt x="36" y="120"/>
                    </a:lnTo>
                    <a:lnTo>
                      <a:pt x="42" y="144"/>
                    </a:lnTo>
                    <a:lnTo>
                      <a:pt x="78" y="132"/>
                    </a:lnTo>
                    <a:lnTo>
                      <a:pt x="78" y="120"/>
                    </a:lnTo>
                    <a:close/>
                    <a:moveTo>
                      <a:pt x="60" y="186"/>
                    </a:moveTo>
                    <a:lnTo>
                      <a:pt x="96" y="186"/>
                    </a:lnTo>
                    <a:lnTo>
                      <a:pt x="48" y="150"/>
                    </a:lnTo>
                    <a:lnTo>
                      <a:pt x="60" y="186"/>
                    </a:lnTo>
                    <a:close/>
                    <a:moveTo>
                      <a:pt x="246" y="222"/>
                    </a:moveTo>
                    <a:lnTo>
                      <a:pt x="222" y="210"/>
                    </a:lnTo>
                    <a:lnTo>
                      <a:pt x="192" y="210"/>
                    </a:lnTo>
                    <a:lnTo>
                      <a:pt x="192" y="228"/>
                    </a:lnTo>
                    <a:lnTo>
                      <a:pt x="198" y="234"/>
                    </a:lnTo>
                    <a:lnTo>
                      <a:pt x="204" y="246"/>
                    </a:lnTo>
                    <a:lnTo>
                      <a:pt x="216" y="252"/>
                    </a:lnTo>
                    <a:lnTo>
                      <a:pt x="252" y="264"/>
                    </a:lnTo>
                    <a:lnTo>
                      <a:pt x="264" y="264"/>
                    </a:lnTo>
                    <a:lnTo>
                      <a:pt x="276" y="258"/>
                    </a:lnTo>
                    <a:lnTo>
                      <a:pt x="276" y="252"/>
                    </a:lnTo>
                    <a:lnTo>
                      <a:pt x="270" y="246"/>
                    </a:lnTo>
                    <a:lnTo>
                      <a:pt x="264" y="234"/>
                    </a:lnTo>
                    <a:lnTo>
                      <a:pt x="246" y="222"/>
                    </a:lnTo>
                    <a:close/>
                    <a:moveTo>
                      <a:pt x="312" y="288"/>
                    </a:moveTo>
                    <a:lnTo>
                      <a:pt x="360" y="348"/>
                    </a:lnTo>
                    <a:lnTo>
                      <a:pt x="372" y="318"/>
                    </a:lnTo>
                    <a:lnTo>
                      <a:pt x="312" y="288"/>
                    </a:lnTo>
                    <a:close/>
                    <a:moveTo>
                      <a:pt x="288" y="126"/>
                    </a:moveTo>
                    <a:lnTo>
                      <a:pt x="288" y="132"/>
                    </a:lnTo>
                    <a:lnTo>
                      <a:pt x="282" y="138"/>
                    </a:lnTo>
                    <a:lnTo>
                      <a:pt x="282" y="150"/>
                    </a:lnTo>
                    <a:lnTo>
                      <a:pt x="276" y="162"/>
                    </a:lnTo>
                    <a:lnTo>
                      <a:pt x="276" y="192"/>
                    </a:lnTo>
                    <a:lnTo>
                      <a:pt x="312" y="228"/>
                    </a:lnTo>
                    <a:lnTo>
                      <a:pt x="324" y="234"/>
                    </a:lnTo>
                    <a:lnTo>
                      <a:pt x="330" y="240"/>
                    </a:lnTo>
                    <a:lnTo>
                      <a:pt x="288" y="126"/>
                    </a:lnTo>
                    <a:close/>
                    <a:moveTo>
                      <a:pt x="120" y="60"/>
                    </a:moveTo>
                    <a:lnTo>
                      <a:pt x="120" y="66"/>
                    </a:lnTo>
                    <a:lnTo>
                      <a:pt x="126" y="78"/>
                    </a:lnTo>
                    <a:lnTo>
                      <a:pt x="138" y="90"/>
                    </a:lnTo>
                    <a:lnTo>
                      <a:pt x="150" y="108"/>
                    </a:lnTo>
                    <a:lnTo>
                      <a:pt x="168" y="120"/>
                    </a:lnTo>
                    <a:lnTo>
                      <a:pt x="192" y="144"/>
                    </a:lnTo>
                    <a:lnTo>
                      <a:pt x="204" y="150"/>
                    </a:lnTo>
                    <a:lnTo>
                      <a:pt x="216" y="150"/>
                    </a:lnTo>
                    <a:lnTo>
                      <a:pt x="210" y="138"/>
                    </a:lnTo>
                    <a:lnTo>
                      <a:pt x="204" y="132"/>
                    </a:lnTo>
                    <a:lnTo>
                      <a:pt x="198" y="120"/>
                    </a:lnTo>
                    <a:lnTo>
                      <a:pt x="186" y="108"/>
                    </a:lnTo>
                    <a:lnTo>
                      <a:pt x="174" y="90"/>
                    </a:lnTo>
                    <a:lnTo>
                      <a:pt x="156" y="78"/>
                    </a:lnTo>
                    <a:lnTo>
                      <a:pt x="144" y="66"/>
                    </a:lnTo>
                    <a:lnTo>
                      <a:pt x="132" y="60"/>
                    </a:lnTo>
                    <a:lnTo>
                      <a:pt x="120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3" name="Papua New Guinea" descr="© INSCALE GmbH, 18.06.2010"/>
              <p:cNvSpPr>
                <a:spLocks noEditPoints="1"/>
              </p:cNvSpPr>
              <p:nvPr/>
            </p:nvSpPr>
            <p:spPr bwMode="auto">
              <a:xfrm>
                <a:off x="5208" y="2348"/>
                <a:ext cx="278" cy="186"/>
              </a:xfrm>
              <a:custGeom>
                <a:avLst/>
                <a:gdLst>
                  <a:gd name="T0" fmla="*/ 2147483647 w 1086"/>
                  <a:gd name="T1" fmla="*/ 2147483647 h 726"/>
                  <a:gd name="T2" fmla="*/ 2147483647 w 1086"/>
                  <a:gd name="T3" fmla="*/ 2147483647 h 726"/>
                  <a:gd name="T4" fmla="*/ 2147483647 w 1086"/>
                  <a:gd name="T5" fmla="*/ 2147483647 h 726"/>
                  <a:gd name="T6" fmla="*/ 2147483647 w 1086"/>
                  <a:gd name="T7" fmla="*/ 2147483647 h 726"/>
                  <a:gd name="T8" fmla="*/ 2147483647 w 1086"/>
                  <a:gd name="T9" fmla="*/ 2147483647 h 726"/>
                  <a:gd name="T10" fmla="*/ 2147483647 w 1086"/>
                  <a:gd name="T11" fmla="*/ 2147483647 h 726"/>
                  <a:gd name="T12" fmla="*/ 2147483647 w 1086"/>
                  <a:gd name="T13" fmla="*/ 2147483647 h 726"/>
                  <a:gd name="T14" fmla="*/ 2147483647 w 1086"/>
                  <a:gd name="T15" fmla="*/ 2147483647 h 726"/>
                  <a:gd name="T16" fmla="*/ 2147483647 w 1086"/>
                  <a:gd name="T17" fmla="*/ 2147483647 h 726"/>
                  <a:gd name="T18" fmla="*/ 2147483647 w 1086"/>
                  <a:gd name="T19" fmla="*/ 2147483647 h 726"/>
                  <a:gd name="T20" fmla="*/ 2147483647 w 1086"/>
                  <a:gd name="T21" fmla="*/ 2147483647 h 726"/>
                  <a:gd name="T22" fmla="*/ 2147483647 w 1086"/>
                  <a:gd name="T23" fmla="*/ 2147483647 h 726"/>
                  <a:gd name="T24" fmla="*/ 2147483647 w 1086"/>
                  <a:gd name="T25" fmla="*/ 2147483647 h 726"/>
                  <a:gd name="T26" fmla="*/ 2147483647 w 1086"/>
                  <a:gd name="T27" fmla="*/ 2147483647 h 726"/>
                  <a:gd name="T28" fmla="*/ 2147483647 w 1086"/>
                  <a:gd name="T29" fmla="*/ 2147483647 h 726"/>
                  <a:gd name="T30" fmla="*/ 2147483647 w 1086"/>
                  <a:gd name="T31" fmla="*/ 2147483647 h 726"/>
                  <a:gd name="T32" fmla="*/ 2147483647 w 1086"/>
                  <a:gd name="T33" fmla="*/ 2147483647 h 726"/>
                  <a:gd name="T34" fmla="*/ 2147483647 w 1086"/>
                  <a:gd name="T35" fmla="*/ 2147483647 h 726"/>
                  <a:gd name="T36" fmla="*/ 2147483647 w 1086"/>
                  <a:gd name="T37" fmla="*/ 2147483647 h 726"/>
                  <a:gd name="T38" fmla="*/ 2147483647 w 1086"/>
                  <a:gd name="T39" fmla="*/ 2147483647 h 726"/>
                  <a:gd name="T40" fmla="*/ 2147483647 w 1086"/>
                  <a:gd name="T41" fmla="*/ 2147483647 h 726"/>
                  <a:gd name="T42" fmla="*/ 2147483647 w 1086"/>
                  <a:gd name="T43" fmla="*/ 2147483647 h 726"/>
                  <a:gd name="T44" fmla="*/ 2147483647 w 1086"/>
                  <a:gd name="T45" fmla="*/ 2147483647 h 726"/>
                  <a:gd name="T46" fmla="*/ 2147483647 w 1086"/>
                  <a:gd name="T47" fmla="*/ 2147483647 h 726"/>
                  <a:gd name="T48" fmla="*/ 2147483647 w 1086"/>
                  <a:gd name="T49" fmla="*/ 2147483647 h 726"/>
                  <a:gd name="T50" fmla="*/ 2147483647 w 1086"/>
                  <a:gd name="T51" fmla="*/ 2147483647 h 726"/>
                  <a:gd name="T52" fmla="*/ 2147483647 w 1086"/>
                  <a:gd name="T53" fmla="*/ 2147483647 h 726"/>
                  <a:gd name="T54" fmla="*/ 2147483647 w 1086"/>
                  <a:gd name="T55" fmla="*/ 2147483647 h 726"/>
                  <a:gd name="T56" fmla="*/ 2147483647 w 1086"/>
                  <a:gd name="T57" fmla="*/ 2147483647 h 726"/>
                  <a:gd name="T58" fmla="*/ 2147483647 w 1086"/>
                  <a:gd name="T59" fmla="*/ 2147483647 h 726"/>
                  <a:gd name="T60" fmla="*/ 2147483647 w 1086"/>
                  <a:gd name="T61" fmla="*/ 2147483647 h 726"/>
                  <a:gd name="T62" fmla="*/ 2147483647 w 1086"/>
                  <a:gd name="T63" fmla="*/ 2147483647 h 726"/>
                  <a:gd name="T64" fmla="*/ 2147483647 w 1086"/>
                  <a:gd name="T65" fmla="*/ 2147483647 h 726"/>
                  <a:gd name="T66" fmla="*/ 2147483647 w 1086"/>
                  <a:gd name="T67" fmla="*/ 2147483647 h 726"/>
                  <a:gd name="T68" fmla="*/ 2147483647 w 1086"/>
                  <a:gd name="T69" fmla="*/ 2147483647 h 726"/>
                  <a:gd name="T70" fmla="*/ 2147483647 w 1086"/>
                  <a:gd name="T71" fmla="*/ 2147483647 h 726"/>
                  <a:gd name="T72" fmla="*/ 2147483647 w 1086"/>
                  <a:gd name="T73" fmla="*/ 2147483647 h 726"/>
                  <a:gd name="T74" fmla="*/ 2147483647 w 1086"/>
                  <a:gd name="T75" fmla="*/ 2147483647 h 726"/>
                  <a:gd name="T76" fmla="*/ 2147483647 w 1086"/>
                  <a:gd name="T77" fmla="*/ 2147483647 h 726"/>
                  <a:gd name="T78" fmla="*/ 2147483647 w 1086"/>
                  <a:gd name="T79" fmla="*/ 2147483647 h 726"/>
                  <a:gd name="T80" fmla="*/ 2147483647 w 1086"/>
                  <a:gd name="T81" fmla="*/ 2147483647 h 726"/>
                  <a:gd name="T82" fmla="*/ 2147483647 w 1086"/>
                  <a:gd name="T83" fmla="*/ 2147483647 h 726"/>
                  <a:gd name="T84" fmla="*/ 2147483647 w 1086"/>
                  <a:gd name="T85" fmla="*/ 2147483647 h 726"/>
                  <a:gd name="T86" fmla="*/ 2147483647 w 1086"/>
                  <a:gd name="T87" fmla="*/ 2147483647 h 726"/>
                  <a:gd name="T88" fmla="*/ 2147483647 w 1086"/>
                  <a:gd name="T89" fmla="*/ 2147483647 h 726"/>
                  <a:gd name="T90" fmla="*/ 2147483647 w 1086"/>
                  <a:gd name="T91" fmla="*/ 2147483647 h 726"/>
                  <a:gd name="T92" fmla="*/ 2147483647 w 1086"/>
                  <a:gd name="T93" fmla="*/ 2147483647 h 726"/>
                  <a:gd name="T94" fmla="*/ 2147483647 w 1086"/>
                  <a:gd name="T95" fmla="*/ 2147483647 h 726"/>
                  <a:gd name="T96" fmla="*/ 2147483647 w 1086"/>
                  <a:gd name="T97" fmla="*/ 2147483647 h 726"/>
                  <a:gd name="T98" fmla="*/ 2147483647 w 1086"/>
                  <a:gd name="T99" fmla="*/ 2147483647 h 726"/>
                  <a:gd name="T100" fmla="*/ 2147483647 w 1086"/>
                  <a:gd name="T101" fmla="*/ 2147483647 h 726"/>
                  <a:gd name="T102" fmla="*/ 2147483647 w 1086"/>
                  <a:gd name="T103" fmla="*/ 2147483647 h 726"/>
                  <a:gd name="T104" fmla="*/ 2147483647 w 1086"/>
                  <a:gd name="T105" fmla="*/ 2147483647 h 726"/>
                  <a:gd name="T106" fmla="*/ 2147483647 w 1086"/>
                  <a:gd name="T107" fmla="*/ 2147483647 h 726"/>
                  <a:gd name="T108" fmla="*/ 2147483647 w 1086"/>
                  <a:gd name="T109" fmla="*/ 2147483647 h 726"/>
                  <a:gd name="T110" fmla="*/ 2147483647 w 1086"/>
                  <a:gd name="T111" fmla="*/ 2147483647 h 726"/>
                  <a:gd name="T112" fmla="*/ 2147483647 w 1086"/>
                  <a:gd name="T113" fmla="*/ 2147483647 h 7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86"/>
                  <a:gd name="T172" fmla="*/ 0 h 726"/>
                  <a:gd name="T173" fmla="*/ 1086 w 1086"/>
                  <a:gd name="T174" fmla="*/ 726 h 72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86" h="726">
                    <a:moveTo>
                      <a:pt x="486" y="0"/>
                    </a:moveTo>
                    <a:lnTo>
                      <a:pt x="462" y="0"/>
                    </a:lnTo>
                    <a:lnTo>
                      <a:pt x="450" y="6"/>
                    </a:lnTo>
                    <a:lnTo>
                      <a:pt x="444" y="12"/>
                    </a:lnTo>
                    <a:lnTo>
                      <a:pt x="432" y="18"/>
                    </a:lnTo>
                    <a:lnTo>
                      <a:pt x="462" y="36"/>
                    </a:lnTo>
                    <a:lnTo>
                      <a:pt x="474" y="36"/>
                    </a:lnTo>
                    <a:lnTo>
                      <a:pt x="486" y="30"/>
                    </a:lnTo>
                    <a:lnTo>
                      <a:pt x="498" y="18"/>
                    </a:lnTo>
                    <a:lnTo>
                      <a:pt x="492" y="6"/>
                    </a:lnTo>
                    <a:lnTo>
                      <a:pt x="486" y="0"/>
                    </a:lnTo>
                    <a:close/>
                    <a:moveTo>
                      <a:pt x="756" y="216"/>
                    </a:moveTo>
                    <a:lnTo>
                      <a:pt x="750" y="222"/>
                    </a:lnTo>
                    <a:lnTo>
                      <a:pt x="750" y="228"/>
                    </a:lnTo>
                    <a:lnTo>
                      <a:pt x="756" y="234"/>
                    </a:lnTo>
                    <a:lnTo>
                      <a:pt x="768" y="240"/>
                    </a:lnTo>
                    <a:lnTo>
                      <a:pt x="774" y="246"/>
                    </a:lnTo>
                    <a:lnTo>
                      <a:pt x="774" y="264"/>
                    </a:lnTo>
                    <a:lnTo>
                      <a:pt x="702" y="300"/>
                    </a:lnTo>
                    <a:lnTo>
                      <a:pt x="666" y="300"/>
                    </a:lnTo>
                    <a:lnTo>
                      <a:pt x="630" y="312"/>
                    </a:lnTo>
                    <a:lnTo>
                      <a:pt x="594" y="330"/>
                    </a:lnTo>
                    <a:lnTo>
                      <a:pt x="588" y="336"/>
                    </a:lnTo>
                    <a:lnTo>
                      <a:pt x="570" y="336"/>
                    </a:lnTo>
                    <a:lnTo>
                      <a:pt x="564" y="342"/>
                    </a:lnTo>
                    <a:lnTo>
                      <a:pt x="588" y="378"/>
                    </a:lnTo>
                    <a:lnTo>
                      <a:pt x="684" y="378"/>
                    </a:lnTo>
                    <a:lnTo>
                      <a:pt x="702" y="366"/>
                    </a:lnTo>
                    <a:lnTo>
                      <a:pt x="738" y="366"/>
                    </a:lnTo>
                    <a:lnTo>
                      <a:pt x="750" y="360"/>
                    </a:lnTo>
                    <a:lnTo>
                      <a:pt x="774" y="336"/>
                    </a:lnTo>
                    <a:lnTo>
                      <a:pt x="774" y="330"/>
                    </a:lnTo>
                    <a:lnTo>
                      <a:pt x="804" y="324"/>
                    </a:lnTo>
                    <a:lnTo>
                      <a:pt x="798" y="300"/>
                    </a:lnTo>
                    <a:lnTo>
                      <a:pt x="822" y="300"/>
                    </a:lnTo>
                    <a:lnTo>
                      <a:pt x="822" y="288"/>
                    </a:lnTo>
                    <a:lnTo>
                      <a:pt x="828" y="258"/>
                    </a:lnTo>
                    <a:lnTo>
                      <a:pt x="828" y="228"/>
                    </a:lnTo>
                    <a:lnTo>
                      <a:pt x="822" y="198"/>
                    </a:lnTo>
                    <a:lnTo>
                      <a:pt x="816" y="192"/>
                    </a:lnTo>
                    <a:lnTo>
                      <a:pt x="804" y="186"/>
                    </a:lnTo>
                    <a:lnTo>
                      <a:pt x="792" y="192"/>
                    </a:lnTo>
                    <a:lnTo>
                      <a:pt x="786" y="198"/>
                    </a:lnTo>
                    <a:lnTo>
                      <a:pt x="762" y="210"/>
                    </a:lnTo>
                    <a:lnTo>
                      <a:pt x="756" y="216"/>
                    </a:lnTo>
                    <a:close/>
                    <a:moveTo>
                      <a:pt x="834" y="132"/>
                    </a:moveTo>
                    <a:lnTo>
                      <a:pt x="822" y="132"/>
                    </a:lnTo>
                    <a:lnTo>
                      <a:pt x="816" y="120"/>
                    </a:lnTo>
                    <a:lnTo>
                      <a:pt x="804" y="108"/>
                    </a:lnTo>
                    <a:lnTo>
                      <a:pt x="792" y="102"/>
                    </a:lnTo>
                    <a:lnTo>
                      <a:pt x="786" y="90"/>
                    </a:lnTo>
                    <a:lnTo>
                      <a:pt x="774" y="78"/>
                    </a:lnTo>
                    <a:lnTo>
                      <a:pt x="768" y="78"/>
                    </a:lnTo>
                    <a:lnTo>
                      <a:pt x="762" y="72"/>
                    </a:lnTo>
                    <a:lnTo>
                      <a:pt x="756" y="72"/>
                    </a:lnTo>
                    <a:lnTo>
                      <a:pt x="732" y="36"/>
                    </a:lnTo>
                    <a:lnTo>
                      <a:pt x="720" y="84"/>
                    </a:lnTo>
                    <a:lnTo>
                      <a:pt x="762" y="96"/>
                    </a:lnTo>
                    <a:lnTo>
                      <a:pt x="816" y="150"/>
                    </a:lnTo>
                    <a:lnTo>
                      <a:pt x="828" y="150"/>
                    </a:lnTo>
                    <a:lnTo>
                      <a:pt x="834" y="156"/>
                    </a:lnTo>
                    <a:lnTo>
                      <a:pt x="846" y="162"/>
                    </a:lnTo>
                    <a:lnTo>
                      <a:pt x="852" y="174"/>
                    </a:lnTo>
                    <a:lnTo>
                      <a:pt x="852" y="180"/>
                    </a:lnTo>
                    <a:lnTo>
                      <a:pt x="858" y="192"/>
                    </a:lnTo>
                    <a:lnTo>
                      <a:pt x="852" y="204"/>
                    </a:lnTo>
                    <a:lnTo>
                      <a:pt x="852" y="240"/>
                    </a:lnTo>
                    <a:lnTo>
                      <a:pt x="858" y="252"/>
                    </a:lnTo>
                    <a:lnTo>
                      <a:pt x="864" y="258"/>
                    </a:lnTo>
                    <a:lnTo>
                      <a:pt x="882" y="258"/>
                    </a:lnTo>
                    <a:lnTo>
                      <a:pt x="894" y="246"/>
                    </a:lnTo>
                    <a:lnTo>
                      <a:pt x="900" y="234"/>
                    </a:lnTo>
                    <a:lnTo>
                      <a:pt x="900" y="222"/>
                    </a:lnTo>
                    <a:lnTo>
                      <a:pt x="888" y="186"/>
                    </a:lnTo>
                    <a:lnTo>
                      <a:pt x="876" y="174"/>
                    </a:lnTo>
                    <a:lnTo>
                      <a:pt x="864" y="156"/>
                    </a:lnTo>
                    <a:lnTo>
                      <a:pt x="852" y="150"/>
                    </a:lnTo>
                    <a:lnTo>
                      <a:pt x="846" y="138"/>
                    </a:lnTo>
                    <a:lnTo>
                      <a:pt x="834" y="132"/>
                    </a:lnTo>
                    <a:close/>
                    <a:moveTo>
                      <a:pt x="1086" y="360"/>
                    </a:moveTo>
                    <a:lnTo>
                      <a:pt x="1020" y="294"/>
                    </a:lnTo>
                    <a:lnTo>
                      <a:pt x="1020" y="288"/>
                    </a:lnTo>
                    <a:lnTo>
                      <a:pt x="1002" y="270"/>
                    </a:lnTo>
                    <a:lnTo>
                      <a:pt x="984" y="270"/>
                    </a:lnTo>
                    <a:lnTo>
                      <a:pt x="978" y="276"/>
                    </a:lnTo>
                    <a:lnTo>
                      <a:pt x="978" y="300"/>
                    </a:lnTo>
                    <a:lnTo>
                      <a:pt x="996" y="330"/>
                    </a:lnTo>
                    <a:lnTo>
                      <a:pt x="1020" y="378"/>
                    </a:lnTo>
                    <a:lnTo>
                      <a:pt x="1086" y="438"/>
                    </a:lnTo>
                    <a:lnTo>
                      <a:pt x="1086" y="360"/>
                    </a:lnTo>
                    <a:close/>
                    <a:moveTo>
                      <a:pt x="672" y="672"/>
                    </a:moveTo>
                    <a:lnTo>
                      <a:pt x="630" y="642"/>
                    </a:lnTo>
                    <a:lnTo>
                      <a:pt x="648" y="630"/>
                    </a:lnTo>
                    <a:lnTo>
                      <a:pt x="636" y="630"/>
                    </a:lnTo>
                    <a:lnTo>
                      <a:pt x="624" y="624"/>
                    </a:lnTo>
                    <a:lnTo>
                      <a:pt x="612" y="624"/>
                    </a:lnTo>
                    <a:lnTo>
                      <a:pt x="600" y="618"/>
                    </a:lnTo>
                    <a:lnTo>
                      <a:pt x="594" y="606"/>
                    </a:lnTo>
                    <a:lnTo>
                      <a:pt x="594" y="594"/>
                    </a:lnTo>
                    <a:lnTo>
                      <a:pt x="600" y="582"/>
                    </a:lnTo>
                    <a:lnTo>
                      <a:pt x="600" y="564"/>
                    </a:lnTo>
                    <a:lnTo>
                      <a:pt x="588" y="570"/>
                    </a:lnTo>
                    <a:lnTo>
                      <a:pt x="582" y="570"/>
                    </a:lnTo>
                    <a:lnTo>
                      <a:pt x="570" y="576"/>
                    </a:lnTo>
                    <a:lnTo>
                      <a:pt x="564" y="576"/>
                    </a:lnTo>
                    <a:lnTo>
                      <a:pt x="552" y="582"/>
                    </a:lnTo>
                    <a:lnTo>
                      <a:pt x="552" y="552"/>
                    </a:lnTo>
                    <a:lnTo>
                      <a:pt x="528" y="540"/>
                    </a:lnTo>
                    <a:lnTo>
                      <a:pt x="528" y="492"/>
                    </a:lnTo>
                    <a:lnTo>
                      <a:pt x="474" y="456"/>
                    </a:lnTo>
                    <a:lnTo>
                      <a:pt x="450" y="402"/>
                    </a:lnTo>
                    <a:lnTo>
                      <a:pt x="474" y="390"/>
                    </a:lnTo>
                    <a:lnTo>
                      <a:pt x="480" y="384"/>
                    </a:lnTo>
                    <a:lnTo>
                      <a:pt x="492" y="378"/>
                    </a:lnTo>
                    <a:lnTo>
                      <a:pt x="504" y="366"/>
                    </a:lnTo>
                    <a:lnTo>
                      <a:pt x="504" y="360"/>
                    </a:lnTo>
                    <a:lnTo>
                      <a:pt x="492" y="336"/>
                    </a:lnTo>
                    <a:lnTo>
                      <a:pt x="468" y="324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0" y="312"/>
                    </a:lnTo>
                    <a:lnTo>
                      <a:pt x="438" y="312"/>
                    </a:lnTo>
                    <a:lnTo>
                      <a:pt x="402" y="300"/>
                    </a:lnTo>
                    <a:lnTo>
                      <a:pt x="390" y="300"/>
                    </a:lnTo>
                    <a:lnTo>
                      <a:pt x="378" y="294"/>
                    </a:lnTo>
                    <a:lnTo>
                      <a:pt x="372" y="294"/>
                    </a:lnTo>
                    <a:lnTo>
                      <a:pt x="372" y="234"/>
                    </a:lnTo>
                    <a:lnTo>
                      <a:pt x="366" y="222"/>
                    </a:lnTo>
                    <a:lnTo>
                      <a:pt x="354" y="210"/>
                    </a:lnTo>
                    <a:lnTo>
                      <a:pt x="342" y="210"/>
                    </a:lnTo>
                    <a:lnTo>
                      <a:pt x="288" y="156"/>
                    </a:lnTo>
                    <a:lnTo>
                      <a:pt x="252" y="162"/>
                    </a:lnTo>
                    <a:lnTo>
                      <a:pt x="216" y="126"/>
                    </a:lnTo>
                    <a:lnTo>
                      <a:pt x="186" y="120"/>
                    </a:lnTo>
                    <a:lnTo>
                      <a:pt x="66" y="60"/>
                    </a:lnTo>
                    <a:lnTo>
                      <a:pt x="42" y="72"/>
                    </a:lnTo>
                    <a:lnTo>
                      <a:pt x="0" y="42"/>
                    </a:lnTo>
                    <a:lnTo>
                      <a:pt x="42" y="72"/>
                    </a:lnTo>
                    <a:lnTo>
                      <a:pt x="36" y="102"/>
                    </a:lnTo>
                    <a:lnTo>
                      <a:pt x="36" y="240"/>
                    </a:lnTo>
                    <a:lnTo>
                      <a:pt x="30" y="258"/>
                    </a:lnTo>
                    <a:lnTo>
                      <a:pt x="30" y="372"/>
                    </a:lnTo>
                    <a:lnTo>
                      <a:pt x="24" y="378"/>
                    </a:lnTo>
                    <a:lnTo>
                      <a:pt x="12" y="384"/>
                    </a:lnTo>
                    <a:lnTo>
                      <a:pt x="0" y="396"/>
                    </a:lnTo>
                    <a:lnTo>
                      <a:pt x="0" y="402"/>
                    </a:lnTo>
                    <a:lnTo>
                      <a:pt x="6" y="408"/>
                    </a:lnTo>
                    <a:lnTo>
                      <a:pt x="18" y="414"/>
                    </a:lnTo>
                    <a:lnTo>
                      <a:pt x="30" y="414"/>
                    </a:lnTo>
                    <a:lnTo>
                      <a:pt x="30" y="444"/>
                    </a:lnTo>
                    <a:lnTo>
                      <a:pt x="24" y="456"/>
                    </a:lnTo>
                    <a:lnTo>
                      <a:pt x="24" y="480"/>
                    </a:lnTo>
                    <a:lnTo>
                      <a:pt x="18" y="492"/>
                    </a:lnTo>
                    <a:lnTo>
                      <a:pt x="18" y="504"/>
                    </a:lnTo>
                    <a:lnTo>
                      <a:pt x="12" y="510"/>
                    </a:lnTo>
                    <a:lnTo>
                      <a:pt x="12" y="516"/>
                    </a:lnTo>
                    <a:lnTo>
                      <a:pt x="18" y="540"/>
                    </a:lnTo>
                    <a:lnTo>
                      <a:pt x="18" y="588"/>
                    </a:lnTo>
                    <a:lnTo>
                      <a:pt x="30" y="594"/>
                    </a:lnTo>
                    <a:lnTo>
                      <a:pt x="48" y="594"/>
                    </a:lnTo>
                    <a:lnTo>
                      <a:pt x="60" y="588"/>
                    </a:lnTo>
                    <a:lnTo>
                      <a:pt x="90" y="588"/>
                    </a:lnTo>
                    <a:lnTo>
                      <a:pt x="96" y="582"/>
                    </a:lnTo>
                    <a:lnTo>
                      <a:pt x="102" y="582"/>
                    </a:lnTo>
                    <a:lnTo>
                      <a:pt x="126" y="600"/>
                    </a:lnTo>
                    <a:lnTo>
                      <a:pt x="132" y="600"/>
                    </a:lnTo>
                    <a:lnTo>
                      <a:pt x="138" y="594"/>
                    </a:lnTo>
                    <a:lnTo>
                      <a:pt x="156" y="588"/>
                    </a:lnTo>
                    <a:lnTo>
                      <a:pt x="168" y="582"/>
                    </a:lnTo>
                    <a:lnTo>
                      <a:pt x="180" y="570"/>
                    </a:lnTo>
                    <a:lnTo>
                      <a:pt x="180" y="564"/>
                    </a:lnTo>
                    <a:lnTo>
                      <a:pt x="168" y="552"/>
                    </a:lnTo>
                    <a:lnTo>
                      <a:pt x="150" y="540"/>
                    </a:lnTo>
                    <a:lnTo>
                      <a:pt x="138" y="534"/>
                    </a:lnTo>
                    <a:lnTo>
                      <a:pt x="120" y="522"/>
                    </a:lnTo>
                    <a:lnTo>
                      <a:pt x="108" y="516"/>
                    </a:lnTo>
                    <a:lnTo>
                      <a:pt x="102" y="510"/>
                    </a:lnTo>
                    <a:lnTo>
                      <a:pt x="96" y="510"/>
                    </a:lnTo>
                    <a:lnTo>
                      <a:pt x="108" y="510"/>
                    </a:lnTo>
                    <a:lnTo>
                      <a:pt x="138" y="516"/>
                    </a:lnTo>
                    <a:lnTo>
                      <a:pt x="204" y="516"/>
                    </a:lnTo>
                    <a:lnTo>
                      <a:pt x="204" y="510"/>
                    </a:lnTo>
                    <a:lnTo>
                      <a:pt x="198" y="504"/>
                    </a:lnTo>
                    <a:lnTo>
                      <a:pt x="198" y="498"/>
                    </a:lnTo>
                    <a:lnTo>
                      <a:pt x="186" y="486"/>
                    </a:lnTo>
                    <a:lnTo>
                      <a:pt x="192" y="492"/>
                    </a:lnTo>
                    <a:lnTo>
                      <a:pt x="204" y="492"/>
                    </a:lnTo>
                    <a:lnTo>
                      <a:pt x="210" y="498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22" y="486"/>
                    </a:lnTo>
                    <a:lnTo>
                      <a:pt x="216" y="480"/>
                    </a:lnTo>
                    <a:lnTo>
                      <a:pt x="216" y="468"/>
                    </a:lnTo>
                    <a:lnTo>
                      <a:pt x="210" y="462"/>
                    </a:lnTo>
                    <a:lnTo>
                      <a:pt x="222" y="468"/>
                    </a:lnTo>
                    <a:lnTo>
                      <a:pt x="228" y="474"/>
                    </a:lnTo>
                    <a:lnTo>
                      <a:pt x="246" y="474"/>
                    </a:lnTo>
                    <a:lnTo>
                      <a:pt x="252" y="468"/>
                    </a:lnTo>
                    <a:lnTo>
                      <a:pt x="264" y="462"/>
                    </a:lnTo>
                    <a:lnTo>
                      <a:pt x="270" y="456"/>
                    </a:lnTo>
                    <a:lnTo>
                      <a:pt x="288" y="474"/>
                    </a:lnTo>
                    <a:lnTo>
                      <a:pt x="300" y="480"/>
                    </a:lnTo>
                    <a:lnTo>
                      <a:pt x="306" y="486"/>
                    </a:lnTo>
                    <a:lnTo>
                      <a:pt x="312" y="486"/>
                    </a:lnTo>
                    <a:lnTo>
                      <a:pt x="330" y="492"/>
                    </a:lnTo>
                    <a:lnTo>
                      <a:pt x="342" y="492"/>
                    </a:lnTo>
                    <a:lnTo>
                      <a:pt x="378" y="504"/>
                    </a:lnTo>
                    <a:lnTo>
                      <a:pt x="390" y="510"/>
                    </a:lnTo>
                    <a:lnTo>
                      <a:pt x="402" y="534"/>
                    </a:lnTo>
                    <a:lnTo>
                      <a:pt x="402" y="558"/>
                    </a:lnTo>
                    <a:lnTo>
                      <a:pt x="408" y="570"/>
                    </a:lnTo>
                    <a:lnTo>
                      <a:pt x="420" y="582"/>
                    </a:lnTo>
                    <a:lnTo>
                      <a:pt x="438" y="582"/>
                    </a:lnTo>
                    <a:lnTo>
                      <a:pt x="450" y="594"/>
                    </a:lnTo>
                    <a:lnTo>
                      <a:pt x="450" y="606"/>
                    </a:lnTo>
                    <a:lnTo>
                      <a:pt x="456" y="618"/>
                    </a:lnTo>
                    <a:lnTo>
                      <a:pt x="468" y="654"/>
                    </a:lnTo>
                    <a:lnTo>
                      <a:pt x="486" y="672"/>
                    </a:lnTo>
                    <a:lnTo>
                      <a:pt x="516" y="678"/>
                    </a:lnTo>
                    <a:lnTo>
                      <a:pt x="558" y="684"/>
                    </a:lnTo>
                    <a:lnTo>
                      <a:pt x="618" y="684"/>
                    </a:lnTo>
                    <a:lnTo>
                      <a:pt x="630" y="690"/>
                    </a:lnTo>
                    <a:lnTo>
                      <a:pt x="654" y="714"/>
                    </a:lnTo>
                    <a:lnTo>
                      <a:pt x="678" y="726"/>
                    </a:lnTo>
                    <a:lnTo>
                      <a:pt x="684" y="726"/>
                    </a:lnTo>
                    <a:lnTo>
                      <a:pt x="684" y="720"/>
                    </a:lnTo>
                    <a:lnTo>
                      <a:pt x="678" y="708"/>
                    </a:lnTo>
                    <a:lnTo>
                      <a:pt x="678" y="702"/>
                    </a:lnTo>
                    <a:lnTo>
                      <a:pt x="672" y="690"/>
                    </a:lnTo>
                    <a:lnTo>
                      <a:pt x="666" y="684"/>
                    </a:lnTo>
                    <a:lnTo>
                      <a:pt x="672" y="6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4" name="New Zealand" descr="© INSCALE GmbH, 18.06.2010"/>
              <p:cNvSpPr>
                <a:spLocks noEditPoints="1"/>
              </p:cNvSpPr>
              <p:nvPr/>
            </p:nvSpPr>
            <p:spPr bwMode="auto">
              <a:xfrm>
                <a:off x="5368" y="3017"/>
                <a:ext cx="325" cy="251"/>
              </a:xfrm>
              <a:custGeom>
                <a:avLst/>
                <a:gdLst>
                  <a:gd name="T0" fmla="*/ 2147483647 w 1272"/>
                  <a:gd name="T1" fmla="*/ 2147483647 h 984"/>
                  <a:gd name="T2" fmla="*/ 2147483647 w 1272"/>
                  <a:gd name="T3" fmla="*/ 2147483647 h 984"/>
                  <a:gd name="T4" fmla="*/ 2147483647 w 1272"/>
                  <a:gd name="T5" fmla="*/ 2147483647 h 984"/>
                  <a:gd name="T6" fmla="*/ 2147483647 w 1272"/>
                  <a:gd name="T7" fmla="*/ 2147483647 h 984"/>
                  <a:gd name="T8" fmla="*/ 2147483647 w 1272"/>
                  <a:gd name="T9" fmla="*/ 2147483647 h 984"/>
                  <a:gd name="T10" fmla="*/ 2147483647 w 1272"/>
                  <a:gd name="T11" fmla="*/ 2147483647 h 984"/>
                  <a:gd name="T12" fmla="*/ 2147483647 w 1272"/>
                  <a:gd name="T13" fmla="*/ 2147483647 h 984"/>
                  <a:gd name="T14" fmla="*/ 2147483647 w 1272"/>
                  <a:gd name="T15" fmla="*/ 2147483647 h 984"/>
                  <a:gd name="T16" fmla="*/ 2147483647 w 1272"/>
                  <a:gd name="T17" fmla="*/ 2147483647 h 984"/>
                  <a:gd name="T18" fmla="*/ 2147483647 w 1272"/>
                  <a:gd name="T19" fmla="*/ 2147483647 h 984"/>
                  <a:gd name="T20" fmla="*/ 2147483647 w 1272"/>
                  <a:gd name="T21" fmla="*/ 2147483647 h 984"/>
                  <a:gd name="T22" fmla="*/ 2147483647 w 1272"/>
                  <a:gd name="T23" fmla="*/ 2147483647 h 984"/>
                  <a:gd name="T24" fmla="*/ 2147483647 w 1272"/>
                  <a:gd name="T25" fmla="*/ 2147483647 h 984"/>
                  <a:gd name="T26" fmla="*/ 2147483647 w 1272"/>
                  <a:gd name="T27" fmla="*/ 2147483647 h 984"/>
                  <a:gd name="T28" fmla="*/ 2147483647 w 1272"/>
                  <a:gd name="T29" fmla="*/ 2147483647 h 984"/>
                  <a:gd name="T30" fmla="*/ 2147483647 w 1272"/>
                  <a:gd name="T31" fmla="*/ 2147483647 h 984"/>
                  <a:gd name="T32" fmla="*/ 2147483647 w 1272"/>
                  <a:gd name="T33" fmla="*/ 2147483647 h 984"/>
                  <a:gd name="T34" fmla="*/ 2147483647 w 1272"/>
                  <a:gd name="T35" fmla="*/ 2147483647 h 984"/>
                  <a:gd name="T36" fmla="*/ 2147483647 w 1272"/>
                  <a:gd name="T37" fmla="*/ 2147483647 h 984"/>
                  <a:gd name="T38" fmla="*/ 2147483647 w 1272"/>
                  <a:gd name="T39" fmla="*/ 2147483647 h 984"/>
                  <a:gd name="T40" fmla="*/ 2147483647 w 1272"/>
                  <a:gd name="T41" fmla="*/ 2147483647 h 984"/>
                  <a:gd name="T42" fmla="*/ 2147483647 w 1272"/>
                  <a:gd name="T43" fmla="*/ 2147483647 h 984"/>
                  <a:gd name="T44" fmla="*/ 2147483647 w 1272"/>
                  <a:gd name="T45" fmla="*/ 2147483647 h 984"/>
                  <a:gd name="T46" fmla="*/ 2147483647 w 1272"/>
                  <a:gd name="T47" fmla="*/ 2147483647 h 984"/>
                  <a:gd name="T48" fmla="*/ 2147483647 w 1272"/>
                  <a:gd name="T49" fmla="*/ 2147483647 h 984"/>
                  <a:gd name="T50" fmla="*/ 2147483647 w 1272"/>
                  <a:gd name="T51" fmla="*/ 2147483647 h 984"/>
                  <a:gd name="T52" fmla="*/ 2147483647 w 1272"/>
                  <a:gd name="T53" fmla="*/ 2147483647 h 984"/>
                  <a:gd name="T54" fmla="*/ 2147483647 w 1272"/>
                  <a:gd name="T55" fmla="*/ 2147483647 h 984"/>
                  <a:gd name="T56" fmla="*/ 2147483647 w 1272"/>
                  <a:gd name="T57" fmla="*/ 2147483647 h 984"/>
                  <a:gd name="T58" fmla="*/ 2147483647 w 1272"/>
                  <a:gd name="T59" fmla="*/ 2147483647 h 984"/>
                  <a:gd name="T60" fmla="*/ 2147483647 w 1272"/>
                  <a:gd name="T61" fmla="*/ 2147483647 h 984"/>
                  <a:gd name="T62" fmla="*/ 2147483647 w 1272"/>
                  <a:gd name="T63" fmla="*/ 2147483647 h 984"/>
                  <a:gd name="T64" fmla="*/ 2147483647 w 1272"/>
                  <a:gd name="T65" fmla="*/ 2147483647 h 984"/>
                  <a:gd name="T66" fmla="*/ 2147483647 w 1272"/>
                  <a:gd name="T67" fmla="*/ 2147483647 h 984"/>
                  <a:gd name="T68" fmla="*/ 2147483647 w 1272"/>
                  <a:gd name="T69" fmla="*/ 2147483647 h 984"/>
                  <a:gd name="T70" fmla="*/ 2147483647 w 1272"/>
                  <a:gd name="T71" fmla="*/ 2147483647 h 984"/>
                  <a:gd name="T72" fmla="*/ 2147483647 w 1272"/>
                  <a:gd name="T73" fmla="*/ 2147483647 h 984"/>
                  <a:gd name="T74" fmla="*/ 2147483647 w 1272"/>
                  <a:gd name="T75" fmla="*/ 2147483647 h 984"/>
                  <a:gd name="T76" fmla="*/ 2147483647 w 1272"/>
                  <a:gd name="T77" fmla="*/ 2147483647 h 984"/>
                  <a:gd name="T78" fmla="*/ 2147483647 w 1272"/>
                  <a:gd name="T79" fmla="*/ 2147483647 h 984"/>
                  <a:gd name="T80" fmla="*/ 2147483647 w 1272"/>
                  <a:gd name="T81" fmla="*/ 2147483647 h 984"/>
                  <a:gd name="T82" fmla="*/ 2147483647 w 1272"/>
                  <a:gd name="T83" fmla="*/ 2147483647 h 984"/>
                  <a:gd name="T84" fmla="*/ 2147483647 w 1272"/>
                  <a:gd name="T85" fmla="*/ 2147483647 h 984"/>
                  <a:gd name="T86" fmla="*/ 2147483647 w 1272"/>
                  <a:gd name="T87" fmla="*/ 2147483647 h 984"/>
                  <a:gd name="T88" fmla="*/ 2147483647 w 1272"/>
                  <a:gd name="T89" fmla="*/ 2147483647 h 984"/>
                  <a:gd name="T90" fmla="*/ 2147483647 w 1272"/>
                  <a:gd name="T91" fmla="*/ 2147483647 h 984"/>
                  <a:gd name="T92" fmla="*/ 2147483647 w 1272"/>
                  <a:gd name="T93" fmla="*/ 2147483647 h 984"/>
                  <a:gd name="T94" fmla="*/ 2147483647 w 1272"/>
                  <a:gd name="T95" fmla="*/ 2147483647 h 984"/>
                  <a:gd name="T96" fmla="*/ 2147483647 w 1272"/>
                  <a:gd name="T97" fmla="*/ 2147483647 h 984"/>
                  <a:gd name="T98" fmla="*/ 2147483647 w 1272"/>
                  <a:gd name="T99" fmla="*/ 2147483647 h 984"/>
                  <a:gd name="T100" fmla="*/ 2147483647 w 1272"/>
                  <a:gd name="T101" fmla="*/ 2147483647 h 984"/>
                  <a:gd name="T102" fmla="*/ 2147483647 w 1272"/>
                  <a:gd name="T103" fmla="*/ 2147483647 h 984"/>
                  <a:gd name="T104" fmla="*/ 2147483647 w 1272"/>
                  <a:gd name="T105" fmla="*/ 2147483647 h 984"/>
                  <a:gd name="T106" fmla="*/ 2147483647 w 1272"/>
                  <a:gd name="T107" fmla="*/ 2147483647 h 984"/>
                  <a:gd name="T108" fmla="*/ 2147483647 w 1272"/>
                  <a:gd name="T109" fmla="*/ 2147483647 h 984"/>
                  <a:gd name="T110" fmla="*/ 2147483647 w 1272"/>
                  <a:gd name="T111" fmla="*/ 2147483647 h 984"/>
                  <a:gd name="T112" fmla="*/ 2147483647 w 1272"/>
                  <a:gd name="T113" fmla="*/ 2147483647 h 984"/>
                  <a:gd name="T114" fmla="*/ 2147483647 w 1272"/>
                  <a:gd name="T115" fmla="*/ 2147483647 h 984"/>
                  <a:gd name="T116" fmla="*/ 2147483647 w 1272"/>
                  <a:gd name="T117" fmla="*/ 2147483647 h 984"/>
                  <a:gd name="T118" fmla="*/ 2147483647 w 1272"/>
                  <a:gd name="T119" fmla="*/ 2147483647 h 984"/>
                  <a:gd name="T120" fmla="*/ 2147483647 w 1272"/>
                  <a:gd name="T121" fmla="*/ 2147483647 h 98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272"/>
                  <a:gd name="T184" fmla="*/ 0 h 984"/>
                  <a:gd name="T185" fmla="*/ 1272 w 1272"/>
                  <a:gd name="T186" fmla="*/ 984 h 98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272" h="984">
                    <a:moveTo>
                      <a:pt x="750" y="564"/>
                    </a:moveTo>
                    <a:lnTo>
                      <a:pt x="738" y="564"/>
                    </a:lnTo>
                    <a:lnTo>
                      <a:pt x="744" y="528"/>
                    </a:lnTo>
                    <a:lnTo>
                      <a:pt x="720" y="546"/>
                    </a:lnTo>
                    <a:lnTo>
                      <a:pt x="726" y="540"/>
                    </a:lnTo>
                    <a:lnTo>
                      <a:pt x="726" y="504"/>
                    </a:lnTo>
                    <a:lnTo>
                      <a:pt x="708" y="504"/>
                    </a:lnTo>
                    <a:lnTo>
                      <a:pt x="702" y="510"/>
                    </a:lnTo>
                    <a:lnTo>
                      <a:pt x="696" y="522"/>
                    </a:lnTo>
                    <a:lnTo>
                      <a:pt x="690" y="528"/>
                    </a:lnTo>
                    <a:lnTo>
                      <a:pt x="672" y="540"/>
                    </a:lnTo>
                    <a:lnTo>
                      <a:pt x="660" y="546"/>
                    </a:lnTo>
                    <a:lnTo>
                      <a:pt x="654" y="558"/>
                    </a:lnTo>
                    <a:lnTo>
                      <a:pt x="642" y="570"/>
                    </a:lnTo>
                    <a:lnTo>
                      <a:pt x="630" y="576"/>
                    </a:lnTo>
                    <a:lnTo>
                      <a:pt x="618" y="588"/>
                    </a:lnTo>
                    <a:lnTo>
                      <a:pt x="606" y="588"/>
                    </a:lnTo>
                    <a:lnTo>
                      <a:pt x="588" y="600"/>
                    </a:lnTo>
                    <a:lnTo>
                      <a:pt x="576" y="606"/>
                    </a:lnTo>
                    <a:lnTo>
                      <a:pt x="546" y="636"/>
                    </a:lnTo>
                    <a:lnTo>
                      <a:pt x="540" y="648"/>
                    </a:lnTo>
                    <a:lnTo>
                      <a:pt x="534" y="648"/>
                    </a:lnTo>
                    <a:lnTo>
                      <a:pt x="528" y="654"/>
                    </a:lnTo>
                    <a:lnTo>
                      <a:pt x="510" y="660"/>
                    </a:lnTo>
                    <a:lnTo>
                      <a:pt x="498" y="666"/>
                    </a:lnTo>
                    <a:lnTo>
                      <a:pt x="462" y="678"/>
                    </a:lnTo>
                    <a:lnTo>
                      <a:pt x="438" y="690"/>
                    </a:lnTo>
                    <a:lnTo>
                      <a:pt x="426" y="702"/>
                    </a:lnTo>
                    <a:lnTo>
                      <a:pt x="414" y="708"/>
                    </a:lnTo>
                    <a:lnTo>
                      <a:pt x="408" y="720"/>
                    </a:lnTo>
                    <a:lnTo>
                      <a:pt x="396" y="726"/>
                    </a:lnTo>
                    <a:lnTo>
                      <a:pt x="378" y="726"/>
                    </a:lnTo>
                    <a:lnTo>
                      <a:pt x="366" y="732"/>
                    </a:lnTo>
                    <a:lnTo>
                      <a:pt x="312" y="750"/>
                    </a:lnTo>
                    <a:lnTo>
                      <a:pt x="288" y="762"/>
                    </a:lnTo>
                    <a:lnTo>
                      <a:pt x="270" y="774"/>
                    </a:lnTo>
                    <a:lnTo>
                      <a:pt x="246" y="786"/>
                    </a:lnTo>
                    <a:lnTo>
                      <a:pt x="222" y="792"/>
                    </a:lnTo>
                    <a:lnTo>
                      <a:pt x="198" y="804"/>
                    </a:lnTo>
                    <a:lnTo>
                      <a:pt x="180" y="810"/>
                    </a:lnTo>
                    <a:lnTo>
                      <a:pt x="174" y="816"/>
                    </a:lnTo>
                    <a:lnTo>
                      <a:pt x="168" y="828"/>
                    </a:lnTo>
                    <a:lnTo>
                      <a:pt x="168" y="846"/>
                    </a:lnTo>
                    <a:lnTo>
                      <a:pt x="156" y="834"/>
                    </a:lnTo>
                    <a:lnTo>
                      <a:pt x="150" y="834"/>
                    </a:lnTo>
                    <a:lnTo>
                      <a:pt x="144" y="840"/>
                    </a:lnTo>
                    <a:lnTo>
                      <a:pt x="120" y="852"/>
                    </a:lnTo>
                    <a:lnTo>
                      <a:pt x="108" y="864"/>
                    </a:lnTo>
                    <a:lnTo>
                      <a:pt x="72" y="882"/>
                    </a:lnTo>
                    <a:lnTo>
                      <a:pt x="66" y="882"/>
                    </a:lnTo>
                    <a:lnTo>
                      <a:pt x="54" y="888"/>
                    </a:lnTo>
                    <a:lnTo>
                      <a:pt x="36" y="888"/>
                    </a:lnTo>
                    <a:lnTo>
                      <a:pt x="18" y="894"/>
                    </a:lnTo>
                    <a:lnTo>
                      <a:pt x="12" y="906"/>
                    </a:lnTo>
                    <a:lnTo>
                      <a:pt x="0" y="912"/>
                    </a:lnTo>
                    <a:lnTo>
                      <a:pt x="18" y="912"/>
                    </a:lnTo>
                    <a:lnTo>
                      <a:pt x="24" y="918"/>
                    </a:lnTo>
                    <a:lnTo>
                      <a:pt x="30" y="918"/>
                    </a:lnTo>
                    <a:lnTo>
                      <a:pt x="24" y="924"/>
                    </a:lnTo>
                    <a:lnTo>
                      <a:pt x="24" y="942"/>
                    </a:lnTo>
                    <a:lnTo>
                      <a:pt x="30" y="948"/>
                    </a:lnTo>
                    <a:lnTo>
                      <a:pt x="42" y="948"/>
                    </a:lnTo>
                    <a:lnTo>
                      <a:pt x="54" y="942"/>
                    </a:lnTo>
                    <a:lnTo>
                      <a:pt x="60" y="936"/>
                    </a:lnTo>
                    <a:lnTo>
                      <a:pt x="72" y="948"/>
                    </a:lnTo>
                    <a:lnTo>
                      <a:pt x="96" y="948"/>
                    </a:lnTo>
                    <a:lnTo>
                      <a:pt x="102" y="954"/>
                    </a:lnTo>
                    <a:lnTo>
                      <a:pt x="132" y="954"/>
                    </a:lnTo>
                    <a:lnTo>
                      <a:pt x="150" y="972"/>
                    </a:lnTo>
                    <a:lnTo>
                      <a:pt x="180" y="966"/>
                    </a:lnTo>
                    <a:lnTo>
                      <a:pt x="192" y="972"/>
                    </a:lnTo>
                    <a:lnTo>
                      <a:pt x="198" y="978"/>
                    </a:lnTo>
                    <a:lnTo>
                      <a:pt x="216" y="984"/>
                    </a:lnTo>
                    <a:lnTo>
                      <a:pt x="228" y="984"/>
                    </a:lnTo>
                    <a:lnTo>
                      <a:pt x="252" y="972"/>
                    </a:lnTo>
                    <a:lnTo>
                      <a:pt x="264" y="948"/>
                    </a:lnTo>
                    <a:lnTo>
                      <a:pt x="288" y="936"/>
                    </a:lnTo>
                    <a:lnTo>
                      <a:pt x="312" y="936"/>
                    </a:lnTo>
                    <a:lnTo>
                      <a:pt x="336" y="924"/>
                    </a:lnTo>
                    <a:lnTo>
                      <a:pt x="342" y="912"/>
                    </a:lnTo>
                    <a:lnTo>
                      <a:pt x="342" y="894"/>
                    </a:lnTo>
                    <a:lnTo>
                      <a:pt x="348" y="882"/>
                    </a:lnTo>
                    <a:lnTo>
                      <a:pt x="372" y="870"/>
                    </a:lnTo>
                    <a:lnTo>
                      <a:pt x="396" y="870"/>
                    </a:lnTo>
                    <a:lnTo>
                      <a:pt x="408" y="858"/>
                    </a:lnTo>
                    <a:lnTo>
                      <a:pt x="408" y="846"/>
                    </a:lnTo>
                    <a:lnTo>
                      <a:pt x="402" y="840"/>
                    </a:lnTo>
                    <a:lnTo>
                      <a:pt x="420" y="840"/>
                    </a:lnTo>
                    <a:lnTo>
                      <a:pt x="480" y="792"/>
                    </a:lnTo>
                    <a:lnTo>
                      <a:pt x="462" y="774"/>
                    </a:lnTo>
                    <a:lnTo>
                      <a:pt x="504" y="792"/>
                    </a:lnTo>
                    <a:lnTo>
                      <a:pt x="504" y="774"/>
                    </a:lnTo>
                    <a:lnTo>
                      <a:pt x="510" y="768"/>
                    </a:lnTo>
                    <a:lnTo>
                      <a:pt x="540" y="768"/>
                    </a:lnTo>
                    <a:lnTo>
                      <a:pt x="546" y="774"/>
                    </a:lnTo>
                    <a:lnTo>
                      <a:pt x="558" y="780"/>
                    </a:lnTo>
                    <a:lnTo>
                      <a:pt x="570" y="780"/>
                    </a:lnTo>
                    <a:lnTo>
                      <a:pt x="576" y="774"/>
                    </a:lnTo>
                    <a:lnTo>
                      <a:pt x="576" y="768"/>
                    </a:lnTo>
                    <a:lnTo>
                      <a:pt x="582" y="762"/>
                    </a:lnTo>
                    <a:lnTo>
                      <a:pt x="582" y="756"/>
                    </a:lnTo>
                    <a:lnTo>
                      <a:pt x="570" y="744"/>
                    </a:lnTo>
                    <a:lnTo>
                      <a:pt x="612" y="702"/>
                    </a:lnTo>
                    <a:lnTo>
                      <a:pt x="618" y="702"/>
                    </a:lnTo>
                    <a:lnTo>
                      <a:pt x="624" y="696"/>
                    </a:lnTo>
                    <a:lnTo>
                      <a:pt x="660" y="678"/>
                    </a:lnTo>
                    <a:lnTo>
                      <a:pt x="666" y="666"/>
                    </a:lnTo>
                    <a:lnTo>
                      <a:pt x="672" y="660"/>
                    </a:lnTo>
                    <a:lnTo>
                      <a:pt x="672" y="654"/>
                    </a:lnTo>
                    <a:lnTo>
                      <a:pt x="696" y="654"/>
                    </a:lnTo>
                    <a:lnTo>
                      <a:pt x="708" y="648"/>
                    </a:lnTo>
                    <a:lnTo>
                      <a:pt x="738" y="618"/>
                    </a:lnTo>
                    <a:lnTo>
                      <a:pt x="738" y="612"/>
                    </a:lnTo>
                    <a:lnTo>
                      <a:pt x="744" y="612"/>
                    </a:lnTo>
                    <a:lnTo>
                      <a:pt x="750" y="606"/>
                    </a:lnTo>
                    <a:lnTo>
                      <a:pt x="768" y="594"/>
                    </a:lnTo>
                    <a:lnTo>
                      <a:pt x="780" y="582"/>
                    </a:lnTo>
                    <a:lnTo>
                      <a:pt x="786" y="570"/>
                    </a:lnTo>
                    <a:lnTo>
                      <a:pt x="786" y="546"/>
                    </a:lnTo>
                    <a:lnTo>
                      <a:pt x="780" y="540"/>
                    </a:lnTo>
                    <a:lnTo>
                      <a:pt x="780" y="534"/>
                    </a:lnTo>
                    <a:lnTo>
                      <a:pt x="750" y="564"/>
                    </a:lnTo>
                    <a:close/>
                    <a:moveTo>
                      <a:pt x="1224" y="324"/>
                    </a:moveTo>
                    <a:lnTo>
                      <a:pt x="1236" y="318"/>
                    </a:lnTo>
                    <a:lnTo>
                      <a:pt x="1242" y="318"/>
                    </a:lnTo>
                    <a:lnTo>
                      <a:pt x="1266" y="306"/>
                    </a:lnTo>
                    <a:lnTo>
                      <a:pt x="1272" y="300"/>
                    </a:lnTo>
                    <a:lnTo>
                      <a:pt x="1272" y="282"/>
                    </a:lnTo>
                    <a:lnTo>
                      <a:pt x="1266" y="270"/>
                    </a:lnTo>
                    <a:lnTo>
                      <a:pt x="1260" y="264"/>
                    </a:lnTo>
                    <a:lnTo>
                      <a:pt x="1248" y="264"/>
                    </a:lnTo>
                    <a:lnTo>
                      <a:pt x="1236" y="276"/>
                    </a:lnTo>
                    <a:lnTo>
                      <a:pt x="1236" y="282"/>
                    </a:lnTo>
                    <a:lnTo>
                      <a:pt x="1224" y="282"/>
                    </a:lnTo>
                    <a:lnTo>
                      <a:pt x="1212" y="276"/>
                    </a:lnTo>
                    <a:lnTo>
                      <a:pt x="1200" y="276"/>
                    </a:lnTo>
                    <a:lnTo>
                      <a:pt x="1194" y="282"/>
                    </a:lnTo>
                    <a:lnTo>
                      <a:pt x="1176" y="288"/>
                    </a:lnTo>
                    <a:lnTo>
                      <a:pt x="1158" y="288"/>
                    </a:lnTo>
                    <a:lnTo>
                      <a:pt x="1146" y="276"/>
                    </a:lnTo>
                    <a:lnTo>
                      <a:pt x="1146" y="222"/>
                    </a:lnTo>
                    <a:lnTo>
                      <a:pt x="1170" y="180"/>
                    </a:lnTo>
                    <a:lnTo>
                      <a:pt x="1170" y="174"/>
                    </a:lnTo>
                    <a:lnTo>
                      <a:pt x="1164" y="162"/>
                    </a:lnTo>
                    <a:lnTo>
                      <a:pt x="1158" y="156"/>
                    </a:lnTo>
                    <a:lnTo>
                      <a:pt x="1146" y="156"/>
                    </a:lnTo>
                    <a:lnTo>
                      <a:pt x="1140" y="168"/>
                    </a:lnTo>
                    <a:lnTo>
                      <a:pt x="1134" y="174"/>
                    </a:lnTo>
                    <a:lnTo>
                      <a:pt x="1134" y="204"/>
                    </a:lnTo>
                    <a:lnTo>
                      <a:pt x="1128" y="216"/>
                    </a:lnTo>
                    <a:lnTo>
                      <a:pt x="1116" y="222"/>
                    </a:lnTo>
                    <a:lnTo>
                      <a:pt x="1116" y="192"/>
                    </a:lnTo>
                    <a:lnTo>
                      <a:pt x="1092" y="174"/>
                    </a:lnTo>
                    <a:lnTo>
                      <a:pt x="1104" y="150"/>
                    </a:lnTo>
                    <a:lnTo>
                      <a:pt x="1116" y="138"/>
                    </a:lnTo>
                    <a:lnTo>
                      <a:pt x="1122" y="126"/>
                    </a:lnTo>
                    <a:lnTo>
                      <a:pt x="1128" y="108"/>
                    </a:lnTo>
                    <a:lnTo>
                      <a:pt x="1128" y="84"/>
                    </a:lnTo>
                    <a:lnTo>
                      <a:pt x="1116" y="78"/>
                    </a:lnTo>
                    <a:lnTo>
                      <a:pt x="1110" y="72"/>
                    </a:lnTo>
                    <a:lnTo>
                      <a:pt x="1098" y="66"/>
                    </a:lnTo>
                    <a:lnTo>
                      <a:pt x="1092" y="60"/>
                    </a:lnTo>
                    <a:lnTo>
                      <a:pt x="1080" y="60"/>
                    </a:lnTo>
                    <a:lnTo>
                      <a:pt x="1086" y="42"/>
                    </a:lnTo>
                    <a:lnTo>
                      <a:pt x="1062" y="42"/>
                    </a:lnTo>
                    <a:lnTo>
                      <a:pt x="1044" y="18"/>
                    </a:lnTo>
                    <a:lnTo>
                      <a:pt x="1050" y="0"/>
                    </a:lnTo>
                    <a:lnTo>
                      <a:pt x="1020" y="18"/>
                    </a:lnTo>
                    <a:lnTo>
                      <a:pt x="1044" y="54"/>
                    </a:lnTo>
                    <a:lnTo>
                      <a:pt x="1032" y="90"/>
                    </a:lnTo>
                    <a:lnTo>
                      <a:pt x="1056" y="102"/>
                    </a:lnTo>
                    <a:lnTo>
                      <a:pt x="1044" y="108"/>
                    </a:lnTo>
                    <a:lnTo>
                      <a:pt x="1044" y="126"/>
                    </a:lnTo>
                    <a:lnTo>
                      <a:pt x="1068" y="132"/>
                    </a:lnTo>
                    <a:lnTo>
                      <a:pt x="1044" y="150"/>
                    </a:lnTo>
                    <a:lnTo>
                      <a:pt x="1062" y="156"/>
                    </a:lnTo>
                    <a:lnTo>
                      <a:pt x="1062" y="168"/>
                    </a:lnTo>
                    <a:lnTo>
                      <a:pt x="1056" y="174"/>
                    </a:lnTo>
                    <a:lnTo>
                      <a:pt x="1056" y="192"/>
                    </a:lnTo>
                    <a:lnTo>
                      <a:pt x="1068" y="198"/>
                    </a:lnTo>
                    <a:lnTo>
                      <a:pt x="1074" y="204"/>
                    </a:lnTo>
                    <a:lnTo>
                      <a:pt x="1056" y="210"/>
                    </a:lnTo>
                    <a:lnTo>
                      <a:pt x="1044" y="222"/>
                    </a:lnTo>
                    <a:lnTo>
                      <a:pt x="1062" y="234"/>
                    </a:lnTo>
                    <a:lnTo>
                      <a:pt x="1038" y="258"/>
                    </a:lnTo>
                    <a:lnTo>
                      <a:pt x="1032" y="270"/>
                    </a:lnTo>
                    <a:lnTo>
                      <a:pt x="1026" y="276"/>
                    </a:lnTo>
                    <a:lnTo>
                      <a:pt x="1026" y="288"/>
                    </a:lnTo>
                    <a:lnTo>
                      <a:pt x="1038" y="300"/>
                    </a:lnTo>
                    <a:lnTo>
                      <a:pt x="1026" y="300"/>
                    </a:lnTo>
                    <a:lnTo>
                      <a:pt x="1014" y="306"/>
                    </a:lnTo>
                    <a:lnTo>
                      <a:pt x="1002" y="306"/>
                    </a:lnTo>
                    <a:lnTo>
                      <a:pt x="978" y="318"/>
                    </a:lnTo>
                    <a:lnTo>
                      <a:pt x="948" y="348"/>
                    </a:lnTo>
                    <a:lnTo>
                      <a:pt x="930" y="360"/>
                    </a:lnTo>
                    <a:lnTo>
                      <a:pt x="894" y="372"/>
                    </a:lnTo>
                    <a:lnTo>
                      <a:pt x="870" y="384"/>
                    </a:lnTo>
                    <a:lnTo>
                      <a:pt x="858" y="396"/>
                    </a:lnTo>
                    <a:lnTo>
                      <a:pt x="858" y="432"/>
                    </a:lnTo>
                    <a:lnTo>
                      <a:pt x="864" y="444"/>
                    </a:lnTo>
                    <a:lnTo>
                      <a:pt x="870" y="450"/>
                    </a:lnTo>
                    <a:lnTo>
                      <a:pt x="870" y="456"/>
                    </a:lnTo>
                    <a:lnTo>
                      <a:pt x="924" y="456"/>
                    </a:lnTo>
                    <a:lnTo>
                      <a:pt x="924" y="474"/>
                    </a:lnTo>
                    <a:lnTo>
                      <a:pt x="918" y="486"/>
                    </a:lnTo>
                    <a:lnTo>
                      <a:pt x="918" y="522"/>
                    </a:lnTo>
                    <a:lnTo>
                      <a:pt x="894" y="534"/>
                    </a:lnTo>
                    <a:lnTo>
                      <a:pt x="882" y="534"/>
                    </a:lnTo>
                    <a:lnTo>
                      <a:pt x="864" y="540"/>
                    </a:lnTo>
                    <a:lnTo>
                      <a:pt x="852" y="546"/>
                    </a:lnTo>
                    <a:lnTo>
                      <a:pt x="852" y="558"/>
                    </a:lnTo>
                    <a:lnTo>
                      <a:pt x="840" y="570"/>
                    </a:lnTo>
                    <a:lnTo>
                      <a:pt x="852" y="576"/>
                    </a:lnTo>
                    <a:lnTo>
                      <a:pt x="858" y="582"/>
                    </a:lnTo>
                    <a:lnTo>
                      <a:pt x="876" y="588"/>
                    </a:lnTo>
                    <a:lnTo>
                      <a:pt x="888" y="588"/>
                    </a:lnTo>
                    <a:lnTo>
                      <a:pt x="912" y="576"/>
                    </a:lnTo>
                    <a:lnTo>
                      <a:pt x="924" y="558"/>
                    </a:lnTo>
                    <a:lnTo>
                      <a:pt x="972" y="510"/>
                    </a:lnTo>
                    <a:lnTo>
                      <a:pt x="996" y="498"/>
                    </a:lnTo>
                    <a:lnTo>
                      <a:pt x="1014" y="492"/>
                    </a:lnTo>
                    <a:lnTo>
                      <a:pt x="1026" y="486"/>
                    </a:lnTo>
                    <a:lnTo>
                      <a:pt x="1032" y="480"/>
                    </a:lnTo>
                    <a:lnTo>
                      <a:pt x="1038" y="480"/>
                    </a:lnTo>
                    <a:lnTo>
                      <a:pt x="1044" y="474"/>
                    </a:lnTo>
                    <a:lnTo>
                      <a:pt x="1050" y="462"/>
                    </a:lnTo>
                    <a:lnTo>
                      <a:pt x="1056" y="462"/>
                    </a:lnTo>
                    <a:lnTo>
                      <a:pt x="1062" y="456"/>
                    </a:lnTo>
                    <a:lnTo>
                      <a:pt x="1074" y="450"/>
                    </a:lnTo>
                    <a:lnTo>
                      <a:pt x="1080" y="444"/>
                    </a:lnTo>
                    <a:lnTo>
                      <a:pt x="1080" y="420"/>
                    </a:lnTo>
                    <a:lnTo>
                      <a:pt x="1074" y="414"/>
                    </a:lnTo>
                    <a:lnTo>
                      <a:pt x="1080" y="414"/>
                    </a:lnTo>
                    <a:lnTo>
                      <a:pt x="1086" y="408"/>
                    </a:lnTo>
                    <a:lnTo>
                      <a:pt x="1110" y="396"/>
                    </a:lnTo>
                    <a:lnTo>
                      <a:pt x="1140" y="396"/>
                    </a:lnTo>
                    <a:lnTo>
                      <a:pt x="1152" y="402"/>
                    </a:lnTo>
                    <a:lnTo>
                      <a:pt x="1164" y="402"/>
                    </a:lnTo>
                    <a:lnTo>
                      <a:pt x="1176" y="390"/>
                    </a:lnTo>
                    <a:lnTo>
                      <a:pt x="1176" y="360"/>
                    </a:lnTo>
                    <a:lnTo>
                      <a:pt x="1200" y="360"/>
                    </a:lnTo>
                    <a:lnTo>
                      <a:pt x="1212" y="354"/>
                    </a:lnTo>
                    <a:lnTo>
                      <a:pt x="1218" y="354"/>
                    </a:lnTo>
                    <a:lnTo>
                      <a:pt x="1224" y="348"/>
                    </a:lnTo>
                    <a:lnTo>
                      <a:pt x="1224" y="3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5" name="Indonesia" descr="© INSCALE GmbH, 18.06.2010"/>
              <p:cNvSpPr>
                <a:spLocks noEditPoints="1"/>
              </p:cNvSpPr>
              <p:nvPr/>
            </p:nvSpPr>
            <p:spPr bwMode="auto">
              <a:xfrm>
                <a:off x="4384" y="2193"/>
                <a:ext cx="835" cy="333"/>
              </a:xfrm>
              <a:custGeom>
                <a:avLst/>
                <a:gdLst>
                  <a:gd name="T0" fmla="*/ 2147483647 w 3264"/>
                  <a:gd name="T1" fmla="*/ 2147483647 h 1302"/>
                  <a:gd name="T2" fmla="*/ 2147483647 w 3264"/>
                  <a:gd name="T3" fmla="*/ 2147483647 h 1302"/>
                  <a:gd name="T4" fmla="*/ 2147483647 w 3264"/>
                  <a:gd name="T5" fmla="*/ 2147483647 h 1302"/>
                  <a:gd name="T6" fmla="*/ 2147483647 w 3264"/>
                  <a:gd name="T7" fmla="*/ 2147483647 h 1302"/>
                  <a:gd name="T8" fmla="*/ 2147483647 w 3264"/>
                  <a:gd name="T9" fmla="*/ 2147483647 h 1302"/>
                  <a:gd name="T10" fmla="*/ 2147483647 w 3264"/>
                  <a:gd name="T11" fmla="*/ 2147483647 h 1302"/>
                  <a:gd name="T12" fmla="*/ 2147483647 w 3264"/>
                  <a:gd name="T13" fmla="*/ 2147483647 h 1302"/>
                  <a:gd name="T14" fmla="*/ 2147483647 w 3264"/>
                  <a:gd name="T15" fmla="*/ 2147483647 h 1302"/>
                  <a:gd name="T16" fmla="*/ 2147483647 w 3264"/>
                  <a:gd name="T17" fmla="*/ 2147483647 h 1302"/>
                  <a:gd name="T18" fmla="*/ 2147483647 w 3264"/>
                  <a:gd name="T19" fmla="*/ 2147483647 h 1302"/>
                  <a:gd name="T20" fmla="*/ 2147483647 w 3264"/>
                  <a:gd name="T21" fmla="*/ 2147483647 h 1302"/>
                  <a:gd name="T22" fmla="*/ 2147483647 w 3264"/>
                  <a:gd name="T23" fmla="*/ 2147483647 h 1302"/>
                  <a:gd name="T24" fmla="*/ 2147483647 w 3264"/>
                  <a:gd name="T25" fmla="*/ 2147483647 h 1302"/>
                  <a:gd name="T26" fmla="*/ 2147483647 w 3264"/>
                  <a:gd name="T27" fmla="*/ 2147483647 h 1302"/>
                  <a:gd name="T28" fmla="*/ 2147483647 w 3264"/>
                  <a:gd name="T29" fmla="*/ 2147483647 h 1302"/>
                  <a:gd name="T30" fmla="*/ 2147483647 w 3264"/>
                  <a:gd name="T31" fmla="*/ 2147483647 h 1302"/>
                  <a:gd name="T32" fmla="*/ 2147483647 w 3264"/>
                  <a:gd name="T33" fmla="*/ 2147483647 h 1302"/>
                  <a:gd name="T34" fmla="*/ 2147483647 w 3264"/>
                  <a:gd name="T35" fmla="*/ 2147483647 h 1302"/>
                  <a:gd name="T36" fmla="*/ 2147483647 w 3264"/>
                  <a:gd name="T37" fmla="*/ 2147483647 h 1302"/>
                  <a:gd name="T38" fmla="*/ 2147483647 w 3264"/>
                  <a:gd name="T39" fmla="*/ 2147483647 h 1302"/>
                  <a:gd name="T40" fmla="*/ 2147483647 w 3264"/>
                  <a:gd name="T41" fmla="*/ 2147483647 h 1302"/>
                  <a:gd name="T42" fmla="*/ 2147483647 w 3264"/>
                  <a:gd name="T43" fmla="*/ 2147483647 h 1302"/>
                  <a:gd name="T44" fmla="*/ 2147483647 w 3264"/>
                  <a:gd name="T45" fmla="*/ 2147483647 h 1302"/>
                  <a:gd name="T46" fmla="*/ 2147483647 w 3264"/>
                  <a:gd name="T47" fmla="*/ 2147483647 h 1302"/>
                  <a:gd name="T48" fmla="*/ 2147483647 w 3264"/>
                  <a:gd name="T49" fmla="*/ 2147483647 h 1302"/>
                  <a:gd name="T50" fmla="*/ 2147483647 w 3264"/>
                  <a:gd name="T51" fmla="*/ 2147483647 h 1302"/>
                  <a:gd name="T52" fmla="*/ 2147483647 w 3264"/>
                  <a:gd name="T53" fmla="*/ 2147483647 h 1302"/>
                  <a:gd name="T54" fmla="*/ 2147483647 w 3264"/>
                  <a:gd name="T55" fmla="*/ 2147483647 h 1302"/>
                  <a:gd name="T56" fmla="*/ 2147483647 w 3264"/>
                  <a:gd name="T57" fmla="*/ 2147483647 h 1302"/>
                  <a:gd name="T58" fmla="*/ 2147483647 w 3264"/>
                  <a:gd name="T59" fmla="*/ 2147483647 h 1302"/>
                  <a:gd name="T60" fmla="*/ 2147483647 w 3264"/>
                  <a:gd name="T61" fmla="*/ 2147483647 h 1302"/>
                  <a:gd name="T62" fmla="*/ 2147483647 w 3264"/>
                  <a:gd name="T63" fmla="*/ 2147483647 h 1302"/>
                  <a:gd name="T64" fmla="*/ 2147483647 w 3264"/>
                  <a:gd name="T65" fmla="*/ 2147483647 h 1302"/>
                  <a:gd name="T66" fmla="*/ 2147483647 w 3264"/>
                  <a:gd name="T67" fmla="*/ 2147483647 h 1302"/>
                  <a:gd name="T68" fmla="*/ 2147483647 w 3264"/>
                  <a:gd name="T69" fmla="*/ 2147483647 h 1302"/>
                  <a:gd name="T70" fmla="*/ 2147483647 w 3264"/>
                  <a:gd name="T71" fmla="*/ 2147483647 h 1302"/>
                  <a:gd name="T72" fmla="*/ 2147483647 w 3264"/>
                  <a:gd name="T73" fmla="*/ 2147483647 h 1302"/>
                  <a:gd name="T74" fmla="*/ 2147483647 w 3264"/>
                  <a:gd name="T75" fmla="*/ 2147483647 h 1302"/>
                  <a:gd name="T76" fmla="*/ 2147483647 w 3264"/>
                  <a:gd name="T77" fmla="*/ 2147483647 h 1302"/>
                  <a:gd name="T78" fmla="*/ 2147483647 w 3264"/>
                  <a:gd name="T79" fmla="*/ 2147483647 h 1302"/>
                  <a:gd name="T80" fmla="*/ 2147483647 w 3264"/>
                  <a:gd name="T81" fmla="*/ 2147483647 h 1302"/>
                  <a:gd name="T82" fmla="*/ 2147483647 w 3264"/>
                  <a:gd name="T83" fmla="*/ 2147483647 h 1302"/>
                  <a:gd name="T84" fmla="*/ 2147483647 w 3264"/>
                  <a:gd name="T85" fmla="*/ 2147483647 h 1302"/>
                  <a:gd name="T86" fmla="*/ 2147483647 w 3264"/>
                  <a:gd name="T87" fmla="*/ 2147483647 h 1302"/>
                  <a:gd name="T88" fmla="*/ 2147483647 w 3264"/>
                  <a:gd name="T89" fmla="*/ 2147483647 h 1302"/>
                  <a:gd name="T90" fmla="*/ 2147483647 w 3264"/>
                  <a:gd name="T91" fmla="*/ 2147483647 h 1302"/>
                  <a:gd name="T92" fmla="*/ 2147483647 w 3264"/>
                  <a:gd name="T93" fmla="*/ 2147483647 h 1302"/>
                  <a:gd name="T94" fmla="*/ 2147483647 w 3264"/>
                  <a:gd name="T95" fmla="*/ 2147483647 h 1302"/>
                  <a:gd name="T96" fmla="*/ 2147483647 w 3264"/>
                  <a:gd name="T97" fmla="*/ 2147483647 h 1302"/>
                  <a:gd name="T98" fmla="*/ 2147483647 w 3264"/>
                  <a:gd name="T99" fmla="*/ 2147483647 h 1302"/>
                  <a:gd name="T100" fmla="*/ 2147483647 w 3264"/>
                  <a:gd name="T101" fmla="*/ 2147483647 h 1302"/>
                  <a:gd name="T102" fmla="*/ 2147483647 w 3264"/>
                  <a:gd name="T103" fmla="*/ 2147483647 h 1302"/>
                  <a:gd name="T104" fmla="*/ 2147483647 w 3264"/>
                  <a:gd name="T105" fmla="*/ 2147483647 h 1302"/>
                  <a:gd name="T106" fmla="*/ 2147483647 w 3264"/>
                  <a:gd name="T107" fmla="*/ 2147483647 h 1302"/>
                  <a:gd name="T108" fmla="*/ 2147483647 w 3264"/>
                  <a:gd name="T109" fmla="*/ 2147483647 h 1302"/>
                  <a:gd name="T110" fmla="*/ 2147483647 w 3264"/>
                  <a:gd name="T111" fmla="*/ 2147483647 h 1302"/>
                  <a:gd name="T112" fmla="*/ 2147483647 w 3264"/>
                  <a:gd name="T113" fmla="*/ 2147483647 h 1302"/>
                  <a:gd name="T114" fmla="*/ 2147483647 w 3264"/>
                  <a:gd name="T115" fmla="*/ 2147483647 h 1302"/>
                  <a:gd name="T116" fmla="*/ 2147483647 w 3264"/>
                  <a:gd name="T117" fmla="*/ 2147483647 h 1302"/>
                  <a:gd name="T118" fmla="*/ 2147483647 w 3264"/>
                  <a:gd name="T119" fmla="*/ 2147483647 h 1302"/>
                  <a:gd name="T120" fmla="*/ 2147483647 w 3264"/>
                  <a:gd name="T121" fmla="*/ 2147483647 h 1302"/>
                  <a:gd name="T122" fmla="*/ 2147483647 w 3264"/>
                  <a:gd name="T123" fmla="*/ 2147483647 h 1302"/>
                  <a:gd name="T124" fmla="*/ 2147483647 w 3264"/>
                  <a:gd name="T125" fmla="*/ 2147483647 h 13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264"/>
                  <a:gd name="T190" fmla="*/ 0 h 1302"/>
                  <a:gd name="T191" fmla="*/ 3264 w 3264"/>
                  <a:gd name="T192" fmla="*/ 1302 h 13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264" h="1302">
                    <a:moveTo>
                      <a:pt x="1788" y="984"/>
                    </a:moveTo>
                    <a:lnTo>
                      <a:pt x="1806" y="978"/>
                    </a:lnTo>
                    <a:lnTo>
                      <a:pt x="1818" y="954"/>
                    </a:lnTo>
                    <a:lnTo>
                      <a:pt x="1812" y="930"/>
                    </a:lnTo>
                    <a:lnTo>
                      <a:pt x="1788" y="984"/>
                    </a:lnTo>
                    <a:close/>
                    <a:moveTo>
                      <a:pt x="672" y="462"/>
                    </a:moveTo>
                    <a:lnTo>
                      <a:pt x="702" y="480"/>
                    </a:lnTo>
                    <a:lnTo>
                      <a:pt x="702" y="450"/>
                    </a:lnTo>
                    <a:lnTo>
                      <a:pt x="672" y="426"/>
                    </a:lnTo>
                    <a:lnTo>
                      <a:pt x="672" y="462"/>
                    </a:lnTo>
                    <a:close/>
                    <a:moveTo>
                      <a:pt x="678" y="492"/>
                    </a:moveTo>
                    <a:lnTo>
                      <a:pt x="654" y="516"/>
                    </a:lnTo>
                    <a:lnTo>
                      <a:pt x="678" y="546"/>
                    </a:lnTo>
                    <a:lnTo>
                      <a:pt x="678" y="492"/>
                    </a:lnTo>
                    <a:close/>
                    <a:moveTo>
                      <a:pt x="906" y="714"/>
                    </a:moveTo>
                    <a:lnTo>
                      <a:pt x="930" y="732"/>
                    </a:lnTo>
                    <a:lnTo>
                      <a:pt x="936" y="708"/>
                    </a:lnTo>
                    <a:lnTo>
                      <a:pt x="936" y="702"/>
                    </a:lnTo>
                    <a:lnTo>
                      <a:pt x="930" y="696"/>
                    </a:lnTo>
                    <a:lnTo>
                      <a:pt x="930" y="690"/>
                    </a:lnTo>
                    <a:lnTo>
                      <a:pt x="912" y="672"/>
                    </a:lnTo>
                    <a:lnTo>
                      <a:pt x="900" y="666"/>
                    </a:lnTo>
                    <a:lnTo>
                      <a:pt x="888" y="666"/>
                    </a:lnTo>
                    <a:lnTo>
                      <a:pt x="882" y="672"/>
                    </a:lnTo>
                    <a:lnTo>
                      <a:pt x="876" y="684"/>
                    </a:lnTo>
                    <a:lnTo>
                      <a:pt x="882" y="696"/>
                    </a:lnTo>
                    <a:lnTo>
                      <a:pt x="882" y="708"/>
                    </a:lnTo>
                    <a:lnTo>
                      <a:pt x="888" y="720"/>
                    </a:lnTo>
                    <a:lnTo>
                      <a:pt x="906" y="714"/>
                    </a:lnTo>
                    <a:close/>
                    <a:moveTo>
                      <a:pt x="684" y="372"/>
                    </a:moveTo>
                    <a:lnTo>
                      <a:pt x="672" y="360"/>
                    </a:lnTo>
                    <a:lnTo>
                      <a:pt x="660" y="372"/>
                    </a:lnTo>
                    <a:lnTo>
                      <a:pt x="672" y="396"/>
                    </a:lnTo>
                    <a:lnTo>
                      <a:pt x="684" y="396"/>
                    </a:lnTo>
                    <a:lnTo>
                      <a:pt x="684" y="372"/>
                    </a:lnTo>
                    <a:close/>
                    <a:moveTo>
                      <a:pt x="750" y="624"/>
                    </a:moveTo>
                    <a:lnTo>
                      <a:pt x="750" y="630"/>
                    </a:lnTo>
                    <a:lnTo>
                      <a:pt x="756" y="636"/>
                    </a:lnTo>
                    <a:lnTo>
                      <a:pt x="756" y="648"/>
                    </a:lnTo>
                    <a:lnTo>
                      <a:pt x="774" y="684"/>
                    </a:lnTo>
                    <a:lnTo>
                      <a:pt x="786" y="690"/>
                    </a:lnTo>
                    <a:lnTo>
                      <a:pt x="804" y="696"/>
                    </a:lnTo>
                    <a:lnTo>
                      <a:pt x="816" y="702"/>
                    </a:lnTo>
                    <a:lnTo>
                      <a:pt x="834" y="702"/>
                    </a:lnTo>
                    <a:lnTo>
                      <a:pt x="828" y="660"/>
                    </a:lnTo>
                    <a:lnTo>
                      <a:pt x="810" y="648"/>
                    </a:lnTo>
                    <a:lnTo>
                      <a:pt x="810" y="618"/>
                    </a:lnTo>
                    <a:lnTo>
                      <a:pt x="804" y="606"/>
                    </a:lnTo>
                    <a:lnTo>
                      <a:pt x="792" y="600"/>
                    </a:lnTo>
                    <a:lnTo>
                      <a:pt x="786" y="588"/>
                    </a:lnTo>
                    <a:lnTo>
                      <a:pt x="768" y="582"/>
                    </a:lnTo>
                    <a:lnTo>
                      <a:pt x="756" y="576"/>
                    </a:lnTo>
                    <a:lnTo>
                      <a:pt x="732" y="576"/>
                    </a:lnTo>
                    <a:lnTo>
                      <a:pt x="732" y="582"/>
                    </a:lnTo>
                    <a:lnTo>
                      <a:pt x="726" y="588"/>
                    </a:lnTo>
                    <a:lnTo>
                      <a:pt x="726" y="600"/>
                    </a:lnTo>
                    <a:lnTo>
                      <a:pt x="714" y="600"/>
                    </a:lnTo>
                    <a:lnTo>
                      <a:pt x="714" y="606"/>
                    </a:lnTo>
                    <a:lnTo>
                      <a:pt x="708" y="612"/>
                    </a:lnTo>
                    <a:lnTo>
                      <a:pt x="714" y="624"/>
                    </a:lnTo>
                    <a:lnTo>
                      <a:pt x="750" y="624"/>
                    </a:lnTo>
                    <a:close/>
                    <a:moveTo>
                      <a:pt x="246" y="438"/>
                    </a:moveTo>
                    <a:lnTo>
                      <a:pt x="222" y="462"/>
                    </a:lnTo>
                    <a:lnTo>
                      <a:pt x="234" y="492"/>
                    </a:lnTo>
                    <a:lnTo>
                      <a:pt x="234" y="498"/>
                    </a:lnTo>
                    <a:lnTo>
                      <a:pt x="228" y="504"/>
                    </a:lnTo>
                    <a:lnTo>
                      <a:pt x="228" y="510"/>
                    </a:lnTo>
                    <a:lnTo>
                      <a:pt x="240" y="510"/>
                    </a:lnTo>
                    <a:lnTo>
                      <a:pt x="246" y="504"/>
                    </a:lnTo>
                    <a:lnTo>
                      <a:pt x="246" y="468"/>
                    </a:lnTo>
                    <a:lnTo>
                      <a:pt x="252" y="456"/>
                    </a:lnTo>
                    <a:lnTo>
                      <a:pt x="246" y="438"/>
                    </a:lnTo>
                    <a:close/>
                    <a:moveTo>
                      <a:pt x="264" y="534"/>
                    </a:moveTo>
                    <a:lnTo>
                      <a:pt x="258" y="546"/>
                    </a:lnTo>
                    <a:lnTo>
                      <a:pt x="258" y="588"/>
                    </a:lnTo>
                    <a:lnTo>
                      <a:pt x="264" y="600"/>
                    </a:lnTo>
                    <a:lnTo>
                      <a:pt x="276" y="612"/>
                    </a:lnTo>
                    <a:lnTo>
                      <a:pt x="288" y="612"/>
                    </a:lnTo>
                    <a:lnTo>
                      <a:pt x="294" y="606"/>
                    </a:lnTo>
                    <a:lnTo>
                      <a:pt x="294" y="588"/>
                    </a:lnTo>
                    <a:lnTo>
                      <a:pt x="288" y="576"/>
                    </a:lnTo>
                    <a:lnTo>
                      <a:pt x="282" y="558"/>
                    </a:lnTo>
                    <a:lnTo>
                      <a:pt x="282" y="546"/>
                    </a:lnTo>
                    <a:lnTo>
                      <a:pt x="276" y="534"/>
                    </a:lnTo>
                    <a:lnTo>
                      <a:pt x="264" y="534"/>
                    </a:lnTo>
                    <a:close/>
                    <a:moveTo>
                      <a:pt x="48" y="222"/>
                    </a:moveTo>
                    <a:lnTo>
                      <a:pt x="42" y="228"/>
                    </a:lnTo>
                    <a:lnTo>
                      <a:pt x="42" y="246"/>
                    </a:lnTo>
                    <a:lnTo>
                      <a:pt x="48" y="258"/>
                    </a:lnTo>
                    <a:lnTo>
                      <a:pt x="66" y="258"/>
                    </a:lnTo>
                    <a:lnTo>
                      <a:pt x="84" y="276"/>
                    </a:lnTo>
                    <a:lnTo>
                      <a:pt x="90" y="270"/>
                    </a:lnTo>
                    <a:lnTo>
                      <a:pt x="90" y="252"/>
                    </a:lnTo>
                    <a:lnTo>
                      <a:pt x="78" y="246"/>
                    </a:lnTo>
                    <a:lnTo>
                      <a:pt x="72" y="234"/>
                    </a:lnTo>
                    <a:lnTo>
                      <a:pt x="60" y="228"/>
                    </a:lnTo>
                    <a:lnTo>
                      <a:pt x="54" y="222"/>
                    </a:lnTo>
                    <a:lnTo>
                      <a:pt x="48" y="222"/>
                    </a:lnTo>
                    <a:close/>
                    <a:moveTo>
                      <a:pt x="162" y="330"/>
                    </a:moveTo>
                    <a:lnTo>
                      <a:pt x="156" y="330"/>
                    </a:lnTo>
                    <a:lnTo>
                      <a:pt x="144" y="342"/>
                    </a:lnTo>
                    <a:lnTo>
                      <a:pt x="144" y="354"/>
                    </a:lnTo>
                    <a:lnTo>
                      <a:pt x="156" y="366"/>
                    </a:lnTo>
                    <a:lnTo>
                      <a:pt x="162" y="378"/>
                    </a:lnTo>
                    <a:lnTo>
                      <a:pt x="174" y="390"/>
                    </a:lnTo>
                    <a:lnTo>
                      <a:pt x="180" y="402"/>
                    </a:lnTo>
                    <a:lnTo>
                      <a:pt x="192" y="414"/>
                    </a:lnTo>
                    <a:lnTo>
                      <a:pt x="198" y="408"/>
                    </a:lnTo>
                    <a:lnTo>
                      <a:pt x="198" y="402"/>
                    </a:lnTo>
                    <a:lnTo>
                      <a:pt x="204" y="390"/>
                    </a:lnTo>
                    <a:lnTo>
                      <a:pt x="204" y="384"/>
                    </a:lnTo>
                    <a:lnTo>
                      <a:pt x="198" y="372"/>
                    </a:lnTo>
                    <a:lnTo>
                      <a:pt x="198" y="366"/>
                    </a:lnTo>
                    <a:lnTo>
                      <a:pt x="192" y="360"/>
                    </a:lnTo>
                    <a:lnTo>
                      <a:pt x="186" y="348"/>
                    </a:lnTo>
                    <a:lnTo>
                      <a:pt x="180" y="342"/>
                    </a:lnTo>
                    <a:lnTo>
                      <a:pt x="168" y="336"/>
                    </a:lnTo>
                    <a:lnTo>
                      <a:pt x="162" y="330"/>
                    </a:lnTo>
                    <a:close/>
                    <a:moveTo>
                      <a:pt x="2574" y="486"/>
                    </a:moveTo>
                    <a:lnTo>
                      <a:pt x="2574" y="474"/>
                    </a:lnTo>
                    <a:lnTo>
                      <a:pt x="2568" y="474"/>
                    </a:lnTo>
                    <a:lnTo>
                      <a:pt x="2556" y="468"/>
                    </a:lnTo>
                    <a:lnTo>
                      <a:pt x="2520" y="468"/>
                    </a:lnTo>
                    <a:lnTo>
                      <a:pt x="2514" y="474"/>
                    </a:lnTo>
                    <a:lnTo>
                      <a:pt x="2520" y="498"/>
                    </a:lnTo>
                    <a:lnTo>
                      <a:pt x="2526" y="498"/>
                    </a:lnTo>
                    <a:lnTo>
                      <a:pt x="2538" y="492"/>
                    </a:lnTo>
                    <a:lnTo>
                      <a:pt x="2562" y="492"/>
                    </a:lnTo>
                    <a:lnTo>
                      <a:pt x="2568" y="486"/>
                    </a:lnTo>
                    <a:lnTo>
                      <a:pt x="2574" y="486"/>
                    </a:lnTo>
                    <a:close/>
                    <a:moveTo>
                      <a:pt x="336" y="648"/>
                    </a:moveTo>
                    <a:lnTo>
                      <a:pt x="342" y="648"/>
                    </a:lnTo>
                    <a:lnTo>
                      <a:pt x="342" y="636"/>
                    </a:lnTo>
                    <a:lnTo>
                      <a:pt x="330" y="624"/>
                    </a:lnTo>
                    <a:lnTo>
                      <a:pt x="318" y="624"/>
                    </a:lnTo>
                    <a:lnTo>
                      <a:pt x="318" y="636"/>
                    </a:lnTo>
                    <a:lnTo>
                      <a:pt x="330" y="648"/>
                    </a:lnTo>
                    <a:lnTo>
                      <a:pt x="336" y="648"/>
                    </a:lnTo>
                    <a:close/>
                    <a:moveTo>
                      <a:pt x="2472" y="654"/>
                    </a:moveTo>
                    <a:lnTo>
                      <a:pt x="2484" y="648"/>
                    </a:lnTo>
                    <a:lnTo>
                      <a:pt x="2502" y="630"/>
                    </a:lnTo>
                    <a:lnTo>
                      <a:pt x="2502" y="618"/>
                    </a:lnTo>
                    <a:lnTo>
                      <a:pt x="2430" y="612"/>
                    </a:lnTo>
                    <a:lnTo>
                      <a:pt x="2430" y="624"/>
                    </a:lnTo>
                    <a:lnTo>
                      <a:pt x="2436" y="630"/>
                    </a:lnTo>
                    <a:lnTo>
                      <a:pt x="2442" y="642"/>
                    </a:lnTo>
                    <a:lnTo>
                      <a:pt x="2448" y="648"/>
                    </a:lnTo>
                    <a:lnTo>
                      <a:pt x="2460" y="654"/>
                    </a:lnTo>
                    <a:lnTo>
                      <a:pt x="2472" y="654"/>
                    </a:lnTo>
                    <a:close/>
                    <a:moveTo>
                      <a:pt x="2406" y="288"/>
                    </a:moveTo>
                    <a:lnTo>
                      <a:pt x="2418" y="276"/>
                    </a:lnTo>
                    <a:lnTo>
                      <a:pt x="2418" y="264"/>
                    </a:lnTo>
                    <a:lnTo>
                      <a:pt x="2412" y="258"/>
                    </a:lnTo>
                    <a:lnTo>
                      <a:pt x="2400" y="252"/>
                    </a:lnTo>
                    <a:lnTo>
                      <a:pt x="2376" y="252"/>
                    </a:lnTo>
                    <a:lnTo>
                      <a:pt x="2370" y="258"/>
                    </a:lnTo>
                    <a:lnTo>
                      <a:pt x="2370" y="264"/>
                    </a:lnTo>
                    <a:lnTo>
                      <a:pt x="2394" y="288"/>
                    </a:lnTo>
                    <a:lnTo>
                      <a:pt x="2406" y="288"/>
                    </a:lnTo>
                    <a:close/>
                    <a:moveTo>
                      <a:pt x="2868" y="528"/>
                    </a:moveTo>
                    <a:lnTo>
                      <a:pt x="2886" y="534"/>
                    </a:lnTo>
                    <a:lnTo>
                      <a:pt x="2892" y="534"/>
                    </a:lnTo>
                    <a:lnTo>
                      <a:pt x="2898" y="528"/>
                    </a:lnTo>
                    <a:lnTo>
                      <a:pt x="2898" y="522"/>
                    </a:lnTo>
                    <a:lnTo>
                      <a:pt x="2874" y="510"/>
                    </a:lnTo>
                    <a:lnTo>
                      <a:pt x="2868" y="516"/>
                    </a:lnTo>
                    <a:lnTo>
                      <a:pt x="2862" y="516"/>
                    </a:lnTo>
                    <a:lnTo>
                      <a:pt x="2862" y="522"/>
                    </a:lnTo>
                    <a:lnTo>
                      <a:pt x="2868" y="528"/>
                    </a:lnTo>
                    <a:close/>
                    <a:moveTo>
                      <a:pt x="2916" y="618"/>
                    </a:moveTo>
                    <a:lnTo>
                      <a:pt x="2928" y="618"/>
                    </a:lnTo>
                    <a:lnTo>
                      <a:pt x="2940" y="612"/>
                    </a:lnTo>
                    <a:lnTo>
                      <a:pt x="2958" y="612"/>
                    </a:lnTo>
                    <a:lnTo>
                      <a:pt x="2964" y="606"/>
                    </a:lnTo>
                    <a:lnTo>
                      <a:pt x="2970" y="606"/>
                    </a:lnTo>
                    <a:lnTo>
                      <a:pt x="2964" y="606"/>
                    </a:lnTo>
                    <a:lnTo>
                      <a:pt x="2958" y="600"/>
                    </a:lnTo>
                    <a:lnTo>
                      <a:pt x="2946" y="594"/>
                    </a:lnTo>
                    <a:lnTo>
                      <a:pt x="2934" y="594"/>
                    </a:lnTo>
                    <a:lnTo>
                      <a:pt x="2928" y="588"/>
                    </a:lnTo>
                    <a:lnTo>
                      <a:pt x="2922" y="588"/>
                    </a:lnTo>
                    <a:lnTo>
                      <a:pt x="2910" y="594"/>
                    </a:lnTo>
                    <a:lnTo>
                      <a:pt x="2892" y="594"/>
                    </a:lnTo>
                    <a:lnTo>
                      <a:pt x="2886" y="600"/>
                    </a:lnTo>
                    <a:lnTo>
                      <a:pt x="2880" y="600"/>
                    </a:lnTo>
                    <a:lnTo>
                      <a:pt x="2892" y="606"/>
                    </a:lnTo>
                    <a:lnTo>
                      <a:pt x="2898" y="612"/>
                    </a:lnTo>
                    <a:lnTo>
                      <a:pt x="2910" y="618"/>
                    </a:lnTo>
                    <a:lnTo>
                      <a:pt x="2916" y="618"/>
                    </a:lnTo>
                    <a:close/>
                    <a:moveTo>
                      <a:pt x="1710" y="552"/>
                    </a:moveTo>
                    <a:lnTo>
                      <a:pt x="1710" y="564"/>
                    </a:lnTo>
                    <a:lnTo>
                      <a:pt x="1716" y="570"/>
                    </a:lnTo>
                    <a:lnTo>
                      <a:pt x="1716" y="582"/>
                    </a:lnTo>
                    <a:lnTo>
                      <a:pt x="1722" y="594"/>
                    </a:lnTo>
                    <a:lnTo>
                      <a:pt x="1722" y="612"/>
                    </a:lnTo>
                    <a:lnTo>
                      <a:pt x="1716" y="618"/>
                    </a:lnTo>
                    <a:lnTo>
                      <a:pt x="1692" y="630"/>
                    </a:lnTo>
                    <a:lnTo>
                      <a:pt x="1686" y="636"/>
                    </a:lnTo>
                    <a:lnTo>
                      <a:pt x="1674" y="642"/>
                    </a:lnTo>
                    <a:lnTo>
                      <a:pt x="1674" y="678"/>
                    </a:lnTo>
                    <a:lnTo>
                      <a:pt x="1680" y="684"/>
                    </a:lnTo>
                    <a:lnTo>
                      <a:pt x="1686" y="696"/>
                    </a:lnTo>
                    <a:lnTo>
                      <a:pt x="1674" y="708"/>
                    </a:lnTo>
                    <a:lnTo>
                      <a:pt x="1674" y="720"/>
                    </a:lnTo>
                    <a:lnTo>
                      <a:pt x="1680" y="726"/>
                    </a:lnTo>
                    <a:lnTo>
                      <a:pt x="1692" y="732"/>
                    </a:lnTo>
                    <a:lnTo>
                      <a:pt x="1698" y="726"/>
                    </a:lnTo>
                    <a:lnTo>
                      <a:pt x="1722" y="726"/>
                    </a:lnTo>
                    <a:lnTo>
                      <a:pt x="1728" y="732"/>
                    </a:lnTo>
                    <a:lnTo>
                      <a:pt x="1728" y="756"/>
                    </a:lnTo>
                    <a:lnTo>
                      <a:pt x="1722" y="762"/>
                    </a:lnTo>
                    <a:lnTo>
                      <a:pt x="1740" y="780"/>
                    </a:lnTo>
                    <a:lnTo>
                      <a:pt x="1728" y="846"/>
                    </a:lnTo>
                    <a:lnTo>
                      <a:pt x="1710" y="864"/>
                    </a:lnTo>
                    <a:lnTo>
                      <a:pt x="1704" y="876"/>
                    </a:lnTo>
                    <a:lnTo>
                      <a:pt x="1704" y="888"/>
                    </a:lnTo>
                    <a:lnTo>
                      <a:pt x="1710" y="906"/>
                    </a:lnTo>
                    <a:lnTo>
                      <a:pt x="1722" y="924"/>
                    </a:lnTo>
                    <a:lnTo>
                      <a:pt x="1746" y="936"/>
                    </a:lnTo>
                    <a:lnTo>
                      <a:pt x="1764" y="930"/>
                    </a:lnTo>
                    <a:lnTo>
                      <a:pt x="1788" y="906"/>
                    </a:lnTo>
                    <a:lnTo>
                      <a:pt x="1788" y="864"/>
                    </a:lnTo>
                    <a:lnTo>
                      <a:pt x="1782" y="858"/>
                    </a:lnTo>
                    <a:lnTo>
                      <a:pt x="1776" y="846"/>
                    </a:lnTo>
                    <a:lnTo>
                      <a:pt x="1800" y="822"/>
                    </a:lnTo>
                    <a:lnTo>
                      <a:pt x="1806" y="804"/>
                    </a:lnTo>
                    <a:lnTo>
                      <a:pt x="1806" y="774"/>
                    </a:lnTo>
                    <a:lnTo>
                      <a:pt x="1812" y="756"/>
                    </a:lnTo>
                    <a:lnTo>
                      <a:pt x="1812" y="726"/>
                    </a:lnTo>
                    <a:lnTo>
                      <a:pt x="1806" y="714"/>
                    </a:lnTo>
                    <a:lnTo>
                      <a:pt x="1800" y="696"/>
                    </a:lnTo>
                    <a:lnTo>
                      <a:pt x="1794" y="684"/>
                    </a:lnTo>
                    <a:lnTo>
                      <a:pt x="1794" y="636"/>
                    </a:lnTo>
                    <a:lnTo>
                      <a:pt x="1800" y="630"/>
                    </a:lnTo>
                    <a:lnTo>
                      <a:pt x="1800" y="624"/>
                    </a:lnTo>
                    <a:lnTo>
                      <a:pt x="1806" y="618"/>
                    </a:lnTo>
                    <a:lnTo>
                      <a:pt x="1812" y="618"/>
                    </a:lnTo>
                    <a:lnTo>
                      <a:pt x="1818" y="624"/>
                    </a:lnTo>
                    <a:lnTo>
                      <a:pt x="1824" y="642"/>
                    </a:lnTo>
                    <a:lnTo>
                      <a:pt x="1830" y="666"/>
                    </a:lnTo>
                    <a:lnTo>
                      <a:pt x="1836" y="684"/>
                    </a:lnTo>
                    <a:lnTo>
                      <a:pt x="1836" y="702"/>
                    </a:lnTo>
                    <a:lnTo>
                      <a:pt x="1866" y="738"/>
                    </a:lnTo>
                    <a:lnTo>
                      <a:pt x="1866" y="792"/>
                    </a:lnTo>
                    <a:lnTo>
                      <a:pt x="1890" y="822"/>
                    </a:lnTo>
                    <a:lnTo>
                      <a:pt x="1890" y="858"/>
                    </a:lnTo>
                    <a:lnTo>
                      <a:pt x="1902" y="930"/>
                    </a:lnTo>
                    <a:lnTo>
                      <a:pt x="1920" y="918"/>
                    </a:lnTo>
                    <a:lnTo>
                      <a:pt x="1962" y="930"/>
                    </a:lnTo>
                    <a:lnTo>
                      <a:pt x="1962" y="870"/>
                    </a:lnTo>
                    <a:lnTo>
                      <a:pt x="1968" y="864"/>
                    </a:lnTo>
                    <a:lnTo>
                      <a:pt x="1974" y="852"/>
                    </a:lnTo>
                    <a:lnTo>
                      <a:pt x="1980" y="876"/>
                    </a:lnTo>
                    <a:lnTo>
                      <a:pt x="1998" y="876"/>
                    </a:lnTo>
                    <a:lnTo>
                      <a:pt x="2004" y="870"/>
                    </a:lnTo>
                    <a:lnTo>
                      <a:pt x="2010" y="858"/>
                    </a:lnTo>
                    <a:lnTo>
                      <a:pt x="2010" y="828"/>
                    </a:lnTo>
                    <a:lnTo>
                      <a:pt x="2004" y="822"/>
                    </a:lnTo>
                    <a:lnTo>
                      <a:pt x="2004" y="816"/>
                    </a:lnTo>
                    <a:lnTo>
                      <a:pt x="1992" y="810"/>
                    </a:lnTo>
                    <a:lnTo>
                      <a:pt x="1986" y="798"/>
                    </a:lnTo>
                    <a:lnTo>
                      <a:pt x="1974" y="792"/>
                    </a:lnTo>
                    <a:lnTo>
                      <a:pt x="1962" y="780"/>
                    </a:lnTo>
                    <a:lnTo>
                      <a:pt x="1956" y="768"/>
                    </a:lnTo>
                    <a:lnTo>
                      <a:pt x="1944" y="756"/>
                    </a:lnTo>
                    <a:lnTo>
                      <a:pt x="1944" y="750"/>
                    </a:lnTo>
                    <a:lnTo>
                      <a:pt x="1956" y="726"/>
                    </a:lnTo>
                    <a:lnTo>
                      <a:pt x="1968" y="720"/>
                    </a:lnTo>
                    <a:lnTo>
                      <a:pt x="1968" y="708"/>
                    </a:lnTo>
                    <a:lnTo>
                      <a:pt x="1962" y="696"/>
                    </a:lnTo>
                    <a:lnTo>
                      <a:pt x="1938" y="684"/>
                    </a:lnTo>
                    <a:lnTo>
                      <a:pt x="1932" y="672"/>
                    </a:lnTo>
                    <a:lnTo>
                      <a:pt x="1932" y="642"/>
                    </a:lnTo>
                    <a:lnTo>
                      <a:pt x="1938" y="636"/>
                    </a:lnTo>
                    <a:lnTo>
                      <a:pt x="1938" y="630"/>
                    </a:lnTo>
                    <a:lnTo>
                      <a:pt x="1926" y="618"/>
                    </a:lnTo>
                    <a:lnTo>
                      <a:pt x="1914" y="612"/>
                    </a:lnTo>
                    <a:lnTo>
                      <a:pt x="1896" y="594"/>
                    </a:lnTo>
                    <a:lnTo>
                      <a:pt x="1884" y="588"/>
                    </a:lnTo>
                    <a:lnTo>
                      <a:pt x="1878" y="582"/>
                    </a:lnTo>
                    <a:lnTo>
                      <a:pt x="1914" y="582"/>
                    </a:lnTo>
                    <a:lnTo>
                      <a:pt x="1926" y="576"/>
                    </a:lnTo>
                    <a:lnTo>
                      <a:pt x="1932" y="570"/>
                    </a:lnTo>
                    <a:lnTo>
                      <a:pt x="1944" y="546"/>
                    </a:lnTo>
                    <a:lnTo>
                      <a:pt x="1950" y="540"/>
                    </a:lnTo>
                    <a:lnTo>
                      <a:pt x="1956" y="528"/>
                    </a:lnTo>
                    <a:lnTo>
                      <a:pt x="1992" y="528"/>
                    </a:lnTo>
                    <a:lnTo>
                      <a:pt x="2004" y="522"/>
                    </a:lnTo>
                    <a:lnTo>
                      <a:pt x="2010" y="522"/>
                    </a:lnTo>
                    <a:lnTo>
                      <a:pt x="2016" y="516"/>
                    </a:lnTo>
                    <a:lnTo>
                      <a:pt x="2016" y="504"/>
                    </a:lnTo>
                    <a:lnTo>
                      <a:pt x="1998" y="486"/>
                    </a:lnTo>
                    <a:lnTo>
                      <a:pt x="1986" y="480"/>
                    </a:lnTo>
                    <a:lnTo>
                      <a:pt x="1974" y="486"/>
                    </a:lnTo>
                    <a:lnTo>
                      <a:pt x="1956" y="504"/>
                    </a:lnTo>
                    <a:lnTo>
                      <a:pt x="1956" y="510"/>
                    </a:lnTo>
                    <a:lnTo>
                      <a:pt x="1944" y="510"/>
                    </a:lnTo>
                    <a:lnTo>
                      <a:pt x="1932" y="504"/>
                    </a:lnTo>
                    <a:lnTo>
                      <a:pt x="1896" y="504"/>
                    </a:lnTo>
                    <a:lnTo>
                      <a:pt x="1890" y="510"/>
                    </a:lnTo>
                    <a:lnTo>
                      <a:pt x="1884" y="522"/>
                    </a:lnTo>
                    <a:lnTo>
                      <a:pt x="1854" y="552"/>
                    </a:lnTo>
                    <a:lnTo>
                      <a:pt x="1848" y="546"/>
                    </a:lnTo>
                    <a:lnTo>
                      <a:pt x="1836" y="540"/>
                    </a:lnTo>
                    <a:lnTo>
                      <a:pt x="1824" y="516"/>
                    </a:lnTo>
                    <a:lnTo>
                      <a:pt x="1788" y="498"/>
                    </a:lnTo>
                    <a:lnTo>
                      <a:pt x="1776" y="498"/>
                    </a:lnTo>
                    <a:lnTo>
                      <a:pt x="1776" y="486"/>
                    </a:lnTo>
                    <a:lnTo>
                      <a:pt x="1782" y="468"/>
                    </a:lnTo>
                    <a:lnTo>
                      <a:pt x="1782" y="456"/>
                    </a:lnTo>
                    <a:lnTo>
                      <a:pt x="1794" y="420"/>
                    </a:lnTo>
                    <a:lnTo>
                      <a:pt x="1806" y="408"/>
                    </a:lnTo>
                    <a:lnTo>
                      <a:pt x="1824" y="408"/>
                    </a:lnTo>
                    <a:lnTo>
                      <a:pt x="1842" y="414"/>
                    </a:lnTo>
                    <a:lnTo>
                      <a:pt x="1896" y="414"/>
                    </a:lnTo>
                    <a:lnTo>
                      <a:pt x="1902" y="408"/>
                    </a:lnTo>
                    <a:lnTo>
                      <a:pt x="1908" y="408"/>
                    </a:lnTo>
                    <a:lnTo>
                      <a:pt x="1908" y="402"/>
                    </a:lnTo>
                    <a:lnTo>
                      <a:pt x="1914" y="396"/>
                    </a:lnTo>
                    <a:lnTo>
                      <a:pt x="1920" y="396"/>
                    </a:lnTo>
                    <a:lnTo>
                      <a:pt x="1944" y="402"/>
                    </a:lnTo>
                    <a:lnTo>
                      <a:pt x="1980" y="420"/>
                    </a:lnTo>
                    <a:lnTo>
                      <a:pt x="2010" y="432"/>
                    </a:lnTo>
                    <a:lnTo>
                      <a:pt x="2034" y="438"/>
                    </a:lnTo>
                    <a:lnTo>
                      <a:pt x="2040" y="438"/>
                    </a:lnTo>
                    <a:lnTo>
                      <a:pt x="2052" y="432"/>
                    </a:lnTo>
                    <a:lnTo>
                      <a:pt x="2064" y="420"/>
                    </a:lnTo>
                    <a:lnTo>
                      <a:pt x="2082" y="420"/>
                    </a:lnTo>
                    <a:lnTo>
                      <a:pt x="2094" y="414"/>
                    </a:lnTo>
                    <a:lnTo>
                      <a:pt x="2106" y="414"/>
                    </a:lnTo>
                    <a:lnTo>
                      <a:pt x="2112" y="408"/>
                    </a:lnTo>
                    <a:lnTo>
                      <a:pt x="2112" y="402"/>
                    </a:lnTo>
                    <a:lnTo>
                      <a:pt x="2106" y="396"/>
                    </a:lnTo>
                    <a:lnTo>
                      <a:pt x="2106" y="390"/>
                    </a:lnTo>
                    <a:lnTo>
                      <a:pt x="2118" y="378"/>
                    </a:lnTo>
                    <a:lnTo>
                      <a:pt x="2142" y="366"/>
                    </a:lnTo>
                    <a:lnTo>
                      <a:pt x="2148" y="360"/>
                    </a:lnTo>
                    <a:lnTo>
                      <a:pt x="2160" y="354"/>
                    </a:lnTo>
                    <a:lnTo>
                      <a:pt x="2148" y="324"/>
                    </a:lnTo>
                    <a:lnTo>
                      <a:pt x="2070" y="360"/>
                    </a:lnTo>
                    <a:lnTo>
                      <a:pt x="2076" y="366"/>
                    </a:lnTo>
                    <a:lnTo>
                      <a:pt x="2076" y="372"/>
                    </a:lnTo>
                    <a:lnTo>
                      <a:pt x="2070" y="378"/>
                    </a:lnTo>
                    <a:lnTo>
                      <a:pt x="2046" y="378"/>
                    </a:lnTo>
                    <a:lnTo>
                      <a:pt x="2022" y="366"/>
                    </a:lnTo>
                    <a:lnTo>
                      <a:pt x="2004" y="366"/>
                    </a:lnTo>
                    <a:lnTo>
                      <a:pt x="1968" y="384"/>
                    </a:lnTo>
                    <a:lnTo>
                      <a:pt x="1950" y="384"/>
                    </a:lnTo>
                    <a:lnTo>
                      <a:pt x="1938" y="378"/>
                    </a:lnTo>
                    <a:lnTo>
                      <a:pt x="1926" y="378"/>
                    </a:lnTo>
                    <a:lnTo>
                      <a:pt x="1902" y="366"/>
                    </a:lnTo>
                    <a:lnTo>
                      <a:pt x="1860" y="366"/>
                    </a:lnTo>
                    <a:lnTo>
                      <a:pt x="1872" y="348"/>
                    </a:lnTo>
                    <a:lnTo>
                      <a:pt x="1860" y="348"/>
                    </a:lnTo>
                    <a:lnTo>
                      <a:pt x="1848" y="342"/>
                    </a:lnTo>
                    <a:lnTo>
                      <a:pt x="1824" y="342"/>
                    </a:lnTo>
                    <a:lnTo>
                      <a:pt x="1824" y="366"/>
                    </a:lnTo>
                    <a:lnTo>
                      <a:pt x="1812" y="378"/>
                    </a:lnTo>
                    <a:lnTo>
                      <a:pt x="1788" y="390"/>
                    </a:lnTo>
                    <a:lnTo>
                      <a:pt x="1764" y="390"/>
                    </a:lnTo>
                    <a:lnTo>
                      <a:pt x="1758" y="396"/>
                    </a:lnTo>
                    <a:lnTo>
                      <a:pt x="1758" y="426"/>
                    </a:lnTo>
                    <a:lnTo>
                      <a:pt x="1740" y="432"/>
                    </a:lnTo>
                    <a:lnTo>
                      <a:pt x="1752" y="498"/>
                    </a:lnTo>
                    <a:lnTo>
                      <a:pt x="1740" y="498"/>
                    </a:lnTo>
                    <a:lnTo>
                      <a:pt x="1734" y="510"/>
                    </a:lnTo>
                    <a:lnTo>
                      <a:pt x="1728" y="516"/>
                    </a:lnTo>
                    <a:lnTo>
                      <a:pt x="1710" y="552"/>
                    </a:lnTo>
                    <a:close/>
                    <a:moveTo>
                      <a:pt x="1986" y="576"/>
                    </a:moveTo>
                    <a:lnTo>
                      <a:pt x="1986" y="594"/>
                    </a:lnTo>
                    <a:lnTo>
                      <a:pt x="1992" y="600"/>
                    </a:lnTo>
                    <a:lnTo>
                      <a:pt x="2004" y="600"/>
                    </a:lnTo>
                    <a:lnTo>
                      <a:pt x="2016" y="588"/>
                    </a:lnTo>
                    <a:lnTo>
                      <a:pt x="2016" y="576"/>
                    </a:lnTo>
                    <a:lnTo>
                      <a:pt x="1986" y="576"/>
                    </a:lnTo>
                    <a:close/>
                    <a:moveTo>
                      <a:pt x="1686" y="1110"/>
                    </a:moveTo>
                    <a:lnTo>
                      <a:pt x="1674" y="1110"/>
                    </a:lnTo>
                    <a:lnTo>
                      <a:pt x="1668" y="1116"/>
                    </a:lnTo>
                    <a:lnTo>
                      <a:pt x="1662" y="1116"/>
                    </a:lnTo>
                    <a:lnTo>
                      <a:pt x="1614" y="1104"/>
                    </a:lnTo>
                    <a:lnTo>
                      <a:pt x="1644" y="1146"/>
                    </a:lnTo>
                    <a:lnTo>
                      <a:pt x="1650" y="1152"/>
                    </a:lnTo>
                    <a:lnTo>
                      <a:pt x="1662" y="1158"/>
                    </a:lnTo>
                    <a:lnTo>
                      <a:pt x="1668" y="1164"/>
                    </a:lnTo>
                    <a:lnTo>
                      <a:pt x="1680" y="1170"/>
                    </a:lnTo>
                    <a:lnTo>
                      <a:pt x="1692" y="1158"/>
                    </a:lnTo>
                    <a:lnTo>
                      <a:pt x="1698" y="1140"/>
                    </a:lnTo>
                    <a:lnTo>
                      <a:pt x="1698" y="1128"/>
                    </a:lnTo>
                    <a:lnTo>
                      <a:pt x="1692" y="1116"/>
                    </a:lnTo>
                    <a:lnTo>
                      <a:pt x="1686" y="1110"/>
                    </a:lnTo>
                    <a:close/>
                    <a:moveTo>
                      <a:pt x="2094" y="1104"/>
                    </a:moveTo>
                    <a:lnTo>
                      <a:pt x="2064" y="1128"/>
                    </a:lnTo>
                    <a:lnTo>
                      <a:pt x="2094" y="1134"/>
                    </a:lnTo>
                    <a:lnTo>
                      <a:pt x="2094" y="1104"/>
                    </a:lnTo>
                    <a:close/>
                    <a:moveTo>
                      <a:pt x="486" y="294"/>
                    </a:moveTo>
                    <a:lnTo>
                      <a:pt x="474" y="288"/>
                    </a:lnTo>
                    <a:lnTo>
                      <a:pt x="468" y="288"/>
                    </a:lnTo>
                    <a:lnTo>
                      <a:pt x="456" y="294"/>
                    </a:lnTo>
                    <a:lnTo>
                      <a:pt x="456" y="312"/>
                    </a:lnTo>
                    <a:lnTo>
                      <a:pt x="468" y="324"/>
                    </a:lnTo>
                    <a:lnTo>
                      <a:pt x="474" y="318"/>
                    </a:lnTo>
                    <a:lnTo>
                      <a:pt x="486" y="318"/>
                    </a:lnTo>
                    <a:lnTo>
                      <a:pt x="486" y="312"/>
                    </a:lnTo>
                    <a:lnTo>
                      <a:pt x="492" y="300"/>
                    </a:lnTo>
                    <a:lnTo>
                      <a:pt x="486" y="294"/>
                    </a:lnTo>
                    <a:close/>
                    <a:moveTo>
                      <a:pt x="2346" y="588"/>
                    </a:moveTo>
                    <a:lnTo>
                      <a:pt x="2340" y="576"/>
                    </a:lnTo>
                    <a:lnTo>
                      <a:pt x="2328" y="570"/>
                    </a:lnTo>
                    <a:lnTo>
                      <a:pt x="2310" y="552"/>
                    </a:lnTo>
                    <a:lnTo>
                      <a:pt x="2304" y="552"/>
                    </a:lnTo>
                    <a:lnTo>
                      <a:pt x="2304" y="600"/>
                    </a:lnTo>
                    <a:lnTo>
                      <a:pt x="2316" y="600"/>
                    </a:lnTo>
                    <a:lnTo>
                      <a:pt x="2328" y="606"/>
                    </a:lnTo>
                    <a:lnTo>
                      <a:pt x="2334" y="606"/>
                    </a:lnTo>
                    <a:lnTo>
                      <a:pt x="2346" y="600"/>
                    </a:lnTo>
                    <a:lnTo>
                      <a:pt x="2346" y="588"/>
                    </a:lnTo>
                    <a:close/>
                    <a:moveTo>
                      <a:pt x="2310" y="474"/>
                    </a:moveTo>
                    <a:lnTo>
                      <a:pt x="2340" y="504"/>
                    </a:lnTo>
                    <a:lnTo>
                      <a:pt x="2358" y="516"/>
                    </a:lnTo>
                    <a:lnTo>
                      <a:pt x="2382" y="528"/>
                    </a:lnTo>
                    <a:lnTo>
                      <a:pt x="2400" y="528"/>
                    </a:lnTo>
                    <a:lnTo>
                      <a:pt x="2400" y="522"/>
                    </a:lnTo>
                    <a:lnTo>
                      <a:pt x="2358" y="480"/>
                    </a:lnTo>
                    <a:lnTo>
                      <a:pt x="2358" y="468"/>
                    </a:lnTo>
                    <a:lnTo>
                      <a:pt x="2364" y="456"/>
                    </a:lnTo>
                    <a:lnTo>
                      <a:pt x="2376" y="450"/>
                    </a:lnTo>
                    <a:lnTo>
                      <a:pt x="2394" y="450"/>
                    </a:lnTo>
                    <a:lnTo>
                      <a:pt x="2406" y="456"/>
                    </a:lnTo>
                    <a:lnTo>
                      <a:pt x="2424" y="444"/>
                    </a:lnTo>
                    <a:lnTo>
                      <a:pt x="2400" y="432"/>
                    </a:lnTo>
                    <a:lnTo>
                      <a:pt x="2412" y="426"/>
                    </a:lnTo>
                    <a:lnTo>
                      <a:pt x="2424" y="402"/>
                    </a:lnTo>
                    <a:lnTo>
                      <a:pt x="2412" y="378"/>
                    </a:lnTo>
                    <a:lnTo>
                      <a:pt x="2400" y="372"/>
                    </a:lnTo>
                    <a:lnTo>
                      <a:pt x="2382" y="372"/>
                    </a:lnTo>
                    <a:lnTo>
                      <a:pt x="2358" y="396"/>
                    </a:lnTo>
                    <a:lnTo>
                      <a:pt x="2346" y="402"/>
                    </a:lnTo>
                    <a:lnTo>
                      <a:pt x="2340" y="408"/>
                    </a:lnTo>
                    <a:lnTo>
                      <a:pt x="2334" y="408"/>
                    </a:lnTo>
                    <a:lnTo>
                      <a:pt x="2328" y="402"/>
                    </a:lnTo>
                    <a:lnTo>
                      <a:pt x="2328" y="366"/>
                    </a:lnTo>
                    <a:lnTo>
                      <a:pt x="2334" y="360"/>
                    </a:lnTo>
                    <a:lnTo>
                      <a:pt x="2346" y="336"/>
                    </a:lnTo>
                    <a:lnTo>
                      <a:pt x="2346" y="318"/>
                    </a:lnTo>
                    <a:lnTo>
                      <a:pt x="2340" y="312"/>
                    </a:lnTo>
                    <a:lnTo>
                      <a:pt x="2358" y="276"/>
                    </a:lnTo>
                    <a:lnTo>
                      <a:pt x="2316" y="312"/>
                    </a:lnTo>
                    <a:lnTo>
                      <a:pt x="2316" y="342"/>
                    </a:lnTo>
                    <a:lnTo>
                      <a:pt x="2304" y="348"/>
                    </a:lnTo>
                    <a:lnTo>
                      <a:pt x="2298" y="354"/>
                    </a:lnTo>
                    <a:lnTo>
                      <a:pt x="2286" y="378"/>
                    </a:lnTo>
                    <a:lnTo>
                      <a:pt x="2286" y="408"/>
                    </a:lnTo>
                    <a:lnTo>
                      <a:pt x="2298" y="420"/>
                    </a:lnTo>
                    <a:lnTo>
                      <a:pt x="2304" y="432"/>
                    </a:lnTo>
                    <a:lnTo>
                      <a:pt x="2310" y="438"/>
                    </a:lnTo>
                    <a:lnTo>
                      <a:pt x="2310" y="444"/>
                    </a:lnTo>
                    <a:lnTo>
                      <a:pt x="2304" y="450"/>
                    </a:lnTo>
                    <a:lnTo>
                      <a:pt x="2304" y="468"/>
                    </a:lnTo>
                    <a:lnTo>
                      <a:pt x="2310" y="474"/>
                    </a:lnTo>
                    <a:close/>
                    <a:moveTo>
                      <a:pt x="2250" y="708"/>
                    </a:moveTo>
                    <a:lnTo>
                      <a:pt x="2238" y="696"/>
                    </a:lnTo>
                    <a:lnTo>
                      <a:pt x="2214" y="708"/>
                    </a:lnTo>
                    <a:lnTo>
                      <a:pt x="2214" y="732"/>
                    </a:lnTo>
                    <a:lnTo>
                      <a:pt x="2220" y="744"/>
                    </a:lnTo>
                    <a:lnTo>
                      <a:pt x="2226" y="750"/>
                    </a:lnTo>
                    <a:lnTo>
                      <a:pt x="2250" y="762"/>
                    </a:lnTo>
                    <a:lnTo>
                      <a:pt x="2274" y="762"/>
                    </a:lnTo>
                    <a:lnTo>
                      <a:pt x="2280" y="750"/>
                    </a:lnTo>
                    <a:lnTo>
                      <a:pt x="2280" y="738"/>
                    </a:lnTo>
                    <a:lnTo>
                      <a:pt x="2274" y="726"/>
                    </a:lnTo>
                    <a:lnTo>
                      <a:pt x="2274" y="714"/>
                    </a:lnTo>
                    <a:lnTo>
                      <a:pt x="2268" y="708"/>
                    </a:lnTo>
                    <a:lnTo>
                      <a:pt x="2268" y="702"/>
                    </a:lnTo>
                    <a:lnTo>
                      <a:pt x="2250" y="708"/>
                    </a:lnTo>
                    <a:close/>
                    <a:moveTo>
                      <a:pt x="2148" y="1104"/>
                    </a:moveTo>
                    <a:lnTo>
                      <a:pt x="2226" y="1092"/>
                    </a:lnTo>
                    <a:lnTo>
                      <a:pt x="2166" y="1074"/>
                    </a:lnTo>
                    <a:lnTo>
                      <a:pt x="2148" y="1104"/>
                    </a:lnTo>
                    <a:close/>
                    <a:moveTo>
                      <a:pt x="2544" y="750"/>
                    </a:moveTo>
                    <a:lnTo>
                      <a:pt x="2520" y="732"/>
                    </a:lnTo>
                    <a:lnTo>
                      <a:pt x="2526" y="714"/>
                    </a:lnTo>
                    <a:lnTo>
                      <a:pt x="2514" y="702"/>
                    </a:lnTo>
                    <a:lnTo>
                      <a:pt x="2508" y="690"/>
                    </a:lnTo>
                    <a:lnTo>
                      <a:pt x="2490" y="684"/>
                    </a:lnTo>
                    <a:lnTo>
                      <a:pt x="2472" y="672"/>
                    </a:lnTo>
                    <a:lnTo>
                      <a:pt x="2442" y="666"/>
                    </a:lnTo>
                    <a:lnTo>
                      <a:pt x="2424" y="666"/>
                    </a:lnTo>
                    <a:lnTo>
                      <a:pt x="2388" y="684"/>
                    </a:lnTo>
                    <a:lnTo>
                      <a:pt x="2358" y="684"/>
                    </a:lnTo>
                    <a:lnTo>
                      <a:pt x="2346" y="696"/>
                    </a:lnTo>
                    <a:lnTo>
                      <a:pt x="2340" y="708"/>
                    </a:lnTo>
                    <a:lnTo>
                      <a:pt x="2340" y="726"/>
                    </a:lnTo>
                    <a:lnTo>
                      <a:pt x="2346" y="732"/>
                    </a:lnTo>
                    <a:lnTo>
                      <a:pt x="2364" y="714"/>
                    </a:lnTo>
                    <a:lnTo>
                      <a:pt x="2364" y="726"/>
                    </a:lnTo>
                    <a:lnTo>
                      <a:pt x="2370" y="738"/>
                    </a:lnTo>
                    <a:lnTo>
                      <a:pt x="2376" y="744"/>
                    </a:lnTo>
                    <a:lnTo>
                      <a:pt x="2388" y="738"/>
                    </a:lnTo>
                    <a:lnTo>
                      <a:pt x="2394" y="732"/>
                    </a:lnTo>
                    <a:lnTo>
                      <a:pt x="2394" y="726"/>
                    </a:lnTo>
                    <a:lnTo>
                      <a:pt x="2400" y="720"/>
                    </a:lnTo>
                    <a:lnTo>
                      <a:pt x="2400" y="714"/>
                    </a:lnTo>
                    <a:lnTo>
                      <a:pt x="2406" y="726"/>
                    </a:lnTo>
                    <a:lnTo>
                      <a:pt x="2418" y="732"/>
                    </a:lnTo>
                    <a:lnTo>
                      <a:pt x="2430" y="732"/>
                    </a:lnTo>
                    <a:lnTo>
                      <a:pt x="2442" y="720"/>
                    </a:lnTo>
                    <a:lnTo>
                      <a:pt x="2454" y="714"/>
                    </a:lnTo>
                    <a:lnTo>
                      <a:pt x="2460" y="708"/>
                    </a:lnTo>
                    <a:lnTo>
                      <a:pt x="2472" y="762"/>
                    </a:lnTo>
                    <a:lnTo>
                      <a:pt x="2502" y="738"/>
                    </a:lnTo>
                    <a:lnTo>
                      <a:pt x="2538" y="774"/>
                    </a:lnTo>
                    <a:lnTo>
                      <a:pt x="2544" y="750"/>
                    </a:lnTo>
                    <a:close/>
                    <a:moveTo>
                      <a:pt x="3264" y="678"/>
                    </a:moveTo>
                    <a:lnTo>
                      <a:pt x="3222" y="648"/>
                    </a:lnTo>
                    <a:lnTo>
                      <a:pt x="3210" y="648"/>
                    </a:lnTo>
                    <a:lnTo>
                      <a:pt x="3198" y="654"/>
                    </a:lnTo>
                    <a:lnTo>
                      <a:pt x="3180" y="654"/>
                    </a:lnTo>
                    <a:lnTo>
                      <a:pt x="3162" y="648"/>
                    </a:lnTo>
                    <a:lnTo>
                      <a:pt x="3126" y="630"/>
                    </a:lnTo>
                    <a:lnTo>
                      <a:pt x="3096" y="612"/>
                    </a:lnTo>
                    <a:lnTo>
                      <a:pt x="3060" y="594"/>
                    </a:lnTo>
                    <a:lnTo>
                      <a:pt x="3042" y="582"/>
                    </a:lnTo>
                    <a:lnTo>
                      <a:pt x="3030" y="582"/>
                    </a:lnTo>
                    <a:lnTo>
                      <a:pt x="3006" y="594"/>
                    </a:lnTo>
                    <a:lnTo>
                      <a:pt x="3000" y="600"/>
                    </a:lnTo>
                    <a:lnTo>
                      <a:pt x="2988" y="606"/>
                    </a:lnTo>
                    <a:lnTo>
                      <a:pt x="3006" y="630"/>
                    </a:lnTo>
                    <a:lnTo>
                      <a:pt x="2928" y="642"/>
                    </a:lnTo>
                    <a:lnTo>
                      <a:pt x="2934" y="666"/>
                    </a:lnTo>
                    <a:lnTo>
                      <a:pt x="2928" y="678"/>
                    </a:lnTo>
                    <a:lnTo>
                      <a:pt x="2922" y="684"/>
                    </a:lnTo>
                    <a:lnTo>
                      <a:pt x="2916" y="696"/>
                    </a:lnTo>
                    <a:lnTo>
                      <a:pt x="2880" y="720"/>
                    </a:lnTo>
                    <a:lnTo>
                      <a:pt x="2862" y="726"/>
                    </a:lnTo>
                    <a:lnTo>
                      <a:pt x="2844" y="726"/>
                    </a:lnTo>
                    <a:lnTo>
                      <a:pt x="2832" y="720"/>
                    </a:lnTo>
                    <a:lnTo>
                      <a:pt x="2826" y="714"/>
                    </a:lnTo>
                    <a:lnTo>
                      <a:pt x="2820" y="702"/>
                    </a:lnTo>
                    <a:lnTo>
                      <a:pt x="2820" y="678"/>
                    </a:lnTo>
                    <a:lnTo>
                      <a:pt x="2814" y="672"/>
                    </a:lnTo>
                    <a:lnTo>
                      <a:pt x="2814" y="660"/>
                    </a:lnTo>
                    <a:lnTo>
                      <a:pt x="2808" y="666"/>
                    </a:lnTo>
                    <a:lnTo>
                      <a:pt x="2808" y="672"/>
                    </a:lnTo>
                    <a:lnTo>
                      <a:pt x="2802" y="684"/>
                    </a:lnTo>
                    <a:lnTo>
                      <a:pt x="2796" y="690"/>
                    </a:lnTo>
                    <a:lnTo>
                      <a:pt x="2796" y="696"/>
                    </a:lnTo>
                    <a:lnTo>
                      <a:pt x="2796" y="690"/>
                    </a:lnTo>
                    <a:lnTo>
                      <a:pt x="2790" y="684"/>
                    </a:lnTo>
                    <a:lnTo>
                      <a:pt x="2790" y="672"/>
                    </a:lnTo>
                    <a:lnTo>
                      <a:pt x="2784" y="660"/>
                    </a:lnTo>
                    <a:lnTo>
                      <a:pt x="2784" y="576"/>
                    </a:lnTo>
                    <a:lnTo>
                      <a:pt x="2778" y="558"/>
                    </a:lnTo>
                    <a:lnTo>
                      <a:pt x="2760" y="522"/>
                    </a:lnTo>
                    <a:lnTo>
                      <a:pt x="2724" y="522"/>
                    </a:lnTo>
                    <a:lnTo>
                      <a:pt x="2718" y="510"/>
                    </a:lnTo>
                    <a:lnTo>
                      <a:pt x="2694" y="498"/>
                    </a:lnTo>
                    <a:lnTo>
                      <a:pt x="2676" y="486"/>
                    </a:lnTo>
                    <a:lnTo>
                      <a:pt x="2652" y="486"/>
                    </a:lnTo>
                    <a:lnTo>
                      <a:pt x="2634" y="498"/>
                    </a:lnTo>
                    <a:lnTo>
                      <a:pt x="2628" y="504"/>
                    </a:lnTo>
                    <a:lnTo>
                      <a:pt x="2616" y="510"/>
                    </a:lnTo>
                    <a:lnTo>
                      <a:pt x="2610" y="522"/>
                    </a:lnTo>
                    <a:lnTo>
                      <a:pt x="2586" y="528"/>
                    </a:lnTo>
                    <a:lnTo>
                      <a:pt x="2580" y="546"/>
                    </a:lnTo>
                    <a:lnTo>
                      <a:pt x="2562" y="558"/>
                    </a:lnTo>
                    <a:lnTo>
                      <a:pt x="2562" y="540"/>
                    </a:lnTo>
                    <a:lnTo>
                      <a:pt x="2556" y="534"/>
                    </a:lnTo>
                    <a:lnTo>
                      <a:pt x="2532" y="534"/>
                    </a:lnTo>
                    <a:lnTo>
                      <a:pt x="2532" y="546"/>
                    </a:lnTo>
                    <a:lnTo>
                      <a:pt x="2544" y="570"/>
                    </a:lnTo>
                    <a:lnTo>
                      <a:pt x="2568" y="582"/>
                    </a:lnTo>
                    <a:lnTo>
                      <a:pt x="2604" y="582"/>
                    </a:lnTo>
                    <a:lnTo>
                      <a:pt x="2616" y="588"/>
                    </a:lnTo>
                    <a:lnTo>
                      <a:pt x="2622" y="594"/>
                    </a:lnTo>
                    <a:lnTo>
                      <a:pt x="2628" y="594"/>
                    </a:lnTo>
                    <a:lnTo>
                      <a:pt x="2628" y="618"/>
                    </a:lnTo>
                    <a:lnTo>
                      <a:pt x="2634" y="630"/>
                    </a:lnTo>
                    <a:lnTo>
                      <a:pt x="2640" y="636"/>
                    </a:lnTo>
                    <a:lnTo>
                      <a:pt x="2652" y="642"/>
                    </a:lnTo>
                    <a:lnTo>
                      <a:pt x="2694" y="642"/>
                    </a:lnTo>
                    <a:lnTo>
                      <a:pt x="2712" y="636"/>
                    </a:lnTo>
                    <a:lnTo>
                      <a:pt x="2754" y="636"/>
                    </a:lnTo>
                    <a:lnTo>
                      <a:pt x="2760" y="642"/>
                    </a:lnTo>
                    <a:lnTo>
                      <a:pt x="2760" y="660"/>
                    </a:lnTo>
                    <a:lnTo>
                      <a:pt x="2700" y="660"/>
                    </a:lnTo>
                    <a:lnTo>
                      <a:pt x="2688" y="666"/>
                    </a:lnTo>
                    <a:lnTo>
                      <a:pt x="2676" y="678"/>
                    </a:lnTo>
                    <a:lnTo>
                      <a:pt x="2640" y="678"/>
                    </a:lnTo>
                    <a:lnTo>
                      <a:pt x="2616" y="690"/>
                    </a:lnTo>
                    <a:lnTo>
                      <a:pt x="2616" y="696"/>
                    </a:lnTo>
                    <a:lnTo>
                      <a:pt x="2622" y="696"/>
                    </a:lnTo>
                    <a:lnTo>
                      <a:pt x="2646" y="708"/>
                    </a:lnTo>
                    <a:lnTo>
                      <a:pt x="2658" y="708"/>
                    </a:lnTo>
                    <a:lnTo>
                      <a:pt x="2676" y="726"/>
                    </a:lnTo>
                    <a:lnTo>
                      <a:pt x="2682" y="738"/>
                    </a:lnTo>
                    <a:lnTo>
                      <a:pt x="2688" y="744"/>
                    </a:lnTo>
                    <a:lnTo>
                      <a:pt x="2682" y="750"/>
                    </a:lnTo>
                    <a:lnTo>
                      <a:pt x="2676" y="762"/>
                    </a:lnTo>
                    <a:lnTo>
                      <a:pt x="2676" y="774"/>
                    </a:lnTo>
                    <a:lnTo>
                      <a:pt x="2670" y="780"/>
                    </a:lnTo>
                    <a:lnTo>
                      <a:pt x="2676" y="792"/>
                    </a:lnTo>
                    <a:lnTo>
                      <a:pt x="2682" y="798"/>
                    </a:lnTo>
                    <a:lnTo>
                      <a:pt x="2694" y="792"/>
                    </a:lnTo>
                    <a:lnTo>
                      <a:pt x="2706" y="780"/>
                    </a:lnTo>
                    <a:lnTo>
                      <a:pt x="2712" y="768"/>
                    </a:lnTo>
                    <a:lnTo>
                      <a:pt x="2718" y="762"/>
                    </a:lnTo>
                    <a:lnTo>
                      <a:pt x="2718" y="750"/>
                    </a:lnTo>
                    <a:lnTo>
                      <a:pt x="2724" y="744"/>
                    </a:lnTo>
                    <a:lnTo>
                      <a:pt x="2736" y="720"/>
                    </a:lnTo>
                    <a:lnTo>
                      <a:pt x="2742" y="714"/>
                    </a:lnTo>
                    <a:lnTo>
                      <a:pt x="2748" y="702"/>
                    </a:lnTo>
                    <a:lnTo>
                      <a:pt x="2748" y="744"/>
                    </a:lnTo>
                    <a:lnTo>
                      <a:pt x="2754" y="750"/>
                    </a:lnTo>
                    <a:lnTo>
                      <a:pt x="2766" y="756"/>
                    </a:lnTo>
                    <a:lnTo>
                      <a:pt x="2772" y="768"/>
                    </a:lnTo>
                    <a:lnTo>
                      <a:pt x="2784" y="774"/>
                    </a:lnTo>
                    <a:lnTo>
                      <a:pt x="2790" y="780"/>
                    </a:lnTo>
                    <a:lnTo>
                      <a:pt x="2814" y="780"/>
                    </a:lnTo>
                    <a:lnTo>
                      <a:pt x="2820" y="774"/>
                    </a:lnTo>
                    <a:lnTo>
                      <a:pt x="2826" y="774"/>
                    </a:lnTo>
                    <a:lnTo>
                      <a:pt x="2814" y="792"/>
                    </a:lnTo>
                    <a:lnTo>
                      <a:pt x="2844" y="822"/>
                    </a:lnTo>
                    <a:lnTo>
                      <a:pt x="2904" y="822"/>
                    </a:lnTo>
                    <a:lnTo>
                      <a:pt x="2940" y="846"/>
                    </a:lnTo>
                    <a:lnTo>
                      <a:pt x="2976" y="864"/>
                    </a:lnTo>
                    <a:lnTo>
                      <a:pt x="3006" y="876"/>
                    </a:lnTo>
                    <a:lnTo>
                      <a:pt x="3036" y="894"/>
                    </a:lnTo>
                    <a:lnTo>
                      <a:pt x="3066" y="924"/>
                    </a:lnTo>
                    <a:lnTo>
                      <a:pt x="3066" y="972"/>
                    </a:lnTo>
                    <a:lnTo>
                      <a:pt x="3090" y="996"/>
                    </a:lnTo>
                    <a:lnTo>
                      <a:pt x="3102" y="1002"/>
                    </a:lnTo>
                    <a:lnTo>
                      <a:pt x="3096" y="1002"/>
                    </a:lnTo>
                    <a:lnTo>
                      <a:pt x="3084" y="1008"/>
                    </a:lnTo>
                    <a:lnTo>
                      <a:pt x="3078" y="1014"/>
                    </a:lnTo>
                    <a:lnTo>
                      <a:pt x="3078" y="1020"/>
                    </a:lnTo>
                    <a:lnTo>
                      <a:pt x="3090" y="1032"/>
                    </a:lnTo>
                    <a:lnTo>
                      <a:pt x="3114" y="1032"/>
                    </a:lnTo>
                    <a:lnTo>
                      <a:pt x="3090" y="1044"/>
                    </a:lnTo>
                    <a:lnTo>
                      <a:pt x="3090" y="1056"/>
                    </a:lnTo>
                    <a:lnTo>
                      <a:pt x="3102" y="1062"/>
                    </a:lnTo>
                    <a:lnTo>
                      <a:pt x="3108" y="1092"/>
                    </a:lnTo>
                    <a:lnTo>
                      <a:pt x="3096" y="1122"/>
                    </a:lnTo>
                    <a:lnTo>
                      <a:pt x="3120" y="1122"/>
                    </a:lnTo>
                    <a:lnTo>
                      <a:pt x="3126" y="1116"/>
                    </a:lnTo>
                    <a:lnTo>
                      <a:pt x="3138" y="1116"/>
                    </a:lnTo>
                    <a:lnTo>
                      <a:pt x="3150" y="1110"/>
                    </a:lnTo>
                    <a:lnTo>
                      <a:pt x="3162" y="1110"/>
                    </a:lnTo>
                    <a:lnTo>
                      <a:pt x="3168" y="1104"/>
                    </a:lnTo>
                    <a:lnTo>
                      <a:pt x="3174" y="1104"/>
                    </a:lnTo>
                    <a:lnTo>
                      <a:pt x="3174" y="1134"/>
                    </a:lnTo>
                    <a:lnTo>
                      <a:pt x="3234" y="1194"/>
                    </a:lnTo>
                    <a:lnTo>
                      <a:pt x="3240" y="1194"/>
                    </a:lnTo>
                    <a:lnTo>
                      <a:pt x="3240" y="1146"/>
                    </a:lnTo>
                    <a:lnTo>
                      <a:pt x="3234" y="1122"/>
                    </a:lnTo>
                    <a:lnTo>
                      <a:pt x="3234" y="1116"/>
                    </a:lnTo>
                    <a:lnTo>
                      <a:pt x="3240" y="1110"/>
                    </a:lnTo>
                    <a:lnTo>
                      <a:pt x="3240" y="1098"/>
                    </a:lnTo>
                    <a:lnTo>
                      <a:pt x="3246" y="1086"/>
                    </a:lnTo>
                    <a:lnTo>
                      <a:pt x="3246" y="1062"/>
                    </a:lnTo>
                    <a:lnTo>
                      <a:pt x="3252" y="1050"/>
                    </a:lnTo>
                    <a:lnTo>
                      <a:pt x="3252" y="1020"/>
                    </a:lnTo>
                    <a:lnTo>
                      <a:pt x="3240" y="1020"/>
                    </a:lnTo>
                    <a:lnTo>
                      <a:pt x="3228" y="1014"/>
                    </a:lnTo>
                    <a:lnTo>
                      <a:pt x="3222" y="1008"/>
                    </a:lnTo>
                    <a:lnTo>
                      <a:pt x="3222" y="1002"/>
                    </a:lnTo>
                    <a:lnTo>
                      <a:pt x="3234" y="990"/>
                    </a:lnTo>
                    <a:lnTo>
                      <a:pt x="3246" y="984"/>
                    </a:lnTo>
                    <a:lnTo>
                      <a:pt x="3252" y="978"/>
                    </a:lnTo>
                    <a:lnTo>
                      <a:pt x="3252" y="864"/>
                    </a:lnTo>
                    <a:lnTo>
                      <a:pt x="3258" y="846"/>
                    </a:lnTo>
                    <a:lnTo>
                      <a:pt x="3258" y="708"/>
                    </a:lnTo>
                    <a:lnTo>
                      <a:pt x="3264" y="678"/>
                    </a:lnTo>
                    <a:close/>
                    <a:moveTo>
                      <a:pt x="336" y="666"/>
                    </a:moveTo>
                    <a:lnTo>
                      <a:pt x="330" y="672"/>
                    </a:lnTo>
                    <a:lnTo>
                      <a:pt x="354" y="696"/>
                    </a:lnTo>
                    <a:lnTo>
                      <a:pt x="360" y="708"/>
                    </a:lnTo>
                    <a:lnTo>
                      <a:pt x="366" y="714"/>
                    </a:lnTo>
                    <a:lnTo>
                      <a:pt x="378" y="714"/>
                    </a:lnTo>
                    <a:lnTo>
                      <a:pt x="378" y="696"/>
                    </a:lnTo>
                    <a:lnTo>
                      <a:pt x="366" y="690"/>
                    </a:lnTo>
                    <a:lnTo>
                      <a:pt x="360" y="678"/>
                    </a:lnTo>
                    <a:lnTo>
                      <a:pt x="348" y="672"/>
                    </a:lnTo>
                    <a:lnTo>
                      <a:pt x="342" y="666"/>
                    </a:lnTo>
                    <a:lnTo>
                      <a:pt x="336" y="666"/>
                    </a:lnTo>
                    <a:close/>
                    <a:moveTo>
                      <a:pt x="2526" y="1104"/>
                    </a:moveTo>
                    <a:lnTo>
                      <a:pt x="2544" y="1116"/>
                    </a:lnTo>
                    <a:lnTo>
                      <a:pt x="2574" y="1092"/>
                    </a:lnTo>
                    <a:lnTo>
                      <a:pt x="2592" y="1092"/>
                    </a:lnTo>
                    <a:lnTo>
                      <a:pt x="2604" y="1080"/>
                    </a:lnTo>
                    <a:lnTo>
                      <a:pt x="2604" y="1062"/>
                    </a:lnTo>
                    <a:lnTo>
                      <a:pt x="2592" y="1056"/>
                    </a:lnTo>
                    <a:lnTo>
                      <a:pt x="2586" y="1056"/>
                    </a:lnTo>
                    <a:lnTo>
                      <a:pt x="2574" y="1062"/>
                    </a:lnTo>
                    <a:lnTo>
                      <a:pt x="2556" y="1068"/>
                    </a:lnTo>
                    <a:lnTo>
                      <a:pt x="2526" y="1098"/>
                    </a:lnTo>
                    <a:lnTo>
                      <a:pt x="2526" y="1104"/>
                    </a:lnTo>
                    <a:close/>
                    <a:moveTo>
                      <a:pt x="3096" y="1068"/>
                    </a:moveTo>
                    <a:lnTo>
                      <a:pt x="3090" y="1068"/>
                    </a:lnTo>
                    <a:lnTo>
                      <a:pt x="3090" y="1062"/>
                    </a:lnTo>
                    <a:lnTo>
                      <a:pt x="3084" y="1062"/>
                    </a:lnTo>
                    <a:lnTo>
                      <a:pt x="3078" y="1056"/>
                    </a:lnTo>
                    <a:lnTo>
                      <a:pt x="3066" y="1056"/>
                    </a:lnTo>
                    <a:lnTo>
                      <a:pt x="3048" y="1062"/>
                    </a:lnTo>
                    <a:lnTo>
                      <a:pt x="3024" y="1086"/>
                    </a:lnTo>
                    <a:lnTo>
                      <a:pt x="3012" y="1122"/>
                    </a:lnTo>
                    <a:lnTo>
                      <a:pt x="3012" y="1134"/>
                    </a:lnTo>
                    <a:lnTo>
                      <a:pt x="3072" y="1128"/>
                    </a:lnTo>
                    <a:lnTo>
                      <a:pt x="3084" y="1128"/>
                    </a:lnTo>
                    <a:lnTo>
                      <a:pt x="3090" y="1122"/>
                    </a:lnTo>
                    <a:lnTo>
                      <a:pt x="3102" y="1092"/>
                    </a:lnTo>
                    <a:lnTo>
                      <a:pt x="3096" y="1068"/>
                    </a:lnTo>
                    <a:close/>
                    <a:moveTo>
                      <a:pt x="2778" y="942"/>
                    </a:moveTo>
                    <a:lnTo>
                      <a:pt x="2766" y="960"/>
                    </a:lnTo>
                    <a:lnTo>
                      <a:pt x="2766" y="1014"/>
                    </a:lnTo>
                    <a:lnTo>
                      <a:pt x="2784" y="1014"/>
                    </a:lnTo>
                    <a:lnTo>
                      <a:pt x="2778" y="996"/>
                    </a:lnTo>
                    <a:lnTo>
                      <a:pt x="2790" y="990"/>
                    </a:lnTo>
                    <a:lnTo>
                      <a:pt x="2790" y="972"/>
                    </a:lnTo>
                    <a:lnTo>
                      <a:pt x="2778" y="972"/>
                    </a:lnTo>
                    <a:lnTo>
                      <a:pt x="2796" y="936"/>
                    </a:lnTo>
                    <a:lnTo>
                      <a:pt x="2814" y="906"/>
                    </a:lnTo>
                    <a:lnTo>
                      <a:pt x="2784" y="912"/>
                    </a:lnTo>
                    <a:lnTo>
                      <a:pt x="2778" y="942"/>
                    </a:lnTo>
                    <a:close/>
                    <a:moveTo>
                      <a:pt x="2136" y="600"/>
                    </a:moveTo>
                    <a:lnTo>
                      <a:pt x="2124" y="594"/>
                    </a:lnTo>
                    <a:lnTo>
                      <a:pt x="2118" y="594"/>
                    </a:lnTo>
                    <a:lnTo>
                      <a:pt x="2106" y="588"/>
                    </a:lnTo>
                    <a:lnTo>
                      <a:pt x="2088" y="588"/>
                    </a:lnTo>
                    <a:lnTo>
                      <a:pt x="2082" y="594"/>
                    </a:lnTo>
                    <a:lnTo>
                      <a:pt x="2082" y="600"/>
                    </a:lnTo>
                    <a:lnTo>
                      <a:pt x="2076" y="606"/>
                    </a:lnTo>
                    <a:lnTo>
                      <a:pt x="2082" y="612"/>
                    </a:lnTo>
                    <a:lnTo>
                      <a:pt x="2094" y="618"/>
                    </a:lnTo>
                    <a:lnTo>
                      <a:pt x="2136" y="618"/>
                    </a:lnTo>
                    <a:lnTo>
                      <a:pt x="2214" y="606"/>
                    </a:lnTo>
                    <a:lnTo>
                      <a:pt x="2136" y="600"/>
                    </a:lnTo>
                    <a:close/>
                    <a:moveTo>
                      <a:pt x="1308" y="1038"/>
                    </a:moveTo>
                    <a:lnTo>
                      <a:pt x="1368" y="1002"/>
                    </a:lnTo>
                    <a:lnTo>
                      <a:pt x="1362" y="990"/>
                    </a:lnTo>
                    <a:lnTo>
                      <a:pt x="1350" y="990"/>
                    </a:lnTo>
                    <a:lnTo>
                      <a:pt x="1332" y="996"/>
                    </a:lnTo>
                    <a:lnTo>
                      <a:pt x="1320" y="996"/>
                    </a:lnTo>
                    <a:lnTo>
                      <a:pt x="1302" y="1002"/>
                    </a:lnTo>
                    <a:lnTo>
                      <a:pt x="1290" y="1008"/>
                    </a:lnTo>
                    <a:lnTo>
                      <a:pt x="1284" y="1014"/>
                    </a:lnTo>
                    <a:lnTo>
                      <a:pt x="1284" y="1032"/>
                    </a:lnTo>
                    <a:lnTo>
                      <a:pt x="1290" y="1038"/>
                    </a:lnTo>
                    <a:lnTo>
                      <a:pt x="1308" y="1038"/>
                    </a:lnTo>
                    <a:close/>
                    <a:moveTo>
                      <a:pt x="1428" y="1116"/>
                    </a:moveTo>
                    <a:lnTo>
                      <a:pt x="1392" y="1116"/>
                    </a:lnTo>
                    <a:lnTo>
                      <a:pt x="1386" y="1146"/>
                    </a:lnTo>
                    <a:lnTo>
                      <a:pt x="1386" y="1152"/>
                    </a:lnTo>
                    <a:lnTo>
                      <a:pt x="1404" y="1170"/>
                    </a:lnTo>
                    <a:lnTo>
                      <a:pt x="1416" y="1176"/>
                    </a:lnTo>
                    <a:lnTo>
                      <a:pt x="1428" y="1164"/>
                    </a:lnTo>
                    <a:lnTo>
                      <a:pt x="1440" y="1140"/>
                    </a:lnTo>
                    <a:lnTo>
                      <a:pt x="1440" y="1128"/>
                    </a:lnTo>
                    <a:lnTo>
                      <a:pt x="1428" y="1116"/>
                    </a:lnTo>
                    <a:close/>
                    <a:moveTo>
                      <a:pt x="708" y="930"/>
                    </a:moveTo>
                    <a:lnTo>
                      <a:pt x="714" y="924"/>
                    </a:lnTo>
                    <a:lnTo>
                      <a:pt x="714" y="900"/>
                    </a:lnTo>
                    <a:lnTo>
                      <a:pt x="744" y="924"/>
                    </a:lnTo>
                    <a:lnTo>
                      <a:pt x="744" y="918"/>
                    </a:lnTo>
                    <a:lnTo>
                      <a:pt x="750" y="912"/>
                    </a:lnTo>
                    <a:lnTo>
                      <a:pt x="750" y="900"/>
                    </a:lnTo>
                    <a:lnTo>
                      <a:pt x="756" y="882"/>
                    </a:lnTo>
                    <a:lnTo>
                      <a:pt x="756" y="840"/>
                    </a:lnTo>
                    <a:lnTo>
                      <a:pt x="762" y="822"/>
                    </a:lnTo>
                    <a:lnTo>
                      <a:pt x="762" y="810"/>
                    </a:lnTo>
                    <a:lnTo>
                      <a:pt x="768" y="792"/>
                    </a:lnTo>
                    <a:lnTo>
                      <a:pt x="768" y="780"/>
                    </a:lnTo>
                    <a:lnTo>
                      <a:pt x="762" y="774"/>
                    </a:lnTo>
                    <a:lnTo>
                      <a:pt x="756" y="762"/>
                    </a:lnTo>
                    <a:lnTo>
                      <a:pt x="756" y="750"/>
                    </a:lnTo>
                    <a:lnTo>
                      <a:pt x="768" y="726"/>
                    </a:lnTo>
                    <a:lnTo>
                      <a:pt x="774" y="720"/>
                    </a:lnTo>
                    <a:lnTo>
                      <a:pt x="774" y="714"/>
                    </a:lnTo>
                    <a:lnTo>
                      <a:pt x="756" y="696"/>
                    </a:lnTo>
                    <a:lnTo>
                      <a:pt x="744" y="654"/>
                    </a:lnTo>
                    <a:lnTo>
                      <a:pt x="702" y="654"/>
                    </a:lnTo>
                    <a:lnTo>
                      <a:pt x="702" y="618"/>
                    </a:lnTo>
                    <a:lnTo>
                      <a:pt x="666" y="618"/>
                    </a:lnTo>
                    <a:lnTo>
                      <a:pt x="660" y="546"/>
                    </a:lnTo>
                    <a:lnTo>
                      <a:pt x="606" y="546"/>
                    </a:lnTo>
                    <a:lnTo>
                      <a:pt x="594" y="534"/>
                    </a:lnTo>
                    <a:lnTo>
                      <a:pt x="594" y="504"/>
                    </a:lnTo>
                    <a:lnTo>
                      <a:pt x="600" y="498"/>
                    </a:lnTo>
                    <a:lnTo>
                      <a:pt x="606" y="486"/>
                    </a:lnTo>
                    <a:lnTo>
                      <a:pt x="582" y="486"/>
                    </a:lnTo>
                    <a:lnTo>
                      <a:pt x="600" y="468"/>
                    </a:lnTo>
                    <a:lnTo>
                      <a:pt x="606" y="456"/>
                    </a:lnTo>
                    <a:lnTo>
                      <a:pt x="612" y="450"/>
                    </a:lnTo>
                    <a:lnTo>
                      <a:pt x="612" y="438"/>
                    </a:lnTo>
                    <a:lnTo>
                      <a:pt x="600" y="426"/>
                    </a:lnTo>
                    <a:lnTo>
                      <a:pt x="588" y="432"/>
                    </a:lnTo>
                    <a:lnTo>
                      <a:pt x="570" y="432"/>
                    </a:lnTo>
                    <a:lnTo>
                      <a:pt x="552" y="438"/>
                    </a:lnTo>
                    <a:lnTo>
                      <a:pt x="540" y="438"/>
                    </a:lnTo>
                    <a:lnTo>
                      <a:pt x="534" y="444"/>
                    </a:lnTo>
                    <a:lnTo>
                      <a:pt x="528" y="444"/>
                    </a:lnTo>
                    <a:lnTo>
                      <a:pt x="534" y="438"/>
                    </a:lnTo>
                    <a:lnTo>
                      <a:pt x="546" y="432"/>
                    </a:lnTo>
                    <a:lnTo>
                      <a:pt x="552" y="420"/>
                    </a:lnTo>
                    <a:lnTo>
                      <a:pt x="558" y="414"/>
                    </a:lnTo>
                    <a:lnTo>
                      <a:pt x="558" y="402"/>
                    </a:lnTo>
                    <a:lnTo>
                      <a:pt x="546" y="396"/>
                    </a:lnTo>
                    <a:lnTo>
                      <a:pt x="534" y="396"/>
                    </a:lnTo>
                    <a:lnTo>
                      <a:pt x="522" y="390"/>
                    </a:lnTo>
                    <a:lnTo>
                      <a:pt x="510" y="390"/>
                    </a:lnTo>
                    <a:lnTo>
                      <a:pt x="516" y="384"/>
                    </a:lnTo>
                    <a:lnTo>
                      <a:pt x="516" y="378"/>
                    </a:lnTo>
                    <a:lnTo>
                      <a:pt x="504" y="354"/>
                    </a:lnTo>
                    <a:lnTo>
                      <a:pt x="492" y="342"/>
                    </a:lnTo>
                    <a:lnTo>
                      <a:pt x="480" y="336"/>
                    </a:lnTo>
                    <a:lnTo>
                      <a:pt x="462" y="330"/>
                    </a:lnTo>
                    <a:lnTo>
                      <a:pt x="456" y="324"/>
                    </a:lnTo>
                    <a:lnTo>
                      <a:pt x="450" y="324"/>
                    </a:lnTo>
                    <a:lnTo>
                      <a:pt x="450" y="318"/>
                    </a:lnTo>
                    <a:lnTo>
                      <a:pt x="444" y="312"/>
                    </a:lnTo>
                    <a:lnTo>
                      <a:pt x="438" y="300"/>
                    </a:lnTo>
                    <a:lnTo>
                      <a:pt x="438" y="288"/>
                    </a:lnTo>
                    <a:lnTo>
                      <a:pt x="426" y="276"/>
                    </a:lnTo>
                    <a:lnTo>
                      <a:pt x="414" y="276"/>
                    </a:lnTo>
                    <a:lnTo>
                      <a:pt x="408" y="282"/>
                    </a:lnTo>
                    <a:lnTo>
                      <a:pt x="414" y="306"/>
                    </a:lnTo>
                    <a:lnTo>
                      <a:pt x="408" y="300"/>
                    </a:lnTo>
                    <a:lnTo>
                      <a:pt x="396" y="294"/>
                    </a:lnTo>
                    <a:lnTo>
                      <a:pt x="360" y="258"/>
                    </a:lnTo>
                    <a:lnTo>
                      <a:pt x="360" y="246"/>
                    </a:lnTo>
                    <a:lnTo>
                      <a:pt x="354" y="240"/>
                    </a:lnTo>
                    <a:lnTo>
                      <a:pt x="348" y="228"/>
                    </a:lnTo>
                    <a:lnTo>
                      <a:pt x="342" y="222"/>
                    </a:lnTo>
                    <a:lnTo>
                      <a:pt x="342" y="216"/>
                    </a:lnTo>
                    <a:lnTo>
                      <a:pt x="330" y="210"/>
                    </a:lnTo>
                    <a:lnTo>
                      <a:pt x="312" y="192"/>
                    </a:lnTo>
                    <a:lnTo>
                      <a:pt x="294" y="186"/>
                    </a:lnTo>
                    <a:lnTo>
                      <a:pt x="288" y="174"/>
                    </a:lnTo>
                    <a:lnTo>
                      <a:pt x="276" y="168"/>
                    </a:lnTo>
                    <a:lnTo>
                      <a:pt x="264" y="156"/>
                    </a:lnTo>
                    <a:lnTo>
                      <a:pt x="252" y="150"/>
                    </a:lnTo>
                    <a:lnTo>
                      <a:pt x="240" y="138"/>
                    </a:lnTo>
                    <a:lnTo>
                      <a:pt x="234" y="126"/>
                    </a:lnTo>
                    <a:lnTo>
                      <a:pt x="222" y="120"/>
                    </a:lnTo>
                    <a:lnTo>
                      <a:pt x="222" y="102"/>
                    </a:lnTo>
                    <a:lnTo>
                      <a:pt x="204" y="84"/>
                    </a:lnTo>
                    <a:lnTo>
                      <a:pt x="198" y="72"/>
                    </a:lnTo>
                    <a:lnTo>
                      <a:pt x="168" y="42"/>
                    </a:lnTo>
                    <a:lnTo>
                      <a:pt x="150" y="42"/>
                    </a:lnTo>
                    <a:lnTo>
                      <a:pt x="66" y="36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6" y="60"/>
                    </a:lnTo>
                    <a:lnTo>
                      <a:pt x="18" y="78"/>
                    </a:lnTo>
                    <a:lnTo>
                      <a:pt x="66" y="126"/>
                    </a:lnTo>
                    <a:lnTo>
                      <a:pt x="96" y="150"/>
                    </a:lnTo>
                    <a:lnTo>
                      <a:pt x="126" y="180"/>
                    </a:lnTo>
                    <a:lnTo>
                      <a:pt x="162" y="234"/>
                    </a:lnTo>
                    <a:lnTo>
                      <a:pt x="174" y="228"/>
                    </a:lnTo>
                    <a:lnTo>
                      <a:pt x="174" y="252"/>
                    </a:lnTo>
                    <a:lnTo>
                      <a:pt x="180" y="264"/>
                    </a:lnTo>
                    <a:lnTo>
                      <a:pt x="186" y="270"/>
                    </a:lnTo>
                    <a:lnTo>
                      <a:pt x="198" y="276"/>
                    </a:lnTo>
                    <a:lnTo>
                      <a:pt x="216" y="288"/>
                    </a:lnTo>
                    <a:lnTo>
                      <a:pt x="228" y="300"/>
                    </a:lnTo>
                    <a:lnTo>
                      <a:pt x="246" y="312"/>
                    </a:lnTo>
                    <a:lnTo>
                      <a:pt x="258" y="324"/>
                    </a:lnTo>
                    <a:lnTo>
                      <a:pt x="264" y="336"/>
                    </a:lnTo>
                    <a:lnTo>
                      <a:pt x="276" y="372"/>
                    </a:lnTo>
                    <a:lnTo>
                      <a:pt x="276" y="384"/>
                    </a:lnTo>
                    <a:lnTo>
                      <a:pt x="282" y="390"/>
                    </a:lnTo>
                    <a:lnTo>
                      <a:pt x="282" y="426"/>
                    </a:lnTo>
                    <a:lnTo>
                      <a:pt x="288" y="438"/>
                    </a:lnTo>
                    <a:lnTo>
                      <a:pt x="288" y="444"/>
                    </a:lnTo>
                    <a:lnTo>
                      <a:pt x="294" y="450"/>
                    </a:lnTo>
                    <a:lnTo>
                      <a:pt x="300" y="450"/>
                    </a:lnTo>
                    <a:lnTo>
                      <a:pt x="312" y="444"/>
                    </a:lnTo>
                    <a:lnTo>
                      <a:pt x="324" y="444"/>
                    </a:lnTo>
                    <a:lnTo>
                      <a:pt x="324" y="450"/>
                    </a:lnTo>
                    <a:lnTo>
                      <a:pt x="330" y="462"/>
                    </a:lnTo>
                    <a:lnTo>
                      <a:pt x="330" y="474"/>
                    </a:lnTo>
                    <a:lnTo>
                      <a:pt x="336" y="480"/>
                    </a:lnTo>
                    <a:lnTo>
                      <a:pt x="336" y="486"/>
                    </a:lnTo>
                    <a:lnTo>
                      <a:pt x="378" y="522"/>
                    </a:lnTo>
                    <a:lnTo>
                      <a:pt x="372" y="546"/>
                    </a:lnTo>
                    <a:lnTo>
                      <a:pt x="408" y="606"/>
                    </a:lnTo>
                    <a:lnTo>
                      <a:pt x="402" y="618"/>
                    </a:lnTo>
                    <a:lnTo>
                      <a:pt x="402" y="636"/>
                    </a:lnTo>
                    <a:lnTo>
                      <a:pt x="408" y="648"/>
                    </a:lnTo>
                    <a:lnTo>
                      <a:pt x="438" y="678"/>
                    </a:lnTo>
                    <a:lnTo>
                      <a:pt x="438" y="684"/>
                    </a:lnTo>
                    <a:lnTo>
                      <a:pt x="444" y="690"/>
                    </a:lnTo>
                    <a:lnTo>
                      <a:pt x="462" y="726"/>
                    </a:lnTo>
                    <a:lnTo>
                      <a:pt x="498" y="744"/>
                    </a:lnTo>
                    <a:lnTo>
                      <a:pt x="504" y="750"/>
                    </a:lnTo>
                    <a:lnTo>
                      <a:pt x="510" y="750"/>
                    </a:lnTo>
                    <a:lnTo>
                      <a:pt x="510" y="786"/>
                    </a:lnTo>
                    <a:lnTo>
                      <a:pt x="522" y="792"/>
                    </a:lnTo>
                    <a:lnTo>
                      <a:pt x="528" y="804"/>
                    </a:lnTo>
                    <a:lnTo>
                      <a:pt x="540" y="810"/>
                    </a:lnTo>
                    <a:lnTo>
                      <a:pt x="564" y="834"/>
                    </a:lnTo>
                    <a:lnTo>
                      <a:pt x="576" y="840"/>
                    </a:lnTo>
                    <a:lnTo>
                      <a:pt x="594" y="858"/>
                    </a:lnTo>
                    <a:lnTo>
                      <a:pt x="600" y="858"/>
                    </a:lnTo>
                    <a:lnTo>
                      <a:pt x="606" y="864"/>
                    </a:lnTo>
                    <a:lnTo>
                      <a:pt x="612" y="864"/>
                    </a:lnTo>
                    <a:lnTo>
                      <a:pt x="612" y="870"/>
                    </a:lnTo>
                    <a:lnTo>
                      <a:pt x="618" y="876"/>
                    </a:lnTo>
                    <a:lnTo>
                      <a:pt x="630" y="900"/>
                    </a:lnTo>
                    <a:lnTo>
                      <a:pt x="642" y="912"/>
                    </a:lnTo>
                    <a:lnTo>
                      <a:pt x="654" y="936"/>
                    </a:lnTo>
                    <a:lnTo>
                      <a:pt x="660" y="942"/>
                    </a:lnTo>
                    <a:lnTo>
                      <a:pt x="660" y="906"/>
                    </a:lnTo>
                    <a:lnTo>
                      <a:pt x="672" y="906"/>
                    </a:lnTo>
                    <a:lnTo>
                      <a:pt x="684" y="918"/>
                    </a:lnTo>
                    <a:lnTo>
                      <a:pt x="696" y="924"/>
                    </a:lnTo>
                    <a:lnTo>
                      <a:pt x="702" y="930"/>
                    </a:lnTo>
                    <a:lnTo>
                      <a:pt x="708" y="930"/>
                    </a:lnTo>
                    <a:close/>
                    <a:moveTo>
                      <a:pt x="2118" y="1194"/>
                    </a:moveTo>
                    <a:lnTo>
                      <a:pt x="2106" y="1176"/>
                    </a:lnTo>
                    <a:lnTo>
                      <a:pt x="2088" y="1176"/>
                    </a:lnTo>
                    <a:lnTo>
                      <a:pt x="2064" y="1200"/>
                    </a:lnTo>
                    <a:lnTo>
                      <a:pt x="2064" y="1212"/>
                    </a:lnTo>
                    <a:lnTo>
                      <a:pt x="2052" y="1212"/>
                    </a:lnTo>
                    <a:lnTo>
                      <a:pt x="2040" y="1218"/>
                    </a:lnTo>
                    <a:lnTo>
                      <a:pt x="2010" y="1248"/>
                    </a:lnTo>
                    <a:lnTo>
                      <a:pt x="1998" y="1272"/>
                    </a:lnTo>
                    <a:lnTo>
                      <a:pt x="1992" y="1278"/>
                    </a:lnTo>
                    <a:lnTo>
                      <a:pt x="1992" y="1290"/>
                    </a:lnTo>
                    <a:lnTo>
                      <a:pt x="2004" y="1302"/>
                    </a:lnTo>
                    <a:lnTo>
                      <a:pt x="2022" y="1302"/>
                    </a:lnTo>
                    <a:lnTo>
                      <a:pt x="2052" y="1284"/>
                    </a:lnTo>
                    <a:lnTo>
                      <a:pt x="2082" y="1260"/>
                    </a:lnTo>
                    <a:lnTo>
                      <a:pt x="2106" y="1242"/>
                    </a:lnTo>
                    <a:lnTo>
                      <a:pt x="2100" y="1236"/>
                    </a:lnTo>
                    <a:lnTo>
                      <a:pt x="2100" y="1224"/>
                    </a:lnTo>
                    <a:lnTo>
                      <a:pt x="2112" y="1200"/>
                    </a:lnTo>
                    <a:lnTo>
                      <a:pt x="2118" y="1194"/>
                    </a:lnTo>
                    <a:close/>
                    <a:moveTo>
                      <a:pt x="1374" y="1128"/>
                    </a:moveTo>
                    <a:lnTo>
                      <a:pt x="1374" y="1116"/>
                    </a:lnTo>
                    <a:lnTo>
                      <a:pt x="1368" y="1110"/>
                    </a:lnTo>
                    <a:lnTo>
                      <a:pt x="1344" y="1098"/>
                    </a:lnTo>
                    <a:lnTo>
                      <a:pt x="1332" y="1098"/>
                    </a:lnTo>
                    <a:lnTo>
                      <a:pt x="1320" y="1092"/>
                    </a:lnTo>
                    <a:lnTo>
                      <a:pt x="1314" y="1092"/>
                    </a:lnTo>
                    <a:lnTo>
                      <a:pt x="1302" y="1098"/>
                    </a:lnTo>
                    <a:lnTo>
                      <a:pt x="1296" y="1104"/>
                    </a:lnTo>
                    <a:lnTo>
                      <a:pt x="1296" y="1116"/>
                    </a:lnTo>
                    <a:lnTo>
                      <a:pt x="1290" y="1122"/>
                    </a:lnTo>
                    <a:lnTo>
                      <a:pt x="1290" y="1134"/>
                    </a:lnTo>
                    <a:lnTo>
                      <a:pt x="1254" y="1104"/>
                    </a:lnTo>
                    <a:lnTo>
                      <a:pt x="1260" y="1092"/>
                    </a:lnTo>
                    <a:lnTo>
                      <a:pt x="1260" y="1080"/>
                    </a:lnTo>
                    <a:lnTo>
                      <a:pt x="1266" y="1068"/>
                    </a:lnTo>
                    <a:lnTo>
                      <a:pt x="1266" y="1050"/>
                    </a:lnTo>
                    <a:lnTo>
                      <a:pt x="1260" y="1038"/>
                    </a:lnTo>
                    <a:lnTo>
                      <a:pt x="1254" y="1032"/>
                    </a:lnTo>
                    <a:lnTo>
                      <a:pt x="1242" y="1026"/>
                    </a:lnTo>
                    <a:lnTo>
                      <a:pt x="1188" y="1026"/>
                    </a:lnTo>
                    <a:lnTo>
                      <a:pt x="1158" y="1008"/>
                    </a:lnTo>
                    <a:lnTo>
                      <a:pt x="1158" y="984"/>
                    </a:lnTo>
                    <a:lnTo>
                      <a:pt x="1116" y="984"/>
                    </a:lnTo>
                    <a:lnTo>
                      <a:pt x="1116" y="996"/>
                    </a:lnTo>
                    <a:lnTo>
                      <a:pt x="1110" y="1008"/>
                    </a:lnTo>
                    <a:lnTo>
                      <a:pt x="1110" y="1026"/>
                    </a:lnTo>
                    <a:lnTo>
                      <a:pt x="1086" y="1026"/>
                    </a:lnTo>
                    <a:lnTo>
                      <a:pt x="1074" y="1020"/>
                    </a:lnTo>
                    <a:lnTo>
                      <a:pt x="1056" y="1014"/>
                    </a:lnTo>
                    <a:lnTo>
                      <a:pt x="1044" y="1014"/>
                    </a:lnTo>
                    <a:lnTo>
                      <a:pt x="1032" y="1008"/>
                    </a:lnTo>
                    <a:lnTo>
                      <a:pt x="966" y="1008"/>
                    </a:lnTo>
                    <a:lnTo>
                      <a:pt x="960" y="996"/>
                    </a:lnTo>
                    <a:lnTo>
                      <a:pt x="948" y="990"/>
                    </a:lnTo>
                    <a:lnTo>
                      <a:pt x="942" y="978"/>
                    </a:lnTo>
                    <a:lnTo>
                      <a:pt x="918" y="954"/>
                    </a:lnTo>
                    <a:lnTo>
                      <a:pt x="900" y="954"/>
                    </a:lnTo>
                    <a:lnTo>
                      <a:pt x="888" y="960"/>
                    </a:lnTo>
                    <a:lnTo>
                      <a:pt x="876" y="954"/>
                    </a:lnTo>
                    <a:lnTo>
                      <a:pt x="870" y="948"/>
                    </a:lnTo>
                    <a:lnTo>
                      <a:pt x="858" y="942"/>
                    </a:lnTo>
                    <a:lnTo>
                      <a:pt x="846" y="942"/>
                    </a:lnTo>
                    <a:lnTo>
                      <a:pt x="840" y="936"/>
                    </a:lnTo>
                    <a:lnTo>
                      <a:pt x="822" y="936"/>
                    </a:lnTo>
                    <a:lnTo>
                      <a:pt x="810" y="930"/>
                    </a:lnTo>
                    <a:lnTo>
                      <a:pt x="792" y="930"/>
                    </a:lnTo>
                    <a:lnTo>
                      <a:pt x="786" y="924"/>
                    </a:lnTo>
                    <a:lnTo>
                      <a:pt x="762" y="924"/>
                    </a:lnTo>
                    <a:lnTo>
                      <a:pt x="750" y="930"/>
                    </a:lnTo>
                    <a:lnTo>
                      <a:pt x="738" y="954"/>
                    </a:lnTo>
                    <a:lnTo>
                      <a:pt x="738" y="966"/>
                    </a:lnTo>
                    <a:lnTo>
                      <a:pt x="732" y="978"/>
                    </a:lnTo>
                    <a:lnTo>
                      <a:pt x="720" y="990"/>
                    </a:lnTo>
                    <a:lnTo>
                      <a:pt x="714" y="990"/>
                    </a:lnTo>
                    <a:lnTo>
                      <a:pt x="702" y="1002"/>
                    </a:lnTo>
                    <a:lnTo>
                      <a:pt x="702" y="1014"/>
                    </a:lnTo>
                    <a:lnTo>
                      <a:pt x="738" y="1008"/>
                    </a:lnTo>
                    <a:lnTo>
                      <a:pt x="786" y="1008"/>
                    </a:lnTo>
                    <a:lnTo>
                      <a:pt x="780" y="1014"/>
                    </a:lnTo>
                    <a:lnTo>
                      <a:pt x="768" y="1020"/>
                    </a:lnTo>
                    <a:lnTo>
                      <a:pt x="762" y="1032"/>
                    </a:lnTo>
                    <a:lnTo>
                      <a:pt x="762" y="1044"/>
                    </a:lnTo>
                    <a:lnTo>
                      <a:pt x="774" y="1050"/>
                    </a:lnTo>
                    <a:lnTo>
                      <a:pt x="780" y="1050"/>
                    </a:lnTo>
                    <a:lnTo>
                      <a:pt x="798" y="1044"/>
                    </a:lnTo>
                    <a:lnTo>
                      <a:pt x="810" y="1044"/>
                    </a:lnTo>
                    <a:lnTo>
                      <a:pt x="816" y="1038"/>
                    </a:lnTo>
                    <a:lnTo>
                      <a:pt x="828" y="1032"/>
                    </a:lnTo>
                    <a:lnTo>
                      <a:pt x="840" y="1038"/>
                    </a:lnTo>
                    <a:lnTo>
                      <a:pt x="870" y="1056"/>
                    </a:lnTo>
                    <a:lnTo>
                      <a:pt x="900" y="1068"/>
                    </a:lnTo>
                    <a:lnTo>
                      <a:pt x="924" y="1080"/>
                    </a:lnTo>
                    <a:lnTo>
                      <a:pt x="960" y="1086"/>
                    </a:lnTo>
                    <a:lnTo>
                      <a:pt x="1014" y="1092"/>
                    </a:lnTo>
                    <a:lnTo>
                      <a:pt x="1062" y="1092"/>
                    </a:lnTo>
                    <a:lnTo>
                      <a:pt x="1080" y="1110"/>
                    </a:lnTo>
                    <a:lnTo>
                      <a:pt x="1086" y="1122"/>
                    </a:lnTo>
                    <a:lnTo>
                      <a:pt x="1098" y="1128"/>
                    </a:lnTo>
                    <a:lnTo>
                      <a:pt x="1110" y="1140"/>
                    </a:lnTo>
                    <a:lnTo>
                      <a:pt x="1128" y="1146"/>
                    </a:lnTo>
                    <a:lnTo>
                      <a:pt x="1152" y="1152"/>
                    </a:lnTo>
                    <a:lnTo>
                      <a:pt x="1170" y="1152"/>
                    </a:lnTo>
                    <a:lnTo>
                      <a:pt x="1182" y="1158"/>
                    </a:lnTo>
                    <a:lnTo>
                      <a:pt x="1248" y="1158"/>
                    </a:lnTo>
                    <a:lnTo>
                      <a:pt x="1260" y="1164"/>
                    </a:lnTo>
                    <a:lnTo>
                      <a:pt x="1278" y="1170"/>
                    </a:lnTo>
                    <a:lnTo>
                      <a:pt x="1290" y="1182"/>
                    </a:lnTo>
                    <a:lnTo>
                      <a:pt x="1302" y="1188"/>
                    </a:lnTo>
                    <a:lnTo>
                      <a:pt x="1320" y="1206"/>
                    </a:lnTo>
                    <a:lnTo>
                      <a:pt x="1338" y="1206"/>
                    </a:lnTo>
                    <a:lnTo>
                      <a:pt x="1350" y="1200"/>
                    </a:lnTo>
                    <a:lnTo>
                      <a:pt x="1356" y="1206"/>
                    </a:lnTo>
                    <a:lnTo>
                      <a:pt x="1374" y="1206"/>
                    </a:lnTo>
                    <a:lnTo>
                      <a:pt x="1374" y="1194"/>
                    </a:lnTo>
                    <a:lnTo>
                      <a:pt x="1368" y="1182"/>
                    </a:lnTo>
                    <a:lnTo>
                      <a:pt x="1362" y="1176"/>
                    </a:lnTo>
                    <a:lnTo>
                      <a:pt x="1356" y="1164"/>
                    </a:lnTo>
                    <a:lnTo>
                      <a:pt x="1374" y="1146"/>
                    </a:lnTo>
                    <a:lnTo>
                      <a:pt x="1374" y="1128"/>
                    </a:lnTo>
                    <a:close/>
                    <a:moveTo>
                      <a:pt x="1500" y="726"/>
                    </a:moveTo>
                    <a:lnTo>
                      <a:pt x="1542" y="684"/>
                    </a:lnTo>
                    <a:lnTo>
                      <a:pt x="1548" y="672"/>
                    </a:lnTo>
                    <a:lnTo>
                      <a:pt x="1554" y="654"/>
                    </a:lnTo>
                    <a:lnTo>
                      <a:pt x="1560" y="642"/>
                    </a:lnTo>
                    <a:lnTo>
                      <a:pt x="1566" y="624"/>
                    </a:lnTo>
                    <a:lnTo>
                      <a:pt x="1566" y="612"/>
                    </a:lnTo>
                    <a:lnTo>
                      <a:pt x="1572" y="606"/>
                    </a:lnTo>
                    <a:lnTo>
                      <a:pt x="1572" y="600"/>
                    </a:lnTo>
                    <a:lnTo>
                      <a:pt x="1566" y="600"/>
                    </a:lnTo>
                    <a:lnTo>
                      <a:pt x="1554" y="594"/>
                    </a:lnTo>
                    <a:lnTo>
                      <a:pt x="1542" y="582"/>
                    </a:lnTo>
                    <a:lnTo>
                      <a:pt x="1542" y="564"/>
                    </a:lnTo>
                    <a:lnTo>
                      <a:pt x="1554" y="516"/>
                    </a:lnTo>
                    <a:lnTo>
                      <a:pt x="1590" y="498"/>
                    </a:lnTo>
                    <a:lnTo>
                      <a:pt x="1626" y="498"/>
                    </a:lnTo>
                    <a:lnTo>
                      <a:pt x="1632" y="486"/>
                    </a:lnTo>
                    <a:lnTo>
                      <a:pt x="1638" y="480"/>
                    </a:lnTo>
                    <a:lnTo>
                      <a:pt x="1644" y="468"/>
                    </a:lnTo>
                    <a:lnTo>
                      <a:pt x="1644" y="444"/>
                    </a:lnTo>
                    <a:lnTo>
                      <a:pt x="1626" y="444"/>
                    </a:lnTo>
                    <a:lnTo>
                      <a:pt x="1620" y="450"/>
                    </a:lnTo>
                    <a:lnTo>
                      <a:pt x="1608" y="450"/>
                    </a:lnTo>
                    <a:lnTo>
                      <a:pt x="1608" y="438"/>
                    </a:lnTo>
                    <a:lnTo>
                      <a:pt x="1614" y="420"/>
                    </a:lnTo>
                    <a:lnTo>
                      <a:pt x="1626" y="408"/>
                    </a:lnTo>
                    <a:lnTo>
                      <a:pt x="1650" y="396"/>
                    </a:lnTo>
                    <a:lnTo>
                      <a:pt x="1662" y="396"/>
                    </a:lnTo>
                    <a:lnTo>
                      <a:pt x="1680" y="402"/>
                    </a:lnTo>
                    <a:lnTo>
                      <a:pt x="1704" y="402"/>
                    </a:lnTo>
                    <a:lnTo>
                      <a:pt x="1716" y="390"/>
                    </a:lnTo>
                    <a:lnTo>
                      <a:pt x="1716" y="384"/>
                    </a:lnTo>
                    <a:lnTo>
                      <a:pt x="1680" y="348"/>
                    </a:lnTo>
                    <a:lnTo>
                      <a:pt x="1680" y="312"/>
                    </a:lnTo>
                    <a:lnTo>
                      <a:pt x="1668" y="312"/>
                    </a:lnTo>
                    <a:lnTo>
                      <a:pt x="1650" y="294"/>
                    </a:lnTo>
                    <a:lnTo>
                      <a:pt x="1650" y="282"/>
                    </a:lnTo>
                    <a:lnTo>
                      <a:pt x="1662" y="270"/>
                    </a:lnTo>
                    <a:lnTo>
                      <a:pt x="1668" y="258"/>
                    </a:lnTo>
                    <a:lnTo>
                      <a:pt x="1668" y="246"/>
                    </a:lnTo>
                    <a:lnTo>
                      <a:pt x="1662" y="240"/>
                    </a:lnTo>
                    <a:lnTo>
                      <a:pt x="1638" y="228"/>
                    </a:lnTo>
                    <a:lnTo>
                      <a:pt x="1614" y="228"/>
                    </a:lnTo>
                    <a:lnTo>
                      <a:pt x="1632" y="198"/>
                    </a:lnTo>
                    <a:lnTo>
                      <a:pt x="1614" y="192"/>
                    </a:lnTo>
                    <a:lnTo>
                      <a:pt x="1620" y="162"/>
                    </a:lnTo>
                    <a:lnTo>
                      <a:pt x="1608" y="144"/>
                    </a:lnTo>
                    <a:lnTo>
                      <a:pt x="1602" y="138"/>
                    </a:lnTo>
                    <a:lnTo>
                      <a:pt x="1590" y="132"/>
                    </a:lnTo>
                    <a:lnTo>
                      <a:pt x="1566" y="108"/>
                    </a:lnTo>
                    <a:lnTo>
                      <a:pt x="1470" y="108"/>
                    </a:lnTo>
                    <a:lnTo>
                      <a:pt x="1464" y="114"/>
                    </a:lnTo>
                    <a:lnTo>
                      <a:pt x="1458" y="126"/>
                    </a:lnTo>
                    <a:lnTo>
                      <a:pt x="1458" y="180"/>
                    </a:lnTo>
                    <a:lnTo>
                      <a:pt x="1452" y="198"/>
                    </a:lnTo>
                    <a:lnTo>
                      <a:pt x="1452" y="204"/>
                    </a:lnTo>
                    <a:lnTo>
                      <a:pt x="1446" y="216"/>
                    </a:lnTo>
                    <a:lnTo>
                      <a:pt x="1428" y="216"/>
                    </a:lnTo>
                    <a:lnTo>
                      <a:pt x="1422" y="222"/>
                    </a:lnTo>
                    <a:lnTo>
                      <a:pt x="1422" y="246"/>
                    </a:lnTo>
                    <a:lnTo>
                      <a:pt x="1428" y="252"/>
                    </a:lnTo>
                    <a:lnTo>
                      <a:pt x="1434" y="264"/>
                    </a:lnTo>
                    <a:lnTo>
                      <a:pt x="1398" y="294"/>
                    </a:lnTo>
                    <a:lnTo>
                      <a:pt x="1404" y="306"/>
                    </a:lnTo>
                    <a:lnTo>
                      <a:pt x="1374" y="342"/>
                    </a:lnTo>
                    <a:lnTo>
                      <a:pt x="1350" y="342"/>
                    </a:lnTo>
                    <a:lnTo>
                      <a:pt x="1344" y="348"/>
                    </a:lnTo>
                    <a:lnTo>
                      <a:pt x="1332" y="354"/>
                    </a:lnTo>
                    <a:lnTo>
                      <a:pt x="1320" y="366"/>
                    </a:lnTo>
                    <a:lnTo>
                      <a:pt x="1314" y="366"/>
                    </a:lnTo>
                    <a:lnTo>
                      <a:pt x="1308" y="360"/>
                    </a:lnTo>
                    <a:lnTo>
                      <a:pt x="1284" y="348"/>
                    </a:lnTo>
                    <a:lnTo>
                      <a:pt x="1272" y="336"/>
                    </a:lnTo>
                    <a:lnTo>
                      <a:pt x="1230" y="336"/>
                    </a:lnTo>
                    <a:lnTo>
                      <a:pt x="1224" y="348"/>
                    </a:lnTo>
                    <a:lnTo>
                      <a:pt x="1194" y="378"/>
                    </a:lnTo>
                    <a:lnTo>
                      <a:pt x="1170" y="378"/>
                    </a:lnTo>
                    <a:lnTo>
                      <a:pt x="1152" y="372"/>
                    </a:lnTo>
                    <a:lnTo>
                      <a:pt x="1128" y="372"/>
                    </a:lnTo>
                    <a:lnTo>
                      <a:pt x="1110" y="390"/>
                    </a:lnTo>
                    <a:lnTo>
                      <a:pt x="1104" y="390"/>
                    </a:lnTo>
                    <a:lnTo>
                      <a:pt x="1080" y="378"/>
                    </a:lnTo>
                    <a:lnTo>
                      <a:pt x="1074" y="372"/>
                    </a:lnTo>
                    <a:lnTo>
                      <a:pt x="1062" y="366"/>
                    </a:lnTo>
                    <a:lnTo>
                      <a:pt x="1050" y="354"/>
                    </a:lnTo>
                    <a:lnTo>
                      <a:pt x="1050" y="342"/>
                    </a:lnTo>
                    <a:lnTo>
                      <a:pt x="1044" y="336"/>
                    </a:lnTo>
                    <a:lnTo>
                      <a:pt x="1032" y="330"/>
                    </a:lnTo>
                    <a:lnTo>
                      <a:pt x="1008" y="330"/>
                    </a:lnTo>
                    <a:lnTo>
                      <a:pt x="996" y="336"/>
                    </a:lnTo>
                    <a:lnTo>
                      <a:pt x="990" y="348"/>
                    </a:lnTo>
                    <a:lnTo>
                      <a:pt x="978" y="366"/>
                    </a:lnTo>
                    <a:lnTo>
                      <a:pt x="972" y="384"/>
                    </a:lnTo>
                    <a:lnTo>
                      <a:pt x="972" y="402"/>
                    </a:lnTo>
                    <a:lnTo>
                      <a:pt x="966" y="408"/>
                    </a:lnTo>
                    <a:lnTo>
                      <a:pt x="966" y="414"/>
                    </a:lnTo>
                    <a:lnTo>
                      <a:pt x="990" y="444"/>
                    </a:lnTo>
                    <a:lnTo>
                      <a:pt x="1002" y="498"/>
                    </a:lnTo>
                    <a:lnTo>
                      <a:pt x="1050" y="528"/>
                    </a:lnTo>
                    <a:lnTo>
                      <a:pt x="1038" y="564"/>
                    </a:lnTo>
                    <a:lnTo>
                      <a:pt x="1068" y="582"/>
                    </a:lnTo>
                    <a:lnTo>
                      <a:pt x="1050" y="606"/>
                    </a:lnTo>
                    <a:lnTo>
                      <a:pt x="1068" y="636"/>
                    </a:lnTo>
                    <a:lnTo>
                      <a:pt x="1056" y="648"/>
                    </a:lnTo>
                    <a:lnTo>
                      <a:pt x="1068" y="702"/>
                    </a:lnTo>
                    <a:lnTo>
                      <a:pt x="1110" y="696"/>
                    </a:lnTo>
                    <a:lnTo>
                      <a:pt x="1140" y="708"/>
                    </a:lnTo>
                    <a:lnTo>
                      <a:pt x="1146" y="696"/>
                    </a:lnTo>
                    <a:lnTo>
                      <a:pt x="1170" y="672"/>
                    </a:lnTo>
                    <a:lnTo>
                      <a:pt x="1182" y="672"/>
                    </a:lnTo>
                    <a:lnTo>
                      <a:pt x="1182" y="690"/>
                    </a:lnTo>
                    <a:lnTo>
                      <a:pt x="1188" y="702"/>
                    </a:lnTo>
                    <a:lnTo>
                      <a:pt x="1188" y="726"/>
                    </a:lnTo>
                    <a:lnTo>
                      <a:pt x="1194" y="738"/>
                    </a:lnTo>
                    <a:lnTo>
                      <a:pt x="1212" y="738"/>
                    </a:lnTo>
                    <a:lnTo>
                      <a:pt x="1218" y="726"/>
                    </a:lnTo>
                    <a:lnTo>
                      <a:pt x="1218" y="720"/>
                    </a:lnTo>
                    <a:lnTo>
                      <a:pt x="1224" y="714"/>
                    </a:lnTo>
                    <a:lnTo>
                      <a:pt x="1224" y="708"/>
                    </a:lnTo>
                    <a:lnTo>
                      <a:pt x="1254" y="726"/>
                    </a:lnTo>
                    <a:lnTo>
                      <a:pt x="1266" y="720"/>
                    </a:lnTo>
                    <a:lnTo>
                      <a:pt x="1272" y="708"/>
                    </a:lnTo>
                    <a:lnTo>
                      <a:pt x="1284" y="702"/>
                    </a:lnTo>
                    <a:lnTo>
                      <a:pt x="1296" y="702"/>
                    </a:lnTo>
                    <a:lnTo>
                      <a:pt x="1296" y="714"/>
                    </a:lnTo>
                    <a:lnTo>
                      <a:pt x="1302" y="720"/>
                    </a:lnTo>
                    <a:lnTo>
                      <a:pt x="1302" y="738"/>
                    </a:lnTo>
                    <a:lnTo>
                      <a:pt x="1308" y="744"/>
                    </a:lnTo>
                    <a:lnTo>
                      <a:pt x="1332" y="744"/>
                    </a:lnTo>
                    <a:lnTo>
                      <a:pt x="1350" y="738"/>
                    </a:lnTo>
                    <a:lnTo>
                      <a:pt x="1362" y="732"/>
                    </a:lnTo>
                    <a:lnTo>
                      <a:pt x="1392" y="732"/>
                    </a:lnTo>
                    <a:lnTo>
                      <a:pt x="1404" y="744"/>
                    </a:lnTo>
                    <a:lnTo>
                      <a:pt x="1404" y="786"/>
                    </a:lnTo>
                    <a:lnTo>
                      <a:pt x="1398" y="798"/>
                    </a:lnTo>
                    <a:lnTo>
                      <a:pt x="1398" y="810"/>
                    </a:lnTo>
                    <a:lnTo>
                      <a:pt x="1404" y="810"/>
                    </a:lnTo>
                    <a:lnTo>
                      <a:pt x="1410" y="804"/>
                    </a:lnTo>
                    <a:lnTo>
                      <a:pt x="1422" y="798"/>
                    </a:lnTo>
                    <a:lnTo>
                      <a:pt x="1440" y="792"/>
                    </a:lnTo>
                    <a:lnTo>
                      <a:pt x="1452" y="786"/>
                    </a:lnTo>
                    <a:lnTo>
                      <a:pt x="1476" y="762"/>
                    </a:lnTo>
                    <a:lnTo>
                      <a:pt x="1482" y="750"/>
                    </a:lnTo>
                    <a:lnTo>
                      <a:pt x="1500" y="732"/>
                    </a:lnTo>
                    <a:lnTo>
                      <a:pt x="1500" y="726"/>
                    </a:lnTo>
                    <a:close/>
                    <a:moveTo>
                      <a:pt x="1476" y="1116"/>
                    </a:moveTo>
                    <a:lnTo>
                      <a:pt x="1470" y="1116"/>
                    </a:lnTo>
                    <a:lnTo>
                      <a:pt x="1458" y="1122"/>
                    </a:lnTo>
                    <a:lnTo>
                      <a:pt x="1452" y="1128"/>
                    </a:lnTo>
                    <a:lnTo>
                      <a:pt x="1458" y="1134"/>
                    </a:lnTo>
                    <a:lnTo>
                      <a:pt x="1470" y="1140"/>
                    </a:lnTo>
                    <a:lnTo>
                      <a:pt x="1476" y="1140"/>
                    </a:lnTo>
                    <a:lnTo>
                      <a:pt x="1488" y="1146"/>
                    </a:lnTo>
                    <a:lnTo>
                      <a:pt x="1500" y="1134"/>
                    </a:lnTo>
                    <a:lnTo>
                      <a:pt x="1500" y="1128"/>
                    </a:lnTo>
                    <a:lnTo>
                      <a:pt x="1488" y="1116"/>
                    </a:lnTo>
                    <a:lnTo>
                      <a:pt x="1476" y="1116"/>
                    </a:lnTo>
                    <a:close/>
                    <a:moveTo>
                      <a:pt x="1716" y="1230"/>
                    </a:moveTo>
                    <a:lnTo>
                      <a:pt x="1680" y="1218"/>
                    </a:lnTo>
                    <a:lnTo>
                      <a:pt x="1674" y="1224"/>
                    </a:lnTo>
                    <a:lnTo>
                      <a:pt x="1674" y="1230"/>
                    </a:lnTo>
                    <a:lnTo>
                      <a:pt x="1686" y="1254"/>
                    </a:lnTo>
                    <a:lnTo>
                      <a:pt x="1692" y="1260"/>
                    </a:lnTo>
                    <a:lnTo>
                      <a:pt x="1704" y="1266"/>
                    </a:lnTo>
                    <a:lnTo>
                      <a:pt x="1716" y="1266"/>
                    </a:lnTo>
                    <a:lnTo>
                      <a:pt x="1722" y="1260"/>
                    </a:lnTo>
                    <a:lnTo>
                      <a:pt x="1740" y="1260"/>
                    </a:lnTo>
                    <a:lnTo>
                      <a:pt x="1746" y="1266"/>
                    </a:lnTo>
                    <a:lnTo>
                      <a:pt x="1746" y="1278"/>
                    </a:lnTo>
                    <a:lnTo>
                      <a:pt x="1752" y="1290"/>
                    </a:lnTo>
                    <a:lnTo>
                      <a:pt x="1764" y="1296"/>
                    </a:lnTo>
                    <a:lnTo>
                      <a:pt x="1788" y="1296"/>
                    </a:lnTo>
                    <a:lnTo>
                      <a:pt x="1794" y="1290"/>
                    </a:lnTo>
                    <a:lnTo>
                      <a:pt x="1800" y="1290"/>
                    </a:lnTo>
                    <a:lnTo>
                      <a:pt x="1800" y="1284"/>
                    </a:lnTo>
                    <a:lnTo>
                      <a:pt x="1794" y="1272"/>
                    </a:lnTo>
                    <a:lnTo>
                      <a:pt x="1782" y="1260"/>
                    </a:lnTo>
                    <a:lnTo>
                      <a:pt x="1770" y="1236"/>
                    </a:lnTo>
                    <a:lnTo>
                      <a:pt x="1746" y="1224"/>
                    </a:lnTo>
                    <a:lnTo>
                      <a:pt x="1728" y="1224"/>
                    </a:lnTo>
                    <a:lnTo>
                      <a:pt x="1716" y="1230"/>
                    </a:lnTo>
                    <a:close/>
                    <a:moveTo>
                      <a:pt x="1962" y="1122"/>
                    </a:moveTo>
                    <a:lnTo>
                      <a:pt x="1932" y="1146"/>
                    </a:lnTo>
                    <a:lnTo>
                      <a:pt x="1920" y="1134"/>
                    </a:lnTo>
                    <a:lnTo>
                      <a:pt x="1890" y="1134"/>
                    </a:lnTo>
                    <a:lnTo>
                      <a:pt x="1884" y="1140"/>
                    </a:lnTo>
                    <a:lnTo>
                      <a:pt x="1872" y="1146"/>
                    </a:lnTo>
                    <a:lnTo>
                      <a:pt x="1866" y="1152"/>
                    </a:lnTo>
                    <a:lnTo>
                      <a:pt x="1860" y="1140"/>
                    </a:lnTo>
                    <a:lnTo>
                      <a:pt x="1836" y="1116"/>
                    </a:lnTo>
                    <a:lnTo>
                      <a:pt x="1824" y="1116"/>
                    </a:lnTo>
                    <a:lnTo>
                      <a:pt x="1800" y="1128"/>
                    </a:lnTo>
                    <a:lnTo>
                      <a:pt x="1764" y="1164"/>
                    </a:lnTo>
                    <a:lnTo>
                      <a:pt x="1728" y="1158"/>
                    </a:lnTo>
                    <a:lnTo>
                      <a:pt x="1716" y="1176"/>
                    </a:lnTo>
                    <a:lnTo>
                      <a:pt x="1746" y="1176"/>
                    </a:lnTo>
                    <a:lnTo>
                      <a:pt x="1752" y="1182"/>
                    </a:lnTo>
                    <a:lnTo>
                      <a:pt x="1764" y="1182"/>
                    </a:lnTo>
                    <a:lnTo>
                      <a:pt x="1776" y="1188"/>
                    </a:lnTo>
                    <a:lnTo>
                      <a:pt x="1788" y="1188"/>
                    </a:lnTo>
                    <a:lnTo>
                      <a:pt x="1794" y="1182"/>
                    </a:lnTo>
                    <a:lnTo>
                      <a:pt x="1806" y="1176"/>
                    </a:lnTo>
                    <a:lnTo>
                      <a:pt x="1812" y="1170"/>
                    </a:lnTo>
                    <a:lnTo>
                      <a:pt x="1908" y="1164"/>
                    </a:lnTo>
                    <a:lnTo>
                      <a:pt x="1956" y="1158"/>
                    </a:lnTo>
                    <a:lnTo>
                      <a:pt x="1992" y="1128"/>
                    </a:lnTo>
                    <a:lnTo>
                      <a:pt x="1992" y="1110"/>
                    </a:lnTo>
                    <a:lnTo>
                      <a:pt x="1962" y="1122"/>
                    </a:lnTo>
                    <a:close/>
                    <a:moveTo>
                      <a:pt x="1578" y="1158"/>
                    </a:moveTo>
                    <a:lnTo>
                      <a:pt x="1566" y="1152"/>
                    </a:lnTo>
                    <a:lnTo>
                      <a:pt x="1560" y="1146"/>
                    </a:lnTo>
                    <a:lnTo>
                      <a:pt x="1548" y="1140"/>
                    </a:lnTo>
                    <a:lnTo>
                      <a:pt x="1536" y="1140"/>
                    </a:lnTo>
                    <a:lnTo>
                      <a:pt x="1512" y="1164"/>
                    </a:lnTo>
                    <a:lnTo>
                      <a:pt x="1506" y="1176"/>
                    </a:lnTo>
                    <a:lnTo>
                      <a:pt x="1500" y="1182"/>
                    </a:lnTo>
                    <a:lnTo>
                      <a:pt x="1554" y="1188"/>
                    </a:lnTo>
                    <a:lnTo>
                      <a:pt x="1554" y="1212"/>
                    </a:lnTo>
                    <a:lnTo>
                      <a:pt x="1578" y="1206"/>
                    </a:lnTo>
                    <a:lnTo>
                      <a:pt x="1590" y="1188"/>
                    </a:lnTo>
                    <a:lnTo>
                      <a:pt x="1614" y="1206"/>
                    </a:lnTo>
                    <a:lnTo>
                      <a:pt x="1644" y="1170"/>
                    </a:lnTo>
                    <a:lnTo>
                      <a:pt x="1596" y="1152"/>
                    </a:lnTo>
                    <a:lnTo>
                      <a:pt x="1578" y="115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6" name="East Timor" descr="© INSCALE GmbH, 18.06.2010"/>
              <p:cNvSpPr>
                <a:spLocks noEditPoints="1"/>
              </p:cNvSpPr>
              <p:nvPr/>
            </p:nvSpPr>
            <p:spPr bwMode="auto">
              <a:xfrm>
                <a:off x="4903" y="2480"/>
                <a:ext cx="64" cy="30"/>
              </a:xfrm>
              <a:custGeom>
                <a:avLst/>
                <a:gdLst>
                  <a:gd name="T0" fmla="*/ 2147483647 w 252"/>
                  <a:gd name="T1" fmla="*/ 0 h 120"/>
                  <a:gd name="T2" fmla="*/ 2147483647 w 252"/>
                  <a:gd name="T3" fmla="*/ 2147483647 h 120"/>
                  <a:gd name="T4" fmla="*/ 2147483647 w 252"/>
                  <a:gd name="T5" fmla="*/ 2147483647 h 120"/>
                  <a:gd name="T6" fmla="*/ 2147483647 w 252"/>
                  <a:gd name="T7" fmla="*/ 2147483647 h 120"/>
                  <a:gd name="T8" fmla="*/ 2147483647 w 252"/>
                  <a:gd name="T9" fmla="*/ 2147483647 h 120"/>
                  <a:gd name="T10" fmla="*/ 2147483647 w 252"/>
                  <a:gd name="T11" fmla="*/ 2147483647 h 120"/>
                  <a:gd name="T12" fmla="*/ 2147483647 w 252"/>
                  <a:gd name="T13" fmla="*/ 2147483647 h 120"/>
                  <a:gd name="T14" fmla="*/ 2147483647 w 252"/>
                  <a:gd name="T15" fmla="*/ 2147483647 h 120"/>
                  <a:gd name="T16" fmla="*/ 2147483647 w 252"/>
                  <a:gd name="T17" fmla="*/ 2147483647 h 120"/>
                  <a:gd name="T18" fmla="*/ 2147483647 w 252"/>
                  <a:gd name="T19" fmla="*/ 2147483647 h 120"/>
                  <a:gd name="T20" fmla="*/ 2147483647 w 252"/>
                  <a:gd name="T21" fmla="*/ 2147483647 h 120"/>
                  <a:gd name="T22" fmla="*/ 2147483647 w 252"/>
                  <a:gd name="T23" fmla="*/ 2147483647 h 120"/>
                  <a:gd name="T24" fmla="*/ 2147483647 w 252"/>
                  <a:gd name="T25" fmla="*/ 2147483647 h 120"/>
                  <a:gd name="T26" fmla="*/ 2147483647 w 252"/>
                  <a:gd name="T27" fmla="*/ 2147483647 h 120"/>
                  <a:gd name="T28" fmla="*/ 2147483647 w 252"/>
                  <a:gd name="T29" fmla="*/ 2147483647 h 120"/>
                  <a:gd name="T30" fmla="*/ 2147483647 w 252"/>
                  <a:gd name="T31" fmla="*/ 2147483647 h 120"/>
                  <a:gd name="T32" fmla="*/ 2147483647 w 252"/>
                  <a:gd name="T33" fmla="*/ 2147483647 h 120"/>
                  <a:gd name="T34" fmla="*/ 2147483647 w 252"/>
                  <a:gd name="T35" fmla="*/ 2147483647 h 120"/>
                  <a:gd name="T36" fmla="*/ 2147483647 w 252"/>
                  <a:gd name="T37" fmla="*/ 2147483647 h 120"/>
                  <a:gd name="T38" fmla="*/ 2147483647 w 252"/>
                  <a:gd name="T39" fmla="*/ 2147483647 h 120"/>
                  <a:gd name="T40" fmla="*/ 2147483647 w 252"/>
                  <a:gd name="T41" fmla="*/ 2147483647 h 120"/>
                  <a:gd name="T42" fmla="*/ 2147483647 w 252"/>
                  <a:gd name="T43" fmla="*/ 2147483647 h 120"/>
                  <a:gd name="T44" fmla="*/ 2147483647 w 252"/>
                  <a:gd name="T45" fmla="*/ 2147483647 h 120"/>
                  <a:gd name="T46" fmla="*/ 2147483647 w 252"/>
                  <a:gd name="T47" fmla="*/ 0 h 120"/>
                  <a:gd name="T48" fmla="*/ 0 w 252"/>
                  <a:gd name="T49" fmla="*/ 2147483647 h 120"/>
                  <a:gd name="T50" fmla="*/ 2147483647 w 252"/>
                  <a:gd name="T51" fmla="*/ 2147483647 h 120"/>
                  <a:gd name="T52" fmla="*/ 2147483647 w 252"/>
                  <a:gd name="T53" fmla="*/ 2147483647 h 120"/>
                  <a:gd name="T54" fmla="*/ 2147483647 w 252"/>
                  <a:gd name="T55" fmla="*/ 2147483647 h 120"/>
                  <a:gd name="T56" fmla="*/ 2147483647 w 252"/>
                  <a:gd name="T57" fmla="*/ 2147483647 h 120"/>
                  <a:gd name="T58" fmla="*/ 2147483647 w 252"/>
                  <a:gd name="T59" fmla="*/ 2147483647 h 120"/>
                  <a:gd name="T60" fmla="*/ 2147483647 w 252"/>
                  <a:gd name="T61" fmla="*/ 2147483647 h 120"/>
                  <a:gd name="T62" fmla="*/ 2147483647 w 252"/>
                  <a:gd name="T63" fmla="*/ 2147483647 h 120"/>
                  <a:gd name="T64" fmla="*/ 0 w 252"/>
                  <a:gd name="T65" fmla="*/ 2147483647 h 12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52"/>
                  <a:gd name="T100" fmla="*/ 0 h 120"/>
                  <a:gd name="T101" fmla="*/ 252 w 252"/>
                  <a:gd name="T102" fmla="*/ 120 h 12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52" h="120">
                    <a:moveTo>
                      <a:pt x="228" y="0"/>
                    </a:moveTo>
                    <a:lnTo>
                      <a:pt x="204" y="24"/>
                    </a:lnTo>
                    <a:lnTo>
                      <a:pt x="114" y="24"/>
                    </a:lnTo>
                    <a:lnTo>
                      <a:pt x="108" y="30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78" y="54"/>
                    </a:lnTo>
                    <a:lnTo>
                      <a:pt x="90" y="72"/>
                    </a:lnTo>
                    <a:lnTo>
                      <a:pt x="84" y="78"/>
                    </a:lnTo>
                    <a:lnTo>
                      <a:pt x="72" y="102"/>
                    </a:lnTo>
                    <a:lnTo>
                      <a:pt x="72" y="114"/>
                    </a:lnTo>
                    <a:lnTo>
                      <a:pt x="78" y="120"/>
                    </a:lnTo>
                    <a:lnTo>
                      <a:pt x="78" y="114"/>
                    </a:lnTo>
                    <a:lnTo>
                      <a:pt x="84" y="108"/>
                    </a:lnTo>
                    <a:lnTo>
                      <a:pt x="96" y="108"/>
                    </a:lnTo>
                    <a:lnTo>
                      <a:pt x="132" y="84"/>
                    </a:lnTo>
                    <a:lnTo>
                      <a:pt x="138" y="90"/>
                    </a:lnTo>
                    <a:lnTo>
                      <a:pt x="162" y="90"/>
                    </a:lnTo>
                    <a:lnTo>
                      <a:pt x="186" y="78"/>
                    </a:lnTo>
                    <a:lnTo>
                      <a:pt x="198" y="66"/>
                    </a:lnTo>
                    <a:lnTo>
                      <a:pt x="210" y="60"/>
                    </a:lnTo>
                    <a:lnTo>
                      <a:pt x="252" y="18"/>
                    </a:lnTo>
                    <a:lnTo>
                      <a:pt x="228" y="0"/>
                    </a:lnTo>
                    <a:close/>
                    <a:moveTo>
                      <a:pt x="0" y="90"/>
                    </a:moveTo>
                    <a:lnTo>
                      <a:pt x="6" y="102"/>
                    </a:lnTo>
                    <a:lnTo>
                      <a:pt x="18" y="96"/>
                    </a:lnTo>
                    <a:lnTo>
                      <a:pt x="24" y="90"/>
                    </a:lnTo>
                    <a:lnTo>
                      <a:pt x="36" y="90"/>
                    </a:lnTo>
                    <a:lnTo>
                      <a:pt x="36" y="84"/>
                    </a:lnTo>
                    <a:lnTo>
                      <a:pt x="42" y="72"/>
                    </a:lnTo>
                    <a:lnTo>
                      <a:pt x="18" y="72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7" name="Australia" descr="© INSCALE GmbH, 18.06.2010"/>
              <p:cNvSpPr>
                <a:spLocks noEditPoints="1"/>
              </p:cNvSpPr>
              <p:nvPr/>
            </p:nvSpPr>
            <p:spPr bwMode="auto">
              <a:xfrm>
                <a:off x="4633" y="2529"/>
                <a:ext cx="726" cy="681"/>
              </a:xfrm>
              <a:custGeom>
                <a:avLst/>
                <a:gdLst>
                  <a:gd name="T0" fmla="*/ 2147483647 w 2838"/>
                  <a:gd name="T1" fmla="*/ 2147483647 h 2664"/>
                  <a:gd name="T2" fmla="*/ 2147483647 w 2838"/>
                  <a:gd name="T3" fmla="*/ 2147483647 h 2664"/>
                  <a:gd name="T4" fmla="*/ 2147483647 w 2838"/>
                  <a:gd name="T5" fmla="*/ 2147483647 h 2664"/>
                  <a:gd name="T6" fmla="*/ 2147483647 w 2838"/>
                  <a:gd name="T7" fmla="*/ 2147483647 h 2664"/>
                  <a:gd name="T8" fmla="*/ 2147483647 w 2838"/>
                  <a:gd name="T9" fmla="*/ 2147483647 h 2664"/>
                  <a:gd name="T10" fmla="*/ 2147483647 w 2838"/>
                  <a:gd name="T11" fmla="*/ 2147483647 h 2664"/>
                  <a:gd name="T12" fmla="*/ 2147483647 w 2838"/>
                  <a:gd name="T13" fmla="*/ 2147483647 h 2664"/>
                  <a:gd name="T14" fmla="*/ 2147483647 w 2838"/>
                  <a:gd name="T15" fmla="*/ 2147483647 h 2664"/>
                  <a:gd name="T16" fmla="*/ 2147483647 w 2838"/>
                  <a:gd name="T17" fmla="*/ 2147483647 h 2664"/>
                  <a:gd name="T18" fmla="*/ 2147483647 w 2838"/>
                  <a:gd name="T19" fmla="*/ 2147483647 h 2664"/>
                  <a:gd name="T20" fmla="*/ 2147483647 w 2838"/>
                  <a:gd name="T21" fmla="*/ 2147483647 h 2664"/>
                  <a:gd name="T22" fmla="*/ 2147483647 w 2838"/>
                  <a:gd name="T23" fmla="*/ 2147483647 h 2664"/>
                  <a:gd name="T24" fmla="*/ 2147483647 w 2838"/>
                  <a:gd name="T25" fmla="*/ 2147483647 h 2664"/>
                  <a:gd name="T26" fmla="*/ 2147483647 w 2838"/>
                  <a:gd name="T27" fmla="*/ 2147483647 h 2664"/>
                  <a:gd name="T28" fmla="*/ 2147483647 w 2838"/>
                  <a:gd name="T29" fmla="*/ 2147483647 h 2664"/>
                  <a:gd name="T30" fmla="*/ 2147483647 w 2838"/>
                  <a:gd name="T31" fmla="*/ 2147483647 h 2664"/>
                  <a:gd name="T32" fmla="*/ 2147483647 w 2838"/>
                  <a:gd name="T33" fmla="*/ 2147483647 h 2664"/>
                  <a:gd name="T34" fmla="*/ 2147483647 w 2838"/>
                  <a:gd name="T35" fmla="*/ 2147483647 h 2664"/>
                  <a:gd name="T36" fmla="*/ 2147483647 w 2838"/>
                  <a:gd name="T37" fmla="*/ 2147483647 h 2664"/>
                  <a:gd name="T38" fmla="*/ 2147483647 w 2838"/>
                  <a:gd name="T39" fmla="*/ 2147483647 h 2664"/>
                  <a:gd name="T40" fmla="*/ 2147483647 w 2838"/>
                  <a:gd name="T41" fmla="*/ 2147483647 h 2664"/>
                  <a:gd name="T42" fmla="*/ 2147483647 w 2838"/>
                  <a:gd name="T43" fmla="*/ 2147483647 h 2664"/>
                  <a:gd name="T44" fmla="*/ 2147483647 w 2838"/>
                  <a:gd name="T45" fmla="*/ 2147483647 h 2664"/>
                  <a:gd name="T46" fmla="*/ 2147483647 w 2838"/>
                  <a:gd name="T47" fmla="*/ 2147483647 h 2664"/>
                  <a:gd name="T48" fmla="*/ 2147483647 w 2838"/>
                  <a:gd name="T49" fmla="*/ 2147483647 h 2664"/>
                  <a:gd name="T50" fmla="*/ 2147483647 w 2838"/>
                  <a:gd name="T51" fmla="*/ 2147483647 h 2664"/>
                  <a:gd name="T52" fmla="*/ 2147483647 w 2838"/>
                  <a:gd name="T53" fmla="*/ 2147483647 h 2664"/>
                  <a:gd name="T54" fmla="*/ 2147483647 w 2838"/>
                  <a:gd name="T55" fmla="*/ 2147483647 h 2664"/>
                  <a:gd name="T56" fmla="*/ 2147483647 w 2838"/>
                  <a:gd name="T57" fmla="*/ 2147483647 h 2664"/>
                  <a:gd name="T58" fmla="*/ 2147483647 w 2838"/>
                  <a:gd name="T59" fmla="*/ 2147483647 h 2664"/>
                  <a:gd name="T60" fmla="*/ 2147483647 w 2838"/>
                  <a:gd name="T61" fmla="*/ 2147483647 h 2664"/>
                  <a:gd name="T62" fmla="*/ 2147483647 w 2838"/>
                  <a:gd name="T63" fmla="*/ 2147483647 h 2664"/>
                  <a:gd name="T64" fmla="*/ 2147483647 w 2838"/>
                  <a:gd name="T65" fmla="*/ 2147483647 h 2664"/>
                  <a:gd name="T66" fmla="*/ 2147483647 w 2838"/>
                  <a:gd name="T67" fmla="*/ 2147483647 h 2664"/>
                  <a:gd name="T68" fmla="*/ 2147483647 w 2838"/>
                  <a:gd name="T69" fmla="*/ 2147483647 h 2664"/>
                  <a:gd name="T70" fmla="*/ 2147483647 w 2838"/>
                  <a:gd name="T71" fmla="*/ 2147483647 h 2664"/>
                  <a:gd name="T72" fmla="*/ 2147483647 w 2838"/>
                  <a:gd name="T73" fmla="*/ 2147483647 h 2664"/>
                  <a:gd name="T74" fmla="*/ 2147483647 w 2838"/>
                  <a:gd name="T75" fmla="*/ 2147483647 h 2664"/>
                  <a:gd name="T76" fmla="*/ 2147483647 w 2838"/>
                  <a:gd name="T77" fmla="*/ 2147483647 h 2664"/>
                  <a:gd name="T78" fmla="*/ 2147483647 w 2838"/>
                  <a:gd name="T79" fmla="*/ 2147483647 h 2664"/>
                  <a:gd name="T80" fmla="*/ 2147483647 w 2838"/>
                  <a:gd name="T81" fmla="*/ 2147483647 h 2664"/>
                  <a:gd name="T82" fmla="*/ 2147483647 w 2838"/>
                  <a:gd name="T83" fmla="*/ 2147483647 h 2664"/>
                  <a:gd name="T84" fmla="*/ 2147483647 w 2838"/>
                  <a:gd name="T85" fmla="*/ 2147483647 h 2664"/>
                  <a:gd name="T86" fmla="*/ 2147483647 w 2838"/>
                  <a:gd name="T87" fmla="*/ 2147483647 h 2664"/>
                  <a:gd name="T88" fmla="*/ 2147483647 w 2838"/>
                  <a:gd name="T89" fmla="*/ 2147483647 h 2664"/>
                  <a:gd name="T90" fmla="*/ 2147483647 w 2838"/>
                  <a:gd name="T91" fmla="*/ 2147483647 h 2664"/>
                  <a:gd name="T92" fmla="*/ 2147483647 w 2838"/>
                  <a:gd name="T93" fmla="*/ 2147483647 h 2664"/>
                  <a:gd name="T94" fmla="*/ 2147483647 w 2838"/>
                  <a:gd name="T95" fmla="*/ 2147483647 h 2664"/>
                  <a:gd name="T96" fmla="*/ 2147483647 w 2838"/>
                  <a:gd name="T97" fmla="*/ 2147483647 h 2664"/>
                  <a:gd name="T98" fmla="*/ 2147483647 w 2838"/>
                  <a:gd name="T99" fmla="*/ 2147483647 h 2664"/>
                  <a:gd name="T100" fmla="*/ 2147483647 w 2838"/>
                  <a:gd name="T101" fmla="*/ 2147483647 h 2664"/>
                  <a:gd name="T102" fmla="*/ 2147483647 w 2838"/>
                  <a:gd name="T103" fmla="*/ 2147483647 h 2664"/>
                  <a:gd name="T104" fmla="*/ 2147483647 w 2838"/>
                  <a:gd name="T105" fmla="*/ 2147483647 h 2664"/>
                  <a:gd name="T106" fmla="*/ 2147483647 w 2838"/>
                  <a:gd name="T107" fmla="*/ 2147483647 h 2664"/>
                  <a:gd name="T108" fmla="*/ 2147483647 w 2838"/>
                  <a:gd name="T109" fmla="*/ 2147483647 h 2664"/>
                  <a:gd name="T110" fmla="*/ 2147483647 w 2838"/>
                  <a:gd name="T111" fmla="*/ 2147483647 h 2664"/>
                  <a:gd name="T112" fmla="*/ 2147483647 w 2838"/>
                  <a:gd name="T113" fmla="*/ 2147483647 h 2664"/>
                  <a:gd name="T114" fmla="*/ 2147483647 w 2838"/>
                  <a:gd name="T115" fmla="*/ 2147483647 h 2664"/>
                  <a:gd name="T116" fmla="*/ 2147483647 w 2838"/>
                  <a:gd name="T117" fmla="*/ 2147483647 h 266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838"/>
                  <a:gd name="T178" fmla="*/ 0 h 2664"/>
                  <a:gd name="T179" fmla="*/ 2838 w 2838"/>
                  <a:gd name="T180" fmla="*/ 2664 h 266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838" h="2664">
                    <a:moveTo>
                      <a:pt x="1530" y="66"/>
                    </a:moveTo>
                    <a:lnTo>
                      <a:pt x="1524" y="60"/>
                    </a:lnTo>
                    <a:lnTo>
                      <a:pt x="1518" y="60"/>
                    </a:lnTo>
                    <a:lnTo>
                      <a:pt x="1506" y="66"/>
                    </a:lnTo>
                    <a:lnTo>
                      <a:pt x="1500" y="72"/>
                    </a:lnTo>
                    <a:lnTo>
                      <a:pt x="1494" y="84"/>
                    </a:lnTo>
                    <a:lnTo>
                      <a:pt x="1494" y="102"/>
                    </a:lnTo>
                    <a:lnTo>
                      <a:pt x="1506" y="102"/>
                    </a:lnTo>
                    <a:lnTo>
                      <a:pt x="1512" y="90"/>
                    </a:lnTo>
                    <a:lnTo>
                      <a:pt x="1524" y="78"/>
                    </a:lnTo>
                    <a:lnTo>
                      <a:pt x="1530" y="66"/>
                    </a:lnTo>
                    <a:close/>
                    <a:moveTo>
                      <a:pt x="1476" y="2016"/>
                    </a:moveTo>
                    <a:lnTo>
                      <a:pt x="1464" y="2016"/>
                    </a:lnTo>
                    <a:lnTo>
                      <a:pt x="1440" y="2028"/>
                    </a:lnTo>
                    <a:lnTo>
                      <a:pt x="1440" y="2034"/>
                    </a:lnTo>
                    <a:lnTo>
                      <a:pt x="1452" y="2046"/>
                    </a:lnTo>
                    <a:lnTo>
                      <a:pt x="1452" y="2052"/>
                    </a:lnTo>
                    <a:lnTo>
                      <a:pt x="1470" y="2052"/>
                    </a:lnTo>
                    <a:lnTo>
                      <a:pt x="1482" y="2046"/>
                    </a:lnTo>
                    <a:lnTo>
                      <a:pt x="1488" y="2040"/>
                    </a:lnTo>
                    <a:lnTo>
                      <a:pt x="1506" y="2040"/>
                    </a:lnTo>
                    <a:lnTo>
                      <a:pt x="1512" y="2034"/>
                    </a:lnTo>
                    <a:lnTo>
                      <a:pt x="1530" y="2034"/>
                    </a:lnTo>
                    <a:lnTo>
                      <a:pt x="1536" y="2028"/>
                    </a:lnTo>
                    <a:lnTo>
                      <a:pt x="1512" y="2028"/>
                    </a:lnTo>
                    <a:lnTo>
                      <a:pt x="1500" y="2016"/>
                    </a:lnTo>
                    <a:lnTo>
                      <a:pt x="1476" y="2016"/>
                    </a:lnTo>
                    <a:close/>
                    <a:moveTo>
                      <a:pt x="2802" y="1164"/>
                    </a:moveTo>
                    <a:lnTo>
                      <a:pt x="2802" y="1134"/>
                    </a:lnTo>
                    <a:lnTo>
                      <a:pt x="2796" y="1116"/>
                    </a:lnTo>
                    <a:lnTo>
                      <a:pt x="2796" y="1092"/>
                    </a:lnTo>
                    <a:lnTo>
                      <a:pt x="2790" y="1086"/>
                    </a:lnTo>
                    <a:lnTo>
                      <a:pt x="2778" y="1086"/>
                    </a:lnTo>
                    <a:lnTo>
                      <a:pt x="2772" y="1080"/>
                    </a:lnTo>
                    <a:lnTo>
                      <a:pt x="2760" y="1080"/>
                    </a:lnTo>
                    <a:lnTo>
                      <a:pt x="2760" y="1062"/>
                    </a:lnTo>
                    <a:lnTo>
                      <a:pt x="2742" y="1050"/>
                    </a:lnTo>
                    <a:lnTo>
                      <a:pt x="2742" y="1014"/>
                    </a:lnTo>
                    <a:lnTo>
                      <a:pt x="2736" y="1008"/>
                    </a:lnTo>
                    <a:lnTo>
                      <a:pt x="2724" y="1002"/>
                    </a:lnTo>
                    <a:lnTo>
                      <a:pt x="2718" y="996"/>
                    </a:lnTo>
                    <a:lnTo>
                      <a:pt x="2706" y="996"/>
                    </a:lnTo>
                    <a:lnTo>
                      <a:pt x="2712" y="996"/>
                    </a:lnTo>
                    <a:lnTo>
                      <a:pt x="2718" y="990"/>
                    </a:lnTo>
                    <a:lnTo>
                      <a:pt x="2730" y="990"/>
                    </a:lnTo>
                    <a:lnTo>
                      <a:pt x="2742" y="984"/>
                    </a:lnTo>
                    <a:lnTo>
                      <a:pt x="2760" y="966"/>
                    </a:lnTo>
                    <a:lnTo>
                      <a:pt x="2754" y="954"/>
                    </a:lnTo>
                    <a:lnTo>
                      <a:pt x="2736" y="936"/>
                    </a:lnTo>
                    <a:lnTo>
                      <a:pt x="2730" y="936"/>
                    </a:lnTo>
                    <a:lnTo>
                      <a:pt x="2730" y="930"/>
                    </a:lnTo>
                    <a:lnTo>
                      <a:pt x="2712" y="912"/>
                    </a:lnTo>
                    <a:lnTo>
                      <a:pt x="2700" y="906"/>
                    </a:lnTo>
                    <a:lnTo>
                      <a:pt x="2694" y="912"/>
                    </a:lnTo>
                    <a:lnTo>
                      <a:pt x="2694" y="936"/>
                    </a:lnTo>
                    <a:lnTo>
                      <a:pt x="2670" y="930"/>
                    </a:lnTo>
                    <a:lnTo>
                      <a:pt x="2670" y="924"/>
                    </a:lnTo>
                    <a:lnTo>
                      <a:pt x="2676" y="918"/>
                    </a:lnTo>
                    <a:lnTo>
                      <a:pt x="2676" y="906"/>
                    </a:lnTo>
                    <a:lnTo>
                      <a:pt x="2682" y="894"/>
                    </a:lnTo>
                    <a:lnTo>
                      <a:pt x="2688" y="876"/>
                    </a:lnTo>
                    <a:lnTo>
                      <a:pt x="2688" y="858"/>
                    </a:lnTo>
                    <a:lnTo>
                      <a:pt x="2682" y="852"/>
                    </a:lnTo>
                    <a:lnTo>
                      <a:pt x="2676" y="840"/>
                    </a:lnTo>
                    <a:lnTo>
                      <a:pt x="2670" y="840"/>
                    </a:lnTo>
                    <a:lnTo>
                      <a:pt x="2652" y="822"/>
                    </a:lnTo>
                    <a:lnTo>
                      <a:pt x="2652" y="816"/>
                    </a:lnTo>
                    <a:lnTo>
                      <a:pt x="2658" y="804"/>
                    </a:lnTo>
                    <a:lnTo>
                      <a:pt x="2658" y="792"/>
                    </a:lnTo>
                    <a:lnTo>
                      <a:pt x="2664" y="774"/>
                    </a:lnTo>
                    <a:lnTo>
                      <a:pt x="2664" y="762"/>
                    </a:lnTo>
                    <a:lnTo>
                      <a:pt x="2652" y="750"/>
                    </a:lnTo>
                    <a:lnTo>
                      <a:pt x="2628" y="732"/>
                    </a:lnTo>
                    <a:lnTo>
                      <a:pt x="2598" y="720"/>
                    </a:lnTo>
                    <a:lnTo>
                      <a:pt x="2580" y="708"/>
                    </a:lnTo>
                    <a:lnTo>
                      <a:pt x="2568" y="702"/>
                    </a:lnTo>
                    <a:lnTo>
                      <a:pt x="2556" y="708"/>
                    </a:lnTo>
                    <a:lnTo>
                      <a:pt x="2550" y="696"/>
                    </a:lnTo>
                    <a:lnTo>
                      <a:pt x="2538" y="684"/>
                    </a:lnTo>
                    <a:lnTo>
                      <a:pt x="2532" y="672"/>
                    </a:lnTo>
                    <a:lnTo>
                      <a:pt x="2520" y="660"/>
                    </a:lnTo>
                    <a:lnTo>
                      <a:pt x="2514" y="642"/>
                    </a:lnTo>
                    <a:lnTo>
                      <a:pt x="2514" y="594"/>
                    </a:lnTo>
                    <a:lnTo>
                      <a:pt x="2520" y="576"/>
                    </a:lnTo>
                    <a:lnTo>
                      <a:pt x="2526" y="564"/>
                    </a:lnTo>
                    <a:lnTo>
                      <a:pt x="2526" y="546"/>
                    </a:lnTo>
                    <a:lnTo>
                      <a:pt x="2520" y="504"/>
                    </a:lnTo>
                    <a:lnTo>
                      <a:pt x="2502" y="462"/>
                    </a:lnTo>
                    <a:lnTo>
                      <a:pt x="2490" y="426"/>
                    </a:lnTo>
                    <a:lnTo>
                      <a:pt x="2490" y="402"/>
                    </a:lnTo>
                    <a:lnTo>
                      <a:pt x="2496" y="390"/>
                    </a:lnTo>
                    <a:lnTo>
                      <a:pt x="2502" y="384"/>
                    </a:lnTo>
                    <a:lnTo>
                      <a:pt x="2502" y="324"/>
                    </a:lnTo>
                    <a:lnTo>
                      <a:pt x="2496" y="312"/>
                    </a:lnTo>
                    <a:lnTo>
                      <a:pt x="2496" y="300"/>
                    </a:lnTo>
                    <a:lnTo>
                      <a:pt x="2472" y="294"/>
                    </a:lnTo>
                    <a:lnTo>
                      <a:pt x="2460" y="288"/>
                    </a:lnTo>
                    <a:lnTo>
                      <a:pt x="2454" y="276"/>
                    </a:lnTo>
                    <a:lnTo>
                      <a:pt x="2442" y="270"/>
                    </a:lnTo>
                    <a:lnTo>
                      <a:pt x="2424" y="270"/>
                    </a:lnTo>
                    <a:lnTo>
                      <a:pt x="2418" y="282"/>
                    </a:lnTo>
                    <a:lnTo>
                      <a:pt x="2412" y="288"/>
                    </a:lnTo>
                    <a:lnTo>
                      <a:pt x="2412" y="282"/>
                    </a:lnTo>
                    <a:lnTo>
                      <a:pt x="2406" y="276"/>
                    </a:lnTo>
                    <a:lnTo>
                      <a:pt x="2400" y="264"/>
                    </a:lnTo>
                    <a:lnTo>
                      <a:pt x="2400" y="228"/>
                    </a:lnTo>
                    <a:lnTo>
                      <a:pt x="2406" y="216"/>
                    </a:lnTo>
                    <a:lnTo>
                      <a:pt x="2406" y="204"/>
                    </a:lnTo>
                    <a:lnTo>
                      <a:pt x="2388" y="180"/>
                    </a:lnTo>
                    <a:lnTo>
                      <a:pt x="2394" y="96"/>
                    </a:lnTo>
                    <a:lnTo>
                      <a:pt x="2382" y="90"/>
                    </a:lnTo>
                    <a:lnTo>
                      <a:pt x="2364" y="72"/>
                    </a:lnTo>
                    <a:lnTo>
                      <a:pt x="2364" y="66"/>
                    </a:lnTo>
                    <a:lnTo>
                      <a:pt x="2370" y="48"/>
                    </a:lnTo>
                    <a:lnTo>
                      <a:pt x="2370" y="24"/>
                    </a:lnTo>
                    <a:lnTo>
                      <a:pt x="2364" y="18"/>
                    </a:lnTo>
                    <a:lnTo>
                      <a:pt x="2346" y="18"/>
                    </a:lnTo>
                    <a:lnTo>
                      <a:pt x="2346" y="0"/>
                    </a:lnTo>
                    <a:lnTo>
                      <a:pt x="2316" y="12"/>
                    </a:lnTo>
                    <a:lnTo>
                      <a:pt x="2310" y="30"/>
                    </a:lnTo>
                    <a:lnTo>
                      <a:pt x="2298" y="36"/>
                    </a:lnTo>
                    <a:lnTo>
                      <a:pt x="2292" y="42"/>
                    </a:lnTo>
                    <a:lnTo>
                      <a:pt x="2280" y="48"/>
                    </a:lnTo>
                    <a:lnTo>
                      <a:pt x="2280" y="66"/>
                    </a:lnTo>
                    <a:lnTo>
                      <a:pt x="2286" y="78"/>
                    </a:lnTo>
                    <a:lnTo>
                      <a:pt x="2286" y="90"/>
                    </a:lnTo>
                    <a:lnTo>
                      <a:pt x="2292" y="102"/>
                    </a:lnTo>
                    <a:lnTo>
                      <a:pt x="2292" y="114"/>
                    </a:lnTo>
                    <a:lnTo>
                      <a:pt x="2286" y="126"/>
                    </a:lnTo>
                    <a:lnTo>
                      <a:pt x="2274" y="138"/>
                    </a:lnTo>
                    <a:lnTo>
                      <a:pt x="2268" y="150"/>
                    </a:lnTo>
                    <a:lnTo>
                      <a:pt x="2238" y="180"/>
                    </a:lnTo>
                    <a:lnTo>
                      <a:pt x="2256" y="192"/>
                    </a:lnTo>
                    <a:lnTo>
                      <a:pt x="2256" y="198"/>
                    </a:lnTo>
                    <a:lnTo>
                      <a:pt x="2250" y="204"/>
                    </a:lnTo>
                    <a:lnTo>
                      <a:pt x="2238" y="228"/>
                    </a:lnTo>
                    <a:lnTo>
                      <a:pt x="2232" y="234"/>
                    </a:lnTo>
                    <a:lnTo>
                      <a:pt x="2232" y="264"/>
                    </a:lnTo>
                    <a:lnTo>
                      <a:pt x="2238" y="276"/>
                    </a:lnTo>
                    <a:lnTo>
                      <a:pt x="2238" y="288"/>
                    </a:lnTo>
                    <a:lnTo>
                      <a:pt x="2232" y="300"/>
                    </a:lnTo>
                    <a:lnTo>
                      <a:pt x="2214" y="408"/>
                    </a:lnTo>
                    <a:lnTo>
                      <a:pt x="2208" y="432"/>
                    </a:lnTo>
                    <a:lnTo>
                      <a:pt x="2202" y="438"/>
                    </a:lnTo>
                    <a:lnTo>
                      <a:pt x="2190" y="462"/>
                    </a:lnTo>
                    <a:lnTo>
                      <a:pt x="2178" y="474"/>
                    </a:lnTo>
                    <a:lnTo>
                      <a:pt x="2172" y="486"/>
                    </a:lnTo>
                    <a:lnTo>
                      <a:pt x="2166" y="492"/>
                    </a:lnTo>
                    <a:lnTo>
                      <a:pt x="2166" y="516"/>
                    </a:lnTo>
                    <a:lnTo>
                      <a:pt x="2160" y="534"/>
                    </a:lnTo>
                    <a:lnTo>
                      <a:pt x="2154" y="546"/>
                    </a:lnTo>
                    <a:lnTo>
                      <a:pt x="2142" y="552"/>
                    </a:lnTo>
                    <a:lnTo>
                      <a:pt x="2088" y="570"/>
                    </a:lnTo>
                    <a:lnTo>
                      <a:pt x="2076" y="570"/>
                    </a:lnTo>
                    <a:lnTo>
                      <a:pt x="2064" y="576"/>
                    </a:lnTo>
                    <a:lnTo>
                      <a:pt x="2058" y="576"/>
                    </a:lnTo>
                    <a:lnTo>
                      <a:pt x="2058" y="570"/>
                    </a:lnTo>
                    <a:lnTo>
                      <a:pt x="2052" y="564"/>
                    </a:lnTo>
                    <a:lnTo>
                      <a:pt x="2028" y="516"/>
                    </a:lnTo>
                    <a:lnTo>
                      <a:pt x="2022" y="510"/>
                    </a:lnTo>
                    <a:lnTo>
                      <a:pt x="1998" y="492"/>
                    </a:lnTo>
                    <a:lnTo>
                      <a:pt x="1956" y="474"/>
                    </a:lnTo>
                    <a:lnTo>
                      <a:pt x="1920" y="462"/>
                    </a:lnTo>
                    <a:lnTo>
                      <a:pt x="1908" y="456"/>
                    </a:lnTo>
                    <a:lnTo>
                      <a:pt x="1896" y="438"/>
                    </a:lnTo>
                    <a:lnTo>
                      <a:pt x="1884" y="426"/>
                    </a:lnTo>
                    <a:lnTo>
                      <a:pt x="1872" y="402"/>
                    </a:lnTo>
                    <a:lnTo>
                      <a:pt x="1866" y="396"/>
                    </a:lnTo>
                    <a:lnTo>
                      <a:pt x="1830" y="396"/>
                    </a:lnTo>
                    <a:lnTo>
                      <a:pt x="1806" y="348"/>
                    </a:lnTo>
                    <a:lnTo>
                      <a:pt x="1824" y="330"/>
                    </a:lnTo>
                    <a:lnTo>
                      <a:pt x="1824" y="306"/>
                    </a:lnTo>
                    <a:lnTo>
                      <a:pt x="1830" y="294"/>
                    </a:lnTo>
                    <a:lnTo>
                      <a:pt x="1836" y="288"/>
                    </a:lnTo>
                    <a:lnTo>
                      <a:pt x="1848" y="282"/>
                    </a:lnTo>
                    <a:lnTo>
                      <a:pt x="1854" y="276"/>
                    </a:lnTo>
                    <a:lnTo>
                      <a:pt x="1848" y="228"/>
                    </a:lnTo>
                    <a:lnTo>
                      <a:pt x="1866" y="210"/>
                    </a:lnTo>
                    <a:lnTo>
                      <a:pt x="1872" y="216"/>
                    </a:lnTo>
                    <a:lnTo>
                      <a:pt x="1884" y="216"/>
                    </a:lnTo>
                    <a:lnTo>
                      <a:pt x="1890" y="222"/>
                    </a:lnTo>
                    <a:lnTo>
                      <a:pt x="1896" y="222"/>
                    </a:lnTo>
                    <a:lnTo>
                      <a:pt x="1902" y="216"/>
                    </a:lnTo>
                    <a:lnTo>
                      <a:pt x="1908" y="204"/>
                    </a:lnTo>
                    <a:lnTo>
                      <a:pt x="1908" y="180"/>
                    </a:lnTo>
                    <a:lnTo>
                      <a:pt x="1944" y="144"/>
                    </a:lnTo>
                    <a:lnTo>
                      <a:pt x="1938" y="132"/>
                    </a:lnTo>
                    <a:lnTo>
                      <a:pt x="1914" y="108"/>
                    </a:lnTo>
                    <a:lnTo>
                      <a:pt x="1890" y="108"/>
                    </a:lnTo>
                    <a:lnTo>
                      <a:pt x="1872" y="114"/>
                    </a:lnTo>
                    <a:lnTo>
                      <a:pt x="1848" y="126"/>
                    </a:lnTo>
                    <a:lnTo>
                      <a:pt x="1842" y="138"/>
                    </a:lnTo>
                    <a:lnTo>
                      <a:pt x="1842" y="120"/>
                    </a:lnTo>
                    <a:lnTo>
                      <a:pt x="1812" y="126"/>
                    </a:lnTo>
                    <a:lnTo>
                      <a:pt x="1794" y="138"/>
                    </a:lnTo>
                    <a:lnTo>
                      <a:pt x="1788" y="120"/>
                    </a:lnTo>
                    <a:lnTo>
                      <a:pt x="1752" y="114"/>
                    </a:lnTo>
                    <a:lnTo>
                      <a:pt x="1746" y="108"/>
                    </a:lnTo>
                    <a:lnTo>
                      <a:pt x="1734" y="102"/>
                    </a:lnTo>
                    <a:lnTo>
                      <a:pt x="1728" y="96"/>
                    </a:lnTo>
                    <a:lnTo>
                      <a:pt x="1716" y="90"/>
                    </a:lnTo>
                    <a:lnTo>
                      <a:pt x="1674" y="90"/>
                    </a:lnTo>
                    <a:lnTo>
                      <a:pt x="1662" y="84"/>
                    </a:lnTo>
                    <a:lnTo>
                      <a:pt x="1650" y="84"/>
                    </a:lnTo>
                    <a:lnTo>
                      <a:pt x="1650" y="78"/>
                    </a:lnTo>
                    <a:lnTo>
                      <a:pt x="1644" y="72"/>
                    </a:lnTo>
                    <a:lnTo>
                      <a:pt x="1632" y="48"/>
                    </a:lnTo>
                    <a:lnTo>
                      <a:pt x="1626" y="42"/>
                    </a:lnTo>
                    <a:lnTo>
                      <a:pt x="1620" y="42"/>
                    </a:lnTo>
                    <a:lnTo>
                      <a:pt x="1620" y="54"/>
                    </a:lnTo>
                    <a:lnTo>
                      <a:pt x="1614" y="60"/>
                    </a:lnTo>
                    <a:lnTo>
                      <a:pt x="1602" y="54"/>
                    </a:lnTo>
                    <a:lnTo>
                      <a:pt x="1596" y="54"/>
                    </a:lnTo>
                    <a:lnTo>
                      <a:pt x="1584" y="48"/>
                    </a:lnTo>
                    <a:lnTo>
                      <a:pt x="1566" y="48"/>
                    </a:lnTo>
                    <a:lnTo>
                      <a:pt x="1566" y="60"/>
                    </a:lnTo>
                    <a:lnTo>
                      <a:pt x="1572" y="66"/>
                    </a:lnTo>
                    <a:lnTo>
                      <a:pt x="1554" y="66"/>
                    </a:lnTo>
                    <a:lnTo>
                      <a:pt x="1548" y="72"/>
                    </a:lnTo>
                    <a:lnTo>
                      <a:pt x="1548" y="78"/>
                    </a:lnTo>
                    <a:lnTo>
                      <a:pt x="1554" y="84"/>
                    </a:lnTo>
                    <a:lnTo>
                      <a:pt x="1566" y="84"/>
                    </a:lnTo>
                    <a:lnTo>
                      <a:pt x="1590" y="96"/>
                    </a:lnTo>
                    <a:lnTo>
                      <a:pt x="1596" y="96"/>
                    </a:lnTo>
                    <a:lnTo>
                      <a:pt x="1608" y="90"/>
                    </a:lnTo>
                    <a:lnTo>
                      <a:pt x="1614" y="84"/>
                    </a:lnTo>
                    <a:lnTo>
                      <a:pt x="1644" y="102"/>
                    </a:lnTo>
                    <a:lnTo>
                      <a:pt x="1638" y="102"/>
                    </a:lnTo>
                    <a:lnTo>
                      <a:pt x="1632" y="108"/>
                    </a:lnTo>
                    <a:lnTo>
                      <a:pt x="1596" y="126"/>
                    </a:lnTo>
                    <a:lnTo>
                      <a:pt x="1572" y="126"/>
                    </a:lnTo>
                    <a:lnTo>
                      <a:pt x="1554" y="132"/>
                    </a:lnTo>
                    <a:lnTo>
                      <a:pt x="1512" y="132"/>
                    </a:lnTo>
                    <a:lnTo>
                      <a:pt x="1500" y="138"/>
                    </a:lnTo>
                    <a:lnTo>
                      <a:pt x="1482" y="144"/>
                    </a:lnTo>
                    <a:lnTo>
                      <a:pt x="1470" y="156"/>
                    </a:lnTo>
                    <a:lnTo>
                      <a:pt x="1452" y="162"/>
                    </a:lnTo>
                    <a:lnTo>
                      <a:pt x="1440" y="168"/>
                    </a:lnTo>
                    <a:lnTo>
                      <a:pt x="1434" y="174"/>
                    </a:lnTo>
                    <a:lnTo>
                      <a:pt x="1428" y="174"/>
                    </a:lnTo>
                    <a:lnTo>
                      <a:pt x="1428" y="186"/>
                    </a:lnTo>
                    <a:lnTo>
                      <a:pt x="1422" y="204"/>
                    </a:lnTo>
                    <a:lnTo>
                      <a:pt x="1422" y="228"/>
                    </a:lnTo>
                    <a:lnTo>
                      <a:pt x="1428" y="234"/>
                    </a:lnTo>
                    <a:lnTo>
                      <a:pt x="1440" y="240"/>
                    </a:lnTo>
                    <a:lnTo>
                      <a:pt x="1446" y="246"/>
                    </a:lnTo>
                    <a:lnTo>
                      <a:pt x="1452" y="246"/>
                    </a:lnTo>
                    <a:lnTo>
                      <a:pt x="1398" y="246"/>
                    </a:lnTo>
                    <a:lnTo>
                      <a:pt x="1368" y="282"/>
                    </a:lnTo>
                    <a:lnTo>
                      <a:pt x="1368" y="312"/>
                    </a:lnTo>
                    <a:lnTo>
                      <a:pt x="1362" y="324"/>
                    </a:lnTo>
                    <a:lnTo>
                      <a:pt x="1362" y="330"/>
                    </a:lnTo>
                    <a:lnTo>
                      <a:pt x="1368" y="336"/>
                    </a:lnTo>
                    <a:lnTo>
                      <a:pt x="1380" y="336"/>
                    </a:lnTo>
                    <a:lnTo>
                      <a:pt x="1404" y="348"/>
                    </a:lnTo>
                    <a:lnTo>
                      <a:pt x="1410" y="354"/>
                    </a:lnTo>
                    <a:lnTo>
                      <a:pt x="1410" y="390"/>
                    </a:lnTo>
                    <a:lnTo>
                      <a:pt x="1386" y="366"/>
                    </a:lnTo>
                    <a:lnTo>
                      <a:pt x="1356" y="366"/>
                    </a:lnTo>
                    <a:lnTo>
                      <a:pt x="1344" y="390"/>
                    </a:lnTo>
                    <a:lnTo>
                      <a:pt x="1308" y="354"/>
                    </a:lnTo>
                    <a:lnTo>
                      <a:pt x="1302" y="384"/>
                    </a:lnTo>
                    <a:lnTo>
                      <a:pt x="1278" y="396"/>
                    </a:lnTo>
                    <a:lnTo>
                      <a:pt x="1284" y="420"/>
                    </a:lnTo>
                    <a:lnTo>
                      <a:pt x="1254" y="414"/>
                    </a:lnTo>
                    <a:lnTo>
                      <a:pt x="1284" y="354"/>
                    </a:lnTo>
                    <a:lnTo>
                      <a:pt x="1278" y="348"/>
                    </a:lnTo>
                    <a:lnTo>
                      <a:pt x="1272" y="336"/>
                    </a:lnTo>
                    <a:lnTo>
                      <a:pt x="1272" y="324"/>
                    </a:lnTo>
                    <a:lnTo>
                      <a:pt x="1266" y="318"/>
                    </a:lnTo>
                    <a:lnTo>
                      <a:pt x="1254" y="312"/>
                    </a:lnTo>
                    <a:lnTo>
                      <a:pt x="1236" y="312"/>
                    </a:lnTo>
                    <a:lnTo>
                      <a:pt x="1224" y="282"/>
                    </a:lnTo>
                    <a:lnTo>
                      <a:pt x="1224" y="276"/>
                    </a:lnTo>
                    <a:lnTo>
                      <a:pt x="1230" y="270"/>
                    </a:lnTo>
                    <a:lnTo>
                      <a:pt x="1230" y="258"/>
                    </a:lnTo>
                    <a:lnTo>
                      <a:pt x="1224" y="246"/>
                    </a:lnTo>
                    <a:lnTo>
                      <a:pt x="1218" y="240"/>
                    </a:lnTo>
                    <a:lnTo>
                      <a:pt x="1206" y="234"/>
                    </a:lnTo>
                    <a:lnTo>
                      <a:pt x="1194" y="240"/>
                    </a:lnTo>
                    <a:lnTo>
                      <a:pt x="1188" y="246"/>
                    </a:lnTo>
                    <a:lnTo>
                      <a:pt x="1176" y="252"/>
                    </a:lnTo>
                    <a:lnTo>
                      <a:pt x="1176" y="264"/>
                    </a:lnTo>
                    <a:lnTo>
                      <a:pt x="1182" y="270"/>
                    </a:lnTo>
                    <a:lnTo>
                      <a:pt x="1182" y="282"/>
                    </a:lnTo>
                    <a:lnTo>
                      <a:pt x="1146" y="276"/>
                    </a:lnTo>
                    <a:lnTo>
                      <a:pt x="1152" y="306"/>
                    </a:lnTo>
                    <a:lnTo>
                      <a:pt x="1134" y="300"/>
                    </a:lnTo>
                    <a:lnTo>
                      <a:pt x="1116" y="306"/>
                    </a:lnTo>
                    <a:lnTo>
                      <a:pt x="1122" y="312"/>
                    </a:lnTo>
                    <a:lnTo>
                      <a:pt x="1122" y="330"/>
                    </a:lnTo>
                    <a:lnTo>
                      <a:pt x="1116" y="342"/>
                    </a:lnTo>
                    <a:lnTo>
                      <a:pt x="1110" y="348"/>
                    </a:lnTo>
                    <a:lnTo>
                      <a:pt x="1098" y="354"/>
                    </a:lnTo>
                    <a:lnTo>
                      <a:pt x="1092" y="360"/>
                    </a:lnTo>
                    <a:lnTo>
                      <a:pt x="1104" y="324"/>
                    </a:lnTo>
                    <a:lnTo>
                      <a:pt x="1080" y="348"/>
                    </a:lnTo>
                    <a:lnTo>
                      <a:pt x="1062" y="348"/>
                    </a:lnTo>
                    <a:lnTo>
                      <a:pt x="1056" y="360"/>
                    </a:lnTo>
                    <a:lnTo>
                      <a:pt x="1050" y="366"/>
                    </a:lnTo>
                    <a:lnTo>
                      <a:pt x="1050" y="378"/>
                    </a:lnTo>
                    <a:lnTo>
                      <a:pt x="1056" y="390"/>
                    </a:lnTo>
                    <a:lnTo>
                      <a:pt x="1056" y="396"/>
                    </a:lnTo>
                    <a:lnTo>
                      <a:pt x="1062" y="408"/>
                    </a:lnTo>
                    <a:lnTo>
                      <a:pt x="1014" y="384"/>
                    </a:lnTo>
                    <a:lnTo>
                      <a:pt x="1008" y="420"/>
                    </a:lnTo>
                    <a:lnTo>
                      <a:pt x="996" y="426"/>
                    </a:lnTo>
                    <a:lnTo>
                      <a:pt x="1008" y="450"/>
                    </a:lnTo>
                    <a:lnTo>
                      <a:pt x="1032" y="450"/>
                    </a:lnTo>
                    <a:lnTo>
                      <a:pt x="1026" y="468"/>
                    </a:lnTo>
                    <a:lnTo>
                      <a:pt x="954" y="474"/>
                    </a:lnTo>
                    <a:lnTo>
                      <a:pt x="948" y="468"/>
                    </a:lnTo>
                    <a:lnTo>
                      <a:pt x="936" y="462"/>
                    </a:lnTo>
                    <a:lnTo>
                      <a:pt x="930" y="462"/>
                    </a:lnTo>
                    <a:lnTo>
                      <a:pt x="918" y="468"/>
                    </a:lnTo>
                    <a:lnTo>
                      <a:pt x="912" y="474"/>
                    </a:lnTo>
                    <a:lnTo>
                      <a:pt x="918" y="486"/>
                    </a:lnTo>
                    <a:lnTo>
                      <a:pt x="918" y="492"/>
                    </a:lnTo>
                    <a:lnTo>
                      <a:pt x="924" y="504"/>
                    </a:lnTo>
                    <a:lnTo>
                      <a:pt x="930" y="510"/>
                    </a:lnTo>
                    <a:lnTo>
                      <a:pt x="930" y="540"/>
                    </a:lnTo>
                    <a:lnTo>
                      <a:pt x="924" y="564"/>
                    </a:lnTo>
                    <a:lnTo>
                      <a:pt x="930" y="600"/>
                    </a:lnTo>
                    <a:lnTo>
                      <a:pt x="912" y="600"/>
                    </a:lnTo>
                    <a:lnTo>
                      <a:pt x="906" y="522"/>
                    </a:lnTo>
                    <a:lnTo>
                      <a:pt x="888" y="510"/>
                    </a:lnTo>
                    <a:lnTo>
                      <a:pt x="888" y="480"/>
                    </a:lnTo>
                    <a:lnTo>
                      <a:pt x="870" y="480"/>
                    </a:lnTo>
                    <a:lnTo>
                      <a:pt x="852" y="504"/>
                    </a:lnTo>
                    <a:lnTo>
                      <a:pt x="822" y="534"/>
                    </a:lnTo>
                    <a:lnTo>
                      <a:pt x="804" y="546"/>
                    </a:lnTo>
                    <a:lnTo>
                      <a:pt x="792" y="558"/>
                    </a:lnTo>
                    <a:lnTo>
                      <a:pt x="786" y="570"/>
                    </a:lnTo>
                    <a:lnTo>
                      <a:pt x="786" y="600"/>
                    </a:lnTo>
                    <a:lnTo>
                      <a:pt x="792" y="606"/>
                    </a:lnTo>
                    <a:lnTo>
                      <a:pt x="792" y="618"/>
                    </a:lnTo>
                    <a:lnTo>
                      <a:pt x="798" y="618"/>
                    </a:lnTo>
                    <a:lnTo>
                      <a:pt x="816" y="636"/>
                    </a:lnTo>
                    <a:lnTo>
                      <a:pt x="810" y="648"/>
                    </a:lnTo>
                    <a:lnTo>
                      <a:pt x="792" y="654"/>
                    </a:lnTo>
                    <a:lnTo>
                      <a:pt x="774" y="666"/>
                    </a:lnTo>
                    <a:lnTo>
                      <a:pt x="750" y="678"/>
                    </a:lnTo>
                    <a:lnTo>
                      <a:pt x="750" y="696"/>
                    </a:lnTo>
                    <a:lnTo>
                      <a:pt x="720" y="726"/>
                    </a:lnTo>
                    <a:lnTo>
                      <a:pt x="702" y="732"/>
                    </a:lnTo>
                    <a:lnTo>
                      <a:pt x="690" y="744"/>
                    </a:lnTo>
                    <a:lnTo>
                      <a:pt x="666" y="756"/>
                    </a:lnTo>
                    <a:lnTo>
                      <a:pt x="630" y="762"/>
                    </a:lnTo>
                    <a:lnTo>
                      <a:pt x="600" y="768"/>
                    </a:lnTo>
                    <a:lnTo>
                      <a:pt x="588" y="768"/>
                    </a:lnTo>
                    <a:lnTo>
                      <a:pt x="534" y="762"/>
                    </a:lnTo>
                    <a:lnTo>
                      <a:pt x="492" y="780"/>
                    </a:lnTo>
                    <a:lnTo>
                      <a:pt x="438" y="786"/>
                    </a:lnTo>
                    <a:lnTo>
                      <a:pt x="432" y="798"/>
                    </a:lnTo>
                    <a:lnTo>
                      <a:pt x="414" y="798"/>
                    </a:lnTo>
                    <a:lnTo>
                      <a:pt x="402" y="804"/>
                    </a:lnTo>
                    <a:lnTo>
                      <a:pt x="396" y="810"/>
                    </a:lnTo>
                    <a:lnTo>
                      <a:pt x="384" y="816"/>
                    </a:lnTo>
                    <a:lnTo>
                      <a:pt x="372" y="828"/>
                    </a:lnTo>
                    <a:lnTo>
                      <a:pt x="342" y="828"/>
                    </a:lnTo>
                    <a:lnTo>
                      <a:pt x="324" y="834"/>
                    </a:lnTo>
                    <a:lnTo>
                      <a:pt x="312" y="840"/>
                    </a:lnTo>
                    <a:lnTo>
                      <a:pt x="306" y="852"/>
                    </a:lnTo>
                    <a:lnTo>
                      <a:pt x="294" y="858"/>
                    </a:lnTo>
                    <a:lnTo>
                      <a:pt x="288" y="870"/>
                    </a:lnTo>
                    <a:lnTo>
                      <a:pt x="282" y="876"/>
                    </a:lnTo>
                    <a:lnTo>
                      <a:pt x="282" y="882"/>
                    </a:lnTo>
                    <a:lnTo>
                      <a:pt x="276" y="882"/>
                    </a:lnTo>
                    <a:lnTo>
                      <a:pt x="270" y="888"/>
                    </a:lnTo>
                    <a:lnTo>
                      <a:pt x="252" y="888"/>
                    </a:lnTo>
                    <a:lnTo>
                      <a:pt x="240" y="894"/>
                    </a:lnTo>
                    <a:lnTo>
                      <a:pt x="228" y="894"/>
                    </a:lnTo>
                    <a:lnTo>
                      <a:pt x="216" y="900"/>
                    </a:lnTo>
                    <a:lnTo>
                      <a:pt x="210" y="906"/>
                    </a:lnTo>
                    <a:lnTo>
                      <a:pt x="198" y="912"/>
                    </a:lnTo>
                    <a:lnTo>
                      <a:pt x="192" y="930"/>
                    </a:lnTo>
                    <a:lnTo>
                      <a:pt x="150" y="972"/>
                    </a:lnTo>
                    <a:lnTo>
                      <a:pt x="150" y="978"/>
                    </a:lnTo>
                    <a:lnTo>
                      <a:pt x="162" y="912"/>
                    </a:lnTo>
                    <a:lnTo>
                      <a:pt x="144" y="918"/>
                    </a:lnTo>
                    <a:lnTo>
                      <a:pt x="120" y="978"/>
                    </a:lnTo>
                    <a:lnTo>
                      <a:pt x="90" y="1038"/>
                    </a:lnTo>
                    <a:lnTo>
                      <a:pt x="90" y="1056"/>
                    </a:lnTo>
                    <a:lnTo>
                      <a:pt x="96" y="1062"/>
                    </a:lnTo>
                    <a:lnTo>
                      <a:pt x="108" y="1068"/>
                    </a:lnTo>
                    <a:lnTo>
                      <a:pt x="114" y="1068"/>
                    </a:lnTo>
                    <a:lnTo>
                      <a:pt x="108" y="1080"/>
                    </a:lnTo>
                    <a:lnTo>
                      <a:pt x="96" y="1086"/>
                    </a:lnTo>
                    <a:lnTo>
                      <a:pt x="90" y="1098"/>
                    </a:lnTo>
                    <a:lnTo>
                      <a:pt x="66" y="1122"/>
                    </a:lnTo>
                    <a:lnTo>
                      <a:pt x="66" y="1134"/>
                    </a:lnTo>
                    <a:lnTo>
                      <a:pt x="72" y="1152"/>
                    </a:lnTo>
                    <a:lnTo>
                      <a:pt x="72" y="1164"/>
                    </a:lnTo>
                    <a:lnTo>
                      <a:pt x="84" y="1188"/>
                    </a:lnTo>
                    <a:lnTo>
                      <a:pt x="84" y="1200"/>
                    </a:lnTo>
                    <a:lnTo>
                      <a:pt x="102" y="1236"/>
                    </a:lnTo>
                    <a:lnTo>
                      <a:pt x="108" y="1254"/>
                    </a:lnTo>
                    <a:lnTo>
                      <a:pt x="114" y="1266"/>
                    </a:lnTo>
                    <a:lnTo>
                      <a:pt x="114" y="1278"/>
                    </a:lnTo>
                    <a:lnTo>
                      <a:pt x="108" y="1278"/>
                    </a:lnTo>
                    <a:lnTo>
                      <a:pt x="96" y="1266"/>
                    </a:lnTo>
                    <a:lnTo>
                      <a:pt x="90" y="1254"/>
                    </a:lnTo>
                    <a:lnTo>
                      <a:pt x="72" y="1236"/>
                    </a:lnTo>
                    <a:lnTo>
                      <a:pt x="66" y="1224"/>
                    </a:lnTo>
                    <a:lnTo>
                      <a:pt x="48" y="1218"/>
                    </a:lnTo>
                    <a:lnTo>
                      <a:pt x="66" y="1266"/>
                    </a:lnTo>
                    <a:lnTo>
                      <a:pt x="30" y="1236"/>
                    </a:lnTo>
                    <a:lnTo>
                      <a:pt x="30" y="1290"/>
                    </a:lnTo>
                    <a:lnTo>
                      <a:pt x="60" y="1350"/>
                    </a:lnTo>
                    <a:lnTo>
                      <a:pt x="66" y="1356"/>
                    </a:lnTo>
                    <a:lnTo>
                      <a:pt x="66" y="1368"/>
                    </a:lnTo>
                    <a:lnTo>
                      <a:pt x="60" y="1374"/>
                    </a:lnTo>
                    <a:lnTo>
                      <a:pt x="54" y="1386"/>
                    </a:lnTo>
                    <a:lnTo>
                      <a:pt x="54" y="1398"/>
                    </a:lnTo>
                    <a:lnTo>
                      <a:pt x="48" y="1410"/>
                    </a:lnTo>
                    <a:lnTo>
                      <a:pt x="54" y="1416"/>
                    </a:lnTo>
                    <a:lnTo>
                      <a:pt x="60" y="1428"/>
                    </a:lnTo>
                    <a:lnTo>
                      <a:pt x="78" y="1446"/>
                    </a:lnTo>
                    <a:lnTo>
                      <a:pt x="84" y="1458"/>
                    </a:lnTo>
                    <a:lnTo>
                      <a:pt x="90" y="1464"/>
                    </a:lnTo>
                    <a:lnTo>
                      <a:pt x="96" y="1476"/>
                    </a:lnTo>
                    <a:lnTo>
                      <a:pt x="96" y="1506"/>
                    </a:lnTo>
                    <a:lnTo>
                      <a:pt x="90" y="1518"/>
                    </a:lnTo>
                    <a:lnTo>
                      <a:pt x="84" y="1524"/>
                    </a:lnTo>
                    <a:lnTo>
                      <a:pt x="90" y="1542"/>
                    </a:lnTo>
                    <a:lnTo>
                      <a:pt x="90" y="1554"/>
                    </a:lnTo>
                    <a:lnTo>
                      <a:pt x="96" y="1572"/>
                    </a:lnTo>
                    <a:lnTo>
                      <a:pt x="96" y="1590"/>
                    </a:lnTo>
                    <a:lnTo>
                      <a:pt x="102" y="1596"/>
                    </a:lnTo>
                    <a:lnTo>
                      <a:pt x="102" y="1602"/>
                    </a:lnTo>
                    <a:lnTo>
                      <a:pt x="96" y="1602"/>
                    </a:lnTo>
                    <a:lnTo>
                      <a:pt x="78" y="1620"/>
                    </a:lnTo>
                    <a:lnTo>
                      <a:pt x="84" y="1626"/>
                    </a:lnTo>
                    <a:lnTo>
                      <a:pt x="84" y="1638"/>
                    </a:lnTo>
                    <a:lnTo>
                      <a:pt x="90" y="1650"/>
                    </a:lnTo>
                    <a:lnTo>
                      <a:pt x="90" y="1662"/>
                    </a:lnTo>
                    <a:lnTo>
                      <a:pt x="96" y="1668"/>
                    </a:lnTo>
                    <a:lnTo>
                      <a:pt x="96" y="1674"/>
                    </a:lnTo>
                    <a:lnTo>
                      <a:pt x="102" y="1674"/>
                    </a:lnTo>
                    <a:lnTo>
                      <a:pt x="108" y="1680"/>
                    </a:lnTo>
                    <a:lnTo>
                      <a:pt x="126" y="1716"/>
                    </a:lnTo>
                    <a:lnTo>
                      <a:pt x="126" y="1728"/>
                    </a:lnTo>
                    <a:lnTo>
                      <a:pt x="108" y="1764"/>
                    </a:lnTo>
                    <a:lnTo>
                      <a:pt x="90" y="1782"/>
                    </a:lnTo>
                    <a:lnTo>
                      <a:pt x="90" y="1824"/>
                    </a:lnTo>
                    <a:lnTo>
                      <a:pt x="84" y="1842"/>
                    </a:lnTo>
                    <a:lnTo>
                      <a:pt x="60" y="1866"/>
                    </a:lnTo>
                    <a:lnTo>
                      <a:pt x="42" y="1866"/>
                    </a:lnTo>
                    <a:lnTo>
                      <a:pt x="30" y="1872"/>
                    </a:lnTo>
                    <a:lnTo>
                      <a:pt x="18" y="1866"/>
                    </a:lnTo>
                    <a:lnTo>
                      <a:pt x="6" y="1866"/>
                    </a:lnTo>
                    <a:lnTo>
                      <a:pt x="0" y="1920"/>
                    </a:lnTo>
                    <a:lnTo>
                      <a:pt x="12" y="1920"/>
                    </a:lnTo>
                    <a:lnTo>
                      <a:pt x="24" y="1926"/>
                    </a:lnTo>
                    <a:lnTo>
                      <a:pt x="42" y="1926"/>
                    </a:lnTo>
                    <a:lnTo>
                      <a:pt x="54" y="1932"/>
                    </a:lnTo>
                    <a:lnTo>
                      <a:pt x="72" y="1950"/>
                    </a:lnTo>
                    <a:lnTo>
                      <a:pt x="78" y="1962"/>
                    </a:lnTo>
                    <a:lnTo>
                      <a:pt x="108" y="1956"/>
                    </a:lnTo>
                    <a:lnTo>
                      <a:pt x="114" y="1968"/>
                    </a:lnTo>
                    <a:lnTo>
                      <a:pt x="138" y="1980"/>
                    </a:lnTo>
                    <a:lnTo>
                      <a:pt x="174" y="1980"/>
                    </a:lnTo>
                    <a:lnTo>
                      <a:pt x="210" y="1968"/>
                    </a:lnTo>
                    <a:lnTo>
                      <a:pt x="234" y="1968"/>
                    </a:lnTo>
                    <a:lnTo>
                      <a:pt x="234" y="1950"/>
                    </a:lnTo>
                    <a:lnTo>
                      <a:pt x="228" y="1944"/>
                    </a:lnTo>
                    <a:lnTo>
                      <a:pt x="264" y="1950"/>
                    </a:lnTo>
                    <a:lnTo>
                      <a:pt x="276" y="1932"/>
                    </a:lnTo>
                    <a:lnTo>
                      <a:pt x="318" y="1926"/>
                    </a:lnTo>
                    <a:lnTo>
                      <a:pt x="354" y="1890"/>
                    </a:lnTo>
                    <a:lnTo>
                      <a:pt x="366" y="1884"/>
                    </a:lnTo>
                    <a:lnTo>
                      <a:pt x="372" y="1884"/>
                    </a:lnTo>
                    <a:lnTo>
                      <a:pt x="420" y="1908"/>
                    </a:lnTo>
                    <a:lnTo>
                      <a:pt x="426" y="1902"/>
                    </a:lnTo>
                    <a:lnTo>
                      <a:pt x="474" y="1878"/>
                    </a:lnTo>
                    <a:lnTo>
                      <a:pt x="480" y="1872"/>
                    </a:lnTo>
                    <a:lnTo>
                      <a:pt x="486" y="1872"/>
                    </a:lnTo>
                    <a:lnTo>
                      <a:pt x="498" y="1878"/>
                    </a:lnTo>
                    <a:lnTo>
                      <a:pt x="504" y="1884"/>
                    </a:lnTo>
                    <a:lnTo>
                      <a:pt x="516" y="1884"/>
                    </a:lnTo>
                    <a:lnTo>
                      <a:pt x="528" y="1890"/>
                    </a:lnTo>
                    <a:lnTo>
                      <a:pt x="534" y="1890"/>
                    </a:lnTo>
                    <a:lnTo>
                      <a:pt x="552" y="1884"/>
                    </a:lnTo>
                    <a:lnTo>
                      <a:pt x="576" y="1872"/>
                    </a:lnTo>
                    <a:lnTo>
                      <a:pt x="582" y="1872"/>
                    </a:lnTo>
                    <a:lnTo>
                      <a:pt x="594" y="1878"/>
                    </a:lnTo>
                    <a:lnTo>
                      <a:pt x="606" y="1878"/>
                    </a:lnTo>
                    <a:lnTo>
                      <a:pt x="624" y="1884"/>
                    </a:lnTo>
                    <a:lnTo>
                      <a:pt x="636" y="1884"/>
                    </a:lnTo>
                    <a:lnTo>
                      <a:pt x="648" y="1878"/>
                    </a:lnTo>
                    <a:lnTo>
                      <a:pt x="654" y="1872"/>
                    </a:lnTo>
                    <a:lnTo>
                      <a:pt x="654" y="1848"/>
                    </a:lnTo>
                    <a:lnTo>
                      <a:pt x="666" y="1848"/>
                    </a:lnTo>
                    <a:lnTo>
                      <a:pt x="672" y="1842"/>
                    </a:lnTo>
                    <a:lnTo>
                      <a:pt x="678" y="1842"/>
                    </a:lnTo>
                    <a:lnTo>
                      <a:pt x="684" y="1836"/>
                    </a:lnTo>
                    <a:lnTo>
                      <a:pt x="690" y="1824"/>
                    </a:lnTo>
                    <a:lnTo>
                      <a:pt x="702" y="1788"/>
                    </a:lnTo>
                    <a:lnTo>
                      <a:pt x="714" y="1776"/>
                    </a:lnTo>
                    <a:lnTo>
                      <a:pt x="726" y="1770"/>
                    </a:lnTo>
                    <a:lnTo>
                      <a:pt x="744" y="1764"/>
                    </a:lnTo>
                    <a:lnTo>
                      <a:pt x="756" y="1764"/>
                    </a:lnTo>
                    <a:lnTo>
                      <a:pt x="774" y="1770"/>
                    </a:lnTo>
                    <a:lnTo>
                      <a:pt x="798" y="1770"/>
                    </a:lnTo>
                    <a:lnTo>
                      <a:pt x="822" y="1758"/>
                    </a:lnTo>
                    <a:lnTo>
                      <a:pt x="840" y="1752"/>
                    </a:lnTo>
                    <a:lnTo>
                      <a:pt x="858" y="1740"/>
                    </a:lnTo>
                    <a:lnTo>
                      <a:pt x="876" y="1734"/>
                    </a:lnTo>
                    <a:lnTo>
                      <a:pt x="912" y="1734"/>
                    </a:lnTo>
                    <a:lnTo>
                      <a:pt x="918" y="1740"/>
                    </a:lnTo>
                    <a:lnTo>
                      <a:pt x="930" y="1740"/>
                    </a:lnTo>
                    <a:lnTo>
                      <a:pt x="942" y="1746"/>
                    </a:lnTo>
                    <a:lnTo>
                      <a:pt x="972" y="1740"/>
                    </a:lnTo>
                    <a:lnTo>
                      <a:pt x="1044" y="1704"/>
                    </a:lnTo>
                    <a:lnTo>
                      <a:pt x="1074" y="1692"/>
                    </a:lnTo>
                    <a:lnTo>
                      <a:pt x="1098" y="1686"/>
                    </a:lnTo>
                    <a:lnTo>
                      <a:pt x="1140" y="1680"/>
                    </a:lnTo>
                    <a:lnTo>
                      <a:pt x="1176" y="1674"/>
                    </a:lnTo>
                    <a:lnTo>
                      <a:pt x="1224" y="1674"/>
                    </a:lnTo>
                    <a:lnTo>
                      <a:pt x="1236" y="1662"/>
                    </a:lnTo>
                    <a:lnTo>
                      <a:pt x="1254" y="1680"/>
                    </a:lnTo>
                    <a:lnTo>
                      <a:pt x="1266" y="1686"/>
                    </a:lnTo>
                    <a:lnTo>
                      <a:pt x="1278" y="1698"/>
                    </a:lnTo>
                    <a:lnTo>
                      <a:pt x="1302" y="1710"/>
                    </a:lnTo>
                    <a:lnTo>
                      <a:pt x="1320" y="1716"/>
                    </a:lnTo>
                    <a:lnTo>
                      <a:pt x="1332" y="1716"/>
                    </a:lnTo>
                    <a:lnTo>
                      <a:pt x="1338" y="1710"/>
                    </a:lnTo>
                    <a:lnTo>
                      <a:pt x="1338" y="1716"/>
                    </a:lnTo>
                    <a:lnTo>
                      <a:pt x="1344" y="1722"/>
                    </a:lnTo>
                    <a:lnTo>
                      <a:pt x="1350" y="1734"/>
                    </a:lnTo>
                    <a:lnTo>
                      <a:pt x="1356" y="1740"/>
                    </a:lnTo>
                    <a:lnTo>
                      <a:pt x="1374" y="1740"/>
                    </a:lnTo>
                    <a:lnTo>
                      <a:pt x="1380" y="1734"/>
                    </a:lnTo>
                    <a:lnTo>
                      <a:pt x="1380" y="1752"/>
                    </a:lnTo>
                    <a:lnTo>
                      <a:pt x="1392" y="1752"/>
                    </a:lnTo>
                    <a:lnTo>
                      <a:pt x="1398" y="1758"/>
                    </a:lnTo>
                    <a:lnTo>
                      <a:pt x="1398" y="1770"/>
                    </a:lnTo>
                    <a:lnTo>
                      <a:pt x="1386" y="1794"/>
                    </a:lnTo>
                    <a:lnTo>
                      <a:pt x="1380" y="1800"/>
                    </a:lnTo>
                    <a:lnTo>
                      <a:pt x="1374" y="1812"/>
                    </a:lnTo>
                    <a:lnTo>
                      <a:pt x="1392" y="1842"/>
                    </a:lnTo>
                    <a:lnTo>
                      <a:pt x="1410" y="1830"/>
                    </a:lnTo>
                    <a:lnTo>
                      <a:pt x="1428" y="1866"/>
                    </a:lnTo>
                    <a:lnTo>
                      <a:pt x="1428" y="1872"/>
                    </a:lnTo>
                    <a:lnTo>
                      <a:pt x="1434" y="1878"/>
                    </a:lnTo>
                    <a:lnTo>
                      <a:pt x="1434" y="1902"/>
                    </a:lnTo>
                    <a:lnTo>
                      <a:pt x="1440" y="1914"/>
                    </a:lnTo>
                    <a:lnTo>
                      <a:pt x="1440" y="1926"/>
                    </a:lnTo>
                    <a:lnTo>
                      <a:pt x="1422" y="1926"/>
                    </a:lnTo>
                    <a:lnTo>
                      <a:pt x="1410" y="1920"/>
                    </a:lnTo>
                    <a:lnTo>
                      <a:pt x="1404" y="1920"/>
                    </a:lnTo>
                    <a:lnTo>
                      <a:pt x="1410" y="1956"/>
                    </a:lnTo>
                    <a:lnTo>
                      <a:pt x="1446" y="1956"/>
                    </a:lnTo>
                    <a:lnTo>
                      <a:pt x="1452" y="1962"/>
                    </a:lnTo>
                    <a:lnTo>
                      <a:pt x="1452" y="1968"/>
                    </a:lnTo>
                    <a:lnTo>
                      <a:pt x="1470" y="1968"/>
                    </a:lnTo>
                    <a:lnTo>
                      <a:pt x="1470" y="1956"/>
                    </a:lnTo>
                    <a:lnTo>
                      <a:pt x="1464" y="1938"/>
                    </a:lnTo>
                    <a:lnTo>
                      <a:pt x="1464" y="1926"/>
                    </a:lnTo>
                    <a:lnTo>
                      <a:pt x="1470" y="1914"/>
                    </a:lnTo>
                    <a:lnTo>
                      <a:pt x="1476" y="1908"/>
                    </a:lnTo>
                    <a:lnTo>
                      <a:pt x="1500" y="1896"/>
                    </a:lnTo>
                    <a:lnTo>
                      <a:pt x="1512" y="1896"/>
                    </a:lnTo>
                    <a:lnTo>
                      <a:pt x="1518" y="1890"/>
                    </a:lnTo>
                    <a:lnTo>
                      <a:pt x="1530" y="1884"/>
                    </a:lnTo>
                    <a:lnTo>
                      <a:pt x="1542" y="1872"/>
                    </a:lnTo>
                    <a:lnTo>
                      <a:pt x="1548" y="1860"/>
                    </a:lnTo>
                    <a:lnTo>
                      <a:pt x="1566" y="1842"/>
                    </a:lnTo>
                    <a:lnTo>
                      <a:pt x="1566" y="1836"/>
                    </a:lnTo>
                    <a:lnTo>
                      <a:pt x="1590" y="1842"/>
                    </a:lnTo>
                    <a:lnTo>
                      <a:pt x="1608" y="1788"/>
                    </a:lnTo>
                    <a:lnTo>
                      <a:pt x="1638" y="1788"/>
                    </a:lnTo>
                    <a:lnTo>
                      <a:pt x="1650" y="1782"/>
                    </a:lnTo>
                    <a:lnTo>
                      <a:pt x="1662" y="1770"/>
                    </a:lnTo>
                    <a:lnTo>
                      <a:pt x="1668" y="1752"/>
                    </a:lnTo>
                    <a:lnTo>
                      <a:pt x="1668" y="1740"/>
                    </a:lnTo>
                    <a:lnTo>
                      <a:pt x="1668" y="1746"/>
                    </a:lnTo>
                    <a:lnTo>
                      <a:pt x="1674" y="1752"/>
                    </a:lnTo>
                    <a:lnTo>
                      <a:pt x="1674" y="1764"/>
                    </a:lnTo>
                    <a:lnTo>
                      <a:pt x="1680" y="1776"/>
                    </a:lnTo>
                    <a:lnTo>
                      <a:pt x="1680" y="1782"/>
                    </a:lnTo>
                    <a:lnTo>
                      <a:pt x="1668" y="1794"/>
                    </a:lnTo>
                    <a:lnTo>
                      <a:pt x="1662" y="1806"/>
                    </a:lnTo>
                    <a:lnTo>
                      <a:pt x="1650" y="1812"/>
                    </a:lnTo>
                    <a:lnTo>
                      <a:pt x="1644" y="1818"/>
                    </a:lnTo>
                    <a:lnTo>
                      <a:pt x="1620" y="1818"/>
                    </a:lnTo>
                    <a:lnTo>
                      <a:pt x="1614" y="1830"/>
                    </a:lnTo>
                    <a:lnTo>
                      <a:pt x="1632" y="1866"/>
                    </a:lnTo>
                    <a:lnTo>
                      <a:pt x="1620" y="1866"/>
                    </a:lnTo>
                    <a:lnTo>
                      <a:pt x="1614" y="1872"/>
                    </a:lnTo>
                    <a:lnTo>
                      <a:pt x="1602" y="1878"/>
                    </a:lnTo>
                    <a:lnTo>
                      <a:pt x="1566" y="1914"/>
                    </a:lnTo>
                    <a:lnTo>
                      <a:pt x="1566" y="1926"/>
                    </a:lnTo>
                    <a:lnTo>
                      <a:pt x="1560" y="1932"/>
                    </a:lnTo>
                    <a:lnTo>
                      <a:pt x="1554" y="1944"/>
                    </a:lnTo>
                    <a:lnTo>
                      <a:pt x="1542" y="1956"/>
                    </a:lnTo>
                    <a:lnTo>
                      <a:pt x="1518" y="1968"/>
                    </a:lnTo>
                    <a:lnTo>
                      <a:pt x="1512" y="1974"/>
                    </a:lnTo>
                    <a:lnTo>
                      <a:pt x="1512" y="1980"/>
                    </a:lnTo>
                    <a:lnTo>
                      <a:pt x="1518" y="1986"/>
                    </a:lnTo>
                    <a:lnTo>
                      <a:pt x="1548" y="1986"/>
                    </a:lnTo>
                    <a:lnTo>
                      <a:pt x="1560" y="1980"/>
                    </a:lnTo>
                    <a:lnTo>
                      <a:pt x="1572" y="1980"/>
                    </a:lnTo>
                    <a:lnTo>
                      <a:pt x="1584" y="1968"/>
                    </a:lnTo>
                    <a:lnTo>
                      <a:pt x="1602" y="1932"/>
                    </a:lnTo>
                    <a:lnTo>
                      <a:pt x="1608" y="1926"/>
                    </a:lnTo>
                    <a:lnTo>
                      <a:pt x="1614" y="1914"/>
                    </a:lnTo>
                    <a:lnTo>
                      <a:pt x="1626" y="1908"/>
                    </a:lnTo>
                    <a:lnTo>
                      <a:pt x="1632" y="1902"/>
                    </a:lnTo>
                    <a:lnTo>
                      <a:pt x="1632" y="1920"/>
                    </a:lnTo>
                    <a:lnTo>
                      <a:pt x="1638" y="1932"/>
                    </a:lnTo>
                    <a:lnTo>
                      <a:pt x="1638" y="1956"/>
                    </a:lnTo>
                    <a:lnTo>
                      <a:pt x="1626" y="1968"/>
                    </a:lnTo>
                    <a:lnTo>
                      <a:pt x="1614" y="1974"/>
                    </a:lnTo>
                    <a:lnTo>
                      <a:pt x="1602" y="1986"/>
                    </a:lnTo>
                    <a:lnTo>
                      <a:pt x="1602" y="2004"/>
                    </a:lnTo>
                    <a:lnTo>
                      <a:pt x="1608" y="2010"/>
                    </a:lnTo>
                    <a:lnTo>
                      <a:pt x="1614" y="2010"/>
                    </a:lnTo>
                    <a:lnTo>
                      <a:pt x="1632" y="2016"/>
                    </a:lnTo>
                    <a:lnTo>
                      <a:pt x="1662" y="2016"/>
                    </a:lnTo>
                    <a:lnTo>
                      <a:pt x="1668" y="2028"/>
                    </a:lnTo>
                    <a:lnTo>
                      <a:pt x="1644" y="2052"/>
                    </a:lnTo>
                    <a:lnTo>
                      <a:pt x="1644" y="2058"/>
                    </a:lnTo>
                    <a:lnTo>
                      <a:pt x="1650" y="2064"/>
                    </a:lnTo>
                    <a:lnTo>
                      <a:pt x="1668" y="2100"/>
                    </a:lnTo>
                    <a:lnTo>
                      <a:pt x="1674" y="2106"/>
                    </a:lnTo>
                    <a:lnTo>
                      <a:pt x="1674" y="2118"/>
                    </a:lnTo>
                    <a:lnTo>
                      <a:pt x="1626" y="2166"/>
                    </a:lnTo>
                    <a:lnTo>
                      <a:pt x="1626" y="2178"/>
                    </a:lnTo>
                    <a:lnTo>
                      <a:pt x="1638" y="2190"/>
                    </a:lnTo>
                    <a:lnTo>
                      <a:pt x="1644" y="2202"/>
                    </a:lnTo>
                    <a:lnTo>
                      <a:pt x="1668" y="2214"/>
                    </a:lnTo>
                    <a:lnTo>
                      <a:pt x="1680" y="2226"/>
                    </a:lnTo>
                    <a:lnTo>
                      <a:pt x="1692" y="2232"/>
                    </a:lnTo>
                    <a:lnTo>
                      <a:pt x="1716" y="2256"/>
                    </a:lnTo>
                    <a:lnTo>
                      <a:pt x="1728" y="2262"/>
                    </a:lnTo>
                    <a:lnTo>
                      <a:pt x="1800" y="2262"/>
                    </a:lnTo>
                    <a:lnTo>
                      <a:pt x="1824" y="2286"/>
                    </a:lnTo>
                    <a:lnTo>
                      <a:pt x="1842" y="2292"/>
                    </a:lnTo>
                    <a:lnTo>
                      <a:pt x="1872" y="2286"/>
                    </a:lnTo>
                    <a:lnTo>
                      <a:pt x="1902" y="2274"/>
                    </a:lnTo>
                    <a:lnTo>
                      <a:pt x="1932" y="2256"/>
                    </a:lnTo>
                    <a:lnTo>
                      <a:pt x="1944" y="2250"/>
                    </a:lnTo>
                    <a:lnTo>
                      <a:pt x="1944" y="2226"/>
                    </a:lnTo>
                    <a:lnTo>
                      <a:pt x="1956" y="2214"/>
                    </a:lnTo>
                    <a:lnTo>
                      <a:pt x="1962" y="2214"/>
                    </a:lnTo>
                    <a:lnTo>
                      <a:pt x="1974" y="2226"/>
                    </a:lnTo>
                    <a:lnTo>
                      <a:pt x="1974" y="2256"/>
                    </a:lnTo>
                    <a:lnTo>
                      <a:pt x="1992" y="2256"/>
                    </a:lnTo>
                    <a:lnTo>
                      <a:pt x="1980" y="2280"/>
                    </a:lnTo>
                    <a:lnTo>
                      <a:pt x="1998" y="2280"/>
                    </a:lnTo>
                    <a:lnTo>
                      <a:pt x="1998" y="2292"/>
                    </a:lnTo>
                    <a:lnTo>
                      <a:pt x="2004" y="2298"/>
                    </a:lnTo>
                    <a:lnTo>
                      <a:pt x="2010" y="2310"/>
                    </a:lnTo>
                    <a:lnTo>
                      <a:pt x="2016" y="2316"/>
                    </a:lnTo>
                    <a:lnTo>
                      <a:pt x="2028" y="2316"/>
                    </a:lnTo>
                    <a:lnTo>
                      <a:pt x="2040" y="2304"/>
                    </a:lnTo>
                    <a:lnTo>
                      <a:pt x="2046" y="2304"/>
                    </a:lnTo>
                    <a:lnTo>
                      <a:pt x="2052" y="2298"/>
                    </a:lnTo>
                    <a:lnTo>
                      <a:pt x="2070" y="2292"/>
                    </a:lnTo>
                    <a:lnTo>
                      <a:pt x="2082" y="2286"/>
                    </a:lnTo>
                    <a:lnTo>
                      <a:pt x="2088" y="2280"/>
                    </a:lnTo>
                    <a:lnTo>
                      <a:pt x="2100" y="2274"/>
                    </a:lnTo>
                    <a:lnTo>
                      <a:pt x="2124" y="2250"/>
                    </a:lnTo>
                    <a:lnTo>
                      <a:pt x="2136" y="2244"/>
                    </a:lnTo>
                    <a:lnTo>
                      <a:pt x="2148" y="2232"/>
                    </a:lnTo>
                    <a:lnTo>
                      <a:pt x="2160" y="2226"/>
                    </a:lnTo>
                    <a:lnTo>
                      <a:pt x="2154" y="2214"/>
                    </a:lnTo>
                    <a:lnTo>
                      <a:pt x="2190" y="2202"/>
                    </a:lnTo>
                    <a:lnTo>
                      <a:pt x="2202" y="2214"/>
                    </a:lnTo>
                    <a:lnTo>
                      <a:pt x="2220" y="2214"/>
                    </a:lnTo>
                    <a:lnTo>
                      <a:pt x="2256" y="2208"/>
                    </a:lnTo>
                    <a:lnTo>
                      <a:pt x="2298" y="2196"/>
                    </a:lnTo>
                    <a:lnTo>
                      <a:pt x="2316" y="2178"/>
                    </a:lnTo>
                    <a:lnTo>
                      <a:pt x="2328" y="2148"/>
                    </a:lnTo>
                    <a:lnTo>
                      <a:pt x="2334" y="2118"/>
                    </a:lnTo>
                    <a:lnTo>
                      <a:pt x="2340" y="2100"/>
                    </a:lnTo>
                    <a:lnTo>
                      <a:pt x="2346" y="2088"/>
                    </a:lnTo>
                    <a:lnTo>
                      <a:pt x="2376" y="2058"/>
                    </a:lnTo>
                    <a:lnTo>
                      <a:pt x="2382" y="2058"/>
                    </a:lnTo>
                    <a:lnTo>
                      <a:pt x="2382" y="2034"/>
                    </a:lnTo>
                    <a:lnTo>
                      <a:pt x="2388" y="2034"/>
                    </a:lnTo>
                    <a:lnTo>
                      <a:pt x="2394" y="2028"/>
                    </a:lnTo>
                    <a:lnTo>
                      <a:pt x="2406" y="2022"/>
                    </a:lnTo>
                    <a:lnTo>
                      <a:pt x="2418" y="2010"/>
                    </a:lnTo>
                    <a:lnTo>
                      <a:pt x="2424" y="1998"/>
                    </a:lnTo>
                    <a:lnTo>
                      <a:pt x="2442" y="1980"/>
                    </a:lnTo>
                    <a:lnTo>
                      <a:pt x="2442" y="1956"/>
                    </a:lnTo>
                    <a:lnTo>
                      <a:pt x="2448" y="1944"/>
                    </a:lnTo>
                    <a:lnTo>
                      <a:pt x="2454" y="1926"/>
                    </a:lnTo>
                    <a:lnTo>
                      <a:pt x="2460" y="1914"/>
                    </a:lnTo>
                    <a:lnTo>
                      <a:pt x="2490" y="1884"/>
                    </a:lnTo>
                    <a:lnTo>
                      <a:pt x="2502" y="1866"/>
                    </a:lnTo>
                    <a:lnTo>
                      <a:pt x="2526" y="1842"/>
                    </a:lnTo>
                    <a:lnTo>
                      <a:pt x="2538" y="1836"/>
                    </a:lnTo>
                    <a:lnTo>
                      <a:pt x="2550" y="1824"/>
                    </a:lnTo>
                    <a:lnTo>
                      <a:pt x="2556" y="1812"/>
                    </a:lnTo>
                    <a:lnTo>
                      <a:pt x="2556" y="1800"/>
                    </a:lnTo>
                    <a:lnTo>
                      <a:pt x="2562" y="1788"/>
                    </a:lnTo>
                    <a:lnTo>
                      <a:pt x="2562" y="1782"/>
                    </a:lnTo>
                    <a:lnTo>
                      <a:pt x="2586" y="1782"/>
                    </a:lnTo>
                    <a:lnTo>
                      <a:pt x="2610" y="1770"/>
                    </a:lnTo>
                    <a:lnTo>
                      <a:pt x="2622" y="1752"/>
                    </a:lnTo>
                    <a:lnTo>
                      <a:pt x="2646" y="1728"/>
                    </a:lnTo>
                    <a:lnTo>
                      <a:pt x="2670" y="1698"/>
                    </a:lnTo>
                    <a:lnTo>
                      <a:pt x="2688" y="1674"/>
                    </a:lnTo>
                    <a:lnTo>
                      <a:pt x="2700" y="1662"/>
                    </a:lnTo>
                    <a:lnTo>
                      <a:pt x="2700" y="1656"/>
                    </a:lnTo>
                    <a:lnTo>
                      <a:pt x="2706" y="1638"/>
                    </a:lnTo>
                    <a:lnTo>
                      <a:pt x="2706" y="1614"/>
                    </a:lnTo>
                    <a:lnTo>
                      <a:pt x="2712" y="1596"/>
                    </a:lnTo>
                    <a:lnTo>
                      <a:pt x="2718" y="1590"/>
                    </a:lnTo>
                    <a:lnTo>
                      <a:pt x="2730" y="1572"/>
                    </a:lnTo>
                    <a:lnTo>
                      <a:pt x="2754" y="1542"/>
                    </a:lnTo>
                    <a:lnTo>
                      <a:pt x="2772" y="1494"/>
                    </a:lnTo>
                    <a:lnTo>
                      <a:pt x="2796" y="1458"/>
                    </a:lnTo>
                    <a:lnTo>
                      <a:pt x="2808" y="1428"/>
                    </a:lnTo>
                    <a:lnTo>
                      <a:pt x="2814" y="1416"/>
                    </a:lnTo>
                    <a:lnTo>
                      <a:pt x="2814" y="1386"/>
                    </a:lnTo>
                    <a:lnTo>
                      <a:pt x="2802" y="1362"/>
                    </a:lnTo>
                    <a:lnTo>
                      <a:pt x="2820" y="1308"/>
                    </a:lnTo>
                    <a:lnTo>
                      <a:pt x="2832" y="1290"/>
                    </a:lnTo>
                    <a:lnTo>
                      <a:pt x="2838" y="1266"/>
                    </a:lnTo>
                    <a:lnTo>
                      <a:pt x="2838" y="1224"/>
                    </a:lnTo>
                    <a:lnTo>
                      <a:pt x="2832" y="1194"/>
                    </a:lnTo>
                    <a:lnTo>
                      <a:pt x="2832" y="1176"/>
                    </a:lnTo>
                    <a:lnTo>
                      <a:pt x="2802" y="1164"/>
                    </a:lnTo>
                    <a:close/>
                    <a:moveTo>
                      <a:pt x="2016" y="2436"/>
                    </a:moveTo>
                    <a:lnTo>
                      <a:pt x="2022" y="2442"/>
                    </a:lnTo>
                    <a:lnTo>
                      <a:pt x="2028" y="2442"/>
                    </a:lnTo>
                    <a:lnTo>
                      <a:pt x="2040" y="2436"/>
                    </a:lnTo>
                    <a:lnTo>
                      <a:pt x="2046" y="2430"/>
                    </a:lnTo>
                    <a:lnTo>
                      <a:pt x="2034" y="2418"/>
                    </a:lnTo>
                    <a:lnTo>
                      <a:pt x="2016" y="2436"/>
                    </a:lnTo>
                    <a:close/>
                    <a:moveTo>
                      <a:pt x="1992" y="2454"/>
                    </a:moveTo>
                    <a:lnTo>
                      <a:pt x="1974" y="2454"/>
                    </a:lnTo>
                    <a:lnTo>
                      <a:pt x="1962" y="2466"/>
                    </a:lnTo>
                    <a:lnTo>
                      <a:pt x="1962" y="2472"/>
                    </a:lnTo>
                    <a:lnTo>
                      <a:pt x="1962" y="2460"/>
                    </a:lnTo>
                    <a:lnTo>
                      <a:pt x="1938" y="2460"/>
                    </a:lnTo>
                    <a:lnTo>
                      <a:pt x="1926" y="2466"/>
                    </a:lnTo>
                    <a:lnTo>
                      <a:pt x="1914" y="2466"/>
                    </a:lnTo>
                    <a:lnTo>
                      <a:pt x="1908" y="2478"/>
                    </a:lnTo>
                    <a:lnTo>
                      <a:pt x="1890" y="2460"/>
                    </a:lnTo>
                    <a:lnTo>
                      <a:pt x="1854" y="2460"/>
                    </a:lnTo>
                    <a:lnTo>
                      <a:pt x="1830" y="2430"/>
                    </a:lnTo>
                    <a:lnTo>
                      <a:pt x="1824" y="2436"/>
                    </a:lnTo>
                    <a:lnTo>
                      <a:pt x="1818" y="2436"/>
                    </a:lnTo>
                    <a:lnTo>
                      <a:pt x="1812" y="2442"/>
                    </a:lnTo>
                    <a:lnTo>
                      <a:pt x="1806" y="2442"/>
                    </a:lnTo>
                    <a:lnTo>
                      <a:pt x="1776" y="2412"/>
                    </a:lnTo>
                    <a:lnTo>
                      <a:pt x="1776" y="2424"/>
                    </a:lnTo>
                    <a:lnTo>
                      <a:pt x="1782" y="2448"/>
                    </a:lnTo>
                    <a:lnTo>
                      <a:pt x="1782" y="2472"/>
                    </a:lnTo>
                    <a:lnTo>
                      <a:pt x="1776" y="2478"/>
                    </a:lnTo>
                    <a:lnTo>
                      <a:pt x="1776" y="2484"/>
                    </a:lnTo>
                    <a:lnTo>
                      <a:pt x="1770" y="2490"/>
                    </a:lnTo>
                    <a:lnTo>
                      <a:pt x="1770" y="2502"/>
                    </a:lnTo>
                    <a:lnTo>
                      <a:pt x="1776" y="2514"/>
                    </a:lnTo>
                    <a:lnTo>
                      <a:pt x="1776" y="2532"/>
                    </a:lnTo>
                    <a:lnTo>
                      <a:pt x="1764" y="2538"/>
                    </a:lnTo>
                    <a:lnTo>
                      <a:pt x="1758" y="2544"/>
                    </a:lnTo>
                    <a:lnTo>
                      <a:pt x="1752" y="2544"/>
                    </a:lnTo>
                    <a:lnTo>
                      <a:pt x="1740" y="2532"/>
                    </a:lnTo>
                    <a:lnTo>
                      <a:pt x="1740" y="2538"/>
                    </a:lnTo>
                    <a:lnTo>
                      <a:pt x="1734" y="2544"/>
                    </a:lnTo>
                    <a:lnTo>
                      <a:pt x="1734" y="2556"/>
                    </a:lnTo>
                    <a:lnTo>
                      <a:pt x="1728" y="2574"/>
                    </a:lnTo>
                    <a:lnTo>
                      <a:pt x="1728" y="2586"/>
                    </a:lnTo>
                    <a:lnTo>
                      <a:pt x="1740" y="2610"/>
                    </a:lnTo>
                    <a:lnTo>
                      <a:pt x="1740" y="2616"/>
                    </a:lnTo>
                    <a:lnTo>
                      <a:pt x="1746" y="2628"/>
                    </a:lnTo>
                    <a:lnTo>
                      <a:pt x="1770" y="2628"/>
                    </a:lnTo>
                    <a:lnTo>
                      <a:pt x="1752" y="2640"/>
                    </a:lnTo>
                    <a:lnTo>
                      <a:pt x="1758" y="2664"/>
                    </a:lnTo>
                    <a:lnTo>
                      <a:pt x="1770" y="2658"/>
                    </a:lnTo>
                    <a:lnTo>
                      <a:pt x="1776" y="2658"/>
                    </a:lnTo>
                    <a:lnTo>
                      <a:pt x="1782" y="2652"/>
                    </a:lnTo>
                    <a:lnTo>
                      <a:pt x="1794" y="2652"/>
                    </a:lnTo>
                    <a:lnTo>
                      <a:pt x="1800" y="2658"/>
                    </a:lnTo>
                    <a:lnTo>
                      <a:pt x="1818" y="2658"/>
                    </a:lnTo>
                    <a:lnTo>
                      <a:pt x="1830" y="2652"/>
                    </a:lnTo>
                    <a:lnTo>
                      <a:pt x="1836" y="2646"/>
                    </a:lnTo>
                    <a:lnTo>
                      <a:pt x="1842" y="2634"/>
                    </a:lnTo>
                    <a:lnTo>
                      <a:pt x="1854" y="2634"/>
                    </a:lnTo>
                    <a:lnTo>
                      <a:pt x="1860" y="2640"/>
                    </a:lnTo>
                    <a:lnTo>
                      <a:pt x="1860" y="2646"/>
                    </a:lnTo>
                    <a:lnTo>
                      <a:pt x="1848" y="2658"/>
                    </a:lnTo>
                    <a:lnTo>
                      <a:pt x="1866" y="2664"/>
                    </a:lnTo>
                    <a:lnTo>
                      <a:pt x="1884" y="2646"/>
                    </a:lnTo>
                    <a:lnTo>
                      <a:pt x="1890" y="2634"/>
                    </a:lnTo>
                    <a:lnTo>
                      <a:pt x="1902" y="2628"/>
                    </a:lnTo>
                    <a:lnTo>
                      <a:pt x="1908" y="2616"/>
                    </a:lnTo>
                    <a:lnTo>
                      <a:pt x="1920" y="2604"/>
                    </a:lnTo>
                    <a:lnTo>
                      <a:pt x="1914" y="2604"/>
                    </a:lnTo>
                    <a:lnTo>
                      <a:pt x="1902" y="2592"/>
                    </a:lnTo>
                    <a:lnTo>
                      <a:pt x="1920" y="2562"/>
                    </a:lnTo>
                    <a:lnTo>
                      <a:pt x="1950" y="2562"/>
                    </a:lnTo>
                    <a:lnTo>
                      <a:pt x="1962" y="2538"/>
                    </a:lnTo>
                    <a:lnTo>
                      <a:pt x="1962" y="2514"/>
                    </a:lnTo>
                    <a:lnTo>
                      <a:pt x="1968" y="2502"/>
                    </a:lnTo>
                    <a:lnTo>
                      <a:pt x="1980" y="2496"/>
                    </a:lnTo>
                    <a:lnTo>
                      <a:pt x="1986" y="2484"/>
                    </a:lnTo>
                    <a:lnTo>
                      <a:pt x="1992" y="2478"/>
                    </a:lnTo>
                    <a:lnTo>
                      <a:pt x="1998" y="2466"/>
                    </a:lnTo>
                    <a:lnTo>
                      <a:pt x="1998" y="2460"/>
                    </a:lnTo>
                    <a:lnTo>
                      <a:pt x="1992" y="2454"/>
                    </a:lnTo>
                    <a:close/>
                    <a:moveTo>
                      <a:pt x="1902" y="246"/>
                    </a:moveTo>
                    <a:lnTo>
                      <a:pt x="1890" y="258"/>
                    </a:lnTo>
                    <a:lnTo>
                      <a:pt x="1890" y="270"/>
                    </a:lnTo>
                    <a:lnTo>
                      <a:pt x="1884" y="282"/>
                    </a:lnTo>
                    <a:lnTo>
                      <a:pt x="1884" y="294"/>
                    </a:lnTo>
                    <a:lnTo>
                      <a:pt x="1896" y="300"/>
                    </a:lnTo>
                    <a:lnTo>
                      <a:pt x="1920" y="300"/>
                    </a:lnTo>
                    <a:lnTo>
                      <a:pt x="1926" y="294"/>
                    </a:lnTo>
                    <a:lnTo>
                      <a:pt x="1932" y="294"/>
                    </a:lnTo>
                    <a:lnTo>
                      <a:pt x="1926" y="282"/>
                    </a:lnTo>
                    <a:lnTo>
                      <a:pt x="1932" y="252"/>
                    </a:lnTo>
                    <a:lnTo>
                      <a:pt x="1920" y="252"/>
                    </a:lnTo>
                    <a:lnTo>
                      <a:pt x="1908" y="246"/>
                    </a:lnTo>
                    <a:lnTo>
                      <a:pt x="1902" y="246"/>
                    </a:lnTo>
                    <a:close/>
                    <a:moveTo>
                      <a:pt x="1770" y="2334"/>
                    </a:moveTo>
                    <a:lnTo>
                      <a:pt x="1758" y="2376"/>
                    </a:lnTo>
                    <a:lnTo>
                      <a:pt x="1812" y="2328"/>
                    </a:lnTo>
                    <a:lnTo>
                      <a:pt x="1770" y="2334"/>
                    </a:lnTo>
                    <a:close/>
                    <a:moveTo>
                      <a:pt x="2034" y="2400"/>
                    </a:moveTo>
                    <a:lnTo>
                      <a:pt x="2016" y="2358"/>
                    </a:lnTo>
                    <a:lnTo>
                      <a:pt x="1998" y="2376"/>
                    </a:lnTo>
                    <a:lnTo>
                      <a:pt x="1998" y="2394"/>
                    </a:lnTo>
                    <a:lnTo>
                      <a:pt x="2010" y="2406"/>
                    </a:lnTo>
                    <a:lnTo>
                      <a:pt x="2028" y="2406"/>
                    </a:lnTo>
                    <a:lnTo>
                      <a:pt x="2034" y="240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  <p:grpSp>
          <p:nvGrpSpPr>
            <p:cNvPr id="5" name="Group 1323"/>
            <p:cNvGrpSpPr>
              <a:grpSpLocks/>
            </p:cNvGrpSpPr>
            <p:nvPr/>
          </p:nvGrpSpPr>
          <p:grpSpPr bwMode="auto">
            <a:xfrm>
              <a:off x="1173" y="2053"/>
              <a:ext cx="848" cy="1395"/>
              <a:chOff x="1173" y="2053"/>
              <a:chExt cx="848" cy="1395"/>
            </a:xfrm>
            <a:grpFill/>
          </p:grpSpPr>
          <p:sp>
            <p:nvSpPr>
              <p:cNvPr id="179" name="Venezuela" descr="© INSCALE GmbH, 18.06.2010"/>
              <p:cNvSpPr>
                <a:spLocks noEditPoints="1"/>
              </p:cNvSpPr>
              <p:nvPr/>
            </p:nvSpPr>
            <p:spPr bwMode="auto">
              <a:xfrm>
                <a:off x="1323" y="2059"/>
                <a:ext cx="244" cy="238"/>
              </a:xfrm>
              <a:custGeom>
                <a:avLst/>
                <a:gdLst>
                  <a:gd name="T0" fmla="*/ 2147483647 w 954"/>
                  <a:gd name="T1" fmla="*/ 2147483647 h 930"/>
                  <a:gd name="T2" fmla="*/ 2147483647 w 954"/>
                  <a:gd name="T3" fmla="*/ 2147483647 h 930"/>
                  <a:gd name="T4" fmla="*/ 2147483647 w 954"/>
                  <a:gd name="T5" fmla="*/ 2147483647 h 930"/>
                  <a:gd name="T6" fmla="*/ 2147483647 w 954"/>
                  <a:gd name="T7" fmla="*/ 2147483647 h 930"/>
                  <a:gd name="T8" fmla="*/ 2147483647 w 954"/>
                  <a:gd name="T9" fmla="*/ 2147483647 h 930"/>
                  <a:gd name="T10" fmla="*/ 2147483647 w 954"/>
                  <a:gd name="T11" fmla="*/ 2147483647 h 930"/>
                  <a:gd name="T12" fmla="*/ 2147483647 w 954"/>
                  <a:gd name="T13" fmla="*/ 2147483647 h 930"/>
                  <a:gd name="T14" fmla="*/ 2147483647 w 954"/>
                  <a:gd name="T15" fmla="*/ 2147483647 h 930"/>
                  <a:gd name="T16" fmla="*/ 2147483647 w 954"/>
                  <a:gd name="T17" fmla="*/ 2147483647 h 930"/>
                  <a:gd name="T18" fmla="*/ 2147483647 w 954"/>
                  <a:gd name="T19" fmla="*/ 2147483647 h 930"/>
                  <a:gd name="T20" fmla="*/ 2147483647 w 954"/>
                  <a:gd name="T21" fmla="*/ 2147483647 h 930"/>
                  <a:gd name="T22" fmla="*/ 2147483647 w 954"/>
                  <a:gd name="T23" fmla="*/ 2147483647 h 930"/>
                  <a:gd name="T24" fmla="*/ 2147483647 w 954"/>
                  <a:gd name="T25" fmla="*/ 2147483647 h 930"/>
                  <a:gd name="T26" fmla="*/ 2147483647 w 954"/>
                  <a:gd name="T27" fmla="*/ 2147483647 h 930"/>
                  <a:gd name="T28" fmla="*/ 2147483647 w 954"/>
                  <a:gd name="T29" fmla="*/ 2147483647 h 930"/>
                  <a:gd name="T30" fmla="*/ 2147483647 w 954"/>
                  <a:gd name="T31" fmla="*/ 2147483647 h 930"/>
                  <a:gd name="T32" fmla="*/ 2147483647 w 954"/>
                  <a:gd name="T33" fmla="*/ 2147483647 h 930"/>
                  <a:gd name="T34" fmla="*/ 2147483647 w 954"/>
                  <a:gd name="T35" fmla="*/ 2147483647 h 930"/>
                  <a:gd name="T36" fmla="*/ 2147483647 w 954"/>
                  <a:gd name="T37" fmla="*/ 2147483647 h 930"/>
                  <a:gd name="T38" fmla="*/ 2147483647 w 954"/>
                  <a:gd name="T39" fmla="*/ 2147483647 h 930"/>
                  <a:gd name="T40" fmla="*/ 2147483647 w 954"/>
                  <a:gd name="T41" fmla="*/ 2147483647 h 930"/>
                  <a:gd name="T42" fmla="*/ 2147483647 w 954"/>
                  <a:gd name="T43" fmla="*/ 2147483647 h 930"/>
                  <a:gd name="T44" fmla="*/ 2147483647 w 954"/>
                  <a:gd name="T45" fmla="*/ 2147483647 h 930"/>
                  <a:gd name="T46" fmla="*/ 2147483647 w 954"/>
                  <a:gd name="T47" fmla="*/ 2147483647 h 930"/>
                  <a:gd name="T48" fmla="*/ 2147483647 w 954"/>
                  <a:gd name="T49" fmla="*/ 2147483647 h 930"/>
                  <a:gd name="T50" fmla="*/ 0 w 954"/>
                  <a:gd name="T51" fmla="*/ 2147483647 h 930"/>
                  <a:gd name="T52" fmla="*/ 2147483647 w 954"/>
                  <a:gd name="T53" fmla="*/ 2147483647 h 930"/>
                  <a:gd name="T54" fmla="*/ 2147483647 w 954"/>
                  <a:gd name="T55" fmla="*/ 2147483647 h 930"/>
                  <a:gd name="T56" fmla="*/ 2147483647 w 954"/>
                  <a:gd name="T57" fmla="*/ 2147483647 h 930"/>
                  <a:gd name="T58" fmla="*/ 2147483647 w 954"/>
                  <a:gd name="T59" fmla="*/ 2147483647 h 930"/>
                  <a:gd name="T60" fmla="*/ 2147483647 w 954"/>
                  <a:gd name="T61" fmla="*/ 2147483647 h 930"/>
                  <a:gd name="T62" fmla="*/ 2147483647 w 954"/>
                  <a:gd name="T63" fmla="*/ 2147483647 h 930"/>
                  <a:gd name="T64" fmla="*/ 2147483647 w 954"/>
                  <a:gd name="T65" fmla="*/ 2147483647 h 930"/>
                  <a:gd name="T66" fmla="*/ 2147483647 w 954"/>
                  <a:gd name="T67" fmla="*/ 2147483647 h 930"/>
                  <a:gd name="T68" fmla="*/ 2147483647 w 954"/>
                  <a:gd name="T69" fmla="*/ 2147483647 h 930"/>
                  <a:gd name="T70" fmla="*/ 2147483647 w 954"/>
                  <a:gd name="T71" fmla="*/ 2147483647 h 930"/>
                  <a:gd name="T72" fmla="*/ 2147483647 w 954"/>
                  <a:gd name="T73" fmla="*/ 2147483647 h 930"/>
                  <a:gd name="T74" fmla="*/ 2147483647 w 954"/>
                  <a:gd name="T75" fmla="*/ 2147483647 h 930"/>
                  <a:gd name="T76" fmla="*/ 2147483647 w 954"/>
                  <a:gd name="T77" fmla="*/ 2147483647 h 930"/>
                  <a:gd name="T78" fmla="*/ 2147483647 w 954"/>
                  <a:gd name="T79" fmla="*/ 2147483647 h 930"/>
                  <a:gd name="T80" fmla="*/ 2147483647 w 954"/>
                  <a:gd name="T81" fmla="*/ 2147483647 h 930"/>
                  <a:gd name="T82" fmla="*/ 2147483647 w 954"/>
                  <a:gd name="T83" fmla="*/ 2147483647 h 930"/>
                  <a:gd name="T84" fmla="*/ 2147483647 w 954"/>
                  <a:gd name="T85" fmla="*/ 2147483647 h 930"/>
                  <a:gd name="T86" fmla="*/ 2147483647 w 954"/>
                  <a:gd name="T87" fmla="*/ 2147483647 h 930"/>
                  <a:gd name="T88" fmla="*/ 2147483647 w 954"/>
                  <a:gd name="T89" fmla="*/ 2147483647 h 930"/>
                  <a:gd name="T90" fmla="*/ 2147483647 w 954"/>
                  <a:gd name="T91" fmla="*/ 2147483647 h 930"/>
                  <a:gd name="T92" fmla="*/ 2147483647 w 954"/>
                  <a:gd name="T93" fmla="*/ 2147483647 h 930"/>
                  <a:gd name="T94" fmla="*/ 2147483647 w 954"/>
                  <a:gd name="T95" fmla="*/ 2147483647 h 930"/>
                  <a:gd name="T96" fmla="*/ 2147483647 w 954"/>
                  <a:gd name="T97" fmla="*/ 2147483647 h 930"/>
                  <a:gd name="T98" fmla="*/ 2147483647 w 954"/>
                  <a:gd name="T99" fmla="*/ 2147483647 h 930"/>
                  <a:gd name="T100" fmla="*/ 2147483647 w 954"/>
                  <a:gd name="T101" fmla="*/ 2147483647 h 930"/>
                  <a:gd name="T102" fmla="*/ 2147483647 w 954"/>
                  <a:gd name="T103" fmla="*/ 2147483647 h 930"/>
                  <a:gd name="T104" fmla="*/ 2147483647 w 954"/>
                  <a:gd name="T105" fmla="*/ 2147483647 h 930"/>
                  <a:gd name="T106" fmla="*/ 2147483647 w 954"/>
                  <a:gd name="T107" fmla="*/ 2147483647 h 930"/>
                  <a:gd name="T108" fmla="*/ 2147483647 w 954"/>
                  <a:gd name="T109" fmla="*/ 2147483647 h 930"/>
                  <a:gd name="T110" fmla="*/ 2147483647 w 954"/>
                  <a:gd name="T111" fmla="*/ 2147483647 h 930"/>
                  <a:gd name="T112" fmla="*/ 2147483647 w 954"/>
                  <a:gd name="T113" fmla="*/ 2147483647 h 930"/>
                  <a:gd name="T114" fmla="*/ 2147483647 w 954"/>
                  <a:gd name="T115" fmla="*/ 2147483647 h 930"/>
                  <a:gd name="T116" fmla="*/ 2147483647 w 954"/>
                  <a:gd name="T117" fmla="*/ 2147483647 h 930"/>
                  <a:gd name="T118" fmla="*/ 2147483647 w 954"/>
                  <a:gd name="T119" fmla="*/ 2147483647 h 9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54"/>
                  <a:gd name="T181" fmla="*/ 0 h 930"/>
                  <a:gd name="T182" fmla="*/ 954 w 954"/>
                  <a:gd name="T183" fmla="*/ 930 h 9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54" h="930">
                    <a:moveTo>
                      <a:pt x="264" y="42"/>
                    </a:moveTo>
                    <a:lnTo>
                      <a:pt x="264" y="12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8" y="18"/>
                    </a:lnTo>
                    <a:lnTo>
                      <a:pt x="234" y="24"/>
                    </a:lnTo>
                    <a:lnTo>
                      <a:pt x="234" y="36"/>
                    </a:lnTo>
                    <a:lnTo>
                      <a:pt x="240" y="42"/>
                    </a:lnTo>
                    <a:lnTo>
                      <a:pt x="264" y="42"/>
                    </a:lnTo>
                    <a:close/>
                    <a:moveTo>
                      <a:pt x="936" y="276"/>
                    </a:moveTo>
                    <a:lnTo>
                      <a:pt x="930" y="276"/>
                    </a:lnTo>
                    <a:lnTo>
                      <a:pt x="924" y="282"/>
                    </a:lnTo>
                    <a:lnTo>
                      <a:pt x="912" y="288"/>
                    </a:lnTo>
                    <a:lnTo>
                      <a:pt x="906" y="294"/>
                    </a:lnTo>
                    <a:lnTo>
                      <a:pt x="900" y="288"/>
                    </a:lnTo>
                    <a:lnTo>
                      <a:pt x="888" y="288"/>
                    </a:lnTo>
                    <a:lnTo>
                      <a:pt x="882" y="282"/>
                    </a:lnTo>
                    <a:lnTo>
                      <a:pt x="876" y="282"/>
                    </a:lnTo>
                    <a:lnTo>
                      <a:pt x="852" y="306"/>
                    </a:lnTo>
                    <a:lnTo>
                      <a:pt x="822" y="282"/>
                    </a:lnTo>
                    <a:lnTo>
                      <a:pt x="846" y="282"/>
                    </a:lnTo>
                    <a:lnTo>
                      <a:pt x="858" y="276"/>
                    </a:lnTo>
                    <a:lnTo>
                      <a:pt x="864" y="276"/>
                    </a:lnTo>
                    <a:lnTo>
                      <a:pt x="870" y="264"/>
                    </a:lnTo>
                    <a:lnTo>
                      <a:pt x="870" y="246"/>
                    </a:lnTo>
                    <a:lnTo>
                      <a:pt x="882" y="234"/>
                    </a:lnTo>
                    <a:lnTo>
                      <a:pt x="888" y="222"/>
                    </a:lnTo>
                    <a:lnTo>
                      <a:pt x="876" y="210"/>
                    </a:lnTo>
                    <a:lnTo>
                      <a:pt x="846" y="210"/>
                    </a:lnTo>
                    <a:lnTo>
                      <a:pt x="846" y="204"/>
                    </a:lnTo>
                    <a:lnTo>
                      <a:pt x="840" y="198"/>
                    </a:lnTo>
                    <a:lnTo>
                      <a:pt x="840" y="192"/>
                    </a:lnTo>
                    <a:lnTo>
                      <a:pt x="834" y="186"/>
                    </a:lnTo>
                    <a:lnTo>
                      <a:pt x="828" y="186"/>
                    </a:lnTo>
                    <a:lnTo>
                      <a:pt x="822" y="192"/>
                    </a:lnTo>
                    <a:lnTo>
                      <a:pt x="822" y="210"/>
                    </a:lnTo>
                    <a:lnTo>
                      <a:pt x="816" y="198"/>
                    </a:lnTo>
                    <a:lnTo>
                      <a:pt x="816" y="180"/>
                    </a:lnTo>
                    <a:lnTo>
                      <a:pt x="792" y="180"/>
                    </a:lnTo>
                    <a:lnTo>
                      <a:pt x="786" y="210"/>
                    </a:lnTo>
                    <a:lnTo>
                      <a:pt x="780" y="204"/>
                    </a:lnTo>
                    <a:lnTo>
                      <a:pt x="774" y="192"/>
                    </a:lnTo>
                    <a:lnTo>
                      <a:pt x="774" y="186"/>
                    </a:lnTo>
                    <a:lnTo>
                      <a:pt x="768" y="180"/>
                    </a:lnTo>
                    <a:lnTo>
                      <a:pt x="768" y="156"/>
                    </a:lnTo>
                    <a:lnTo>
                      <a:pt x="738" y="168"/>
                    </a:lnTo>
                    <a:lnTo>
                      <a:pt x="744" y="162"/>
                    </a:lnTo>
                    <a:lnTo>
                      <a:pt x="756" y="156"/>
                    </a:lnTo>
                    <a:lnTo>
                      <a:pt x="762" y="156"/>
                    </a:lnTo>
                    <a:lnTo>
                      <a:pt x="762" y="144"/>
                    </a:lnTo>
                    <a:lnTo>
                      <a:pt x="750" y="138"/>
                    </a:lnTo>
                    <a:lnTo>
                      <a:pt x="744" y="138"/>
                    </a:lnTo>
                    <a:lnTo>
                      <a:pt x="744" y="132"/>
                    </a:lnTo>
                    <a:lnTo>
                      <a:pt x="750" y="132"/>
                    </a:lnTo>
                    <a:lnTo>
                      <a:pt x="762" y="126"/>
                    </a:lnTo>
                    <a:lnTo>
                      <a:pt x="774" y="126"/>
                    </a:lnTo>
                    <a:lnTo>
                      <a:pt x="792" y="120"/>
                    </a:lnTo>
                    <a:lnTo>
                      <a:pt x="804" y="120"/>
                    </a:lnTo>
                    <a:lnTo>
                      <a:pt x="810" y="114"/>
                    </a:lnTo>
                    <a:lnTo>
                      <a:pt x="726" y="114"/>
                    </a:lnTo>
                    <a:lnTo>
                      <a:pt x="690" y="120"/>
                    </a:lnTo>
                    <a:lnTo>
                      <a:pt x="678" y="120"/>
                    </a:lnTo>
                    <a:lnTo>
                      <a:pt x="690" y="132"/>
                    </a:lnTo>
                    <a:lnTo>
                      <a:pt x="678" y="132"/>
                    </a:lnTo>
                    <a:lnTo>
                      <a:pt x="666" y="138"/>
                    </a:lnTo>
                    <a:lnTo>
                      <a:pt x="654" y="138"/>
                    </a:lnTo>
                    <a:lnTo>
                      <a:pt x="642" y="144"/>
                    </a:lnTo>
                    <a:lnTo>
                      <a:pt x="636" y="144"/>
                    </a:lnTo>
                    <a:lnTo>
                      <a:pt x="624" y="150"/>
                    </a:lnTo>
                    <a:lnTo>
                      <a:pt x="606" y="168"/>
                    </a:lnTo>
                    <a:lnTo>
                      <a:pt x="594" y="174"/>
                    </a:lnTo>
                    <a:lnTo>
                      <a:pt x="576" y="174"/>
                    </a:lnTo>
                    <a:lnTo>
                      <a:pt x="564" y="162"/>
                    </a:lnTo>
                    <a:lnTo>
                      <a:pt x="546" y="156"/>
                    </a:lnTo>
                    <a:lnTo>
                      <a:pt x="534" y="144"/>
                    </a:lnTo>
                    <a:lnTo>
                      <a:pt x="522" y="138"/>
                    </a:lnTo>
                    <a:lnTo>
                      <a:pt x="510" y="126"/>
                    </a:lnTo>
                    <a:lnTo>
                      <a:pt x="492" y="126"/>
                    </a:lnTo>
                    <a:lnTo>
                      <a:pt x="450" y="132"/>
                    </a:lnTo>
                    <a:lnTo>
                      <a:pt x="372" y="132"/>
                    </a:lnTo>
                    <a:lnTo>
                      <a:pt x="360" y="120"/>
                    </a:lnTo>
                    <a:lnTo>
                      <a:pt x="354" y="108"/>
                    </a:lnTo>
                    <a:lnTo>
                      <a:pt x="354" y="84"/>
                    </a:lnTo>
                    <a:lnTo>
                      <a:pt x="348" y="72"/>
                    </a:lnTo>
                    <a:lnTo>
                      <a:pt x="336" y="60"/>
                    </a:lnTo>
                    <a:lnTo>
                      <a:pt x="324" y="54"/>
                    </a:lnTo>
                    <a:lnTo>
                      <a:pt x="276" y="54"/>
                    </a:lnTo>
                    <a:lnTo>
                      <a:pt x="240" y="60"/>
                    </a:lnTo>
                    <a:lnTo>
                      <a:pt x="222" y="72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80" y="90"/>
                    </a:lnTo>
                    <a:lnTo>
                      <a:pt x="162" y="96"/>
                    </a:lnTo>
                    <a:lnTo>
                      <a:pt x="144" y="108"/>
                    </a:lnTo>
                    <a:lnTo>
                      <a:pt x="138" y="120"/>
                    </a:lnTo>
                    <a:lnTo>
                      <a:pt x="138" y="144"/>
                    </a:lnTo>
                    <a:lnTo>
                      <a:pt x="150" y="168"/>
                    </a:lnTo>
                    <a:lnTo>
                      <a:pt x="156" y="186"/>
                    </a:lnTo>
                    <a:lnTo>
                      <a:pt x="162" y="198"/>
                    </a:lnTo>
                    <a:lnTo>
                      <a:pt x="156" y="210"/>
                    </a:lnTo>
                    <a:lnTo>
                      <a:pt x="150" y="228"/>
                    </a:lnTo>
                    <a:lnTo>
                      <a:pt x="138" y="234"/>
                    </a:lnTo>
                    <a:lnTo>
                      <a:pt x="132" y="246"/>
                    </a:lnTo>
                    <a:lnTo>
                      <a:pt x="126" y="252"/>
                    </a:lnTo>
                    <a:lnTo>
                      <a:pt x="120" y="252"/>
                    </a:lnTo>
                    <a:lnTo>
                      <a:pt x="126" y="222"/>
                    </a:lnTo>
                    <a:lnTo>
                      <a:pt x="114" y="222"/>
                    </a:lnTo>
                    <a:lnTo>
                      <a:pt x="108" y="216"/>
                    </a:lnTo>
                    <a:lnTo>
                      <a:pt x="96" y="210"/>
                    </a:lnTo>
                    <a:lnTo>
                      <a:pt x="90" y="204"/>
                    </a:lnTo>
                    <a:lnTo>
                      <a:pt x="84" y="192"/>
                    </a:lnTo>
                    <a:lnTo>
                      <a:pt x="96" y="168"/>
                    </a:lnTo>
                    <a:lnTo>
                      <a:pt x="108" y="156"/>
                    </a:lnTo>
                    <a:lnTo>
                      <a:pt x="120" y="132"/>
                    </a:lnTo>
                    <a:lnTo>
                      <a:pt x="120" y="78"/>
                    </a:lnTo>
                    <a:lnTo>
                      <a:pt x="114" y="66"/>
                    </a:lnTo>
                    <a:lnTo>
                      <a:pt x="114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2" y="66"/>
                    </a:lnTo>
                    <a:lnTo>
                      <a:pt x="90" y="78"/>
                    </a:lnTo>
                    <a:lnTo>
                      <a:pt x="72" y="84"/>
                    </a:lnTo>
                    <a:lnTo>
                      <a:pt x="48" y="108"/>
                    </a:lnTo>
                    <a:lnTo>
                      <a:pt x="36" y="144"/>
                    </a:lnTo>
                    <a:lnTo>
                      <a:pt x="36" y="162"/>
                    </a:lnTo>
                    <a:lnTo>
                      <a:pt x="30" y="168"/>
                    </a:lnTo>
                    <a:lnTo>
                      <a:pt x="30" y="192"/>
                    </a:lnTo>
                    <a:lnTo>
                      <a:pt x="6" y="216"/>
                    </a:lnTo>
                    <a:lnTo>
                      <a:pt x="0" y="228"/>
                    </a:lnTo>
                    <a:lnTo>
                      <a:pt x="0" y="240"/>
                    </a:lnTo>
                    <a:lnTo>
                      <a:pt x="6" y="246"/>
                    </a:lnTo>
                    <a:lnTo>
                      <a:pt x="6" y="240"/>
                    </a:lnTo>
                    <a:lnTo>
                      <a:pt x="18" y="228"/>
                    </a:lnTo>
                    <a:lnTo>
                      <a:pt x="24" y="228"/>
                    </a:lnTo>
                    <a:lnTo>
                      <a:pt x="36" y="240"/>
                    </a:lnTo>
                    <a:lnTo>
                      <a:pt x="42" y="252"/>
                    </a:lnTo>
                    <a:lnTo>
                      <a:pt x="42" y="288"/>
                    </a:lnTo>
                    <a:lnTo>
                      <a:pt x="48" y="294"/>
                    </a:lnTo>
                    <a:lnTo>
                      <a:pt x="60" y="300"/>
                    </a:lnTo>
                    <a:lnTo>
                      <a:pt x="66" y="306"/>
                    </a:lnTo>
                    <a:lnTo>
                      <a:pt x="66" y="318"/>
                    </a:lnTo>
                    <a:lnTo>
                      <a:pt x="54" y="342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66" y="396"/>
                    </a:lnTo>
                    <a:lnTo>
                      <a:pt x="72" y="408"/>
                    </a:lnTo>
                    <a:lnTo>
                      <a:pt x="78" y="414"/>
                    </a:lnTo>
                    <a:lnTo>
                      <a:pt x="102" y="414"/>
                    </a:lnTo>
                    <a:lnTo>
                      <a:pt x="108" y="408"/>
                    </a:lnTo>
                    <a:lnTo>
                      <a:pt x="120" y="408"/>
                    </a:lnTo>
                    <a:lnTo>
                      <a:pt x="132" y="414"/>
                    </a:lnTo>
                    <a:lnTo>
                      <a:pt x="138" y="414"/>
                    </a:lnTo>
                    <a:lnTo>
                      <a:pt x="150" y="420"/>
                    </a:lnTo>
                    <a:lnTo>
                      <a:pt x="162" y="420"/>
                    </a:lnTo>
                    <a:lnTo>
                      <a:pt x="168" y="414"/>
                    </a:lnTo>
                    <a:lnTo>
                      <a:pt x="168" y="408"/>
                    </a:lnTo>
                    <a:lnTo>
                      <a:pt x="180" y="408"/>
                    </a:lnTo>
                    <a:lnTo>
                      <a:pt x="186" y="414"/>
                    </a:lnTo>
                    <a:lnTo>
                      <a:pt x="198" y="420"/>
                    </a:lnTo>
                    <a:lnTo>
                      <a:pt x="222" y="420"/>
                    </a:lnTo>
                    <a:lnTo>
                      <a:pt x="222" y="426"/>
                    </a:lnTo>
                    <a:lnTo>
                      <a:pt x="228" y="432"/>
                    </a:lnTo>
                    <a:lnTo>
                      <a:pt x="234" y="444"/>
                    </a:lnTo>
                    <a:lnTo>
                      <a:pt x="240" y="462"/>
                    </a:lnTo>
                    <a:lnTo>
                      <a:pt x="264" y="486"/>
                    </a:lnTo>
                    <a:lnTo>
                      <a:pt x="288" y="486"/>
                    </a:lnTo>
                    <a:lnTo>
                      <a:pt x="288" y="480"/>
                    </a:lnTo>
                    <a:lnTo>
                      <a:pt x="306" y="480"/>
                    </a:lnTo>
                    <a:lnTo>
                      <a:pt x="312" y="486"/>
                    </a:lnTo>
                    <a:lnTo>
                      <a:pt x="336" y="486"/>
                    </a:lnTo>
                    <a:lnTo>
                      <a:pt x="342" y="480"/>
                    </a:lnTo>
                    <a:lnTo>
                      <a:pt x="366" y="486"/>
                    </a:lnTo>
                    <a:lnTo>
                      <a:pt x="372" y="480"/>
                    </a:lnTo>
                    <a:lnTo>
                      <a:pt x="384" y="474"/>
                    </a:lnTo>
                    <a:lnTo>
                      <a:pt x="402" y="474"/>
                    </a:lnTo>
                    <a:lnTo>
                      <a:pt x="408" y="480"/>
                    </a:lnTo>
                    <a:lnTo>
                      <a:pt x="408" y="492"/>
                    </a:lnTo>
                    <a:lnTo>
                      <a:pt x="390" y="510"/>
                    </a:lnTo>
                    <a:lnTo>
                      <a:pt x="390" y="534"/>
                    </a:lnTo>
                    <a:lnTo>
                      <a:pt x="384" y="540"/>
                    </a:lnTo>
                    <a:lnTo>
                      <a:pt x="378" y="540"/>
                    </a:lnTo>
                    <a:lnTo>
                      <a:pt x="366" y="552"/>
                    </a:lnTo>
                    <a:lnTo>
                      <a:pt x="366" y="576"/>
                    </a:lnTo>
                    <a:lnTo>
                      <a:pt x="372" y="588"/>
                    </a:lnTo>
                    <a:lnTo>
                      <a:pt x="372" y="618"/>
                    </a:lnTo>
                    <a:lnTo>
                      <a:pt x="366" y="630"/>
                    </a:lnTo>
                    <a:lnTo>
                      <a:pt x="366" y="642"/>
                    </a:lnTo>
                    <a:lnTo>
                      <a:pt x="372" y="648"/>
                    </a:lnTo>
                    <a:lnTo>
                      <a:pt x="384" y="648"/>
                    </a:lnTo>
                    <a:lnTo>
                      <a:pt x="384" y="672"/>
                    </a:lnTo>
                    <a:lnTo>
                      <a:pt x="390" y="684"/>
                    </a:lnTo>
                    <a:lnTo>
                      <a:pt x="402" y="690"/>
                    </a:lnTo>
                    <a:lnTo>
                      <a:pt x="408" y="702"/>
                    </a:lnTo>
                    <a:lnTo>
                      <a:pt x="408" y="708"/>
                    </a:lnTo>
                    <a:lnTo>
                      <a:pt x="402" y="720"/>
                    </a:lnTo>
                    <a:lnTo>
                      <a:pt x="372" y="750"/>
                    </a:lnTo>
                    <a:lnTo>
                      <a:pt x="366" y="750"/>
                    </a:lnTo>
                    <a:lnTo>
                      <a:pt x="390" y="762"/>
                    </a:lnTo>
                    <a:lnTo>
                      <a:pt x="402" y="774"/>
                    </a:lnTo>
                    <a:lnTo>
                      <a:pt x="414" y="774"/>
                    </a:lnTo>
                    <a:lnTo>
                      <a:pt x="414" y="798"/>
                    </a:lnTo>
                    <a:lnTo>
                      <a:pt x="420" y="804"/>
                    </a:lnTo>
                    <a:lnTo>
                      <a:pt x="420" y="822"/>
                    </a:lnTo>
                    <a:lnTo>
                      <a:pt x="426" y="828"/>
                    </a:lnTo>
                    <a:lnTo>
                      <a:pt x="426" y="846"/>
                    </a:lnTo>
                    <a:lnTo>
                      <a:pt x="432" y="858"/>
                    </a:lnTo>
                    <a:lnTo>
                      <a:pt x="432" y="876"/>
                    </a:lnTo>
                    <a:lnTo>
                      <a:pt x="444" y="888"/>
                    </a:lnTo>
                    <a:lnTo>
                      <a:pt x="450" y="900"/>
                    </a:lnTo>
                    <a:lnTo>
                      <a:pt x="450" y="906"/>
                    </a:lnTo>
                    <a:lnTo>
                      <a:pt x="462" y="918"/>
                    </a:lnTo>
                    <a:lnTo>
                      <a:pt x="468" y="918"/>
                    </a:lnTo>
                    <a:lnTo>
                      <a:pt x="480" y="924"/>
                    </a:lnTo>
                    <a:lnTo>
                      <a:pt x="486" y="924"/>
                    </a:lnTo>
                    <a:lnTo>
                      <a:pt x="498" y="918"/>
                    </a:lnTo>
                    <a:lnTo>
                      <a:pt x="504" y="912"/>
                    </a:lnTo>
                    <a:lnTo>
                      <a:pt x="516" y="906"/>
                    </a:lnTo>
                    <a:lnTo>
                      <a:pt x="522" y="900"/>
                    </a:lnTo>
                    <a:lnTo>
                      <a:pt x="528" y="906"/>
                    </a:lnTo>
                    <a:lnTo>
                      <a:pt x="528" y="930"/>
                    </a:lnTo>
                    <a:lnTo>
                      <a:pt x="534" y="930"/>
                    </a:lnTo>
                    <a:lnTo>
                      <a:pt x="546" y="918"/>
                    </a:lnTo>
                    <a:lnTo>
                      <a:pt x="558" y="894"/>
                    </a:lnTo>
                    <a:lnTo>
                      <a:pt x="570" y="882"/>
                    </a:lnTo>
                    <a:lnTo>
                      <a:pt x="588" y="882"/>
                    </a:lnTo>
                    <a:lnTo>
                      <a:pt x="594" y="876"/>
                    </a:lnTo>
                    <a:lnTo>
                      <a:pt x="630" y="858"/>
                    </a:lnTo>
                    <a:lnTo>
                      <a:pt x="636" y="846"/>
                    </a:lnTo>
                    <a:lnTo>
                      <a:pt x="636" y="816"/>
                    </a:lnTo>
                    <a:lnTo>
                      <a:pt x="678" y="816"/>
                    </a:lnTo>
                    <a:lnTo>
                      <a:pt x="684" y="810"/>
                    </a:lnTo>
                    <a:lnTo>
                      <a:pt x="690" y="798"/>
                    </a:lnTo>
                    <a:lnTo>
                      <a:pt x="690" y="792"/>
                    </a:lnTo>
                    <a:lnTo>
                      <a:pt x="684" y="786"/>
                    </a:lnTo>
                    <a:lnTo>
                      <a:pt x="636" y="780"/>
                    </a:lnTo>
                    <a:lnTo>
                      <a:pt x="636" y="750"/>
                    </a:lnTo>
                    <a:lnTo>
                      <a:pt x="630" y="738"/>
                    </a:lnTo>
                    <a:lnTo>
                      <a:pt x="618" y="726"/>
                    </a:lnTo>
                    <a:lnTo>
                      <a:pt x="624" y="720"/>
                    </a:lnTo>
                    <a:lnTo>
                      <a:pt x="624" y="690"/>
                    </a:lnTo>
                    <a:lnTo>
                      <a:pt x="618" y="684"/>
                    </a:lnTo>
                    <a:lnTo>
                      <a:pt x="606" y="678"/>
                    </a:lnTo>
                    <a:lnTo>
                      <a:pt x="588" y="660"/>
                    </a:lnTo>
                    <a:lnTo>
                      <a:pt x="588" y="630"/>
                    </a:lnTo>
                    <a:lnTo>
                      <a:pt x="594" y="636"/>
                    </a:lnTo>
                    <a:lnTo>
                      <a:pt x="594" y="642"/>
                    </a:lnTo>
                    <a:lnTo>
                      <a:pt x="636" y="642"/>
                    </a:lnTo>
                    <a:lnTo>
                      <a:pt x="642" y="648"/>
                    </a:lnTo>
                    <a:lnTo>
                      <a:pt x="642" y="666"/>
                    </a:lnTo>
                    <a:lnTo>
                      <a:pt x="654" y="666"/>
                    </a:lnTo>
                    <a:lnTo>
                      <a:pt x="666" y="660"/>
                    </a:lnTo>
                    <a:lnTo>
                      <a:pt x="678" y="666"/>
                    </a:lnTo>
                    <a:lnTo>
                      <a:pt x="684" y="660"/>
                    </a:lnTo>
                    <a:lnTo>
                      <a:pt x="696" y="660"/>
                    </a:lnTo>
                    <a:lnTo>
                      <a:pt x="702" y="666"/>
                    </a:lnTo>
                    <a:lnTo>
                      <a:pt x="708" y="678"/>
                    </a:lnTo>
                    <a:lnTo>
                      <a:pt x="720" y="690"/>
                    </a:lnTo>
                    <a:lnTo>
                      <a:pt x="732" y="696"/>
                    </a:lnTo>
                    <a:lnTo>
                      <a:pt x="738" y="690"/>
                    </a:lnTo>
                    <a:lnTo>
                      <a:pt x="738" y="672"/>
                    </a:lnTo>
                    <a:lnTo>
                      <a:pt x="744" y="660"/>
                    </a:lnTo>
                    <a:lnTo>
                      <a:pt x="744" y="648"/>
                    </a:lnTo>
                    <a:lnTo>
                      <a:pt x="750" y="642"/>
                    </a:lnTo>
                    <a:lnTo>
                      <a:pt x="768" y="642"/>
                    </a:lnTo>
                    <a:lnTo>
                      <a:pt x="774" y="648"/>
                    </a:lnTo>
                    <a:lnTo>
                      <a:pt x="792" y="648"/>
                    </a:lnTo>
                    <a:lnTo>
                      <a:pt x="804" y="642"/>
                    </a:lnTo>
                    <a:lnTo>
                      <a:pt x="828" y="618"/>
                    </a:lnTo>
                    <a:lnTo>
                      <a:pt x="840" y="612"/>
                    </a:lnTo>
                    <a:lnTo>
                      <a:pt x="864" y="612"/>
                    </a:lnTo>
                    <a:lnTo>
                      <a:pt x="864" y="600"/>
                    </a:lnTo>
                    <a:lnTo>
                      <a:pt x="876" y="600"/>
                    </a:lnTo>
                    <a:lnTo>
                      <a:pt x="882" y="594"/>
                    </a:lnTo>
                    <a:lnTo>
                      <a:pt x="882" y="558"/>
                    </a:lnTo>
                    <a:lnTo>
                      <a:pt x="846" y="522"/>
                    </a:lnTo>
                    <a:lnTo>
                      <a:pt x="840" y="510"/>
                    </a:lnTo>
                    <a:lnTo>
                      <a:pt x="834" y="504"/>
                    </a:lnTo>
                    <a:lnTo>
                      <a:pt x="834" y="492"/>
                    </a:lnTo>
                    <a:lnTo>
                      <a:pt x="846" y="486"/>
                    </a:lnTo>
                    <a:lnTo>
                      <a:pt x="852" y="486"/>
                    </a:lnTo>
                    <a:lnTo>
                      <a:pt x="864" y="480"/>
                    </a:lnTo>
                    <a:lnTo>
                      <a:pt x="864" y="462"/>
                    </a:lnTo>
                    <a:lnTo>
                      <a:pt x="846" y="444"/>
                    </a:lnTo>
                    <a:lnTo>
                      <a:pt x="846" y="438"/>
                    </a:lnTo>
                    <a:lnTo>
                      <a:pt x="876" y="438"/>
                    </a:lnTo>
                    <a:lnTo>
                      <a:pt x="888" y="432"/>
                    </a:lnTo>
                    <a:lnTo>
                      <a:pt x="900" y="432"/>
                    </a:lnTo>
                    <a:lnTo>
                      <a:pt x="912" y="426"/>
                    </a:lnTo>
                    <a:lnTo>
                      <a:pt x="918" y="420"/>
                    </a:lnTo>
                    <a:lnTo>
                      <a:pt x="918" y="402"/>
                    </a:lnTo>
                    <a:lnTo>
                      <a:pt x="894" y="402"/>
                    </a:lnTo>
                    <a:lnTo>
                      <a:pt x="894" y="360"/>
                    </a:lnTo>
                    <a:lnTo>
                      <a:pt x="906" y="348"/>
                    </a:lnTo>
                    <a:lnTo>
                      <a:pt x="918" y="348"/>
                    </a:lnTo>
                    <a:lnTo>
                      <a:pt x="924" y="342"/>
                    </a:lnTo>
                    <a:lnTo>
                      <a:pt x="930" y="342"/>
                    </a:lnTo>
                    <a:lnTo>
                      <a:pt x="936" y="336"/>
                    </a:lnTo>
                    <a:lnTo>
                      <a:pt x="954" y="300"/>
                    </a:lnTo>
                    <a:lnTo>
                      <a:pt x="948" y="294"/>
                    </a:lnTo>
                    <a:lnTo>
                      <a:pt x="942" y="282"/>
                    </a:lnTo>
                    <a:lnTo>
                      <a:pt x="936" y="27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0" name="Uruguay" descr="© INSCALE GmbH, 18.06.2010"/>
              <p:cNvSpPr>
                <a:spLocks/>
              </p:cNvSpPr>
              <p:nvPr/>
            </p:nvSpPr>
            <p:spPr bwMode="auto">
              <a:xfrm>
                <a:off x="1648" y="2931"/>
                <a:ext cx="94" cy="98"/>
              </a:xfrm>
              <a:custGeom>
                <a:avLst/>
                <a:gdLst>
                  <a:gd name="T0" fmla="*/ 2147483647 w 366"/>
                  <a:gd name="T1" fmla="*/ 2147483647 h 384"/>
                  <a:gd name="T2" fmla="*/ 2147483647 w 366"/>
                  <a:gd name="T3" fmla="*/ 2147483647 h 384"/>
                  <a:gd name="T4" fmla="*/ 2147483647 w 366"/>
                  <a:gd name="T5" fmla="*/ 2147483647 h 384"/>
                  <a:gd name="T6" fmla="*/ 2147483647 w 366"/>
                  <a:gd name="T7" fmla="*/ 2147483647 h 384"/>
                  <a:gd name="T8" fmla="*/ 2147483647 w 366"/>
                  <a:gd name="T9" fmla="*/ 2147483647 h 384"/>
                  <a:gd name="T10" fmla="*/ 2147483647 w 366"/>
                  <a:gd name="T11" fmla="*/ 2147483647 h 384"/>
                  <a:gd name="T12" fmla="*/ 2147483647 w 366"/>
                  <a:gd name="T13" fmla="*/ 2147483647 h 384"/>
                  <a:gd name="T14" fmla="*/ 2147483647 w 366"/>
                  <a:gd name="T15" fmla="*/ 2147483647 h 384"/>
                  <a:gd name="T16" fmla="*/ 2147483647 w 366"/>
                  <a:gd name="T17" fmla="*/ 2147483647 h 384"/>
                  <a:gd name="T18" fmla="*/ 2147483647 w 366"/>
                  <a:gd name="T19" fmla="*/ 2147483647 h 384"/>
                  <a:gd name="T20" fmla="*/ 2147483647 w 366"/>
                  <a:gd name="T21" fmla="*/ 2147483647 h 384"/>
                  <a:gd name="T22" fmla="*/ 2147483647 w 366"/>
                  <a:gd name="T23" fmla="*/ 2147483647 h 384"/>
                  <a:gd name="T24" fmla="*/ 2147483647 w 366"/>
                  <a:gd name="T25" fmla="*/ 2147483647 h 384"/>
                  <a:gd name="T26" fmla="*/ 2147483647 w 366"/>
                  <a:gd name="T27" fmla="*/ 2147483647 h 384"/>
                  <a:gd name="T28" fmla="*/ 2147483647 w 366"/>
                  <a:gd name="T29" fmla="*/ 2147483647 h 384"/>
                  <a:gd name="T30" fmla="*/ 2147483647 w 366"/>
                  <a:gd name="T31" fmla="*/ 2147483647 h 384"/>
                  <a:gd name="T32" fmla="*/ 2147483647 w 366"/>
                  <a:gd name="T33" fmla="*/ 2147483647 h 384"/>
                  <a:gd name="T34" fmla="*/ 2147483647 w 366"/>
                  <a:gd name="T35" fmla="*/ 2147483647 h 384"/>
                  <a:gd name="T36" fmla="*/ 2147483647 w 366"/>
                  <a:gd name="T37" fmla="*/ 2147483647 h 384"/>
                  <a:gd name="T38" fmla="*/ 2147483647 w 366"/>
                  <a:gd name="T39" fmla="*/ 2147483647 h 384"/>
                  <a:gd name="T40" fmla="*/ 2147483647 w 366"/>
                  <a:gd name="T41" fmla="*/ 2147483647 h 384"/>
                  <a:gd name="T42" fmla="*/ 2147483647 w 366"/>
                  <a:gd name="T43" fmla="*/ 2147483647 h 384"/>
                  <a:gd name="T44" fmla="*/ 2147483647 w 366"/>
                  <a:gd name="T45" fmla="*/ 0 h 384"/>
                  <a:gd name="T46" fmla="*/ 2147483647 w 366"/>
                  <a:gd name="T47" fmla="*/ 2147483647 h 384"/>
                  <a:gd name="T48" fmla="*/ 2147483647 w 366"/>
                  <a:gd name="T49" fmla="*/ 2147483647 h 384"/>
                  <a:gd name="T50" fmla="*/ 0 w 366"/>
                  <a:gd name="T51" fmla="*/ 2147483647 h 384"/>
                  <a:gd name="T52" fmla="*/ 2147483647 w 366"/>
                  <a:gd name="T53" fmla="*/ 2147483647 h 384"/>
                  <a:gd name="T54" fmla="*/ 2147483647 w 366"/>
                  <a:gd name="T55" fmla="*/ 2147483647 h 384"/>
                  <a:gd name="T56" fmla="*/ 2147483647 w 366"/>
                  <a:gd name="T57" fmla="*/ 2147483647 h 384"/>
                  <a:gd name="T58" fmla="*/ 2147483647 w 366"/>
                  <a:gd name="T59" fmla="*/ 2147483647 h 384"/>
                  <a:gd name="T60" fmla="*/ 2147483647 w 366"/>
                  <a:gd name="T61" fmla="*/ 2147483647 h 384"/>
                  <a:gd name="T62" fmla="*/ 2147483647 w 366"/>
                  <a:gd name="T63" fmla="*/ 2147483647 h 384"/>
                  <a:gd name="T64" fmla="*/ 2147483647 w 366"/>
                  <a:gd name="T65" fmla="*/ 2147483647 h 384"/>
                  <a:gd name="T66" fmla="*/ 2147483647 w 366"/>
                  <a:gd name="T67" fmla="*/ 2147483647 h 384"/>
                  <a:gd name="T68" fmla="*/ 2147483647 w 366"/>
                  <a:gd name="T69" fmla="*/ 2147483647 h 384"/>
                  <a:gd name="T70" fmla="*/ 2147483647 w 366"/>
                  <a:gd name="T71" fmla="*/ 2147483647 h 384"/>
                  <a:gd name="T72" fmla="*/ 2147483647 w 366"/>
                  <a:gd name="T73" fmla="*/ 2147483647 h 384"/>
                  <a:gd name="T74" fmla="*/ 2147483647 w 366"/>
                  <a:gd name="T75" fmla="*/ 2147483647 h 384"/>
                  <a:gd name="T76" fmla="*/ 2147483647 w 366"/>
                  <a:gd name="T77" fmla="*/ 2147483647 h 38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66"/>
                  <a:gd name="T118" fmla="*/ 0 h 384"/>
                  <a:gd name="T119" fmla="*/ 366 w 366"/>
                  <a:gd name="T120" fmla="*/ 384 h 38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66" h="384">
                    <a:moveTo>
                      <a:pt x="138" y="372"/>
                    </a:moveTo>
                    <a:lnTo>
                      <a:pt x="174" y="372"/>
                    </a:lnTo>
                    <a:lnTo>
                      <a:pt x="198" y="378"/>
                    </a:lnTo>
                    <a:lnTo>
                      <a:pt x="228" y="378"/>
                    </a:lnTo>
                    <a:lnTo>
                      <a:pt x="288" y="384"/>
                    </a:lnTo>
                    <a:lnTo>
                      <a:pt x="330" y="366"/>
                    </a:lnTo>
                    <a:lnTo>
                      <a:pt x="342" y="354"/>
                    </a:lnTo>
                    <a:lnTo>
                      <a:pt x="360" y="300"/>
                    </a:lnTo>
                    <a:lnTo>
                      <a:pt x="366" y="294"/>
                    </a:lnTo>
                    <a:lnTo>
                      <a:pt x="348" y="294"/>
                    </a:lnTo>
                    <a:lnTo>
                      <a:pt x="348" y="264"/>
                    </a:lnTo>
                    <a:lnTo>
                      <a:pt x="342" y="264"/>
                    </a:lnTo>
                    <a:lnTo>
                      <a:pt x="342" y="240"/>
                    </a:lnTo>
                    <a:lnTo>
                      <a:pt x="348" y="234"/>
                    </a:lnTo>
                    <a:lnTo>
                      <a:pt x="360" y="210"/>
                    </a:lnTo>
                    <a:lnTo>
                      <a:pt x="360" y="198"/>
                    </a:lnTo>
                    <a:lnTo>
                      <a:pt x="354" y="198"/>
                    </a:lnTo>
                    <a:lnTo>
                      <a:pt x="342" y="192"/>
                    </a:lnTo>
                    <a:lnTo>
                      <a:pt x="336" y="192"/>
                    </a:lnTo>
                    <a:lnTo>
                      <a:pt x="318" y="174"/>
                    </a:lnTo>
                    <a:lnTo>
                      <a:pt x="312" y="162"/>
                    </a:lnTo>
                    <a:lnTo>
                      <a:pt x="306" y="156"/>
                    </a:lnTo>
                    <a:lnTo>
                      <a:pt x="300" y="144"/>
                    </a:lnTo>
                    <a:lnTo>
                      <a:pt x="288" y="144"/>
                    </a:lnTo>
                    <a:lnTo>
                      <a:pt x="270" y="138"/>
                    </a:lnTo>
                    <a:lnTo>
                      <a:pt x="258" y="132"/>
                    </a:lnTo>
                    <a:lnTo>
                      <a:pt x="252" y="126"/>
                    </a:lnTo>
                    <a:lnTo>
                      <a:pt x="252" y="114"/>
                    </a:lnTo>
                    <a:lnTo>
                      <a:pt x="246" y="114"/>
                    </a:lnTo>
                    <a:lnTo>
                      <a:pt x="228" y="96"/>
                    </a:lnTo>
                    <a:lnTo>
                      <a:pt x="210" y="96"/>
                    </a:lnTo>
                    <a:lnTo>
                      <a:pt x="192" y="78"/>
                    </a:lnTo>
                    <a:lnTo>
                      <a:pt x="186" y="66"/>
                    </a:lnTo>
                    <a:lnTo>
                      <a:pt x="174" y="60"/>
                    </a:lnTo>
                    <a:lnTo>
                      <a:pt x="168" y="60"/>
                    </a:lnTo>
                    <a:lnTo>
                      <a:pt x="156" y="72"/>
                    </a:lnTo>
                    <a:lnTo>
                      <a:pt x="156" y="78"/>
                    </a:lnTo>
                    <a:lnTo>
                      <a:pt x="144" y="78"/>
                    </a:lnTo>
                    <a:lnTo>
                      <a:pt x="144" y="66"/>
                    </a:lnTo>
                    <a:lnTo>
                      <a:pt x="132" y="54"/>
                    </a:lnTo>
                    <a:lnTo>
                      <a:pt x="126" y="42"/>
                    </a:lnTo>
                    <a:lnTo>
                      <a:pt x="120" y="36"/>
                    </a:lnTo>
                    <a:lnTo>
                      <a:pt x="108" y="30"/>
                    </a:lnTo>
                    <a:lnTo>
                      <a:pt x="102" y="18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18" y="12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4" y="60"/>
                    </a:lnTo>
                    <a:lnTo>
                      <a:pt x="30" y="60"/>
                    </a:lnTo>
                    <a:lnTo>
                      <a:pt x="6" y="72"/>
                    </a:lnTo>
                    <a:lnTo>
                      <a:pt x="6" y="108"/>
                    </a:lnTo>
                    <a:lnTo>
                      <a:pt x="30" y="126"/>
                    </a:lnTo>
                    <a:lnTo>
                      <a:pt x="12" y="126"/>
                    </a:lnTo>
                    <a:lnTo>
                      <a:pt x="0" y="138"/>
                    </a:lnTo>
                    <a:lnTo>
                      <a:pt x="6" y="144"/>
                    </a:lnTo>
                    <a:lnTo>
                      <a:pt x="12" y="156"/>
                    </a:lnTo>
                    <a:lnTo>
                      <a:pt x="24" y="168"/>
                    </a:lnTo>
                    <a:lnTo>
                      <a:pt x="12" y="186"/>
                    </a:lnTo>
                    <a:lnTo>
                      <a:pt x="18" y="192"/>
                    </a:lnTo>
                    <a:lnTo>
                      <a:pt x="24" y="204"/>
                    </a:lnTo>
                    <a:lnTo>
                      <a:pt x="36" y="210"/>
                    </a:lnTo>
                    <a:lnTo>
                      <a:pt x="42" y="222"/>
                    </a:lnTo>
                    <a:lnTo>
                      <a:pt x="42" y="228"/>
                    </a:lnTo>
                    <a:lnTo>
                      <a:pt x="36" y="228"/>
                    </a:lnTo>
                    <a:lnTo>
                      <a:pt x="30" y="234"/>
                    </a:lnTo>
                    <a:lnTo>
                      <a:pt x="6" y="234"/>
                    </a:lnTo>
                    <a:lnTo>
                      <a:pt x="6" y="282"/>
                    </a:lnTo>
                    <a:lnTo>
                      <a:pt x="36" y="318"/>
                    </a:lnTo>
                    <a:lnTo>
                      <a:pt x="42" y="318"/>
                    </a:lnTo>
                    <a:lnTo>
                      <a:pt x="54" y="324"/>
                    </a:lnTo>
                    <a:lnTo>
                      <a:pt x="78" y="348"/>
                    </a:lnTo>
                    <a:lnTo>
                      <a:pt x="90" y="354"/>
                    </a:lnTo>
                    <a:lnTo>
                      <a:pt x="126" y="354"/>
                    </a:lnTo>
                    <a:lnTo>
                      <a:pt x="138" y="3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1" name="Suriname" descr="© INSCALE GmbH, 18.06.2010"/>
              <p:cNvSpPr>
                <a:spLocks/>
              </p:cNvSpPr>
              <p:nvPr/>
            </p:nvSpPr>
            <p:spPr bwMode="auto">
              <a:xfrm>
                <a:off x="1596" y="2187"/>
                <a:ext cx="75" cy="86"/>
              </a:xfrm>
              <a:custGeom>
                <a:avLst/>
                <a:gdLst>
                  <a:gd name="T0" fmla="*/ 2147483647 w 294"/>
                  <a:gd name="T1" fmla="*/ 2147483647 h 336"/>
                  <a:gd name="T2" fmla="*/ 2147483647 w 294"/>
                  <a:gd name="T3" fmla="*/ 2147483647 h 336"/>
                  <a:gd name="T4" fmla="*/ 2147483647 w 294"/>
                  <a:gd name="T5" fmla="*/ 2147483647 h 336"/>
                  <a:gd name="T6" fmla="*/ 0 w 294"/>
                  <a:gd name="T7" fmla="*/ 2147483647 h 336"/>
                  <a:gd name="T8" fmla="*/ 2147483647 w 294"/>
                  <a:gd name="T9" fmla="*/ 2147483647 h 336"/>
                  <a:gd name="T10" fmla="*/ 2147483647 w 294"/>
                  <a:gd name="T11" fmla="*/ 2147483647 h 336"/>
                  <a:gd name="T12" fmla="*/ 2147483647 w 294"/>
                  <a:gd name="T13" fmla="*/ 2147483647 h 336"/>
                  <a:gd name="T14" fmla="*/ 2147483647 w 294"/>
                  <a:gd name="T15" fmla="*/ 2147483647 h 336"/>
                  <a:gd name="T16" fmla="*/ 2147483647 w 294"/>
                  <a:gd name="T17" fmla="*/ 2147483647 h 336"/>
                  <a:gd name="T18" fmla="*/ 2147483647 w 294"/>
                  <a:gd name="T19" fmla="*/ 2147483647 h 336"/>
                  <a:gd name="T20" fmla="*/ 2147483647 w 294"/>
                  <a:gd name="T21" fmla="*/ 2147483647 h 336"/>
                  <a:gd name="T22" fmla="*/ 2147483647 w 294"/>
                  <a:gd name="T23" fmla="*/ 2147483647 h 336"/>
                  <a:gd name="T24" fmla="*/ 2147483647 w 294"/>
                  <a:gd name="T25" fmla="*/ 2147483647 h 336"/>
                  <a:gd name="T26" fmla="*/ 2147483647 w 294"/>
                  <a:gd name="T27" fmla="*/ 2147483647 h 336"/>
                  <a:gd name="T28" fmla="*/ 2147483647 w 294"/>
                  <a:gd name="T29" fmla="*/ 2147483647 h 336"/>
                  <a:gd name="T30" fmla="*/ 2147483647 w 294"/>
                  <a:gd name="T31" fmla="*/ 2147483647 h 336"/>
                  <a:gd name="T32" fmla="*/ 2147483647 w 294"/>
                  <a:gd name="T33" fmla="*/ 2147483647 h 336"/>
                  <a:gd name="T34" fmla="*/ 2147483647 w 294"/>
                  <a:gd name="T35" fmla="*/ 2147483647 h 336"/>
                  <a:gd name="T36" fmla="*/ 2147483647 w 294"/>
                  <a:gd name="T37" fmla="*/ 2147483647 h 336"/>
                  <a:gd name="T38" fmla="*/ 2147483647 w 294"/>
                  <a:gd name="T39" fmla="*/ 2147483647 h 336"/>
                  <a:gd name="T40" fmla="*/ 2147483647 w 294"/>
                  <a:gd name="T41" fmla="*/ 2147483647 h 336"/>
                  <a:gd name="T42" fmla="*/ 2147483647 w 294"/>
                  <a:gd name="T43" fmla="*/ 2147483647 h 336"/>
                  <a:gd name="T44" fmla="*/ 2147483647 w 294"/>
                  <a:gd name="T45" fmla="*/ 2147483647 h 336"/>
                  <a:gd name="T46" fmla="*/ 2147483647 w 294"/>
                  <a:gd name="T47" fmla="*/ 2147483647 h 336"/>
                  <a:gd name="T48" fmla="*/ 2147483647 w 294"/>
                  <a:gd name="T49" fmla="*/ 2147483647 h 336"/>
                  <a:gd name="T50" fmla="*/ 2147483647 w 294"/>
                  <a:gd name="T51" fmla="*/ 2147483647 h 336"/>
                  <a:gd name="T52" fmla="*/ 2147483647 w 294"/>
                  <a:gd name="T53" fmla="*/ 2147483647 h 336"/>
                  <a:gd name="T54" fmla="*/ 2147483647 w 294"/>
                  <a:gd name="T55" fmla="*/ 2147483647 h 336"/>
                  <a:gd name="T56" fmla="*/ 2147483647 w 294"/>
                  <a:gd name="T57" fmla="*/ 2147483647 h 336"/>
                  <a:gd name="T58" fmla="*/ 2147483647 w 294"/>
                  <a:gd name="T59" fmla="*/ 2147483647 h 336"/>
                  <a:gd name="T60" fmla="*/ 2147483647 w 294"/>
                  <a:gd name="T61" fmla="*/ 2147483647 h 336"/>
                  <a:gd name="T62" fmla="*/ 2147483647 w 294"/>
                  <a:gd name="T63" fmla="*/ 2147483647 h 336"/>
                  <a:gd name="T64" fmla="*/ 2147483647 w 294"/>
                  <a:gd name="T65" fmla="*/ 2147483647 h 336"/>
                  <a:gd name="T66" fmla="*/ 2147483647 w 294"/>
                  <a:gd name="T67" fmla="*/ 2147483647 h 336"/>
                  <a:gd name="T68" fmla="*/ 2147483647 w 294"/>
                  <a:gd name="T69" fmla="*/ 2147483647 h 336"/>
                  <a:gd name="T70" fmla="*/ 2147483647 w 294"/>
                  <a:gd name="T71" fmla="*/ 0 h 336"/>
                  <a:gd name="T72" fmla="*/ 2147483647 w 294"/>
                  <a:gd name="T73" fmla="*/ 2147483647 h 336"/>
                  <a:gd name="T74" fmla="*/ 2147483647 w 294"/>
                  <a:gd name="T75" fmla="*/ 2147483647 h 336"/>
                  <a:gd name="T76" fmla="*/ 2147483647 w 294"/>
                  <a:gd name="T77" fmla="*/ 2147483647 h 336"/>
                  <a:gd name="T78" fmla="*/ 2147483647 w 294"/>
                  <a:gd name="T79" fmla="*/ 2147483647 h 336"/>
                  <a:gd name="T80" fmla="*/ 2147483647 w 294"/>
                  <a:gd name="T81" fmla="*/ 2147483647 h 336"/>
                  <a:gd name="T82" fmla="*/ 2147483647 w 294"/>
                  <a:gd name="T83" fmla="*/ 2147483647 h 3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94"/>
                  <a:gd name="T127" fmla="*/ 0 h 336"/>
                  <a:gd name="T128" fmla="*/ 294 w 294"/>
                  <a:gd name="T129" fmla="*/ 336 h 3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94" h="336">
                    <a:moveTo>
                      <a:pt x="60" y="78"/>
                    </a:moveTo>
                    <a:lnTo>
                      <a:pt x="30" y="78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12" y="132"/>
                    </a:lnTo>
                    <a:lnTo>
                      <a:pt x="6" y="138"/>
                    </a:lnTo>
                    <a:lnTo>
                      <a:pt x="0" y="150"/>
                    </a:lnTo>
                    <a:lnTo>
                      <a:pt x="0" y="162"/>
                    </a:lnTo>
                    <a:lnTo>
                      <a:pt x="6" y="168"/>
                    </a:lnTo>
                    <a:lnTo>
                      <a:pt x="6" y="174"/>
                    </a:lnTo>
                    <a:lnTo>
                      <a:pt x="12" y="174"/>
                    </a:lnTo>
                    <a:lnTo>
                      <a:pt x="12" y="186"/>
                    </a:lnTo>
                    <a:lnTo>
                      <a:pt x="18" y="198"/>
                    </a:lnTo>
                    <a:lnTo>
                      <a:pt x="24" y="204"/>
                    </a:lnTo>
                    <a:lnTo>
                      <a:pt x="30" y="216"/>
                    </a:lnTo>
                    <a:lnTo>
                      <a:pt x="42" y="216"/>
                    </a:lnTo>
                    <a:lnTo>
                      <a:pt x="42" y="210"/>
                    </a:lnTo>
                    <a:lnTo>
                      <a:pt x="54" y="198"/>
                    </a:lnTo>
                    <a:lnTo>
                      <a:pt x="54" y="216"/>
                    </a:lnTo>
                    <a:lnTo>
                      <a:pt x="48" y="222"/>
                    </a:lnTo>
                    <a:lnTo>
                      <a:pt x="48" y="246"/>
                    </a:lnTo>
                    <a:lnTo>
                      <a:pt x="54" y="258"/>
                    </a:lnTo>
                    <a:lnTo>
                      <a:pt x="72" y="276"/>
                    </a:lnTo>
                    <a:lnTo>
                      <a:pt x="78" y="294"/>
                    </a:lnTo>
                    <a:lnTo>
                      <a:pt x="84" y="306"/>
                    </a:lnTo>
                    <a:lnTo>
                      <a:pt x="90" y="312"/>
                    </a:lnTo>
                    <a:lnTo>
                      <a:pt x="90" y="318"/>
                    </a:lnTo>
                    <a:lnTo>
                      <a:pt x="102" y="324"/>
                    </a:lnTo>
                    <a:lnTo>
                      <a:pt x="108" y="324"/>
                    </a:lnTo>
                    <a:lnTo>
                      <a:pt x="132" y="336"/>
                    </a:lnTo>
                    <a:lnTo>
                      <a:pt x="150" y="336"/>
                    </a:lnTo>
                    <a:lnTo>
                      <a:pt x="156" y="330"/>
                    </a:lnTo>
                    <a:lnTo>
                      <a:pt x="150" y="324"/>
                    </a:lnTo>
                    <a:lnTo>
                      <a:pt x="150" y="318"/>
                    </a:lnTo>
                    <a:lnTo>
                      <a:pt x="138" y="306"/>
                    </a:lnTo>
                    <a:lnTo>
                      <a:pt x="138" y="282"/>
                    </a:lnTo>
                    <a:lnTo>
                      <a:pt x="150" y="276"/>
                    </a:lnTo>
                    <a:lnTo>
                      <a:pt x="156" y="276"/>
                    </a:lnTo>
                    <a:lnTo>
                      <a:pt x="156" y="288"/>
                    </a:lnTo>
                    <a:lnTo>
                      <a:pt x="180" y="288"/>
                    </a:lnTo>
                    <a:lnTo>
                      <a:pt x="192" y="282"/>
                    </a:lnTo>
                    <a:lnTo>
                      <a:pt x="198" y="276"/>
                    </a:lnTo>
                    <a:lnTo>
                      <a:pt x="210" y="270"/>
                    </a:lnTo>
                    <a:lnTo>
                      <a:pt x="216" y="270"/>
                    </a:lnTo>
                    <a:lnTo>
                      <a:pt x="222" y="282"/>
                    </a:lnTo>
                    <a:lnTo>
                      <a:pt x="228" y="288"/>
                    </a:lnTo>
                    <a:lnTo>
                      <a:pt x="246" y="294"/>
                    </a:lnTo>
                    <a:lnTo>
                      <a:pt x="252" y="282"/>
                    </a:lnTo>
                    <a:lnTo>
                      <a:pt x="258" y="276"/>
                    </a:lnTo>
                    <a:lnTo>
                      <a:pt x="258" y="264"/>
                    </a:lnTo>
                    <a:lnTo>
                      <a:pt x="264" y="264"/>
                    </a:lnTo>
                    <a:lnTo>
                      <a:pt x="276" y="258"/>
                    </a:lnTo>
                    <a:lnTo>
                      <a:pt x="270" y="222"/>
                    </a:lnTo>
                    <a:lnTo>
                      <a:pt x="288" y="204"/>
                    </a:lnTo>
                    <a:lnTo>
                      <a:pt x="288" y="198"/>
                    </a:lnTo>
                    <a:lnTo>
                      <a:pt x="282" y="186"/>
                    </a:lnTo>
                    <a:lnTo>
                      <a:pt x="264" y="168"/>
                    </a:lnTo>
                    <a:lnTo>
                      <a:pt x="258" y="156"/>
                    </a:lnTo>
                    <a:lnTo>
                      <a:pt x="258" y="144"/>
                    </a:lnTo>
                    <a:lnTo>
                      <a:pt x="252" y="126"/>
                    </a:lnTo>
                    <a:lnTo>
                      <a:pt x="252" y="96"/>
                    </a:lnTo>
                    <a:lnTo>
                      <a:pt x="258" y="78"/>
                    </a:lnTo>
                    <a:lnTo>
                      <a:pt x="264" y="66"/>
                    </a:lnTo>
                    <a:lnTo>
                      <a:pt x="276" y="60"/>
                    </a:lnTo>
                    <a:lnTo>
                      <a:pt x="282" y="54"/>
                    </a:lnTo>
                    <a:lnTo>
                      <a:pt x="288" y="54"/>
                    </a:lnTo>
                    <a:lnTo>
                      <a:pt x="288" y="30"/>
                    </a:lnTo>
                    <a:lnTo>
                      <a:pt x="294" y="12"/>
                    </a:lnTo>
                    <a:lnTo>
                      <a:pt x="288" y="12"/>
                    </a:lnTo>
                    <a:lnTo>
                      <a:pt x="282" y="6"/>
                    </a:lnTo>
                    <a:lnTo>
                      <a:pt x="270" y="6"/>
                    </a:lnTo>
                    <a:lnTo>
                      <a:pt x="252" y="0"/>
                    </a:lnTo>
                    <a:lnTo>
                      <a:pt x="210" y="0"/>
                    </a:lnTo>
                    <a:lnTo>
                      <a:pt x="204" y="12"/>
                    </a:lnTo>
                    <a:lnTo>
                      <a:pt x="156" y="6"/>
                    </a:lnTo>
                    <a:lnTo>
                      <a:pt x="156" y="18"/>
                    </a:lnTo>
                    <a:lnTo>
                      <a:pt x="96" y="0"/>
                    </a:lnTo>
                    <a:lnTo>
                      <a:pt x="72" y="6"/>
                    </a:lnTo>
                    <a:lnTo>
                      <a:pt x="66" y="18"/>
                    </a:lnTo>
                    <a:lnTo>
                      <a:pt x="60" y="24"/>
                    </a:lnTo>
                    <a:lnTo>
                      <a:pt x="54" y="36"/>
                    </a:lnTo>
                    <a:lnTo>
                      <a:pt x="54" y="48"/>
                    </a:lnTo>
                    <a:lnTo>
                      <a:pt x="66" y="60"/>
                    </a:lnTo>
                    <a:lnTo>
                      <a:pt x="66" y="72"/>
                    </a:lnTo>
                    <a:lnTo>
                      <a:pt x="60" y="7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2" name="Peru" descr="© INSCALE GmbH, 18.06.2010"/>
              <p:cNvSpPr>
                <a:spLocks/>
              </p:cNvSpPr>
              <p:nvPr/>
            </p:nvSpPr>
            <p:spPr bwMode="auto">
              <a:xfrm>
                <a:off x="1173" y="2309"/>
                <a:ext cx="241" cy="381"/>
              </a:xfrm>
              <a:custGeom>
                <a:avLst/>
                <a:gdLst>
                  <a:gd name="T0" fmla="*/ 2147483647 w 942"/>
                  <a:gd name="T1" fmla="*/ 2147483647 h 1488"/>
                  <a:gd name="T2" fmla="*/ 2147483647 w 942"/>
                  <a:gd name="T3" fmla="*/ 2147483647 h 1488"/>
                  <a:gd name="T4" fmla="*/ 2147483647 w 942"/>
                  <a:gd name="T5" fmla="*/ 2147483647 h 1488"/>
                  <a:gd name="T6" fmla="*/ 2147483647 w 942"/>
                  <a:gd name="T7" fmla="*/ 2147483647 h 1488"/>
                  <a:gd name="T8" fmla="*/ 2147483647 w 942"/>
                  <a:gd name="T9" fmla="*/ 2147483647 h 1488"/>
                  <a:gd name="T10" fmla="*/ 2147483647 w 942"/>
                  <a:gd name="T11" fmla="*/ 2147483647 h 1488"/>
                  <a:gd name="T12" fmla="*/ 2147483647 w 942"/>
                  <a:gd name="T13" fmla="*/ 2147483647 h 1488"/>
                  <a:gd name="T14" fmla="*/ 2147483647 w 942"/>
                  <a:gd name="T15" fmla="*/ 2147483647 h 1488"/>
                  <a:gd name="T16" fmla="*/ 2147483647 w 942"/>
                  <a:gd name="T17" fmla="*/ 2147483647 h 1488"/>
                  <a:gd name="T18" fmla="*/ 2147483647 w 942"/>
                  <a:gd name="T19" fmla="*/ 2147483647 h 1488"/>
                  <a:gd name="T20" fmla="*/ 2147483647 w 942"/>
                  <a:gd name="T21" fmla="*/ 2147483647 h 1488"/>
                  <a:gd name="T22" fmla="*/ 2147483647 w 942"/>
                  <a:gd name="T23" fmla="*/ 2147483647 h 1488"/>
                  <a:gd name="T24" fmla="*/ 2147483647 w 942"/>
                  <a:gd name="T25" fmla="*/ 2147483647 h 1488"/>
                  <a:gd name="T26" fmla="*/ 2147483647 w 942"/>
                  <a:gd name="T27" fmla="*/ 2147483647 h 1488"/>
                  <a:gd name="T28" fmla="*/ 2147483647 w 942"/>
                  <a:gd name="T29" fmla="*/ 2147483647 h 1488"/>
                  <a:gd name="T30" fmla="*/ 2147483647 w 942"/>
                  <a:gd name="T31" fmla="*/ 2147483647 h 1488"/>
                  <a:gd name="T32" fmla="*/ 2147483647 w 942"/>
                  <a:gd name="T33" fmla="*/ 2147483647 h 1488"/>
                  <a:gd name="T34" fmla="*/ 2147483647 w 942"/>
                  <a:gd name="T35" fmla="*/ 2147483647 h 1488"/>
                  <a:gd name="T36" fmla="*/ 2147483647 w 942"/>
                  <a:gd name="T37" fmla="*/ 2147483647 h 1488"/>
                  <a:gd name="T38" fmla="*/ 2147483647 w 942"/>
                  <a:gd name="T39" fmla="*/ 2147483647 h 1488"/>
                  <a:gd name="T40" fmla="*/ 2147483647 w 942"/>
                  <a:gd name="T41" fmla="*/ 2147483647 h 1488"/>
                  <a:gd name="T42" fmla="*/ 2147483647 w 942"/>
                  <a:gd name="T43" fmla="*/ 2147483647 h 1488"/>
                  <a:gd name="T44" fmla="*/ 2147483647 w 942"/>
                  <a:gd name="T45" fmla="*/ 2147483647 h 1488"/>
                  <a:gd name="T46" fmla="*/ 2147483647 w 942"/>
                  <a:gd name="T47" fmla="*/ 2147483647 h 1488"/>
                  <a:gd name="T48" fmla="*/ 2147483647 w 942"/>
                  <a:gd name="T49" fmla="*/ 2147483647 h 1488"/>
                  <a:gd name="T50" fmla="*/ 2147483647 w 942"/>
                  <a:gd name="T51" fmla="*/ 2147483647 h 1488"/>
                  <a:gd name="T52" fmla="*/ 2147483647 w 942"/>
                  <a:gd name="T53" fmla="*/ 2147483647 h 1488"/>
                  <a:gd name="T54" fmla="*/ 2147483647 w 942"/>
                  <a:gd name="T55" fmla="*/ 2147483647 h 1488"/>
                  <a:gd name="T56" fmla="*/ 2147483647 w 942"/>
                  <a:gd name="T57" fmla="*/ 2147483647 h 1488"/>
                  <a:gd name="T58" fmla="*/ 2147483647 w 942"/>
                  <a:gd name="T59" fmla="*/ 2147483647 h 1488"/>
                  <a:gd name="T60" fmla="*/ 2147483647 w 942"/>
                  <a:gd name="T61" fmla="*/ 2147483647 h 1488"/>
                  <a:gd name="T62" fmla="*/ 2147483647 w 942"/>
                  <a:gd name="T63" fmla="*/ 0 h 1488"/>
                  <a:gd name="T64" fmla="*/ 2147483647 w 942"/>
                  <a:gd name="T65" fmla="*/ 2147483647 h 1488"/>
                  <a:gd name="T66" fmla="*/ 2147483647 w 942"/>
                  <a:gd name="T67" fmla="*/ 2147483647 h 1488"/>
                  <a:gd name="T68" fmla="*/ 2147483647 w 942"/>
                  <a:gd name="T69" fmla="*/ 2147483647 h 1488"/>
                  <a:gd name="T70" fmla="*/ 2147483647 w 942"/>
                  <a:gd name="T71" fmla="*/ 2147483647 h 1488"/>
                  <a:gd name="T72" fmla="*/ 2147483647 w 942"/>
                  <a:gd name="T73" fmla="*/ 2147483647 h 1488"/>
                  <a:gd name="T74" fmla="*/ 2147483647 w 942"/>
                  <a:gd name="T75" fmla="*/ 2147483647 h 1488"/>
                  <a:gd name="T76" fmla="*/ 2147483647 w 942"/>
                  <a:gd name="T77" fmla="*/ 2147483647 h 1488"/>
                  <a:gd name="T78" fmla="*/ 2147483647 w 942"/>
                  <a:gd name="T79" fmla="*/ 2147483647 h 1488"/>
                  <a:gd name="T80" fmla="*/ 2147483647 w 942"/>
                  <a:gd name="T81" fmla="*/ 2147483647 h 1488"/>
                  <a:gd name="T82" fmla="*/ 2147483647 w 942"/>
                  <a:gd name="T83" fmla="*/ 2147483647 h 1488"/>
                  <a:gd name="T84" fmla="*/ 0 w 942"/>
                  <a:gd name="T85" fmla="*/ 2147483647 h 1488"/>
                  <a:gd name="T86" fmla="*/ 2147483647 w 942"/>
                  <a:gd name="T87" fmla="*/ 2147483647 h 1488"/>
                  <a:gd name="T88" fmla="*/ 2147483647 w 942"/>
                  <a:gd name="T89" fmla="*/ 2147483647 h 1488"/>
                  <a:gd name="T90" fmla="*/ 2147483647 w 942"/>
                  <a:gd name="T91" fmla="*/ 2147483647 h 1488"/>
                  <a:gd name="T92" fmla="*/ 2147483647 w 942"/>
                  <a:gd name="T93" fmla="*/ 2147483647 h 1488"/>
                  <a:gd name="T94" fmla="*/ 2147483647 w 942"/>
                  <a:gd name="T95" fmla="*/ 2147483647 h 1488"/>
                  <a:gd name="T96" fmla="*/ 2147483647 w 942"/>
                  <a:gd name="T97" fmla="*/ 2147483647 h 1488"/>
                  <a:gd name="T98" fmla="*/ 2147483647 w 942"/>
                  <a:gd name="T99" fmla="*/ 2147483647 h 1488"/>
                  <a:gd name="T100" fmla="*/ 2147483647 w 942"/>
                  <a:gd name="T101" fmla="*/ 2147483647 h 1488"/>
                  <a:gd name="T102" fmla="*/ 2147483647 w 942"/>
                  <a:gd name="T103" fmla="*/ 2147483647 h 1488"/>
                  <a:gd name="T104" fmla="*/ 2147483647 w 942"/>
                  <a:gd name="T105" fmla="*/ 2147483647 h 1488"/>
                  <a:gd name="T106" fmla="*/ 2147483647 w 942"/>
                  <a:gd name="T107" fmla="*/ 2147483647 h 1488"/>
                  <a:gd name="T108" fmla="*/ 2147483647 w 942"/>
                  <a:gd name="T109" fmla="*/ 2147483647 h 1488"/>
                  <a:gd name="T110" fmla="*/ 2147483647 w 942"/>
                  <a:gd name="T111" fmla="*/ 2147483647 h 1488"/>
                  <a:gd name="T112" fmla="*/ 2147483647 w 942"/>
                  <a:gd name="T113" fmla="*/ 2147483647 h 1488"/>
                  <a:gd name="T114" fmla="*/ 2147483647 w 942"/>
                  <a:gd name="T115" fmla="*/ 2147483647 h 1488"/>
                  <a:gd name="T116" fmla="*/ 2147483647 w 942"/>
                  <a:gd name="T117" fmla="*/ 2147483647 h 1488"/>
                  <a:gd name="T118" fmla="*/ 2147483647 w 942"/>
                  <a:gd name="T119" fmla="*/ 2147483647 h 1488"/>
                  <a:gd name="T120" fmla="*/ 2147483647 w 942"/>
                  <a:gd name="T121" fmla="*/ 2147483647 h 14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42"/>
                  <a:gd name="T184" fmla="*/ 0 h 1488"/>
                  <a:gd name="T185" fmla="*/ 942 w 942"/>
                  <a:gd name="T186" fmla="*/ 1488 h 14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42" h="1488">
                    <a:moveTo>
                      <a:pt x="930" y="1320"/>
                    </a:moveTo>
                    <a:lnTo>
                      <a:pt x="924" y="1314"/>
                    </a:lnTo>
                    <a:lnTo>
                      <a:pt x="912" y="1308"/>
                    </a:lnTo>
                    <a:lnTo>
                      <a:pt x="888" y="1284"/>
                    </a:lnTo>
                    <a:lnTo>
                      <a:pt x="864" y="1284"/>
                    </a:lnTo>
                    <a:lnTo>
                      <a:pt x="858" y="1278"/>
                    </a:lnTo>
                    <a:lnTo>
                      <a:pt x="870" y="1260"/>
                    </a:lnTo>
                    <a:lnTo>
                      <a:pt x="870" y="1230"/>
                    </a:lnTo>
                    <a:lnTo>
                      <a:pt x="882" y="1230"/>
                    </a:lnTo>
                    <a:lnTo>
                      <a:pt x="906" y="1254"/>
                    </a:lnTo>
                    <a:lnTo>
                      <a:pt x="918" y="1236"/>
                    </a:lnTo>
                    <a:lnTo>
                      <a:pt x="918" y="1230"/>
                    </a:lnTo>
                    <a:lnTo>
                      <a:pt x="912" y="1224"/>
                    </a:lnTo>
                    <a:lnTo>
                      <a:pt x="906" y="1212"/>
                    </a:lnTo>
                    <a:lnTo>
                      <a:pt x="900" y="1194"/>
                    </a:lnTo>
                    <a:lnTo>
                      <a:pt x="912" y="1170"/>
                    </a:lnTo>
                    <a:lnTo>
                      <a:pt x="924" y="1158"/>
                    </a:lnTo>
                    <a:lnTo>
                      <a:pt x="930" y="1146"/>
                    </a:lnTo>
                    <a:lnTo>
                      <a:pt x="930" y="1140"/>
                    </a:lnTo>
                    <a:lnTo>
                      <a:pt x="924" y="1128"/>
                    </a:lnTo>
                    <a:lnTo>
                      <a:pt x="912" y="1116"/>
                    </a:lnTo>
                    <a:lnTo>
                      <a:pt x="906" y="1116"/>
                    </a:lnTo>
                    <a:lnTo>
                      <a:pt x="924" y="1086"/>
                    </a:lnTo>
                    <a:lnTo>
                      <a:pt x="912" y="1038"/>
                    </a:lnTo>
                    <a:lnTo>
                      <a:pt x="918" y="1032"/>
                    </a:lnTo>
                    <a:lnTo>
                      <a:pt x="924" y="1020"/>
                    </a:lnTo>
                    <a:lnTo>
                      <a:pt x="930" y="1014"/>
                    </a:lnTo>
                    <a:lnTo>
                      <a:pt x="930" y="1002"/>
                    </a:lnTo>
                    <a:lnTo>
                      <a:pt x="918" y="978"/>
                    </a:lnTo>
                    <a:lnTo>
                      <a:pt x="906" y="960"/>
                    </a:lnTo>
                    <a:lnTo>
                      <a:pt x="894" y="948"/>
                    </a:lnTo>
                    <a:lnTo>
                      <a:pt x="882" y="930"/>
                    </a:lnTo>
                    <a:lnTo>
                      <a:pt x="870" y="918"/>
                    </a:lnTo>
                    <a:lnTo>
                      <a:pt x="864" y="900"/>
                    </a:lnTo>
                    <a:lnTo>
                      <a:pt x="864" y="882"/>
                    </a:lnTo>
                    <a:lnTo>
                      <a:pt x="828" y="882"/>
                    </a:lnTo>
                    <a:lnTo>
                      <a:pt x="822" y="888"/>
                    </a:lnTo>
                    <a:lnTo>
                      <a:pt x="816" y="888"/>
                    </a:lnTo>
                    <a:lnTo>
                      <a:pt x="816" y="894"/>
                    </a:lnTo>
                    <a:lnTo>
                      <a:pt x="804" y="894"/>
                    </a:lnTo>
                    <a:lnTo>
                      <a:pt x="798" y="888"/>
                    </a:lnTo>
                    <a:lnTo>
                      <a:pt x="798" y="882"/>
                    </a:lnTo>
                    <a:lnTo>
                      <a:pt x="786" y="888"/>
                    </a:lnTo>
                    <a:lnTo>
                      <a:pt x="786" y="858"/>
                    </a:lnTo>
                    <a:lnTo>
                      <a:pt x="780" y="840"/>
                    </a:lnTo>
                    <a:lnTo>
                      <a:pt x="780" y="828"/>
                    </a:lnTo>
                    <a:lnTo>
                      <a:pt x="786" y="816"/>
                    </a:lnTo>
                    <a:lnTo>
                      <a:pt x="786" y="804"/>
                    </a:lnTo>
                    <a:lnTo>
                      <a:pt x="792" y="798"/>
                    </a:lnTo>
                    <a:lnTo>
                      <a:pt x="792" y="780"/>
                    </a:lnTo>
                    <a:lnTo>
                      <a:pt x="786" y="768"/>
                    </a:lnTo>
                    <a:lnTo>
                      <a:pt x="786" y="756"/>
                    </a:lnTo>
                    <a:lnTo>
                      <a:pt x="732" y="804"/>
                    </a:lnTo>
                    <a:lnTo>
                      <a:pt x="672" y="810"/>
                    </a:lnTo>
                    <a:lnTo>
                      <a:pt x="672" y="804"/>
                    </a:lnTo>
                    <a:lnTo>
                      <a:pt x="666" y="798"/>
                    </a:lnTo>
                    <a:lnTo>
                      <a:pt x="660" y="786"/>
                    </a:lnTo>
                    <a:lnTo>
                      <a:pt x="660" y="774"/>
                    </a:lnTo>
                    <a:lnTo>
                      <a:pt x="654" y="768"/>
                    </a:lnTo>
                    <a:lnTo>
                      <a:pt x="648" y="768"/>
                    </a:lnTo>
                    <a:lnTo>
                      <a:pt x="636" y="762"/>
                    </a:lnTo>
                    <a:lnTo>
                      <a:pt x="594" y="762"/>
                    </a:lnTo>
                    <a:lnTo>
                      <a:pt x="600" y="756"/>
                    </a:lnTo>
                    <a:lnTo>
                      <a:pt x="612" y="750"/>
                    </a:lnTo>
                    <a:lnTo>
                      <a:pt x="618" y="738"/>
                    </a:lnTo>
                    <a:lnTo>
                      <a:pt x="624" y="732"/>
                    </a:lnTo>
                    <a:lnTo>
                      <a:pt x="600" y="708"/>
                    </a:lnTo>
                    <a:lnTo>
                      <a:pt x="588" y="702"/>
                    </a:lnTo>
                    <a:lnTo>
                      <a:pt x="576" y="690"/>
                    </a:lnTo>
                    <a:lnTo>
                      <a:pt x="564" y="666"/>
                    </a:lnTo>
                    <a:lnTo>
                      <a:pt x="558" y="660"/>
                    </a:lnTo>
                    <a:lnTo>
                      <a:pt x="558" y="654"/>
                    </a:lnTo>
                    <a:lnTo>
                      <a:pt x="552" y="630"/>
                    </a:lnTo>
                    <a:lnTo>
                      <a:pt x="540" y="624"/>
                    </a:lnTo>
                    <a:lnTo>
                      <a:pt x="534" y="618"/>
                    </a:lnTo>
                    <a:lnTo>
                      <a:pt x="534" y="606"/>
                    </a:lnTo>
                    <a:lnTo>
                      <a:pt x="540" y="600"/>
                    </a:lnTo>
                    <a:lnTo>
                      <a:pt x="552" y="594"/>
                    </a:lnTo>
                    <a:lnTo>
                      <a:pt x="546" y="588"/>
                    </a:lnTo>
                    <a:lnTo>
                      <a:pt x="546" y="564"/>
                    </a:lnTo>
                    <a:lnTo>
                      <a:pt x="552" y="552"/>
                    </a:lnTo>
                    <a:lnTo>
                      <a:pt x="582" y="522"/>
                    </a:lnTo>
                    <a:lnTo>
                      <a:pt x="588" y="528"/>
                    </a:lnTo>
                    <a:lnTo>
                      <a:pt x="594" y="528"/>
                    </a:lnTo>
                    <a:lnTo>
                      <a:pt x="588" y="522"/>
                    </a:lnTo>
                    <a:lnTo>
                      <a:pt x="588" y="504"/>
                    </a:lnTo>
                    <a:lnTo>
                      <a:pt x="582" y="498"/>
                    </a:lnTo>
                    <a:lnTo>
                      <a:pt x="582" y="486"/>
                    </a:lnTo>
                    <a:lnTo>
                      <a:pt x="600" y="468"/>
                    </a:lnTo>
                    <a:lnTo>
                      <a:pt x="600" y="414"/>
                    </a:lnTo>
                    <a:lnTo>
                      <a:pt x="624" y="414"/>
                    </a:lnTo>
                    <a:lnTo>
                      <a:pt x="624" y="408"/>
                    </a:lnTo>
                    <a:lnTo>
                      <a:pt x="630" y="402"/>
                    </a:lnTo>
                    <a:lnTo>
                      <a:pt x="630" y="396"/>
                    </a:lnTo>
                    <a:lnTo>
                      <a:pt x="642" y="384"/>
                    </a:lnTo>
                    <a:lnTo>
                      <a:pt x="654" y="378"/>
                    </a:lnTo>
                    <a:lnTo>
                      <a:pt x="660" y="372"/>
                    </a:lnTo>
                    <a:lnTo>
                      <a:pt x="672" y="366"/>
                    </a:lnTo>
                    <a:lnTo>
                      <a:pt x="702" y="366"/>
                    </a:lnTo>
                    <a:lnTo>
                      <a:pt x="708" y="354"/>
                    </a:lnTo>
                    <a:lnTo>
                      <a:pt x="738" y="360"/>
                    </a:lnTo>
                    <a:lnTo>
                      <a:pt x="744" y="354"/>
                    </a:lnTo>
                    <a:lnTo>
                      <a:pt x="750" y="342"/>
                    </a:lnTo>
                    <a:lnTo>
                      <a:pt x="756" y="336"/>
                    </a:lnTo>
                    <a:lnTo>
                      <a:pt x="774" y="336"/>
                    </a:lnTo>
                    <a:lnTo>
                      <a:pt x="786" y="348"/>
                    </a:lnTo>
                    <a:lnTo>
                      <a:pt x="786" y="354"/>
                    </a:lnTo>
                    <a:lnTo>
                      <a:pt x="804" y="354"/>
                    </a:lnTo>
                    <a:lnTo>
                      <a:pt x="816" y="342"/>
                    </a:lnTo>
                    <a:lnTo>
                      <a:pt x="798" y="330"/>
                    </a:lnTo>
                    <a:lnTo>
                      <a:pt x="786" y="312"/>
                    </a:lnTo>
                    <a:lnTo>
                      <a:pt x="768" y="312"/>
                    </a:lnTo>
                    <a:lnTo>
                      <a:pt x="762" y="306"/>
                    </a:lnTo>
                    <a:lnTo>
                      <a:pt x="762" y="288"/>
                    </a:lnTo>
                    <a:lnTo>
                      <a:pt x="774" y="264"/>
                    </a:lnTo>
                    <a:lnTo>
                      <a:pt x="774" y="258"/>
                    </a:lnTo>
                    <a:lnTo>
                      <a:pt x="780" y="252"/>
                    </a:lnTo>
                    <a:lnTo>
                      <a:pt x="786" y="252"/>
                    </a:lnTo>
                    <a:lnTo>
                      <a:pt x="792" y="246"/>
                    </a:lnTo>
                    <a:lnTo>
                      <a:pt x="798" y="234"/>
                    </a:lnTo>
                    <a:lnTo>
                      <a:pt x="798" y="216"/>
                    </a:lnTo>
                    <a:lnTo>
                      <a:pt x="792" y="210"/>
                    </a:lnTo>
                    <a:lnTo>
                      <a:pt x="780" y="204"/>
                    </a:lnTo>
                    <a:lnTo>
                      <a:pt x="756" y="204"/>
                    </a:lnTo>
                    <a:lnTo>
                      <a:pt x="750" y="198"/>
                    </a:lnTo>
                    <a:lnTo>
                      <a:pt x="744" y="186"/>
                    </a:lnTo>
                    <a:lnTo>
                      <a:pt x="744" y="180"/>
                    </a:lnTo>
                    <a:lnTo>
                      <a:pt x="732" y="180"/>
                    </a:lnTo>
                    <a:lnTo>
                      <a:pt x="726" y="186"/>
                    </a:lnTo>
                    <a:lnTo>
                      <a:pt x="714" y="192"/>
                    </a:lnTo>
                    <a:lnTo>
                      <a:pt x="702" y="192"/>
                    </a:lnTo>
                    <a:lnTo>
                      <a:pt x="696" y="186"/>
                    </a:lnTo>
                    <a:lnTo>
                      <a:pt x="690" y="186"/>
                    </a:lnTo>
                    <a:lnTo>
                      <a:pt x="684" y="180"/>
                    </a:lnTo>
                    <a:lnTo>
                      <a:pt x="660" y="180"/>
                    </a:lnTo>
                    <a:lnTo>
                      <a:pt x="648" y="192"/>
                    </a:lnTo>
                    <a:lnTo>
                      <a:pt x="648" y="204"/>
                    </a:lnTo>
                    <a:lnTo>
                      <a:pt x="612" y="204"/>
                    </a:lnTo>
                    <a:lnTo>
                      <a:pt x="588" y="198"/>
                    </a:lnTo>
                    <a:lnTo>
                      <a:pt x="576" y="192"/>
                    </a:lnTo>
                    <a:lnTo>
                      <a:pt x="576" y="168"/>
                    </a:lnTo>
                    <a:lnTo>
                      <a:pt x="582" y="162"/>
                    </a:lnTo>
                    <a:lnTo>
                      <a:pt x="582" y="156"/>
                    </a:lnTo>
                    <a:lnTo>
                      <a:pt x="576" y="150"/>
                    </a:lnTo>
                    <a:lnTo>
                      <a:pt x="564" y="144"/>
                    </a:lnTo>
                    <a:lnTo>
                      <a:pt x="552" y="144"/>
                    </a:lnTo>
                    <a:lnTo>
                      <a:pt x="552" y="138"/>
                    </a:lnTo>
                    <a:lnTo>
                      <a:pt x="546" y="132"/>
                    </a:lnTo>
                    <a:lnTo>
                      <a:pt x="546" y="108"/>
                    </a:lnTo>
                    <a:lnTo>
                      <a:pt x="540" y="102"/>
                    </a:lnTo>
                    <a:lnTo>
                      <a:pt x="528" y="102"/>
                    </a:lnTo>
                    <a:lnTo>
                      <a:pt x="516" y="84"/>
                    </a:lnTo>
                    <a:lnTo>
                      <a:pt x="498" y="84"/>
                    </a:lnTo>
                    <a:lnTo>
                      <a:pt x="486" y="48"/>
                    </a:lnTo>
                    <a:lnTo>
                      <a:pt x="480" y="42"/>
                    </a:lnTo>
                    <a:lnTo>
                      <a:pt x="468" y="36"/>
                    </a:lnTo>
                    <a:lnTo>
                      <a:pt x="450" y="18"/>
                    </a:lnTo>
                    <a:lnTo>
                      <a:pt x="438" y="12"/>
                    </a:lnTo>
                    <a:lnTo>
                      <a:pt x="426" y="0"/>
                    </a:lnTo>
                    <a:lnTo>
                      <a:pt x="396" y="0"/>
                    </a:lnTo>
                    <a:lnTo>
                      <a:pt x="414" y="0"/>
                    </a:lnTo>
                    <a:lnTo>
                      <a:pt x="414" y="24"/>
                    </a:lnTo>
                    <a:lnTo>
                      <a:pt x="408" y="24"/>
                    </a:lnTo>
                    <a:lnTo>
                      <a:pt x="408" y="30"/>
                    </a:lnTo>
                    <a:lnTo>
                      <a:pt x="402" y="30"/>
                    </a:lnTo>
                    <a:lnTo>
                      <a:pt x="426" y="48"/>
                    </a:lnTo>
                    <a:lnTo>
                      <a:pt x="426" y="78"/>
                    </a:lnTo>
                    <a:lnTo>
                      <a:pt x="414" y="84"/>
                    </a:lnTo>
                    <a:lnTo>
                      <a:pt x="402" y="126"/>
                    </a:lnTo>
                    <a:lnTo>
                      <a:pt x="396" y="138"/>
                    </a:lnTo>
                    <a:lnTo>
                      <a:pt x="384" y="150"/>
                    </a:lnTo>
                    <a:lnTo>
                      <a:pt x="378" y="162"/>
                    </a:lnTo>
                    <a:lnTo>
                      <a:pt x="366" y="174"/>
                    </a:lnTo>
                    <a:lnTo>
                      <a:pt x="354" y="192"/>
                    </a:lnTo>
                    <a:lnTo>
                      <a:pt x="336" y="204"/>
                    </a:lnTo>
                    <a:lnTo>
                      <a:pt x="276" y="234"/>
                    </a:lnTo>
                    <a:lnTo>
                      <a:pt x="258" y="240"/>
                    </a:lnTo>
                    <a:lnTo>
                      <a:pt x="240" y="252"/>
                    </a:lnTo>
                    <a:lnTo>
                      <a:pt x="222" y="270"/>
                    </a:lnTo>
                    <a:lnTo>
                      <a:pt x="222" y="276"/>
                    </a:lnTo>
                    <a:lnTo>
                      <a:pt x="210" y="282"/>
                    </a:lnTo>
                    <a:lnTo>
                      <a:pt x="210" y="300"/>
                    </a:lnTo>
                    <a:lnTo>
                      <a:pt x="198" y="312"/>
                    </a:lnTo>
                    <a:lnTo>
                      <a:pt x="198" y="336"/>
                    </a:lnTo>
                    <a:lnTo>
                      <a:pt x="192" y="348"/>
                    </a:lnTo>
                    <a:lnTo>
                      <a:pt x="192" y="378"/>
                    </a:lnTo>
                    <a:lnTo>
                      <a:pt x="174" y="378"/>
                    </a:lnTo>
                    <a:lnTo>
                      <a:pt x="168" y="384"/>
                    </a:lnTo>
                    <a:lnTo>
                      <a:pt x="168" y="390"/>
                    </a:lnTo>
                    <a:lnTo>
                      <a:pt x="162" y="396"/>
                    </a:lnTo>
                    <a:lnTo>
                      <a:pt x="162" y="402"/>
                    </a:lnTo>
                    <a:lnTo>
                      <a:pt x="144" y="402"/>
                    </a:lnTo>
                    <a:lnTo>
                      <a:pt x="138" y="390"/>
                    </a:lnTo>
                    <a:lnTo>
                      <a:pt x="138" y="372"/>
                    </a:lnTo>
                    <a:lnTo>
                      <a:pt x="132" y="366"/>
                    </a:lnTo>
                    <a:lnTo>
                      <a:pt x="132" y="360"/>
                    </a:lnTo>
                    <a:lnTo>
                      <a:pt x="102" y="360"/>
                    </a:lnTo>
                    <a:lnTo>
                      <a:pt x="90" y="348"/>
                    </a:lnTo>
                    <a:lnTo>
                      <a:pt x="78" y="360"/>
                    </a:lnTo>
                    <a:lnTo>
                      <a:pt x="66" y="366"/>
                    </a:lnTo>
                    <a:lnTo>
                      <a:pt x="60" y="366"/>
                    </a:lnTo>
                    <a:lnTo>
                      <a:pt x="54" y="360"/>
                    </a:lnTo>
                    <a:lnTo>
                      <a:pt x="66" y="348"/>
                    </a:lnTo>
                    <a:lnTo>
                      <a:pt x="54" y="336"/>
                    </a:lnTo>
                    <a:lnTo>
                      <a:pt x="60" y="330"/>
                    </a:lnTo>
                    <a:lnTo>
                      <a:pt x="66" y="318"/>
                    </a:lnTo>
                    <a:lnTo>
                      <a:pt x="78" y="312"/>
                    </a:lnTo>
                    <a:lnTo>
                      <a:pt x="84" y="300"/>
                    </a:lnTo>
                    <a:lnTo>
                      <a:pt x="90" y="294"/>
                    </a:lnTo>
                    <a:lnTo>
                      <a:pt x="90" y="288"/>
                    </a:lnTo>
                    <a:lnTo>
                      <a:pt x="84" y="288"/>
                    </a:lnTo>
                    <a:lnTo>
                      <a:pt x="72" y="282"/>
                    </a:lnTo>
                    <a:lnTo>
                      <a:pt x="66" y="282"/>
                    </a:lnTo>
                    <a:lnTo>
                      <a:pt x="6" y="342"/>
                    </a:lnTo>
                    <a:lnTo>
                      <a:pt x="0" y="354"/>
                    </a:lnTo>
                    <a:lnTo>
                      <a:pt x="0" y="390"/>
                    </a:lnTo>
                    <a:lnTo>
                      <a:pt x="6" y="396"/>
                    </a:lnTo>
                    <a:lnTo>
                      <a:pt x="18" y="396"/>
                    </a:lnTo>
                    <a:lnTo>
                      <a:pt x="12" y="420"/>
                    </a:lnTo>
                    <a:lnTo>
                      <a:pt x="36" y="444"/>
                    </a:lnTo>
                    <a:lnTo>
                      <a:pt x="36" y="462"/>
                    </a:lnTo>
                    <a:lnTo>
                      <a:pt x="12" y="486"/>
                    </a:lnTo>
                    <a:lnTo>
                      <a:pt x="12" y="492"/>
                    </a:lnTo>
                    <a:lnTo>
                      <a:pt x="18" y="504"/>
                    </a:lnTo>
                    <a:lnTo>
                      <a:pt x="24" y="510"/>
                    </a:lnTo>
                    <a:lnTo>
                      <a:pt x="36" y="516"/>
                    </a:lnTo>
                    <a:lnTo>
                      <a:pt x="54" y="522"/>
                    </a:lnTo>
                    <a:lnTo>
                      <a:pt x="66" y="522"/>
                    </a:lnTo>
                    <a:lnTo>
                      <a:pt x="108" y="564"/>
                    </a:lnTo>
                    <a:lnTo>
                      <a:pt x="114" y="576"/>
                    </a:lnTo>
                    <a:lnTo>
                      <a:pt x="132" y="594"/>
                    </a:lnTo>
                    <a:lnTo>
                      <a:pt x="138" y="612"/>
                    </a:lnTo>
                    <a:lnTo>
                      <a:pt x="144" y="624"/>
                    </a:lnTo>
                    <a:lnTo>
                      <a:pt x="144" y="642"/>
                    </a:lnTo>
                    <a:lnTo>
                      <a:pt x="150" y="648"/>
                    </a:lnTo>
                    <a:lnTo>
                      <a:pt x="156" y="660"/>
                    </a:lnTo>
                    <a:lnTo>
                      <a:pt x="168" y="666"/>
                    </a:lnTo>
                    <a:lnTo>
                      <a:pt x="174" y="678"/>
                    </a:lnTo>
                    <a:lnTo>
                      <a:pt x="192" y="696"/>
                    </a:lnTo>
                    <a:lnTo>
                      <a:pt x="204" y="720"/>
                    </a:lnTo>
                    <a:lnTo>
                      <a:pt x="216" y="732"/>
                    </a:lnTo>
                    <a:lnTo>
                      <a:pt x="222" y="744"/>
                    </a:lnTo>
                    <a:lnTo>
                      <a:pt x="234" y="762"/>
                    </a:lnTo>
                    <a:lnTo>
                      <a:pt x="240" y="768"/>
                    </a:lnTo>
                    <a:lnTo>
                      <a:pt x="246" y="780"/>
                    </a:lnTo>
                    <a:lnTo>
                      <a:pt x="252" y="822"/>
                    </a:lnTo>
                    <a:lnTo>
                      <a:pt x="252" y="828"/>
                    </a:lnTo>
                    <a:lnTo>
                      <a:pt x="258" y="834"/>
                    </a:lnTo>
                    <a:lnTo>
                      <a:pt x="264" y="846"/>
                    </a:lnTo>
                    <a:lnTo>
                      <a:pt x="270" y="864"/>
                    </a:lnTo>
                    <a:lnTo>
                      <a:pt x="282" y="876"/>
                    </a:lnTo>
                    <a:lnTo>
                      <a:pt x="288" y="894"/>
                    </a:lnTo>
                    <a:lnTo>
                      <a:pt x="294" y="906"/>
                    </a:lnTo>
                    <a:lnTo>
                      <a:pt x="294" y="918"/>
                    </a:lnTo>
                    <a:lnTo>
                      <a:pt x="300" y="924"/>
                    </a:lnTo>
                    <a:lnTo>
                      <a:pt x="312" y="924"/>
                    </a:lnTo>
                    <a:lnTo>
                      <a:pt x="324" y="936"/>
                    </a:lnTo>
                    <a:lnTo>
                      <a:pt x="324" y="948"/>
                    </a:lnTo>
                    <a:lnTo>
                      <a:pt x="330" y="954"/>
                    </a:lnTo>
                    <a:lnTo>
                      <a:pt x="330" y="966"/>
                    </a:lnTo>
                    <a:lnTo>
                      <a:pt x="336" y="984"/>
                    </a:lnTo>
                    <a:lnTo>
                      <a:pt x="360" y="1014"/>
                    </a:lnTo>
                    <a:lnTo>
                      <a:pt x="378" y="1050"/>
                    </a:lnTo>
                    <a:lnTo>
                      <a:pt x="396" y="1074"/>
                    </a:lnTo>
                    <a:lnTo>
                      <a:pt x="402" y="1086"/>
                    </a:lnTo>
                    <a:lnTo>
                      <a:pt x="408" y="1104"/>
                    </a:lnTo>
                    <a:lnTo>
                      <a:pt x="408" y="1116"/>
                    </a:lnTo>
                    <a:lnTo>
                      <a:pt x="402" y="1128"/>
                    </a:lnTo>
                    <a:lnTo>
                      <a:pt x="402" y="1146"/>
                    </a:lnTo>
                    <a:lnTo>
                      <a:pt x="414" y="1158"/>
                    </a:lnTo>
                    <a:lnTo>
                      <a:pt x="420" y="1170"/>
                    </a:lnTo>
                    <a:lnTo>
                      <a:pt x="444" y="1194"/>
                    </a:lnTo>
                    <a:lnTo>
                      <a:pt x="456" y="1200"/>
                    </a:lnTo>
                    <a:lnTo>
                      <a:pt x="468" y="1212"/>
                    </a:lnTo>
                    <a:lnTo>
                      <a:pt x="474" y="1224"/>
                    </a:lnTo>
                    <a:lnTo>
                      <a:pt x="498" y="1248"/>
                    </a:lnTo>
                    <a:lnTo>
                      <a:pt x="516" y="1260"/>
                    </a:lnTo>
                    <a:lnTo>
                      <a:pt x="546" y="1278"/>
                    </a:lnTo>
                    <a:lnTo>
                      <a:pt x="576" y="1290"/>
                    </a:lnTo>
                    <a:lnTo>
                      <a:pt x="600" y="1302"/>
                    </a:lnTo>
                    <a:lnTo>
                      <a:pt x="642" y="1320"/>
                    </a:lnTo>
                    <a:lnTo>
                      <a:pt x="696" y="1350"/>
                    </a:lnTo>
                    <a:lnTo>
                      <a:pt x="708" y="1362"/>
                    </a:lnTo>
                    <a:lnTo>
                      <a:pt x="726" y="1374"/>
                    </a:lnTo>
                    <a:lnTo>
                      <a:pt x="738" y="1380"/>
                    </a:lnTo>
                    <a:lnTo>
                      <a:pt x="750" y="1392"/>
                    </a:lnTo>
                    <a:lnTo>
                      <a:pt x="774" y="1404"/>
                    </a:lnTo>
                    <a:lnTo>
                      <a:pt x="780" y="1428"/>
                    </a:lnTo>
                    <a:lnTo>
                      <a:pt x="792" y="1434"/>
                    </a:lnTo>
                    <a:lnTo>
                      <a:pt x="798" y="1446"/>
                    </a:lnTo>
                    <a:lnTo>
                      <a:pt x="810" y="1452"/>
                    </a:lnTo>
                    <a:lnTo>
                      <a:pt x="816" y="1458"/>
                    </a:lnTo>
                    <a:lnTo>
                      <a:pt x="840" y="1470"/>
                    </a:lnTo>
                    <a:lnTo>
                      <a:pt x="846" y="1482"/>
                    </a:lnTo>
                    <a:lnTo>
                      <a:pt x="858" y="1488"/>
                    </a:lnTo>
                    <a:lnTo>
                      <a:pt x="894" y="1464"/>
                    </a:lnTo>
                    <a:lnTo>
                      <a:pt x="900" y="1458"/>
                    </a:lnTo>
                    <a:lnTo>
                      <a:pt x="900" y="1440"/>
                    </a:lnTo>
                    <a:lnTo>
                      <a:pt x="894" y="1428"/>
                    </a:lnTo>
                    <a:lnTo>
                      <a:pt x="912" y="1416"/>
                    </a:lnTo>
                    <a:lnTo>
                      <a:pt x="900" y="1392"/>
                    </a:lnTo>
                    <a:lnTo>
                      <a:pt x="918" y="1374"/>
                    </a:lnTo>
                    <a:lnTo>
                      <a:pt x="930" y="1368"/>
                    </a:lnTo>
                    <a:lnTo>
                      <a:pt x="942" y="1344"/>
                    </a:lnTo>
                    <a:lnTo>
                      <a:pt x="942" y="1332"/>
                    </a:lnTo>
                    <a:lnTo>
                      <a:pt x="930" y="13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3" name="Paraguay" descr="© INSCALE GmbH, 18.06.2010"/>
              <p:cNvSpPr>
                <a:spLocks/>
              </p:cNvSpPr>
              <p:nvPr/>
            </p:nvSpPr>
            <p:spPr bwMode="auto">
              <a:xfrm>
                <a:off x="1541" y="2707"/>
                <a:ext cx="153" cy="173"/>
              </a:xfrm>
              <a:custGeom>
                <a:avLst/>
                <a:gdLst>
                  <a:gd name="T0" fmla="*/ 2147483647 w 600"/>
                  <a:gd name="T1" fmla="*/ 2147483647 h 678"/>
                  <a:gd name="T2" fmla="*/ 2147483647 w 600"/>
                  <a:gd name="T3" fmla="*/ 2147483647 h 678"/>
                  <a:gd name="T4" fmla="*/ 2147483647 w 600"/>
                  <a:gd name="T5" fmla="*/ 2147483647 h 678"/>
                  <a:gd name="T6" fmla="*/ 2147483647 w 600"/>
                  <a:gd name="T7" fmla="*/ 2147483647 h 678"/>
                  <a:gd name="T8" fmla="*/ 2147483647 w 600"/>
                  <a:gd name="T9" fmla="*/ 2147483647 h 678"/>
                  <a:gd name="T10" fmla="*/ 2147483647 w 600"/>
                  <a:gd name="T11" fmla="*/ 2147483647 h 678"/>
                  <a:gd name="T12" fmla="*/ 2147483647 w 600"/>
                  <a:gd name="T13" fmla="*/ 2147483647 h 678"/>
                  <a:gd name="T14" fmla="*/ 2147483647 w 600"/>
                  <a:gd name="T15" fmla="*/ 2147483647 h 678"/>
                  <a:gd name="T16" fmla="*/ 2147483647 w 600"/>
                  <a:gd name="T17" fmla="*/ 2147483647 h 678"/>
                  <a:gd name="T18" fmla="*/ 2147483647 w 600"/>
                  <a:gd name="T19" fmla="*/ 2147483647 h 678"/>
                  <a:gd name="T20" fmla="*/ 2147483647 w 600"/>
                  <a:gd name="T21" fmla="*/ 2147483647 h 678"/>
                  <a:gd name="T22" fmla="*/ 2147483647 w 600"/>
                  <a:gd name="T23" fmla="*/ 2147483647 h 678"/>
                  <a:gd name="T24" fmla="*/ 2147483647 w 600"/>
                  <a:gd name="T25" fmla="*/ 2147483647 h 678"/>
                  <a:gd name="T26" fmla="*/ 2147483647 w 600"/>
                  <a:gd name="T27" fmla="*/ 2147483647 h 678"/>
                  <a:gd name="T28" fmla="*/ 2147483647 w 600"/>
                  <a:gd name="T29" fmla="*/ 2147483647 h 678"/>
                  <a:gd name="T30" fmla="*/ 2147483647 w 600"/>
                  <a:gd name="T31" fmla="*/ 2147483647 h 678"/>
                  <a:gd name="T32" fmla="*/ 2147483647 w 600"/>
                  <a:gd name="T33" fmla="*/ 2147483647 h 678"/>
                  <a:gd name="T34" fmla="*/ 2147483647 w 600"/>
                  <a:gd name="T35" fmla="*/ 2147483647 h 678"/>
                  <a:gd name="T36" fmla="*/ 2147483647 w 600"/>
                  <a:gd name="T37" fmla="*/ 2147483647 h 678"/>
                  <a:gd name="T38" fmla="*/ 2147483647 w 600"/>
                  <a:gd name="T39" fmla="*/ 2147483647 h 678"/>
                  <a:gd name="T40" fmla="*/ 2147483647 w 600"/>
                  <a:gd name="T41" fmla="*/ 2147483647 h 678"/>
                  <a:gd name="T42" fmla="*/ 2147483647 w 600"/>
                  <a:gd name="T43" fmla="*/ 2147483647 h 678"/>
                  <a:gd name="T44" fmla="*/ 2147483647 w 600"/>
                  <a:gd name="T45" fmla="*/ 2147483647 h 678"/>
                  <a:gd name="T46" fmla="*/ 2147483647 w 600"/>
                  <a:gd name="T47" fmla="*/ 2147483647 h 678"/>
                  <a:gd name="T48" fmla="*/ 2147483647 w 600"/>
                  <a:gd name="T49" fmla="*/ 2147483647 h 678"/>
                  <a:gd name="T50" fmla="*/ 2147483647 w 600"/>
                  <a:gd name="T51" fmla="*/ 2147483647 h 678"/>
                  <a:gd name="T52" fmla="*/ 2147483647 w 600"/>
                  <a:gd name="T53" fmla="*/ 0 h 678"/>
                  <a:gd name="T54" fmla="*/ 2147483647 w 600"/>
                  <a:gd name="T55" fmla="*/ 2147483647 h 678"/>
                  <a:gd name="T56" fmla="*/ 2147483647 w 600"/>
                  <a:gd name="T57" fmla="*/ 2147483647 h 678"/>
                  <a:gd name="T58" fmla="*/ 0 w 600"/>
                  <a:gd name="T59" fmla="*/ 2147483647 h 678"/>
                  <a:gd name="T60" fmla="*/ 2147483647 w 600"/>
                  <a:gd name="T61" fmla="*/ 2147483647 h 678"/>
                  <a:gd name="T62" fmla="*/ 2147483647 w 600"/>
                  <a:gd name="T63" fmla="*/ 2147483647 h 678"/>
                  <a:gd name="T64" fmla="*/ 2147483647 w 600"/>
                  <a:gd name="T65" fmla="*/ 2147483647 h 678"/>
                  <a:gd name="T66" fmla="*/ 2147483647 w 600"/>
                  <a:gd name="T67" fmla="*/ 2147483647 h 678"/>
                  <a:gd name="T68" fmla="*/ 2147483647 w 600"/>
                  <a:gd name="T69" fmla="*/ 2147483647 h 678"/>
                  <a:gd name="T70" fmla="*/ 2147483647 w 600"/>
                  <a:gd name="T71" fmla="*/ 2147483647 h 678"/>
                  <a:gd name="T72" fmla="*/ 2147483647 w 600"/>
                  <a:gd name="T73" fmla="*/ 2147483647 h 678"/>
                  <a:gd name="T74" fmla="*/ 2147483647 w 600"/>
                  <a:gd name="T75" fmla="*/ 2147483647 h 678"/>
                  <a:gd name="T76" fmla="*/ 2147483647 w 600"/>
                  <a:gd name="T77" fmla="*/ 2147483647 h 678"/>
                  <a:gd name="T78" fmla="*/ 2147483647 w 600"/>
                  <a:gd name="T79" fmla="*/ 2147483647 h 678"/>
                  <a:gd name="T80" fmla="*/ 2147483647 w 600"/>
                  <a:gd name="T81" fmla="*/ 2147483647 h 678"/>
                  <a:gd name="T82" fmla="*/ 2147483647 w 600"/>
                  <a:gd name="T83" fmla="*/ 2147483647 h 678"/>
                  <a:gd name="T84" fmla="*/ 2147483647 w 600"/>
                  <a:gd name="T85" fmla="*/ 2147483647 h 678"/>
                  <a:gd name="T86" fmla="*/ 2147483647 w 600"/>
                  <a:gd name="T87" fmla="*/ 2147483647 h 678"/>
                  <a:gd name="T88" fmla="*/ 2147483647 w 600"/>
                  <a:gd name="T89" fmla="*/ 2147483647 h 678"/>
                  <a:gd name="T90" fmla="*/ 2147483647 w 600"/>
                  <a:gd name="T91" fmla="*/ 2147483647 h 678"/>
                  <a:gd name="T92" fmla="*/ 2147483647 w 600"/>
                  <a:gd name="T93" fmla="*/ 2147483647 h 678"/>
                  <a:gd name="T94" fmla="*/ 2147483647 w 600"/>
                  <a:gd name="T95" fmla="*/ 2147483647 h 678"/>
                  <a:gd name="T96" fmla="*/ 2147483647 w 600"/>
                  <a:gd name="T97" fmla="*/ 2147483647 h 678"/>
                  <a:gd name="T98" fmla="*/ 2147483647 w 600"/>
                  <a:gd name="T99" fmla="*/ 2147483647 h 678"/>
                  <a:gd name="T100" fmla="*/ 2147483647 w 600"/>
                  <a:gd name="T101" fmla="*/ 2147483647 h 678"/>
                  <a:gd name="T102" fmla="*/ 2147483647 w 600"/>
                  <a:gd name="T103" fmla="*/ 2147483647 h 678"/>
                  <a:gd name="T104" fmla="*/ 2147483647 w 600"/>
                  <a:gd name="T105" fmla="*/ 2147483647 h 678"/>
                  <a:gd name="T106" fmla="*/ 2147483647 w 600"/>
                  <a:gd name="T107" fmla="*/ 2147483647 h 678"/>
                  <a:gd name="T108" fmla="*/ 2147483647 w 600"/>
                  <a:gd name="T109" fmla="*/ 2147483647 h 678"/>
                  <a:gd name="T110" fmla="*/ 2147483647 w 600"/>
                  <a:gd name="T111" fmla="*/ 2147483647 h 678"/>
                  <a:gd name="T112" fmla="*/ 2147483647 w 600"/>
                  <a:gd name="T113" fmla="*/ 2147483647 h 678"/>
                  <a:gd name="T114" fmla="*/ 2147483647 w 600"/>
                  <a:gd name="T115" fmla="*/ 2147483647 h 678"/>
                  <a:gd name="T116" fmla="*/ 2147483647 w 600"/>
                  <a:gd name="T117" fmla="*/ 2147483647 h 678"/>
                  <a:gd name="T118" fmla="*/ 2147483647 w 600"/>
                  <a:gd name="T119" fmla="*/ 2147483647 h 67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600"/>
                  <a:gd name="T181" fmla="*/ 0 h 678"/>
                  <a:gd name="T182" fmla="*/ 600 w 600"/>
                  <a:gd name="T183" fmla="*/ 678 h 67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600" h="678">
                    <a:moveTo>
                      <a:pt x="480" y="660"/>
                    </a:moveTo>
                    <a:lnTo>
                      <a:pt x="492" y="678"/>
                    </a:lnTo>
                    <a:lnTo>
                      <a:pt x="492" y="660"/>
                    </a:lnTo>
                    <a:lnTo>
                      <a:pt x="498" y="654"/>
                    </a:lnTo>
                    <a:lnTo>
                      <a:pt x="510" y="654"/>
                    </a:lnTo>
                    <a:lnTo>
                      <a:pt x="516" y="660"/>
                    </a:lnTo>
                    <a:lnTo>
                      <a:pt x="516" y="666"/>
                    </a:lnTo>
                    <a:lnTo>
                      <a:pt x="522" y="660"/>
                    </a:lnTo>
                    <a:lnTo>
                      <a:pt x="534" y="636"/>
                    </a:lnTo>
                    <a:lnTo>
                      <a:pt x="546" y="624"/>
                    </a:lnTo>
                    <a:lnTo>
                      <a:pt x="552" y="624"/>
                    </a:lnTo>
                    <a:lnTo>
                      <a:pt x="558" y="618"/>
                    </a:lnTo>
                    <a:lnTo>
                      <a:pt x="570" y="612"/>
                    </a:lnTo>
                    <a:lnTo>
                      <a:pt x="576" y="600"/>
                    </a:lnTo>
                    <a:lnTo>
                      <a:pt x="588" y="594"/>
                    </a:lnTo>
                    <a:lnTo>
                      <a:pt x="588" y="516"/>
                    </a:lnTo>
                    <a:lnTo>
                      <a:pt x="582" y="498"/>
                    </a:lnTo>
                    <a:lnTo>
                      <a:pt x="582" y="486"/>
                    </a:lnTo>
                    <a:lnTo>
                      <a:pt x="588" y="474"/>
                    </a:lnTo>
                    <a:lnTo>
                      <a:pt x="588" y="468"/>
                    </a:lnTo>
                    <a:lnTo>
                      <a:pt x="594" y="462"/>
                    </a:lnTo>
                    <a:lnTo>
                      <a:pt x="594" y="432"/>
                    </a:lnTo>
                    <a:lnTo>
                      <a:pt x="600" y="414"/>
                    </a:lnTo>
                    <a:lnTo>
                      <a:pt x="600" y="396"/>
                    </a:lnTo>
                    <a:lnTo>
                      <a:pt x="594" y="384"/>
                    </a:lnTo>
                    <a:lnTo>
                      <a:pt x="582" y="372"/>
                    </a:lnTo>
                    <a:lnTo>
                      <a:pt x="570" y="366"/>
                    </a:lnTo>
                    <a:lnTo>
                      <a:pt x="558" y="366"/>
                    </a:lnTo>
                    <a:lnTo>
                      <a:pt x="540" y="384"/>
                    </a:lnTo>
                    <a:lnTo>
                      <a:pt x="528" y="384"/>
                    </a:lnTo>
                    <a:lnTo>
                      <a:pt x="516" y="378"/>
                    </a:lnTo>
                    <a:lnTo>
                      <a:pt x="504" y="354"/>
                    </a:lnTo>
                    <a:lnTo>
                      <a:pt x="504" y="336"/>
                    </a:lnTo>
                    <a:lnTo>
                      <a:pt x="498" y="318"/>
                    </a:lnTo>
                    <a:lnTo>
                      <a:pt x="498" y="294"/>
                    </a:lnTo>
                    <a:lnTo>
                      <a:pt x="492" y="276"/>
                    </a:lnTo>
                    <a:lnTo>
                      <a:pt x="492" y="252"/>
                    </a:lnTo>
                    <a:lnTo>
                      <a:pt x="486" y="246"/>
                    </a:lnTo>
                    <a:lnTo>
                      <a:pt x="474" y="240"/>
                    </a:lnTo>
                    <a:lnTo>
                      <a:pt x="402" y="240"/>
                    </a:lnTo>
                    <a:lnTo>
                      <a:pt x="360" y="234"/>
                    </a:lnTo>
                    <a:lnTo>
                      <a:pt x="324" y="222"/>
                    </a:lnTo>
                    <a:lnTo>
                      <a:pt x="318" y="216"/>
                    </a:lnTo>
                    <a:lnTo>
                      <a:pt x="312" y="204"/>
                    </a:lnTo>
                    <a:lnTo>
                      <a:pt x="312" y="162"/>
                    </a:lnTo>
                    <a:lnTo>
                      <a:pt x="318" y="150"/>
                    </a:lnTo>
                    <a:lnTo>
                      <a:pt x="318" y="132"/>
                    </a:lnTo>
                    <a:lnTo>
                      <a:pt x="306" y="132"/>
                    </a:lnTo>
                    <a:lnTo>
                      <a:pt x="306" y="96"/>
                    </a:lnTo>
                    <a:lnTo>
                      <a:pt x="294" y="90"/>
                    </a:lnTo>
                    <a:lnTo>
                      <a:pt x="288" y="84"/>
                    </a:lnTo>
                    <a:lnTo>
                      <a:pt x="288" y="78"/>
                    </a:lnTo>
                    <a:lnTo>
                      <a:pt x="270" y="42"/>
                    </a:lnTo>
                    <a:lnTo>
                      <a:pt x="216" y="0"/>
                    </a:lnTo>
                    <a:lnTo>
                      <a:pt x="138" y="12"/>
                    </a:lnTo>
                    <a:lnTo>
                      <a:pt x="36" y="30"/>
                    </a:lnTo>
                    <a:lnTo>
                      <a:pt x="30" y="60"/>
                    </a:lnTo>
                    <a:lnTo>
                      <a:pt x="18" y="72"/>
                    </a:lnTo>
                    <a:lnTo>
                      <a:pt x="6" y="78"/>
                    </a:lnTo>
                    <a:lnTo>
                      <a:pt x="0" y="84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8" y="132"/>
                    </a:lnTo>
                    <a:lnTo>
                      <a:pt x="18" y="156"/>
                    </a:lnTo>
                    <a:lnTo>
                      <a:pt x="6" y="228"/>
                    </a:lnTo>
                    <a:lnTo>
                      <a:pt x="6" y="246"/>
                    </a:lnTo>
                    <a:lnTo>
                      <a:pt x="24" y="264"/>
                    </a:lnTo>
                    <a:lnTo>
                      <a:pt x="24" y="270"/>
                    </a:lnTo>
                    <a:lnTo>
                      <a:pt x="30" y="276"/>
                    </a:lnTo>
                    <a:lnTo>
                      <a:pt x="36" y="288"/>
                    </a:lnTo>
                    <a:lnTo>
                      <a:pt x="48" y="294"/>
                    </a:lnTo>
                    <a:lnTo>
                      <a:pt x="54" y="306"/>
                    </a:lnTo>
                    <a:lnTo>
                      <a:pt x="60" y="312"/>
                    </a:lnTo>
                    <a:lnTo>
                      <a:pt x="84" y="324"/>
                    </a:lnTo>
                    <a:lnTo>
                      <a:pt x="102" y="342"/>
                    </a:lnTo>
                    <a:lnTo>
                      <a:pt x="114" y="348"/>
                    </a:lnTo>
                    <a:lnTo>
                      <a:pt x="120" y="366"/>
                    </a:lnTo>
                    <a:lnTo>
                      <a:pt x="126" y="366"/>
                    </a:lnTo>
                    <a:lnTo>
                      <a:pt x="132" y="372"/>
                    </a:lnTo>
                    <a:lnTo>
                      <a:pt x="168" y="390"/>
                    </a:lnTo>
                    <a:lnTo>
                      <a:pt x="198" y="390"/>
                    </a:lnTo>
                    <a:lnTo>
                      <a:pt x="210" y="396"/>
                    </a:lnTo>
                    <a:lnTo>
                      <a:pt x="216" y="402"/>
                    </a:lnTo>
                    <a:lnTo>
                      <a:pt x="228" y="408"/>
                    </a:lnTo>
                    <a:lnTo>
                      <a:pt x="234" y="414"/>
                    </a:lnTo>
                    <a:lnTo>
                      <a:pt x="240" y="414"/>
                    </a:lnTo>
                    <a:lnTo>
                      <a:pt x="246" y="420"/>
                    </a:lnTo>
                    <a:lnTo>
                      <a:pt x="258" y="426"/>
                    </a:lnTo>
                    <a:lnTo>
                      <a:pt x="276" y="438"/>
                    </a:lnTo>
                    <a:lnTo>
                      <a:pt x="312" y="456"/>
                    </a:lnTo>
                    <a:lnTo>
                      <a:pt x="318" y="462"/>
                    </a:lnTo>
                    <a:lnTo>
                      <a:pt x="330" y="462"/>
                    </a:lnTo>
                    <a:lnTo>
                      <a:pt x="342" y="468"/>
                    </a:lnTo>
                    <a:lnTo>
                      <a:pt x="360" y="474"/>
                    </a:lnTo>
                    <a:lnTo>
                      <a:pt x="372" y="480"/>
                    </a:lnTo>
                    <a:lnTo>
                      <a:pt x="378" y="486"/>
                    </a:lnTo>
                    <a:lnTo>
                      <a:pt x="372" y="492"/>
                    </a:lnTo>
                    <a:lnTo>
                      <a:pt x="372" y="504"/>
                    </a:lnTo>
                    <a:lnTo>
                      <a:pt x="366" y="510"/>
                    </a:lnTo>
                    <a:lnTo>
                      <a:pt x="360" y="522"/>
                    </a:lnTo>
                    <a:lnTo>
                      <a:pt x="366" y="528"/>
                    </a:lnTo>
                    <a:lnTo>
                      <a:pt x="372" y="540"/>
                    </a:lnTo>
                    <a:lnTo>
                      <a:pt x="372" y="546"/>
                    </a:lnTo>
                    <a:lnTo>
                      <a:pt x="366" y="552"/>
                    </a:lnTo>
                    <a:lnTo>
                      <a:pt x="348" y="552"/>
                    </a:lnTo>
                    <a:lnTo>
                      <a:pt x="348" y="588"/>
                    </a:lnTo>
                    <a:lnTo>
                      <a:pt x="342" y="594"/>
                    </a:lnTo>
                    <a:lnTo>
                      <a:pt x="336" y="606"/>
                    </a:lnTo>
                    <a:lnTo>
                      <a:pt x="330" y="612"/>
                    </a:lnTo>
                    <a:lnTo>
                      <a:pt x="324" y="624"/>
                    </a:lnTo>
                    <a:lnTo>
                      <a:pt x="324" y="636"/>
                    </a:lnTo>
                    <a:lnTo>
                      <a:pt x="330" y="642"/>
                    </a:lnTo>
                    <a:lnTo>
                      <a:pt x="354" y="642"/>
                    </a:lnTo>
                    <a:lnTo>
                      <a:pt x="366" y="636"/>
                    </a:lnTo>
                    <a:lnTo>
                      <a:pt x="372" y="636"/>
                    </a:lnTo>
                    <a:lnTo>
                      <a:pt x="384" y="642"/>
                    </a:lnTo>
                    <a:lnTo>
                      <a:pt x="390" y="648"/>
                    </a:lnTo>
                    <a:lnTo>
                      <a:pt x="402" y="654"/>
                    </a:lnTo>
                    <a:lnTo>
                      <a:pt x="420" y="660"/>
                    </a:lnTo>
                    <a:lnTo>
                      <a:pt x="480" y="6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4" name="Guyane (French Guiana)" descr="© INSCALE GmbH, 18.06.2010"/>
              <p:cNvSpPr>
                <a:spLocks/>
              </p:cNvSpPr>
              <p:nvPr/>
            </p:nvSpPr>
            <p:spPr bwMode="auto">
              <a:xfrm>
                <a:off x="1658" y="2191"/>
                <a:ext cx="52" cy="76"/>
              </a:xfrm>
              <a:custGeom>
                <a:avLst/>
                <a:gdLst>
                  <a:gd name="T0" fmla="*/ 131048136 w 52"/>
                  <a:gd name="T1" fmla="*/ 80644992 h 76"/>
                  <a:gd name="T2" fmla="*/ 126007825 w 52"/>
                  <a:gd name="T3" fmla="*/ 65524061 h 76"/>
                  <a:gd name="T4" fmla="*/ 120967514 w 52"/>
                  <a:gd name="T5" fmla="*/ 60483751 h 76"/>
                  <a:gd name="T6" fmla="*/ 115927203 w 52"/>
                  <a:gd name="T7" fmla="*/ 55443440 h 76"/>
                  <a:gd name="T8" fmla="*/ 115927203 w 52"/>
                  <a:gd name="T9" fmla="*/ 50403117 h 76"/>
                  <a:gd name="T10" fmla="*/ 100806245 w 52"/>
                  <a:gd name="T11" fmla="*/ 50403117 h 76"/>
                  <a:gd name="T12" fmla="*/ 80645001 w 52"/>
                  <a:gd name="T13" fmla="*/ 15120938 h 76"/>
                  <a:gd name="T14" fmla="*/ 60483757 w 52"/>
                  <a:gd name="T15" fmla="*/ 15120938 h 76"/>
                  <a:gd name="T16" fmla="*/ 55443446 w 52"/>
                  <a:gd name="T17" fmla="*/ 10080624 h 76"/>
                  <a:gd name="T18" fmla="*/ 50403123 w 52"/>
                  <a:gd name="T19" fmla="*/ 10080624 h 76"/>
                  <a:gd name="T20" fmla="*/ 40322501 w 52"/>
                  <a:gd name="T21" fmla="*/ 5040312 h 76"/>
                  <a:gd name="T22" fmla="*/ 35282190 w 52"/>
                  <a:gd name="T23" fmla="*/ 0 h 76"/>
                  <a:gd name="T24" fmla="*/ 30241879 w 52"/>
                  <a:gd name="T25" fmla="*/ 10080624 h 76"/>
                  <a:gd name="T26" fmla="*/ 30241879 w 52"/>
                  <a:gd name="T27" fmla="*/ 25201559 h 76"/>
                  <a:gd name="T28" fmla="*/ 25201561 w 52"/>
                  <a:gd name="T29" fmla="*/ 25201559 h 76"/>
                  <a:gd name="T30" fmla="*/ 20161250 w 52"/>
                  <a:gd name="T31" fmla="*/ 30241875 h 76"/>
                  <a:gd name="T32" fmla="*/ 15120939 w 52"/>
                  <a:gd name="T33" fmla="*/ 35282186 h 76"/>
                  <a:gd name="T34" fmla="*/ 10080625 w 52"/>
                  <a:gd name="T35" fmla="*/ 40322496 h 76"/>
                  <a:gd name="T36" fmla="*/ 5040313 w 52"/>
                  <a:gd name="T37" fmla="*/ 50403117 h 76"/>
                  <a:gd name="T38" fmla="*/ 5040313 w 52"/>
                  <a:gd name="T39" fmla="*/ 70564371 h 76"/>
                  <a:gd name="T40" fmla="*/ 10080625 w 52"/>
                  <a:gd name="T41" fmla="*/ 80644992 h 76"/>
                  <a:gd name="T42" fmla="*/ 10080625 w 52"/>
                  <a:gd name="T43" fmla="*/ 90725613 h 76"/>
                  <a:gd name="T44" fmla="*/ 15120939 w 52"/>
                  <a:gd name="T45" fmla="*/ 100806234 h 76"/>
                  <a:gd name="T46" fmla="*/ 25201561 w 52"/>
                  <a:gd name="T47" fmla="*/ 110886880 h 76"/>
                  <a:gd name="T48" fmla="*/ 30241879 w 52"/>
                  <a:gd name="T49" fmla="*/ 115927191 h 76"/>
                  <a:gd name="T50" fmla="*/ 30241879 w 52"/>
                  <a:gd name="T51" fmla="*/ 120967501 h 76"/>
                  <a:gd name="T52" fmla="*/ 15120939 w 52"/>
                  <a:gd name="T53" fmla="*/ 136088432 h 76"/>
                  <a:gd name="T54" fmla="*/ 20161250 w 52"/>
                  <a:gd name="T55" fmla="*/ 156249674 h 76"/>
                  <a:gd name="T56" fmla="*/ 15120939 w 52"/>
                  <a:gd name="T57" fmla="*/ 161289985 h 76"/>
                  <a:gd name="T58" fmla="*/ 10080625 w 52"/>
                  <a:gd name="T59" fmla="*/ 161289985 h 76"/>
                  <a:gd name="T60" fmla="*/ 10080625 w 52"/>
                  <a:gd name="T61" fmla="*/ 166330295 h 76"/>
                  <a:gd name="T62" fmla="*/ 5040313 w 52"/>
                  <a:gd name="T63" fmla="*/ 171370606 h 76"/>
                  <a:gd name="T64" fmla="*/ 0 w 52"/>
                  <a:gd name="T65" fmla="*/ 181451227 h 76"/>
                  <a:gd name="T66" fmla="*/ 0 w 52"/>
                  <a:gd name="T67" fmla="*/ 181451227 h 76"/>
                  <a:gd name="T68" fmla="*/ 10080625 w 52"/>
                  <a:gd name="T69" fmla="*/ 191531848 h 76"/>
                  <a:gd name="T70" fmla="*/ 25201561 w 52"/>
                  <a:gd name="T71" fmla="*/ 191531848 h 76"/>
                  <a:gd name="T72" fmla="*/ 30241879 w 52"/>
                  <a:gd name="T73" fmla="*/ 186491537 h 76"/>
                  <a:gd name="T74" fmla="*/ 30241879 w 52"/>
                  <a:gd name="T75" fmla="*/ 181451227 h 76"/>
                  <a:gd name="T76" fmla="*/ 35282190 w 52"/>
                  <a:gd name="T77" fmla="*/ 181451227 h 76"/>
                  <a:gd name="T78" fmla="*/ 40322501 w 52"/>
                  <a:gd name="T79" fmla="*/ 181451227 h 76"/>
                  <a:gd name="T80" fmla="*/ 45362812 w 52"/>
                  <a:gd name="T81" fmla="*/ 181451227 h 76"/>
                  <a:gd name="T82" fmla="*/ 50403123 w 52"/>
                  <a:gd name="T83" fmla="*/ 181451227 h 76"/>
                  <a:gd name="T84" fmla="*/ 55443446 w 52"/>
                  <a:gd name="T85" fmla="*/ 181451227 h 76"/>
                  <a:gd name="T86" fmla="*/ 65524068 w 52"/>
                  <a:gd name="T87" fmla="*/ 186491537 h 76"/>
                  <a:gd name="T88" fmla="*/ 75604690 w 52"/>
                  <a:gd name="T89" fmla="*/ 186491537 h 76"/>
                  <a:gd name="T90" fmla="*/ 80645001 w 52"/>
                  <a:gd name="T91" fmla="*/ 181451227 h 76"/>
                  <a:gd name="T92" fmla="*/ 80645001 w 52"/>
                  <a:gd name="T93" fmla="*/ 181451227 h 76"/>
                  <a:gd name="T94" fmla="*/ 100806245 w 52"/>
                  <a:gd name="T95" fmla="*/ 161289985 h 76"/>
                  <a:gd name="T96" fmla="*/ 100806245 w 52"/>
                  <a:gd name="T97" fmla="*/ 151209364 h 76"/>
                  <a:gd name="T98" fmla="*/ 110886892 w 52"/>
                  <a:gd name="T99" fmla="*/ 126007812 h 76"/>
                  <a:gd name="T100" fmla="*/ 115927203 w 52"/>
                  <a:gd name="T101" fmla="*/ 115927191 h 76"/>
                  <a:gd name="T102" fmla="*/ 120967514 w 52"/>
                  <a:gd name="T103" fmla="*/ 110886880 h 76"/>
                  <a:gd name="T104" fmla="*/ 126007825 w 52"/>
                  <a:gd name="T105" fmla="*/ 105846570 h 76"/>
                  <a:gd name="T106" fmla="*/ 126007825 w 52"/>
                  <a:gd name="T107" fmla="*/ 100806234 h 76"/>
                  <a:gd name="T108" fmla="*/ 131048136 w 52"/>
                  <a:gd name="T109" fmla="*/ 95765924 h 76"/>
                  <a:gd name="T110" fmla="*/ 131048136 w 52"/>
                  <a:gd name="T111" fmla="*/ 90725613 h 76"/>
                  <a:gd name="T112" fmla="*/ 131048136 w 52"/>
                  <a:gd name="T113" fmla="*/ 85685303 h 76"/>
                  <a:gd name="T114" fmla="*/ 131048136 w 52"/>
                  <a:gd name="T115" fmla="*/ 80644992 h 7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2"/>
                  <a:gd name="T175" fmla="*/ 0 h 76"/>
                  <a:gd name="T176" fmla="*/ 52 w 52"/>
                  <a:gd name="T177" fmla="*/ 76 h 7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2" h="76">
                    <a:moveTo>
                      <a:pt x="52" y="32"/>
                    </a:moveTo>
                    <a:lnTo>
                      <a:pt x="50" y="26"/>
                    </a:lnTo>
                    <a:lnTo>
                      <a:pt x="48" y="24"/>
                    </a:lnTo>
                    <a:lnTo>
                      <a:pt x="46" y="22"/>
                    </a:lnTo>
                    <a:lnTo>
                      <a:pt x="46" y="20"/>
                    </a:lnTo>
                    <a:lnTo>
                      <a:pt x="40" y="20"/>
                    </a:lnTo>
                    <a:lnTo>
                      <a:pt x="32" y="6"/>
                    </a:lnTo>
                    <a:lnTo>
                      <a:pt x="24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2" y="4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4" y="16"/>
                    </a:lnTo>
                    <a:lnTo>
                      <a:pt x="2" y="20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2" y="46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8" y="62"/>
                    </a:lnTo>
                    <a:lnTo>
                      <a:pt x="6" y="64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2" y="68"/>
                    </a:lnTo>
                    <a:lnTo>
                      <a:pt x="0" y="72"/>
                    </a:lnTo>
                    <a:lnTo>
                      <a:pt x="4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2" y="72"/>
                    </a:lnTo>
                    <a:lnTo>
                      <a:pt x="14" y="72"/>
                    </a:lnTo>
                    <a:lnTo>
                      <a:pt x="16" y="72"/>
                    </a:lnTo>
                    <a:lnTo>
                      <a:pt x="18" y="72"/>
                    </a:lnTo>
                    <a:lnTo>
                      <a:pt x="20" y="72"/>
                    </a:lnTo>
                    <a:lnTo>
                      <a:pt x="22" y="72"/>
                    </a:lnTo>
                    <a:lnTo>
                      <a:pt x="26" y="74"/>
                    </a:lnTo>
                    <a:lnTo>
                      <a:pt x="30" y="74"/>
                    </a:lnTo>
                    <a:lnTo>
                      <a:pt x="32" y="72"/>
                    </a:lnTo>
                    <a:lnTo>
                      <a:pt x="40" y="64"/>
                    </a:lnTo>
                    <a:lnTo>
                      <a:pt x="40" y="60"/>
                    </a:lnTo>
                    <a:lnTo>
                      <a:pt x="44" y="50"/>
                    </a:lnTo>
                    <a:lnTo>
                      <a:pt x="46" y="46"/>
                    </a:lnTo>
                    <a:lnTo>
                      <a:pt x="48" y="44"/>
                    </a:lnTo>
                    <a:lnTo>
                      <a:pt x="50" y="42"/>
                    </a:lnTo>
                    <a:lnTo>
                      <a:pt x="50" y="40"/>
                    </a:lnTo>
                    <a:lnTo>
                      <a:pt x="52" y="38"/>
                    </a:lnTo>
                    <a:lnTo>
                      <a:pt x="52" y="36"/>
                    </a:lnTo>
                    <a:lnTo>
                      <a:pt x="52" y="34"/>
                    </a:lnTo>
                    <a:lnTo>
                      <a:pt x="52" y="3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5" name="Guyana" descr="© INSCALE GmbH, 18.06.2010"/>
              <p:cNvSpPr>
                <a:spLocks/>
              </p:cNvSpPr>
              <p:nvPr/>
            </p:nvSpPr>
            <p:spPr bwMode="auto">
              <a:xfrm>
                <a:off x="1536" y="2136"/>
                <a:ext cx="83" cy="149"/>
              </a:xfrm>
              <a:custGeom>
                <a:avLst/>
                <a:gdLst>
                  <a:gd name="T0" fmla="*/ 2147483647 w 324"/>
                  <a:gd name="T1" fmla="*/ 2147483647 h 582"/>
                  <a:gd name="T2" fmla="*/ 2147483647 w 324"/>
                  <a:gd name="T3" fmla="*/ 2147483647 h 582"/>
                  <a:gd name="T4" fmla="*/ 2147483647 w 324"/>
                  <a:gd name="T5" fmla="*/ 2147483647 h 582"/>
                  <a:gd name="T6" fmla="*/ 2147483647 w 324"/>
                  <a:gd name="T7" fmla="*/ 2147483647 h 582"/>
                  <a:gd name="T8" fmla="*/ 2147483647 w 324"/>
                  <a:gd name="T9" fmla="*/ 2147483647 h 582"/>
                  <a:gd name="T10" fmla="*/ 2147483647 w 324"/>
                  <a:gd name="T11" fmla="*/ 2147483647 h 582"/>
                  <a:gd name="T12" fmla="*/ 2147483647 w 324"/>
                  <a:gd name="T13" fmla="*/ 2147483647 h 582"/>
                  <a:gd name="T14" fmla="*/ 2147483647 w 324"/>
                  <a:gd name="T15" fmla="*/ 2147483647 h 582"/>
                  <a:gd name="T16" fmla="*/ 0 w 324"/>
                  <a:gd name="T17" fmla="*/ 2147483647 h 582"/>
                  <a:gd name="T18" fmla="*/ 2147483647 w 324"/>
                  <a:gd name="T19" fmla="*/ 2147483647 h 582"/>
                  <a:gd name="T20" fmla="*/ 2147483647 w 324"/>
                  <a:gd name="T21" fmla="*/ 2147483647 h 582"/>
                  <a:gd name="T22" fmla="*/ 2147483647 w 324"/>
                  <a:gd name="T23" fmla="*/ 2147483647 h 582"/>
                  <a:gd name="T24" fmla="*/ 2147483647 w 324"/>
                  <a:gd name="T25" fmla="*/ 2147483647 h 582"/>
                  <a:gd name="T26" fmla="*/ 2147483647 w 324"/>
                  <a:gd name="T27" fmla="*/ 2147483647 h 582"/>
                  <a:gd name="T28" fmla="*/ 2147483647 w 324"/>
                  <a:gd name="T29" fmla="*/ 2147483647 h 582"/>
                  <a:gd name="T30" fmla="*/ 2147483647 w 324"/>
                  <a:gd name="T31" fmla="*/ 2147483647 h 582"/>
                  <a:gd name="T32" fmla="*/ 2147483647 w 324"/>
                  <a:gd name="T33" fmla="*/ 2147483647 h 582"/>
                  <a:gd name="T34" fmla="*/ 2147483647 w 324"/>
                  <a:gd name="T35" fmla="*/ 2147483647 h 582"/>
                  <a:gd name="T36" fmla="*/ 2147483647 w 324"/>
                  <a:gd name="T37" fmla="*/ 2147483647 h 582"/>
                  <a:gd name="T38" fmla="*/ 2147483647 w 324"/>
                  <a:gd name="T39" fmla="*/ 2147483647 h 582"/>
                  <a:gd name="T40" fmla="*/ 2147483647 w 324"/>
                  <a:gd name="T41" fmla="*/ 2147483647 h 582"/>
                  <a:gd name="T42" fmla="*/ 2147483647 w 324"/>
                  <a:gd name="T43" fmla="*/ 2147483647 h 582"/>
                  <a:gd name="T44" fmla="*/ 2147483647 w 324"/>
                  <a:gd name="T45" fmla="*/ 2147483647 h 582"/>
                  <a:gd name="T46" fmla="*/ 2147483647 w 324"/>
                  <a:gd name="T47" fmla="*/ 2147483647 h 582"/>
                  <a:gd name="T48" fmla="*/ 2147483647 w 324"/>
                  <a:gd name="T49" fmla="*/ 2147483647 h 582"/>
                  <a:gd name="T50" fmla="*/ 2147483647 w 324"/>
                  <a:gd name="T51" fmla="*/ 2147483647 h 582"/>
                  <a:gd name="T52" fmla="*/ 2147483647 w 324"/>
                  <a:gd name="T53" fmla="*/ 2147483647 h 582"/>
                  <a:gd name="T54" fmla="*/ 2147483647 w 324"/>
                  <a:gd name="T55" fmla="*/ 2147483647 h 582"/>
                  <a:gd name="T56" fmla="*/ 2147483647 w 324"/>
                  <a:gd name="T57" fmla="*/ 2147483647 h 582"/>
                  <a:gd name="T58" fmla="*/ 2147483647 w 324"/>
                  <a:gd name="T59" fmla="*/ 2147483647 h 582"/>
                  <a:gd name="T60" fmla="*/ 2147483647 w 324"/>
                  <a:gd name="T61" fmla="*/ 2147483647 h 582"/>
                  <a:gd name="T62" fmla="*/ 2147483647 w 324"/>
                  <a:gd name="T63" fmla="*/ 2147483647 h 582"/>
                  <a:gd name="T64" fmla="*/ 2147483647 w 324"/>
                  <a:gd name="T65" fmla="*/ 2147483647 h 582"/>
                  <a:gd name="T66" fmla="*/ 2147483647 w 324"/>
                  <a:gd name="T67" fmla="*/ 2147483647 h 582"/>
                  <a:gd name="T68" fmla="*/ 2147483647 w 324"/>
                  <a:gd name="T69" fmla="*/ 2147483647 h 582"/>
                  <a:gd name="T70" fmla="*/ 2147483647 w 324"/>
                  <a:gd name="T71" fmla="*/ 2147483647 h 582"/>
                  <a:gd name="T72" fmla="*/ 2147483647 w 324"/>
                  <a:gd name="T73" fmla="*/ 2147483647 h 582"/>
                  <a:gd name="T74" fmla="*/ 2147483647 w 324"/>
                  <a:gd name="T75" fmla="*/ 2147483647 h 582"/>
                  <a:gd name="T76" fmla="*/ 2147483647 w 324"/>
                  <a:gd name="T77" fmla="*/ 2147483647 h 582"/>
                  <a:gd name="T78" fmla="*/ 2147483647 w 324"/>
                  <a:gd name="T79" fmla="*/ 2147483647 h 582"/>
                  <a:gd name="T80" fmla="*/ 2147483647 w 324"/>
                  <a:gd name="T81" fmla="*/ 2147483647 h 582"/>
                  <a:gd name="T82" fmla="*/ 2147483647 w 324"/>
                  <a:gd name="T83" fmla="*/ 2147483647 h 582"/>
                  <a:gd name="T84" fmla="*/ 2147483647 w 324"/>
                  <a:gd name="T85" fmla="*/ 2147483647 h 582"/>
                  <a:gd name="T86" fmla="*/ 2147483647 w 324"/>
                  <a:gd name="T87" fmla="*/ 2147483647 h 582"/>
                  <a:gd name="T88" fmla="*/ 2147483647 w 324"/>
                  <a:gd name="T89" fmla="*/ 2147483647 h 582"/>
                  <a:gd name="T90" fmla="*/ 2147483647 w 324"/>
                  <a:gd name="T91" fmla="*/ 2147483647 h 582"/>
                  <a:gd name="T92" fmla="*/ 2147483647 w 324"/>
                  <a:gd name="T93" fmla="*/ 2147483647 h 582"/>
                  <a:gd name="T94" fmla="*/ 2147483647 w 324"/>
                  <a:gd name="T95" fmla="*/ 2147483647 h 582"/>
                  <a:gd name="T96" fmla="*/ 2147483647 w 324"/>
                  <a:gd name="T97" fmla="*/ 2147483647 h 582"/>
                  <a:gd name="T98" fmla="*/ 2147483647 w 324"/>
                  <a:gd name="T99" fmla="*/ 2147483647 h 582"/>
                  <a:gd name="T100" fmla="*/ 2147483647 w 324"/>
                  <a:gd name="T101" fmla="*/ 2147483647 h 582"/>
                  <a:gd name="T102" fmla="*/ 2147483647 w 324"/>
                  <a:gd name="T103" fmla="*/ 2147483647 h 582"/>
                  <a:gd name="T104" fmla="*/ 2147483647 w 324"/>
                  <a:gd name="T105" fmla="*/ 2147483647 h 582"/>
                  <a:gd name="T106" fmla="*/ 2147483647 w 324"/>
                  <a:gd name="T107" fmla="*/ 2147483647 h 582"/>
                  <a:gd name="T108" fmla="*/ 2147483647 w 324"/>
                  <a:gd name="T109" fmla="*/ 2147483647 h 582"/>
                  <a:gd name="T110" fmla="*/ 2147483647 w 324"/>
                  <a:gd name="T111" fmla="*/ 2147483647 h 582"/>
                  <a:gd name="T112" fmla="*/ 2147483647 w 324"/>
                  <a:gd name="T113" fmla="*/ 2147483647 h 582"/>
                  <a:gd name="T114" fmla="*/ 2147483647 w 324"/>
                  <a:gd name="T115" fmla="*/ 2147483647 h 582"/>
                  <a:gd name="T116" fmla="*/ 2147483647 w 324"/>
                  <a:gd name="T117" fmla="*/ 2147483647 h 582"/>
                  <a:gd name="T118" fmla="*/ 2147483647 w 324"/>
                  <a:gd name="T119" fmla="*/ 2147483647 h 582"/>
                  <a:gd name="T120" fmla="*/ 2147483647 w 324"/>
                  <a:gd name="T121" fmla="*/ 2147483647 h 582"/>
                  <a:gd name="T122" fmla="*/ 2147483647 w 324"/>
                  <a:gd name="T123" fmla="*/ 0 h 582"/>
                  <a:gd name="T124" fmla="*/ 2147483647 w 324"/>
                  <a:gd name="T125" fmla="*/ 2147483647 h 58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24"/>
                  <a:gd name="T190" fmla="*/ 0 h 582"/>
                  <a:gd name="T191" fmla="*/ 324 w 324"/>
                  <a:gd name="T192" fmla="*/ 582 h 58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24" h="582">
                    <a:moveTo>
                      <a:pt x="90" y="42"/>
                    </a:moveTo>
                    <a:lnTo>
                      <a:pt x="84" y="48"/>
                    </a:lnTo>
                    <a:lnTo>
                      <a:pt x="72" y="48"/>
                    </a:lnTo>
                    <a:lnTo>
                      <a:pt x="60" y="60"/>
                    </a:lnTo>
                    <a:lnTo>
                      <a:pt x="60" y="102"/>
                    </a:lnTo>
                    <a:lnTo>
                      <a:pt x="84" y="102"/>
                    </a:lnTo>
                    <a:lnTo>
                      <a:pt x="84" y="120"/>
                    </a:lnTo>
                    <a:lnTo>
                      <a:pt x="78" y="126"/>
                    </a:lnTo>
                    <a:lnTo>
                      <a:pt x="66" y="132"/>
                    </a:lnTo>
                    <a:lnTo>
                      <a:pt x="54" y="132"/>
                    </a:lnTo>
                    <a:lnTo>
                      <a:pt x="42" y="138"/>
                    </a:lnTo>
                    <a:lnTo>
                      <a:pt x="12" y="138"/>
                    </a:lnTo>
                    <a:lnTo>
                      <a:pt x="12" y="144"/>
                    </a:lnTo>
                    <a:lnTo>
                      <a:pt x="30" y="162"/>
                    </a:lnTo>
                    <a:lnTo>
                      <a:pt x="30" y="180"/>
                    </a:lnTo>
                    <a:lnTo>
                      <a:pt x="18" y="186"/>
                    </a:lnTo>
                    <a:lnTo>
                      <a:pt x="12" y="186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10"/>
                    </a:lnTo>
                    <a:lnTo>
                      <a:pt x="12" y="222"/>
                    </a:lnTo>
                    <a:lnTo>
                      <a:pt x="48" y="258"/>
                    </a:lnTo>
                    <a:lnTo>
                      <a:pt x="72" y="264"/>
                    </a:lnTo>
                    <a:lnTo>
                      <a:pt x="78" y="252"/>
                    </a:lnTo>
                    <a:lnTo>
                      <a:pt x="90" y="264"/>
                    </a:lnTo>
                    <a:lnTo>
                      <a:pt x="96" y="276"/>
                    </a:lnTo>
                    <a:lnTo>
                      <a:pt x="96" y="294"/>
                    </a:lnTo>
                    <a:lnTo>
                      <a:pt x="90" y="306"/>
                    </a:lnTo>
                    <a:lnTo>
                      <a:pt x="84" y="312"/>
                    </a:lnTo>
                    <a:lnTo>
                      <a:pt x="84" y="318"/>
                    </a:lnTo>
                    <a:lnTo>
                      <a:pt x="90" y="324"/>
                    </a:lnTo>
                    <a:lnTo>
                      <a:pt x="96" y="324"/>
                    </a:lnTo>
                    <a:lnTo>
                      <a:pt x="108" y="318"/>
                    </a:lnTo>
                    <a:lnTo>
                      <a:pt x="114" y="318"/>
                    </a:lnTo>
                    <a:lnTo>
                      <a:pt x="114" y="348"/>
                    </a:lnTo>
                    <a:lnTo>
                      <a:pt x="120" y="354"/>
                    </a:lnTo>
                    <a:lnTo>
                      <a:pt x="126" y="354"/>
                    </a:lnTo>
                    <a:lnTo>
                      <a:pt x="126" y="366"/>
                    </a:lnTo>
                    <a:lnTo>
                      <a:pt x="120" y="378"/>
                    </a:lnTo>
                    <a:lnTo>
                      <a:pt x="108" y="390"/>
                    </a:lnTo>
                    <a:lnTo>
                      <a:pt x="96" y="432"/>
                    </a:lnTo>
                    <a:lnTo>
                      <a:pt x="90" y="444"/>
                    </a:lnTo>
                    <a:lnTo>
                      <a:pt x="90" y="450"/>
                    </a:lnTo>
                    <a:lnTo>
                      <a:pt x="84" y="462"/>
                    </a:lnTo>
                    <a:lnTo>
                      <a:pt x="84" y="468"/>
                    </a:lnTo>
                    <a:lnTo>
                      <a:pt x="90" y="480"/>
                    </a:lnTo>
                    <a:lnTo>
                      <a:pt x="114" y="504"/>
                    </a:lnTo>
                    <a:lnTo>
                      <a:pt x="114" y="534"/>
                    </a:lnTo>
                    <a:lnTo>
                      <a:pt x="144" y="570"/>
                    </a:lnTo>
                    <a:lnTo>
                      <a:pt x="156" y="570"/>
                    </a:lnTo>
                    <a:lnTo>
                      <a:pt x="162" y="582"/>
                    </a:lnTo>
                    <a:lnTo>
                      <a:pt x="198" y="582"/>
                    </a:lnTo>
                    <a:lnTo>
                      <a:pt x="204" y="576"/>
                    </a:lnTo>
                    <a:lnTo>
                      <a:pt x="204" y="564"/>
                    </a:lnTo>
                    <a:lnTo>
                      <a:pt x="216" y="552"/>
                    </a:lnTo>
                    <a:lnTo>
                      <a:pt x="234" y="552"/>
                    </a:lnTo>
                    <a:lnTo>
                      <a:pt x="240" y="540"/>
                    </a:lnTo>
                    <a:lnTo>
                      <a:pt x="270" y="540"/>
                    </a:lnTo>
                    <a:lnTo>
                      <a:pt x="270" y="534"/>
                    </a:lnTo>
                    <a:lnTo>
                      <a:pt x="288" y="516"/>
                    </a:lnTo>
                    <a:lnTo>
                      <a:pt x="300" y="516"/>
                    </a:lnTo>
                    <a:lnTo>
                      <a:pt x="312" y="528"/>
                    </a:lnTo>
                    <a:lnTo>
                      <a:pt x="318" y="528"/>
                    </a:lnTo>
                    <a:lnTo>
                      <a:pt x="324" y="522"/>
                    </a:lnTo>
                    <a:lnTo>
                      <a:pt x="324" y="510"/>
                    </a:lnTo>
                    <a:lnTo>
                      <a:pt x="318" y="504"/>
                    </a:lnTo>
                    <a:lnTo>
                      <a:pt x="312" y="492"/>
                    </a:lnTo>
                    <a:lnTo>
                      <a:pt x="306" y="474"/>
                    </a:lnTo>
                    <a:lnTo>
                      <a:pt x="288" y="456"/>
                    </a:lnTo>
                    <a:lnTo>
                      <a:pt x="282" y="444"/>
                    </a:lnTo>
                    <a:lnTo>
                      <a:pt x="282" y="420"/>
                    </a:lnTo>
                    <a:lnTo>
                      <a:pt x="288" y="414"/>
                    </a:lnTo>
                    <a:lnTo>
                      <a:pt x="288" y="396"/>
                    </a:lnTo>
                    <a:lnTo>
                      <a:pt x="276" y="408"/>
                    </a:lnTo>
                    <a:lnTo>
                      <a:pt x="276" y="414"/>
                    </a:lnTo>
                    <a:lnTo>
                      <a:pt x="264" y="414"/>
                    </a:lnTo>
                    <a:lnTo>
                      <a:pt x="258" y="402"/>
                    </a:lnTo>
                    <a:lnTo>
                      <a:pt x="252" y="396"/>
                    </a:lnTo>
                    <a:lnTo>
                      <a:pt x="246" y="384"/>
                    </a:lnTo>
                    <a:lnTo>
                      <a:pt x="246" y="372"/>
                    </a:lnTo>
                    <a:lnTo>
                      <a:pt x="240" y="372"/>
                    </a:lnTo>
                    <a:lnTo>
                      <a:pt x="240" y="366"/>
                    </a:lnTo>
                    <a:lnTo>
                      <a:pt x="234" y="360"/>
                    </a:lnTo>
                    <a:lnTo>
                      <a:pt x="234" y="348"/>
                    </a:lnTo>
                    <a:lnTo>
                      <a:pt x="240" y="336"/>
                    </a:lnTo>
                    <a:lnTo>
                      <a:pt x="246" y="330"/>
                    </a:lnTo>
                    <a:lnTo>
                      <a:pt x="246" y="288"/>
                    </a:lnTo>
                    <a:lnTo>
                      <a:pt x="252" y="282"/>
                    </a:lnTo>
                    <a:lnTo>
                      <a:pt x="264" y="276"/>
                    </a:lnTo>
                    <a:lnTo>
                      <a:pt x="294" y="276"/>
                    </a:lnTo>
                    <a:lnTo>
                      <a:pt x="300" y="270"/>
                    </a:lnTo>
                    <a:lnTo>
                      <a:pt x="300" y="258"/>
                    </a:lnTo>
                    <a:lnTo>
                      <a:pt x="288" y="246"/>
                    </a:lnTo>
                    <a:lnTo>
                      <a:pt x="288" y="234"/>
                    </a:lnTo>
                    <a:lnTo>
                      <a:pt x="294" y="222"/>
                    </a:lnTo>
                    <a:lnTo>
                      <a:pt x="300" y="216"/>
                    </a:lnTo>
                    <a:lnTo>
                      <a:pt x="306" y="204"/>
                    </a:lnTo>
                    <a:lnTo>
                      <a:pt x="306" y="192"/>
                    </a:lnTo>
                    <a:lnTo>
                      <a:pt x="300" y="180"/>
                    </a:lnTo>
                    <a:lnTo>
                      <a:pt x="294" y="174"/>
                    </a:lnTo>
                    <a:lnTo>
                      <a:pt x="276" y="174"/>
                    </a:lnTo>
                    <a:lnTo>
                      <a:pt x="270" y="180"/>
                    </a:lnTo>
                    <a:lnTo>
                      <a:pt x="270" y="156"/>
                    </a:lnTo>
                    <a:lnTo>
                      <a:pt x="258" y="150"/>
                    </a:lnTo>
                    <a:lnTo>
                      <a:pt x="252" y="138"/>
                    </a:lnTo>
                    <a:lnTo>
                      <a:pt x="234" y="132"/>
                    </a:lnTo>
                    <a:lnTo>
                      <a:pt x="216" y="132"/>
                    </a:lnTo>
                    <a:lnTo>
                      <a:pt x="204" y="138"/>
                    </a:lnTo>
                    <a:lnTo>
                      <a:pt x="198" y="150"/>
                    </a:lnTo>
                    <a:lnTo>
                      <a:pt x="198" y="156"/>
                    </a:lnTo>
                    <a:lnTo>
                      <a:pt x="192" y="162"/>
                    </a:lnTo>
                    <a:lnTo>
                      <a:pt x="192" y="168"/>
                    </a:lnTo>
                    <a:lnTo>
                      <a:pt x="192" y="162"/>
                    </a:lnTo>
                    <a:lnTo>
                      <a:pt x="198" y="156"/>
                    </a:lnTo>
                    <a:lnTo>
                      <a:pt x="198" y="144"/>
                    </a:lnTo>
                    <a:lnTo>
                      <a:pt x="204" y="132"/>
                    </a:lnTo>
                    <a:lnTo>
                      <a:pt x="204" y="114"/>
                    </a:lnTo>
                    <a:lnTo>
                      <a:pt x="210" y="102"/>
                    </a:lnTo>
                    <a:lnTo>
                      <a:pt x="210" y="78"/>
                    </a:lnTo>
                    <a:lnTo>
                      <a:pt x="192" y="42"/>
                    </a:lnTo>
                    <a:lnTo>
                      <a:pt x="180" y="30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36"/>
                    </a:lnTo>
                    <a:lnTo>
                      <a:pt x="96" y="42"/>
                    </a:lnTo>
                    <a:lnTo>
                      <a:pt x="90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6" name="Ecuador" descr="© INSCALE GmbH, 18.06.2010"/>
              <p:cNvSpPr>
                <a:spLocks noEditPoints="1"/>
              </p:cNvSpPr>
              <p:nvPr/>
            </p:nvSpPr>
            <p:spPr bwMode="auto">
              <a:xfrm>
                <a:off x="1176" y="2277"/>
                <a:ext cx="106" cy="135"/>
              </a:xfrm>
              <a:custGeom>
                <a:avLst/>
                <a:gdLst>
                  <a:gd name="T0" fmla="*/ 2147483647 w 414"/>
                  <a:gd name="T1" fmla="*/ 2147483647 h 528"/>
                  <a:gd name="T2" fmla="*/ 2147483647 w 414"/>
                  <a:gd name="T3" fmla="*/ 2147483647 h 528"/>
                  <a:gd name="T4" fmla="*/ 2147483647 w 414"/>
                  <a:gd name="T5" fmla="*/ 2147483647 h 528"/>
                  <a:gd name="T6" fmla="*/ 2147483647 w 414"/>
                  <a:gd name="T7" fmla="*/ 2147483647 h 528"/>
                  <a:gd name="T8" fmla="*/ 2147483647 w 414"/>
                  <a:gd name="T9" fmla="*/ 2147483647 h 528"/>
                  <a:gd name="T10" fmla="*/ 2147483647 w 414"/>
                  <a:gd name="T11" fmla="*/ 2147483647 h 528"/>
                  <a:gd name="T12" fmla="*/ 2147483647 w 414"/>
                  <a:gd name="T13" fmla="*/ 2147483647 h 528"/>
                  <a:gd name="T14" fmla="*/ 2147483647 w 414"/>
                  <a:gd name="T15" fmla="*/ 2147483647 h 528"/>
                  <a:gd name="T16" fmla="*/ 2147483647 w 414"/>
                  <a:gd name="T17" fmla="*/ 2147483647 h 528"/>
                  <a:gd name="T18" fmla="*/ 2147483647 w 414"/>
                  <a:gd name="T19" fmla="*/ 2147483647 h 528"/>
                  <a:gd name="T20" fmla="*/ 2147483647 w 414"/>
                  <a:gd name="T21" fmla="*/ 2147483647 h 528"/>
                  <a:gd name="T22" fmla="*/ 2147483647 w 414"/>
                  <a:gd name="T23" fmla="*/ 2147483647 h 528"/>
                  <a:gd name="T24" fmla="*/ 2147483647 w 414"/>
                  <a:gd name="T25" fmla="*/ 2147483647 h 528"/>
                  <a:gd name="T26" fmla="*/ 2147483647 w 414"/>
                  <a:gd name="T27" fmla="*/ 2147483647 h 528"/>
                  <a:gd name="T28" fmla="*/ 2147483647 w 414"/>
                  <a:gd name="T29" fmla="*/ 2147483647 h 528"/>
                  <a:gd name="T30" fmla="*/ 2147483647 w 414"/>
                  <a:gd name="T31" fmla="*/ 2147483647 h 528"/>
                  <a:gd name="T32" fmla="*/ 2147483647 w 414"/>
                  <a:gd name="T33" fmla="*/ 2147483647 h 528"/>
                  <a:gd name="T34" fmla="*/ 2147483647 w 414"/>
                  <a:gd name="T35" fmla="*/ 2147483647 h 528"/>
                  <a:gd name="T36" fmla="*/ 2147483647 w 414"/>
                  <a:gd name="T37" fmla="*/ 2147483647 h 528"/>
                  <a:gd name="T38" fmla="*/ 2147483647 w 414"/>
                  <a:gd name="T39" fmla="*/ 2147483647 h 528"/>
                  <a:gd name="T40" fmla="*/ 2147483647 w 414"/>
                  <a:gd name="T41" fmla="*/ 2147483647 h 528"/>
                  <a:gd name="T42" fmla="*/ 2147483647 w 414"/>
                  <a:gd name="T43" fmla="*/ 2147483647 h 528"/>
                  <a:gd name="T44" fmla="*/ 2147483647 w 414"/>
                  <a:gd name="T45" fmla="*/ 2147483647 h 528"/>
                  <a:gd name="T46" fmla="*/ 2147483647 w 414"/>
                  <a:gd name="T47" fmla="*/ 2147483647 h 528"/>
                  <a:gd name="T48" fmla="*/ 2147483647 w 414"/>
                  <a:gd name="T49" fmla="*/ 2147483647 h 528"/>
                  <a:gd name="T50" fmla="*/ 2147483647 w 414"/>
                  <a:gd name="T51" fmla="*/ 2147483647 h 528"/>
                  <a:gd name="T52" fmla="*/ 2147483647 w 414"/>
                  <a:gd name="T53" fmla="*/ 2147483647 h 528"/>
                  <a:gd name="T54" fmla="*/ 2147483647 w 414"/>
                  <a:gd name="T55" fmla="*/ 2147483647 h 528"/>
                  <a:gd name="T56" fmla="*/ 2147483647 w 414"/>
                  <a:gd name="T57" fmla="*/ 2147483647 h 528"/>
                  <a:gd name="T58" fmla="*/ 2147483647 w 414"/>
                  <a:gd name="T59" fmla="*/ 2147483647 h 528"/>
                  <a:gd name="T60" fmla="*/ 2147483647 w 414"/>
                  <a:gd name="T61" fmla="*/ 2147483647 h 528"/>
                  <a:gd name="T62" fmla="*/ 2147483647 w 414"/>
                  <a:gd name="T63" fmla="*/ 2147483647 h 528"/>
                  <a:gd name="T64" fmla="*/ 2147483647 w 414"/>
                  <a:gd name="T65" fmla="*/ 2147483647 h 528"/>
                  <a:gd name="T66" fmla="*/ 2147483647 w 414"/>
                  <a:gd name="T67" fmla="*/ 2147483647 h 528"/>
                  <a:gd name="T68" fmla="*/ 2147483647 w 414"/>
                  <a:gd name="T69" fmla="*/ 2147483647 h 528"/>
                  <a:gd name="T70" fmla="*/ 2147483647 w 414"/>
                  <a:gd name="T71" fmla="*/ 2147483647 h 528"/>
                  <a:gd name="T72" fmla="*/ 2147483647 w 414"/>
                  <a:gd name="T73" fmla="*/ 2147483647 h 528"/>
                  <a:gd name="T74" fmla="*/ 2147483647 w 414"/>
                  <a:gd name="T75" fmla="*/ 2147483647 h 528"/>
                  <a:gd name="T76" fmla="*/ 2147483647 w 414"/>
                  <a:gd name="T77" fmla="*/ 2147483647 h 528"/>
                  <a:gd name="T78" fmla="*/ 2147483647 w 414"/>
                  <a:gd name="T79" fmla="*/ 2147483647 h 528"/>
                  <a:gd name="T80" fmla="*/ 2147483647 w 414"/>
                  <a:gd name="T81" fmla="*/ 2147483647 h 528"/>
                  <a:gd name="T82" fmla="*/ 2147483647 w 414"/>
                  <a:gd name="T83" fmla="*/ 2147483647 h 528"/>
                  <a:gd name="T84" fmla="*/ 2147483647 w 414"/>
                  <a:gd name="T85" fmla="*/ 2147483647 h 528"/>
                  <a:gd name="T86" fmla="*/ 2147483647 w 414"/>
                  <a:gd name="T87" fmla="*/ 2147483647 h 528"/>
                  <a:gd name="T88" fmla="*/ 2147483647 w 414"/>
                  <a:gd name="T89" fmla="*/ 2147483647 h 52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14"/>
                  <a:gd name="T136" fmla="*/ 0 h 528"/>
                  <a:gd name="T137" fmla="*/ 414 w 414"/>
                  <a:gd name="T138" fmla="*/ 528 h 52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14" h="528">
                    <a:moveTo>
                      <a:pt x="60" y="372"/>
                    </a:moveTo>
                    <a:lnTo>
                      <a:pt x="72" y="366"/>
                    </a:lnTo>
                    <a:lnTo>
                      <a:pt x="78" y="360"/>
                    </a:lnTo>
                    <a:lnTo>
                      <a:pt x="78" y="342"/>
                    </a:lnTo>
                    <a:lnTo>
                      <a:pt x="72" y="342"/>
                    </a:lnTo>
                    <a:lnTo>
                      <a:pt x="54" y="360"/>
                    </a:lnTo>
                    <a:lnTo>
                      <a:pt x="54" y="372"/>
                    </a:lnTo>
                    <a:lnTo>
                      <a:pt x="60" y="372"/>
                    </a:lnTo>
                    <a:close/>
                    <a:moveTo>
                      <a:pt x="414" y="174"/>
                    </a:moveTo>
                    <a:lnTo>
                      <a:pt x="390" y="156"/>
                    </a:lnTo>
                    <a:lnTo>
                      <a:pt x="396" y="156"/>
                    </a:lnTo>
                    <a:lnTo>
                      <a:pt x="396" y="150"/>
                    </a:lnTo>
                    <a:lnTo>
                      <a:pt x="402" y="150"/>
                    </a:lnTo>
                    <a:lnTo>
                      <a:pt x="402" y="126"/>
                    </a:lnTo>
                    <a:lnTo>
                      <a:pt x="372" y="126"/>
                    </a:lnTo>
                    <a:lnTo>
                      <a:pt x="360" y="114"/>
                    </a:lnTo>
                    <a:lnTo>
                      <a:pt x="360" y="108"/>
                    </a:lnTo>
                    <a:lnTo>
                      <a:pt x="354" y="102"/>
                    </a:lnTo>
                    <a:lnTo>
                      <a:pt x="354" y="96"/>
                    </a:lnTo>
                    <a:lnTo>
                      <a:pt x="342" y="90"/>
                    </a:lnTo>
                    <a:lnTo>
                      <a:pt x="336" y="90"/>
                    </a:lnTo>
                    <a:lnTo>
                      <a:pt x="330" y="96"/>
                    </a:lnTo>
                    <a:lnTo>
                      <a:pt x="330" y="108"/>
                    </a:lnTo>
                    <a:lnTo>
                      <a:pt x="306" y="108"/>
                    </a:lnTo>
                    <a:lnTo>
                      <a:pt x="300" y="102"/>
                    </a:lnTo>
                    <a:lnTo>
                      <a:pt x="288" y="96"/>
                    </a:lnTo>
                    <a:lnTo>
                      <a:pt x="282" y="102"/>
                    </a:lnTo>
                    <a:lnTo>
                      <a:pt x="270" y="102"/>
                    </a:lnTo>
                    <a:lnTo>
                      <a:pt x="258" y="96"/>
                    </a:lnTo>
                    <a:lnTo>
                      <a:pt x="252" y="90"/>
                    </a:lnTo>
                    <a:lnTo>
                      <a:pt x="252" y="84"/>
                    </a:lnTo>
                    <a:lnTo>
                      <a:pt x="246" y="72"/>
                    </a:lnTo>
                    <a:lnTo>
                      <a:pt x="240" y="66"/>
                    </a:lnTo>
                    <a:lnTo>
                      <a:pt x="228" y="60"/>
                    </a:lnTo>
                    <a:lnTo>
                      <a:pt x="210" y="60"/>
                    </a:lnTo>
                    <a:lnTo>
                      <a:pt x="204" y="48"/>
                    </a:lnTo>
                    <a:lnTo>
                      <a:pt x="168" y="30"/>
                    </a:lnTo>
                    <a:lnTo>
                      <a:pt x="162" y="18"/>
                    </a:lnTo>
                    <a:lnTo>
                      <a:pt x="150" y="12"/>
                    </a:lnTo>
                    <a:lnTo>
                      <a:pt x="144" y="0"/>
                    </a:lnTo>
                    <a:lnTo>
                      <a:pt x="144" y="12"/>
                    </a:lnTo>
                    <a:lnTo>
                      <a:pt x="150" y="18"/>
                    </a:lnTo>
                    <a:lnTo>
                      <a:pt x="150" y="36"/>
                    </a:lnTo>
                    <a:lnTo>
                      <a:pt x="144" y="42"/>
                    </a:lnTo>
                    <a:lnTo>
                      <a:pt x="120" y="54"/>
                    </a:lnTo>
                    <a:lnTo>
                      <a:pt x="102" y="54"/>
                    </a:lnTo>
                    <a:lnTo>
                      <a:pt x="96" y="42"/>
                    </a:lnTo>
                    <a:lnTo>
                      <a:pt x="90" y="42"/>
                    </a:lnTo>
                    <a:lnTo>
                      <a:pt x="78" y="54"/>
                    </a:lnTo>
                    <a:lnTo>
                      <a:pt x="66" y="60"/>
                    </a:lnTo>
                    <a:lnTo>
                      <a:pt x="60" y="72"/>
                    </a:lnTo>
                    <a:lnTo>
                      <a:pt x="60" y="84"/>
                    </a:lnTo>
                    <a:lnTo>
                      <a:pt x="66" y="90"/>
                    </a:lnTo>
                    <a:lnTo>
                      <a:pt x="72" y="102"/>
                    </a:lnTo>
                    <a:lnTo>
                      <a:pt x="72" y="120"/>
                    </a:lnTo>
                    <a:lnTo>
                      <a:pt x="66" y="126"/>
                    </a:lnTo>
                    <a:lnTo>
                      <a:pt x="54" y="132"/>
                    </a:lnTo>
                    <a:lnTo>
                      <a:pt x="42" y="144"/>
                    </a:lnTo>
                    <a:lnTo>
                      <a:pt x="42" y="162"/>
                    </a:lnTo>
                    <a:lnTo>
                      <a:pt x="48" y="168"/>
                    </a:lnTo>
                    <a:lnTo>
                      <a:pt x="54" y="180"/>
                    </a:lnTo>
                    <a:lnTo>
                      <a:pt x="36" y="180"/>
                    </a:lnTo>
                    <a:lnTo>
                      <a:pt x="36" y="198"/>
                    </a:lnTo>
                    <a:lnTo>
                      <a:pt x="0" y="216"/>
                    </a:lnTo>
                    <a:lnTo>
                      <a:pt x="24" y="228"/>
                    </a:lnTo>
                    <a:lnTo>
                      <a:pt x="12" y="258"/>
                    </a:lnTo>
                    <a:lnTo>
                      <a:pt x="24" y="270"/>
                    </a:lnTo>
                    <a:lnTo>
                      <a:pt x="24" y="282"/>
                    </a:lnTo>
                    <a:lnTo>
                      <a:pt x="6" y="300"/>
                    </a:lnTo>
                    <a:lnTo>
                      <a:pt x="0" y="300"/>
                    </a:lnTo>
                    <a:lnTo>
                      <a:pt x="12" y="312"/>
                    </a:lnTo>
                    <a:lnTo>
                      <a:pt x="6" y="318"/>
                    </a:lnTo>
                    <a:lnTo>
                      <a:pt x="6" y="324"/>
                    </a:lnTo>
                    <a:lnTo>
                      <a:pt x="18" y="336"/>
                    </a:lnTo>
                    <a:lnTo>
                      <a:pt x="30" y="342"/>
                    </a:lnTo>
                    <a:lnTo>
                      <a:pt x="60" y="342"/>
                    </a:lnTo>
                    <a:lnTo>
                      <a:pt x="72" y="330"/>
                    </a:lnTo>
                    <a:lnTo>
                      <a:pt x="72" y="324"/>
                    </a:lnTo>
                    <a:lnTo>
                      <a:pt x="96" y="330"/>
                    </a:lnTo>
                    <a:lnTo>
                      <a:pt x="102" y="342"/>
                    </a:lnTo>
                    <a:lnTo>
                      <a:pt x="102" y="348"/>
                    </a:lnTo>
                    <a:lnTo>
                      <a:pt x="96" y="366"/>
                    </a:lnTo>
                    <a:lnTo>
                      <a:pt x="90" y="372"/>
                    </a:lnTo>
                    <a:lnTo>
                      <a:pt x="90" y="384"/>
                    </a:lnTo>
                    <a:lnTo>
                      <a:pt x="84" y="396"/>
                    </a:lnTo>
                    <a:lnTo>
                      <a:pt x="72" y="402"/>
                    </a:lnTo>
                    <a:lnTo>
                      <a:pt x="66" y="402"/>
                    </a:lnTo>
                    <a:lnTo>
                      <a:pt x="60" y="408"/>
                    </a:lnTo>
                    <a:lnTo>
                      <a:pt x="54" y="408"/>
                    </a:lnTo>
                    <a:lnTo>
                      <a:pt x="60" y="408"/>
                    </a:lnTo>
                    <a:lnTo>
                      <a:pt x="72" y="414"/>
                    </a:lnTo>
                    <a:lnTo>
                      <a:pt x="78" y="414"/>
                    </a:lnTo>
                    <a:lnTo>
                      <a:pt x="78" y="420"/>
                    </a:lnTo>
                    <a:lnTo>
                      <a:pt x="72" y="426"/>
                    </a:lnTo>
                    <a:lnTo>
                      <a:pt x="66" y="438"/>
                    </a:lnTo>
                    <a:lnTo>
                      <a:pt x="54" y="444"/>
                    </a:lnTo>
                    <a:lnTo>
                      <a:pt x="48" y="456"/>
                    </a:lnTo>
                    <a:lnTo>
                      <a:pt x="42" y="462"/>
                    </a:lnTo>
                    <a:lnTo>
                      <a:pt x="54" y="474"/>
                    </a:lnTo>
                    <a:lnTo>
                      <a:pt x="42" y="486"/>
                    </a:lnTo>
                    <a:lnTo>
                      <a:pt x="48" y="492"/>
                    </a:lnTo>
                    <a:lnTo>
                      <a:pt x="54" y="492"/>
                    </a:lnTo>
                    <a:lnTo>
                      <a:pt x="66" y="486"/>
                    </a:lnTo>
                    <a:lnTo>
                      <a:pt x="78" y="474"/>
                    </a:lnTo>
                    <a:lnTo>
                      <a:pt x="90" y="486"/>
                    </a:lnTo>
                    <a:lnTo>
                      <a:pt x="120" y="486"/>
                    </a:lnTo>
                    <a:lnTo>
                      <a:pt x="120" y="492"/>
                    </a:lnTo>
                    <a:lnTo>
                      <a:pt x="126" y="498"/>
                    </a:lnTo>
                    <a:lnTo>
                      <a:pt x="126" y="516"/>
                    </a:lnTo>
                    <a:lnTo>
                      <a:pt x="132" y="528"/>
                    </a:lnTo>
                    <a:lnTo>
                      <a:pt x="150" y="528"/>
                    </a:lnTo>
                    <a:lnTo>
                      <a:pt x="150" y="522"/>
                    </a:lnTo>
                    <a:lnTo>
                      <a:pt x="156" y="516"/>
                    </a:lnTo>
                    <a:lnTo>
                      <a:pt x="156" y="510"/>
                    </a:lnTo>
                    <a:lnTo>
                      <a:pt x="162" y="504"/>
                    </a:lnTo>
                    <a:lnTo>
                      <a:pt x="180" y="504"/>
                    </a:lnTo>
                    <a:lnTo>
                      <a:pt x="180" y="474"/>
                    </a:lnTo>
                    <a:lnTo>
                      <a:pt x="186" y="462"/>
                    </a:lnTo>
                    <a:lnTo>
                      <a:pt x="186" y="438"/>
                    </a:lnTo>
                    <a:lnTo>
                      <a:pt x="198" y="426"/>
                    </a:lnTo>
                    <a:lnTo>
                      <a:pt x="198" y="408"/>
                    </a:lnTo>
                    <a:lnTo>
                      <a:pt x="210" y="402"/>
                    </a:lnTo>
                    <a:lnTo>
                      <a:pt x="210" y="396"/>
                    </a:lnTo>
                    <a:lnTo>
                      <a:pt x="228" y="378"/>
                    </a:lnTo>
                    <a:lnTo>
                      <a:pt x="246" y="366"/>
                    </a:lnTo>
                    <a:lnTo>
                      <a:pt x="264" y="360"/>
                    </a:lnTo>
                    <a:lnTo>
                      <a:pt x="324" y="330"/>
                    </a:lnTo>
                    <a:lnTo>
                      <a:pt x="342" y="318"/>
                    </a:lnTo>
                    <a:lnTo>
                      <a:pt x="354" y="300"/>
                    </a:lnTo>
                    <a:lnTo>
                      <a:pt x="366" y="288"/>
                    </a:lnTo>
                    <a:lnTo>
                      <a:pt x="372" y="276"/>
                    </a:lnTo>
                    <a:lnTo>
                      <a:pt x="384" y="264"/>
                    </a:lnTo>
                    <a:lnTo>
                      <a:pt x="390" y="252"/>
                    </a:lnTo>
                    <a:lnTo>
                      <a:pt x="402" y="210"/>
                    </a:lnTo>
                    <a:lnTo>
                      <a:pt x="414" y="204"/>
                    </a:lnTo>
                    <a:lnTo>
                      <a:pt x="414" y="17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7" name="Colombia" descr="© INSCALE GmbH, 18.06.2010"/>
              <p:cNvSpPr>
                <a:spLocks/>
              </p:cNvSpPr>
              <p:nvPr/>
            </p:nvSpPr>
            <p:spPr bwMode="auto">
              <a:xfrm>
                <a:off x="1213" y="2053"/>
                <a:ext cx="222" cy="344"/>
              </a:xfrm>
              <a:custGeom>
                <a:avLst/>
                <a:gdLst>
                  <a:gd name="T0" fmla="*/ 2147483647 w 870"/>
                  <a:gd name="T1" fmla="*/ 2147483647 h 1344"/>
                  <a:gd name="T2" fmla="*/ 2147483647 w 870"/>
                  <a:gd name="T3" fmla="*/ 2147483647 h 1344"/>
                  <a:gd name="T4" fmla="*/ 2147483647 w 870"/>
                  <a:gd name="T5" fmla="*/ 2147483647 h 1344"/>
                  <a:gd name="T6" fmla="*/ 2147483647 w 870"/>
                  <a:gd name="T7" fmla="*/ 2147483647 h 1344"/>
                  <a:gd name="T8" fmla="*/ 2147483647 w 870"/>
                  <a:gd name="T9" fmla="*/ 2147483647 h 1344"/>
                  <a:gd name="T10" fmla="*/ 2147483647 w 870"/>
                  <a:gd name="T11" fmla="*/ 2147483647 h 1344"/>
                  <a:gd name="T12" fmla="*/ 2147483647 w 870"/>
                  <a:gd name="T13" fmla="*/ 2147483647 h 1344"/>
                  <a:gd name="T14" fmla="*/ 2147483647 w 870"/>
                  <a:gd name="T15" fmla="*/ 2147483647 h 1344"/>
                  <a:gd name="T16" fmla="*/ 2147483647 w 870"/>
                  <a:gd name="T17" fmla="*/ 2147483647 h 1344"/>
                  <a:gd name="T18" fmla="*/ 2147483647 w 870"/>
                  <a:gd name="T19" fmla="*/ 2147483647 h 1344"/>
                  <a:gd name="T20" fmla="*/ 2147483647 w 870"/>
                  <a:gd name="T21" fmla="*/ 2147483647 h 1344"/>
                  <a:gd name="T22" fmla="*/ 2147483647 w 870"/>
                  <a:gd name="T23" fmla="*/ 2147483647 h 1344"/>
                  <a:gd name="T24" fmla="*/ 2147483647 w 870"/>
                  <a:gd name="T25" fmla="*/ 2147483647 h 1344"/>
                  <a:gd name="T26" fmla="*/ 2147483647 w 870"/>
                  <a:gd name="T27" fmla="*/ 2147483647 h 1344"/>
                  <a:gd name="T28" fmla="*/ 2147483647 w 870"/>
                  <a:gd name="T29" fmla="*/ 2147483647 h 1344"/>
                  <a:gd name="T30" fmla="*/ 2147483647 w 870"/>
                  <a:gd name="T31" fmla="*/ 2147483647 h 1344"/>
                  <a:gd name="T32" fmla="*/ 2147483647 w 870"/>
                  <a:gd name="T33" fmla="*/ 2147483647 h 1344"/>
                  <a:gd name="T34" fmla="*/ 2147483647 w 870"/>
                  <a:gd name="T35" fmla="*/ 2147483647 h 1344"/>
                  <a:gd name="T36" fmla="*/ 2147483647 w 870"/>
                  <a:gd name="T37" fmla="*/ 2147483647 h 1344"/>
                  <a:gd name="T38" fmla="*/ 2147483647 w 870"/>
                  <a:gd name="T39" fmla="*/ 2147483647 h 1344"/>
                  <a:gd name="T40" fmla="*/ 2147483647 w 870"/>
                  <a:gd name="T41" fmla="*/ 2147483647 h 1344"/>
                  <a:gd name="T42" fmla="*/ 2147483647 w 870"/>
                  <a:gd name="T43" fmla="*/ 2147483647 h 1344"/>
                  <a:gd name="T44" fmla="*/ 2147483647 w 870"/>
                  <a:gd name="T45" fmla="*/ 2147483647 h 1344"/>
                  <a:gd name="T46" fmla="*/ 2147483647 w 870"/>
                  <a:gd name="T47" fmla="*/ 2147483647 h 1344"/>
                  <a:gd name="T48" fmla="*/ 2147483647 w 870"/>
                  <a:gd name="T49" fmla="*/ 2147483647 h 1344"/>
                  <a:gd name="T50" fmla="*/ 2147483647 w 870"/>
                  <a:gd name="T51" fmla="*/ 2147483647 h 1344"/>
                  <a:gd name="T52" fmla="*/ 2147483647 w 870"/>
                  <a:gd name="T53" fmla="*/ 2147483647 h 1344"/>
                  <a:gd name="T54" fmla="*/ 2147483647 w 870"/>
                  <a:gd name="T55" fmla="*/ 2147483647 h 1344"/>
                  <a:gd name="T56" fmla="*/ 2147483647 w 870"/>
                  <a:gd name="T57" fmla="*/ 2147483647 h 1344"/>
                  <a:gd name="T58" fmla="*/ 2147483647 w 870"/>
                  <a:gd name="T59" fmla="*/ 2147483647 h 1344"/>
                  <a:gd name="T60" fmla="*/ 2147483647 w 870"/>
                  <a:gd name="T61" fmla="*/ 2147483647 h 1344"/>
                  <a:gd name="T62" fmla="*/ 2147483647 w 870"/>
                  <a:gd name="T63" fmla="*/ 2147483647 h 1344"/>
                  <a:gd name="T64" fmla="*/ 2147483647 w 870"/>
                  <a:gd name="T65" fmla="*/ 2147483647 h 1344"/>
                  <a:gd name="T66" fmla="*/ 2147483647 w 870"/>
                  <a:gd name="T67" fmla="*/ 2147483647 h 1344"/>
                  <a:gd name="T68" fmla="*/ 2147483647 w 870"/>
                  <a:gd name="T69" fmla="*/ 2147483647 h 1344"/>
                  <a:gd name="T70" fmla="*/ 2147483647 w 870"/>
                  <a:gd name="T71" fmla="*/ 2147483647 h 1344"/>
                  <a:gd name="T72" fmla="*/ 2147483647 w 870"/>
                  <a:gd name="T73" fmla="*/ 0 h 1344"/>
                  <a:gd name="T74" fmla="*/ 2147483647 w 870"/>
                  <a:gd name="T75" fmla="*/ 2147483647 h 1344"/>
                  <a:gd name="T76" fmla="*/ 2147483647 w 870"/>
                  <a:gd name="T77" fmla="*/ 2147483647 h 1344"/>
                  <a:gd name="T78" fmla="*/ 2147483647 w 870"/>
                  <a:gd name="T79" fmla="*/ 2147483647 h 1344"/>
                  <a:gd name="T80" fmla="*/ 2147483647 w 870"/>
                  <a:gd name="T81" fmla="*/ 2147483647 h 1344"/>
                  <a:gd name="T82" fmla="*/ 2147483647 w 870"/>
                  <a:gd name="T83" fmla="*/ 2147483647 h 1344"/>
                  <a:gd name="T84" fmla="*/ 2147483647 w 870"/>
                  <a:gd name="T85" fmla="*/ 2147483647 h 1344"/>
                  <a:gd name="T86" fmla="*/ 2147483647 w 870"/>
                  <a:gd name="T87" fmla="*/ 2147483647 h 1344"/>
                  <a:gd name="T88" fmla="*/ 2147483647 w 870"/>
                  <a:gd name="T89" fmla="*/ 2147483647 h 1344"/>
                  <a:gd name="T90" fmla="*/ 2147483647 w 870"/>
                  <a:gd name="T91" fmla="*/ 2147483647 h 1344"/>
                  <a:gd name="T92" fmla="*/ 2147483647 w 870"/>
                  <a:gd name="T93" fmla="*/ 2147483647 h 1344"/>
                  <a:gd name="T94" fmla="*/ 2147483647 w 870"/>
                  <a:gd name="T95" fmla="*/ 2147483647 h 1344"/>
                  <a:gd name="T96" fmla="*/ 2147483647 w 870"/>
                  <a:gd name="T97" fmla="*/ 2147483647 h 1344"/>
                  <a:gd name="T98" fmla="*/ 2147483647 w 870"/>
                  <a:gd name="T99" fmla="*/ 2147483647 h 1344"/>
                  <a:gd name="T100" fmla="*/ 2147483647 w 870"/>
                  <a:gd name="T101" fmla="*/ 2147483647 h 1344"/>
                  <a:gd name="T102" fmla="*/ 2147483647 w 870"/>
                  <a:gd name="T103" fmla="*/ 2147483647 h 1344"/>
                  <a:gd name="T104" fmla="*/ 2147483647 w 870"/>
                  <a:gd name="T105" fmla="*/ 2147483647 h 1344"/>
                  <a:gd name="T106" fmla="*/ 2147483647 w 870"/>
                  <a:gd name="T107" fmla="*/ 2147483647 h 134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870"/>
                  <a:gd name="T163" fmla="*/ 0 h 1344"/>
                  <a:gd name="T164" fmla="*/ 870 w 870"/>
                  <a:gd name="T165" fmla="*/ 1344 h 134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870" h="1344">
                    <a:moveTo>
                      <a:pt x="36" y="912"/>
                    </a:moveTo>
                    <a:lnTo>
                      <a:pt x="60" y="924"/>
                    </a:lnTo>
                    <a:lnTo>
                      <a:pt x="66" y="936"/>
                    </a:lnTo>
                    <a:lnTo>
                      <a:pt x="84" y="936"/>
                    </a:lnTo>
                    <a:lnTo>
                      <a:pt x="96" y="942"/>
                    </a:lnTo>
                    <a:lnTo>
                      <a:pt x="102" y="948"/>
                    </a:lnTo>
                    <a:lnTo>
                      <a:pt x="108" y="960"/>
                    </a:lnTo>
                    <a:lnTo>
                      <a:pt x="108" y="966"/>
                    </a:lnTo>
                    <a:lnTo>
                      <a:pt x="114" y="972"/>
                    </a:lnTo>
                    <a:lnTo>
                      <a:pt x="126" y="978"/>
                    </a:lnTo>
                    <a:lnTo>
                      <a:pt x="138" y="978"/>
                    </a:lnTo>
                    <a:lnTo>
                      <a:pt x="144" y="972"/>
                    </a:lnTo>
                    <a:lnTo>
                      <a:pt x="156" y="978"/>
                    </a:lnTo>
                    <a:lnTo>
                      <a:pt x="162" y="984"/>
                    </a:lnTo>
                    <a:lnTo>
                      <a:pt x="186" y="984"/>
                    </a:lnTo>
                    <a:lnTo>
                      <a:pt x="186" y="972"/>
                    </a:lnTo>
                    <a:lnTo>
                      <a:pt x="192" y="966"/>
                    </a:lnTo>
                    <a:lnTo>
                      <a:pt x="198" y="966"/>
                    </a:lnTo>
                    <a:lnTo>
                      <a:pt x="210" y="972"/>
                    </a:lnTo>
                    <a:lnTo>
                      <a:pt x="210" y="978"/>
                    </a:lnTo>
                    <a:lnTo>
                      <a:pt x="216" y="984"/>
                    </a:lnTo>
                    <a:lnTo>
                      <a:pt x="216" y="990"/>
                    </a:lnTo>
                    <a:lnTo>
                      <a:pt x="228" y="1002"/>
                    </a:lnTo>
                    <a:lnTo>
                      <a:pt x="264" y="1002"/>
                    </a:lnTo>
                    <a:lnTo>
                      <a:pt x="276" y="1008"/>
                    </a:lnTo>
                    <a:lnTo>
                      <a:pt x="282" y="1014"/>
                    </a:lnTo>
                    <a:lnTo>
                      <a:pt x="294" y="1020"/>
                    </a:lnTo>
                    <a:lnTo>
                      <a:pt x="312" y="1038"/>
                    </a:lnTo>
                    <a:lnTo>
                      <a:pt x="324" y="1044"/>
                    </a:lnTo>
                    <a:lnTo>
                      <a:pt x="330" y="1050"/>
                    </a:lnTo>
                    <a:lnTo>
                      <a:pt x="342" y="1086"/>
                    </a:lnTo>
                    <a:lnTo>
                      <a:pt x="360" y="1086"/>
                    </a:lnTo>
                    <a:lnTo>
                      <a:pt x="372" y="1104"/>
                    </a:lnTo>
                    <a:lnTo>
                      <a:pt x="384" y="1104"/>
                    </a:lnTo>
                    <a:lnTo>
                      <a:pt x="390" y="1110"/>
                    </a:lnTo>
                    <a:lnTo>
                      <a:pt x="390" y="1134"/>
                    </a:lnTo>
                    <a:lnTo>
                      <a:pt x="396" y="1140"/>
                    </a:lnTo>
                    <a:lnTo>
                      <a:pt x="396" y="1146"/>
                    </a:lnTo>
                    <a:lnTo>
                      <a:pt x="408" y="1146"/>
                    </a:lnTo>
                    <a:lnTo>
                      <a:pt x="420" y="1152"/>
                    </a:lnTo>
                    <a:lnTo>
                      <a:pt x="426" y="1158"/>
                    </a:lnTo>
                    <a:lnTo>
                      <a:pt x="426" y="1164"/>
                    </a:lnTo>
                    <a:lnTo>
                      <a:pt x="420" y="1170"/>
                    </a:lnTo>
                    <a:lnTo>
                      <a:pt x="420" y="1194"/>
                    </a:lnTo>
                    <a:lnTo>
                      <a:pt x="432" y="1200"/>
                    </a:lnTo>
                    <a:lnTo>
                      <a:pt x="456" y="1206"/>
                    </a:lnTo>
                    <a:lnTo>
                      <a:pt x="492" y="1206"/>
                    </a:lnTo>
                    <a:lnTo>
                      <a:pt x="492" y="1194"/>
                    </a:lnTo>
                    <a:lnTo>
                      <a:pt x="504" y="1182"/>
                    </a:lnTo>
                    <a:lnTo>
                      <a:pt x="528" y="1182"/>
                    </a:lnTo>
                    <a:lnTo>
                      <a:pt x="534" y="1188"/>
                    </a:lnTo>
                    <a:lnTo>
                      <a:pt x="540" y="1188"/>
                    </a:lnTo>
                    <a:lnTo>
                      <a:pt x="546" y="1194"/>
                    </a:lnTo>
                    <a:lnTo>
                      <a:pt x="558" y="1194"/>
                    </a:lnTo>
                    <a:lnTo>
                      <a:pt x="570" y="1188"/>
                    </a:lnTo>
                    <a:lnTo>
                      <a:pt x="576" y="1182"/>
                    </a:lnTo>
                    <a:lnTo>
                      <a:pt x="588" y="1182"/>
                    </a:lnTo>
                    <a:lnTo>
                      <a:pt x="588" y="1188"/>
                    </a:lnTo>
                    <a:lnTo>
                      <a:pt x="594" y="1200"/>
                    </a:lnTo>
                    <a:lnTo>
                      <a:pt x="600" y="1206"/>
                    </a:lnTo>
                    <a:lnTo>
                      <a:pt x="624" y="1206"/>
                    </a:lnTo>
                    <a:lnTo>
                      <a:pt x="636" y="1212"/>
                    </a:lnTo>
                    <a:lnTo>
                      <a:pt x="642" y="1218"/>
                    </a:lnTo>
                    <a:lnTo>
                      <a:pt x="642" y="1236"/>
                    </a:lnTo>
                    <a:lnTo>
                      <a:pt x="636" y="1248"/>
                    </a:lnTo>
                    <a:lnTo>
                      <a:pt x="630" y="1254"/>
                    </a:lnTo>
                    <a:lnTo>
                      <a:pt x="624" y="1254"/>
                    </a:lnTo>
                    <a:lnTo>
                      <a:pt x="618" y="1260"/>
                    </a:lnTo>
                    <a:lnTo>
                      <a:pt x="618" y="1266"/>
                    </a:lnTo>
                    <a:lnTo>
                      <a:pt x="606" y="1290"/>
                    </a:lnTo>
                    <a:lnTo>
                      <a:pt x="606" y="1308"/>
                    </a:lnTo>
                    <a:lnTo>
                      <a:pt x="612" y="1314"/>
                    </a:lnTo>
                    <a:lnTo>
                      <a:pt x="630" y="1314"/>
                    </a:lnTo>
                    <a:lnTo>
                      <a:pt x="642" y="1332"/>
                    </a:lnTo>
                    <a:lnTo>
                      <a:pt x="660" y="1344"/>
                    </a:lnTo>
                    <a:lnTo>
                      <a:pt x="660" y="1308"/>
                    </a:lnTo>
                    <a:lnTo>
                      <a:pt x="666" y="1236"/>
                    </a:lnTo>
                    <a:lnTo>
                      <a:pt x="684" y="1188"/>
                    </a:lnTo>
                    <a:lnTo>
                      <a:pt x="678" y="1140"/>
                    </a:lnTo>
                    <a:lnTo>
                      <a:pt x="690" y="1128"/>
                    </a:lnTo>
                    <a:lnTo>
                      <a:pt x="696" y="1116"/>
                    </a:lnTo>
                    <a:lnTo>
                      <a:pt x="696" y="1104"/>
                    </a:lnTo>
                    <a:lnTo>
                      <a:pt x="690" y="1092"/>
                    </a:lnTo>
                    <a:lnTo>
                      <a:pt x="678" y="1080"/>
                    </a:lnTo>
                    <a:lnTo>
                      <a:pt x="678" y="1074"/>
                    </a:lnTo>
                    <a:lnTo>
                      <a:pt x="672" y="1068"/>
                    </a:lnTo>
                    <a:lnTo>
                      <a:pt x="672" y="1044"/>
                    </a:lnTo>
                    <a:lnTo>
                      <a:pt x="666" y="1038"/>
                    </a:lnTo>
                    <a:lnTo>
                      <a:pt x="654" y="1032"/>
                    </a:lnTo>
                    <a:lnTo>
                      <a:pt x="642" y="1020"/>
                    </a:lnTo>
                    <a:lnTo>
                      <a:pt x="636" y="1020"/>
                    </a:lnTo>
                    <a:lnTo>
                      <a:pt x="642" y="954"/>
                    </a:lnTo>
                    <a:lnTo>
                      <a:pt x="672" y="948"/>
                    </a:lnTo>
                    <a:lnTo>
                      <a:pt x="678" y="954"/>
                    </a:lnTo>
                    <a:lnTo>
                      <a:pt x="708" y="954"/>
                    </a:lnTo>
                    <a:lnTo>
                      <a:pt x="714" y="948"/>
                    </a:lnTo>
                    <a:lnTo>
                      <a:pt x="714" y="942"/>
                    </a:lnTo>
                    <a:lnTo>
                      <a:pt x="708" y="936"/>
                    </a:lnTo>
                    <a:lnTo>
                      <a:pt x="708" y="930"/>
                    </a:lnTo>
                    <a:lnTo>
                      <a:pt x="696" y="918"/>
                    </a:lnTo>
                    <a:lnTo>
                      <a:pt x="684" y="924"/>
                    </a:lnTo>
                    <a:lnTo>
                      <a:pt x="660" y="912"/>
                    </a:lnTo>
                    <a:lnTo>
                      <a:pt x="660" y="900"/>
                    </a:lnTo>
                    <a:lnTo>
                      <a:pt x="654" y="888"/>
                    </a:lnTo>
                    <a:lnTo>
                      <a:pt x="654" y="876"/>
                    </a:lnTo>
                    <a:lnTo>
                      <a:pt x="660" y="864"/>
                    </a:lnTo>
                    <a:lnTo>
                      <a:pt x="666" y="858"/>
                    </a:lnTo>
                    <a:lnTo>
                      <a:pt x="684" y="858"/>
                    </a:lnTo>
                    <a:lnTo>
                      <a:pt x="696" y="870"/>
                    </a:lnTo>
                    <a:lnTo>
                      <a:pt x="762" y="864"/>
                    </a:lnTo>
                    <a:lnTo>
                      <a:pt x="762" y="846"/>
                    </a:lnTo>
                    <a:lnTo>
                      <a:pt x="768" y="840"/>
                    </a:lnTo>
                    <a:lnTo>
                      <a:pt x="774" y="840"/>
                    </a:lnTo>
                    <a:lnTo>
                      <a:pt x="798" y="864"/>
                    </a:lnTo>
                    <a:lnTo>
                      <a:pt x="828" y="834"/>
                    </a:lnTo>
                    <a:lnTo>
                      <a:pt x="834" y="834"/>
                    </a:lnTo>
                    <a:lnTo>
                      <a:pt x="834" y="846"/>
                    </a:lnTo>
                    <a:lnTo>
                      <a:pt x="840" y="852"/>
                    </a:lnTo>
                    <a:lnTo>
                      <a:pt x="840" y="864"/>
                    </a:lnTo>
                    <a:lnTo>
                      <a:pt x="846" y="876"/>
                    </a:lnTo>
                    <a:lnTo>
                      <a:pt x="846" y="906"/>
                    </a:lnTo>
                    <a:lnTo>
                      <a:pt x="870" y="906"/>
                    </a:lnTo>
                    <a:lnTo>
                      <a:pt x="864" y="900"/>
                    </a:lnTo>
                    <a:lnTo>
                      <a:pt x="864" y="882"/>
                    </a:lnTo>
                    <a:lnTo>
                      <a:pt x="858" y="870"/>
                    </a:lnTo>
                    <a:lnTo>
                      <a:pt x="858" y="852"/>
                    </a:lnTo>
                    <a:lnTo>
                      <a:pt x="852" y="846"/>
                    </a:lnTo>
                    <a:lnTo>
                      <a:pt x="852" y="828"/>
                    </a:lnTo>
                    <a:lnTo>
                      <a:pt x="846" y="822"/>
                    </a:lnTo>
                    <a:lnTo>
                      <a:pt x="846" y="798"/>
                    </a:lnTo>
                    <a:lnTo>
                      <a:pt x="834" y="798"/>
                    </a:lnTo>
                    <a:lnTo>
                      <a:pt x="822" y="786"/>
                    </a:lnTo>
                    <a:lnTo>
                      <a:pt x="798" y="774"/>
                    </a:lnTo>
                    <a:lnTo>
                      <a:pt x="804" y="774"/>
                    </a:lnTo>
                    <a:lnTo>
                      <a:pt x="834" y="744"/>
                    </a:lnTo>
                    <a:lnTo>
                      <a:pt x="840" y="732"/>
                    </a:lnTo>
                    <a:lnTo>
                      <a:pt x="840" y="726"/>
                    </a:lnTo>
                    <a:lnTo>
                      <a:pt x="834" y="714"/>
                    </a:lnTo>
                    <a:lnTo>
                      <a:pt x="822" y="708"/>
                    </a:lnTo>
                    <a:lnTo>
                      <a:pt x="816" y="696"/>
                    </a:lnTo>
                    <a:lnTo>
                      <a:pt x="816" y="672"/>
                    </a:lnTo>
                    <a:lnTo>
                      <a:pt x="804" y="672"/>
                    </a:lnTo>
                    <a:lnTo>
                      <a:pt x="798" y="666"/>
                    </a:lnTo>
                    <a:lnTo>
                      <a:pt x="798" y="654"/>
                    </a:lnTo>
                    <a:lnTo>
                      <a:pt x="804" y="642"/>
                    </a:lnTo>
                    <a:lnTo>
                      <a:pt x="804" y="612"/>
                    </a:lnTo>
                    <a:lnTo>
                      <a:pt x="798" y="600"/>
                    </a:lnTo>
                    <a:lnTo>
                      <a:pt x="798" y="576"/>
                    </a:lnTo>
                    <a:lnTo>
                      <a:pt x="810" y="564"/>
                    </a:lnTo>
                    <a:lnTo>
                      <a:pt x="816" y="564"/>
                    </a:lnTo>
                    <a:lnTo>
                      <a:pt x="822" y="558"/>
                    </a:lnTo>
                    <a:lnTo>
                      <a:pt x="822" y="534"/>
                    </a:lnTo>
                    <a:lnTo>
                      <a:pt x="840" y="516"/>
                    </a:lnTo>
                    <a:lnTo>
                      <a:pt x="840" y="504"/>
                    </a:lnTo>
                    <a:lnTo>
                      <a:pt x="834" y="498"/>
                    </a:lnTo>
                    <a:lnTo>
                      <a:pt x="816" y="498"/>
                    </a:lnTo>
                    <a:lnTo>
                      <a:pt x="804" y="504"/>
                    </a:lnTo>
                    <a:lnTo>
                      <a:pt x="798" y="510"/>
                    </a:lnTo>
                    <a:lnTo>
                      <a:pt x="774" y="504"/>
                    </a:lnTo>
                    <a:lnTo>
                      <a:pt x="768" y="510"/>
                    </a:lnTo>
                    <a:lnTo>
                      <a:pt x="744" y="510"/>
                    </a:lnTo>
                    <a:lnTo>
                      <a:pt x="738" y="504"/>
                    </a:lnTo>
                    <a:lnTo>
                      <a:pt x="720" y="504"/>
                    </a:lnTo>
                    <a:lnTo>
                      <a:pt x="720" y="510"/>
                    </a:lnTo>
                    <a:lnTo>
                      <a:pt x="696" y="510"/>
                    </a:lnTo>
                    <a:lnTo>
                      <a:pt x="672" y="486"/>
                    </a:lnTo>
                    <a:lnTo>
                      <a:pt x="666" y="468"/>
                    </a:lnTo>
                    <a:lnTo>
                      <a:pt x="660" y="456"/>
                    </a:lnTo>
                    <a:lnTo>
                      <a:pt x="654" y="450"/>
                    </a:lnTo>
                    <a:lnTo>
                      <a:pt x="654" y="444"/>
                    </a:lnTo>
                    <a:lnTo>
                      <a:pt x="630" y="444"/>
                    </a:lnTo>
                    <a:lnTo>
                      <a:pt x="618" y="438"/>
                    </a:lnTo>
                    <a:lnTo>
                      <a:pt x="612" y="432"/>
                    </a:lnTo>
                    <a:lnTo>
                      <a:pt x="600" y="432"/>
                    </a:lnTo>
                    <a:lnTo>
                      <a:pt x="600" y="438"/>
                    </a:lnTo>
                    <a:lnTo>
                      <a:pt x="594" y="444"/>
                    </a:lnTo>
                    <a:lnTo>
                      <a:pt x="582" y="444"/>
                    </a:lnTo>
                    <a:lnTo>
                      <a:pt x="570" y="438"/>
                    </a:lnTo>
                    <a:lnTo>
                      <a:pt x="564" y="438"/>
                    </a:lnTo>
                    <a:lnTo>
                      <a:pt x="552" y="432"/>
                    </a:lnTo>
                    <a:lnTo>
                      <a:pt x="540" y="432"/>
                    </a:lnTo>
                    <a:lnTo>
                      <a:pt x="534" y="438"/>
                    </a:lnTo>
                    <a:lnTo>
                      <a:pt x="510" y="438"/>
                    </a:lnTo>
                    <a:lnTo>
                      <a:pt x="504" y="432"/>
                    </a:lnTo>
                    <a:lnTo>
                      <a:pt x="498" y="420"/>
                    </a:lnTo>
                    <a:lnTo>
                      <a:pt x="498" y="408"/>
                    </a:lnTo>
                    <a:lnTo>
                      <a:pt x="486" y="408"/>
                    </a:lnTo>
                    <a:lnTo>
                      <a:pt x="486" y="366"/>
                    </a:lnTo>
                    <a:lnTo>
                      <a:pt x="498" y="342"/>
                    </a:lnTo>
                    <a:lnTo>
                      <a:pt x="498" y="330"/>
                    </a:lnTo>
                    <a:lnTo>
                      <a:pt x="492" y="324"/>
                    </a:lnTo>
                    <a:lnTo>
                      <a:pt x="480" y="318"/>
                    </a:lnTo>
                    <a:lnTo>
                      <a:pt x="474" y="312"/>
                    </a:lnTo>
                    <a:lnTo>
                      <a:pt x="474" y="276"/>
                    </a:lnTo>
                    <a:lnTo>
                      <a:pt x="468" y="264"/>
                    </a:lnTo>
                    <a:lnTo>
                      <a:pt x="456" y="252"/>
                    </a:lnTo>
                    <a:lnTo>
                      <a:pt x="450" y="252"/>
                    </a:lnTo>
                    <a:lnTo>
                      <a:pt x="438" y="264"/>
                    </a:lnTo>
                    <a:lnTo>
                      <a:pt x="438" y="270"/>
                    </a:lnTo>
                    <a:lnTo>
                      <a:pt x="432" y="264"/>
                    </a:lnTo>
                    <a:lnTo>
                      <a:pt x="432" y="252"/>
                    </a:lnTo>
                    <a:lnTo>
                      <a:pt x="438" y="240"/>
                    </a:lnTo>
                    <a:lnTo>
                      <a:pt x="462" y="216"/>
                    </a:lnTo>
                    <a:lnTo>
                      <a:pt x="462" y="192"/>
                    </a:lnTo>
                    <a:lnTo>
                      <a:pt x="468" y="186"/>
                    </a:lnTo>
                    <a:lnTo>
                      <a:pt x="468" y="168"/>
                    </a:lnTo>
                    <a:lnTo>
                      <a:pt x="480" y="132"/>
                    </a:lnTo>
                    <a:lnTo>
                      <a:pt x="504" y="108"/>
                    </a:lnTo>
                    <a:lnTo>
                      <a:pt x="522" y="102"/>
                    </a:lnTo>
                    <a:lnTo>
                      <a:pt x="534" y="90"/>
                    </a:lnTo>
                    <a:lnTo>
                      <a:pt x="540" y="78"/>
                    </a:lnTo>
                    <a:lnTo>
                      <a:pt x="540" y="72"/>
                    </a:lnTo>
                    <a:lnTo>
                      <a:pt x="546" y="66"/>
                    </a:lnTo>
                    <a:lnTo>
                      <a:pt x="558" y="66"/>
                    </a:lnTo>
                    <a:lnTo>
                      <a:pt x="564" y="60"/>
                    </a:lnTo>
                    <a:lnTo>
                      <a:pt x="570" y="60"/>
                    </a:lnTo>
                    <a:lnTo>
                      <a:pt x="576" y="54"/>
                    </a:lnTo>
                    <a:lnTo>
                      <a:pt x="582" y="54"/>
                    </a:lnTo>
                    <a:lnTo>
                      <a:pt x="600" y="36"/>
                    </a:lnTo>
                    <a:lnTo>
                      <a:pt x="600" y="12"/>
                    </a:lnTo>
                    <a:lnTo>
                      <a:pt x="594" y="6"/>
                    </a:lnTo>
                    <a:lnTo>
                      <a:pt x="582" y="0"/>
                    </a:lnTo>
                    <a:lnTo>
                      <a:pt x="570" y="6"/>
                    </a:lnTo>
                    <a:lnTo>
                      <a:pt x="546" y="6"/>
                    </a:lnTo>
                    <a:lnTo>
                      <a:pt x="540" y="12"/>
                    </a:lnTo>
                    <a:lnTo>
                      <a:pt x="534" y="12"/>
                    </a:lnTo>
                    <a:lnTo>
                      <a:pt x="522" y="24"/>
                    </a:lnTo>
                    <a:lnTo>
                      <a:pt x="522" y="36"/>
                    </a:lnTo>
                    <a:lnTo>
                      <a:pt x="516" y="48"/>
                    </a:lnTo>
                    <a:lnTo>
                      <a:pt x="504" y="60"/>
                    </a:lnTo>
                    <a:lnTo>
                      <a:pt x="492" y="60"/>
                    </a:lnTo>
                    <a:lnTo>
                      <a:pt x="480" y="54"/>
                    </a:lnTo>
                    <a:lnTo>
                      <a:pt x="474" y="54"/>
                    </a:lnTo>
                    <a:lnTo>
                      <a:pt x="444" y="84"/>
                    </a:lnTo>
                    <a:lnTo>
                      <a:pt x="444" y="90"/>
                    </a:lnTo>
                    <a:lnTo>
                      <a:pt x="408" y="102"/>
                    </a:lnTo>
                    <a:lnTo>
                      <a:pt x="402" y="96"/>
                    </a:lnTo>
                    <a:lnTo>
                      <a:pt x="390" y="90"/>
                    </a:lnTo>
                    <a:lnTo>
                      <a:pt x="384" y="90"/>
                    </a:lnTo>
                    <a:lnTo>
                      <a:pt x="378" y="102"/>
                    </a:lnTo>
                    <a:lnTo>
                      <a:pt x="378" y="120"/>
                    </a:lnTo>
                    <a:lnTo>
                      <a:pt x="372" y="132"/>
                    </a:lnTo>
                    <a:lnTo>
                      <a:pt x="366" y="138"/>
                    </a:lnTo>
                    <a:lnTo>
                      <a:pt x="354" y="138"/>
                    </a:lnTo>
                    <a:lnTo>
                      <a:pt x="354" y="132"/>
                    </a:lnTo>
                    <a:lnTo>
                      <a:pt x="360" y="126"/>
                    </a:lnTo>
                    <a:lnTo>
                      <a:pt x="354" y="120"/>
                    </a:lnTo>
                    <a:lnTo>
                      <a:pt x="342" y="120"/>
                    </a:lnTo>
                    <a:lnTo>
                      <a:pt x="330" y="126"/>
                    </a:lnTo>
                    <a:lnTo>
                      <a:pt x="318" y="126"/>
                    </a:lnTo>
                    <a:lnTo>
                      <a:pt x="312" y="132"/>
                    </a:lnTo>
                    <a:lnTo>
                      <a:pt x="306" y="132"/>
                    </a:lnTo>
                    <a:lnTo>
                      <a:pt x="300" y="144"/>
                    </a:lnTo>
                    <a:lnTo>
                      <a:pt x="288" y="150"/>
                    </a:lnTo>
                    <a:lnTo>
                      <a:pt x="282" y="162"/>
                    </a:lnTo>
                    <a:lnTo>
                      <a:pt x="276" y="168"/>
                    </a:lnTo>
                    <a:lnTo>
                      <a:pt x="276" y="186"/>
                    </a:lnTo>
                    <a:lnTo>
                      <a:pt x="282" y="192"/>
                    </a:lnTo>
                    <a:lnTo>
                      <a:pt x="264" y="222"/>
                    </a:lnTo>
                    <a:lnTo>
                      <a:pt x="276" y="246"/>
                    </a:lnTo>
                    <a:lnTo>
                      <a:pt x="252" y="246"/>
                    </a:lnTo>
                    <a:lnTo>
                      <a:pt x="240" y="252"/>
                    </a:lnTo>
                    <a:lnTo>
                      <a:pt x="228" y="264"/>
                    </a:lnTo>
                    <a:lnTo>
                      <a:pt x="228" y="276"/>
                    </a:lnTo>
                    <a:lnTo>
                      <a:pt x="222" y="288"/>
                    </a:lnTo>
                    <a:lnTo>
                      <a:pt x="216" y="294"/>
                    </a:lnTo>
                    <a:lnTo>
                      <a:pt x="204" y="294"/>
                    </a:lnTo>
                    <a:lnTo>
                      <a:pt x="198" y="300"/>
                    </a:lnTo>
                    <a:lnTo>
                      <a:pt x="192" y="300"/>
                    </a:lnTo>
                    <a:lnTo>
                      <a:pt x="174" y="306"/>
                    </a:lnTo>
                    <a:lnTo>
                      <a:pt x="186" y="330"/>
                    </a:lnTo>
                    <a:lnTo>
                      <a:pt x="186" y="366"/>
                    </a:lnTo>
                    <a:lnTo>
                      <a:pt x="168" y="366"/>
                    </a:lnTo>
                    <a:lnTo>
                      <a:pt x="168" y="360"/>
                    </a:lnTo>
                    <a:lnTo>
                      <a:pt x="174" y="354"/>
                    </a:lnTo>
                    <a:lnTo>
                      <a:pt x="174" y="342"/>
                    </a:lnTo>
                    <a:lnTo>
                      <a:pt x="144" y="312"/>
                    </a:lnTo>
                    <a:lnTo>
                      <a:pt x="138" y="312"/>
                    </a:lnTo>
                    <a:lnTo>
                      <a:pt x="132" y="318"/>
                    </a:lnTo>
                    <a:lnTo>
                      <a:pt x="132" y="336"/>
                    </a:lnTo>
                    <a:lnTo>
                      <a:pt x="138" y="348"/>
                    </a:lnTo>
                    <a:lnTo>
                      <a:pt x="150" y="354"/>
                    </a:lnTo>
                    <a:lnTo>
                      <a:pt x="150" y="366"/>
                    </a:lnTo>
                    <a:lnTo>
                      <a:pt x="138" y="390"/>
                    </a:lnTo>
                    <a:lnTo>
                      <a:pt x="132" y="396"/>
                    </a:lnTo>
                    <a:lnTo>
                      <a:pt x="120" y="390"/>
                    </a:lnTo>
                    <a:lnTo>
                      <a:pt x="114" y="384"/>
                    </a:lnTo>
                    <a:lnTo>
                      <a:pt x="102" y="414"/>
                    </a:lnTo>
                    <a:lnTo>
                      <a:pt x="114" y="438"/>
                    </a:lnTo>
                    <a:lnTo>
                      <a:pt x="114" y="450"/>
                    </a:lnTo>
                    <a:lnTo>
                      <a:pt x="126" y="462"/>
                    </a:lnTo>
                    <a:lnTo>
                      <a:pt x="132" y="474"/>
                    </a:lnTo>
                    <a:lnTo>
                      <a:pt x="132" y="480"/>
                    </a:lnTo>
                    <a:lnTo>
                      <a:pt x="120" y="492"/>
                    </a:lnTo>
                    <a:lnTo>
                      <a:pt x="114" y="492"/>
                    </a:lnTo>
                    <a:lnTo>
                      <a:pt x="132" y="516"/>
                    </a:lnTo>
                    <a:lnTo>
                      <a:pt x="138" y="552"/>
                    </a:lnTo>
                    <a:lnTo>
                      <a:pt x="114" y="558"/>
                    </a:lnTo>
                    <a:lnTo>
                      <a:pt x="132" y="576"/>
                    </a:lnTo>
                    <a:lnTo>
                      <a:pt x="132" y="636"/>
                    </a:lnTo>
                    <a:lnTo>
                      <a:pt x="120" y="642"/>
                    </a:lnTo>
                    <a:lnTo>
                      <a:pt x="114" y="654"/>
                    </a:lnTo>
                    <a:lnTo>
                      <a:pt x="114" y="678"/>
                    </a:lnTo>
                    <a:lnTo>
                      <a:pt x="138" y="702"/>
                    </a:lnTo>
                    <a:lnTo>
                      <a:pt x="138" y="720"/>
                    </a:lnTo>
                    <a:lnTo>
                      <a:pt x="132" y="732"/>
                    </a:lnTo>
                    <a:lnTo>
                      <a:pt x="120" y="738"/>
                    </a:lnTo>
                    <a:lnTo>
                      <a:pt x="114" y="750"/>
                    </a:lnTo>
                    <a:lnTo>
                      <a:pt x="102" y="756"/>
                    </a:lnTo>
                    <a:lnTo>
                      <a:pt x="96" y="762"/>
                    </a:lnTo>
                    <a:lnTo>
                      <a:pt x="114" y="774"/>
                    </a:lnTo>
                    <a:lnTo>
                      <a:pt x="84" y="798"/>
                    </a:lnTo>
                    <a:lnTo>
                      <a:pt x="66" y="798"/>
                    </a:lnTo>
                    <a:lnTo>
                      <a:pt x="54" y="804"/>
                    </a:lnTo>
                    <a:lnTo>
                      <a:pt x="36" y="810"/>
                    </a:lnTo>
                    <a:lnTo>
                      <a:pt x="30" y="822"/>
                    </a:lnTo>
                    <a:lnTo>
                      <a:pt x="30" y="846"/>
                    </a:lnTo>
                    <a:lnTo>
                      <a:pt x="36" y="852"/>
                    </a:lnTo>
                    <a:lnTo>
                      <a:pt x="36" y="858"/>
                    </a:lnTo>
                    <a:lnTo>
                      <a:pt x="6" y="858"/>
                    </a:lnTo>
                    <a:lnTo>
                      <a:pt x="0" y="864"/>
                    </a:lnTo>
                    <a:lnTo>
                      <a:pt x="0" y="876"/>
                    </a:lnTo>
                    <a:lnTo>
                      <a:pt x="6" y="888"/>
                    </a:lnTo>
                    <a:lnTo>
                      <a:pt x="18" y="894"/>
                    </a:lnTo>
                    <a:lnTo>
                      <a:pt x="24" y="906"/>
                    </a:lnTo>
                    <a:lnTo>
                      <a:pt x="36" y="91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8" name="Chile" descr="© INSCALE GmbH, 18.06.2010"/>
              <p:cNvSpPr>
                <a:spLocks noEditPoints="1"/>
              </p:cNvSpPr>
              <p:nvPr/>
            </p:nvSpPr>
            <p:spPr bwMode="auto">
              <a:xfrm>
                <a:off x="1392" y="2673"/>
                <a:ext cx="296" cy="775"/>
              </a:xfrm>
              <a:custGeom>
                <a:avLst/>
                <a:gdLst>
                  <a:gd name="T0" fmla="*/ 2147483647 w 1158"/>
                  <a:gd name="T1" fmla="*/ 2147483647 h 3030"/>
                  <a:gd name="T2" fmla="*/ 2147483647 w 1158"/>
                  <a:gd name="T3" fmla="*/ 2147483647 h 3030"/>
                  <a:gd name="T4" fmla="*/ 2147483647 w 1158"/>
                  <a:gd name="T5" fmla="*/ 2147483647 h 3030"/>
                  <a:gd name="T6" fmla="*/ 2147483647 w 1158"/>
                  <a:gd name="T7" fmla="*/ 2147483647 h 3030"/>
                  <a:gd name="T8" fmla="*/ 2147483647 w 1158"/>
                  <a:gd name="T9" fmla="*/ 2147483647 h 3030"/>
                  <a:gd name="T10" fmla="*/ 2147483647 w 1158"/>
                  <a:gd name="T11" fmla="*/ 2147483647 h 3030"/>
                  <a:gd name="T12" fmla="*/ 2147483647 w 1158"/>
                  <a:gd name="T13" fmla="*/ 2147483647 h 3030"/>
                  <a:gd name="T14" fmla="*/ 2147483647 w 1158"/>
                  <a:gd name="T15" fmla="*/ 2147483647 h 3030"/>
                  <a:gd name="T16" fmla="*/ 2147483647 w 1158"/>
                  <a:gd name="T17" fmla="*/ 2147483647 h 3030"/>
                  <a:gd name="T18" fmla="*/ 2147483647 w 1158"/>
                  <a:gd name="T19" fmla="*/ 2147483647 h 3030"/>
                  <a:gd name="T20" fmla="*/ 2147483647 w 1158"/>
                  <a:gd name="T21" fmla="*/ 2147483647 h 3030"/>
                  <a:gd name="T22" fmla="*/ 2147483647 w 1158"/>
                  <a:gd name="T23" fmla="*/ 2147483647 h 3030"/>
                  <a:gd name="T24" fmla="*/ 2147483647 w 1158"/>
                  <a:gd name="T25" fmla="*/ 2147483647 h 3030"/>
                  <a:gd name="T26" fmla="*/ 2147483647 w 1158"/>
                  <a:gd name="T27" fmla="*/ 2147483647 h 3030"/>
                  <a:gd name="T28" fmla="*/ 2147483647 w 1158"/>
                  <a:gd name="T29" fmla="*/ 2147483647 h 3030"/>
                  <a:gd name="T30" fmla="*/ 2147483647 w 1158"/>
                  <a:gd name="T31" fmla="*/ 2147483647 h 3030"/>
                  <a:gd name="T32" fmla="*/ 2147483647 w 1158"/>
                  <a:gd name="T33" fmla="*/ 2147483647 h 3030"/>
                  <a:gd name="T34" fmla="*/ 2147483647 w 1158"/>
                  <a:gd name="T35" fmla="*/ 2147483647 h 3030"/>
                  <a:gd name="T36" fmla="*/ 2147483647 w 1158"/>
                  <a:gd name="T37" fmla="*/ 2147483647 h 3030"/>
                  <a:gd name="T38" fmla="*/ 2147483647 w 1158"/>
                  <a:gd name="T39" fmla="*/ 2147483647 h 3030"/>
                  <a:gd name="T40" fmla="*/ 2147483647 w 1158"/>
                  <a:gd name="T41" fmla="*/ 2147483647 h 3030"/>
                  <a:gd name="T42" fmla="*/ 2147483647 w 1158"/>
                  <a:gd name="T43" fmla="*/ 2147483647 h 3030"/>
                  <a:gd name="T44" fmla="*/ 2147483647 w 1158"/>
                  <a:gd name="T45" fmla="*/ 2147483647 h 3030"/>
                  <a:gd name="T46" fmla="*/ 2147483647 w 1158"/>
                  <a:gd name="T47" fmla="*/ 2147483647 h 3030"/>
                  <a:gd name="T48" fmla="*/ 2147483647 w 1158"/>
                  <a:gd name="T49" fmla="*/ 2147483647 h 3030"/>
                  <a:gd name="T50" fmla="*/ 2147483647 w 1158"/>
                  <a:gd name="T51" fmla="*/ 2147483647 h 3030"/>
                  <a:gd name="T52" fmla="*/ 2147483647 w 1158"/>
                  <a:gd name="T53" fmla="*/ 2147483647 h 3030"/>
                  <a:gd name="T54" fmla="*/ 2147483647 w 1158"/>
                  <a:gd name="T55" fmla="*/ 2147483647 h 3030"/>
                  <a:gd name="T56" fmla="*/ 2147483647 w 1158"/>
                  <a:gd name="T57" fmla="*/ 2147483647 h 3030"/>
                  <a:gd name="T58" fmla="*/ 2147483647 w 1158"/>
                  <a:gd name="T59" fmla="*/ 2147483647 h 3030"/>
                  <a:gd name="T60" fmla="*/ 2147483647 w 1158"/>
                  <a:gd name="T61" fmla="*/ 2147483647 h 3030"/>
                  <a:gd name="T62" fmla="*/ 2147483647 w 1158"/>
                  <a:gd name="T63" fmla="*/ 2147483647 h 3030"/>
                  <a:gd name="T64" fmla="*/ 2147483647 w 1158"/>
                  <a:gd name="T65" fmla="*/ 2147483647 h 3030"/>
                  <a:gd name="T66" fmla="*/ 2147483647 w 1158"/>
                  <a:gd name="T67" fmla="*/ 2147483647 h 3030"/>
                  <a:gd name="T68" fmla="*/ 2147483647 w 1158"/>
                  <a:gd name="T69" fmla="*/ 2147483647 h 3030"/>
                  <a:gd name="T70" fmla="*/ 2147483647 w 1158"/>
                  <a:gd name="T71" fmla="*/ 2147483647 h 3030"/>
                  <a:gd name="T72" fmla="*/ 2147483647 w 1158"/>
                  <a:gd name="T73" fmla="*/ 2147483647 h 3030"/>
                  <a:gd name="T74" fmla="*/ 2147483647 w 1158"/>
                  <a:gd name="T75" fmla="*/ 2147483647 h 3030"/>
                  <a:gd name="T76" fmla="*/ 2147483647 w 1158"/>
                  <a:gd name="T77" fmla="*/ 2147483647 h 3030"/>
                  <a:gd name="T78" fmla="*/ 0 w 1158"/>
                  <a:gd name="T79" fmla="*/ 2147483647 h 3030"/>
                  <a:gd name="T80" fmla="*/ 2147483647 w 1158"/>
                  <a:gd name="T81" fmla="*/ 2147483647 h 3030"/>
                  <a:gd name="T82" fmla="*/ 2147483647 w 1158"/>
                  <a:gd name="T83" fmla="*/ 2147483647 h 3030"/>
                  <a:gd name="T84" fmla="*/ 2147483647 w 1158"/>
                  <a:gd name="T85" fmla="*/ 2147483647 h 3030"/>
                  <a:gd name="T86" fmla="*/ 2147483647 w 1158"/>
                  <a:gd name="T87" fmla="*/ 2147483647 h 3030"/>
                  <a:gd name="T88" fmla="*/ 2147483647 w 1158"/>
                  <a:gd name="T89" fmla="*/ 2147483647 h 3030"/>
                  <a:gd name="T90" fmla="*/ 2147483647 w 1158"/>
                  <a:gd name="T91" fmla="*/ 2147483647 h 3030"/>
                  <a:gd name="T92" fmla="*/ 2147483647 w 1158"/>
                  <a:gd name="T93" fmla="*/ 2147483647 h 3030"/>
                  <a:gd name="T94" fmla="*/ 2147483647 w 1158"/>
                  <a:gd name="T95" fmla="*/ 2147483647 h 3030"/>
                  <a:gd name="T96" fmla="*/ 2147483647 w 1158"/>
                  <a:gd name="T97" fmla="*/ 2147483647 h 3030"/>
                  <a:gd name="T98" fmla="*/ 2147483647 w 1158"/>
                  <a:gd name="T99" fmla="*/ 2147483647 h 3030"/>
                  <a:gd name="T100" fmla="*/ 2147483647 w 1158"/>
                  <a:gd name="T101" fmla="*/ 2147483647 h 3030"/>
                  <a:gd name="T102" fmla="*/ 2147483647 w 1158"/>
                  <a:gd name="T103" fmla="*/ 2147483647 h 3030"/>
                  <a:gd name="T104" fmla="*/ 2147483647 w 1158"/>
                  <a:gd name="T105" fmla="*/ 2147483647 h 3030"/>
                  <a:gd name="T106" fmla="*/ 2147483647 w 1158"/>
                  <a:gd name="T107" fmla="*/ 2147483647 h 3030"/>
                  <a:gd name="T108" fmla="*/ 2147483647 w 1158"/>
                  <a:gd name="T109" fmla="*/ 2147483647 h 3030"/>
                  <a:gd name="T110" fmla="*/ 2147483647 w 1158"/>
                  <a:gd name="T111" fmla="*/ 2147483647 h 3030"/>
                  <a:gd name="T112" fmla="*/ 2147483647 w 1158"/>
                  <a:gd name="T113" fmla="*/ 2147483647 h 3030"/>
                  <a:gd name="T114" fmla="*/ 2147483647 w 1158"/>
                  <a:gd name="T115" fmla="*/ 2147483647 h 3030"/>
                  <a:gd name="T116" fmla="*/ 2147483647 w 1158"/>
                  <a:gd name="T117" fmla="*/ 2147483647 h 3030"/>
                  <a:gd name="T118" fmla="*/ 2147483647 w 1158"/>
                  <a:gd name="T119" fmla="*/ 2147483647 h 3030"/>
                  <a:gd name="T120" fmla="*/ 2147483647 w 1158"/>
                  <a:gd name="T121" fmla="*/ 2147483647 h 3030"/>
                  <a:gd name="T122" fmla="*/ 2147483647 w 1158"/>
                  <a:gd name="T123" fmla="*/ 2147483647 h 303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158"/>
                  <a:gd name="T187" fmla="*/ 0 h 3030"/>
                  <a:gd name="T188" fmla="*/ 1158 w 1158"/>
                  <a:gd name="T189" fmla="*/ 3030 h 303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158" h="3030">
                    <a:moveTo>
                      <a:pt x="1014" y="2910"/>
                    </a:moveTo>
                    <a:lnTo>
                      <a:pt x="984" y="2898"/>
                    </a:lnTo>
                    <a:lnTo>
                      <a:pt x="966" y="2880"/>
                    </a:lnTo>
                    <a:lnTo>
                      <a:pt x="948" y="2874"/>
                    </a:lnTo>
                    <a:lnTo>
                      <a:pt x="942" y="2862"/>
                    </a:lnTo>
                    <a:lnTo>
                      <a:pt x="936" y="2856"/>
                    </a:lnTo>
                    <a:lnTo>
                      <a:pt x="936" y="2850"/>
                    </a:lnTo>
                    <a:lnTo>
                      <a:pt x="906" y="2850"/>
                    </a:lnTo>
                    <a:lnTo>
                      <a:pt x="912" y="2832"/>
                    </a:lnTo>
                    <a:lnTo>
                      <a:pt x="870" y="2796"/>
                    </a:lnTo>
                    <a:lnTo>
                      <a:pt x="840" y="2802"/>
                    </a:lnTo>
                    <a:lnTo>
                      <a:pt x="828" y="2796"/>
                    </a:lnTo>
                    <a:lnTo>
                      <a:pt x="816" y="2808"/>
                    </a:lnTo>
                    <a:lnTo>
                      <a:pt x="792" y="2814"/>
                    </a:lnTo>
                    <a:lnTo>
                      <a:pt x="798" y="2832"/>
                    </a:lnTo>
                    <a:lnTo>
                      <a:pt x="780" y="2832"/>
                    </a:lnTo>
                    <a:lnTo>
                      <a:pt x="780" y="2862"/>
                    </a:lnTo>
                    <a:lnTo>
                      <a:pt x="786" y="2868"/>
                    </a:lnTo>
                    <a:lnTo>
                      <a:pt x="798" y="2868"/>
                    </a:lnTo>
                    <a:lnTo>
                      <a:pt x="810" y="2862"/>
                    </a:lnTo>
                    <a:lnTo>
                      <a:pt x="816" y="2856"/>
                    </a:lnTo>
                    <a:lnTo>
                      <a:pt x="828" y="2850"/>
                    </a:lnTo>
                    <a:lnTo>
                      <a:pt x="834" y="2844"/>
                    </a:lnTo>
                    <a:lnTo>
                      <a:pt x="858" y="2856"/>
                    </a:lnTo>
                    <a:lnTo>
                      <a:pt x="858" y="2874"/>
                    </a:lnTo>
                    <a:lnTo>
                      <a:pt x="846" y="2880"/>
                    </a:lnTo>
                    <a:lnTo>
                      <a:pt x="828" y="2898"/>
                    </a:lnTo>
                    <a:lnTo>
                      <a:pt x="822" y="2898"/>
                    </a:lnTo>
                    <a:lnTo>
                      <a:pt x="828" y="2904"/>
                    </a:lnTo>
                    <a:lnTo>
                      <a:pt x="882" y="2922"/>
                    </a:lnTo>
                    <a:lnTo>
                      <a:pt x="912" y="2928"/>
                    </a:lnTo>
                    <a:lnTo>
                      <a:pt x="924" y="2934"/>
                    </a:lnTo>
                    <a:lnTo>
                      <a:pt x="906" y="2958"/>
                    </a:lnTo>
                    <a:lnTo>
                      <a:pt x="906" y="2952"/>
                    </a:lnTo>
                    <a:lnTo>
                      <a:pt x="894" y="2940"/>
                    </a:lnTo>
                    <a:lnTo>
                      <a:pt x="876" y="2940"/>
                    </a:lnTo>
                    <a:lnTo>
                      <a:pt x="870" y="2946"/>
                    </a:lnTo>
                    <a:lnTo>
                      <a:pt x="870" y="2952"/>
                    </a:lnTo>
                    <a:lnTo>
                      <a:pt x="852" y="2928"/>
                    </a:lnTo>
                    <a:lnTo>
                      <a:pt x="834" y="2934"/>
                    </a:lnTo>
                    <a:lnTo>
                      <a:pt x="846" y="2946"/>
                    </a:lnTo>
                    <a:lnTo>
                      <a:pt x="816" y="2940"/>
                    </a:lnTo>
                    <a:lnTo>
                      <a:pt x="822" y="2946"/>
                    </a:lnTo>
                    <a:lnTo>
                      <a:pt x="828" y="2958"/>
                    </a:lnTo>
                    <a:lnTo>
                      <a:pt x="834" y="2964"/>
                    </a:lnTo>
                    <a:lnTo>
                      <a:pt x="894" y="2964"/>
                    </a:lnTo>
                    <a:lnTo>
                      <a:pt x="906" y="2970"/>
                    </a:lnTo>
                    <a:lnTo>
                      <a:pt x="1050" y="2970"/>
                    </a:lnTo>
                    <a:lnTo>
                      <a:pt x="1074" y="2982"/>
                    </a:lnTo>
                    <a:lnTo>
                      <a:pt x="1080" y="2988"/>
                    </a:lnTo>
                    <a:lnTo>
                      <a:pt x="1086" y="2988"/>
                    </a:lnTo>
                    <a:lnTo>
                      <a:pt x="1122" y="2970"/>
                    </a:lnTo>
                    <a:lnTo>
                      <a:pt x="1140" y="2976"/>
                    </a:lnTo>
                    <a:lnTo>
                      <a:pt x="1152" y="2976"/>
                    </a:lnTo>
                    <a:lnTo>
                      <a:pt x="1158" y="2952"/>
                    </a:lnTo>
                    <a:lnTo>
                      <a:pt x="1140" y="2952"/>
                    </a:lnTo>
                    <a:lnTo>
                      <a:pt x="1086" y="2940"/>
                    </a:lnTo>
                    <a:lnTo>
                      <a:pt x="1014" y="2910"/>
                    </a:lnTo>
                    <a:close/>
                    <a:moveTo>
                      <a:pt x="990" y="2988"/>
                    </a:moveTo>
                    <a:lnTo>
                      <a:pt x="1014" y="3000"/>
                    </a:lnTo>
                    <a:lnTo>
                      <a:pt x="1068" y="3006"/>
                    </a:lnTo>
                    <a:lnTo>
                      <a:pt x="1038" y="2982"/>
                    </a:lnTo>
                    <a:lnTo>
                      <a:pt x="990" y="2988"/>
                    </a:lnTo>
                    <a:close/>
                    <a:moveTo>
                      <a:pt x="960" y="2994"/>
                    </a:moveTo>
                    <a:lnTo>
                      <a:pt x="966" y="2982"/>
                    </a:lnTo>
                    <a:lnTo>
                      <a:pt x="888" y="2982"/>
                    </a:lnTo>
                    <a:lnTo>
                      <a:pt x="906" y="3012"/>
                    </a:lnTo>
                    <a:lnTo>
                      <a:pt x="936" y="3018"/>
                    </a:lnTo>
                    <a:lnTo>
                      <a:pt x="930" y="3006"/>
                    </a:lnTo>
                    <a:lnTo>
                      <a:pt x="936" y="3000"/>
                    </a:lnTo>
                    <a:lnTo>
                      <a:pt x="948" y="3012"/>
                    </a:lnTo>
                    <a:lnTo>
                      <a:pt x="996" y="3012"/>
                    </a:lnTo>
                    <a:lnTo>
                      <a:pt x="1008" y="3030"/>
                    </a:lnTo>
                    <a:lnTo>
                      <a:pt x="1026" y="3030"/>
                    </a:lnTo>
                    <a:lnTo>
                      <a:pt x="996" y="3000"/>
                    </a:lnTo>
                    <a:lnTo>
                      <a:pt x="960" y="2994"/>
                    </a:lnTo>
                    <a:close/>
                    <a:moveTo>
                      <a:pt x="804" y="2946"/>
                    </a:moveTo>
                    <a:lnTo>
                      <a:pt x="744" y="2940"/>
                    </a:lnTo>
                    <a:lnTo>
                      <a:pt x="750" y="2958"/>
                    </a:lnTo>
                    <a:lnTo>
                      <a:pt x="792" y="2958"/>
                    </a:lnTo>
                    <a:lnTo>
                      <a:pt x="804" y="2976"/>
                    </a:lnTo>
                    <a:lnTo>
                      <a:pt x="864" y="3000"/>
                    </a:lnTo>
                    <a:lnTo>
                      <a:pt x="828" y="2970"/>
                    </a:lnTo>
                    <a:lnTo>
                      <a:pt x="804" y="2946"/>
                    </a:lnTo>
                    <a:close/>
                    <a:moveTo>
                      <a:pt x="804" y="2880"/>
                    </a:moveTo>
                    <a:lnTo>
                      <a:pt x="786" y="2898"/>
                    </a:lnTo>
                    <a:lnTo>
                      <a:pt x="792" y="2928"/>
                    </a:lnTo>
                    <a:lnTo>
                      <a:pt x="816" y="2922"/>
                    </a:lnTo>
                    <a:lnTo>
                      <a:pt x="804" y="2880"/>
                    </a:lnTo>
                    <a:close/>
                    <a:moveTo>
                      <a:pt x="774" y="2928"/>
                    </a:moveTo>
                    <a:lnTo>
                      <a:pt x="768" y="2910"/>
                    </a:lnTo>
                    <a:lnTo>
                      <a:pt x="720" y="2898"/>
                    </a:lnTo>
                    <a:lnTo>
                      <a:pt x="708" y="2916"/>
                    </a:lnTo>
                    <a:lnTo>
                      <a:pt x="708" y="2934"/>
                    </a:lnTo>
                    <a:lnTo>
                      <a:pt x="744" y="2922"/>
                    </a:lnTo>
                    <a:lnTo>
                      <a:pt x="774" y="2928"/>
                    </a:lnTo>
                    <a:close/>
                    <a:moveTo>
                      <a:pt x="612" y="2772"/>
                    </a:moveTo>
                    <a:lnTo>
                      <a:pt x="606" y="2766"/>
                    </a:lnTo>
                    <a:lnTo>
                      <a:pt x="594" y="2766"/>
                    </a:lnTo>
                    <a:lnTo>
                      <a:pt x="588" y="2760"/>
                    </a:lnTo>
                    <a:lnTo>
                      <a:pt x="570" y="2760"/>
                    </a:lnTo>
                    <a:lnTo>
                      <a:pt x="570" y="2766"/>
                    </a:lnTo>
                    <a:lnTo>
                      <a:pt x="564" y="2778"/>
                    </a:lnTo>
                    <a:lnTo>
                      <a:pt x="564" y="2808"/>
                    </a:lnTo>
                    <a:lnTo>
                      <a:pt x="570" y="2808"/>
                    </a:lnTo>
                    <a:lnTo>
                      <a:pt x="576" y="2802"/>
                    </a:lnTo>
                    <a:lnTo>
                      <a:pt x="588" y="2802"/>
                    </a:lnTo>
                    <a:lnTo>
                      <a:pt x="594" y="2796"/>
                    </a:lnTo>
                    <a:lnTo>
                      <a:pt x="600" y="2820"/>
                    </a:lnTo>
                    <a:lnTo>
                      <a:pt x="630" y="2808"/>
                    </a:lnTo>
                    <a:lnTo>
                      <a:pt x="612" y="2790"/>
                    </a:lnTo>
                    <a:lnTo>
                      <a:pt x="618" y="2772"/>
                    </a:lnTo>
                    <a:lnTo>
                      <a:pt x="612" y="2772"/>
                    </a:lnTo>
                    <a:close/>
                    <a:moveTo>
                      <a:pt x="552" y="2826"/>
                    </a:moveTo>
                    <a:lnTo>
                      <a:pt x="516" y="2808"/>
                    </a:lnTo>
                    <a:lnTo>
                      <a:pt x="546" y="2832"/>
                    </a:lnTo>
                    <a:lnTo>
                      <a:pt x="588" y="2844"/>
                    </a:lnTo>
                    <a:lnTo>
                      <a:pt x="606" y="2850"/>
                    </a:lnTo>
                    <a:lnTo>
                      <a:pt x="588" y="2832"/>
                    </a:lnTo>
                    <a:lnTo>
                      <a:pt x="552" y="2826"/>
                    </a:lnTo>
                    <a:close/>
                    <a:moveTo>
                      <a:pt x="552" y="2748"/>
                    </a:moveTo>
                    <a:lnTo>
                      <a:pt x="534" y="2730"/>
                    </a:lnTo>
                    <a:lnTo>
                      <a:pt x="528" y="2766"/>
                    </a:lnTo>
                    <a:lnTo>
                      <a:pt x="504" y="2772"/>
                    </a:lnTo>
                    <a:lnTo>
                      <a:pt x="546" y="2784"/>
                    </a:lnTo>
                    <a:lnTo>
                      <a:pt x="552" y="2748"/>
                    </a:lnTo>
                    <a:close/>
                    <a:moveTo>
                      <a:pt x="444" y="2736"/>
                    </a:moveTo>
                    <a:lnTo>
                      <a:pt x="480" y="2772"/>
                    </a:lnTo>
                    <a:lnTo>
                      <a:pt x="492" y="2760"/>
                    </a:lnTo>
                    <a:lnTo>
                      <a:pt x="462" y="2724"/>
                    </a:lnTo>
                    <a:lnTo>
                      <a:pt x="444" y="2736"/>
                    </a:lnTo>
                    <a:close/>
                    <a:moveTo>
                      <a:pt x="516" y="2724"/>
                    </a:moveTo>
                    <a:lnTo>
                      <a:pt x="504" y="2718"/>
                    </a:lnTo>
                    <a:lnTo>
                      <a:pt x="492" y="2730"/>
                    </a:lnTo>
                    <a:lnTo>
                      <a:pt x="504" y="2748"/>
                    </a:lnTo>
                    <a:lnTo>
                      <a:pt x="516" y="2724"/>
                    </a:lnTo>
                    <a:close/>
                    <a:moveTo>
                      <a:pt x="456" y="2706"/>
                    </a:moveTo>
                    <a:lnTo>
                      <a:pt x="462" y="2676"/>
                    </a:lnTo>
                    <a:lnTo>
                      <a:pt x="456" y="2640"/>
                    </a:lnTo>
                    <a:lnTo>
                      <a:pt x="438" y="2634"/>
                    </a:lnTo>
                    <a:lnTo>
                      <a:pt x="438" y="2652"/>
                    </a:lnTo>
                    <a:lnTo>
                      <a:pt x="408" y="2646"/>
                    </a:lnTo>
                    <a:lnTo>
                      <a:pt x="432" y="2682"/>
                    </a:lnTo>
                    <a:lnTo>
                      <a:pt x="426" y="2724"/>
                    </a:lnTo>
                    <a:lnTo>
                      <a:pt x="456" y="2706"/>
                    </a:lnTo>
                    <a:close/>
                    <a:moveTo>
                      <a:pt x="366" y="2622"/>
                    </a:moveTo>
                    <a:lnTo>
                      <a:pt x="384" y="2628"/>
                    </a:lnTo>
                    <a:lnTo>
                      <a:pt x="390" y="2658"/>
                    </a:lnTo>
                    <a:lnTo>
                      <a:pt x="396" y="2628"/>
                    </a:lnTo>
                    <a:lnTo>
                      <a:pt x="402" y="2604"/>
                    </a:lnTo>
                    <a:lnTo>
                      <a:pt x="372" y="2598"/>
                    </a:lnTo>
                    <a:lnTo>
                      <a:pt x="366" y="2622"/>
                    </a:lnTo>
                    <a:close/>
                    <a:moveTo>
                      <a:pt x="372" y="2586"/>
                    </a:moveTo>
                    <a:lnTo>
                      <a:pt x="378" y="2586"/>
                    </a:lnTo>
                    <a:lnTo>
                      <a:pt x="378" y="2580"/>
                    </a:lnTo>
                    <a:lnTo>
                      <a:pt x="384" y="2574"/>
                    </a:lnTo>
                    <a:lnTo>
                      <a:pt x="414" y="2598"/>
                    </a:lnTo>
                    <a:lnTo>
                      <a:pt x="414" y="2574"/>
                    </a:lnTo>
                    <a:lnTo>
                      <a:pt x="384" y="2544"/>
                    </a:lnTo>
                    <a:lnTo>
                      <a:pt x="378" y="2532"/>
                    </a:lnTo>
                    <a:lnTo>
                      <a:pt x="372" y="2526"/>
                    </a:lnTo>
                    <a:lnTo>
                      <a:pt x="360" y="2502"/>
                    </a:lnTo>
                    <a:lnTo>
                      <a:pt x="360" y="2490"/>
                    </a:lnTo>
                    <a:lnTo>
                      <a:pt x="342" y="2454"/>
                    </a:lnTo>
                    <a:lnTo>
                      <a:pt x="330" y="2448"/>
                    </a:lnTo>
                    <a:lnTo>
                      <a:pt x="324" y="2442"/>
                    </a:lnTo>
                    <a:lnTo>
                      <a:pt x="318" y="2442"/>
                    </a:lnTo>
                    <a:lnTo>
                      <a:pt x="312" y="2448"/>
                    </a:lnTo>
                    <a:lnTo>
                      <a:pt x="312" y="2454"/>
                    </a:lnTo>
                    <a:lnTo>
                      <a:pt x="294" y="2448"/>
                    </a:lnTo>
                    <a:lnTo>
                      <a:pt x="288" y="2454"/>
                    </a:lnTo>
                    <a:lnTo>
                      <a:pt x="288" y="2466"/>
                    </a:lnTo>
                    <a:lnTo>
                      <a:pt x="282" y="2472"/>
                    </a:lnTo>
                    <a:lnTo>
                      <a:pt x="282" y="2490"/>
                    </a:lnTo>
                    <a:lnTo>
                      <a:pt x="330" y="2490"/>
                    </a:lnTo>
                    <a:lnTo>
                      <a:pt x="312" y="2532"/>
                    </a:lnTo>
                    <a:lnTo>
                      <a:pt x="324" y="2532"/>
                    </a:lnTo>
                    <a:lnTo>
                      <a:pt x="348" y="2508"/>
                    </a:lnTo>
                    <a:lnTo>
                      <a:pt x="342" y="2532"/>
                    </a:lnTo>
                    <a:lnTo>
                      <a:pt x="342" y="2538"/>
                    </a:lnTo>
                    <a:lnTo>
                      <a:pt x="348" y="2544"/>
                    </a:lnTo>
                    <a:lnTo>
                      <a:pt x="366" y="2580"/>
                    </a:lnTo>
                    <a:lnTo>
                      <a:pt x="366" y="2586"/>
                    </a:lnTo>
                    <a:lnTo>
                      <a:pt x="372" y="2586"/>
                    </a:lnTo>
                    <a:close/>
                    <a:moveTo>
                      <a:pt x="246" y="2082"/>
                    </a:moveTo>
                    <a:lnTo>
                      <a:pt x="246" y="2034"/>
                    </a:lnTo>
                    <a:lnTo>
                      <a:pt x="216" y="2004"/>
                    </a:lnTo>
                    <a:lnTo>
                      <a:pt x="234" y="1992"/>
                    </a:lnTo>
                    <a:lnTo>
                      <a:pt x="210" y="1968"/>
                    </a:lnTo>
                    <a:lnTo>
                      <a:pt x="174" y="1956"/>
                    </a:lnTo>
                    <a:lnTo>
                      <a:pt x="174" y="1986"/>
                    </a:lnTo>
                    <a:lnTo>
                      <a:pt x="180" y="1998"/>
                    </a:lnTo>
                    <a:lnTo>
                      <a:pt x="180" y="2004"/>
                    </a:lnTo>
                    <a:lnTo>
                      <a:pt x="192" y="2016"/>
                    </a:lnTo>
                    <a:lnTo>
                      <a:pt x="198" y="2028"/>
                    </a:lnTo>
                    <a:lnTo>
                      <a:pt x="204" y="2034"/>
                    </a:lnTo>
                    <a:lnTo>
                      <a:pt x="204" y="2046"/>
                    </a:lnTo>
                    <a:lnTo>
                      <a:pt x="198" y="2064"/>
                    </a:lnTo>
                    <a:lnTo>
                      <a:pt x="246" y="2082"/>
                    </a:lnTo>
                    <a:close/>
                    <a:moveTo>
                      <a:pt x="246" y="2178"/>
                    </a:moveTo>
                    <a:lnTo>
                      <a:pt x="258" y="2190"/>
                    </a:lnTo>
                    <a:lnTo>
                      <a:pt x="282" y="2190"/>
                    </a:lnTo>
                    <a:lnTo>
                      <a:pt x="294" y="2172"/>
                    </a:lnTo>
                    <a:lnTo>
                      <a:pt x="264" y="2178"/>
                    </a:lnTo>
                    <a:lnTo>
                      <a:pt x="246" y="2178"/>
                    </a:lnTo>
                    <a:close/>
                    <a:moveTo>
                      <a:pt x="282" y="2220"/>
                    </a:moveTo>
                    <a:lnTo>
                      <a:pt x="282" y="2238"/>
                    </a:lnTo>
                    <a:lnTo>
                      <a:pt x="306" y="2256"/>
                    </a:lnTo>
                    <a:lnTo>
                      <a:pt x="306" y="2232"/>
                    </a:lnTo>
                    <a:lnTo>
                      <a:pt x="294" y="2208"/>
                    </a:lnTo>
                    <a:lnTo>
                      <a:pt x="258" y="2208"/>
                    </a:lnTo>
                    <a:lnTo>
                      <a:pt x="282" y="2220"/>
                    </a:lnTo>
                    <a:close/>
                    <a:moveTo>
                      <a:pt x="318" y="2190"/>
                    </a:moveTo>
                    <a:lnTo>
                      <a:pt x="324" y="2184"/>
                    </a:lnTo>
                    <a:lnTo>
                      <a:pt x="336" y="2178"/>
                    </a:lnTo>
                    <a:lnTo>
                      <a:pt x="348" y="2166"/>
                    </a:lnTo>
                    <a:lnTo>
                      <a:pt x="336" y="2154"/>
                    </a:lnTo>
                    <a:lnTo>
                      <a:pt x="324" y="2154"/>
                    </a:lnTo>
                    <a:lnTo>
                      <a:pt x="312" y="2160"/>
                    </a:lnTo>
                    <a:lnTo>
                      <a:pt x="306" y="2166"/>
                    </a:lnTo>
                    <a:lnTo>
                      <a:pt x="306" y="2184"/>
                    </a:lnTo>
                    <a:lnTo>
                      <a:pt x="312" y="2190"/>
                    </a:lnTo>
                    <a:lnTo>
                      <a:pt x="318" y="2190"/>
                    </a:lnTo>
                    <a:close/>
                    <a:moveTo>
                      <a:pt x="252" y="2112"/>
                    </a:moveTo>
                    <a:lnTo>
                      <a:pt x="240" y="2118"/>
                    </a:lnTo>
                    <a:lnTo>
                      <a:pt x="240" y="2136"/>
                    </a:lnTo>
                    <a:lnTo>
                      <a:pt x="252" y="2136"/>
                    </a:lnTo>
                    <a:lnTo>
                      <a:pt x="264" y="2124"/>
                    </a:lnTo>
                    <a:lnTo>
                      <a:pt x="264" y="2106"/>
                    </a:lnTo>
                    <a:lnTo>
                      <a:pt x="258" y="2106"/>
                    </a:lnTo>
                    <a:lnTo>
                      <a:pt x="252" y="2112"/>
                    </a:lnTo>
                    <a:close/>
                    <a:moveTo>
                      <a:pt x="234" y="2154"/>
                    </a:moveTo>
                    <a:lnTo>
                      <a:pt x="216" y="2154"/>
                    </a:lnTo>
                    <a:lnTo>
                      <a:pt x="228" y="2178"/>
                    </a:lnTo>
                    <a:lnTo>
                      <a:pt x="234" y="2154"/>
                    </a:lnTo>
                    <a:close/>
                    <a:moveTo>
                      <a:pt x="714" y="2874"/>
                    </a:moveTo>
                    <a:lnTo>
                      <a:pt x="726" y="2874"/>
                    </a:lnTo>
                    <a:lnTo>
                      <a:pt x="726" y="2886"/>
                    </a:lnTo>
                    <a:lnTo>
                      <a:pt x="768" y="2886"/>
                    </a:lnTo>
                    <a:lnTo>
                      <a:pt x="774" y="2880"/>
                    </a:lnTo>
                    <a:lnTo>
                      <a:pt x="774" y="2874"/>
                    </a:lnTo>
                    <a:lnTo>
                      <a:pt x="744" y="2844"/>
                    </a:lnTo>
                    <a:lnTo>
                      <a:pt x="744" y="2808"/>
                    </a:lnTo>
                    <a:lnTo>
                      <a:pt x="786" y="2802"/>
                    </a:lnTo>
                    <a:lnTo>
                      <a:pt x="780" y="2790"/>
                    </a:lnTo>
                    <a:lnTo>
                      <a:pt x="804" y="2790"/>
                    </a:lnTo>
                    <a:lnTo>
                      <a:pt x="816" y="2772"/>
                    </a:lnTo>
                    <a:lnTo>
                      <a:pt x="792" y="2754"/>
                    </a:lnTo>
                    <a:lnTo>
                      <a:pt x="696" y="2754"/>
                    </a:lnTo>
                    <a:lnTo>
                      <a:pt x="684" y="2760"/>
                    </a:lnTo>
                    <a:lnTo>
                      <a:pt x="672" y="2760"/>
                    </a:lnTo>
                    <a:lnTo>
                      <a:pt x="654" y="2742"/>
                    </a:lnTo>
                    <a:lnTo>
                      <a:pt x="618" y="2724"/>
                    </a:lnTo>
                    <a:lnTo>
                      <a:pt x="606" y="2706"/>
                    </a:lnTo>
                    <a:lnTo>
                      <a:pt x="588" y="2682"/>
                    </a:lnTo>
                    <a:lnTo>
                      <a:pt x="588" y="2658"/>
                    </a:lnTo>
                    <a:lnTo>
                      <a:pt x="576" y="2646"/>
                    </a:lnTo>
                    <a:lnTo>
                      <a:pt x="564" y="2640"/>
                    </a:lnTo>
                    <a:lnTo>
                      <a:pt x="546" y="2640"/>
                    </a:lnTo>
                    <a:lnTo>
                      <a:pt x="534" y="2652"/>
                    </a:lnTo>
                    <a:lnTo>
                      <a:pt x="528" y="2652"/>
                    </a:lnTo>
                    <a:lnTo>
                      <a:pt x="516" y="2646"/>
                    </a:lnTo>
                    <a:lnTo>
                      <a:pt x="510" y="2640"/>
                    </a:lnTo>
                    <a:lnTo>
                      <a:pt x="510" y="2628"/>
                    </a:lnTo>
                    <a:lnTo>
                      <a:pt x="504" y="2622"/>
                    </a:lnTo>
                    <a:lnTo>
                      <a:pt x="504" y="2616"/>
                    </a:lnTo>
                    <a:lnTo>
                      <a:pt x="474" y="2610"/>
                    </a:lnTo>
                    <a:lnTo>
                      <a:pt x="474" y="2574"/>
                    </a:lnTo>
                    <a:lnTo>
                      <a:pt x="468" y="2568"/>
                    </a:lnTo>
                    <a:lnTo>
                      <a:pt x="462" y="2556"/>
                    </a:lnTo>
                    <a:lnTo>
                      <a:pt x="462" y="2544"/>
                    </a:lnTo>
                    <a:lnTo>
                      <a:pt x="474" y="2538"/>
                    </a:lnTo>
                    <a:lnTo>
                      <a:pt x="474" y="2514"/>
                    </a:lnTo>
                    <a:lnTo>
                      <a:pt x="480" y="2514"/>
                    </a:lnTo>
                    <a:lnTo>
                      <a:pt x="486" y="2508"/>
                    </a:lnTo>
                    <a:lnTo>
                      <a:pt x="492" y="2508"/>
                    </a:lnTo>
                    <a:lnTo>
                      <a:pt x="498" y="2502"/>
                    </a:lnTo>
                    <a:lnTo>
                      <a:pt x="498" y="2496"/>
                    </a:lnTo>
                    <a:lnTo>
                      <a:pt x="474" y="2472"/>
                    </a:lnTo>
                    <a:lnTo>
                      <a:pt x="480" y="2466"/>
                    </a:lnTo>
                    <a:lnTo>
                      <a:pt x="492" y="2460"/>
                    </a:lnTo>
                    <a:lnTo>
                      <a:pt x="498" y="2460"/>
                    </a:lnTo>
                    <a:lnTo>
                      <a:pt x="498" y="2454"/>
                    </a:lnTo>
                    <a:lnTo>
                      <a:pt x="474" y="2430"/>
                    </a:lnTo>
                    <a:lnTo>
                      <a:pt x="468" y="2430"/>
                    </a:lnTo>
                    <a:lnTo>
                      <a:pt x="474" y="2388"/>
                    </a:lnTo>
                    <a:lnTo>
                      <a:pt x="486" y="2382"/>
                    </a:lnTo>
                    <a:lnTo>
                      <a:pt x="474" y="2358"/>
                    </a:lnTo>
                    <a:lnTo>
                      <a:pt x="480" y="2322"/>
                    </a:lnTo>
                    <a:lnTo>
                      <a:pt x="456" y="2298"/>
                    </a:lnTo>
                    <a:lnTo>
                      <a:pt x="462" y="2274"/>
                    </a:lnTo>
                    <a:lnTo>
                      <a:pt x="438" y="2256"/>
                    </a:lnTo>
                    <a:lnTo>
                      <a:pt x="450" y="2244"/>
                    </a:lnTo>
                    <a:lnTo>
                      <a:pt x="456" y="2232"/>
                    </a:lnTo>
                    <a:lnTo>
                      <a:pt x="462" y="2226"/>
                    </a:lnTo>
                    <a:lnTo>
                      <a:pt x="438" y="2202"/>
                    </a:lnTo>
                    <a:lnTo>
                      <a:pt x="426" y="2202"/>
                    </a:lnTo>
                    <a:lnTo>
                      <a:pt x="420" y="2196"/>
                    </a:lnTo>
                    <a:lnTo>
                      <a:pt x="408" y="2190"/>
                    </a:lnTo>
                    <a:lnTo>
                      <a:pt x="402" y="2190"/>
                    </a:lnTo>
                    <a:lnTo>
                      <a:pt x="396" y="2184"/>
                    </a:lnTo>
                    <a:lnTo>
                      <a:pt x="414" y="2184"/>
                    </a:lnTo>
                    <a:lnTo>
                      <a:pt x="426" y="2178"/>
                    </a:lnTo>
                    <a:lnTo>
                      <a:pt x="438" y="2178"/>
                    </a:lnTo>
                    <a:lnTo>
                      <a:pt x="444" y="2172"/>
                    </a:lnTo>
                    <a:lnTo>
                      <a:pt x="444" y="2166"/>
                    </a:lnTo>
                    <a:lnTo>
                      <a:pt x="432" y="2160"/>
                    </a:lnTo>
                    <a:lnTo>
                      <a:pt x="402" y="2160"/>
                    </a:lnTo>
                    <a:lnTo>
                      <a:pt x="390" y="2148"/>
                    </a:lnTo>
                    <a:lnTo>
                      <a:pt x="390" y="2118"/>
                    </a:lnTo>
                    <a:lnTo>
                      <a:pt x="384" y="2106"/>
                    </a:lnTo>
                    <a:lnTo>
                      <a:pt x="384" y="2100"/>
                    </a:lnTo>
                    <a:lnTo>
                      <a:pt x="378" y="2094"/>
                    </a:lnTo>
                    <a:lnTo>
                      <a:pt x="366" y="2088"/>
                    </a:lnTo>
                    <a:lnTo>
                      <a:pt x="360" y="2088"/>
                    </a:lnTo>
                    <a:lnTo>
                      <a:pt x="366" y="2058"/>
                    </a:lnTo>
                    <a:lnTo>
                      <a:pt x="342" y="2046"/>
                    </a:lnTo>
                    <a:lnTo>
                      <a:pt x="336" y="2040"/>
                    </a:lnTo>
                    <a:lnTo>
                      <a:pt x="336" y="2028"/>
                    </a:lnTo>
                    <a:lnTo>
                      <a:pt x="330" y="2016"/>
                    </a:lnTo>
                    <a:lnTo>
                      <a:pt x="330" y="1998"/>
                    </a:lnTo>
                    <a:lnTo>
                      <a:pt x="324" y="1986"/>
                    </a:lnTo>
                    <a:lnTo>
                      <a:pt x="324" y="1974"/>
                    </a:lnTo>
                    <a:lnTo>
                      <a:pt x="330" y="1968"/>
                    </a:lnTo>
                    <a:lnTo>
                      <a:pt x="342" y="1962"/>
                    </a:lnTo>
                    <a:lnTo>
                      <a:pt x="348" y="1962"/>
                    </a:lnTo>
                    <a:lnTo>
                      <a:pt x="336" y="1950"/>
                    </a:lnTo>
                    <a:lnTo>
                      <a:pt x="324" y="1944"/>
                    </a:lnTo>
                    <a:lnTo>
                      <a:pt x="306" y="1926"/>
                    </a:lnTo>
                    <a:lnTo>
                      <a:pt x="300" y="1914"/>
                    </a:lnTo>
                    <a:lnTo>
                      <a:pt x="300" y="1890"/>
                    </a:lnTo>
                    <a:lnTo>
                      <a:pt x="294" y="1878"/>
                    </a:lnTo>
                    <a:lnTo>
                      <a:pt x="288" y="1872"/>
                    </a:lnTo>
                    <a:lnTo>
                      <a:pt x="288" y="1842"/>
                    </a:lnTo>
                    <a:lnTo>
                      <a:pt x="294" y="1836"/>
                    </a:lnTo>
                    <a:lnTo>
                      <a:pt x="294" y="1824"/>
                    </a:lnTo>
                    <a:lnTo>
                      <a:pt x="276" y="1812"/>
                    </a:lnTo>
                    <a:lnTo>
                      <a:pt x="276" y="1806"/>
                    </a:lnTo>
                    <a:lnTo>
                      <a:pt x="282" y="1794"/>
                    </a:lnTo>
                    <a:lnTo>
                      <a:pt x="282" y="1788"/>
                    </a:lnTo>
                    <a:lnTo>
                      <a:pt x="264" y="1770"/>
                    </a:lnTo>
                    <a:lnTo>
                      <a:pt x="282" y="1758"/>
                    </a:lnTo>
                    <a:lnTo>
                      <a:pt x="270" y="1716"/>
                    </a:lnTo>
                    <a:lnTo>
                      <a:pt x="276" y="1716"/>
                    </a:lnTo>
                    <a:lnTo>
                      <a:pt x="282" y="1710"/>
                    </a:lnTo>
                    <a:lnTo>
                      <a:pt x="294" y="1704"/>
                    </a:lnTo>
                    <a:lnTo>
                      <a:pt x="300" y="1692"/>
                    </a:lnTo>
                    <a:lnTo>
                      <a:pt x="300" y="1686"/>
                    </a:lnTo>
                    <a:lnTo>
                      <a:pt x="282" y="1668"/>
                    </a:lnTo>
                    <a:lnTo>
                      <a:pt x="276" y="1668"/>
                    </a:lnTo>
                    <a:lnTo>
                      <a:pt x="276" y="1650"/>
                    </a:lnTo>
                    <a:lnTo>
                      <a:pt x="246" y="1626"/>
                    </a:lnTo>
                    <a:lnTo>
                      <a:pt x="246" y="1578"/>
                    </a:lnTo>
                    <a:lnTo>
                      <a:pt x="240" y="1566"/>
                    </a:lnTo>
                    <a:lnTo>
                      <a:pt x="234" y="1548"/>
                    </a:lnTo>
                    <a:lnTo>
                      <a:pt x="234" y="1536"/>
                    </a:lnTo>
                    <a:lnTo>
                      <a:pt x="228" y="1530"/>
                    </a:lnTo>
                    <a:lnTo>
                      <a:pt x="228" y="1524"/>
                    </a:lnTo>
                    <a:lnTo>
                      <a:pt x="252" y="1518"/>
                    </a:lnTo>
                    <a:lnTo>
                      <a:pt x="258" y="1500"/>
                    </a:lnTo>
                    <a:lnTo>
                      <a:pt x="258" y="1494"/>
                    </a:lnTo>
                    <a:lnTo>
                      <a:pt x="264" y="1482"/>
                    </a:lnTo>
                    <a:lnTo>
                      <a:pt x="264" y="1470"/>
                    </a:lnTo>
                    <a:lnTo>
                      <a:pt x="258" y="1464"/>
                    </a:lnTo>
                    <a:lnTo>
                      <a:pt x="252" y="1452"/>
                    </a:lnTo>
                    <a:lnTo>
                      <a:pt x="246" y="1446"/>
                    </a:lnTo>
                    <a:lnTo>
                      <a:pt x="240" y="1434"/>
                    </a:lnTo>
                    <a:lnTo>
                      <a:pt x="234" y="1428"/>
                    </a:lnTo>
                    <a:lnTo>
                      <a:pt x="246" y="1428"/>
                    </a:lnTo>
                    <a:lnTo>
                      <a:pt x="246" y="1398"/>
                    </a:lnTo>
                    <a:lnTo>
                      <a:pt x="252" y="1380"/>
                    </a:lnTo>
                    <a:lnTo>
                      <a:pt x="252" y="1356"/>
                    </a:lnTo>
                    <a:lnTo>
                      <a:pt x="270" y="1338"/>
                    </a:lnTo>
                    <a:lnTo>
                      <a:pt x="270" y="1332"/>
                    </a:lnTo>
                    <a:lnTo>
                      <a:pt x="264" y="1320"/>
                    </a:lnTo>
                    <a:lnTo>
                      <a:pt x="258" y="1314"/>
                    </a:lnTo>
                    <a:lnTo>
                      <a:pt x="252" y="1302"/>
                    </a:lnTo>
                    <a:lnTo>
                      <a:pt x="246" y="1260"/>
                    </a:lnTo>
                    <a:lnTo>
                      <a:pt x="222" y="1260"/>
                    </a:lnTo>
                    <a:lnTo>
                      <a:pt x="210" y="1248"/>
                    </a:lnTo>
                    <a:lnTo>
                      <a:pt x="210" y="1236"/>
                    </a:lnTo>
                    <a:lnTo>
                      <a:pt x="216" y="1230"/>
                    </a:lnTo>
                    <a:lnTo>
                      <a:pt x="210" y="1218"/>
                    </a:lnTo>
                    <a:lnTo>
                      <a:pt x="198" y="1188"/>
                    </a:lnTo>
                    <a:lnTo>
                      <a:pt x="180" y="1170"/>
                    </a:lnTo>
                    <a:lnTo>
                      <a:pt x="180" y="1164"/>
                    </a:lnTo>
                    <a:lnTo>
                      <a:pt x="186" y="1158"/>
                    </a:lnTo>
                    <a:lnTo>
                      <a:pt x="186" y="1146"/>
                    </a:lnTo>
                    <a:lnTo>
                      <a:pt x="168" y="1128"/>
                    </a:lnTo>
                    <a:lnTo>
                      <a:pt x="156" y="1122"/>
                    </a:lnTo>
                    <a:lnTo>
                      <a:pt x="156" y="1116"/>
                    </a:lnTo>
                    <a:lnTo>
                      <a:pt x="150" y="1110"/>
                    </a:lnTo>
                    <a:lnTo>
                      <a:pt x="150" y="1086"/>
                    </a:lnTo>
                    <a:lnTo>
                      <a:pt x="156" y="1086"/>
                    </a:lnTo>
                    <a:lnTo>
                      <a:pt x="168" y="1080"/>
                    </a:lnTo>
                    <a:lnTo>
                      <a:pt x="162" y="1026"/>
                    </a:lnTo>
                    <a:lnTo>
                      <a:pt x="186" y="1026"/>
                    </a:lnTo>
                    <a:lnTo>
                      <a:pt x="186" y="1020"/>
                    </a:lnTo>
                    <a:lnTo>
                      <a:pt x="180" y="1008"/>
                    </a:lnTo>
                    <a:lnTo>
                      <a:pt x="168" y="972"/>
                    </a:lnTo>
                    <a:lnTo>
                      <a:pt x="156" y="948"/>
                    </a:lnTo>
                    <a:lnTo>
                      <a:pt x="156" y="936"/>
                    </a:lnTo>
                    <a:lnTo>
                      <a:pt x="168" y="924"/>
                    </a:lnTo>
                    <a:lnTo>
                      <a:pt x="168" y="858"/>
                    </a:lnTo>
                    <a:lnTo>
                      <a:pt x="174" y="852"/>
                    </a:lnTo>
                    <a:lnTo>
                      <a:pt x="180" y="840"/>
                    </a:lnTo>
                    <a:lnTo>
                      <a:pt x="192" y="828"/>
                    </a:lnTo>
                    <a:lnTo>
                      <a:pt x="192" y="816"/>
                    </a:lnTo>
                    <a:lnTo>
                      <a:pt x="198" y="804"/>
                    </a:lnTo>
                    <a:lnTo>
                      <a:pt x="198" y="792"/>
                    </a:lnTo>
                    <a:lnTo>
                      <a:pt x="204" y="774"/>
                    </a:lnTo>
                    <a:lnTo>
                      <a:pt x="204" y="762"/>
                    </a:lnTo>
                    <a:lnTo>
                      <a:pt x="222" y="762"/>
                    </a:lnTo>
                    <a:lnTo>
                      <a:pt x="228" y="756"/>
                    </a:lnTo>
                    <a:lnTo>
                      <a:pt x="240" y="750"/>
                    </a:lnTo>
                    <a:lnTo>
                      <a:pt x="240" y="738"/>
                    </a:lnTo>
                    <a:lnTo>
                      <a:pt x="234" y="726"/>
                    </a:lnTo>
                    <a:lnTo>
                      <a:pt x="210" y="714"/>
                    </a:lnTo>
                    <a:lnTo>
                      <a:pt x="204" y="708"/>
                    </a:lnTo>
                    <a:lnTo>
                      <a:pt x="198" y="708"/>
                    </a:lnTo>
                    <a:lnTo>
                      <a:pt x="204" y="708"/>
                    </a:lnTo>
                    <a:lnTo>
                      <a:pt x="216" y="696"/>
                    </a:lnTo>
                    <a:lnTo>
                      <a:pt x="222" y="684"/>
                    </a:lnTo>
                    <a:lnTo>
                      <a:pt x="228" y="678"/>
                    </a:lnTo>
                    <a:lnTo>
                      <a:pt x="222" y="666"/>
                    </a:lnTo>
                    <a:lnTo>
                      <a:pt x="210" y="654"/>
                    </a:lnTo>
                    <a:lnTo>
                      <a:pt x="198" y="648"/>
                    </a:lnTo>
                    <a:lnTo>
                      <a:pt x="192" y="642"/>
                    </a:lnTo>
                    <a:lnTo>
                      <a:pt x="192" y="624"/>
                    </a:lnTo>
                    <a:lnTo>
                      <a:pt x="216" y="600"/>
                    </a:lnTo>
                    <a:lnTo>
                      <a:pt x="216" y="594"/>
                    </a:lnTo>
                    <a:lnTo>
                      <a:pt x="204" y="594"/>
                    </a:lnTo>
                    <a:lnTo>
                      <a:pt x="192" y="588"/>
                    </a:lnTo>
                    <a:lnTo>
                      <a:pt x="186" y="582"/>
                    </a:lnTo>
                    <a:lnTo>
                      <a:pt x="186" y="576"/>
                    </a:lnTo>
                    <a:lnTo>
                      <a:pt x="192" y="570"/>
                    </a:lnTo>
                    <a:lnTo>
                      <a:pt x="198" y="558"/>
                    </a:lnTo>
                    <a:lnTo>
                      <a:pt x="210" y="552"/>
                    </a:lnTo>
                    <a:lnTo>
                      <a:pt x="222" y="540"/>
                    </a:lnTo>
                    <a:lnTo>
                      <a:pt x="240" y="534"/>
                    </a:lnTo>
                    <a:lnTo>
                      <a:pt x="252" y="528"/>
                    </a:lnTo>
                    <a:lnTo>
                      <a:pt x="258" y="522"/>
                    </a:lnTo>
                    <a:lnTo>
                      <a:pt x="264" y="522"/>
                    </a:lnTo>
                    <a:lnTo>
                      <a:pt x="276" y="438"/>
                    </a:lnTo>
                    <a:lnTo>
                      <a:pt x="264" y="420"/>
                    </a:lnTo>
                    <a:lnTo>
                      <a:pt x="222" y="420"/>
                    </a:lnTo>
                    <a:lnTo>
                      <a:pt x="216" y="408"/>
                    </a:lnTo>
                    <a:lnTo>
                      <a:pt x="216" y="384"/>
                    </a:lnTo>
                    <a:lnTo>
                      <a:pt x="192" y="360"/>
                    </a:lnTo>
                    <a:lnTo>
                      <a:pt x="192" y="294"/>
                    </a:lnTo>
                    <a:lnTo>
                      <a:pt x="186" y="288"/>
                    </a:lnTo>
                    <a:lnTo>
                      <a:pt x="174" y="282"/>
                    </a:lnTo>
                    <a:lnTo>
                      <a:pt x="168" y="276"/>
                    </a:lnTo>
                    <a:lnTo>
                      <a:pt x="156" y="270"/>
                    </a:lnTo>
                    <a:lnTo>
                      <a:pt x="150" y="264"/>
                    </a:lnTo>
                    <a:lnTo>
                      <a:pt x="144" y="264"/>
                    </a:lnTo>
                    <a:lnTo>
                      <a:pt x="144" y="240"/>
                    </a:lnTo>
                    <a:lnTo>
                      <a:pt x="138" y="234"/>
                    </a:lnTo>
                    <a:lnTo>
                      <a:pt x="132" y="222"/>
                    </a:lnTo>
                    <a:lnTo>
                      <a:pt x="132" y="210"/>
                    </a:lnTo>
                    <a:lnTo>
                      <a:pt x="138" y="204"/>
                    </a:lnTo>
                    <a:lnTo>
                      <a:pt x="144" y="192"/>
                    </a:lnTo>
                    <a:lnTo>
                      <a:pt x="150" y="186"/>
                    </a:lnTo>
                    <a:lnTo>
                      <a:pt x="132" y="168"/>
                    </a:lnTo>
                    <a:lnTo>
                      <a:pt x="144" y="156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44" y="126"/>
                    </a:lnTo>
                    <a:lnTo>
                      <a:pt x="120" y="114"/>
                    </a:lnTo>
                    <a:lnTo>
                      <a:pt x="114" y="114"/>
                    </a:lnTo>
                    <a:lnTo>
                      <a:pt x="102" y="108"/>
                    </a:lnTo>
                    <a:lnTo>
                      <a:pt x="90" y="30"/>
                    </a:lnTo>
                    <a:lnTo>
                      <a:pt x="66" y="30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42" y="18"/>
                    </a:lnTo>
                    <a:lnTo>
                      <a:pt x="42" y="36"/>
                    </a:lnTo>
                    <a:lnTo>
                      <a:pt x="36" y="42"/>
                    </a:lnTo>
                    <a:lnTo>
                      <a:pt x="0" y="66"/>
                    </a:lnTo>
                    <a:lnTo>
                      <a:pt x="0" y="108"/>
                    </a:lnTo>
                    <a:lnTo>
                      <a:pt x="24" y="156"/>
                    </a:lnTo>
                    <a:lnTo>
                      <a:pt x="30" y="174"/>
                    </a:lnTo>
                    <a:lnTo>
                      <a:pt x="36" y="228"/>
                    </a:lnTo>
                    <a:lnTo>
                      <a:pt x="36" y="282"/>
                    </a:lnTo>
                    <a:lnTo>
                      <a:pt x="48" y="318"/>
                    </a:lnTo>
                    <a:lnTo>
                      <a:pt x="48" y="360"/>
                    </a:lnTo>
                    <a:lnTo>
                      <a:pt x="54" y="384"/>
                    </a:lnTo>
                    <a:lnTo>
                      <a:pt x="54" y="432"/>
                    </a:lnTo>
                    <a:lnTo>
                      <a:pt x="30" y="444"/>
                    </a:lnTo>
                    <a:lnTo>
                      <a:pt x="36" y="474"/>
                    </a:lnTo>
                    <a:lnTo>
                      <a:pt x="54" y="486"/>
                    </a:lnTo>
                    <a:lnTo>
                      <a:pt x="48" y="582"/>
                    </a:lnTo>
                    <a:lnTo>
                      <a:pt x="72" y="624"/>
                    </a:lnTo>
                    <a:lnTo>
                      <a:pt x="54" y="642"/>
                    </a:lnTo>
                    <a:lnTo>
                      <a:pt x="60" y="702"/>
                    </a:lnTo>
                    <a:lnTo>
                      <a:pt x="66" y="708"/>
                    </a:lnTo>
                    <a:lnTo>
                      <a:pt x="78" y="732"/>
                    </a:lnTo>
                    <a:lnTo>
                      <a:pt x="78" y="744"/>
                    </a:lnTo>
                    <a:lnTo>
                      <a:pt x="72" y="756"/>
                    </a:lnTo>
                    <a:lnTo>
                      <a:pt x="66" y="762"/>
                    </a:lnTo>
                    <a:lnTo>
                      <a:pt x="60" y="762"/>
                    </a:lnTo>
                    <a:lnTo>
                      <a:pt x="60" y="792"/>
                    </a:lnTo>
                    <a:lnTo>
                      <a:pt x="72" y="810"/>
                    </a:lnTo>
                    <a:lnTo>
                      <a:pt x="60" y="822"/>
                    </a:lnTo>
                    <a:lnTo>
                      <a:pt x="48" y="846"/>
                    </a:lnTo>
                    <a:lnTo>
                      <a:pt x="48" y="852"/>
                    </a:lnTo>
                    <a:lnTo>
                      <a:pt x="60" y="852"/>
                    </a:lnTo>
                    <a:lnTo>
                      <a:pt x="60" y="864"/>
                    </a:lnTo>
                    <a:lnTo>
                      <a:pt x="66" y="870"/>
                    </a:lnTo>
                    <a:lnTo>
                      <a:pt x="66" y="888"/>
                    </a:lnTo>
                    <a:lnTo>
                      <a:pt x="54" y="900"/>
                    </a:lnTo>
                    <a:lnTo>
                      <a:pt x="54" y="906"/>
                    </a:lnTo>
                    <a:lnTo>
                      <a:pt x="48" y="912"/>
                    </a:lnTo>
                    <a:lnTo>
                      <a:pt x="48" y="936"/>
                    </a:lnTo>
                    <a:lnTo>
                      <a:pt x="54" y="948"/>
                    </a:lnTo>
                    <a:lnTo>
                      <a:pt x="60" y="954"/>
                    </a:lnTo>
                    <a:lnTo>
                      <a:pt x="66" y="954"/>
                    </a:lnTo>
                    <a:lnTo>
                      <a:pt x="78" y="966"/>
                    </a:lnTo>
                    <a:lnTo>
                      <a:pt x="78" y="1020"/>
                    </a:lnTo>
                    <a:lnTo>
                      <a:pt x="60" y="1020"/>
                    </a:lnTo>
                    <a:lnTo>
                      <a:pt x="60" y="1044"/>
                    </a:lnTo>
                    <a:lnTo>
                      <a:pt x="66" y="1056"/>
                    </a:lnTo>
                    <a:lnTo>
                      <a:pt x="90" y="1128"/>
                    </a:lnTo>
                    <a:lnTo>
                      <a:pt x="96" y="1140"/>
                    </a:lnTo>
                    <a:lnTo>
                      <a:pt x="102" y="1146"/>
                    </a:lnTo>
                    <a:lnTo>
                      <a:pt x="102" y="1164"/>
                    </a:lnTo>
                    <a:lnTo>
                      <a:pt x="108" y="1170"/>
                    </a:lnTo>
                    <a:lnTo>
                      <a:pt x="114" y="1182"/>
                    </a:lnTo>
                    <a:lnTo>
                      <a:pt x="120" y="1188"/>
                    </a:lnTo>
                    <a:lnTo>
                      <a:pt x="120" y="1236"/>
                    </a:lnTo>
                    <a:lnTo>
                      <a:pt x="114" y="1266"/>
                    </a:lnTo>
                    <a:lnTo>
                      <a:pt x="138" y="1290"/>
                    </a:lnTo>
                    <a:lnTo>
                      <a:pt x="138" y="1296"/>
                    </a:lnTo>
                    <a:lnTo>
                      <a:pt x="132" y="1302"/>
                    </a:lnTo>
                    <a:lnTo>
                      <a:pt x="126" y="1314"/>
                    </a:lnTo>
                    <a:lnTo>
                      <a:pt x="126" y="1326"/>
                    </a:lnTo>
                    <a:lnTo>
                      <a:pt x="120" y="1338"/>
                    </a:lnTo>
                    <a:lnTo>
                      <a:pt x="120" y="1416"/>
                    </a:lnTo>
                    <a:lnTo>
                      <a:pt x="102" y="1452"/>
                    </a:lnTo>
                    <a:lnTo>
                      <a:pt x="114" y="1464"/>
                    </a:lnTo>
                    <a:lnTo>
                      <a:pt x="114" y="1470"/>
                    </a:lnTo>
                    <a:lnTo>
                      <a:pt x="108" y="1476"/>
                    </a:lnTo>
                    <a:lnTo>
                      <a:pt x="108" y="1536"/>
                    </a:lnTo>
                    <a:lnTo>
                      <a:pt x="102" y="1554"/>
                    </a:lnTo>
                    <a:lnTo>
                      <a:pt x="102" y="1578"/>
                    </a:lnTo>
                    <a:lnTo>
                      <a:pt x="84" y="1584"/>
                    </a:lnTo>
                    <a:lnTo>
                      <a:pt x="84" y="1608"/>
                    </a:lnTo>
                    <a:lnTo>
                      <a:pt x="108" y="1650"/>
                    </a:lnTo>
                    <a:lnTo>
                      <a:pt x="108" y="1692"/>
                    </a:lnTo>
                    <a:lnTo>
                      <a:pt x="114" y="1704"/>
                    </a:lnTo>
                    <a:lnTo>
                      <a:pt x="144" y="1734"/>
                    </a:lnTo>
                    <a:lnTo>
                      <a:pt x="156" y="1758"/>
                    </a:lnTo>
                    <a:lnTo>
                      <a:pt x="156" y="1800"/>
                    </a:lnTo>
                    <a:lnTo>
                      <a:pt x="150" y="1812"/>
                    </a:lnTo>
                    <a:lnTo>
                      <a:pt x="150" y="1824"/>
                    </a:lnTo>
                    <a:lnTo>
                      <a:pt x="162" y="1836"/>
                    </a:lnTo>
                    <a:lnTo>
                      <a:pt x="162" y="1896"/>
                    </a:lnTo>
                    <a:lnTo>
                      <a:pt x="168" y="1908"/>
                    </a:lnTo>
                    <a:lnTo>
                      <a:pt x="174" y="1914"/>
                    </a:lnTo>
                    <a:lnTo>
                      <a:pt x="186" y="1920"/>
                    </a:lnTo>
                    <a:lnTo>
                      <a:pt x="192" y="1926"/>
                    </a:lnTo>
                    <a:lnTo>
                      <a:pt x="198" y="1926"/>
                    </a:lnTo>
                    <a:lnTo>
                      <a:pt x="192" y="1944"/>
                    </a:lnTo>
                    <a:lnTo>
                      <a:pt x="234" y="1944"/>
                    </a:lnTo>
                    <a:lnTo>
                      <a:pt x="234" y="1914"/>
                    </a:lnTo>
                    <a:lnTo>
                      <a:pt x="246" y="1926"/>
                    </a:lnTo>
                    <a:lnTo>
                      <a:pt x="258" y="1932"/>
                    </a:lnTo>
                    <a:lnTo>
                      <a:pt x="270" y="1932"/>
                    </a:lnTo>
                    <a:lnTo>
                      <a:pt x="276" y="1926"/>
                    </a:lnTo>
                    <a:lnTo>
                      <a:pt x="276" y="1914"/>
                    </a:lnTo>
                    <a:lnTo>
                      <a:pt x="288" y="1932"/>
                    </a:lnTo>
                    <a:lnTo>
                      <a:pt x="282" y="1938"/>
                    </a:lnTo>
                    <a:lnTo>
                      <a:pt x="270" y="1944"/>
                    </a:lnTo>
                    <a:lnTo>
                      <a:pt x="264" y="1956"/>
                    </a:lnTo>
                    <a:lnTo>
                      <a:pt x="258" y="1962"/>
                    </a:lnTo>
                    <a:lnTo>
                      <a:pt x="258" y="1968"/>
                    </a:lnTo>
                    <a:lnTo>
                      <a:pt x="288" y="1968"/>
                    </a:lnTo>
                    <a:lnTo>
                      <a:pt x="294" y="1974"/>
                    </a:lnTo>
                    <a:lnTo>
                      <a:pt x="294" y="1992"/>
                    </a:lnTo>
                    <a:lnTo>
                      <a:pt x="270" y="1986"/>
                    </a:lnTo>
                    <a:lnTo>
                      <a:pt x="288" y="2010"/>
                    </a:lnTo>
                    <a:lnTo>
                      <a:pt x="276" y="2022"/>
                    </a:lnTo>
                    <a:lnTo>
                      <a:pt x="294" y="2046"/>
                    </a:lnTo>
                    <a:lnTo>
                      <a:pt x="276" y="2064"/>
                    </a:lnTo>
                    <a:lnTo>
                      <a:pt x="270" y="2076"/>
                    </a:lnTo>
                    <a:lnTo>
                      <a:pt x="270" y="2082"/>
                    </a:lnTo>
                    <a:lnTo>
                      <a:pt x="276" y="2088"/>
                    </a:lnTo>
                    <a:lnTo>
                      <a:pt x="282" y="2088"/>
                    </a:lnTo>
                    <a:lnTo>
                      <a:pt x="306" y="2100"/>
                    </a:lnTo>
                    <a:lnTo>
                      <a:pt x="318" y="2100"/>
                    </a:lnTo>
                    <a:lnTo>
                      <a:pt x="300" y="2118"/>
                    </a:lnTo>
                    <a:lnTo>
                      <a:pt x="300" y="2130"/>
                    </a:lnTo>
                    <a:lnTo>
                      <a:pt x="312" y="2136"/>
                    </a:lnTo>
                    <a:lnTo>
                      <a:pt x="318" y="2142"/>
                    </a:lnTo>
                    <a:lnTo>
                      <a:pt x="330" y="2148"/>
                    </a:lnTo>
                    <a:lnTo>
                      <a:pt x="354" y="2148"/>
                    </a:lnTo>
                    <a:lnTo>
                      <a:pt x="360" y="2184"/>
                    </a:lnTo>
                    <a:lnTo>
                      <a:pt x="354" y="2184"/>
                    </a:lnTo>
                    <a:lnTo>
                      <a:pt x="324" y="2214"/>
                    </a:lnTo>
                    <a:lnTo>
                      <a:pt x="324" y="2220"/>
                    </a:lnTo>
                    <a:lnTo>
                      <a:pt x="330" y="2226"/>
                    </a:lnTo>
                    <a:lnTo>
                      <a:pt x="354" y="2226"/>
                    </a:lnTo>
                    <a:lnTo>
                      <a:pt x="366" y="2232"/>
                    </a:lnTo>
                    <a:lnTo>
                      <a:pt x="378" y="2244"/>
                    </a:lnTo>
                    <a:lnTo>
                      <a:pt x="348" y="2244"/>
                    </a:lnTo>
                    <a:lnTo>
                      <a:pt x="342" y="2238"/>
                    </a:lnTo>
                    <a:lnTo>
                      <a:pt x="330" y="2238"/>
                    </a:lnTo>
                    <a:lnTo>
                      <a:pt x="324" y="2244"/>
                    </a:lnTo>
                    <a:lnTo>
                      <a:pt x="324" y="2250"/>
                    </a:lnTo>
                    <a:lnTo>
                      <a:pt x="354" y="2256"/>
                    </a:lnTo>
                    <a:lnTo>
                      <a:pt x="330" y="2268"/>
                    </a:lnTo>
                    <a:lnTo>
                      <a:pt x="336" y="2292"/>
                    </a:lnTo>
                    <a:lnTo>
                      <a:pt x="348" y="2292"/>
                    </a:lnTo>
                    <a:lnTo>
                      <a:pt x="348" y="2316"/>
                    </a:lnTo>
                    <a:lnTo>
                      <a:pt x="336" y="2328"/>
                    </a:lnTo>
                    <a:lnTo>
                      <a:pt x="336" y="2322"/>
                    </a:lnTo>
                    <a:lnTo>
                      <a:pt x="330" y="2316"/>
                    </a:lnTo>
                    <a:lnTo>
                      <a:pt x="324" y="2304"/>
                    </a:lnTo>
                    <a:lnTo>
                      <a:pt x="324" y="2298"/>
                    </a:lnTo>
                    <a:lnTo>
                      <a:pt x="288" y="2298"/>
                    </a:lnTo>
                    <a:lnTo>
                      <a:pt x="306" y="2292"/>
                    </a:lnTo>
                    <a:lnTo>
                      <a:pt x="282" y="2268"/>
                    </a:lnTo>
                    <a:lnTo>
                      <a:pt x="276" y="2268"/>
                    </a:lnTo>
                    <a:lnTo>
                      <a:pt x="276" y="2280"/>
                    </a:lnTo>
                    <a:lnTo>
                      <a:pt x="270" y="2268"/>
                    </a:lnTo>
                    <a:lnTo>
                      <a:pt x="228" y="2280"/>
                    </a:lnTo>
                    <a:lnTo>
                      <a:pt x="264" y="2286"/>
                    </a:lnTo>
                    <a:lnTo>
                      <a:pt x="258" y="2292"/>
                    </a:lnTo>
                    <a:lnTo>
                      <a:pt x="252" y="2304"/>
                    </a:lnTo>
                    <a:lnTo>
                      <a:pt x="246" y="2310"/>
                    </a:lnTo>
                    <a:lnTo>
                      <a:pt x="234" y="2316"/>
                    </a:lnTo>
                    <a:lnTo>
                      <a:pt x="228" y="2328"/>
                    </a:lnTo>
                    <a:lnTo>
                      <a:pt x="222" y="2334"/>
                    </a:lnTo>
                    <a:lnTo>
                      <a:pt x="222" y="2340"/>
                    </a:lnTo>
                    <a:lnTo>
                      <a:pt x="228" y="2346"/>
                    </a:lnTo>
                    <a:lnTo>
                      <a:pt x="240" y="2352"/>
                    </a:lnTo>
                    <a:lnTo>
                      <a:pt x="252" y="2352"/>
                    </a:lnTo>
                    <a:lnTo>
                      <a:pt x="252" y="2346"/>
                    </a:lnTo>
                    <a:lnTo>
                      <a:pt x="240" y="2334"/>
                    </a:lnTo>
                    <a:lnTo>
                      <a:pt x="264" y="2328"/>
                    </a:lnTo>
                    <a:lnTo>
                      <a:pt x="282" y="2346"/>
                    </a:lnTo>
                    <a:lnTo>
                      <a:pt x="324" y="2346"/>
                    </a:lnTo>
                    <a:lnTo>
                      <a:pt x="336" y="2352"/>
                    </a:lnTo>
                    <a:lnTo>
                      <a:pt x="342" y="2364"/>
                    </a:lnTo>
                    <a:lnTo>
                      <a:pt x="354" y="2370"/>
                    </a:lnTo>
                    <a:lnTo>
                      <a:pt x="354" y="2376"/>
                    </a:lnTo>
                    <a:lnTo>
                      <a:pt x="336" y="2394"/>
                    </a:lnTo>
                    <a:lnTo>
                      <a:pt x="342" y="2406"/>
                    </a:lnTo>
                    <a:lnTo>
                      <a:pt x="360" y="2406"/>
                    </a:lnTo>
                    <a:lnTo>
                      <a:pt x="360" y="2418"/>
                    </a:lnTo>
                    <a:lnTo>
                      <a:pt x="378" y="2424"/>
                    </a:lnTo>
                    <a:lnTo>
                      <a:pt x="384" y="2406"/>
                    </a:lnTo>
                    <a:lnTo>
                      <a:pt x="402" y="2424"/>
                    </a:lnTo>
                    <a:lnTo>
                      <a:pt x="408" y="2424"/>
                    </a:lnTo>
                    <a:lnTo>
                      <a:pt x="420" y="2430"/>
                    </a:lnTo>
                    <a:lnTo>
                      <a:pt x="426" y="2436"/>
                    </a:lnTo>
                    <a:lnTo>
                      <a:pt x="426" y="2448"/>
                    </a:lnTo>
                    <a:lnTo>
                      <a:pt x="414" y="2460"/>
                    </a:lnTo>
                    <a:lnTo>
                      <a:pt x="408" y="2454"/>
                    </a:lnTo>
                    <a:lnTo>
                      <a:pt x="396" y="2454"/>
                    </a:lnTo>
                    <a:lnTo>
                      <a:pt x="384" y="2448"/>
                    </a:lnTo>
                    <a:lnTo>
                      <a:pt x="378" y="2442"/>
                    </a:lnTo>
                    <a:lnTo>
                      <a:pt x="366" y="2442"/>
                    </a:lnTo>
                    <a:lnTo>
                      <a:pt x="366" y="2454"/>
                    </a:lnTo>
                    <a:lnTo>
                      <a:pt x="372" y="2460"/>
                    </a:lnTo>
                    <a:lnTo>
                      <a:pt x="378" y="2460"/>
                    </a:lnTo>
                    <a:lnTo>
                      <a:pt x="390" y="2472"/>
                    </a:lnTo>
                    <a:lnTo>
                      <a:pt x="402" y="2496"/>
                    </a:lnTo>
                    <a:lnTo>
                      <a:pt x="402" y="2508"/>
                    </a:lnTo>
                    <a:lnTo>
                      <a:pt x="384" y="2508"/>
                    </a:lnTo>
                    <a:lnTo>
                      <a:pt x="396" y="2526"/>
                    </a:lnTo>
                    <a:lnTo>
                      <a:pt x="414" y="2562"/>
                    </a:lnTo>
                    <a:lnTo>
                      <a:pt x="426" y="2520"/>
                    </a:lnTo>
                    <a:lnTo>
                      <a:pt x="426" y="2550"/>
                    </a:lnTo>
                    <a:lnTo>
                      <a:pt x="444" y="2574"/>
                    </a:lnTo>
                    <a:lnTo>
                      <a:pt x="420" y="2574"/>
                    </a:lnTo>
                    <a:lnTo>
                      <a:pt x="426" y="2592"/>
                    </a:lnTo>
                    <a:lnTo>
                      <a:pt x="450" y="2592"/>
                    </a:lnTo>
                    <a:lnTo>
                      <a:pt x="432" y="2604"/>
                    </a:lnTo>
                    <a:lnTo>
                      <a:pt x="462" y="2616"/>
                    </a:lnTo>
                    <a:lnTo>
                      <a:pt x="444" y="2628"/>
                    </a:lnTo>
                    <a:lnTo>
                      <a:pt x="474" y="2640"/>
                    </a:lnTo>
                    <a:lnTo>
                      <a:pt x="462" y="2652"/>
                    </a:lnTo>
                    <a:lnTo>
                      <a:pt x="480" y="2658"/>
                    </a:lnTo>
                    <a:lnTo>
                      <a:pt x="480" y="2652"/>
                    </a:lnTo>
                    <a:lnTo>
                      <a:pt x="486" y="2640"/>
                    </a:lnTo>
                    <a:lnTo>
                      <a:pt x="486" y="2634"/>
                    </a:lnTo>
                    <a:lnTo>
                      <a:pt x="492" y="2634"/>
                    </a:lnTo>
                    <a:lnTo>
                      <a:pt x="498" y="2640"/>
                    </a:lnTo>
                    <a:lnTo>
                      <a:pt x="504" y="2652"/>
                    </a:lnTo>
                    <a:lnTo>
                      <a:pt x="498" y="2658"/>
                    </a:lnTo>
                    <a:lnTo>
                      <a:pt x="498" y="2664"/>
                    </a:lnTo>
                    <a:lnTo>
                      <a:pt x="492" y="2664"/>
                    </a:lnTo>
                    <a:lnTo>
                      <a:pt x="480" y="2676"/>
                    </a:lnTo>
                    <a:lnTo>
                      <a:pt x="480" y="2682"/>
                    </a:lnTo>
                    <a:lnTo>
                      <a:pt x="486" y="2688"/>
                    </a:lnTo>
                    <a:lnTo>
                      <a:pt x="516" y="2688"/>
                    </a:lnTo>
                    <a:lnTo>
                      <a:pt x="516" y="2700"/>
                    </a:lnTo>
                    <a:lnTo>
                      <a:pt x="540" y="2724"/>
                    </a:lnTo>
                    <a:lnTo>
                      <a:pt x="552" y="2730"/>
                    </a:lnTo>
                    <a:lnTo>
                      <a:pt x="558" y="2736"/>
                    </a:lnTo>
                    <a:lnTo>
                      <a:pt x="558" y="2700"/>
                    </a:lnTo>
                    <a:lnTo>
                      <a:pt x="564" y="2700"/>
                    </a:lnTo>
                    <a:lnTo>
                      <a:pt x="570" y="2706"/>
                    </a:lnTo>
                    <a:lnTo>
                      <a:pt x="582" y="2712"/>
                    </a:lnTo>
                    <a:lnTo>
                      <a:pt x="600" y="2718"/>
                    </a:lnTo>
                    <a:lnTo>
                      <a:pt x="624" y="2742"/>
                    </a:lnTo>
                    <a:lnTo>
                      <a:pt x="618" y="2748"/>
                    </a:lnTo>
                    <a:lnTo>
                      <a:pt x="618" y="2754"/>
                    </a:lnTo>
                    <a:lnTo>
                      <a:pt x="612" y="2760"/>
                    </a:lnTo>
                    <a:lnTo>
                      <a:pt x="630" y="2766"/>
                    </a:lnTo>
                    <a:lnTo>
                      <a:pt x="630" y="2790"/>
                    </a:lnTo>
                    <a:lnTo>
                      <a:pt x="684" y="2790"/>
                    </a:lnTo>
                    <a:lnTo>
                      <a:pt x="696" y="2802"/>
                    </a:lnTo>
                    <a:lnTo>
                      <a:pt x="666" y="2802"/>
                    </a:lnTo>
                    <a:lnTo>
                      <a:pt x="654" y="2814"/>
                    </a:lnTo>
                    <a:lnTo>
                      <a:pt x="630" y="2814"/>
                    </a:lnTo>
                    <a:lnTo>
                      <a:pt x="618" y="2832"/>
                    </a:lnTo>
                    <a:lnTo>
                      <a:pt x="648" y="2832"/>
                    </a:lnTo>
                    <a:lnTo>
                      <a:pt x="636" y="2850"/>
                    </a:lnTo>
                    <a:lnTo>
                      <a:pt x="666" y="2844"/>
                    </a:lnTo>
                    <a:lnTo>
                      <a:pt x="666" y="2826"/>
                    </a:lnTo>
                    <a:lnTo>
                      <a:pt x="690" y="2838"/>
                    </a:lnTo>
                    <a:lnTo>
                      <a:pt x="696" y="2826"/>
                    </a:lnTo>
                    <a:lnTo>
                      <a:pt x="702" y="2820"/>
                    </a:lnTo>
                    <a:lnTo>
                      <a:pt x="714" y="2814"/>
                    </a:lnTo>
                    <a:lnTo>
                      <a:pt x="720" y="2808"/>
                    </a:lnTo>
                    <a:lnTo>
                      <a:pt x="732" y="2808"/>
                    </a:lnTo>
                    <a:lnTo>
                      <a:pt x="732" y="2820"/>
                    </a:lnTo>
                    <a:lnTo>
                      <a:pt x="726" y="2832"/>
                    </a:lnTo>
                    <a:lnTo>
                      <a:pt x="702" y="2856"/>
                    </a:lnTo>
                    <a:lnTo>
                      <a:pt x="696" y="2850"/>
                    </a:lnTo>
                    <a:lnTo>
                      <a:pt x="678" y="2850"/>
                    </a:lnTo>
                    <a:lnTo>
                      <a:pt x="678" y="2868"/>
                    </a:lnTo>
                    <a:lnTo>
                      <a:pt x="642" y="2868"/>
                    </a:lnTo>
                    <a:lnTo>
                      <a:pt x="630" y="2880"/>
                    </a:lnTo>
                    <a:lnTo>
                      <a:pt x="642" y="2886"/>
                    </a:lnTo>
                    <a:lnTo>
                      <a:pt x="648" y="2916"/>
                    </a:lnTo>
                    <a:lnTo>
                      <a:pt x="678" y="2898"/>
                    </a:lnTo>
                    <a:lnTo>
                      <a:pt x="684" y="2910"/>
                    </a:lnTo>
                    <a:lnTo>
                      <a:pt x="684" y="2916"/>
                    </a:lnTo>
                    <a:lnTo>
                      <a:pt x="690" y="2916"/>
                    </a:lnTo>
                    <a:lnTo>
                      <a:pt x="696" y="2910"/>
                    </a:lnTo>
                    <a:lnTo>
                      <a:pt x="702" y="2898"/>
                    </a:lnTo>
                    <a:lnTo>
                      <a:pt x="702" y="2892"/>
                    </a:lnTo>
                    <a:lnTo>
                      <a:pt x="708" y="2880"/>
                    </a:lnTo>
                    <a:lnTo>
                      <a:pt x="714" y="287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89" name="Brazil" descr="© INSCALE GmbH, 18.06.2010"/>
              <p:cNvSpPr>
                <a:spLocks noEditPoints="1"/>
              </p:cNvSpPr>
              <p:nvPr/>
            </p:nvSpPr>
            <p:spPr bwMode="auto">
              <a:xfrm>
                <a:off x="1309" y="2201"/>
                <a:ext cx="712" cy="805"/>
              </a:xfrm>
              <a:custGeom>
                <a:avLst/>
                <a:gdLst>
                  <a:gd name="T0" fmla="*/ 2147483647 w 2784"/>
                  <a:gd name="T1" fmla="*/ 2147483647 h 3150"/>
                  <a:gd name="T2" fmla="*/ 2147483647 w 2784"/>
                  <a:gd name="T3" fmla="*/ 2147483647 h 3150"/>
                  <a:gd name="T4" fmla="*/ 2147483647 w 2784"/>
                  <a:gd name="T5" fmla="*/ 2147483647 h 3150"/>
                  <a:gd name="T6" fmla="*/ 2147483647 w 2784"/>
                  <a:gd name="T7" fmla="*/ 2147483647 h 3150"/>
                  <a:gd name="T8" fmla="*/ 2147483647 w 2784"/>
                  <a:gd name="T9" fmla="*/ 2147483647 h 3150"/>
                  <a:gd name="T10" fmla="*/ 2147483647 w 2784"/>
                  <a:gd name="T11" fmla="*/ 2147483647 h 3150"/>
                  <a:gd name="T12" fmla="*/ 2147483647 w 2784"/>
                  <a:gd name="T13" fmla="*/ 2147483647 h 3150"/>
                  <a:gd name="T14" fmla="*/ 2147483647 w 2784"/>
                  <a:gd name="T15" fmla="*/ 2147483647 h 3150"/>
                  <a:gd name="T16" fmla="*/ 2147483647 w 2784"/>
                  <a:gd name="T17" fmla="*/ 2147483647 h 3150"/>
                  <a:gd name="T18" fmla="*/ 2147483647 w 2784"/>
                  <a:gd name="T19" fmla="*/ 2147483647 h 3150"/>
                  <a:gd name="T20" fmla="*/ 2147483647 w 2784"/>
                  <a:gd name="T21" fmla="*/ 2147483647 h 3150"/>
                  <a:gd name="T22" fmla="*/ 2147483647 w 2784"/>
                  <a:gd name="T23" fmla="*/ 2147483647 h 3150"/>
                  <a:gd name="T24" fmla="*/ 2147483647 w 2784"/>
                  <a:gd name="T25" fmla="*/ 2147483647 h 3150"/>
                  <a:gd name="T26" fmla="*/ 2147483647 w 2784"/>
                  <a:gd name="T27" fmla="*/ 2147483647 h 3150"/>
                  <a:gd name="T28" fmla="*/ 2147483647 w 2784"/>
                  <a:gd name="T29" fmla="*/ 2147483647 h 3150"/>
                  <a:gd name="T30" fmla="*/ 2147483647 w 2784"/>
                  <a:gd name="T31" fmla="*/ 2147483647 h 3150"/>
                  <a:gd name="T32" fmla="*/ 2147483647 w 2784"/>
                  <a:gd name="T33" fmla="*/ 2147483647 h 3150"/>
                  <a:gd name="T34" fmla="*/ 2147483647 w 2784"/>
                  <a:gd name="T35" fmla="*/ 2147483647 h 3150"/>
                  <a:gd name="T36" fmla="*/ 2147483647 w 2784"/>
                  <a:gd name="T37" fmla="*/ 2147483647 h 3150"/>
                  <a:gd name="T38" fmla="*/ 2147483647 w 2784"/>
                  <a:gd name="T39" fmla="*/ 2147483647 h 3150"/>
                  <a:gd name="T40" fmla="*/ 2147483647 w 2784"/>
                  <a:gd name="T41" fmla="*/ 2147483647 h 3150"/>
                  <a:gd name="T42" fmla="*/ 2147483647 w 2784"/>
                  <a:gd name="T43" fmla="*/ 2147483647 h 3150"/>
                  <a:gd name="T44" fmla="*/ 2147483647 w 2784"/>
                  <a:gd name="T45" fmla="*/ 2147483647 h 3150"/>
                  <a:gd name="T46" fmla="*/ 2147483647 w 2784"/>
                  <a:gd name="T47" fmla="*/ 2147483647 h 3150"/>
                  <a:gd name="T48" fmla="*/ 2147483647 w 2784"/>
                  <a:gd name="T49" fmla="*/ 2147483647 h 3150"/>
                  <a:gd name="T50" fmla="*/ 2147483647 w 2784"/>
                  <a:gd name="T51" fmla="*/ 2147483647 h 3150"/>
                  <a:gd name="T52" fmla="*/ 2147483647 w 2784"/>
                  <a:gd name="T53" fmla="*/ 2147483647 h 3150"/>
                  <a:gd name="T54" fmla="*/ 2147483647 w 2784"/>
                  <a:gd name="T55" fmla="*/ 2147483647 h 3150"/>
                  <a:gd name="T56" fmla="*/ 2147483647 w 2784"/>
                  <a:gd name="T57" fmla="*/ 2147483647 h 3150"/>
                  <a:gd name="T58" fmla="*/ 2147483647 w 2784"/>
                  <a:gd name="T59" fmla="*/ 2147483647 h 3150"/>
                  <a:gd name="T60" fmla="*/ 2147483647 w 2784"/>
                  <a:gd name="T61" fmla="*/ 2147483647 h 3150"/>
                  <a:gd name="T62" fmla="*/ 2147483647 w 2784"/>
                  <a:gd name="T63" fmla="*/ 2147483647 h 3150"/>
                  <a:gd name="T64" fmla="*/ 2147483647 w 2784"/>
                  <a:gd name="T65" fmla="*/ 2147483647 h 3150"/>
                  <a:gd name="T66" fmla="*/ 2147483647 w 2784"/>
                  <a:gd name="T67" fmla="*/ 2147483647 h 3150"/>
                  <a:gd name="T68" fmla="*/ 2147483647 w 2784"/>
                  <a:gd name="T69" fmla="*/ 2147483647 h 3150"/>
                  <a:gd name="T70" fmla="*/ 2147483647 w 2784"/>
                  <a:gd name="T71" fmla="*/ 2147483647 h 3150"/>
                  <a:gd name="T72" fmla="*/ 2147483647 w 2784"/>
                  <a:gd name="T73" fmla="*/ 2147483647 h 3150"/>
                  <a:gd name="T74" fmla="*/ 2147483647 w 2784"/>
                  <a:gd name="T75" fmla="*/ 2147483647 h 3150"/>
                  <a:gd name="T76" fmla="*/ 2147483647 w 2784"/>
                  <a:gd name="T77" fmla="*/ 2147483647 h 3150"/>
                  <a:gd name="T78" fmla="*/ 2147483647 w 2784"/>
                  <a:gd name="T79" fmla="*/ 2147483647 h 3150"/>
                  <a:gd name="T80" fmla="*/ 2147483647 w 2784"/>
                  <a:gd name="T81" fmla="*/ 2147483647 h 3150"/>
                  <a:gd name="T82" fmla="*/ 2147483647 w 2784"/>
                  <a:gd name="T83" fmla="*/ 2147483647 h 3150"/>
                  <a:gd name="T84" fmla="*/ 2147483647 w 2784"/>
                  <a:gd name="T85" fmla="*/ 2147483647 h 3150"/>
                  <a:gd name="T86" fmla="*/ 2147483647 w 2784"/>
                  <a:gd name="T87" fmla="*/ 2147483647 h 3150"/>
                  <a:gd name="T88" fmla="*/ 2147483647 w 2784"/>
                  <a:gd name="T89" fmla="*/ 2147483647 h 3150"/>
                  <a:gd name="T90" fmla="*/ 2147483647 w 2784"/>
                  <a:gd name="T91" fmla="*/ 2147483647 h 3150"/>
                  <a:gd name="T92" fmla="*/ 2147483647 w 2784"/>
                  <a:gd name="T93" fmla="*/ 2147483647 h 3150"/>
                  <a:gd name="T94" fmla="*/ 2147483647 w 2784"/>
                  <a:gd name="T95" fmla="*/ 2147483647 h 3150"/>
                  <a:gd name="T96" fmla="*/ 2147483647 w 2784"/>
                  <a:gd name="T97" fmla="*/ 2147483647 h 3150"/>
                  <a:gd name="T98" fmla="*/ 2147483647 w 2784"/>
                  <a:gd name="T99" fmla="*/ 2147483647 h 3150"/>
                  <a:gd name="T100" fmla="*/ 2147483647 w 2784"/>
                  <a:gd name="T101" fmla="*/ 2147483647 h 3150"/>
                  <a:gd name="T102" fmla="*/ 2147483647 w 2784"/>
                  <a:gd name="T103" fmla="*/ 2147483647 h 3150"/>
                  <a:gd name="T104" fmla="*/ 2147483647 w 2784"/>
                  <a:gd name="T105" fmla="*/ 2147483647 h 3150"/>
                  <a:gd name="T106" fmla="*/ 2147483647 w 2784"/>
                  <a:gd name="T107" fmla="*/ 2147483647 h 3150"/>
                  <a:gd name="T108" fmla="*/ 2147483647 w 2784"/>
                  <a:gd name="T109" fmla="*/ 2147483647 h 3150"/>
                  <a:gd name="T110" fmla="*/ 2147483647 w 2784"/>
                  <a:gd name="T111" fmla="*/ 2147483647 h 3150"/>
                  <a:gd name="T112" fmla="*/ 2147483647 w 2784"/>
                  <a:gd name="T113" fmla="*/ 2147483647 h 3150"/>
                  <a:gd name="T114" fmla="*/ 2147483647 w 2784"/>
                  <a:gd name="T115" fmla="*/ 2147483647 h 3150"/>
                  <a:gd name="T116" fmla="*/ 2147483647 w 2784"/>
                  <a:gd name="T117" fmla="*/ 2147483647 h 3150"/>
                  <a:gd name="T118" fmla="*/ 2147483647 w 2784"/>
                  <a:gd name="T119" fmla="*/ 2147483647 h 315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84"/>
                  <a:gd name="T181" fmla="*/ 0 h 3150"/>
                  <a:gd name="T182" fmla="*/ 2784 w 2784"/>
                  <a:gd name="T183" fmla="*/ 3150 h 315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84" h="3150">
                    <a:moveTo>
                      <a:pt x="1716" y="450"/>
                    </a:moveTo>
                    <a:lnTo>
                      <a:pt x="1710" y="450"/>
                    </a:lnTo>
                    <a:lnTo>
                      <a:pt x="1698" y="444"/>
                    </a:lnTo>
                    <a:lnTo>
                      <a:pt x="1680" y="444"/>
                    </a:lnTo>
                    <a:lnTo>
                      <a:pt x="1662" y="438"/>
                    </a:lnTo>
                    <a:lnTo>
                      <a:pt x="1650" y="438"/>
                    </a:lnTo>
                    <a:lnTo>
                      <a:pt x="1644" y="444"/>
                    </a:lnTo>
                    <a:lnTo>
                      <a:pt x="1644" y="450"/>
                    </a:lnTo>
                    <a:lnTo>
                      <a:pt x="1650" y="462"/>
                    </a:lnTo>
                    <a:lnTo>
                      <a:pt x="1650" y="468"/>
                    </a:lnTo>
                    <a:lnTo>
                      <a:pt x="1656" y="480"/>
                    </a:lnTo>
                    <a:lnTo>
                      <a:pt x="1638" y="480"/>
                    </a:lnTo>
                    <a:lnTo>
                      <a:pt x="1638" y="504"/>
                    </a:lnTo>
                    <a:lnTo>
                      <a:pt x="1656" y="516"/>
                    </a:lnTo>
                    <a:lnTo>
                      <a:pt x="1644" y="528"/>
                    </a:lnTo>
                    <a:lnTo>
                      <a:pt x="1644" y="540"/>
                    </a:lnTo>
                    <a:lnTo>
                      <a:pt x="1656" y="564"/>
                    </a:lnTo>
                    <a:lnTo>
                      <a:pt x="1668" y="570"/>
                    </a:lnTo>
                    <a:lnTo>
                      <a:pt x="1674" y="576"/>
                    </a:lnTo>
                    <a:lnTo>
                      <a:pt x="1686" y="576"/>
                    </a:lnTo>
                    <a:lnTo>
                      <a:pt x="1698" y="570"/>
                    </a:lnTo>
                    <a:lnTo>
                      <a:pt x="1710" y="570"/>
                    </a:lnTo>
                    <a:lnTo>
                      <a:pt x="1716" y="564"/>
                    </a:lnTo>
                    <a:lnTo>
                      <a:pt x="1716" y="558"/>
                    </a:lnTo>
                    <a:lnTo>
                      <a:pt x="1728" y="558"/>
                    </a:lnTo>
                    <a:lnTo>
                      <a:pt x="1740" y="552"/>
                    </a:lnTo>
                    <a:lnTo>
                      <a:pt x="1758" y="552"/>
                    </a:lnTo>
                    <a:lnTo>
                      <a:pt x="1770" y="546"/>
                    </a:lnTo>
                    <a:lnTo>
                      <a:pt x="1776" y="534"/>
                    </a:lnTo>
                    <a:lnTo>
                      <a:pt x="1788" y="492"/>
                    </a:lnTo>
                    <a:lnTo>
                      <a:pt x="1794" y="480"/>
                    </a:lnTo>
                    <a:lnTo>
                      <a:pt x="1794" y="474"/>
                    </a:lnTo>
                    <a:lnTo>
                      <a:pt x="1800" y="462"/>
                    </a:lnTo>
                    <a:lnTo>
                      <a:pt x="1800" y="444"/>
                    </a:lnTo>
                    <a:lnTo>
                      <a:pt x="1794" y="438"/>
                    </a:lnTo>
                    <a:lnTo>
                      <a:pt x="1752" y="438"/>
                    </a:lnTo>
                    <a:lnTo>
                      <a:pt x="1740" y="444"/>
                    </a:lnTo>
                    <a:lnTo>
                      <a:pt x="1734" y="444"/>
                    </a:lnTo>
                    <a:lnTo>
                      <a:pt x="1722" y="450"/>
                    </a:lnTo>
                    <a:lnTo>
                      <a:pt x="1716" y="450"/>
                    </a:lnTo>
                    <a:close/>
                    <a:moveTo>
                      <a:pt x="1716" y="438"/>
                    </a:moveTo>
                    <a:lnTo>
                      <a:pt x="1740" y="432"/>
                    </a:lnTo>
                    <a:lnTo>
                      <a:pt x="1722" y="414"/>
                    </a:lnTo>
                    <a:lnTo>
                      <a:pt x="1698" y="438"/>
                    </a:lnTo>
                    <a:lnTo>
                      <a:pt x="1716" y="438"/>
                    </a:lnTo>
                    <a:close/>
                    <a:moveTo>
                      <a:pt x="1686" y="408"/>
                    </a:moveTo>
                    <a:lnTo>
                      <a:pt x="1662" y="408"/>
                    </a:lnTo>
                    <a:lnTo>
                      <a:pt x="1662" y="426"/>
                    </a:lnTo>
                    <a:lnTo>
                      <a:pt x="1698" y="426"/>
                    </a:lnTo>
                    <a:lnTo>
                      <a:pt x="1716" y="402"/>
                    </a:lnTo>
                    <a:lnTo>
                      <a:pt x="1698" y="384"/>
                    </a:lnTo>
                    <a:lnTo>
                      <a:pt x="1686" y="408"/>
                    </a:lnTo>
                    <a:close/>
                    <a:moveTo>
                      <a:pt x="1572" y="492"/>
                    </a:moveTo>
                    <a:lnTo>
                      <a:pt x="1572" y="510"/>
                    </a:lnTo>
                    <a:lnTo>
                      <a:pt x="1554" y="546"/>
                    </a:lnTo>
                    <a:lnTo>
                      <a:pt x="1584" y="528"/>
                    </a:lnTo>
                    <a:lnTo>
                      <a:pt x="1590" y="516"/>
                    </a:lnTo>
                    <a:lnTo>
                      <a:pt x="1596" y="510"/>
                    </a:lnTo>
                    <a:lnTo>
                      <a:pt x="1608" y="486"/>
                    </a:lnTo>
                    <a:lnTo>
                      <a:pt x="1608" y="480"/>
                    </a:lnTo>
                    <a:lnTo>
                      <a:pt x="1602" y="474"/>
                    </a:lnTo>
                    <a:lnTo>
                      <a:pt x="1596" y="474"/>
                    </a:lnTo>
                    <a:lnTo>
                      <a:pt x="1584" y="480"/>
                    </a:lnTo>
                    <a:lnTo>
                      <a:pt x="1572" y="492"/>
                    </a:lnTo>
                    <a:close/>
                    <a:moveTo>
                      <a:pt x="1632" y="426"/>
                    </a:moveTo>
                    <a:lnTo>
                      <a:pt x="1608" y="450"/>
                    </a:lnTo>
                    <a:lnTo>
                      <a:pt x="1626" y="456"/>
                    </a:lnTo>
                    <a:lnTo>
                      <a:pt x="1644" y="432"/>
                    </a:lnTo>
                    <a:lnTo>
                      <a:pt x="1632" y="426"/>
                    </a:lnTo>
                    <a:close/>
                    <a:moveTo>
                      <a:pt x="2778" y="1002"/>
                    </a:moveTo>
                    <a:lnTo>
                      <a:pt x="2778" y="984"/>
                    </a:lnTo>
                    <a:lnTo>
                      <a:pt x="2772" y="972"/>
                    </a:lnTo>
                    <a:lnTo>
                      <a:pt x="2760" y="954"/>
                    </a:lnTo>
                    <a:lnTo>
                      <a:pt x="2754" y="936"/>
                    </a:lnTo>
                    <a:lnTo>
                      <a:pt x="2754" y="870"/>
                    </a:lnTo>
                    <a:lnTo>
                      <a:pt x="2724" y="840"/>
                    </a:lnTo>
                    <a:lnTo>
                      <a:pt x="2694" y="834"/>
                    </a:lnTo>
                    <a:lnTo>
                      <a:pt x="2646" y="840"/>
                    </a:lnTo>
                    <a:lnTo>
                      <a:pt x="2628" y="822"/>
                    </a:lnTo>
                    <a:lnTo>
                      <a:pt x="2610" y="822"/>
                    </a:lnTo>
                    <a:lnTo>
                      <a:pt x="2592" y="798"/>
                    </a:lnTo>
                    <a:lnTo>
                      <a:pt x="2568" y="798"/>
                    </a:lnTo>
                    <a:lnTo>
                      <a:pt x="2538" y="768"/>
                    </a:lnTo>
                    <a:lnTo>
                      <a:pt x="2526" y="750"/>
                    </a:lnTo>
                    <a:lnTo>
                      <a:pt x="2490" y="714"/>
                    </a:lnTo>
                    <a:lnTo>
                      <a:pt x="2418" y="666"/>
                    </a:lnTo>
                    <a:lnTo>
                      <a:pt x="2394" y="660"/>
                    </a:lnTo>
                    <a:lnTo>
                      <a:pt x="2316" y="660"/>
                    </a:lnTo>
                    <a:lnTo>
                      <a:pt x="2316" y="672"/>
                    </a:lnTo>
                    <a:lnTo>
                      <a:pt x="2310" y="672"/>
                    </a:lnTo>
                    <a:lnTo>
                      <a:pt x="2298" y="660"/>
                    </a:lnTo>
                    <a:lnTo>
                      <a:pt x="2286" y="654"/>
                    </a:lnTo>
                    <a:lnTo>
                      <a:pt x="2274" y="654"/>
                    </a:lnTo>
                    <a:lnTo>
                      <a:pt x="2262" y="648"/>
                    </a:lnTo>
                    <a:lnTo>
                      <a:pt x="2232" y="648"/>
                    </a:lnTo>
                    <a:lnTo>
                      <a:pt x="2226" y="642"/>
                    </a:lnTo>
                    <a:lnTo>
                      <a:pt x="2214" y="636"/>
                    </a:lnTo>
                    <a:lnTo>
                      <a:pt x="2196" y="630"/>
                    </a:lnTo>
                    <a:lnTo>
                      <a:pt x="2184" y="624"/>
                    </a:lnTo>
                    <a:lnTo>
                      <a:pt x="2166" y="618"/>
                    </a:lnTo>
                    <a:lnTo>
                      <a:pt x="2154" y="618"/>
                    </a:lnTo>
                    <a:lnTo>
                      <a:pt x="2142" y="624"/>
                    </a:lnTo>
                    <a:lnTo>
                      <a:pt x="2112" y="654"/>
                    </a:lnTo>
                    <a:lnTo>
                      <a:pt x="2106" y="666"/>
                    </a:lnTo>
                    <a:lnTo>
                      <a:pt x="2088" y="642"/>
                    </a:lnTo>
                    <a:lnTo>
                      <a:pt x="2088" y="678"/>
                    </a:lnTo>
                    <a:lnTo>
                      <a:pt x="2058" y="702"/>
                    </a:lnTo>
                    <a:lnTo>
                      <a:pt x="2076" y="636"/>
                    </a:lnTo>
                    <a:lnTo>
                      <a:pt x="2082" y="636"/>
                    </a:lnTo>
                    <a:lnTo>
                      <a:pt x="2094" y="624"/>
                    </a:lnTo>
                    <a:lnTo>
                      <a:pt x="2094" y="606"/>
                    </a:lnTo>
                    <a:lnTo>
                      <a:pt x="2088" y="600"/>
                    </a:lnTo>
                    <a:lnTo>
                      <a:pt x="2082" y="600"/>
                    </a:lnTo>
                    <a:lnTo>
                      <a:pt x="2064" y="618"/>
                    </a:lnTo>
                    <a:lnTo>
                      <a:pt x="2076" y="582"/>
                    </a:lnTo>
                    <a:lnTo>
                      <a:pt x="2070" y="582"/>
                    </a:lnTo>
                    <a:lnTo>
                      <a:pt x="2064" y="576"/>
                    </a:lnTo>
                    <a:lnTo>
                      <a:pt x="2064" y="570"/>
                    </a:lnTo>
                    <a:lnTo>
                      <a:pt x="2040" y="546"/>
                    </a:lnTo>
                    <a:lnTo>
                      <a:pt x="2034" y="546"/>
                    </a:lnTo>
                    <a:lnTo>
                      <a:pt x="2022" y="564"/>
                    </a:lnTo>
                    <a:lnTo>
                      <a:pt x="2016" y="552"/>
                    </a:lnTo>
                    <a:lnTo>
                      <a:pt x="2004" y="546"/>
                    </a:lnTo>
                    <a:lnTo>
                      <a:pt x="1998" y="534"/>
                    </a:lnTo>
                    <a:lnTo>
                      <a:pt x="1986" y="528"/>
                    </a:lnTo>
                    <a:lnTo>
                      <a:pt x="1980" y="522"/>
                    </a:lnTo>
                    <a:lnTo>
                      <a:pt x="1968" y="516"/>
                    </a:lnTo>
                    <a:lnTo>
                      <a:pt x="1944" y="516"/>
                    </a:lnTo>
                    <a:lnTo>
                      <a:pt x="1932" y="510"/>
                    </a:lnTo>
                    <a:lnTo>
                      <a:pt x="1926" y="510"/>
                    </a:lnTo>
                    <a:lnTo>
                      <a:pt x="1914" y="498"/>
                    </a:lnTo>
                    <a:lnTo>
                      <a:pt x="1902" y="492"/>
                    </a:lnTo>
                    <a:lnTo>
                      <a:pt x="1896" y="480"/>
                    </a:lnTo>
                    <a:lnTo>
                      <a:pt x="1884" y="474"/>
                    </a:lnTo>
                    <a:lnTo>
                      <a:pt x="1878" y="486"/>
                    </a:lnTo>
                    <a:lnTo>
                      <a:pt x="1824" y="486"/>
                    </a:lnTo>
                    <a:lnTo>
                      <a:pt x="1812" y="498"/>
                    </a:lnTo>
                    <a:lnTo>
                      <a:pt x="1806" y="510"/>
                    </a:lnTo>
                    <a:lnTo>
                      <a:pt x="1806" y="522"/>
                    </a:lnTo>
                    <a:lnTo>
                      <a:pt x="1800" y="528"/>
                    </a:lnTo>
                    <a:lnTo>
                      <a:pt x="1800" y="534"/>
                    </a:lnTo>
                    <a:lnTo>
                      <a:pt x="1812" y="552"/>
                    </a:lnTo>
                    <a:lnTo>
                      <a:pt x="1776" y="552"/>
                    </a:lnTo>
                    <a:lnTo>
                      <a:pt x="1770" y="564"/>
                    </a:lnTo>
                    <a:lnTo>
                      <a:pt x="1758" y="576"/>
                    </a:lnTo>
                    <a:lnTo>
                      <a:pt x="1752" y="588"/>
                    </a:lnTo>
                    <a:lnTo>
                      <a:pt x="1752" y="594"/>
                    </a:lnTo>
                    <a:lnTo>
                      <a:pt x="1746" y="600"/>
                    </a:lnTo>
                    <a:lnTo>
                      <a:pt x="1746" y="612"/>
                    </a:lnTo>
                    <a:lnTo>
                      <a:pt x="1740" y="624"/>
                    </a:lnTo>
                    <a:lnTo>
                      <a:pt x="1728" y="636"/>
                    </a:lnTo>
                    <a:lnTo>
                      <a:pt x="1722" y="636"/>
                    </a:lnTo>
                    <a:lnTo>
                      <a:pt x="1728" y="630"/>
                    </a:lnTo>
                    <a:lnTo>
                      <a:pt x="1728" y="618"/>
                    </a:lnTo>
                    <a:lnTo>
                      <a:pt x="1734" y="606"/>
                    </a:lnTo>
                    <a:lnTo>
                      <a:pt x="1734" y="600"/>
                    </a:lnTo>
                    <a:lnTo>
                      <a:pt x="1740" y="588"/>
                    </a:lnTo>
                    <a:lnTo>
                      <a:pt x="1740" y="582"/>
                    </a:lnTo>
                    <a:lnTo>
                      <a:pt x="1734" y="576"/>
                    </a:lnTo>
                    <a:lnTo>
                      <a:pt x="1728" y="576"/>
                    </a:lnTo>
                    <a:lnTo>
                      <a:pt x="1722" y="582"/>
                    </a:lnTo>
                    <a:lnTo>
                      <a:pt x="1716" y="582"/>
                    </a:lnTo>
                    <a:lnTo>
                      <a:pt x="1704" y="594"/>
                    </a:lnTo>
                    <a:lnTo>
                      <a:pt x="1692" y="588"/>
                    </a:lnTo>
                    <a:lnTo>
                      <a:pt x="1656" y="588"/>
                    </a:lnTo>
                    <a:lnTo>
                      <a:pt x="1644" y="582"/>
                    </a:lnTo>
                    <a:lnTo>
                      <a:pt x="1632" y="570"/>
                    </a:lnTo>
                    <a:lnTo>
                      <a:pt x="1632" y="522"/>
                    </a:lnTo>
                    <a:lnTo>
                      <a:pt x="1626" y="516"/>
                    </a:lnTo>
                    <a:lnTo>
                      <a:pt x="1626" y="504"/>
                    </a:lnTo>
                    <a:lnTo>
                      <a:pt x="1620" y="504"/>
                    </a:lnTo>
                    <a:lnTo>
                      <a:pt x="1614" y="510"/>
                    </a:lnTo>
                    <a:lnTo>
                      <a:pt x="1602" y="516"/>
                    </a:lnTo>
                    <a:lnTo>
                      <a:pt x="1596" y="522"/>
                    </a:lnTo>
                    <a:lnTo>
                      <a:pt x="1590" y="534"/>
                    </a:lnTo>
                    <a:lnTo>
                      <a:pt x="1584" y="540"/>
                    </a:lnTo>
                    <a:lnTo>
                      <a:pt x="1560" y="552"/>
                    </a:lnTo>
                    <a:lnTo>
                      <a:pt x="1554" y="558"/>
                    </a:lnTo>
                    <a:lnTo>
                      <a:pt x="1512" y="558"/>
                    </a:lnTo>
                    <a:lnTo>
                      <a:pt x="1500" y="552"/>
                    </a:lnTo>
                    <a:lnTo>
                      <a:pt x="1542" y="540"/>
                    </a:lnTo>
                    <a:lnTo>
                      <a:pt x="1548" y="528"/>
                    </a:lnTo>
                    <a:lnTo>
                      <a:pt x="1566" y="510"/>
                    </a:lnTo>
                    <a:lnTo>
                      <a:pt x="1566" y="492"/>
                    </a:lnTo>
                    <a:lnTo>
                      <a:pt x="1572" y="486"/>
                    </a:lnTo>
                    <a:lnTo>
                      <a:pt x="1590" y="450"/>
                    </a:lnTo>
                    <a:lnTo>
                      <a:pt x="1626" y="414"/>
                    </a:lnTo>
                    <a:lnTo>
                      <a:pt x="1638" y="408"/>
                    </a:lnTo>
                    <a:lnTo>
                      <a:pt x="1656" y="390"/>
                    </a:lnTo>
                    <a:lnTo>
                      <a:pt x="1656" y="378"/>
                    </a:lnTo>
                    <a:lnTo>
                      <a:pt x="1662" y="366"/>
                    </a:lnTo>
                    <a:lnTo>
                      <a:pt x="1674" y="354"/>
                    </a:lnTo>
                    <a:lnTo>
                      <a:pt x="1686" y="348"/>
                    </a:lnTo>
                    <a:lnTo>
                      <a:pt x="1692" y="342"/>
                    </a:lnTo>
                    <a:lnTo>
                      <a:pt x="1704" y="336"/>
                    </a:lnTo>
                    <a:lnTo>
                      <a:pt x="1680" y="330"/>
                    </a:lnTo>
                    <a:lnTo>
                      <a:pt x="1698" y="312"/>
                    </a:lnTo>
                    <a:lnTo>
                      <a:pt x="1698" y="294"/>
                    </a:lnTo>
                    <a:lnTo>
                      <a:pt x="1692" y="288"/>
                    </a:lnTo>
                    <a:lnTo>
                      <a:pt x="1680" y="282"/>
                    </a:lnTo>
                    <a:lnTo>
                      <a:pt x="1662" y="282"/>
                    </a:lnTo>
                    <a:lnTo>
                      <a:pt x="1650" y="276"/>
                    </a:lnTo>
                    <a:lnTo>
                      <a:pt x="1644" y="270"/>
                    </a:lnTo>
                    <a:lnTo>
                      <a:pt x="1638" y="252"/>
                    </a:lnTo>
                    <a:lnTo>
                      <a:pt x="1632" y="216"/>
                    </a:lnTo>
                    <a:lnTo>
                      <a:pt x="1626" y="168"/>
                    </a:lnTo>
                    <a:lnTo>
                      <a:pt x="1620" y="138"/>
                    </a:lnTo>
                    <a:lnTo>
                      <a:pt x="1614" y="114"/>
                    </a:lnTo>
                    <a:lnTo>
                      <a:pt x="1608" y="96"/>
                    </a:lnTo>
                    <a:lnTo>
                      <a:pt x="1602" y="84"/>
                    </a:lnTo>
                    <a:lnTo>
                      <a:pt x="1590" y="78"/>
                    </a:lnTo>
                    <a:lnTo>
                      <a:pt x="1584" y="78"/>
                    </a:lnTo>
                    <a:lnTo>
                      <a:pt x="1584" y="90"/>
                    </a:lnTo>
                    <a:lnTo>
                      <a:pt x="1590" y="96"/>
                    </a:lnTo>
                    <a:lnTo>
                      <a:pt x="1590" y="108"/>
                    </a:lnTo>
                    <a:lnTo>
                      <a:pt x="1572" y="108"/>
                    </a:lnTo>
                    <a:lnTo>
                      <a:pt x="1572" y="102"/>
                    </a:lnTo>
                    <a:lnTo>
                      <a:pt x="1566" y="108"/>
                    </a:lnTo>
                    <a:lnTo>
                      <a:pt x="1560" y="120"/>
                    </a:lnTo>
                    <a:lnTo>
                      <a:pt x="1560" y="126"/>
                    </a:lnTo>
                    <a:lnTo>
                      <a:pt x="1554" y="132"/>
                    </a:lnTo>
                    <a:lnTo>
                      <a:pt x="1548" y="144"/>
                    </a:lnTo>
                    <a:lnTo>
                      <a:pt x="1536" y="156"/>
                    </a:lnTo>
                    <a:lnTo>
                      <a:pt x="1518" y="192"/>
                    </a:lnTo>
                    <a:lnTo>
                      <a:pt x="1518" y="210"/>
                    </a:lnTo>
                    <a:lnTo>
                      <a:pt x="1494" y="246"/>
                    </a:lnTo>
                    <a:lnTo>
                      <a:pt x="1488" y="246"/>
                    </a:lnTo>
                    <a:lnTo>
                      <a:pt x="1482" y="252"/>
                    </a:lnTo>
                    <a:lnTo>
                      <a:pt x="1464" y="252"/>
                    </a:lnTo>
                    <a:lnTo>
                      <a:pt x="1452" y="240"/>
                    </a:lnTo>
                    <a:lnTo>
                      <a:pt x="1446" y="246"/>
                    </a:lnTo>
                    <a:lnTo>
                      <a:pt x="1434" y="246"/>
                    </a:lnTo>
                    <a:lnTo>
                      <a:pt x="1428" y="240"/>
                    </a:lnTo>
                    <a:lnTo>
                      <a:pt x="1416" y="240"/>
                    </a:lnTo>
                    <a:lnTo>
                      <a:pt x="1410" y="246"/>
                    </a:lnTo>
                    <a:lnTo>
                      <a:pt x="1410" y="252"/>
                    </a:lnTo>
                    <a:lnTo>
                      <a:pt x="1404" y="258"/>
                    </a:lnTo>
                    <a:lnTo>
                      <a:pt x="1380" y="258"/>
                    </a:lnTo>
                    <a:lnTo>
                      <a:pt x="1368" y="246"/>
                    </a:lnTo>
                    <a:lnTo>
                      <a:pt x="1368" y="240"/>
                    </a:lnTo>
                    <a:lnTo>
                      <a:pt x="1350" y="234"/>
                    </a:lnTo>
                    <a:lnTo>
                      <a:pt x="1344" y="228"/>
                    </a:lnTo>
                    <a:lnTo>
                      <a:pt x="1338" y="216"/>
                    </a:lnTo>
                    <a:lnTo>
                      <a:pt x="1332" y="216"/>
                    </a:lnTo>
                    <a:lnTo>
                      <a:pt x="1320" y="222"/>
                    </a:lnTo>
                    <a:lnTo>
                      <a:pt x="1314" y="228"/>
                    </a:lnTo>
                    <a:lnTo>
                      <a:pt x="1302" y="234"/>
                    </a:lnTo>
                    <a:lnTo>
                      <a:pt x="1278" y="234"/>
                    </a:lnTo>
                    <a:lnTo>
                      <a:pt x="1278" y="222"/>
                    </a:lnTo>
                    <a:lnTo>
                      <a:pt x="1272" y="222"/>
                    </a:lnTo>
                    <a:lnTo>
                      <a:pt x="1260" y="228"/>
                    </a:lnTo>
                    <a:lnTo>
                      <a:pt x="1260" y="252"/>
                    </a:lnTo>
                    <a:lnTo>
                      <a:pt x="1272" y="264"/>
                    </a:lnTo>
                    <a:lnTo>
                      <a:pt x="1272" y="270"/>
                    </a:lnTo>
                    <a:lnTo>
                      <a:pt x="1278" y="276"/>
                    </a:lnTo>
                    <a:lnTo>
                      <a:pt x="1272" y="282"/>
                    </a:lnTo>
                    <a:lnTo>
                      <a:pt x="1254" y="282"/>
                    </a:lnTo>
                    <a:lnTo>
                      <a:pt x="1230" y="270"/>
                    </a:lnTo>
                    <a:lnTo>
                      <a:pt x="1224" y="270"/>
                    </a:lnTo>
                    <a:lnTo>
                      <a:pt x="1212" y="264"/>
                    </a:lnTo>
                    <a:lnTo>
                      <a:pt x="1212" y="270"/>
                    </a:lnTo>
                    <a:lnTo>
                      <a:pt x="1206" y="276"/>
                    </a:lnTo>
                    <a:lnTo>
                      <a:pt x="1200" y="276"/>
                    </a:lnTo>
                    <a:lnTo>
                      <a:pt x="1188" y="264"/>
                    </a:lnTo>
                    <a:lnTo>
                      <a:pt x="1176" y="264"/>
                    </a:lnTo>
                    <a:lnTo>
                      <a:pt x="1158" y="282"/>
                    </a:lnTo>
                    <a:lnTo>
                      <a:pt x="1158" y="288"/>
                    </a:lnTo>
                    <a:lnTo>
                      <a:pt x="1128" y="288"/>
                    </a:lnTo>
                    <a:lnTo>
                      <a:pt x="1122" y="300"/>
                    </a:lnTo>
                    <a:lnTo>
                      <a:pt x="1104" y="300"/>
                    </a:lnTo>
                    <a:lnTo>
                      <a:pt x="1092" y="312"/>
                    </a:lnTo>
                    <a:lnTo>
                      <a:pt x="1092" y="324"/>
                    </a:lnTo>
                    <a:lnTo>
                      <a:pt x="1086" y="330"/>
                    </a:lnTo>
                    <a:lnTo>
                      <a:pt x="1050" y="330"/>
                    </a:lnTo>
                    <a:lnTo>
                      <a:pt x="1044" y="318"/>
                    </a:lnTo>
                    <a:lnTo>
                      <a:pt x="1032" y="318"/>
                    </a:lnTo>
                    <a:lnTo>
                      <a:pt x="1002" y="282"/>
                    </a:lnTo>
                    <a:lnTo>
                      <a:pt x="1002" y="252"/>
                    </a:lnTo>
                    <a:lnTo>
                      <a:pt x="978" y="228"/>
                    </a:lnTo>
                    <a:lnTo>
                      <a:pt x="972" y="216"/>
                    </a:lnTo>
                    <a:lnTo>
                      <a:pt x="972" y="210"/>
                    </a:lnTo>
                    <a:lnTo>
                      <a:pt x="978" y="198"/>
                    </a:lnTo>
                    <a:lnTo>
                      <a:pt x="978" y="192"/>
                    </a:lnTo>
                    <a:lnTo>
                      <a:pt x="984" y="180"/>
                    </a:lnTo>
                    <a:lnTo>
                      <a:pt x="996" y="138"/>
                    </a:lnTo>
                    <a:lnTo>
                      <a:pt x="1008" y="126"/>
                    </a:lnTo>
                    <a:lnTo>
                      <a:pt x="1014" y="114"/>
                    </a:lnTo>
                    <a:lnTo>
                      <a:pt x="1014" y="102"/>
                    </a:lnTo>
                    <a:lnTo>
                      <a:pt x="1008" y="102"/>
                    </a:lnTo>
                    <a:lnTo>
                      <a:pt x="1002" y="96"/>
                    </a:lnTo>
                    <a:lnTo>
                      <a:pt x="1002" y="66"/>
                    </a:lnTo>
                    <a:lnTo>
                      <a:pt x="996" y="66"/>
                    </a:lnTo>
                    <a:lnTo>
                      <a:pt x="984" y="72"/>
                    </a:lnTo>
                    <a:lnTo>
                      <a:pt x="978" y="72"/>
                    </a:lnTo>
                    <a:lnTo>
                      <a:pt x="972" y="66"/>
                    </a:lnTo>
                    <a:lnTo>
                      <a:pt x="972" y="60"/>
                    </a:lnTo>
                    <a:lnTo>
                      <a:pt x="978" y="54"/>
                    </a:lnTo>
                    <a:lnTo>
                      <a:pt x="984" y="42"/>
                    </a:lnTo>
                    <a:lnTo>
                      <a:pt x="984" y="24"/>
                    </a:lnTo>
                    <a:lnTo>
                      <a:pt x="978" y="12"/>
                    </a:lnTo>
                    <a:lnTo>
                      <a:pt x="966" y="0"/>
                    </a:lnTo>
                    <a:lnTo>
                      <a:pt x="960" y="12"/>
                    </a:lnTo>
                    <a:lnTo>
                      <a:pt x="936" y="6"/>
                    </a:lnTo>
                    <a:lnTo>
                      <a:pt x="936" y="42"/>
                    </a:lnTo>
                    <a:lnTo>
                      <a:pt x="930" y="48"/>
                    </a:lnTo>
                    <a:lnTo>
                      <a:pt x="918" y="48"/>
                    </a:lnTo>
                    <a:lnTo>
                      <a:pt x="918" y="60"/>
                    </a:lnTo>
                    <a:lnTo>
                      <a:pt x="894" y="60"/>
                    </a:lnTo>
                    <a:lnTo>
                      <a:pt x="882" y="66"/>
                    </a:lnTo>
                    <a:lnTo>
                      <a:pt x="858" y="90"/>
                    </a:lnTo>
                    <a:lnTo>
                      <a:pt x="846" y="96"/>
                    </a:lnTo>
                    <a:lnTo>
                      <a:pt x="828" y="96"/>
                    </a:lnTo>
                    <a:lnTo>
                      <a:pt x="822" y="90"/>
                    </a:lnTo>
                    <a:lnTo>
                      <a:pt x="804" y="90"/>
                    </a:lnTo>
                    <a:lnTo>
                      <a:pt x="798" y="96"/>
                    </a:lnTo>
                    <a:lnTo>
                      <a:pt x="798" y="108"/>
                    </a:lnTo>
                    <a:lnTo>
                      <a:pt x="792" y="120"/>
                    </a:lnTo>
                    <a:lnTo>
                      <a:pt x="792" y="138"/>
                    </a:lnTo>
                    <a:lnTo>
                      <a:pt x="786" y="144"/>
                    </a:lnTo>
                    <a:lnTo>
                      <a:pt x="774" y="138"/>
                    </a:lnTo>
                    <a:lnTo>
                      <a:pt x="762" y="126"/>
                    </a:lnTo>
                    <a:lnTo>
                      <a:pt x="756" y="114"/>
                    </a:lnTo>
                    <a:lnTo>
                      <a:pt x="750" y="108"/>
                    </a:lnTo>
                    <a:lnTo>
                      <a:pt x="738" y="108"/>
                    </a:lnTo>
                    <a:lnTo>
                      <a:pt x="732" y="114"/>
                    </a:lnTo>
                    <a:lnTo>
                      <a:pt x="720" y="108"/>
                    </a:lnTo>
                    <a:lnTo>
                      <a:pt x="708" y="114"/>
                    </a:lnTo>
                    <a:lnTo>
                      <a:pt x="696" y="114"/>
                    </a:lnTo>
                    <a:lnTo>
                      <a:pt x="696" y="96"/>
                    </a:lnTo>
                    <a:lnTo>
                      <a:pt x="690" y="90"/>
                    </a:lnTo>
                    <a:lnTo>
                      <a:pt x="648" y="90"/>
                    </a:lnTo>
                    <a:lnTo>
                      <a:pt x="648" y="84"/>
                    </a:lnTo>
                    <a:lnTo>
                      <a:pt x="642" y="78"/>
                    </a:lnTo>
                    <a:lnTo>
                      <a:pt x="642" y="108"/>
                    </a:lnTo>
                    <a:lnTo>
                      <a:pt x="660" y="126"/>
                    </a:lnTo>
                    <a:lnTo>
                      <a:pt x="672" y="132"/>
                    </a:lnTo>
                    <a:lnTo>
                      <a:pt x="678" y="138"/>
                    </a:lnTo>
                    <a:lnTo>
                      <a:pt x="678" y="168"/>
                    </a:lnTo>
                    <a:lnTo>
                      <a:pt x="672" y="174"/>
                    </a:lnTo>
                    <a:lnTo>
                      <a:pt x="684" y="186"/>
                    </a:lnTo>
                    <a:lnTo>
                      <a:pt x="690" y="198"/>
                    </a:lnTo>
                    <a:lnTo>
                      <a:pt x="690" y="228"/>
                    </a:lnTo>
                    <a:lnTo>
                      <a:pt x="738" y="234"/>
                    </a:lnTo>
                    <a:lnTo>
                      <a:pt x="744" y="240"/>
                    </a:lnTo>
                    <a:lnTo>
                      <a:pt x="744" y="246"/>
                    </a:lnTo>
                    <a:lnTo>
                      <a:pt x="738" y="258"/>
                    </a:lnTo>
                    <a:lnTo>
                      <a:pt x="732" y="264"/>
                    </a:lnTo>
                    <a:lnTo>
                      <a:pt x="690" y="264"/>
                    </a:lnTo>
                    <a:lnTo>
                      <a:pt x="690" y="294"/>
                    </a:lnTo>
                    <a:lnTo>
                      <a:pt x="684" y="306"/>
                    </a:lnTo>
                    <a:lnTo>
                      <a:pt x="648" y="324"/>
                    </a:lnTo>
                    <a:lnTo>
                      <a:pt x="642" y="330"/>
                    </a:lnTo>
                    <a:lnTo>
                      <a:pt x="624" y="330"/>
                    </a:lnTo>
                    <a:lnTo>
                      <a:pt x="612" y="342"/>
                    </a:lnTo>
                    <a:lnTo>
                      <a:pt x="600" y="366"/>
                    </a:lnTo>
                    <a:lnTo>
                      <a:pt x="588" y="378"/>
                    </a:lnTo>
                    <a:lnTo>
                      <a:pt x="582" y="378"/>
                    </a:lnTo>
                    <a:lnTo>
                      <a:pt x="582" y="354"/>
                    </a:lnTo>
                    <a:lnTo>
                      <a:pt x="576" y="348"/>
                    </a:lnTo>
                    <a:lnTo>
                      <a:pt x="570" y="354"/>
                    </a:lnTo>
                    <a:lnTo>
                      <a:pt x="558" y="360"/>
                    </a:lnTo>
                    <a:lnTo>
                      <a:pt x="552" y="366"/>
                    </a:lnTo>
                    <a:lnTo>
                      <a:pt x="540" y="372"/>
                    </a:lnTo>
                    <a:lnTo>
                      <a:pt x="534" y="372"/>
                    </a:lnTo>
                    <a:lnTo>
                      <a:pt x="522" y="366"/>
                    </a:lnTo>
                    <a:lnTo>
                      <a:pt x="516" y="366"/>
                    </a:lnTo>
                    <a:lnTo>
                      <a:pt x="504" y="354"/>
                    </a:lnTo>
                    <a:lnTo>
                      <a:pt x="504" y="348"/>
                    </a:lnTo>
                    <a:lnTo>
                      <a:pt x="498" y="336"/>
                    </a:lnTo>
                    <a:lnTo>
                      <a:pt x="492" y="330"/>
                    </a:lnTo>
                    <a:lnTo>
                      <a:pt x="468" y="330"/>
                    </a:lnTo>
                    <a:lnTo>
                      <a:pt x="468" y="300"/>
                    </a:lnTo>
                    <a:lnTo>
                      <a:pt x="462" y="288"/>
                    </a:lnTo>
                    <a:lnTo>
                      <a:pt x="462" y="276"/>
                    </a:lnTo>
                    <a:lnTo>
                      <a:pt x="456" y="270"/>
                    </a:lnTo>
                    <a:lnTo>
                      <a:pt x="456" y="258"/>
                    </a:lnTo>
                    <a:lnTo>
                      <a:pt x="450" y="258"/>
                    </a:lnTo>
                    <a:lnTo>
                      <a:pt x="420" y="288"/>
                    </a:lnTo>
                    <a:lnTo>
                      <a:pt x="396" y="264"/>
                    </a:lnTo>
                    <a:lnTo>
                      <a:pt x="390" y="264"/>
                    </a:lnTo>
                    <a:lnTo>
                      <a:pt x="384" y="270"/>
                    </a:lnTo>
                    <a:lnTo>
                      <a:pt x="384" y="288"/>
                    </a:lnTo>
                    <a:lnTo>
                      <a:pt x="318" y="294"/>
                    </a:lnTo>
                    <a:lnTo>
                      <a:pt x="306" y="282"/>
                    </a:lnTo>
                    <a:lnTo>
                      <a:pt x="288" y="282"/>
                    </a:lnTo>
                    <a:lnTo>
                      <a:pt x="282" y="288"/>
                    </a:lnTo>
                    <a:lnTo>
                      <a:pt x="276" y="300"/>
                    </a:lnTo>
                    <a:lnTo>
                      <a:pt x="276" y="312"/>
                    </a:lnTo>
                    <a:lnTo>
                      <a:pt x="282" y="324"/>
                    </a:lnTo>
                    <a:lnTo>
                      <a:pt x="282" y="336"/>
                    </a:lnTo>
                    <a:lnTo>
                      <a:pt x="306" y="348"/>
                    </a:lnTo>
                    <a:lnTo>
                      <a:pt x="318" y="342"/>
                    </a:lnTo>
                    <a:lnTo>
                      <a:pt x="330" y="354"/>
                    </a:lnTo>
                    <a:lnTo>
                      <a:pt x="330" y="360"/>
                    </a:lnTo>
                    <a:lnTo>
                      <a:pt x="336" y="366"/>
                    </a:lnTo>
                    <a:lnTo>
                      <a:pt x="336" y="372"/>
                    </a:lnTo>
                    <a:lnTo>
                      <a:pt x="330" y="378"/>
                    </a:lnTo>
                    <a:lnTo>
                      <a:pt x="300" y="378"/>
                    </a:lnTo>
                    <a:lnTo>
                      <a:pt x="294" y="372"/>
                    </a:lnTo>
                    <a:lnTo>
                      <a:pt x="264" y="378"/>
                    </a:lnTo>
                    <a:lnTo>
                      <a:pt x="258" y="444"/>
                    </a:lnTo>
                    <a:lnTo>
                      <a:pt x="264" y="444"/>
                    </a:lnTo>
                    <a:lnTo>
                      <a:pt x="276" y="456"/>
                    </a:lnTo>
                    <a:lnTo>
                      <a:pt x="288" y="462"/>
                    </a:lnTo>
                    <a:lnTo>
                      <a:pt x="294" y="468"/>
                    </a:lnTo>
                    <a:lnTo>
                      <a:pt x="294" y="492"/>
                    </a:lnTo>
                    <a:lnTo>
                      <a:pt x="300" y="498"/>
                    </a:lnTo>
                    <a:lnTo>
                      <a:pt x="300" y="504"/>
                    </a:lnTo>
                    <a:lnTo>
                      <a:pt x="312" y="516"/>
                    </a:lnTo>
                    <a:lnTo>
                      <a:pt x="318" y="528"/>
                    </a:lnTo>
                    <a:lnTo>
                      <a:pt x="318" y="540"/>
                    </a:lnTo>
                    <a:lnTo>
                      <a:pt x="312" y="552"/>
                    </a:lnTo>
                    <a:lnTo>
                      <a:pt x="300" y="564"/>
                    </a:lnTo>
                    <a:lnTo>
                      <a:pt x="306" y="612"/>
                    </a:lnTo>
                    <a:lnTo>
                      <a:pt x="288" y="660"/>
                    </a:lnTo>
                    <a:lnTo>
                      <a:pt x="282" y="732"/>
                    </a:lnTo>
                    <a:lnTo>
                      <a:pt x="282" y="762"/>
                    </a:lnTo>
                    <a:lnTo>
                      <a:pt x="276" y="774"/>
                    </a:lnTo>
                    <a:lnTo>
                      <a:pt x="270" y="780"/>
                    </a:lnTo>
                    <a:lnTo>
                      <a:pt x="252" y="780"/>
                    </a:lnTo>
                    <a:lnTo>
                      <a:pt x="252" y="774"/>
                    </a:lnTo>
                    <a:lnTo>
                      <a:pt x="240" y="762"/>
                    </a:lnTo>
                    <a:lnTo>
                      <a:pt x="222" y="762"/>
                    </a:lnTo>
                    <a:lnTo>
                      <a:pt x="216" y="768"/>
                    </a:lnTo>
                    <a:lnTo>
                      <a:pt x="210" y="780"/>
                    </a:lnTo>
                    <a:lnTo>
                      <a:pt x="204" y="786"/>
                    </a:lnTo>
                    <a:lnTo>
                      <a:pt x="174" y="780"/>
                    </a:lnTo>
                    <a:lnTo>
                      <a:pt x="168" y="792"/>
                    </a:lnTo>
                    <a:lnTo>
                      <a:pt x="138" y="792"/>
                    </a:lnTo>
                    <a:lnTo>
                      <a:pt x="126" y="798"/>
                    </a:lnTo>
                    <a:lnTo>
                      <a:pt x="120" y="804"/>
                    </a:lnTo>
                    <a:lnTo>
                      <a:pt x="108" y="810"/>
                    </a:lnTo>
                    <a:lnTo>
                      <a:pt x="96" y="822"/>
                    </a:lnTo>
                    <a:lnTo>
                      <a:pt x="96" y="828"/>
                    </a:lnTo>
                    <a:lnTo>
                      <a:pt x="90" y="834"/>
                    </a:lnTo>
                    <a:lnTo>
                      <a:pt x="90" y="840"/>
                    </a:lnTo>
                    <a:lnTo>
                      <a:pt x="66" y="840"/>
                    </a:lnTo>
                    <a:lnTo>
                      <a:pt x="66" y="894"/>
                    </a:lnTo>
                    <a:lnTo>
                      <a:pt x="48" y="912"/>
                    </a:lnTo>
                    <a:lnTo>
                      <a:pt x="48" y="924"/>
                    </a:lnTo>
                    <a:lnTo>
                      <a:pt x="54" y="930"/>
                    </a:lnTo>
                    <a:lnTo>
                      <a:pt x="54" y="948"/>
                    </a:lnTo>
                    <a:lnTo>
                      <a:pt x="60" y="954"/>
                    </a:lnTo>
                    <a:lnTo>
                      <a:pt x="54" y="954"/>
                    </a:lnTo>
                    <a:lnTo>
                      <a:pt x="48" y="948"/>
                    </a:lnTo>
                    <a:lnTo>
                      <a:pt x="18" y="978"/>
                    </a:lnTo>
                    <a:lnTo>
                      <a:pt x="12" y="990"/>
                    </a:lnTo>
                    <a:lnTo>
                      <a:pt x="12" y="1014"/>
                    </a:lnTo>
                    <a:lnTo>
                      <a:pt x="18" y="1020"/>
                    </a:lnTo>
                    <a:lnTo>
                      <a:pt x="6" y="1026"/>
                    </a:lnTo>
                    <a:lnTo>
                      <a:pt x="0" y="1032"/>
                    </a:lnTo>
                    <a:lnTo>
                      <a:pt x="0" y="1044"/>
                    </a:lnTo>
                    <a:lnTo>
                      <a:pt x="6" y="1050"/>
                    </a:lnTo>
                    <a:lnTo>
                      <a:pt x="18" y="1056"/>
                    </a:lnTo>
                    <a:lnTo>
                      <a:pt x="24" y="1080"/>
                    </a:lnTo>
                    <a:lnTo>
                      <a:pt x="24" y="1086"/>
                    </a:lnTo>
                    <a:lnTo>
                      <a:pt x="30" y="1092"/>
                    </a:lnTo>
                    <a:lnTo>
                      <a:pt x="42" y="1116"/>
                    </a:lnTo>
                    <a:lnTo>
                      <a:pt x="54" y="1128"/>
                    </a:lnTo>
                    <a:lnTo>
                      <a:pt x="66" y="1134"/>
                    </a:lnTo>
                    <a:lnTo>
                      <a:pt x="90" y="1158"/>
                    </a:lnTo>
                    <a:lnTo>
                      <a:pt x="84" y="1164"/>
                    </a:lnTo>
                    <a:lnTo>
                      <a:pt x="78" y="1176"/>
                    </a:lnTo>
                    <a:lnTo>
                      <a:pt x="66" y="1182"/>
                    </a:lnTo>
                    <a:lnTo>
                      <a:pt x="60" y="1188"/>
                    </a:lnTo>
                    <a:lnTo>
                      <a:pt x="102" y="1188"/>
                    </a:lnTo>
                    <a:lnTo>
                      <a:pt x="114" y="1194"/>
                    </a:lnTo>
                    <a:lnTo>
                      <a:pt x="120" y="1194"/>
                    </a:lnTo>
                    <a:lnTo>
                      <a:pt x="126" y="1200"/>
                    </a:lnTo>
                    <a:lnTo>
                      <a:pt x="126" y="1212"/>
                    </a:lnTo>
                    <a:lnTo>
                      <a:pt x="132" y="1224"/>
                    </a:lnTo>
                    <a:lnTo>
                      <a:pt x="138" y="1230"/>
                    </a:lnTo>
                    <a:lnTo>
                      <a:pt x="138" y="1236"/>
                    </a:lnTo>
                    <a:lnTo>
                      <a:pt x="198" y="1230"/>
                    </a:lnTo>
                    <a:lnTo>
                      <a:pt x="252" y="1182"/>
                    </a:lnTo>
                    <a:lnTo>
                      <a:pt x="252" y="1194"/>
                    </a:lnTo>
                    <a:lnTo>
                      <a:pt x="258" y="1206"/>
                    </a:lnTo>
                    <a:lnTo>
                      <a:pt x="258" y="1224"/>
                    </a:lnTo>
                    <a:lnTo>
                      <a:pt x="252" y="1230"/>
                    </a:lnTo>
                    <a:lnTo>
                      <a:pt x="252" y="1242"/>
                    </a:lnTo>
                    <a:lnTo>
                      <a:pt x="246" y="1254"/>
                    </a:lnTo>
                    <a:lnTo>
                      <a:pt x="246" y="1266"/>
                    </a:lnTo>
                    <a:lnTo>
                      <a:pt x="252" y="1284"/>
                    </a:lnTo>
                    <a:lnTo>
                      <a:pt x="252" y="1314"/>
                    </a:lnTo>
                    <a:lnTo>
                      <a:pt x="264" y="1308"/>
                    </a:lnTo>
                    <a:lnTo>
                      <a:pt x="264" y="1314"/>
                    </a:lnTo>
                    <a:lnTo>
                      <a:pt x="270" y="1320"/>
                    </a:lnTo>
                    <a:lnTo>
                      <a:pt x="282" y="1320"/>
                    </a:lnTo>
                    <a:lnTo>
                      <a:pt x="282" y="1314"/>
                    </a:lnTo>
                    <a:lnTo>
                      <a:pt x="288" y="1314"/>
                    </a:lnTo>
                    <a:lnTo>
                      <a:pt x="294" y="1308"/>
                    </a:lnTo>
                    <a:lnTo>
                      <a:pt x="324" y="1308"/>
                    </a:lnTo>
                    <a:lnTo>
                      <a:pt x="336" y="1314"/>
                    </a:lnTo>
                    <a:lnTo>
                      <a:pt x="366" y="1314"/>
                    </a:lnTo>
                    <a:lnTo>
                      <a:pt x="372" y="1320"/>
                    </a:lnTo>
                    <a:lnTo>
                      <a:pt x="372" y="1326"/>
                    </a:lnTo>
                    <a:lnTo>
                      <a:pt x="390" y="1326"/>
                    </a:lnTo>
                    <a:lnTo>
                      <a:pt x="414" y="1314"/>
                    </a:lnTo>
                    <a:lnTo>
                      <a:pt x="420" y="1308"/>
                    </a:lnTo>
                    <a:lnTo>
                      <a:pt x="432" y="1290"/>
                    </a:lnTo>
                    <a:lnTo>
                      <a:pt x="468" y="1290"/>
                    </a:lnTo>
                    <a:lnTo>
                      <a:pt x="474" y="1260"/>
                    </a:lnTo>
                    <a:lnTo>
                      <a:pt x="510" y="1260"/>
                    </a:lnTo>
                    <a:lnTo>
                      <a:pt x="510" y="1254"/>
                    </a:lnTo>
                    <a:lnTo>
                      <a:pt x="516" y="1248"/>
                    </a:lnTo>
                    <a:lnTo>
                      <a:pt x="522" y="1236"/>
                    </a:lnTo>
                    <a:lnTo>
                      <a:pt x="528" y="1230"/>
                    </a:lnTo>
                    <a:lnTo>
                      <a:pt x="540" y="1224"/>
                    </a:lnTo>
                    <a:lnTo>
                      <a:pt x="576" y="1224"/>
                    </a:lnTo>
                    <a:lnTo>
                      <a:pt x="588" y="1212"/>
                    </a:lnTo>
                    <a:lnTo>
                      <a:pt x="600" y="1224"/>
                    </a:lnTo>
                    <a:lnTo>
                      <a:pt x="606" y="1224"/>
                    </a:lnTo>
                    <a:lnTo>
                      <a:pt x="606" y="1218"/>
                    </a:lnTo>
                    <a:lnTo>
                      <a:pt x="618" y="1212"/>
                    </a:lnTo>
                    <a:lnTo>
                      <a:pt x="630" y="1212"/>
                    </a:lnTo>
                    <a:lnTo>
                      <a:pt x="630" y="1242"/>
                    </a:lnTo>
                    <a:lnTo>
                      <a:pt x="624" y="1248"/>
                    </a:lnTo>
                    <a:lnTo>
                      <a:pt x="624" y="1254"/>
                    </a:lnTo>
                    <a:lnTo>
                      <a:pt x="618" y="1260"/>
                    </a:lnTo>
                    <a:lnTo>
                      <a:pt x="618" y="1290"/>
                    </a:lnTo>
                    <a:lnTo>
                      <a:pt x="624" y="1296"/>
                    </a:lnTo>
                    <a:lnTo>
                      <a:pt x="630" y="1308"/>
                    </a:lnTo>
                    <a:lnTo>
                      <a:pt x="630" y="1326"/>
                    </a:lnTo>
                    <a:lnTo>
                      <a:pt x="624" y="1332"/>
                    </a:lnTo>
                    <a:lnTo>
                      <a:pt x="624" y="1344"/>
                    </a:lnTo>
                    <a:lnTo>
                      <a:pt x="636" y="1356"/>
                    </a:lnTo>
                    <a:lnTo>
                      <a:pt x="648" y="1362"/>
                    </a:lnTo>
                    <a:lnTo>
                      <a:pt x="654" y="1368"/>
                    </a:lnTo>
                    <a:lnTo>
                      <a:pt x="660" y="1398"/>
                    </a:lnTo>
                    <a:lnTo>
                      <a:pt x="684" y="1398"/>
                    </a:lnTo>
                    <a:lnTo>
                      <a:pt x="690" y="1404"/>
                    </a:lnTo>
                    <a:lnTo>
                      <a:pt x="690" y="1410"/>
                    </a:lnTo>
                    <a:lnTo>
                      <a:pt x="696" y="1422"/>
                    </a:lnTo>
                    <a:lnTo>
                      <a:pt x="696" y="1428"/>
                    </a:lnTo>
                    <a:lnTo>
                      <a:pt x="702" y="1434"/>
                    </a:lnTo>
                    <a:lnTo>
                      <a:pt x="714" y="1440"/>
                    </a:lnTo>
                    <a:lnTo>
                      <a:pt x="744" y="1440"/>
                    </a:lnTo>
                    <a:lnTo>
                      <a:pt x="750" y="1434"/>
                    </a:lnTo>
                    <a:lnTo>
                      <a:pt x="756" y="1446"/>
                    </a:lnTo>
                    <a:lnTo>
                      <a:pt x="768" y="1452"/>
                    </a:lnTo>
                    <a:lnTo>
                      <a:pt x="780" y="1452"/>
                    </a:lnTo>
                    <a:lnTo>
                      <a:pt x="786" y="1446"/>
                    </a:lnTo>
                    <a:lnTo>
                      <a:pt x="798" y="1446"/>
                    </a:lnTo>
                    <a:lnTo>
                      <a:pt x="798" y="1452"/>
                    </a:lnTo>
                    <a:lnTo>
                      <a:pt x="804" y="1464"/>
                    </a:lnTo>
                    <a:lnTo>
                      <a:pt x="816" y="1470"/>
                    </a:lnTo>
                    <a:lnTo>
                      <a:pt x="828" y="1482"/>
                    </a:lnTo>
                    <a:lnTo>
                      <a:pt x="840" y="1488"/>
                    </a:lnTo>
                    <a:lnTo>
                      <a:pt x="864" y="1488"/>
                    </a:lnTo>
                    <a:lnTo>
                      <a:pt x="864" y="1494"/>
                    </a:lnTo>
                    <a:lnTo>
                      <a:pt x="876" y="1506"/>
                    </a:lnTo>
                    <a:lnTo>
                      <a:pt x="888" y="1512"/>
                    </a:lnTo>
                    <a:lnTo>
                      <a:pt x="894" y="1518"/>
                    </a:lnTo>
                    <a:lnTo>
                      <a:pt x="954" y="1518"/>
                    </a:lnTo>
                    <a:lnTo>
                      <a:pt x="978" y="1530"/>
                    </a:lnTo>
                    <a:lnTo>
                      <a:pt x="984" y="1542"/>
                    </a:lnTo>
                    <a:lnTo>
                      <a:pt x="990" y="1548"/>
                    </a:lnTo>
                    <a:lnTo>
                      <a:pt x="990" y="1578"/>
                    </a:lnTo>
                    <a:lnTo>
                      <a:pt x="996" y="1590"/>
                    </a:lnTo>
                    <a:lnTo>
                      <a:pt x="1002" y="1596"/>
                    </a:lnTo>
                    <a:lnTo>
                      <a:pt x="1008" y="1608"/>
                    </a:lnTo>
                    <a:lnTo>
                      <a:pt x="1008" y="1638"/>
                    </a:lnTo>
                    <a:lnTo>
                      <a:pt x="990" y="1638"/>
                    </a:lnTo>
                    <a:lnTo>
                      <a:pt x="990" y="1644"/>
                    </a:lnTo>
                    <a:lnTo>
                      <a:pt x="996" y="1650"/>
                    </a:lnTo>
                    <a:lnTo>
                      <a:pt x="1002" y="1662"/>
                    </a:lnTo>
                    <a:lnTo>
                      <a:pt x="1014" y="1668"/>
                    </a:lnTo>
                    <a:lnTo>
                      <a:pt x="1020" y="1674"/>
                    </a:lnTo>
                    <a:lnTo>
                      <a:pt x="1014" y="1686"/>
                    </a:lnTo>
                    <a:lnTo>
                      <a:pt x="1014" y="1728"/>
                    </a:lnTo>
                    <a:lnTo>
                      <a:pt x="1020" y="1734"/>
                    </a:lnTo>
                    <a:lnTo>
                      <a:pt x="1050" y="1740"/>
                    </a:lnTo>
                    <a:lnTo>
                      <a:pt x="1098" y="1746"/>
                    </a:lnTo>
                    <a:lnTo>
                      <a:pt x="1158" y="1746"/>
                    </a:lnTo>
                    <a:lnTo>
                      <a:pt x="1158" y="1752"/>
                    </a:lnTo>
                    <a:lnTo>
                      <a:pt x="1152" y="1758"/>
                    </a:lnTo>
                    <a:lnTo>
                      <a:pt x="1152" y="1770"/>
                    </a:lnTo>
                    <a:lnTo>
                      <a:pt x="1146" y="1788"/>
                    </a:lnTo>
                    <a:lnTo>
                      <a:pt x="1146" y="1800"/>
                    </a:lnTo>
                    <a:lnTo>
                      <a:pt x="1152" y="1812"/>
                    </a:lnTo>
                    <a:lnTo>
                      <a:pt x="1164" y="1818"/>
                    </a:lnTo>
                    <a:lnTo>
                      <a:pt x="1170" y="1824"/>
                    </a:lnTo>
                    <a:lnTo>
                      <a:pt x="1194" y="1836"/>
                    </a:lnTo>
                    <a:lnTo>
                      <a:pt x="1206" y="1848"/>
                    </a:lnTo>
                    <a:lnTo>
                      <a:pt x="1212" y="1860"/>
                    </a:lnTo>
                    <a:lnTo>
                      <a:pt x="1224" y="1896"/>
                    </a:lnTo>
                    <a:lnTo>
                      <a:pt x="1224" y="1908"/>
                    </a:lnTo>
                    <a:lnTo>
                      <a:pt x="1218" y="1920"/>
                    </a:lnTo>
                    <a:lnTo>
                      <a:pt x="1218" y="1944"/>
                    </a:lnTo>
                    <a:lnTo>
                      <a:pt x="1212" y="1950"/>
                    </a:lnTo>
                    <a:lnTo>
                      <a:pt x="1212" y="1956"/>
                    </a:lnTo>
                    <a:lnTo>
                      <a:pt x="1218" y="1968"/>
                    </a:lnTo>
                    <a:lnTo>
                      <a:pt x="1212" y="1980"/>
                    </a:lnTo>
                    <a:lnTo>
                      <a:pt x="1206" y="1986"/>
                    </a:lnTo>
                    <a:lnTo>
                      <a:pt x="1200" y="1998"/>
                    </a:lnTo>
                    <a:lnTo>
                      <a:pt x="1200" y="2022"/>
                    </a:lnTo>
                    <a:lnTo>
                      <a:pt x="1206" y="2028"/>
                    </a:lnTo>
                    <a:lnTo>
                      <a:pt x="1218" y="2034"/>
                    </a:lnTo>
                    <a:lnTo>
                      <a:pt x="1212" y="2040"/>
                    </a:lnTo>
                    <a:lnTo>
                      <a:pt x="1200" y="2046"/>
                    </a:lnTo>
                    <a:lnTo>
                      <a:pt x="1194" y="2052"/>
                    </a:lnTo>
                    <a:lnTo>
                      <a:pt x="1194" y="2064"/>
                    </a:lnTo>
                    <a:lnTo>
                      <a:pt x="1200" y="2070"/>
                    </a:lnTo>
                    <a:lnTo>
                      <a:pt x="1212" y="2076"/>
                    </a:lnTo>
                    <a:lnTo>
                      <a:pt x="1212" y="2112"/>
                    </a:lnTo>
                    <a:lnTo>
                      <a:pt x="1224" y="2112"/>
                    </a:lnTo>
                    <a:lnTo>
                      <a:pt x="1224" y="2130"/>
                    </a:lnTo>
                    <a:lnTo>
                      <a:pt x="1218" y="2142"/>
                    </a:lnTo>
                    <a:lnTo>
                      <a:pt x="1218" y="2184"/>
                    </a:lnTo>
                    <a:lnTo>
                      <a:pt x="1224" y="2196"/>
                    </a:lnTo>
                    <a:lnTo>
                      <a:pt x="1230" y="2202"/>
                    </a:lnTo>
                    <a:lnTo>
                      <a:pt x="1266" y="2214"/>
                    </a:lnTo>
                    <a:lnTo>
                      <a:pt x="1308" y="2220"/>
                    </a:lnTo>
                    <a:lnTo>
                      <a:pt x="1380" y="2220"/>
                    </a:lnTo>
                    <a:lnTo>
                      <a:pt x="1392" y="2226"/>
                    </a:lnTo>
                    <a:lnTo>
                      <a:pt x="1398" y="2232"/>
                    </a:lnTo>
                    <a:lnTo>
                      <a:pt x="1398" y="2256"/>
                    </a:lnTo>
                    <a:lnTo>
                      <a:pt x="1404" y="2274"/>
                    </a:lnTo>
                    <a:lnTo>
                      <a:pt x="1404" y="2298"/>
                    </a:lnTo>
                    <a:lnTo>
                      <a:pt x="1410" y="2316"/>
                    </a:lnTo>
                    <a:lnTo>
                      <a:pt x="1410" y="2334"/>
                    </a:lnTo>
                    <a:lnTo>
                      <a:pt x="1422" y="2358"/>
                    </a:lnTo>
                    <a:lnTo>
                      <a:pt x="1434" y="2364"/>
                    </a:lnTo>
                    <a:lnTo>
                      <a:pt x="1446" y="2364"/>
                    </a:lnTo>
                    <a:lnTo>
                      <a:pt x="1464" y="2346"/>
                    </a:lnTo>
                    <a:lnTo>
                      <a:pt x="1476" y="2346"/>
                    </a:lnTo>
                    <a:lnTo>
                      <a:pt x="1488" y="2352"/>
                    </a:lnTo>
                    <a:lnTo>
                      <a:pt x="1500" y="2364"/>
                    </a:lnTo>
                    <a:lnTo>
                      <a:pt x="1506" y="2376"/>
                    </a:lnTo>
                    <a:lnTo>
                      <a:pt x="1506" y="2394"/>
                    </a:lnTo>
                    <a:lnTo>
                      <a:pt x="1500" y="2412"/>
                    </a:lnTo>
                    <a:lnTo>
                      <a:pt x="1500" y="2442"/>
                    </a:lnTo>
                    <a:lnTo>
                      <a:pt x="1494" y="2448"/>
                    </a:lnTo>
                    <a:lnTo>
                      <a:pt x="1494" y="2454"/>
                    </a:lnTo>
                    <a:lnTo>
                      <a:pt x="1488" y="2466"/>
                    </a:lnTo>
                    <a:lnTo>
                      <a:pt x="1488" y="2478"/>
                    </a:lnTo>
                    <a:lnTo>
                      <a:pt x="1494" y="2496"/>
                    </a:lnTo>
                    <a:lnTo>
                      <a:pt x="1506" y="2490"/>
                    </a:lnTo>
                    <a:lnTo>
                      <a:pt x="1512" y="2484"/>
                    </a:lnTo>
                    <a:lnTo>
                      <a:pt x="1530" y="2484"/>
                    </a:lnTo>
                    <a:lnTo>
                      <a:pt x="1536" y="2490"/>
                    </a:lnTo>
                    <a:lnTo>
                      <a:pt x="1548" y="2514"/>
                    </a:lnTo>
                    <a:lnTo>
                      <a:pt x="1548" y="2526"/>
                    </a:lnTo>
                    <a:lnTo>
                      <a:pt x="1554" y="2526"/>
                    </a:lnTo>
                    <a:lnTo>
                      <a:pt x="1560" y="2532"/>
                    </a:lnTo>
                    <a:lnTo>
                      <a:pt x="1560" y="2562"/>
                    </a:lnTo>
                    <a:lnTo>
                      <a:pt x="1566" y="2580"/>
                    </a:lnTo>
                    <a:lnTo>
                      <a:pt x="1566" y="2616"/>
                    </a:lnTo>
                    <a:lnTo>
                      <a:pt x="1512" y="2634"/>
                    </a:lnTo>
                    <a:lnTo>
                      <a:pt x="1506" y="2640"/>
                    </a:lnTo>
                    <a:lnTo>
                      <a:pt x="1500" y="2652"/>
                    </a:lnTo>
                    <a:lnTo>
                      <a:pt x="1500" y="2670"/>
                    </a:lnTo>
                    <a:lnTo>
                      <a:pt x="1464" y="2670"/>
                    </a:lnTo>
                    <a:lnTo>
                      <a:pt x="1464" y="2688"/>
                    </a:lnTo>
                    <a:lnTo>
                      <a:pt x="1458" y="2694"/>
                    </a:lnTo>
                    <a:lnTo>
                      <a:pt x="1452" y="2718"/>
                    </a:lnTo>
                    <a:lnTo>
                      <a:pt x="1428" y="2724"/>
                    </a:lnTo>
                    <a:lnTo>
                      <a:pt x="1428" y="2736"/>
                    </a:lnTo>
                    <a:lnTo>
                      <a:pt x="1422" y="2748"/>
                    </a:lnTo>
                    <a:lnTo>
                      <a:pt x="1422" y="2760"/>
                    </a:lnTo>
                    <a:lnTo>
                      <a:pt x="1404" y="2778"/>
                    </a:lnTo>
                    <a:lnTo>
                      <a:pt x="1392" y="2778"/>
                    </a:lnTo>
                    <a:lnTo>
                      <a:pt x="1392" y="2802"/>
                    </a:lnTo>
                    <a:lnTo>
                      <a:pt x="1386" y="2808"/>
                    </a:lnTo>
                    <a:lnTo>
                      <a:pt x="1380" y="2820"/>
                    </a:lnTo>
                    <a:lnTo>
                      <a:pt x="1374" y="2826"/>
                    </a:lnTo>
                    <a:lnTo>
                      <a:pt x="1356" y="2826"/>
                    </a:lnTo>
                    <a:lnTo>
                      <a:pt x="1350" y="2832"/>
                    </a:lnTo>
                    <a:lnTo>
                      <a:pt x="1350" y="2844"/>
                    </a:lnTo>
                    <a:lnTo>
                      <a:pt x="1344" y="2856"/>
                    </a:lnTo>
                    <a:lnTo>
                      <a:pt x="1344" y="2868"/>
                    </a:lnTo>
                    <a:lnTo>
                      <a:pt x="1368" y="2868"/>
                    </a:lnTo>
                    <a:lnTo>
                      <a:pt x="1374" y="2862"/>
                    </a:lnTo>
                    <a:lnTo>
                      <a:pt x="1386" y="2856"/>
                    </a:lnTo>
                    <a:lnTo>
                      <a:pt x="1398" y="2856"/>
                    </a:lnTo>
                    <a:lnTo>
                      <a:pt x="1404" y="2862"/>
                    </a:lnTo>
                    <a:lnTo>
                      <a:pt x="1428" y="2874"/>
                    </a:lnTo>
                    <a:lnTo>
                      <a:pt x="1434" y="2886"/>
                    </a:lnTo>
                    <a:lnTo>
                      <a:pt x="1446" y="2892"/>
                    </a:lnTo>
                    <a:lnTo>
                      <a:pt x="1452" y="2898"/>
                    </a:lnTo>
                    <a:lnTo>
                      <a:pt x="1458" y="2910"/>
                    </a:lnTo>
                    <a:lnTo>
                      <a:pt x="1470" y="2922"/>
                    </a:lnTo>
                    <a:lnTo>
                      <a:pt x="1470" y="2934"/>
                    </a:lnTo>
                    <a:lnTo>
                      <a:pt x="1482" y="2934"/>
                    </a:lnTo>
                    <a:lnTo>
                      <a:pt x="1482" y="2928"/>
                    </a:lnTo>
                    <a:lnTo>
                      <a:pt x="1494" y="2916"/>
                    </a:lnTo>
                    <a:lnTo>
                      <a:pt x="1500" y="2916"/>
                    </a:lnTo>
                    <a:lnTo>
                      <a:pt x="1512" y="2922"/>
                    </a:lnTo>
                    <a:lnTo>
                      <a:pt x="1518" y="2934"/>
                    </a:lnTo>
                    <a:lnTo>
                      <a:pt x="1536" y="2952"/>
                    </a:lnTo>
                    <a:lnTo>
                      <a:pt x="1554" y="2952"/>
                    </a:lnTo>
                    <a:lnTo>
                      <a:pt x="1572" y="2970"/>
                    </a:lnTo>
                    <a:lnTo>
                      <a:pt x="1578" y="2970"/>
                    </a:lnTo>
                    <a:lnTo>
                      <a:pt x="1578" y="2982"/>
                    </a:lnTo>
                    <a:lnTo>
                      <a:pt x="1584" y="2988"/>
                    </a:lnTo>
                    <a:lnTo>
                      <a:pt x="1596" y="2994"/>
                    </a:lnTo>
                    <a:lnTo>
                      <a:pt x="1614" y="3000"/>
                    </a:lnTo>
                    <a:lnTo>
                      <a:pt x="1626" y="3000"/>
                    </a:lnTo>
                    <a:lnTo>
                      <a:pt x="1632" y="3012"/>
                    </a:lnTo>
                    <a:lnTo>
                      <a:pt x="1638" y="3018"/>
                    </a:lnTo>
                    <a:lnTo>
                      <a:pt x="1644" y="3030"/>
                    </a:lnTo>
                    <a:lnTo>
                      <a:pt x="1662" y="3048"/>
                    </a:lnTo>
                    <a:lnTo>
                      <a:pt x="1668" y="3048"/>
                    </a:lnTo>
                    <a:lnTo>
                      <a:pt x="1680" y="3054"/>
                    </a:lnTo>
                    <a:lnTo>
                      <a:pt x="1686" y="3054"/>
                    </a:lnTo>
                    <a:lnTo>
                      <a:pt x="1686" y="3066"/>
                    </a:lnTo>
                    <a:lnTo>
                      <a:pt x="1674" y="3090"/>
                    </a:lnTo>
                    <a:lnTo>
                      <a:pt x="1668" y="3096"/>
                    </a:lnTo>
                    <a:lnTo>
                      <a:pt x="1668" y="3120"/>
                    </a:lnTo>
                    <a:lnTo>
                      <a:pt x="1674" y="3120"/>
                    </a:lnTo>
                    <a:lnTo>
                      <a:pt x="1674" y="3150"/>
                    </a:lnTo>
                    <a:lnTo>
                      <a:pt x="1692" y="3150"/>
                    </a:lnTo>
                    <a:lnTo>
                      <a:pt x="1692" y="3144"/>
                    </a:lnTo>
                    <a:lnTo>
                      <a:pt x="1698" y="3132"/>
                    </a:lnTo>
                    <a:lnTo>
                      <a:pt x="1710" y="3126"/>
                    </a:lnTo>
                    <a:lnTo>
                      <a:pt x="1716" y="3114"/>
                    </a:lnTo>
                    <a:lnTo>
                      <a:pt x="1728" y="3102"/>
                    </a:lnTo>
                    <a:lnTo>
                      <a:pt x="1734" y="3090"/>
                    </a:lnTo>
                    <a:lnTo>
                      <a:pt x="1734" y="3060"/>
                    </a:lnTo>
                    <a:lnTo>
                      <a:pt x="1728" y="3054"/>
                    </a:lnTo>
                    <a:lnTo>
                      <a:pt x="1728" y="3048"/>
                    </a:lnTo>
                    <a:lnTo>
                      <a:pt x="1746" y="3018"/>
                    </a:lnTo>
                    <a:lnTo>
                      <a:pt x="1734" y="3012"/>
                    </a:lnTo>
                    <a:lnTo>
                      <a:pt x="1728" y="3000"/>
                    </a:lnTo>
                    <a:lnTo>
                      <a:pt x="1728" y="2988"/>
                    </a:lnTo>
                    <a:lnTo>
                      <a:pt x="1740" y="2976"/>
                    </a:lnTo>
                    <a:lnTo>
                      <a:pt x="1746" y="2976"/>
                    </a:lnTo>
                    <a:lnTo>
                      <a:pt x="1746" y="2952"/>
                    </a:lnTo>
                    <a:lnTo>
                      <a:pt x="1764" y="2952"/>
                    </a:lnTo>
                    <a:lnTo>
                      <a:pt x="1776" y="2940"/>
                    </a:lnTo>
                    <a:lnTo>
                      <a:pt x="1776" y="2904"/>
                    </a:lnTo>
                    <a:lnTo>
                      <a:pt x="1782" y="2898"/>
                    </a:lnTo>
                    <a:lnTo>
                      <a:pt x="1788" y="2886"/>
                    </a:lnTo>
                    <a:lnTo>
                      <a:pt x="1800" y="2874"/>
                    </a:lnTo>
                    <a:lnTo>
                      <a:pt x="1812" y="2868"/>
                    </a:lnTo>
                    <a:lnTo>
                      <a:pt x="1818" y="2862"/>
                    </a:lnTo>
                    <a:lnTo>
                      <a:pt x="1824" y="2862"/>
                    </a:lnTo>
                    <a:lnTo>
                      <a:pt x="1824" y="2898"/>
                    </a:lnTo>
                    <a:lnTo>
                      <a:pt x="1818" y="2904"/>
                    </a:lnTo>
                    <a:lnTo>
                      <a:pt x="1818" y="2910"/>
                    </a:lnTo>
                    <a:lnTo>
                      <a:pt x="1812" y="2916"/>
                    </a:lnTo>
                    <a:lnTo>
                      <a:pt x="1812" y="2934"/>
                    </a:lnTo>
                    <a:lnTo>
                      <a:pt x="1800" y="2940"/>
                    </a:lnTo>
                    <a:lnTo>
                      <a:pt x="1800" y="2952"/>
                    </a:lnTo>
                    <a:lnTo>
                      <a:pt x="1776" y="2982"/>
                    </a:lnTo>
                    <a:lnTo>
                      <a:pt x="1746" y="3006"/>
                    </a:lnTo>
                    <a:lnTo>
                      <a:pt x="1752" y="3012"/>
                    </a:lnTo>
                    <a:lnTo>
                      <a:pt x="1770" y="3012"/>
                    </a:lnTo>
                    <a:lnTo>
                      <a:pt x="1770" y="2994"/>
                    </a:lnTo>
                    <a:lnTo>
                      <a:pt x="1776" y="2988"/>
                    </a:lnTo>
                    <a:lnTo>
                      <a:pt x="1788" y="2988"/>
                    </a:lnTo>
                    <a:lnTo>
                      <a:pt x="1794" y="2982"/>
                    </a:lnTo>
                    <a:lnTo>
                      <a:pt x="1800" y="2982"/>
                    </a:lnTo>
                    <a:lnTo>
                      <a:pt x="1812" y="2964"/>
                    </a:lnTo>
                    <a:lnTo>
                      <a:pt x="1824" y="2940"/>
                    </a:lnTo>
                    <a:lnTo>
                      <a:pt x="1848" y="2880"/>
                    </a:lnTo>
                    <a:lnTo>
                      <a:pt x="1860" y="2832"/>
                    </a:lnTo>
                    <a:lnTo>
                      <a:pt x="1872" y="2808"/>
                    </a:lnTo>
                    <a:lnTo>
                      <a:pt x="1878" y="2790"/>
                    </a:lnTo>
                    <a:lnTo>
                      <a:pt x="1884" y="2778"/>
                    </a:lnTo>
                    <a:lnTo>
                      <a:pt x="1896" y="2772"/>
                    </a:lnTo>
                    <a:lnTo>
                      <a:pt x="1902" y="2760"/>
                    </a:lnTo>
                    <a:lnTo>
                      <a:pt x="1926" y="2736"/>
                    </a:lnTo>
                    <a:lnTo>
                      <a:pt x="1926" y="2724"/>
                    </a:lnTo>
                    <a:lnTo>
                      <a:pt x="1920" y="2718"/>
                    </a:lnTo>
                    <a:lnTo>
                      <a:pt x="1938" y="2706"/>
                    </a:lnTo>
                    <a:lnTo>
                      <a:pt x="1932" y="2670"/>
                    </a:lnTo>
                    <a:lnTo>
                      <a:pt x="1938" y="2646"/>
                    </a:lnTo>
                    <a:lnTo>
                      <a:pt x="1926" y="2640"/>
                    </a:lnTo>
                    <a:lnTo>
                      <a:pt x="1932" y="2634"/>
                    </a:lnTo>
                    <a:lnTo>
                      <a:pt x="1938" y="2622"/>
                    </a:lnTo>
                    <a:lnTo>
                      <a:pt x="1938" y="2610"/>
                    </a:lnTo>
                    <a:lnTo>
                      <a:pt x="1932" y="2604"/>
                    </a:lnTo>
                    <a:lnTo>
                      <a:pt x="1920" y="2598"/>
                    </a:lnTo>
                    <a:lnTo>
                      <a:pt x="1914" y="2592"/>
                    </a:lnTo>
                    <a:lnTo>
                      <a:pt x="1914" y="2556"/>
                    </a:lnTo>
                    <a:lnTo>
                      <a:pt x="1896" y="2544"/>
                    </a:lnTo>
                    <a:lnTo>
                      <a:pt x="1920" y="2544"/>
                    </a:lnTo>
                    <a:lnTo>
                      <a:pt x="1914" y="2520"/>
                    </a:lnTo>
                    <a:lnTo>
                      <a:pt x="1902" y="2508"/>
                    </a:lnTo>
                    <a:lnTo>
                      <a:pt x="1908" y="2508"/>
                    </a:lnTo>
                    <a:lnTo>
                      <a:pt x="1920" y="2502"/>
                    </a:lnTo>
                    <a:lnTo>
                      <a:pt x="1920" y="2490"/>
                    </a:lnTo>
                    <a:lnTo>
                      <a:pt x="1914" y="2490"/>
                    </a:lnTo>
                    <a:lnTo>
                      <a:pt x="1902" y="2484"/>
                    </a:lnTo>
                    <a:lnTo>
                      <a:pt x="1896" y="2478"/>
                    </a:lnTo>
                    <a:lnTo>
                      <a:pt x="1920" y="2460"/>
                    </a:lnTo>
                    <a:lnTo>
                      <a:pt x="1932" y="2472"/>
                    </a:lnTo>
                    <a:lnTo>
                      <a:pt x="1944" y="2478"/>
                    </a:lnTo>
                    <a:lnTo>
                      <a:pt x="1950" y="2478"/>
                    </a:lnTo>
                    <a:lnTo>
                      <a:pt x="1950" y="2448"/>
                    </a:lnTo>
                    <a:lnTo>
                      <a:pt x="1962" y="2424"/>
                    </a:lnTo>
                    <a:lnTo>
                      <a:pt x="1974" y="2418"/>
                    </a:lnTo>
                    <a:lnTo>
                      <a:pt x="1980" y="2418"/>
                    </a:lnTo>
                    <a:lnTo>
                      <a:pt x="2004" y="2406"/>
                    </a:lnTo>
                    <a:lnTo>
                      <a:pt x="2010" y="2394"/>
                    </a:lnTo>
                    <a:lnTo>
                      <a:pt x="2010" y="2382"/>
                    </a:lnTo>
                    <a:lnTo>
                      <a:pt x="2016" y="2376"/>
                    </a:lnTo>
                    <a:lnTo>
                      <a:pt x="2028" y="2376"/>
                    </a:lnTo>
                    <a:lnTo>
                      <a:pt x="2034" y="2370"/>
                    </a:lnTo>
                    <a:lnTo>
                      <a:pt x="2046" y="2370"/>
                    </a:lnTo>
                    <a:lnTo>
                      <a:pt x="2046" y="2358"/>
                    </a:lnTo>
                    <a:lnTo>
                      <a:pt x="2070" y="2358"/>
                    </a:lnTo>
                    <a:lnTo>
                      <a:pt x="2070" y="2340"/>
                    </a:lnTo>
                    <a:lnTo>
                      <a:pt x="2118" y="2340"/>
                    </a:lnTo>
                    <a:lnTo>
                      <a:pt x="2124" y="2358"/>
                    </a:lnTo>
                    <a:lnTo>
                      <a:pt x="2136" y="2352"/>
                    </a:lnTo>
                    <a:lnTo>
                      <a:pt x="2118" y="2334"/>
                    </a:lnTo>
                    <a:lnTo>
                      <a:pt x="2136" y="2316"/>
                    </a:lnTo>
                    <a:lnTo>
                      <a:pt x="2142" y="2316"/>
                    </a:lnTo>
                    <a:lnTo>
                      <a:pt x="2154" y="2310"/>
                    </a:lnTo>
                    <a:lnTo>
                      <a:pt x="2178" y="2310"/>
                    </a:lnTo>
                    <a:lnTo>
                      <a:pt x="2160" y="2292"/>
                    </a:lnTo>
                    <a:lnTo>
                      <a:pt x="2172" y="2286"/>
                    </a:lnTo>
                    <a:lnTo>
                      <a:pt x="2178" y="2280"/>
                    </a:lnTo>
                    <a:lnTo>
                      <a:pt x="2190" y="2280"/>
                    </a:lnTo>
                    <a:lnTo>
                      <a:pt x="2190" y="2304"/>
                    </a:lnTo>
                    <a:lnTo>
                      <a:pt x="2196" y="2304"/>
                    </a:lnTo>
                    <a:lnTo>
                      <a:pt x="2196" y="2298"/>
                    </a:lnTo>
                    <a:lnTo>
                      <a:pt x="2202" y="2286"/>
                    </a:lnTo>
                    <a:lnTo>
                      <a:pt x="2208" y="2280"/>
                    </a:lnTo>
                    <a:lnTo>
                      <a:pt x="2244" y="2286"/>
                    </a:lnTo>
                    <a:lnTo>
                      <a:pt x="2244" y="2280"/>
                    </a:lnTo>
                    <a:lnTo>
                      <a:pt x="2250" y="2274"/>
                    </a:lnTo>
                    <a:lnTo>
                      <a:pt x="2250" y="2268"/>
                    </a:lnTo>
                    <a:lnTo>
                      <a:pt x="2256" y="2262"/>
                    </a:lnTo>
                    <a:lnTo>
                      <a:pt x="2268" y="2256"/>
                    </a:lnTo>
                    <a:lnTo>
                      <a:pt x="2274" y="2256"/>
                    </a:lnTo>
                    <a:lnTo>
                      <a:pt x="2280" y="2262"/>
                    </a:lnTo>
                    <a:lnTo>
                      <a:pt x="2280" y="2286"/>
                    </a:lnTo>
                    <a:lnTo>
                      <a:pt x="2346" y="2280"/>
                    </a:lnTo>
                    <a:lnTo>
                      <a:pt x="2352" y="2262"/>
                    </a:lnTo>
                    <a:lnTo>
                      <a:pt x="2346" y="2250"/>
                    </a:lnTo>
                    <a:lnTo>
                      <a:pt x="2352" y="2244"/>
                    </a:lnTo>
                    <a:lnTo>
                      <a:pt x="2358" y="2232"/>
                    </a:lnTo>
                    <a:lnTo>
                      <a:pt x="2370" y="2220"/>
                    </a:lnTo>
                    <a:lnTo>
                      <a:pt x="2406" y="2202"/>
                    </a:lnTo>
                    <a:lnTo>
                      <a:pt x="2418" y="2202"/>
                    </a:lnTo>
                    <a:lnTo>
                      <a:pt x="2412" y="2190"/>
                    </a:lnTo>
                    <a:lnTo>
                      <a:pt x="2412" y="2112"/>
                    </a:lnTo>
                    <a:lnTo>
                      <a:pt x="2442" y="2082"/>
                    </a:lnTo>
                    <a:lnTo>
                      <a:pt x="2442" y="2058"/>
                    </a:lnTo>
                    <a:lnTo>
                      <a:pt x="2460" y="2052"/>
                    </a:lnTo>
                    <a:lnTo>
                      <a:pt x="2460" y="2022"/>
                    </a:lnTo>
                    <a:lnTo>
                      <a:pt x="2466" y="2022"/>
                    </a:lnTo>
                    <a:lnTo>
                      <a:pt x="2472" y="2016"/>
                    </a:lnTo>
                    <a:lnTo>
                      <a:pt x="2478" y="2016"/>
                    </a:lnTo>
                    <a:lnTo>
                      <a:pt x="2478" y="2010"/>
                    </a:lnTo>
                    <a:lnTo>
                      <a:pt x="2484" y="2004"/>
                    </a:lnTo>
                    <a:lnTo>
                      <a:pt x="2484" y="1956"/>
                    </a:lnTo>
                    <a:lnTo>
                      <a:pt x="2478" y="1944"/>
                    </a:lnTo>
                    <a:lnTo>
                      <a:pt x="2478" y="1926"/>
                    </a:lnTo>
                    <a:lnTo>
                      <a:pt x="2472" y="1908"/>
                    </a:lnTo>
                    <a:lnTo>
                      <a:pt x="2484" y="1884"/>
                    </a:lnTo>
                    <a:lnTo>
                      <a:pt x="2514" y="1854"/>
                    </a:lnTo>
                    <a:lnTo>
                      <a:pt x="2514" y="1848"/>
                    </a:lnTo>
                    <a:lnTo>
                      <a:pt x="2508" y="1836"/>
                    </a:lnTo>
                    <a:lnTo>
                      <a:pt x="2508" y="1830"/>
                    </a:lnTo>
                    <a:lnTo>
                      <a:pt x="2502" y="1818"/>
                    </a:lnTo>
                    <a:lnTo>
                      <a:pt x="2508" y="1764"/>
                    </a:lnTo>
                    <a:lnTo>
                      <a:pt x="2508" y="1758"/>
                    </a:lnTo>
                    <a:lnTo>
                      <a:pt x="2514" y="1752"/>
                    </a:lnTo>
                    <a:lnTo>
                      <a:pt x="2514" y="1722"/>
                    </a:lnTo>
                    <a:lnTo>
                      <a:pt x="2520" y="1710"/>
                    </a:lnTo>
                    <a:lnTo>
                      <a:pt x="2520" y="1680"/>
                    </a:lnTo>
                    <a:lnTo>
                      <a:pt x="2508" y="1644"/>
                    </a:lnTo>
                    <a:lnTo>
                      <a:pt x="2502" y="1608"/>
                    </a:lnTo>
                    <a:lnTo>
                      <a:pt x="2502" y="1596"/>
                    </a:lnTo>
                    <a:lnTo>
                      <a:pt x="2508" y="1560"/>
                    </a:lnTo>
                    <a:lnTo>
                      <a:pt x="2508" y="1548"/>
                    </a:lnTo>
                    <a:lnTo>
                      <a:pt x="2502" y="1536"/>
                    </a:lnTo>
                    <a:lnTo>
                      <a:pt x="2502" y="1500"/>
                    </a:lnTo>
                    <a:lnTo>
                      <a:pt x="2508" y="1488"/>
                    </a:lnTo>
                    <a:lnTo>
                      <a:pt x="2520" y="1476"/>
                    </a:lnTo>
                    <a:lnTo>
                      <a:pt x="2508" y="1458"/>
                    </a:lnTo>
                    <a:lnTo>
                      <a:pt x="2520" y="1446"/>
                    </a:lnTo>
                    <a:lnTo>
                      <a:pt x="2532" y="1446"/>
                    </a:lnTo>
                    <a:lnTo>
                      <a:pt x="2532" y="1452"/>
                    </a:lnTo>
                    <a:lnTo>
                      <a:pt x="2538" y="1464"/>
                    </a:lnTo>
                    <a:lnTo>
                      <a:pt x="2544" y="1470"/>
                    </a:lnTo>
                    <a:lnTo>
                      <a:pt x="2556" y="1464"/>
                    </a:lnTo>
                    <a:lnTo>
                      <a:pt x="2562" y="1452"/>
                    </a:lnTo>
                    <a:lnTo>
                      <a:pt x="2574" y="1446"/>
                    </a:lnTo>
                    <a:lnTo>
                      <a:pt x="2580" y="1434"/>
                    </a:lnTo>
                    <a:lnTo>
                      <a:pt x="2586" y="1428"/>
                    </a:lnTo>
                    <a:lnTo>
                      <a:pt x="2592" y="1416"/>
                    </a:lnTo>
                    <a:lnTo>
                      <a:pt x="2592" y="1404"/>
                    </a:lnTo>
                    <a:lnTo>
                      <a:pt x="2598" y="1386"/>
                    </a:lnTo>
                    <a:lnTo>
                      <a:pt x="2598" y="1374"/>
                    </a:lnTo>
                    <a:lnTo>
                      <a:pt x="2604" y="1356"/>
                    </a:lnTo>
                    <a:lnTo>
                      <a:pt x="2604" y="1344"/>
                    </a:lnTo>
                    <a:lnTo>
                      <a:pt x="2610" y="1338"/>
                    </a:lnTo>
                    <a:lnTo>
                      <a:pt x="2616" y="1338"/>
                    </a:lnTo>
                    <a:lnTo>
                      <a:pt x="2628" y="1326"/>
                    </a:lnTo>
                    <a:lnTo>
                      <a:pt x="2634" y="1314"/>
                    </a:lnTo>
                    <a:lnTo>
                      <a:pt x="2640" y="1308"/>
                    </a:lnTo>
                    <a:lnTo>
                      <a:pt x="2640" y="1296"/>
                    </a:lnTo>
                    <a:lnTo>
                      <a:pt x="2652" y="1290"/>
                    </a:lnTo>
                    <a:lnTo>
                      <a:pt x="2658" y="1284"/>
                    </a:lnTo>
                    <a:lnTo>
                      <a:pt x="2670" y="1284"/>
                    </a:lnTo>
                    <a:lnTo>
                      <a:pt x="2682" y="1272"/>
                    </a:lnTo>
                    <a:lnTo>
                      <a:pt x="2682" y="1254"/>
                    </a:lnTo>
                    <a:lnTo>
                      <a:pt x="2688" y="1254"/>
                    </a:lnTo>
                    <a:lnTo>
                      <a:pt x="2724" y="1218"/>
                    </a:lnTo>
                    <a:lnTo>
                      <a:pt x="2736" y="1188"/>
                    </a:lnTo>
                    <a:lnTo>
                      <a:pt x="2754" y="1158"/>
                    </a:lnTo>
                    <a:lnTo>
                      <a:pt x="2760" y="1134"/>
                    </a:lnTo>
                    <a:lnTo>
                      <a:pt x="2766" y="1122"/>
                    </a:lnTo>
                    <a:lnTo>
                      <a:pt x="2772" y="1116"/>
                    </a:lnTo>
                    <a:lnTo>
                      <a:pt x="2778" y="1104"/>
                    </a:lnTo>
                    <a:lnTo>
                      <a:pt x="2784" y="1098"/>
                    </a:lnTo>
                    <a:lnTo>
                      <a:pt x="2784" y="1080"/>
                    </a:lnTo>
                    <a:lnTo>
                      <a:pt x="2778" y="1068"/>
                    </a:lnTo>
                    <a:lnTo>
                      <a:pt x="2778" y="100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0" name="Bolivia" descr="© INSCALE GmbH, 18.06.2010"/>
              <p:cNvSpPr>
                <a:spLocks/>
              </p:cNvSpPr>
              <p:nvPr/>
            </p:nvSpPr>
            <p:spPr bwMode="auto">
              <a:xfrm>
                <a:off x="1394" y="2510"/>
                <a:ext cx="228" cy="271"/>
              </a:xfrm>
              <a:custGeom>
                <a:avLst/>
                <a:gdLst>
                  <a:gd name="T0" fmla="*/ 2147483647 w 894"/>
                  <a:gd name="T1" fmla="*/ 2147483647 h 1056"/>
                  <a:gd name="T2" fmla="*/ 2147483647 w 894"/>
                  <a:gd name="T3" fmla="*/ 2147483647 h 1056"/>
                  <a:gd name="T4" fmla="*/ 2147483647 w 894"/>
                  <a:gd name="T5" fmla="*/ 2147483647 h 1056"/>
                  <a:gd name="T6" fmla="*/ 2147483647 w 894"/>
                  <a:gd name="T7" fmla="*/ 2147483647 h 1056"/>
                  <a:gd name="T8" fmla="*/ 2147483647 w 894"/>
                  <a:gd name="T9" fmla="*/ 2147483647 h 1056"/>
                  <a:gd name="T10" fmla="*/ 2147483647 w 894"/>
                  <a:gd name="T11" fmla="*/ 2147483647 h 1056"/>
                  <a:gd name="T12" fmla="*/ 2147483647 w 894"/>
                  <a:gd name="T13" fmla="*/ 2147483647 h 1056"/>
                  <a:gd name="T14" fmla="*/ 2147483647 w 894"/>
                  <a:gd name="T15" fmla="*/ 2147483647 h 1056"/>
                  <a:gd name="T16" fmla="*/ 2147483647 w 894"/>
                  <a:gd name="T17" fmla="*/ 2147483647 h 1056"/>
                  <a:gd name="T18" fmla="*/ 2147483647 w 894"/>
                  <a:gd name="T19" fmla="*/ 2147483647 h 1056"/>
                  <a:gd name="T20" fmla="*/ 2147483647 w 894"/>
                  <a:gd name="T21" fmla="*/ 2147483647 h 1056"/>
                  <a:gd name="T22" fmla="*/ 2147483647 w 894"/>
                  <a:gd name="T23" fmla="*/ 2147483647 h 1056"/>
                  <a:gd name="T24" fmla="*/ 2147483647 w 894"/>
                  <a:gd name="T25" fmla="*/ 2147483647 h 1056"/>
                  <a:gd name="T26" fmla="*/ 2147483647 w 894"/>
                  <a:gd name="T27" fmla="*/ 2147483647 h 1056"/>
                  <a:gd name="T28" fmla="*/ 2147483647 w 894"/>
                  <a:gd name="T29" fmla="*/ 2147483647 h 1056"/>
                  <a:gd name="T30" fmla="*/ 2147483647 w 894"/>
                  <a:gd name="T31" fmla="*/ 2147483647 h 1056"/>
                  <a:gd name="T32" fmla="*/ 2147483647 w 894"/>
                  <a:gd name="T33" fmla="*/ 2147483647 h 1056"/>
                  <a:gd name="T34" fmla="*/ 2147483647 w 894"/>
                  <a:gd name="T35" fmla="*/ 2147483647 h 1056"/>
                  <a:gd name="T36" fmla="*/ 2147483647 w 894"/>
                  <a:gd name="T37" fmla="*/ 2147483647 h 1056"/>
                  <a:gd name="T38" fmla="*/ 2147483647 w 894"/>
                  <a:gd name="T39" fmla="*/ 2147483647 h 1056"/>
                  <a:gd name="T40" fmla="*/ 2147483647 w 894"/>
                  <a:gd name="T41" fmla="*/ 2147483647 h 1056"/>
                  <a:gd name="T42" fmla="*/ 2147483647 w 894"/>
                  <a:gd name="T43" fmla="*/ 2147483647 h 1056"/>
                  <a:gd name="T44" fmla="*/ 2147483647 w 894"/>
                  <a:gd name="T45" fmla="*/ 2147483647 h 1056"/>
                  <a:gd name="T46" fmla="*/ 2147483647 w 894"/>
                  <a:gd name="T47" fmla="*/ 2147483647 h 1056"/>
                  <a:gd name="T48" fmla="*/ 0 w 894"/>
                  <a:gd name="T49" fmla="*/ 2147483647 h 1056"/>
                  <a:gd name="T50" fmla="*/ 2147483647 w 894"/>
                  <a:gd name="T51" fmla="*/ 2147483647 h 1056"/>
                  <a:gd name="T52" fmla="*/ 2147483647 w 894"/>
                  <a:gd name="T53" fmla="*/ 2147483647 h 1056"/>
                  <a:gd name="T54" fmla="*/ 2147483647 w 894"/>
                  <a:gd name="T55" fmla="*/ 2147483647 h 1056"/>
                  <a:gd name="T56" fmla="*/ 2147483647 w 894"/>
                  <a:gd name="T57" fmla="*/ 2147483647 h 1056"/>
                  <a:gd name="T58" fmla="*/ 2147483647 w 894"/>
                  <a:gd name="T59" fmla="*/ 2147483647 h 1056"/>
                  <a:gd name="T60" fmla="*/ 2147483647 w 894"/>
                  <a:gd name="T61" fmla="*/ 2147483647 h 1056"/>
                  <a:gd name="T62" fmla="*/ 2147483647 w 894"/>
                  <a:gd name="T63" fmla="*/ 2147483647 h 1056"/>
                  <a:gd name="T64" fmla="*/ 2147483647 w 894"/>
                  <a:gd name="T65" fmla="*/ 2147483647 h 1056"/>
                  <a:gd name="T66" fmla="*/ 2147483647 w 894"/>
                  <a:gd name="T67" fmla="*/ 2147483647 h 1056"/>
                  <a:gd name="T68" fmla="*/ 2147483647 w 894"/>
                  <a:gd name="T69" fmla="*/ 2147483647 h 1056"/>
                  <a:gd name="T70" fmla="*/ 2147483647 w 894"/>
                  <a:gd name="T71" fmla="*/ 2147483647 h 1056"/>
                  <a:gd name="T72" fmla="*/ 2147483647 w 894"/>
                  <a:gd name="T73" fmla="*/ 2147483647 h 1056"/>
                  <a:gd name="T74" fmla="*/ 2147483647 w 894"/>
                  <a:gd name="T75" fmla="*/ 2147483647 h 1056"/>
                  <a:gd name="T76" fmla="*/ 2147483647 w 894"/>
                  <a:gd name="T77" fmla="*/ 2147483647 h 1056"/>
                  <a:gd name="T78" fmla="*/ 2147483647 w 894"/>
                  <a:gd name="T79" fmla="*/ 2147483647 h 1056"/>
                  <a:gd name="T80" fmla="*/ 2147483647 w 894"/>
                  <a:gd name="T81" fmla="*/ 2147483647 h 1056"/>
                  <a:gd name="T82" fmla="*/ 2147483647 w 894"/>
                  <a:gd name="T83" fmla="*/ 2147483647 h 1056"/>
                  <a:gd name="T84" fmla="*/ 2147483647 w 894"/>
                  <a:gd name="T85" fmla="*/ 2147483647 h 1056"/>
                  <a:gd name="T86" fmla="*/ 2147483647 w 894"/>
                  <a:gd name="T87" fmla="*/ 2147483647 h 1056"/>
                  <a:gd name="T88" fmla="*/ 2147483647 w 894"/>
                  <a:gd name="T89" fmla="*/ 2147483647 h 1056"/>
                  <a:gd name="T90" fmla="*/ 2147483647 w 894"/>
                  <a:gd name="T91" fmla="*/ 2147483647 h 1056"/>
                  <a:gd name="T92" fmla="*/ 2147483647 w 894"/>
                  <a:gd name="T93" fmla="*/ 2147483647 h 1056"/>
                  <a:gd name="T94" fmla="*/ 2147483647 w 894"/>
                  <a:gd name="T95" fmla="*/ 2147483647 h 1056"/>
                  <a:gd name="T96" fmla="*/ 2147483647 w 894"/>
                  <a:gd name="T97" fmla="*/ 2147483647 h 1056"/>
                  <a:gd name="T98" fmla="*/ 2147483647 w 894"/>
                  <a:gd name="T99" fmla="*/ 2147483647 h 1056"/>
                  <a:gd name="T100" fmla="*/ 2147483647 w 894"/>
                  <a:gd name="T101" fmla="*/ 2147483647 h 105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94"/>
                  <a:gd name="T154" fmla="*/ 0 h 1056"/>
                  <a:gd name="T155" fmla="*/ 894 w 894"/>
                  <a:gd name="T156" fmla="*/ 1056 h 105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94" h="1056">
                    <a:moveTo>
                      <a:pt x="882" y="744"/>
                    </a:moveTo>
                    <a:lnTo>
                      <a:pt x="882" y="738"/>
                    </a:lnTo>
                    <a:lnTo>
                      <a:pt x="888" y="732"/>
                    </a:lnTo>
                    <a:lnTo>
                      <a:pt x="888" y="708"/>
                    </a:lnTo>
                    <a:lnTo>
                      <a:pt x="894" y="696"/>
                    </a:lnTo>
                    <a:lnTo>
                      <a:pt x="894" y="684"/>
                    </a:lnTo>
                    <a:lnTo>
                      <a:pt x="882" y="648"/>
                    </a:lnTo>
                    <a:lnTo>
                      <a:pt x="876" y="636"/>
                    </a:lnTo>
                    <a:lnTo>
                      <a:pt x="864" y="624"/>
                    </a:lnTo>
                    <a:lnTo>
                      <a:pt x="840" y="612"/>
                    </a:lnTo>
                    <a:lnTo>
                      <a:pt x="834" y="606"/>
                    </a:lnTo>
                    <a:lnTo>
                      <a:pt x="822" y="600"/>
                    </a:lnTo>
                    <a:lnTo>
                      <a:pt x="816" y="588"/>
                    </a:lnTo>
                    <a:lnTo>
                      <a:pt x="816" y="576"/>
                    </a:lnTo>
                    <a:lnTo>
                      <a:pt x="822" y="558"/>
                    </a:lnTo>
                    <a:lnTo>
                      <a:pt x="822" y="546"/>
                    </a:lnTo>
                    <a:lnTo>
                      <a:pt x="828" y="540"/>
                    </a:lnTo>
                    <a:lnTo>
                      <a:pt x="828" y="534"/>
                    </a:lnTo>
                    <a:lnTo>
                      <a:pt x="768" y="534"/>
                    </a:lnTo>
                    <a:lnTo>
                      <a:pt x="720" y="528"/>
                    </a:lnTo>
                    <a:lnTo>
                      <a:pt x="690" y="522"/>
                    </a:lnTo>
                    <a:lnTo>
                      <a:pt x="684" y="516"/>
                    </a:lnTo>
                    <a:lnTo>
                      <a:pt x="684" y="474"/>
                    </a:lnTo>
                    <a:lnTo>
                      <a:pt x="690" y="462"/>
                    </a:lnTo>
                    <a:lnTo>
                      <a:pt x="684" y="456"/>
                    </a:lnTo>
                    <a:lnTo>
                      <a:pt x="672" y="450"/>
                    </a:lnTo>
                    <a:lnTo>
                      <a:pt x="666" y="438"/>
                    </a:lnTo>
                    <a:lnTo>
                      <a:pt x="660" y="432"/>
                    </a:lnTo>
                    <a:lnTo>
                      <a:pt x="660" y="426"/>
                    </a:lnTo>
                    <a:lnTo>
                      <a:pt x="678" y="426"/>
                    </a:lnTo>
                    <a:lnTo>
                      <a:pt x="678" y="396"/>
                    </a:lnTo>
                    <a:lnTo>
                      <a:pt x="672" y="384"/>
                    </a:lnTo>
                    <a:lnTo>
                      <a:pt x="666" y="378"/>
                    </a:lnTo>
                    <a:lnTo>
                      <a:pt x="660" y="366"/>
                    </a:lnTo>
                    <a:lnTo>
                      <a:pt x="660" y="336"/>
                    </a:lnTo>
                    <a:lnTo>
                      <a:pt x="654" y="330"/>
                    </a:lnTo>
                    <a:lnTo>
                      <a:pt x="648" y="318"/>
                    </a:lnTo>
                    <a:lnTo>
                      <a:pt x="624" y="306"/>
                    </a:lnTo>
                    <a:lnTo>
                      <a:pt x="564" y="306"/>
                    </a:lnTo>
                    <a:lnTo>
                      <a:pt x="558" y="300"/>
                    </a:lnTo>
                    <a:lnTo>
                      <a:pt x="546" y="294"/>
                    </a:lnTo>
                    <a:lnTo>
                      <a:pt x="534" y="282"/>
                    </a:lnTo>
                    <a:lnTo>
                      <a:pt x="534" y="276"/>
                    </a:lnTo>
                    <a:lnTo>
                      <a:pt x="510" y="276"/>
                    </a:lnTo>
                    <a:lnTo>
                      <a:pt x="498" y="270"/>
                    </a:lnTo>
                    <a:lnTo>
                      <a:pt x="486" y="258"/>
                    </a:lnTo>
                    <a:lnTo>
                      <a:pt x="474" y="252"/>
                    </a:lnTo>
                    <a:lnTo>
                      <a:pt x="468" y="240"/>
                    </a:lnTo>
                    <a:lnTo>
                      <a:pt x="468" y="234"/>
                    </a:lnTo>
                    <a:lnTo>
                      <a:pt x="456" y="234"/>
                    </a:lnTo>
                    <a:lnTo>
                      <a:pt x="450" y="240"/>
                    </a:lnTo>
                    <a:lnTo>
                      <a:pt x="438" y="240"/>
                    </a:lnTo>
                    <a:lnTo>
                      <a:pt x="426" y="234"/>
                    </a:lnTo>
                    <a:lnTo>
                      <a:pt x="420" y="222"/>
                    </a:lnTo>
                    <a:lnTo>
                      <a:pt x="414" y="228"/>
                    </a:lnTo>
                    <a:lnTo>
                      <a:pt x="384" y="228"/>
                    </a:lnTo>
                    <a:lnTo>
                      <a:pt x="372" y="222"/>
                    </a:lnTo>
                    <a:lnTo>
                      <a:pt x="366" y="216"/>
                    </a:lnTo>
                    <a:lnTo>
                      <a:pt x="366" y="210"/>
                    </a:lnTo>
                    <a:lnTo>
                      <a:pt x="360" y="198"/>
                    </a:lnTo>
                    <a:lnTo>
                      <a:pt x="360" y="192"/>
                    </a:lnTo>
                    <a:lnTo>
                      <a:pt x="354" y="186"/>
                    </a:lnTo>
                    <a:lnTo>
                      <a:pt x="330" y="186"/>
                    </a:lnTo>
                    <a:lnTo>
                      <a:pt x="324" y="156"/>
                    </a:lnTo>
                    <a:lnTo>
                      <a:pt x="318" y="150"/>
                    </a:lnTo>
                    <a:lnTo>
                      <a:pt x="306" y="144"/>
                    </a:lnTo>
                    <a:lnTo>
                      <a:pt x="294" y="132"/>
                    </a:lnTo>
                    <a:lnTo>
                      <a:pt x="294" y="120"/>
                    </a:lnTo>
                    <a:lnTo>
                      <a:pt x="300" y="114"/>
                    </a:lnTo>
                    <a:lnTo>
                      <a:pt x="300" y="96"/>
                    </a:lnTo>
                    <a:lnTo>
                      <a:pt x="294" y="84"/>
                    </a:lnTo>
                    <a:lnTo>
                      <a:pt x="288" y="78"/>
                    </a:lnTo>
                    <a:lnTo>
                      <a:pt x="288" y="48"/>
                    </a:lnTo>
                    <a:lnTo>
                      <a:pt x="294" y="42"/>
                    </a:lnTo>
                    <a:lnTo>
                      <a:pt x="294" y="36"/>
                    </a:lnTo>
                    <a:lnTo>
                      <a:pt x="300" y="30"/>
                    </a:lnTo>
                    <a:lnTo>
                      <a:pt x="300" y="0"/>
                    </a:lnTo>
                    <a:lnTo>
                      <a:pt x="288" y="0"/>
                    </a:lnTo>
                    <a:lnTo>
                      <a:pt x="276" y="6"/>
                    </a:lnTo>
                    <a:lnTo>
                      <a:pt x="276" y="12"/>
                    </a:lnTo>
                    <a:lnTo>
                      <a:pt x="270" y="12"/>
                    </a:lnTo>
                    <a:lnTo>
                      <a:pt x="258" y="0"/>
                    </a:lnTo>
                    <a:lnTo>
                      <a:pt x="246" y="12"/>
                    </a:lnTo>
                    <a:lnTo>
                      <a:pt x="210" y="12"/>
                    </a:lnTo>
                    <a:lnTo>
                      <a:pt x="198" y="18"/>
                    </a:lnTo>
                    <a:lnTo>
                      <a:pt x="192" y="24"/>
                    </a:lnTo>
                    <a:lnTo>
                      <a:pt x="186" y="36"/>
                    </a:lnTo>
                    <a:lnTo>
                      <a:pt x="180" y="42"/>
                    </a:lnTo>
                    <a:lnTo>
                      <a:pt x="180" y="48"/>
                    </a:lnTo>
                    <a:lnTo>
                      <a:pt x="144" y="48"/>
                    </a:lnTo>
                    <a:lnTo>
                      <a:pt x="138" y="78"/>
                    </a:lnTo>
                    <a:lnTo>
                      <a:pt x="102" y="78"/>
                    </a:lnTo>
                    <a:lnTo>
                      <a:pt x="90" y="96"/>
                    </a:lnTo>
                    <a:lnTo>
                      <a:pt x="84" y="102"/>
                    </a:lnTo>
                    <a:lnTo>
                      <a:pt x="60" y="114"/>
                    </a:lnTo>
                    <a:lnTo>
                      <a:pt x="42" y="114"/>
                    </a:lnTo>
                    <a:lnTo>
                      <a:pt x="42" y="108"/>
                    </a:lnTo>
                    <a:lnTo>
                      <a:pt x="36" y="102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0" y="114"/>
                    </a:lnTo>
                    <a:lnTo>
                      <a:pt x="6" y="132"/>
                    </a:lnTo>
                    <a:lnTo>
                      <a:pt x="18" y="144"/>
                    </a:lnTo>
                    <a:lnTo>
                      <a:pt x="30" y="162"/>
                    </a:lnTo>
                    <a:lnTo>
                      <a:pt x="42" y="174"/>
                    </a:lnTo>
                    <a:lnTo>
                      <a:pt x="54" y="192"/>
                    </a:lnTo>
                    <a:lnTo>
                      <a:pt x="66" y="216"/>
                    </a:lnTo>
                    <a:lnTo>
                      <a:pt x="66" y="228"/>
                    </a:lnTo>
                    <a:lnTo>
                      <a:pt x="60" y="234"/>
                    </a:lnTo>
                    <a:lnTo>
                      <a:pt x="54" y="246"/>
                    </a:lnTo>
                    <a:lnTo>
                      <a:pt x="48" y="252"/>
                    </a:lnTo>
                    <a:lnTo>
                      <a:pt x="60" y="300"/>
                    </a:lnTo>
                    <a:lnTo>
                      <a:pt x="42" y="330"/>
                    </a:lnTo>
                    <a:lnTo>
                      <a:pt x="48" y="330"/>
                    </a:lnTo>
                    <a:lnTo>
                      <a:pt x="60" y="342"/>
                    </a:lnTo>
                    <a:lnTo>
                      <a:pt x="66" y="354"/>
                    </a:lnTo>
                    <a:lnTo>
                      <a:pt x="66" y="360"/>
                    </a:lnTo>
                    <a:lnTo>
                      <a:pt x="60" y="372"/>
                    </a:lnTo>
                    <a:lnTo>
                      <a:pt x="48" y="384"/>
                    </a:lnTo>
                    <a:lnTo>
                      <a:pt x="36" y="408"/>
                    </a:lnTo>
                    <a:lnTo>
                      <a:pt x="42" y="426"/>
                    </a:lnTo>
                    <a:lnTo>
                      <a:pt x="48" y="438"/>
                    </a:lnTo>
                    <a:lnTo>
                      <a:pt x="54" y="444"/>
                    </a:lnTo>
                    <a:lnTo>
                      <a:pt x="54" y="450"/>
                    </a:lnTo>
                    <a:lnTo>
                      <a:pt x="42" y="468"/>
                    </a:lnTo>
                    <a:lnTo>
                      <a:pt x="54" y="480"/>
                    </a:lnTo>
                    <a:lnTo>
                      <a:pt x="78" y="498"/>
                    </a:lnTo>
                    <a:lnTo>
                      <a:pt x="78" y="516"/>
                    </a:lnTo>
                    <a:lnTo>
                      <a:pt x="102" y="528"/>
                    </a:lnTo>
                    <a:lnTo>
                      <a:pt x="90" y="558"/>
                    </a:lnTo>
                    <a:lnTo>
                      <a:pt x="78" y="546"/>
                    </a:lnTo>
                    <a:lnTo>
                      <a:pt x="78" y="558"/>
                    </a:lnTo>
                    <a:lnTo>
                      <a:pt x="66" y="582"/>
                    </a:lnTo>
                    <a:lnTo>
                      <a:pt x="54" y="588"/>
                    </a:lnTo>
                    <a:lnTo>
                      <a:pt x="36" y="606"/>
                    </a:lnTo>
                    <a:lnTo>
                      <a:pt x="48" y="630"/>
                    </a:lnTo>
                    <a:lnTo>
                      <a:pt x="42" y="636"/>
                    </a:lnTo>
                    <a:lnTo>
                      <a:pt x="60" y="666"/>
                    </a:lnTo>
                    <a:lnTo>
                      <a:pt x="84" y="666"/>
                    </a:lnTo>
                    <a:lnTo>
                      <a:pt x="96" y="744"/>
                    </a:lnTo>
                    <a:lnTo>
                      <a:pt x="108" y="750"/>
                    </a:lnTo>
                    <a:lnTo>
                      <a:pt x="114" y="750"/>
                    </a:lnTo>
                    <a:lnTo>
                      <a:pt x="138" y="762"/>
                    </a:lnTo>
                    <a:lnTo>
                      <a:pt x="144" y="774"/>
                    </a:lnTo>
                    <a:lnTo>
                      <a:pt x="144" y="780"/>
                    </a:lnTo>
                    <a:lnTo>
                      <a:pt x="138" y="792"/>
                    </a:lnTo>
                    <a:lnTo>
                      <a:pt x="126" y="804"/>
                    </a:lnTo>
                    <a:lnTo>
                      <a:pt x="144" y="822"/>
                    </a:lnTo>
                    <a:lnTo>
                      <a:pt x="138" y="828"/>
                    </a:lnTo>
                    <a:lnTo>
                      <a:pt x="132" y="840"/>
                    </a:lnTo>
                    <a:lnTo>
                      <a:pt x="126" y="846"/>
                    </a:lnTo>
                    <a:lnTo>
                      <a:pt x="126" y="858"/>
                    </a:lnTo>
                    <a:lnTo>
                      <a:pt x="132" y="870"/>
                    </a:lnTo>
                    <a:lnTo>
                      <a:pt x="138" y="876"/>
                    </a:lnTo>
                    <a:lnTo>
                      <a:pt x="138" y="900"/>
                    </a:lnTo>
                    <a:lnTo>
                      <a:pt x="144" y="900"/>
                    </a:lnTo>
                    <a:lnTo>
                      <a:pt x="150" y="906"/>
                    </a:lnTo>
                    <a:lnTo>
                      <a:pt x="162" y="912"/>
                    </a:lnTo>
                    <a:lnTo>
                      <a:pt x="168" y="918"/>
                    </a:lnTo>
                    <a:lnTo>
                      <a:pt x="180" y="924"/>
                    </a:lnTo>
                    <a:lnTo>
                      <a:pt x="186" y="930"/>
                    </a:lnTo>
                    <a:lnTo>
                      <a:pt x="186" y="996"/>
                    </a:lnTo>
                    <a:lnTo>
                      <a:pt x="210" y="1020"/>
                    </a:lnTo>
                    <a:lnTo>
                      <a:pt x="210" y="1044"/>
                    </a:lnTo>
                    <a:lnTo>
                      <a:pt x="216" y="1056"/>
                    </a:lnTo>
                    <a:lnTo>
                      <a:pt x="270" y="1056"/>
                    </a:lnTo>
                    <a:lnTo>
                      <a:pt x="270" y="1026"/>
                    </a:lnTo>
                    <a:lnTo>
                      <a:pt x="282" y="1026"/>
                    </a:lnTo>
                    <a:lnTo>
                      <a:pt x="282" y="1008"/>
                    </a:lnTo>
                    <a:lnTo>
                      <a:pt x="306" y="1002"/>
                    </a:lnTo>
                    <a:lnTo>
                      <a:pt x="318" y="978"/>
                    </a:lnTo>
                    <a:lnTo>
                      <a:pt x="324" y="984"/>
                    </a:lnTo>
                    <a:lnTo>
                      <a:pt x="348" y="996"/>
                    </a:lnTo>
                    <a:lnTo>
                      <a:pt x="360" y="996"/>
                    </a:lnTo>
                    <a:lnTo>
                      <a:pt x="378" y="1002"/>
                    </a:lnTo>
                    <a:lnTo>
                      <a:pt x="432" y="1002"/>
                    </a:lnTo>
                    <a:lnTo>
                      <a:pt x="462" y="1050"/>
                    </a:lnTo>
                    <a:lnTo>
                      <a:pt x="474" y="996"/>
                    </a:lnTo>
                    <a:lnTo>
                      <a:pt x="546" y="990"/>
                    </a:lnTo>
                    <a:lnTo>
                      <a:pt x="582" y="1014"/>
                    </a:lnTo>
                    <a:lnTo>
                      <a:pt x="582" y="996"/>
                    </a:lnTo>
                    <a:lnTo>
                      <a:pt x="594" y="924"/>
                    </a:lnTo>
                    <a:lnTo>
                      <a:pt x="594" y="900"/>
                    </a:lnTo>
                    <a:lnTo>
                      <a:pt x="588" y="894"/>
                    </a:lnTo>
                    <a:lnTo>
                      <a:pt x="588" y="888"/>
                    </a:lnTo>
                    <a:lnTo>
                      <a:pt x="576" y="864"/>
                    </a:lnTo>
                    <a:lnTo>
                      <a:pt x="576" y="852"/>
                    </a:lnTo>
                    <a:lnTo>
                      <a:pt x="582" y="846"/>
                    </a:lnTo>
                    <a:lnTo>
                      <a:pt x="594" y="840"/>
                    </a:lnTo>
                    <a:lnTo>
                      <a:pt x="606" y="828"/>
                    </a:lnTo>
                    <a:lnTo>
                      <a:pt x="612" y="798"/>
                    </a:lnTo>
                    <a:lnTo>
                      <a:pt x="714" y="780"/>
                    </a:lnTo>
                    <a:lnTo>
                      <a:pt x="792" y="768"/>
                    </a:lnTo>
                    <a:lnTo>
                      <a:pt x="846" y="810"/>
                    </a:lnTo>
                    <a:lnTo>
                      <a:pt x="864" y="846"/>
                    </a:lnTo>
                    <a:lnTo>
                      <a:pt x="864" y="840"/>
                    </a:lnTo>
                    <a:lnTo>
                      <a:pt x="870" y="834"/>
                    </a:lnTo>
                    <a:lnTo>
                      <a:pt x="882" y="828"/>
                    </a:lnTo>
                    <a:lnTo>
                      <a:pt x="888" y="822"/>
                    </a:lnTo>
                    <a:lnTo>
                      <a:pt x="876" y="816"/>
                    </a:lnTo>
                    <a:lnTo>
                      <a:pt x="870" y="810"/>
                    </a:lnTo>
                    <a:lnTo>
                      <a:pt x="870" y="786"/>
                    </a:lnTo>
                    <a:lnTo>
                      <a:pt x="876" y="774"/>
                    </a:lnTo>
                    <a:lnTo>
                      <a:pt x="882" y="768"/>
                    </a:lnTo>
                    <a:lnTo>
                      <a:pt x="888" y="756"/>
                    </a:lnTo>
                    <a:lnTo>
                      <a:pt x="882" y="74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91" name="Argentina" descr="© INSCALE GmbH, 18.06.2010"/>
              <p:cNvSpPr>
                <a:spLocks noEditPoints="1"/>
              </p:cNvSpPr>
              <p:nvPr/>
            </p:nvSpPr>
            <p:spPr bwMode="auto">
              <a:xfrm>
                <a:off x="1431" y="2761"/>
                <a:ext cx="279" cy="624"/>
              </a:xfrm>
              <a:custGeom>
                <a:avLst/>
                <a:gdLst>
                  <a:gd name="T0" fmla="*/ 2147483647 w 1092"/>
                  <a:gd name="T1" fmla="*/ 2147483647 h 2442"/>
                  <a:gd name="T2" fmla="*/ 2147483647 w 1092"/>
                  <a:gd name="T3" fmla="*/ 2147483647 h 2442"/>
                  <a:gd name="T4" fmla="*/ 2147483647 w 1092"/>
                  <a:gd name="T5" fmla="*/ 2147483647 h 2442"/>
                  <a:gd name="T6" fmla="*/ 2147483647 w 1092"/>
                  <a:gd name="T7" fmla="*/ 2147483647 h 2442"/>
                  <a:gd name="T8" fmla="*/ 2147483647 w 1092"/>
                  <a:gd name="T9" fmla="*/ 2147483647 h 2442"/>
                  <a:gd name="T10" fmla="*/ 2147483647 w 1092"/>
                  <a:gd name="T11" fmla="*/ 2147483647 h 2442"/>
                  <a:gd name="T12" fmla="*/ 2147483647 w 1092"/>
                  <a:gd name="T13" fmla="*/ 2147483647 h 2442"/>
                  <a:gd name="T14" fmla="*/ 2147483647 w 1092"/>
                  <a:gd name="T15" fmla="*/ 2147483647 h 2442"/>
                  <a:gd name="T16" fmla="*/ 2147483647 w 1092"/>
                  <a:gd name="T17" fmla="*/ 2147483647 h 2442"/>
                  <a:gd name="T18" fmla="*/ 2147483647 w 1092"/>
                  <a:gd name="T19" fmla="*/ 2147483647 h 2442"/>
                  <a:gd name="T20" fmla="*/ 2147483647 w 1092"/>
                  <a:gd name="T21" fmla="*/ 0 h 2442"/>
                  <a:gd name="T22" fmla="*/ 2147483647 w 1092"/>
                  <a:gd name="T23" fmla="*/ 2147483647 h 2442"/>
                  <a:gd name="T24" fmla="*/ 2147483647 w 1092"/>
                  <a:gd name="T25" fmla="*/ 2147483647 h 2442"/>
                  <a:gd name="T26" fmla="*/ 2147483647 w 1092"/>
                  <a:gd name="T27" fmla="*/ 2147483647 h 2442"/>
                  <a:gd name="T28" fmla="*/ 2147483647 w 1092"/>
                  <a:gd name="T29" fmla="*/ 2147483647 h 2442"/>
                  <a:gd name="T30" fmla="*/ 2147483647 w 1092"/>
                  <a:gd name="T31" fmla="*/ 2147483647 h 2442"/>
                  <a:gd name="T32" fmla="*/ 2147483647 w 1092"/>
                  <a:gd name="T33" fmla="*/ 2147483647 h 2442"/>
                  <a:gd name="T34" fmla="*/ 2147483647 w 1092"/>
                  <a:gd name="T35" fmla="*/ 2147483647 h 2442"/>
                  <a:gd name="T36" fmla="*/ 2147483647 w 1092"/>
                  <a:gd name="T37" fmla="*/ 2147483647 h 2442"/>
                  <a:gd name="T38" fmla="*/ 2147483647 w 1092"/>
                  <a:gd name="T39" fmla="*/ 2147483647 h 2442"/>
                  <a:gd name="T40" fmla="*/ 2147483647 w 1092"/>
                  <a:gd name="T41" fmla="*/ 2147483647 h 2442"/>
                  <a:gd name="T42" fmla="*/ 2147483647 w 1092"/>
                  <a:gd name="T43" fmla="*/ 2147483647 h 2442"/>
                  <a:gd name="T44" fmla="*/ 2147483647 w 1092"/>
                  <a:gd name="T45" fmla="*/ 2147483647 h 2442"/>
                  <a:gd name="T46" fmla="*/ 2147483647 w 1092"/>
                  <a:gd name="T47" fmla="*/ 2147483647 h 2442"/>
                  <a:gd name="T48" fmla="*/ 2147483647 w 1092"/>
                  <a:gd name="T49" fmla="*/ 2147483647 h 2442"/>
                  <a:gd name="T50" fmla="*/ 2147483647 w 1092"/>
                  <a:gd name="T51" fmla="*/ 2147483647 h 2442"/>
                  <a:gd name="T52" fmla="*/ 2147483647 w 1092"/>
                  <a:gd name="T53" fmla="*/ 2147483647 h 2442"/>
                  <a:gd name="T54" fmla="*/ 2147483647 w 1092"/>
                  <a:gd name="T55" fmla="*/ 2147483647 h 2442"/>
                  <a:gd name="T56" fmla="*/ 2147483647 w 1092"/>
                  <a:gd name="T57" fmla="*/ 2147483647 h 2442"/>
                  <a:gd name="T58" fmla="*/ 2147483647 w 1092"/>
                  <a:gd name="T59" fmla="*/ 2147483647 h 2442"/>
                  <a:gd name="T60" fmla="*/ 2147483647 w 1092"/>
                  <a:gd name="T61" fmla="*/ 2147483647 h 2442"/>
                  <a:gd name="T62" fmla="*/ 2147483647 w 1092"/>
                  <a:gd name="T63" fmla="*/ 2147483647 h 2442"/>
                  <a:gd name="T64" fmla="*/ 2147483647 w 1092"/>
                  <a:gd name="T65" fmla="*/ 2147483647 h 2442"/>
                  <a:gd name="T66" fmla="*/ 2147483647 w 1092"/>
                  <a:gd name="T67" fmla="*/ 2147483647 h 2442"/>
                  <a:gd name="T68" fmla="*/ 2147483647 w 1092"/>
                  <a:gd name="T69" fmla="*/ 2147483647 h 2442"/>
                  <a:gd name="T70" fmla="*/ 2147483647 w 1092"/>
                  <a:gd name="T71" fmla="*/ 2147483647 h 2442"/>
                  <a:gd name="T72" fmla="*/ 2147483647 w 1092"/>
                  <a:gd name="T73" fmla="*/ 2147483647 h 2442"/>
                  <a:gd name="T74" fmla="*/ 2147483647 w 1092"/>
                  <a:gd name="T75" fmla="*/ 2147483647 h 2442"/>
                  <a:gd name="T76" fmla="*/ 2147483647 w 1092"/>
                  <a:gd name="T77" fmla="*/ 2147483647 h 2442"/>
                  <a:gd name="T78" fmla="*/ 2147483647 w 1092"/>
                  <a:gd name="T79" fmla="*/ 2147483647 h 2442"/>
                  <a:gd name="T80" fmla="*/ 2147483647 w 1092"/>
                  <a:gd name="T81" fmla="*/ 2147483647 h 2442"/>
                  <a:gd name="T82" fmla="*/ 2147483647 w 1092"/>
                  <a:gd name="T83" fmla="*/ 2147483647 h 2442"/>
                  <a:gd name="T84" fmla="*/ 2147483647 w 1092"/>
                  <a:gd name="T85" fmla="*/ 2147483647 h 2442"/>
                  <a:gd name="T86" fmla="*/ 2147483647 w 1092"/>
                  <a:gd name="T87" fmla="*/ 2147483647 h 2442"/>
                  <a:gd name="T88" fmla="*/ 2147483647 w 1092"/>
                  <a:gd name="T89" fmla="*/ 2147483647 h 2442"/>
                  <a:gd name="T90" fmla="*/ 2147483647 w 1092"/>
                  <a:gd name="T91" fmla="*/ 2147483647 h 2442"/>
                  <a:gd name="T92" fmla="*/ 2147483647 w 1092"/>
                  <a:gd name="T93" fmla="*/ 2147483647 h 2442"/>
                  <a:gd name="T94" fmla="*/ 2147483647 w 1092"/>
                  <a:gd name="T95" fmla="*/ 2147483647 h 2442"/>
                  <a:gd name="T96" fmla="*/ 2147483647 w 1092"/>
                  <a:gd name="T97" fmla="*/ 2147483647 h 2442"/>
                  <a:gd name="T98" fmla="*/ 2147483647 w 1092"/>
                  <a:gd name="T99" fmla="*/ 2147483647 h 2442"/>
                  <a:gd name="T100" fmla="*/ 2147483647 w 1092"/>
                  <a:gd name="T101" fmla="*/ 2147483647 h 2442"/>
                  <a:gd name="T102" fmla="*/ 2147483647 w 1092"/>
                  <a:gd name="T103" fmla="*/ 2147483647 h 2442"/>
                  <a:gd name="T104" fmla="*/ 2147483647 w 1092"/>
                  <a:gd name="T105" fmla="*/ 2147483647 h 2442"/>
                  <a:gd name="T106" fmla="*/ 2147483647 w 1092"/>
                  <a:gd name="T107" fmla="*/ 2147483647 h 2442"/>
                  <a:gd name="T108" fmla="*/ 2147483647 w 1092"/>
                  <a:gd name="T109" fmla="*/ 2147483647 h 2442"/>
                  <a:gd name="T110" fmla="*/ 2147483647 w 1092"/>
                  <a:gd name="T111" fmla="*/ 2147483647 h 2442"/>
                  <a:gd name="T112" fmla="*/ 2147483647 w 1092"/>
                  <a:gd name="T113" fmla="*/ 2147483647 h 244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92"/>
                  <a:gd name="T172" fmla="*/ 0 h 2442"/>
                  <a:gd name="T173" fmla="*/ 1092 w 1092"/>
                  <a:gd name="T174" fmla="*/ 2442 h 244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92" h="2442">
                    <a:moveTo>
                      <a:pt x="954" y="534"/>
                    </a:moveTo>
                    <a:lnTo>
                      <a:pt x="978" y="528"/>
                    </a:lnTo>
                    <a:lnTo>
                      <a:pt x="984" y="504"/>
                    </a:lnTo>
                    <a:lnTo>
                      <a:pt x="990" y="498"/>
                    </a:lnTo>
                    <a:lnTo>
                      <a:pt x="990" y="480"/>
                    </a:lnTo>
                    <a:lnTo>
                      <a:pt x="1026" y="480"/>
                    </a:lnTo>
                    <a:lnTo>
                      <a:pt x="1026" y="462"/>
                    </a:lnTo>
                    <a:lnTo>
                      <a:pt x="1032" y="450"/>
                    </a:lnTo>
                    <a:lnTo>
                      <a:pt x="1038" y="444"/>
                    </a:lnTo>
                    <a:lnTo>
                      <a:pt x="1092" y="426"/>
                    </a:lnTo>
                    <a:lnTo>
                      <a:pt x="1092" y="390"/>
                    </a:lnTo>
                    <a:lnTo>
                      <a:pt x="1086" y="372"/>
                    </a:lnTo>
                    <a:lnTo>
                      <a:pt x="1086" y="342"/>
                    </a:lnTo>
                    <a:lnTo>
                      <a:pt x="1080" y="336"/>
                    </a:lnTo>
                    <a:lnTo>
                      <a:pt x="1074" y="336"/>
                    </a:lnTo>
                    <a:lnTo>
                      <a:pt x="1074" y="324"/>
                    </a:lnTo>
                    <a:lnTo>
                      <a:pt x="1062" y="300"/>
                    </a:lnTo>
                    <a:lnTo>
                      <a:pt x="1056" y="294"/>
                    </a:lnTo>
                    <a:lnTo>
                      <a:pt x="1038" y="294"/>
                    </a:lnTo>
                    <a:lnTo>
                      <a:pt x="1032" y="300"/>
                    </a:lnTo>
                    <a:lnTo>
                      <a:pt x="1020" y="306"/>
                    </a:lnTo>
                    <a:lnTo>
                      <a:pt x="1020" y="384"/>
                    </a:lnTo>
                    <a:lnTo>
                      <a:pt x="1008" y="390"/>
                    </a:lnTo>
                    <a:lnTo>
                      <a:pt x="1002" y="402"/>
                    </a:lnTo>
                    <a:lnTo>
                      <a:pt x="990" y="408"/>
                    </a:lnTo>
                    <a:lnTo>
                      <a:pt x="984" y="414"/>
                    </a:lnTo>
                    <a:lnTo>
                      <a:pt x="978" y="414"/>
                    </a:lnTo>
                    <a:lnTo>
                      <a:pt x="966" y="426"/>
                    </a:lnTo>
                    <a:lnTo>
                      <a:pt x="954" y="450"/>
                    </a:lnTo>
                    <a:lnTo>
                      <a:pt x="948" y="456"/>
                    </a:lnTo>
                    <a:lnTo>
                      <a:pt x="948" y="450"/>
                    </a:lnTo>
                    <a:lnTo>
                      <a:pt x="942" y="444"/>
                    </a:lnTo>
                    <a:lnTo>
                      <a:pt x="930" y="444"/>
                    </a:lnTo>
                    <a:lnTo>
                      <a:pt x="924" y="450"/>
                    </a:lnTo>
                    <a:lnTo>
                      <a:pt x="924" y="468"/>
                    </a:lnTo>
                    <a:lnTo>
                      <a:pt x="912" y="450"/>
                    </a:lnTo>
                    <a:lnTo>
                      <a:pt x="852" y="450"/>
                    </a:lnTo>
                    <a:lnTo>
                      <a:pt x="834" y="444"/>
                    </a:lnTo>
                    <a:lnTo>
                      <a:pt x="822" y="438"/>
                    </a:lnTo>
                    <a:lnTo>
                      <a:pt x="816" y="432"/>
                    </a:lnTo>
                    <a:lnTo>
                      <a:pt x="804" y="426"/>
                    </a:lnTo>
                    <a:lnTo>
                      <a:pt x="798" y="426"/>
                    </a:lnTo>
                    <a:lnTo>
                      <a:pt x="786" y="432"/>
                    </a:lnTo>
                    <a:lnTo>
                      <a:pt x="762" y="432"/>
                    </a:lnTo>
                    <a:lnTo>
                      <a:pt x="756" y="426"/>
                    </a:lnTo>
                    <a:lnTo>
                      <a:pt x="756" y="414"/>
                    </a:lnTo>
                    <a:lnTo>
                      <a:pt x="762" y="402"/>
                    </a:lnTo>
                    <a:lnTo>
                      <a:pt x="768" y="396"/>
                    </a:lnTo>
                    <a:lnTo>
                      <a:pt x="774" y="384"/>
                    </a:lnTo>
                    <a:lnTo>
                      <a:pt x="780" y="378"/>
                    </a:lnTo>
                    <a:lnTo>
                      <a:pt x="780" y="342"/>
                    </a:lnTo>
                    <a:lnTo>
                      <a:pt x="798" y="342"/>
                    </a:lnTo>
                    <a:lnTo>
                      <a:pt x="804" y="336"/>
                    </a:lnTo>
                    <a:lnTo>
                      <a:pt x="804" y="330"/>
                    </a:lnTo>
                    <a:lnTo>
                      <a:pt x="798" y="318"/>
                    </a:lnTo>
                    <a:lnTo>
                      <a:pt x="792" y="312"/>
                    </a:lnTo>
                    <a:lnTo>
                      <a:pt x="798" y="300"/>
                    </a:lnTo>
                    <a:lnTo>
                      <a:pt x="804" y="294"/>
                    </a:lnTo>
                    <a:lnTo>
                      <a:pt x="804" y="282"/>
                    </a:lnTo>
                    <a:lnTo>
                      <a:pt x="810" y="276"/>
                    </a:lnTo>
                    <a:lnTo>
                      <a:pt x="804" y="270"/>
                    </a:lnTo>
                    <a:lnTo>
                      <a:pt x="792" y="264"/>
                    </a:lnTo>
                    <a:lnTo>
                      <a:pt x="774" y="258"/>
                    </a:lnTo>
                    <a:lnTo>
                      <a:pt x="762" y="252"/>
                    </a:lnTo>
                    <a:lnTo>
                      <a:pt x="750" y="252"/>
                    </a:lnTo>
                    <a:lnTo>
                      <a:pt x="744" y="246"/>
                    </a:lnTo>
                    <a:lnTo>
                      <a:pt x="708" y="228"/>
                    </a:lnTo>
                    <a:lnTo>
                      <a:pt x="690" y="216"/>
                    </a:lnTo>
                    <a:lnTo>
                      <a:pt x="678" y="210"/>
                    </a:lnTo>
                    <a:lnTo>
                      <a:pt x="672" y="204"/>
                    </a:lnTo>
                    <a:lnTo>
                      <a:pt x="666" y="204"/>
                    </a:lnTo>
                    <a:lnTo>
                      <a:pt x="660" y="198"/>
                    </a:lnTo>
                    <a:lnTo>
                      <a:pt x="648" y="192"/>
                    </a:lnTo>
                    <a:lnTo>
                      <a:pt x="642" y="186"/>
                    </a:lnTo>
                    <a:lnTo>
                      <a:pt x="630" y="180"/>
                    </a:lnTo>
                    <a:lnTo>
                      <a:pt x="600" y="180"/>
                    </a:lnTo>
                    <a:lnTo>
                      <a:pt x="564" y="162"/>
                    </a:lnTo>
                    <a:lnTo>
                      <a:pt x="558" y="156"/>
                    </a:lnTo>
                    <a:lnTo>
                      <a:pt x="552" y="156"/>
                    </a:lnTo>
                    <a:lnTo>
                      <a:pt x="546" y="138"/>
                    </a:lnTo>
                    <a:lnTo>
                      <a:pt x="534" y="132"/>
                    </a:lnTo>
                    <a:lnTo>
                      <a:pt x="516" y="114"/>
                    </a:lnTo>
                    <a:lnTo>
                      <a:pt x="492" y="102"/>
                    </a:lnTo>
                    <a:lnTo>
                      <a:pt x="486" y="96"/>
                    </a:lnTo>
                    <a:lnTo>
                      <a:pt x="480" y="84"/>
                    </a:lnTo>
                    <a:lnTo>
                      <a:pt x="468" y="78"/>
                    </a:lnTo>
                    <a:lnTo>
                      <a:pt x="462" y="66"/>
                    </a:lnTo>
                    <a:lnTo>
                      <a:pt x="456" y="60"/>
                    </a:lnTo>
                    <a:lnTo>
                      <a:pt x="456" y="54"/>
                    </a:lnTo>
                    <a:lnTo>
                      <a:pt x="438" y="36"/>
                    </a:lnTo>
                    <a:lnTo>
                      <a:pt x="402" y="12"/>
                    </a:lnTo>
                    <a:lnTo>
                      <a:pt x="330" y="18"/>
                    </a:lnTo>
                    <a:lnTo>
                      <a:pt x="318" y="72"/>
                    </a:lnTo>
                    <a:lnTo>
                      <a:pt x="288" y="24"/>
                    </a:lnTo>
                    <a:lnTo>
                      <a:pt x="234" y="24"/>
                    </a:lnTo>
                    <a:lnTo>
                      <a:pt x="216" y="18"/>
                    </a:lnTo>
                    <a:lnTo>
                      <a:pt x="204" y="18"/>
                    </a:lnTo>
                    <a:lnTo>
                      <a:pt x="180" y="6"/>
                    </a:lnTo>
                    <a:lnTo>
                      <a:pt x="174" y="0"/>
                    </a:lnTo>
                    <a:lnTo>
                      <a:pt x="162" y="24"/>
                    </a:lnTo>
                    <a:lnTo>
                      <a:pt x="138" y="30"/>
                    </a:lnTo>
                    <a:lnTo>
                      <a:pt x="138" y="48"/>
                    </a:lnTo>
                    <a:lnTo>
                      <a:pt x="126" y="48"/>
                    </a:lnTo>
                    <a:lnTo>
                      <a:pt x="126" y="78"/>
                    </a:lnTo>
                    <a:lnTo>
                      <a:pt x="114" y="78"/>
                    </a:lnTo>
                    <a:lnTo>
                      <a:pt x="126" y="96"/>
                    </a:lnTo>
                    <a:lnTo>
                      <a:pt x="114" y="180"/>
                    </a:lnTo>
                    <a:lnTo>
                      <a:pt x="108" y="180"/>
                    </a:lnTo>
                    <a:lnTo>
                      <a:pt x="102" y="186"/>
                    </a:lnTo>
                    <a:lnTo>
                      <a:pt x="90" y="192"/>
                    </a:lnTo>
                    <a:lnTo>
                      <a:pt x="72" y="198"/>
                    </a:lnTo>
                    <a:lnTo>
                      <a:pt x="60" y="210"/>
                    </a:lnTo>
                    <a:lnTo>
                      <a:pt x="48" y="216"/>
                    </a:lnTo>
                    <a:lnTo>
                      <a:pt x="42" y="228"/>
                    </a:lnTo>
                    <a:lnTo>
                      <a:pt x="36" y="234"/>
                    </a:lnTo>
                    <a:lnTo>
                      <a:pt x="36" y="240"/>
                    </a:lnTo>
                    <a:lnTo>
                      <a:pt x="42" y="246"/>
                    </a:lnTo>
                    <a:lnTo>
                      <a:pt x="54" y="252"/>
                    </a:lnTo>
                    <a:lnTo>
                      <a:pt x="66" y="252"/>
                    </a:lnTo>
                    <a:lnTo>
                      <a:pt x="66" y="258"/>
                    </a:lnTo>
                    <a:lnTo>
                      <a:pt x="42" y="282"/>
                    </a:lnTo>
                    <a:lnTo>
                      <a:pt x="42" y="300"/>
                    </a:lnTo>
                    <a:lnTo>
                      <a:pt x="48" y="306"/>
                    </a:lnTo>
                    <a:lnTo>
                      <a:pt x="60" y="312"/>
                    </a:lnTo>
                    <a:lnTo>
                      <a:pt x="72" y="324"/>
                    </a:lnTo>
                    <a:lnTo>
                      <a:pt x="78" y="336"/>
                    </a:lnTo>
                    <a:lnTo>
                      <a:pt x="72" y="342"/>
                    </a:lnTo>
                    <a:lnTo>
                      <a:pt x="66" y="354"/>
                    </a:lnTo>
                    <a:lnTo>
                      <a:pt x="54" y="366"/>
                    </a:lnTo>
                    <a:lnTo>
                      <a:pt x="48" y="366"/>
                    </a:lnTo>
                    <a:lnTo>
                      <a:pt x="54" y="366"/>
                    </a:lnTo>
                    <a:lnTo>
                      <a:pt x="60" y="372"/>
                    </a:lnTo>
                    <a:lnTo>
                      <a:pt x="84" y="384"/>
                    </a:lnTo>
                    <a:lnTo>
                      <a:pt x="90" y="396"/>
                    </a:lnTo>
                    <a:lnTo>
                      <a:pt x="90" y="408"/>
                    </a:lnTo>
                    <a:lnTo>
                      <a:pt x="78" y="414"/>
                    </a:lnTo>
                    <a:lnTo>
                      <a:pt x="72" y="420"/>
                    </a:lnTo>
                    <a:lnTo>
                      <a:pt x="54" y="420"/>
                    </a:lnTo>
                    <a:lnTo>
                      <a:pt x="54" y="432"/>
                    </a:lnTo>
                    <a:lnTo>
                      <a:pt x="48" y="450"/>
                    </a:lnTo>
                    <a:lnTo>
                      <a:pt x="48" y="462"/>
                    </a:lnTo>
                    <a:lnTo>
                      <a:pt x="42" y="474"/>
                    </a:lnTo>
                    <a:lnTo>
                      <a:pt x="42" y="486"/>
                    </a:lnTo>
                    <a:lnTo>
                      <a:pt x="30" y="498"/>
                    </a:lnTo>
                    <a:lnTo>
                      <a:pt x="24" y="510"/>
                    </a:lnTo>
                    <a:lnTo>
                      <a:pt x="18" y="516"/>
                    </a:lnTo>
                    <a:lnTo>
                      <a:pt x="18" y="582"/>
                    </a:lnTo>
                    <a:lnTo>
                      <a:pt x="6" y="594"/>
                    </a:lnTo>
                    <a:lnTo>
                      <a:pt x="6" y="606"/>
                    </a:lnTo>
                    <a:lnTo>
                      <a:pt x="18" y="630"/>
                    </a:lnTo>
                    <a:lnTo>
                      <a:pt x="30" y="666"/>
                    </a:lnTo>
                    <a:lnTo>
                      <a:pt x="36" y="678"/>
                    </a:lnTo>
                    <a:lnTo>
                      <a:pt x="36" y="684"/>
                    </a:lnTo>
                    <a:lnTo>
                      <a:pt x="12" y="684"/>
                    </a:lnTo>
                    <a:lnTo>
                      <a:pt x="18" y="738"/>
                    </a:lnTo>
                    <a:lnTo>
                      <a:pt x="6" y="744"/>
                    </a:lnTo>
                    <a:lnTo>
                      <a:pt x="0" y="744"/>
                    </a:lnTo>
                    <a:lnTo>
                      <a:pt x="0" y="768"/>
                    </a:lnTo>
                    <a:lnTo>
                      <a:pt x="6" y="774"/>
                    </a:lnTo>
                    <a:lnTo>
                      <a:pt x="6" y="780"/>
                    </a:lnTo>
                    <a:lnTo>
                      <a:pt x="18" y="786"/>
                    </a:lnTo>
                    <a:lnTo>
                      <a:pt x="36" y="804"/>
                    </a:lnTo>
                    <a:lnTo>
                      <a:pt x="36" y="816"/>
                    </a:lnTo>
                    <a:lnTo>
                      <a:pt x="30" y="822"/>
                    </a:lnTo>
                    <a:lnTo>
                      <a:pt x="30" y="828"/>
                    </a:lnTo>
                    <a:lnTo>
                      <a:pt x="48" y="846"/>
                    </a:lnTo>
                    <a:lnTo>
                      <a:pt x="60" y="876"/>
                    </a:lnTo>
                    <a:lnTo>
                      <a:pt x="66" y="888"/>
                    </a:lnTo>
                    <a:lnTo>
                      <a:pt x="60" y="894"/>
                    </a:lnTo>
                    <a:lnTo>
                      <a:pt x="60" y="906"/>
                    </a:lnTo>
                    <a:lnTo>
                      <a:pt x="72" y="918"/>
                    </a:lnTo>
                    <a:lnTo>
                      <a:pt x="96" y="918"/>
                    </a:lnTo>
                    <a:lnTo>
                      <a:pt x="102" y="960"/>
                    </a:lnTo>
                    <a:lnTo>
                      <a:pt x="108" y="972"/>
                    </a:lnTo>
                    <a:lnTo>
                      <a:pt x="114" y="978"/>
                    </a:lnTo>
                    <a:lnTo>
                      <a:pt x="120" y="990"/>
                    </a:lnTo>
                    <a:lnTo>
                      <a:pt x="120" y="996"/>
                    </a:lnTo>
                    <a:lnTo>
                      <a:pt x="102" y="1014"/>
                    </a:lnTo>
                    <a:lnTo>
                      <a:pt x="102" y="1038"/>
                    </a:lnTo>
                    <a:lnTo>
                      <a:pt x="96" y="1056"/>
                    </a:lnTo>
                    <a:lnTo>
                      <a:pt x="96" y="1086"/>
                    </a:lnTo>
                    <a:lnTo>
                      <a:pt x="84" y="1086"/>
                    </a:lnTo>
                    <a:lnTo>
                      <a:pt x="90" y="1092"/>
                    </a:lnTo>
                    <a:lnTo>
                      <a:pt x="96" y="1104"/>
                    </a:lnTo>
                    <a:lnTo>
                      <a:pt x="102" y="1110"/>
                    </a:lnTo>
                    <a:lnTo>
                      <a:pt x="108" y="1122"/>
                    </a:lnTo>
                    <a:lnTo>
                      <a:pt x="114" y="1128"/>
                    </a:lnTo>
                    <a:lnTo>
                      <a:pt x="114" y="1140"/>
                    </a:lnTo>
                    <a:lnTo>
                      <a:pt x="108" y="1152"/>
                    </a:lnTo>
                    <a:lnTo>
                      <a:pt x="108" y="1158"/>
                    </a:lnTo>
                    <a:lnTo>
                      <a:pt x="102" y="1176"/>
                    </a:lnTo>
                    <a:lnTo>
                      <a:pt x="78" y="1182"/>
                    </a:lnTo>
                    <a:lnTo>
                      <a:pt x="78" y="1188"/>
                    </a:lnTo>
                    <a:lnTo>
                      <a:pt x="84" y="1194"/>
                    </a:lnTo>
                    <a:lnTo>
                      <a:pt x="84" y="1206"/>
                    </a:lnTo>
                    <a:lnTo>
                      <a:pt x="90" y="1224"/>
                    </a:lnTo>
                    <a:lnTo>
                      <a:pt x="96" y="1236"/>
                    </a:lnTo>
                    <a:lnTo>
                      <a:pt x="96" y="1284"/>
                    </a:lnTo>
                    <a:lnTo>
                      <a:pt x="126" y="1308"/>
                    </a:lnTo>
                    <a:lnTo>
                      <a:pt x="126" y="1326"/>
                    </a:lnTo>
                    <a:lnTo>
                      <a:pt x="132" y="1326"/>
                    </a:lnTo>
                    <a:lnTo>
                      <a:pt x="150" y="1344"/>
                    </a:lnTo>
                    <a:lnTo>
                      <a:pt x="150" y="1350"/>
                    </a:lnTo>
                    <a:lnTo>
                      <a:pt x="144" y="1362"/>
                    </a:lnTo>
                    <a:lnTo>
                      <a:pt x="132" y="1368"/>
                    </a:lnTo>
                    <a:lnTo>
                      <a:pt x="126" y="1374"/>
                    </a:lnTo>
                    <a:lnTo>
                      <a:pt x="120" y="1374"/>
                    </a:lnTo>
                    <a:lnTo>
                      <a:pt x="132" y="1416"/>
                    </a:lnTo>
                    <a:lnTo>
                      <a:pt x="114" y="1428"/>
                    </a:lnTo>
                    <a:lnTo>
                      <a:pt x="132" y="1446"/>
                    </a:lnTo>
                    <a:lnTo>
                      <a:pt x="132" y="1452"/>
                    </a:lnTo>
                    <a:lnTo>
                      <a:pt x="126" y="1464"/>
                    </a:lnTo>
                    <a:lnTo>
                      <a:pt x="126" y="1470"/>
                    </a:lnTo>
                    <a:lnTo>
                      <a:pt x="144" y="1482"/>
                    </a:lnTo>
                    <a:lnTo>
                      <a:pt x="144" y="1494"/>
                    </a:lnTo>
                    <a:lnTo>
                      <a:pt x="138" y="1500"/>
                    </a:lnTo>
                    <a:lnTo>
                      <a:pt x="138" y="1530"/>
                    </a:lnTo>
                    <a:lnTo>
                      <a:pt x="144" y="1536"/>
                    </a:lnTo>
                    <a:lnTo>
                      <a:pt x="150" y="1548"/>
                    </a:lnTo>
                    <a:lnTo>
                      <a:pt x="150" y="1572"/>
                    </a:lnTo>
                    <a:lnTo>
                      <a:pt x="156" y="1584"/>
                    </a:lnTo>
                    <a:lnTo>
                      <a:pt x="174" y="1602"/>
                    </a:lnTo>
                    <a:lnTo>
                      <a:pt x="186" y="1608"/>
                    </a:lnTo>
                    <a:lnTo>
                      <a:pt x="198" y="1620"/>
                    </a:lnTo>
                    <a:lnTo>
                      <a:pt x="192" y="1620"/>
                    </a:lnTo>
                    <a:lnTo>
                      <a:pt x="180" y="1626"/>
                    </a:lnTo>
                    <a:lnTo>
                      <a:pt x="174" y="1632"/>
                    </a:lnTo>
                    <a:lnTo>
                      <a:pt x="174" y="1644"/>
                    </a:lnTo>
                    <a:lnTo>
                      <a:pt x="180" y="1656"/>
                    </a:lnTo>
                    <a:lnTo>
                      <a:pt x="180" y="1674"/>
                    </a:lnTo>
                    <a:lnTo>
                      <a:pt x="186" y="1686"/>
                    </a:lnTo>
                    <a:lnTo>
                      <a:pt x="186" y="1698"/>
                    </a:lnTo>
                    <a:lnTo>
                      <a:pt x="192" y="1704"/>
                    </a:lnTo>
                    <a:lnTo>
                      <a:pt x="216" y="1716"/>
                    </a:lnTo>
                    <a:lnTo>
                      <a:pt x="210" y="1746"/>
                    </a:lnTo>
                    <a:lnTo>
                      <a:pt x="216" y="1746"/>
                    </a:lnTo>
                    <a:lnTo>
                      <a:pt x="228" y="1752"/>
                    </a:lnTo>
                    <a:lnTo>
                      <a:pt x="234" y="1758"/>
                    </a:lnTo>
                    <a:lnTo>
                      <a:pt x="234" y="1764"/>
                    </a:lnTo>
                    <a:lnTo>
                      <a:pt x="240" y="1776"/>
                    </a:lnTo>
                    <a:lnTo>
                      <a:pt x="240" y="1806"/>
                    </a:lnTo>
                    <a:lnTo>
                      <a:pt x="252" y="1818"/>
                    </a:lnTo>
                    <a:lnTo>
                      <a:pt x="282" y="1818"/>
                    </a:lnTo>
                    <a:lnTo>
                      <a:pt x="294" y="1824"/>
                    </a:lnTo>
                    <a:lnTo>
                      <a:pt x="294" y="1830"/>
                    </a:lnTo>
                    <a:lnTo>
                      <a:pt x="288" y="1836"/>
                    </a:lnTo>
                    <a:lnTo>
                      <a:pt x="276" y="1836"/>
                    </a:lnTo>
                    <a:lnTo>
                      <a:pt x="264" y="1842"/>
                    </a:lnTo>
                    <a:lnTo>
                      <a:pt x="246" y="1842"/>
                    </a:lnTo>
                    <a:lnTo>
                      <a:pt x="252" y="1848"/>
                    </a:lnTo>
                    <a:lnTo>
                      <a:pt x="258" y="1848"/>
                    </a:lnTo>
                    <a:lnTo>
                      <a:pt x="270" y="1854"/>
                    </a:lnTo>
                    <a:lnTo>
                      <a:pt x="276" y="1860"/>
                    </a:lnTo>
                    <a:lnTo>
                      <a:pt x="288" y="1860"/>
                    </a:lnTo>
                    <a:lnTo>
                      <a:pt x="312" y="1884"/>
                    </a:lnTo>
                    <a:lnTo>
                      <a:pt x="306" y="1890"/>
                    </a:lnTo>
                    <a:lnTo>
                      <a:pt x="300" y="1902"/>
                    </a:lnTo>
                    <a:lnTo>
                      <a:pt x="288" y="1914"/>
                    </a:lnTo>
                    <a:lnTo>
                      <a:pt x="312" y="1932"/>
                    </a:lnTo>
                    <a:lnTo>
                      <a:pt x="306" y="1956"/>
                    </a:lnTo>
                    <a:lnTo>
                      <a:pt x="330" y="1980"/>
                    </a:lnTo>
                    <a:lnTo>
                      <a:pt x="324" y="2016"/>
                    </a:lnTo>
                    <a:lnTo>
                      <a:pt x="336" y="2040"/>
                    </a:lnTo>
                    <a:lnTo>
                      <a:pt x="324" y="2046"/>
                    </a:lnTo>
                    <a:lnTo>
                      <a:pt x="318" y="2088"/>
                    </a:lnTo>
                    <a:lnTo>
                      <a:pt x="324" y="2088"/>
                    </a:lnTo>
                    <a:lnTo>
                      <a:pt x="348" y="2112"/>
                    </a:lnTo>
                    <a:lnTo>
                      <a:pt x="348" y="2118"/>
                    </a:lnTo>
                    <a:lnTo>
                      <a:pt x="342" y="2118"/>
                    </a:lnTo>
                    <a:lnTo>
                      <a:pt x="330" y="2124"/>
                    </a:lnTo>
                    <a:lnTo>
                      <a:pt x="324" y="2130"/>
                    </a:lnTo>
                    <a:lnTo>
                      <a:pt x="348" y="2154"/>
                    </a:lnTo>
                    <a:lnTo>
                      <a:pt x="348" y="2160"/>
                    </a:lnTo>
                    <a:lnTo>
                      <a:pt x="342" y="2166"/>
                    </a:lnTo>
                    <a:lnTo>
                      <a:pt x="336" y="2166"/>
                    </a:lnTo>
                    <a:lnTo>
                      <a:pt x="330" y="2172"/>
                    </a:lnTo>
                    <a:lnTo>
                      <a:pt x="324" y="2172"/>
                    </a:lnTo>
                    <a:lnTo>
                      <a:pt x="324" y="2196"/>
                    </a:lnTo>
                    <a:lnTo>
                      <a:pt x="312" y="2202"/>
                    </a:lnTo>
                    <a:lnTo>
                      <a:pt x="312" y="2214"/>
                    </a:lnTo>
                    <a:lnTo>
                      <a:pt x="318" y="2226"/>
                    </a:lnTo>
                    <a:lnTo>
                      <a:pt x="324" y="2232"/>
                    </a:lnTo>
                    <a:lnTo>
                      <a:pt x="324" y="2268"/>
                    </a:lnTo>
                    <a:lnTo>
                      <a:pt x="354" y="2274"/>
                    </a:lnTo>
                    <a:lnTo>
                      <a:pt x="354" y="2280"/>
                    </a:lnTo>
                    <a:lnTo>
                      <a:pt x="360" y="2286"/>
                    </a:lnTo>
                    <a:lnTo>
                      <a:pt x="360" y="2298"/>
                    </a:lnTo>
                    <a:lnTo>
                      <a:pt x="366" y="2304"/>
                    </a:lnTo>
                    <a:lnTo>
                      <a:pt x="378" y="2310"/>
                    </a:lnTo>
                    <a:lnTo>
                      <a:pt x="384" y="2310"/>
                    </a:lnTo>
                    <a:lnTo>
                      <a:pt x="396" y="2298"/>
                    </a:lnTo>
                    <a:lnTo>
                      <a:pt x="414" y="2298"/>
                    </a:lnTo>
                    <a:lnTo>
                      <a:pt x="426" y="2304"/>
                    </a:lnTo>
                    <a:lnTo>
                      <a:pt x="438" y="2316"/>
                    </a:lnTo>
                    <a:lnTo>
                      <a:pt x="438" y="2340"/>
                    </a:lnTo>
                    <a:lnTo>
                      <a:pt x="456" y="2364"/>
                    </a:lnTo>
                    <a:lnTo>
                      <a:pt x="468" y="2382"/>
                    </a:lnTo>
                    <a:lnTo>
                      <a:pt x="504" y="2400"/>
                    </a:lnTo>
                    <a:lnTo>
                      <a:pt x="522" y="2418"/>
                    </a:lnTo>
                    <a:lnTo>
                      <a:pt x="534" y="2418"/>
                    </a:lnTo>
                    <a:lnTo>
                      <a:pt x="546" y="2412"/>
                    </a:lnTo>
                    <a:lnTo>
                      <a:pt x="642" y="2412"/>
                    </a:lnTo>
                    <a:lnTo>
                      <a:pt x="666" y="2430"/>
                    </a:lnTo>
                    <a:lnTo>
                      <a:pt x="660" y="2442"/>
                    </a:lnTo>
                    <a:lnTo>
                      <a:pt x="666" y="2424"/>
                    </a:lnTo>
                    <a:lnTo>
                      <a:pt x="672" y="2418"/>
                    </a:lnTo>
                    <a:lnTo>
                      <a:pt x="684" y="2418"/>
                    </a:lnTo>
                    <a:lnTo>
                      <a:pt x="690" y="2424"/>
                    </a:lnTo>
                    <a:lnTo>
                      <a:pt x="702" y="2424"/>
                    </a:lnTo>
                    <a:lnTo>
                      <a:pt x="714" y="2430"/>
                    </a:lnTo>
                    <a:lnTo>
                      <a:pt x="720" y="2436"/>
                    </a:lnTo>
                    <a:lnTo>
                      <a:pt x="678" y="2382"/>
                    </a:lnTo>
                    <a:lnTo>
                      <a:pt x="660" y="2382"/>
                    </a:lnTo>
                    <a:lnTo>
                      <a:pt x="666" y="2370"/>
                    </a:lnTo>
                    <a:lnTo>
                      <a:pt x="630" y="2340"/>
                    </a:lnTo>
                    <a:lnTo>
                      <a:pt x="630" y="2310"/>
                    </a:lnTo>
                    <a:lnTo>
                      <a:pt x="618" y="2298"/>
                    </a:lnTo>
                    <a:lnTo>
                      <a:pt x="624" y="2286"/>
                    </a:lnTo>
                    <a:lnTo>
                      <a:pt x="630" y="2286"/>
                    </a:lnTo>
                    <a:lnTo>
                      <a:pt x="642" y="2274"/>
                    </a:lnTo>
                    <a:lnTo>
                      <a:pt x="642" y="2268"/>
                    </a:lnTo>
                    <a:lnTo>
                      <a:pt x="636" y="2268"/>
                    </a:lnTo>
                    <a:lnTo>
                      <a:pt x="624" y="2262"/>
                    </a:lnTo>
                    <a:lnTo>
                      <a:pt x="606" y="2262"/>
                    </a:lnTo>
                    <a:lnTo>
                      <a:pt x="618" y="2250"/>
                    </a:lnTo>
                    <a:lnTo>
                      <a:pt x="618" y="2232"/>
                    </a:lnTo>
                    <a:lnTo>
                      <a:pt x="636" y="2256"/>
                    </a:lnTo>
                    <a:lnTo>
                      <a:pt x="648" y="2262"/>
                    </a:lnTo>
                    <a:lnTo>
                      <a:pt x="666" y="2262"/>
                    </a:lnTo>
                    <a:lnTo>
                      <a:pt x="672" y="2256"/>
                    </a:lnTo>
                    <a:lnTo>
                      <a:pt x="678" y="2244"/>
                    </a:lnTo>
                    <a:lnTo>
                      <a:pt x="678" y="2226"/>
                    </a:lnTo>
                    <a:lnTo>
                      <a:pt x="672" y="2208"/>
                    </a:lnTo>
                    <a:lnTo>
                      <a:pt x="666" y="2196"/>
                    </a:lnTo>
                    <a:lnTo>
                      <a:pt x="666" y="2178"/>
                    </a:lnTo>
                    <a:lnTo>
                      <a:pt x="678" y="2154"/>
                    </a:lnTo>
                    <a:lnTo>
                      <a:pt x="690" y="2142"/>
                    </a:lnTo>
                    <a:lnTo>
                      <a:pt x="708" y="2130"/>
                    </a:lnTo>
                    <a:lnTo>
                      <a:pt x="738" y="2100"/>
                    </a:lnTo>
                    <a:lnTo>
                      <a:pt x="726" y="2088"/>
                    </a:lnTo>
                    <a:lnTo>
                      <a:pt x="702" y="2088"/>
                    </a:lnTo>
                    <a:lnTo>
                      <a:pt x="726" y="2082"/>
                    </a:lnTo>
                    <a:lnTo>
                      <a:pt x="726" y="2064"/>
                    </a:lnTo>
                    <a:lnTo>
                      <a:pt x="714" y="2040"/>
                    </a:lnTo>
                    <a:lnTo>
                      <a:pt x="708" y="2034"/>
                    </a:lnTo>
                    <a:lnTo>
                      <a:pt x="696" y="2028"/>
                    </a:lnTo>
                    <a:lnTo>
                      <a:pt x="690" y="2028"/>
                    </a:lnTo>
                    <a:lnTo>
                      <a:pt x="684" y="2034"/>
                    </a:lnTo>
                    <a:lnTo>
                      <a:pt x="672" y="2016"/>
                    </a:lnTo>
                    <a:lnTo>
                      <a:pt x="642" y="2016"/>
                    </a:lnTo>
                    <a:lnTo>
                      <a:pt x="636" y="2010"/>
                    </a:lnTo>
                    <a:lnTo>
                      <a:pt x="624" y="2004"/>
                    </a:lnTo>
                    <a:lnTo>
                      <a:pt x="606" y="1992"/>
                    </a:lnTo>
                    <a:lnTo>
                      <a:pt x="582" y="1968"/>
                    </a:lnTo>
                    <a:lnTo>
                      <a:pt x="570" y="1950"/>
                    </a:lnTo>
                    <a:lnTo>
                      <a:pt x="564" y="1938"/>
                    </a:lnTo>
                    <a:lnTo>
                      <a:pt x="564" y="1926"/>
                    </a:lnTo>
                    <a:lnTo>
                      <a:pt x="570" y="1914"/>
                    </a:lnTo>
                    <a:lnTo>
                      <a:pt x="570" y="1908"/>
                    </a:lnTo>
                    <a:lnTo>
                      <a:pt x="576" y="1908"/>
                    </a:lnTo>
                    <a:lnTo>
                      <a:pt x="582" y="1902"/>
                    </a:lnTo>
                    <a:lnTo>
                      <a:pt x="594" y="1878"/>
                    </a:lnTo>
                    <a:lnTo>
                      <a:pt x="606" y="1878"/>
                    </a:lnTo>
                    <a:lnTo>
                      <a:pt x="612" y="1860"/>
                    </a:lnTo>
                    <a:lnTo>
                      <a:pt x="666" y="1860"/>
                    </a:lnTo>
                    <a:lnTo>
                      <a:pt x="654" y="1848"/>
                    </a:lnTo>
                    <a:lnTo>
                      <a:pt x="654" y="1824"/>
                    </a:lnTo>
                    <a:lnTo>
                      <a:pt x="666" y="1824"/>
                    </a:lnTo>
                    <a:lnTo>
                      <a:pt x="666" y="1794"/>
                    </a:lnTo>
                    <a:lnTo>
                      <a:pt x="660" y="1788"/>
                    </a:lnTo>
                    <a:lnTo>
                      <a:pt x="654" y="1776"/>
                    </a:lnTo>
                    <a:lnTo>
                      <a:pt x="642" y="1764"/>
                    </a:lnTo>
                    <a:lnTo>
                      <a:pt x="642" y="1746"/>
                    </a:lnTo>
                    <a:lnTo>
                      <a:pt x="648" y="1728"/>
                    </a:lnTo>
                    <a:lnTo>
                      <a:pt x="654" y="1716"/>
                    </a:lnTo>
                    <a:lnTo>
                      <a:pt x="666" y="1710"/>
                    </a:lnTo>
                    <a:lnTo>
                      <a:pt x="672" y="1704"/>
                    </a:lnTo>
                    <a:lnTo>
                      <a:pt x="684" y="1704"/>
                    </a:lnTo>
                    <a:lnTo>
                      <a:pt x="684" y="1692"/>
                    </a:lnTo>
                    <a:lnTo>
                      <a:pt x="660" y="1692"/>
                    </a:lnTo>
                    <a:lnTo>
                      <a:pt x="648" y="1686"/>
                    </a:lnTo>
                    <a:lnTo>
                      <a:pt x="642" y="1680"/>
                    </a:lnTo>
                    <a:lnTo>
                      <a:pt x="642" y="1674"/>
                    </a:lnTo>
                    <a:lnTo>
                      <a:pt x="654" y="1668"/>
                    </a:lnTo>
                    <a:lnTo>
                      <a:pt x="666" y="1668"/>
                    </a:lnTo>
                    <a:lnTo>
                      <a:pt x="702" y="1686"/>
                    </a:lnTo>
                    <a:lnTo>
                      <a:pt x="708" y="1692"/>
                    </a:lnTo>
                    <a:lnTo>
                      <a:pt x="714" y="1692"/>
                    </a:lnTo>
                    <a:lnTo>
                      <a:pt x="720" y="1686"/>
                    </a:lnTo>
                    <a:lnTo>
                      <a:pt x="732" y="1680"/>
                    </a:lnTo>
                    <a:lnTo>
                      <a:pt x="732" y="1656"/>
                    </a:lnTo>
                    <a:lnTo>
                      <a:pt x="726" y="1644"/>
                    </a:lnTo>
                    <a:lnTo>
                      <a:pt x="708" y="1626"/>
                    </a:lnTo>
                    <a:lnTo>
                      <a:pt x="696" y="1626"/>
                    </a:lnTo>
                    <a:lnTo>
                      <a:pt x="690" y="1632"/>
                    </a:lnTo>
                    <a:lnTo>
                      <a:pt x="690" y="1650"/>
                    </a:lnTo>
                    <a:lnTo>
                      <a:pt x="684" y="1656"/>
                    </a:lnTo>
                    <a:lnTo>
                      <a:pt x="666" y="1656"/>
                    </a:lnTo>
                    <a:lnTo>
                      <a:pt x="654" y="1650"/>
                    </a:lnTo>
                    <a:lnTo>
                      <a:pt x="648" y="1644"/>
                    </a:lnTo>
                    <a:lnTo>
                      <a:pt x="648" y="1638"/>
                    </a:lnTo>
                    <a:lnTo>
                      <a:pt x="612" y="1638"/>
                    </a:lnTo>
                    <a:lnTo>
                      <a:pt x="606" y="1632"/>
                    </a:lnTo>
                    <a:lnTo>
                      <a:pt x="606" y="1572"/>
                    </a:lnTo>
                    <a:lnTo>
                      <a:pt x="600" y="1566"/>
                    </a:lnTo>
                    <a:lnTo>
                      <a:pt x="594" y="1554"/>
                    </a:lnTo>
                    <a:lnTo>
                      <a:pt x="588" y="1536"/>
                    </a:lnTo>
                    <a:lnTo>
                      <a:pt x="588" y="1524"/>
                    </a:lnTo>
                    <a:lnTo>
                      <a:pt x="594" y="1518"/>
                    </a:lnTo>
                    <a:lnTo>
                      <a:pt x="600" y="1518"/>
                    </a:lnTo>
                    <a:lnTo>
                      <a:pt x="606" y="1524"/>
                    </a:lnTo>
                    <a:lnTo>
                      <a:pt x="618" y="1524"/>
                    </a:lnTo>
                    <a:lnTo>
                      <a:pt x="624" y="1530"/>
                    </a:lnTo>
                    <a:lnTo>
                      <a:pt x="636" y="1536"/>
                    </a:lnTo>
                    <a:lnTo>
                      <a:pt x="672" y="1548"/>
                    </a:lnTo>
                    <a:lnTo>
                      <a:pt x="690" y="1560"/>
                    </a:lnTo>
                    <a:lnTo>
                      <a:pt x="708" y="1560"/>
                    </a:lnTo>
                    <a:lnTo>
                      <a:pt x="726" y="1554"/>
                    </a:lnTo>
                    <a:lnTo>
                      <a:pt x="738" y="1542"/>
                    </a:lnTo>
                    <a:lnTo>
                      <a:pt x="750" y="1536"/>
                    </a:lnTo>
                    <a:lnTo>
                      <a:pt x="768" y="1530"/>
                    </a:lnTo>
                    <a:lnTo>
                      <a:pt x="774" y="1524"/>
                    </a:lnTo>
                    <a:lnTo>
                      <a:pt x="774" y="1512"/>
                    </a:lnTo>
                    <a:lnTo>
                      <a:pt x="762" y="1506"/>
                    </a:lnTo>
                    <a:lnTo>
                      <a:pt x="750" y="1494"/>
                    </a:lnTo>
                    <a:lnTo>
                      <a:pt x="738" y="1488"/>
                    </a:lnTo>
                    <a:lnTo>
                      <a:pt x="738" y="1464"/>
                    </a:lnTo>
                    <a:lnTo>
                      <a:pt x="744" y="1452"/>
                    </a:lnTo>
                    <a:lnTo>
                      <a:pt x="750" y="1446"/>
                    </a:lnTo>
                    <a:lnTo>
                      <a:pt x="750" y="1434"/>
                    </a:lnTo>
                    <a:lnTo>
                      <a:pt x="756" y="1422"/>
                    </a:lnTo>
                    <a:lnTo>
                      <a:pt x="744" y="1410"/>
                    </a:lnTo>
                    <a:lnTo>
                      <a:pt x="726" y="1410"/>
                    </a:lnTo>
                    <a:lnTo>
                      <a:pt x="720" y="1386"/>
                    </a:lnTo>
                    <a:lnTo>
                      <a:pt x="714" y="1380"/>
                    </a:lnTo>
                    <a:lnTo>
                      <a:pt x="714" y="1368"/>
                    </a:lnTo>
                    <a:lnTo>
                      <a:pt x="720" y="1362"/>
                    </a:lnTo>
                    <a:lnTo>
                      <a:pt x="726" y="1362"/>
                    </a:lnTo>
                    <a:lnTo>
                      <a:pt x="732" y="1374"/>
                    </a:lnTo>
                    <a:lnTo>
                      <a:pt x="738" y="1380"/>
                    </a:lnTo>
                    <a:lnTo>
                      <a:pt x="738" y="1386"/>
                    </a:lnTo>
                    <a:lnTo>
                      <a:pt x="744" y="1398"/>
                    </a:lnTo>
                    <a:lnTo>
                      <a:pt x="756" y="1398"/>
                    </a:lnTo>
                    <a:lnTo>
                      <a:pt x="750" y="1380"/>
                    </a:lnTo>
                    <a:lnTo>
                      <a:pt x="828" y="1386"/>
                    </a:lnTo>
                    <a:lnTo>
                      <a:pt x="834" y="1380"/>
                    </a:lnTo>
                    <a:lnTo>
                      <a:pt x="840" y="1380"/>
                    </a:lnTo>
                    <a:lnTo>
                      <a:pt x="846" y="1374"/>
                    </a:lnTo>
                    <a:lnTo>
                      <a:pt x="864" y="1368"/>
                    </a:lnTo>
                    <a:lnTo>
                      <a:pt x="894" y="1362"/>
                    </a:lnTo>
                    <a:lnTo>
                      <a:pt x="930" y="1350"/>
                    </a:lnTo>
                    <a:lnTo>
                      <a:pt x="972" y="1338"/>
                    </a:lnTo>
                    <a:lnTo>
                      <a:pt x="1002" y="1326"/>
                    </a:lnTo>
                    <a:lnTo>
                      <a:pt x="1014" y="1320"/>
                    </a:lnTo>
                    <a:lnTo>
                      <a:pt x="1014" y="1284"/>
                    </a:lnTo>
                    <a:lnTo>
                      <a:pt x="1032" y="1272"/>
                    </a:lnTo>
                    <a:lnTo>
                      <a:pt x="1044" y="1218"/>
                    </a:lnTo>
                    <a:lnTo>
                      <a:pt x="1038" y="1194"/>
                    </a:lnTo>
                    <a:lnTo>
                      <a:pt x="1038" y="1170"/>
                    </a:lnTo>
                    <a:lnTo>
                      <a:pt x="1032" y="1170"/>
                    </a:lnTo>
                    <a:lnTo>
                      <a:pt x="1026" y="1164"/>
                    </a:lnTo>
                    <a:lnTo>
                      <a:pt x="1002" y="1152"/>
                    </a:lnTo>
                    <a:lnTo>
                      <a:pt x="990" y="1152"/>
                    </a:lnTo>
                    <a:lnTo>
                      <a:pt x="984" y="1146"/>
                    </a:lnTo>
                    <a:lnTo>
                      <a:pt x="978" y="1146"/>
                    </a:lnTo>
                    <a:lnTo>
                      <a:pt x="972" y="1140"/>
                    </a:lnTo>
                    <a:lnTo>
                      <a:pt x="990" y="1122"/>
                    </a:lnTo>
                    <a:lnTo>
                      <a:pt x="990" y="1092"/>
                    </a:lnTo>
                    <a:lnTo>
                      <a:pt x="984" y="1080"/>
                    </a:lnTo>
                    <a:lnTo>
                      <a:pt x="978" y="1074"/>
                    </a:lnTo>
                    <a:lnTo>
                      <a:pt x="954" y="1062"/>
                    </a:lnTo>
                    <a:lnTo>
                      <a:pt x="918" y="1050"/>
                    </a:lnTo>
                    <a:lnTo>
                      <a:pt x="906" y="1044"/>
                    </a:lnTo>
                    <a:lnTo>
                      <a:pt x="888" y="1032"/>
                    </a:lnTo>
                    <a:lnTo>
                      <a:pt x="876" y="1020"/>
                    </a:lnTo>
                    <a:lnTo>
                      <a:pt x="876" y="1002"/>
                    </a:lnTo>
                    <a:lnTo>
                      <a:pt x="882" y="990"/>
                    </a:lnTo>
                    <a:lnTo>
                      <a:pt x="888" y="990"/>
                    </a:lnTo>
                    <a:lnTo>
                      <a:pt x="888" y="984"/>
                    </a:lnTo>
                    <a:lnTo>
                      <a:pt x="858" y="948"/>
                    </a:lnTo>
                    <a:lnTo>
                      <a:pt x="858" y="900"/>
                    </a:lnTo>
                    <a:lnTo>
                      <a:pt x="882" y="900"/>
                    </a:lnTo>
                    <a:lnTo>
                      <a:pt x="888" y="894"/>
                    </a:lnTo>
                    <a:lnTo>
                      <a:pt x="894" y="894"/>
                    </a:lnTo>
                    <a:lnTo>
                      <a:pt x="894" y="888"/>
                    </a:lnTo>
                    <a:lnTo>
                      <a:pt x="888" y="876"/>
                    </a:lnTo>
                    <a:lnTo>
                      <a:pt x="876" y="870"/>
                    </a:lnTo>
                    <a:lnTo>
                      <a:pt x="870" y="858"/>
                    </a:lnTo>
                    <a:lnTo>
                      <a:pt x="864" y="852"/>
                    </a:lnTo>
                    <a:lnTo>
                      <a:pt x="876" y="834"/>
                    </a:lnTo>
                    <a:lnTo>
                      <a:pt x="864" y="822"/>
                    </a:lnTo>
                    <a:lnTo>
                      <a:pt x="858" y="810"/>
                    </a:lnTo>
                    <a:lnTo>
                      <a:pt x="852" y="804"/>
                    </a:lnTo>
                    <a:lnTo>
                      <a:pt x="864" y="792"/>
                    </a:lnTo>
                    <a:lnTo>
                      <a:pt x="882" y="792"/>
                    </a:lnTo>
                    <a:lnTo>
                      <a:pt x="858" y="774"/>
                    </a:lnTo>
                    <a:lnTo>
                      <a:pt x="858" y="738"/>
                    </a:lnTo>
                    <a:lnTo>
                      <a:pt x="882" y="726"/>
                    </a:lnTo>
                    <a:lnTo>
                      <a:pt x="876" y="726"/>
                    </a:lnTo>
                    <a:lnTo>
                      <a:pt x="852" y="702"/>
                    </a:lnTo>
                    <a:lnTo>
                      <a:pt x="852" y="696"/>
                    </a:lnTo>
                    <a:lnTo>
                      <a:pt x="870" y="678"/>
                    </a:lnTo>
                    <a:lnTo>
                      <a:pt x="870" y="666"/>
                    </a:lnTo>
                    <a:lnTo>
                      <a:pt x="876" y="654"/>
                    </a:lnTo>
                    <a:lnTo>
                      <a:pt x="876" y="642"/>
                    </a:lnTo>
                    <a:lnTo>
                      <a:pt x="882" y="636"/>
                    </a:lnTo>
                    <a:lnTo>
                      <a:pt x="900" y="636"/>
                    </a:lnTo>
                    <a:lnTo>
                      <a:pt x="906" y="630"/>
                    </a:lnTo>
                    <a:lnTo>
                      <a:pt x="912" y="618"/>
                    </a:lnTo>
                    <a:lnTo>
                      <a:pt x="918" y="612"/>
                    </a:lnTo>
                    <a:lnTo>
                      <a:pt x="918" y="588"/>
                    </a:lnTo>
                    <a:lnTo>
                      <a:pt x="930" y="588"/>
                    </a:lnTo>
                    <a:lnTo>
                      <a:pt x="948" y="570"/>
                    </a:lnTo>
                    <a:lnTo>
                      <a:pt x="948" y="558"/>
                    </a:lnTo>
                    <a:lnTo>
                      <a:pt x="954" y="546"/>
                    </a:lnTo>
                    <a:lnTo>
                      <a:pt x="954" y="534"/>
                    </a:lnTo>
                    <a:close/>
                    <a:moveTo>
                      <a:pt x="930" y="1020"/>
                    </a:moveTo>
                    <a:lnTo>
                      <a:pt x="942" y="1020"/>
                    </a:lnTo>
                    <a:lnTo>
                      <a:pt x="930" y="1014"/>
                    </a:lnTo>
                    <a:lnTo>
                      <a:pt x="930" y="10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  <p:grpSp>
          <p:nvGrpSpPr>
            <p:cNvPr id="6" name="Group 1322"/>
            <p:cNvGrpSpPr>
              <a:grpSpLocks/>
            </p:cNvGrpSpPr>
            <p:nvPr/>
          </p:nvGrpSpPr>
          <p:grpSpPr bwMode="auto">
            <a:xfrm>
              <a:off x="2363" y="743"/>
              <a:ext cx="952" cy="848"/>
              <a:chOff x="2363" y="743"/>
              <a:chExt cx="952" cy="848"/>
            </a:xfrm>
            <a:grpFill/>
          </p:grpSpPr>
          <p:sp>
            <p:nvSpPr>
              <p:cNvPr id="139" name="United Kingdom" descr="© INSCALE GmbH, 18.06.2010"/>
              <p:cNvSpPr>
                <a:spLocks noEditPoints="1"/>
              </p:cNvSpPr>
              <p:nvPr/>
            </p:nvSpPr>
            <p:spPr bwMode="auto">
              <a:xfrm>
                <a:off x="2558" y="1074"/>
                <a:ext cx="148" cy="211"/>
              </a:xfrm>
              <a:custGeom>
                <a:avLst/>
                <a:gdLst>
                  <a:gd name="T0" fmla="*/ 2147483647 w 576"/>
                  <a:gd name="T1" fmla="*/ 2147483647 h 822"/>
                  <a:gd name="T2" fmla="*/ 2147483647 w 576"/>
                  <a:gd name="T3" fmla="*/ 2147483647 h 822"/>
                  <a:gd name="T4" fmla="*/ 2147483647 w 576"/>
                  <a:gd name="T5" fmla="*/ 2147483647 h 822"/>
                  <a:gd name="T6" fmla="*/ 2147483647 w 576"/>
                  <a:gd name="T7" fmla="*/ 2147483647 h 822"/>
                  <a:gd name="T8" fmla="*/ 2147483647 w 576"/>
                  <a:gd name="T9" fmla="*/ 2147483647 h 822"/>
                  <a:gd name="T10" fmla="*/ 2147483647 w 576"/>
                  <a:gd name="T11" fmla="*/ 2147483647 h 822"/>
                  <a:gd name="T12" fmla="*/ 2147483647 w 576"/>
                  <a:gd name="T13" fmla="*/ 2147483647 h 822"/>
                  <a:gd name="T14" fmla="*/ 2147483647 w 576"/>
                  <a:gd name="T15" fmla="*/ 0 h 822"/>
                  <a:gd name="T16" fmla="*/ 2147483647 w 576"/>
                  <a:gd name="T17" fmla="*/ 0 h 822"/>
                  <a:gd name="T18" fmla="*/ 2147483647 w 576"/>
                  <a:gd name="T19" fmla="*/ 2147483647 h 822"/>
                  <a:gd name="T20" fmla="*/ 2147483647 w 576"/>
                  <a:gd name="T21" fmla="*/ 2147483647 h 822"/>
                  <a:gd name="T22" fmla="*/ 2147483647 w 576"/>
                  <a:gd name="T23" fmla="*/ 2147483647 h 822"/>
                  <a:gd name="T24" fmla="*/ 2147483647 w 576"/>
                  <a:gd name="T25" fmla="*/ 2147483647 h 822"/>
                  <a:gd name="T26" fmla="*/ 2147483647 w 576"/>
                  <a:gd name="T27" fmla="*/ 2147483647 h 822"/>
                  <a:gd name="T28" fmla="*/ 2147483647 w 576"/>
                  <a:gd name="T29" fmla="*/ 2147483647 h 822"/>
                  <a:gd name="T30" fmla="*/ 2147483647 w 576"/>
                  <a:gd name="T31" fmla="*/ 2147483647 h 822"/>
                  <a:gd name="T32" fmla="*/ 2147483647 w 576"/>
                  <a:gd name="T33" fmla="*/ 2147483647 h 822"/>
                  <a:gd name="T34" fmla="*/ 2147483647 w 576"/>
                  <a:gd name="T35" fmla="*/ 2147483647 h 822"/>
                  <a:gd name="T36" fmla="*/ 2147483647 w 576"/>
                  <a:gd name="T37" fmla="*/ 2147483647 h 822"/>
                  <a:gd name="T38" fmla="*/ 2147483647 w 576"/>
                  <a:gd name="T39" fmla="*/ 2147483647 h 822"/>
                  <a:gd name="T40" fmla="*/ 2147483647 w 576"/>
                  <a:gd name="T41" fmla="*/ 2147483647 h 822"/>
                  <a:gd name="T42" fmla="*/ 2147483647 w 576"/>
                  <a:gd name="T43" fmla="*/ 2147483647 h 822"/>
                  <a:gd name="T44" fmla="*/ 2147483647 w 576"/>
                  <a:gd name="T45" fmla="*/ 2147483647 h 822"/>
                  <a:gd name="T46" fmla="*/ 2147483647 w 576"/>
                  <a:gd name="T47" fmla="*/ 2147483647 h 822"/>
                  <a:gd name="T48" fmla="*/ 2147483647 w 576"/>
                  <a:gd name="T49" fmla="*/ 2147483647 h 822"/>
                  <a:gd name="T50" fmla="*/ 2147483647 w 576"/>
                  <a:gd name="T51" fmla="*/ 2147483647 h 822"/>
                  <a:gd name="T52" fmla="*/ 2147483647 w 576"/>
                  <a:gd name="T53" fmla="*/ 2147483647 h 822"/>
                  <a:gd name="T54" fmla="*/ 2147483647 w 576"/>
                  <a:gd name="T55" fmla="*/ 2147483647 h 822"/>
                  <a:gd name="T56" fmla="*/ 2147483647 w 576"/>
                  <a:gd name="T57" fmla="*/ 2147483647 h 822"/>
                  <a:gd name="T58" fmla="*/ 2147483647 w 576"/>
                  <a:gd name="T59" fmla="*/ 2147483647 h 822"/>
                  <a:gd name="T60" fmla="*/ 2147483647 w 576"/>
                  <a:gd name="T61" fmla="*/ 2147483647 h 822"/>
                  <a:gd name="T62" fmla="*/ 2147483647 w 576"/>
                  <a:gd name="T63" fmla="*/ 2147483647 h 822"/>
                  <a:gd name="T64" fmla="*/ 2147483647 w 576"/>
                  <a:gd name="T65" fmla="*/ 2147483647 h 822"/>
                  <a:gd name="T66" fmla="*/ 2147483647 w 576"/>
                  <a:gd name="T67" fmla="*/ 2147483647 h 822"/>
                  <a:gd name="T68" fmla="*/ 2147483647 w 576"/>
                  <a:gd name="T69" fmla="*/ 2147483647 h 822"/>
                  <a:gd name="T70" fmla="*/ 2147483647 w 576"/>
                  <a:gd name="T71" fmla="*/ 2147483647 h 822"/>
                  <a:gd name="T72" fmla="*/ 2147483647 w 576"/>
                  <a:gd name="T73" fmla="*/ 2147483647 h 822"/>
                  <a:gd name="T74" fmla="*/ 2147483647 w 576"/>
                  <a:gd name="T75" fmla="*/ 2147483647 h 822"/>
                  <a:gd name="T76" fmla="*/ 2147483647 w 576"/>
                  <a:gd name="T77" fmla="*/ 2147483647 h 822"/>
                  <a:gd name="T78" fmla="*/ 2147483647 w 576"/>
                  <a:gd name="T79" fmla="*/ 2147483647 h 822"/>
                  <a:gd name="T80" fmla="*/ 2147483647 w 576"/>
                  <a:gd name="T81" fmla="*/ 2147483647 h 822"/>
                  <a:gd name="T82" fmla="*/ 2147483647 w 576"/>
                  <a:gd name="T83" fmla="*/ 2147483647 h 822"/>
                  <a:gd name="T84" fmla="*/ 2147483647 w 576"/>
                  <a:gd name="T85" fmla="*/ 2147483647 h 822"/>
                  <a:gd name="T86" fmla="*/ 2147483647 w 576"/>
                  <a:gd name="T87" fmla="*/ 2147483647 h 822"/>
                  <a:gd name="T88" fmla="*/ 2147483647 w 576"/>
                  <a:gd name="T89" fmla="*/ 2147483647 h 822"/>
                  <a:gd name="T90" fmla="*/ 2147483647 w 576"/>
                  <a:gd name="T91" fmla="*/ 2147483647 h 822"/>
                  <a:gd name="T92" fmla="*/ 2147483647 w 576"/>
                  <a:gd name="T93" fmla="*/ 2147483647 h 822"/>
                  <a:gd name="T94" fmla="*/ 2147483647 w 576"/>
                  <a:gd name="T95" fmla="*/ 2147483647 h 822"/>
                  <a:gd name="T96" fmla="*/ 2147483647 w 576"/>
                  <a:gd name="T97" fmla="*/ 2147483647 h 822"/>
                  <a:gd name="T98" fmla="*/ 2147483647 w 576"/>
                  <a:gd name="T99" fmla="*/ 2147483647 h 822"/>
                  <a:gd name="T100" fmla="*/ 2147483647 w 576"/>
                  <a:gd name="T101" fmla="*/ 2147483647 h 822"/>
                  <a:gd name="T102" fmla="*/ 2147483647 w 576"/>
                  <a:gd name="T103" fmla="*/ 2147483647 h 822"/>
                  <a:gd name="T104" fmla="*/ 2147483647 w 576"/>
                  <a:gd name="T105" fmla="*/ 2147483647 h 822"/>
                  <a:gd name="T106" fmla="*/ 2147483647 w 576"/>
                  <a:gd name="T107" fmla="*/ 2147483647 h 822"/>
                  <a:gd name="T108" fmla="*/ 2147483647 w 576"/>
                  <a:gd name="T109" fmla="*/ 2147483647 h 822"/>
                  <a:gd name="T110" fmla="*/ 2147483647 w 576"/>
                  <a:gd name="T111" fmla="*/ 2147483647 h 822"/>
                  <a:gd name="T112" fmla="*/ 2147483647 w 576"/>
                  <a:gd name="T113" fmla="*/ 2147483647 h 822"/>
                  <a:gd name="T114" fmla="*/ 2147483647 w 576"/>
                  <a:gd name="T115" fmla="*/ 2147483647 h 822"/>
                  <a:gd name="T116" fmla="*/ 2147483647 w 576"/>
                  <a:gd name="T117" fmla="*/ 2147483647 h 822"/>
                  <a:gd name="T118" fmla="*/ 2147483647 w 576"/>
                  <a:gd name="T119" fmla="*/ 2147483647 h 822"/>
                  <a:gd name="T120" fmla="*/ 2147483647 w 576"/>
                  <a:gd name="T121" fmla="*/ 2147483647 h 822"/>
                  <a:gd name="T122" fmla="*/ 2147483647 w 576"/>
                  <a:gd name="T123" fmla="*/ 2147483647 h 82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576"/>
                  <a:gd name="T187" fmla="*/ 0 h 822"/>
                  <a:gd name="T188" fmla="*/ 576 w 576"/>
                  <a:gd name="T189" fmla="*/ 822 h 82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576" h="822">
                    <a:moveTo>
                      <a:pt x="162" y="378"/>
                    </a:moveTo>
                    <a:lnTo>
                      <a:pt x="156" y="378"/>
                    </a:lnTo>
                    <a:lnTo>
                      <a:pt x="150" y="384"/>
                    </a:lnTo>
                    <a:lnTo>
                      <a:pt x="150" y="396"/>
                    </a:lnTo>
                    <a:lnTo>
                      <a:pt x="144" y="414"/>
                    </a:lnTo>
                    <a:lnTo>
                      <a:pt x="156" y="402"/>
                    </a:lnTo>
                    <a:lnTo>
                      <a:pt x="162" y="390"/>
                    </a:lnTo>
                    <a:lnTo>
                      <a:pt x="162" y="378"/>
                    </a:lnTo>
                    <a:close/>
                    <a:moveTo>
                      <a:pt x="132" y="312"/>
                    </a:moveTo>
                    <a:lnTo>
                      <a:pt x="126" y="312"/>
                    </a:lnTo>
                    <a:lnTo>
                      <a:pt x="126" y="336"/>
                    </a:lnTo>
                    <a:lnTo>
                      <a:pt x="132" y="336"/>
                    </a:lnTo>
                    <a:lnTo>
                      <a:pt x="138" y="330"/>
                    </a:lnTo>
                    <a:lnTo>
                      <a:pt x="150" y="330"/>
                    </a:lnTo>
                    <a:lnTo>
                      <a:pt x="144" y="318"/>
                    </a:lnTo>
                    <a:lnTo>
                      <a:pt x="138" y="312"/>
                    </a:lnTo>
                    <a:lnTo>
                      <a:pt x="132" y="312"/>
                    </a:lnTo>
                    <a:close/>
                    <a:moveTo>
                      <a:pt x="114" y="390"/>
                    </a:moveTo>
                    <a:lnTo>
                      <a:pt x="126" y="390"/>
                    </a:lnTo>
                    <a:lnTo>
                      <a:pt x="138" y="384"/>
                    </a:lnTo>
                    <a:lnTo>
                      <a:pt x="138" y="372"/>
                    </a:lnTo>
                    <a:lnTo>
                      <a:pt x="132" y="366"/>
                    </a:lnTo>
                    <a:lnTo>
                      <a:pt x="120" y="366"/>
                    </a:lnTo>
                    <a:lnTo>
                      <a:pt x="114" y="372"/>
                    </a:lnTo>
                    <a:lnTo>
                      <a:pt x="108" y="384"/>
                    </a:lnTo>
                    <a:lnTo>
                      <a:pt x="108" y="390"/>
                    </a:lnTo>
                    <a:lnTo>
                      <a:pt x="114" y="390"/>
                    </a:lnTo>
                    <a:close/>
                    <a:moveTo>
                      <a:pt x="330" y="120"/>
                    </a:moveTo>
                    <a:lnTo>
                      <a:pt x="324" y="120"/>
                    </a:lnTo>
                    <a:lnTo>
                      <a:pt x="318" y="126"/>
                    </a:lnTo>
                    <a:lnTo>
                      <a:pt x="318" y="138"/>
                    </a:lnTo>
                    <a:lnTo>
                      <a:pt x="330" y="138"/>
                    </a:lnTo>
                    <a:lnTo>
                      <a:pt x="336" y="126"/>
                    </a:lnTo>
                    <a:lnTo>
                      <a:pt x="330" y="120"/>
                    </a:lnTo>
                    <a:close/>
                    <a:moveTo>
                      <a:pt x="138" y="258"/>
                    </a:moveTo>
                    <a:lnTo>
                      <a:pt x="138" y="234"/>
                    </a:lnTo>
                    <a:lnTo>
                      <a:pt x="126" y="234"/>
                    </a:lnTo>
                    <a:lnTo>
                      <a:pt x="120" y="240"/>
                    </a:lnTo>
                    <a:lnTo>
                      <a:pt x="120" y="246"/>
                    </a:lnTo>
                    <a:lnTo>
                      <a:pt x="126" y="252"/>
                    </a:lnTo>
                    <a:lnTo>
                      <a:pt x="108" y="252"/>
                    </a:lnTo>
                    <a:lnTo>
                      <a:pt x="108" y="258"/>
                    </a:lnTo>
                    <a:lnTo>
                      <a:pt x="114" y="264"/>
                    </a:lnTo>
                    <a:lnTo>
                      <a:pt x="120" y="264"/>
                    </a:lnTo>
                    <a:lnTo>
                      <a:pt x="126" y="270"/>
                    </a:lnTo>
                    <a:lnTo>
                      <a:pt x="150" y="270"/>
                    </a:lnTo>
                    <a:lnTo>
                      <a:pt x="138" y="258"/>
                    </a:lnTo>
                    <a:close/>
                    <a:moveTo>
                      <a:pt x="474" y="0"/>
                    </a:moveTo>
                    <a:lnTo>
                      <a:pt x="468" y="0"/>
                    </a:lnTo>
                    <a:lnTo>
                      <a:pt x="456" y="12"/>
                    </a:lnTo>
                    <a:lnTo>
                      <a:pt x="474" y="12"/>
                    </a:lnTo>
                    <a:lnTo>
                      <a:pt x="474" y="6"/>
                    </a:lnTo>
                    <a:lnTo>
                      <a:pt x="480" y="0"/>
                    </a:lnTo>
                    <a:lnTo>
                      <a:pt x="474" y="0"/>
                    </a:lnTo>
                    <a:close/>
                    <a:moveTo>
                      <a:pt x="432" y="48"/>
                    </a:moveTo>
                    <a:lnTo>
                      <a:pt x="432" y="66"/>
                    </a:lnTo>
                    <a:lnTo>
                      <a:pt x="438" y="66"/>
                    </a:lnTo>
                    <a:lnTo>
                      <a:pt x="444" y="60"/>
                    </a:lnTo>
                    <a:lnTo>
                      <a:pt x="450" y="48"/>
                    </a:lnTo>
                    <a:lnTo>
                      <a:pt x="450" y="24"/>
                    </a:lnTo>
                    <a:lnTo>
                      <a:pt x="438" y="12"/>
                    </a:lnTo>
                    <a:lnTo>
                      <a:pt x="432" y="24"/>
                    </a:lnTo>
                    <a:lnTo>
                      <a:pt x="426" y="30"/>
                    </a:lnTo>
                    <a:lnTo>
                      <a:pt x="420" y="30"/>
                    </a:lnTo>
                    <a:lnTo>
                      <a:pt x="420" y="42"/>
                    </a:lnTo>
                    <a:lnTo>
                      <a:pt x="426" y="42"/>
                    </a:lnTo>
                    <a:lnTo>
                      <a:pt x="432" y="48"/>
                    </a:lnTo>
                    <a:close/>
                    <a:moveTo>
                      <a:pt x="342" y="138"/>
                    </a:moveTo>
                    <a:lnTo>
                      <a:pt x="342" y="150"/>
                    </a:lnTo>
                    <a:lnTo>
                      <a:pt x="354" y="138"/>
                    </a:lnTo>
                    <a:lnTo>
                      <a:pt x="342" y="138"/>
                    </a:lnTo>
                    <a:close/>
                    <a:moveTo>
                      <a:pt x="192" y="402"/>
                    </a:moveTo>
                    <a:lnTo>
                      <a:pt x="192" y="390"/>
                    </a:lnTo>
                    <a:lnTo>
                      <a:pt x="186" y="384"/>
                    </a:lnTo>
                    <a:lnTo>
                      <a:pt x="186" y="378"/>
                    </a:lnTo>
                    <a:lnTo>
                      <a:pt x="174" y="390"/>
                    </a:lnTo>
                    <a:lnTo>
                      <a:pt x="174" y="396"/>
                    </a:lnTo>
                    <a:lnTo>
                      <a:pt x="180" y="402"/>
                    </a:lnTo>
                    <a:lnTo>
                      <a:pt x="192" y="402"/>
                    </a:lnTo>
                    <a:close/>
                    <a:moveTo>
                      <a:pt x="504" y="588"/>
                    </a:moveTo>
                    <a:lnTo>
                      <a:pt x="498" y="594"/>
                    </a:lnTo>
                    <a:lnTo>
                      <a:pt x="498" y="600"/>
                    </a:lnTo>
                    <a:lnTo>
                      <a:pt x="480" y="600"/>
                    </a:lnTo>
                    <a:lnTo>
                      <a:pt x="480" y="588"/>
                    </a:lnTo>
                    <a:lnTo>
                      <a:pt x="486" y="576"/>
                    </a:lnTo>
                    <a:lnTo>
                      <a:pt x="498" y="564"/>
                    </a:lnTo>
                    <a:lnTo>
                      <a:pt x="492" y="558"/>
                    </a:lnTo>
                    <a:lnTo>
                      <a:pt x="456" y="540"/>
                    </a:lnTo>
                    <a:lnTo>
                      <a:pt x="450" y="540"/>
                    </a:lnTo>
                    <a:lnTo>
                      <a:pt x="444" y="534"/>
                    </a:lnTo>
                    <a:lnTo>
                      <a:pt x="450" y="534"/>
                    </a:lnTo>
                    <a:lnTo>
                      <a:pt x="456" y="528"/>
                    </a:lnTo>
                    <a:lnTo>
                      <a:pt x="480" y="528"/>
                    </a:lnTo>
                    <a:lnTo>
                      <a:pt x="468" y="516"/>
                    </a:lnTo>
                    <a:lnTo>
                      <a:pt x="468" y="510"/>
                    </a:lnTo>
                    <a:lnTo>
                      <a:pt x="456" y="498"/>
                    </a:lnTo>
                    <a:lnTo>
                      <a:pt x="450" y="486"/>
                    </a:lnTo>
                    <a:lnTo>
                      <a:pt x="432" y="468"/>
                    </a:lnTo>
                    <a:lnTo>
                      <a:pt x="420" y="468"/>
                    </a:lnTo>
                    <a:lnTo>
                      <a:pt x="414" y="456"/>
                    </a:lnTo>
                    <a:lnTo>
                      <a:pt x="402" y="450"/>
                    </a:lnTo>
                    <a:lnTo>
                      <a:pt x="390" y="438"/>
                    </a:lnTo>
                    <a:lnTo>
                      <a:pt x="390" y="414"/>
                    </a:lnTo>
                    <a:lnTo>
                      <a:pt x="396" y="402"/>
                    </a:lnTo>
                    <a:lnTo>
                      <a:pt x="396" y="390"/>
                    </a:lnTo>
                    <a:lnTo>
                      <a:pt x="384" y="390"/>
                    </a:lnTo>
                    <a:lnTo>
                      <a:pt x="378" y="384"/>
                    </a:lnTo>
                    <a:lnTo>
                      <a:pt x="372" y="372"/>
                    </a:lnTo>
                    <a:lnTo>
                      <a:pt x="360" y="360"/>
                    </a:lnTo>
                    <a:lnTo>
                      <a:pt x="342" y="354"/>
                    </a:lnTo>
                    <a:lnTo>
                      <a:pt x="324" y="354"/>
                    </a:lnTo>
                    <a:lnTo>
                      <a:pt x="306" y="360"/>
                    </a:lnTo>
                    <a:lnTo>
                      <a:pt x="294" y="366"/>
                    </a:lnTo>
                    <a:lnTo>
                      <a:pt x="288" y="366"/>
                    </a:lnTo>
                    <a:lnTo>
                      <a:pt x="270" y="348"/>
                    </a:lnTo>
                    <a:lnTo>
                      <a:pt x="282" y="348"/>
                    </a:lnTo>
                    <a:lnTo>
                      <a:pt x="294" y="354"/>
                    </a:lnTo>
                    <a:lnTo>
                      <a:pt x="306" y="354"/>
                    </a:lnTo>
                    <a:lnTo>
                      <a:pt x="330" y="342"/>
                    </a:lnTo>
                    <a:lnTo>
                      <a:pt x="336" y="336"/>
                    </a:lnTo>
                    <a:lnTo>
                      <a:pt x="330" y="336"/>
                    </a:lnTo>
                    <a:lnTo>
                      <a:pt x="324" y="330"/>
                    </a:lnTo>
                    <a:lnTo>
                      <a:pt x="306" y="330"/>
                    </a:lnTo>
                    <a:lnTo>
                      <a:pt x="330" y="324"/>
                    </a:lnTo>
                    <a:lnTo>
                      <a:pt x="336" y="318"/>
                    </a:lnTo>
                    <a:lnTo>
                      <a:pt x="348" y="312"/>
                    </a:lnTo>
                    <a:lnTo>
                      <a:pt x="360" y="300"/>
                    </a:lnTo>
                    <a:lnTo>
                      <a:pt x="360" y="288"/>
                    </a:lnTo>
                    <a:lnTo>
                      <a:pt x="366" y="276"/>
                    </a:lnTo>
                    <a:lnTo>
                      <a:pt x="372" y="270"/>
                    </a:lnTo>
                    <a:lnTo>
                      <a:pt x="378" y="258"/>
                    </a:lnTo>
                    <a:lnTo>
                      <a:pt x="384" y="252"/>
                    </a:lnTo>
                    <a:lnTo>
                      <a:pt x="396" y="246"/>
                    </a:lnTo>
                    <a:lnTo>
                      <a:pt x="402" y="246"/>
                    </a:lnTo>
                    <a:lnTo>
                      <a:pt x="402" y="240"/>
                    </a:lnTo>
                    <a:lnTo>
                      <a:pt x="396" y="234"/>
                    </a:lnTo>
                    <a:lnTo>
                      <a:pt x="318" y="234"/>
                    </a:lnTo>
                    <a:lnTo>
                      <a:pt x="318" y="228"/>
                    </a:lnTo>
                    <a:lnTo>
                      <a:pt x="288" y="228"/>
                    </a:lnTo>
                    <a:lnTo>
                      <a:pt x="276" y="234"/>
                    </a:lnTo>
                    <a:lnTo>
                      <a:pt x="264" y="234"/>
                    </a:lnTo>
                    <a:lnTo>
                      <a:pt x="258" y="240"/>
                    </a:lnTo>
                    <a:lnTo>
                      <a:pt x="252" y="240"/>
                    </a:lnTo>
                    <a:lnTo>
                      <a:pt x="264" y="228"/>
                    </a:lnTo>
                    <a:lnTo>
                      <a:pt x="252" y="216"/>
                    </a:lnTo>
                    <a:lnTo>
                      <a:pt x="270" y="210"/>
                    </a:lnTo>
                    <a:lnTo>
                      <a:pt x="300" y="192"/>
                    </a:lnTo>
                    <a:lnTo>
                      <a:pt x="312" y="186"/>
                    </a:lnTo>
                    <a:lnTo>
                      <a:pt x="324" y="162"/>
                    </a:lnTo>
                    <a:lnTo>
                      <a:pt x="318" y="156"/>
                    </a:lnTo>
                    <a:lnTo>
                      <a:pt x="288" y="156"/>
                    </a:lnTo>
                    <a:lnTo>
                      <a:pt x="276" y="162"/>
                    </a:lnTo>
                    <a:lnTo>
                      <a:pt x="258" y="168"/>
                    </a:lnTo>
                    <a:lnTo>
                      <a:pt x="240" y="168"/>
                    </a:lnTo>
                    <a:lnTo>
                      <a:pt x="228" y="162"/>
                    </a:lnTo>
                    <a:lnTo>
                      <a:pt x="216" y="162"/>
                    </a:lnTo>
                    <a:lnTo>
                      <a:pt x="210" y="168"/>
                    </a:lnTo>
                    <a:lnTo>
                      <a:pt x="210" y="174"/>
                    </a:lnTo>
                    <a:lnTo>
                      <a:pt x="216" y="180"/>
                    </a:lnTo>
                    <a:lnTo>
                      <a:pt x="204" y="180"/>
                    </a:lnTo>
                    <a:lnTo>
                      <a:pt x="192" y="192"/>
                    </a:lnTo>
                    <a:lnTo>
                      <a:pt x="192" y="210"/>
                    </a:lnTo>
                    <a:lnTo>
                      <a:pt x="198" y="216"/>
                    </a:lnTo>
                    <a:lnTo>
                      <a:pt x="156" y="222"/>
                    </a:lnTo>
                    <a:lnTo>
                      <a:pt x="156" y="234"/>
                    </a:lnTo>
                    <a:lnTo>
                      <a:pt x="168" y="240"/>
                    </a:lnTo>
                    <a:lnTo>
                      <a:pt x="180" y="264"/>
                    </a:lnTo>
                    <a:lnTo>
                      <a:pt x="162" y="282"/>
                    </a:lnTo>
                    <a:lnTo>
                      <a:pt x="162" y="294"/>
                    </a:lnTo>
                    <a:lnTo>
                      <a:pt x="144" y="300"/>
                    </a:lnTo>
                    <a:lnTo>
                      <a:pt x="156" y="312"/>
                    </a:lnTo>
                    <a:lnTo>
                      <a:pt x="168" y="312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86" y="318"/>
                    </a:lnTo>
                    <a:lnTo>
                      <a:pt x="180" y="318"/>
                    </a:lnTo>
                    <a:lnTo>
                      <a:pt x="168" y="330"/>
                    </a:lnTo>
                    <a:lnTo>
                      <a:pt x="156" y="336"/>
                    </a:lnTo>
                    <a:lnTo>
                      <a:pt x="156" y="360"/>
                    </a:lnTo>
                    <a:lnTo>
                      <a:pt x="162" y="372"/>
                    </a:lnTo>
                    <a:lnTo>
                      <a:pt x="168" y="366"/>
                    </a:lnTo>
                    <a:lnTo>
                      <a:pt x="198" y="366"/>
                    </a:lnTo>
                    <a:lnTo>
                      <a:pt x="210" y="360"/>
                    </a:lnTo>
                    <a:lnTo>
                      <a:pt x="216" y="354"/>
                    </a:lnTo>
                    <a:lnTo>
                      <a:pt x="198" y="372"/>
                    </a:lnTo>
                    <a:lnTo>
                      <a:pt x="210" y="402"/>
                    </a:lnTo>
                    <a:lnTo>
                      <a:pt x="204" y="408"/>
                    </a:lnTo>
                    <a:lnTo>
                      <a:pt x="198" y="420"/>
                    </a:lnTo>
                    <a:lnTo>
                      <a:pt x="186" y="426"/>
                    </a:lnTo>
                    <a:lnTo>
                      <a:pt x="180" y="438"/>
                    </a:lnTo>
                    <a:lnTo>
                      <a:pt x="180" y="450"/>
                    </a:lnTo>
                    <a:lnTo>
                      <a:pt x="186" y="456"/>
                    </a:lnTo>
                    <a:lnTo>
                      <a:pt x="204" y="456"/>
                    </a:lnTo>
                    <a:lnTo>
                      <a:pt x="216" y="450"/>
                    </a:lnTo>
                    <a:lnTo>
                      <a:pt x="240" y="450"/>
                    </a:lnTo>
                    <a:lnTo>
                      <a:pt x="252" y="444"/>
                    </a:lnTo>
                    <a:lnTo>
                      <a:pt x="258" y="438"/>
                    </a:lnTo>
                    <a:lnTo>
                      <a:pt x="270" y="432"/>
                    </a:lnTo>
                    <a:lnTo>
                      <a:pt x="300" y="438"/>
                    </a:lnTo>
                    <a:lnTo>
                      <a:pt x="288" y="444"/>
                    </a:lnTo>
                    <a:lnTo>
                      <a:pt x="264" y="468"/>
                    </a:lnTo>
                    <a:lnTo>
                      <a:pt x="264" y="474"/>
                    </a:lnTo>
                    <a:lnTo>
                      <a:pt x="282" y="492"/>
                    </a:lnTo>
                    <a:lnTo>
                      <a:pt x="294" y="492"/>
                    </a:lnTo>
                    <a:lnTo>
                      <a:pt x="300" y="498"/>
                    </a:lnTo>
                    <a:lnTo>
                      <a:pt x="306" y="498"/>
                    </a:lnTo>
                    <a:lnTo>
                      <a:pt x="312" y="516"/>
                    </a:lnTo>
                    <a:lnTo>
                      <a:pt x="294" y="534"/>
                    </a:lnTo>
                    <a:lnTo>
                      <a:pt x="294" y="564"/>
                    </a:lnTo>
                    <a:lnTo>
                      <a:pt x="222" y="564"/>
                    </a:lnTo>
                    <a:lnTo>
                      <a:pt x="216" y="558"/>
                    </a:lnTo>
                    <a:lnTo>
                      <a:pt x="198" y="558"/>
                    </a:lnTo>
                    <a:lnTo>
                      <a:pt x="192" y="564"/>
                    </a:lnTo>
                    <a:lnTo>
                      <a:pt x="210" y="582"/>
                    </a:lnTo>
                    <a:lnTo>
                      <a:pt x="186" y="600"/>
                    </a:lnTo>
                    <a:lnTo>
                      <a:pt x="228" y="594"/>
                    </a:lnTo>
                    <a:lnTo>
                      <a:pt x="228" y="618"/>
                    </a:lnTo>
                    <a:lnTo>
                      <a:pt x="216" y="642"/>
                    </a:lnTo>
                    <a:lnTo>
                      <a:pt x="210" y="648"/>
                    </a:lnTo>
                    <a:lnTo>
                      <a:pt x="198" y="654"/>
                    </a:lnTo>
                    <a:lnTo>
                      <a:pt x="180" y="660"/>
                    </a:lnTo>
                    <a:lnTo>
                      <a:pt x="168" y="666"/>
                    </a:lnTo>
                    <a:lnTo>
                      <a:pt x="162" y="666"/>
                    </a:lnTo>
                    <a:lnTo>
                      <a:pt x="162" y="690"/>
                    </a:lnTo>
                    <a:lnTo>
                      <a:pt x="168" y="696"/>
                    </a:lnTo>
                    <a:lnTo>
                      <a:pt x="174" y="696"/>
                    </a:lnTo>
                    <a:lnTo>
                      <a:pt x="180" y="690"/>
                    </a:lnTo>
                    <a:lnTo>
                      <a:pt x="192" y="684"/>
                    </a:lnTo>
                    <a:lnTo>
                      <a:pt x="198" y="678"/>
                    </a:lnTo>
                    <a:lnTo>
                      <a:pt x="204" y="684"/>
                    </a:lnTo>
                    <a:lnTo>
                      <a:pt x="204" y="690"/>
                    </a:lnTo>
                    <a:lnTo>
                      <a:pt x="210" y="696"/>
                    </a:lnTo>
                    <a:lnTo>
                      <a:pt x="234" y="696"/>
                    </a:lnTo>
                    <a:lnTo>
                      <a:pt x="240" y="702"/>
                    </a:lnTo>
                    <a:lnTo>
                      <a:pt x="252" y="708"/>
                    </a:lnTo>
                    <a:lnTo>
                      <a:pt x="258" y="708"/>
                    </a:lnTo>
                    <a:lnTo>
                      <a:pt x="276" y="702"/>
                    </a:lnTo>
                    <a:lnTo>
                      <a:pt x="288" y="696"/>
                    </a:lnTo>
                    <a:lnTo>
                      <a:pt x="294" y="690"/>
                    </a:lnTo>
                    <a:lnTo>
                      <a:pt x="318" y="690"/>
                    </a:lnTo>
                    <a:lnTo>
                      <a:pt x="312" y="696"/>
                    </a:lnTo>
                    <a:lnTo>
                      <a:pt x="300" y="702"/>
                    </a:lnTo>
                    <a:lnTo>
                      <a:pt x="294" y="714"/>
                    </a:lnTo>
                    <a:lnTo>
                      <a:pt x="282" y="720"/>
                    </a:lnTo>
                    <a:lnTo>
                      <a:pt x="276" y="726"/>
                    </a:lnTo>
                    <a:lnTo>
                      <a:pt x="210" y="726"/>
                    </a:lnTo>
                    <a:lnTo>
                      <a:pt x="210" y="738"/>
                    </a:lnTo>
                    <a:lnTo>
                      <a:pt x="198" y="738"/>
                    </a:lnTo>
                    <a:lnTo>
                      <a:pt x="186" y="744"/>
                    </a:lnTo>
                    <a:lnTo>
                      <a:pt x="180" y="750"/>
                    </a:lnTo>
                    <a:lnTo>
                      <a:pt x="180" y="768"/>
                    </a:lnTo>
                    <a:lnTo>
                      <a:pt x="174" y="774"/>
                    </a:lnTo>
                    <a:lnTo>
                      <a:pt x="144" y="774"/>
                    </a:lnTo>
                    <a:lnTo>
                      <a:pt x="144" y="780"/>
                    </a:lnTo>
                    <a:lnTo>
                      <a:pt x="138" y="786"/>
                    </a:lnTo>
                    <a:lnTo>
                      <a:pt x="138" y="792"/>
                    </a:lnTo>
                    <a:lnTo>
                      <a:pt x="126" y="804"/>
                    </a:lnTo>
                    <a:lnTo>
                      <a:pt x="114" y="810"/>
                    </a:lnTo>
                    <a:lnTo>
                      <a:pt x="108" y="810"/>
                    </a:lnTo>
                    <a:lnTo>
                      <a:pt x="108" y="816"/>
                    </a:lnTo>
                    <a:lnTo>
                      <a:pt x="114" y="816"/>
                    </a:lnTo>
                    <a:lnTo>
                      <a:pt x="120" y="822"/>
                    </a:lnTo>
                    <a:lnTo>
                      <a:pt x="150" y="822"/>
                    </a:lnTo>
                    <a:lnTo>
                      <a:pt x="156" y="810"/>
                    </a:lnTo>
                    <a:lnTo>
                      <a:pt x="174" y="792"/>
                    </a:lnTo>
                    <a:lnTo>
                      <a:pt x="210" y="792"/>
                    </a:lnTo>
                    <a:lnTo>
                      <a:pt x="216" y="798"/>
                    </a:lnTo>
                    <a:lnTo>
                      <a:pt x="228" y="804"/>
                    </a:lnTo>
                    <a:lnTo>
                      <a:pt x="240" y="804"/>
                    </a:lnTo>
                    <a:lnTo>
                      <a:pt x="246" y="792"/>
                    </a:lnTo>
                    <a:lnTo>
                      <a:pt x="252" y="786"/>
                    </a:lnTo>
                    <a:lnTo>
                      <a:pt x="258" y="774"/>
                    </a:lnTo>
                    <a:lnTo>
                      <a:pt x="270" y="762"/>
                    </a:lnTo>
                    <a:lnTo>
                      <a:pt x="288" y="762"/>
                    </a:lnTo>
                    <a:lnTo>
                      <a:pt x="300" y="774"/>
                    </a:lnTo>
                    <a:lnTo>
                      <a:pt x="330" y="774"/>
                    </a:lnTo>
                    <a:lnTo>
                      <a:pt x="354" y="762"/>
                    </a:lnTo>
                    <a:lnTo>
                      <a:pt x="360" y="762"/>
                    </a:lnTo>
                    <a:lnTo>
                      <a:pt x="366" y="768"/>
                    </a:lnTo>
                    <a:lnTo>
                      <a:pt x="378" y="768"/>
                    </a:lnTo>
                    <a:lnTo>
                      <a:pt x="390" y="774"/>
                    </a:lnTo>
                    <a:lnTo>
                      <a:pt x="396" y="774"/>
                    </a:lnTo>
                    <a:lnTo>
                      <a:pt x="396" y="768"/>
                    </a:lnTo>
                    <a:lnTo>
                      <a:pt x="390" y="762"/>
                    </a:lnTo>
                    <a:lnTo>
                      <a:pt x="390" y="750"/>
                    </a:lnTo>
                    <a:lnTo>
                      <a:pt x="396" y="750"/>
                    </a:lnTo>
                    <a:lnTo>
                      <a:pt x="408" y="756"/>
                    </a:lnTo>
                    <a:lnTo>
                      <a:pt x="414" y="762"/>
                    </a:lnTo>
                    <a:lnTo>
                      <a:pt x="426" y="756"/>
                    </a:lnTo>
                    <a:lnTo>
                      <a:pt x="498" y="756"/>
                    </a:lnTo>
                    <a:lnTo>
                      <a:pt x="522" y="750"/>
                    </a:lnTo>
                    <a:lnTo>
                      <a:pt x="534" y="744"/>
                    </a:lnTo>
                    <a:lnTo>
                      <a:pt x="540" y="732"/>
                    </a:lnTo>
                    <a:lnTo>
                      <a:pt x="546" y="726"/>
                    </a:lnTo>
                    <a:lnTo>
                      <a:pt x="552" y="714"/>
                    </a:lnTo>
                    <a:lnTo>
                      <a:pt x="498" y="708"/>
                    </a:lnTo>
                    <a:lnTo>
                      <a:pt x="522" y="702"/>
                    </a:lnTo>
                    <a:lnTo>
                      <a:pt x="516" y="684"/>
                    </a:lnTo>
                    <a:lnTo>
                      <a:pt x="528" y="672"/>
                    </a:lnTo>
                    <a:lnTo>
                      <a:pt x="540" y="666"/>
                    </a:lnTo>
                    <a:lnTo>
                      <a:pt x="546" y="666"/>
                    </a:lnTo>
                    <a:lnTo>
                      <a:pt x="558" y="660"/>
                    </a:lnTo>
                    <a:lnTo>
                      <a:pt x="564" y="654"/>
                    </a:lnTo>
                    <a:lnTo>
                      <a:pt x="576" y="618"/>
                    </a:lnTo>
                    <a:lnTo>
                      <a:pt x="570" y="606"/>
                    </a:lnTo>
                    <a:lnTo>
                      <a:pt x="564" y="600"/>
                    </a:lnTo>
                    <a:lnTo>
                      <a:pt x="552" y="594"/>
                    </a:lnTo>
                    <a:lnTo>
                      <a:pt x="540" y="594"/>
                    </a:lnTo>
                    <a:lnTo>
                      <a:pt x="528" y="588"/>
                    </a:lnTo>
                    <a:lnTo>
                      <a:pt x="504" y="588"/>
                    </a:lnTo>
                    <a:close/>
                    <a:moveTo>
                      <a:pt x="222" y="486"/>
                    </a:moveTo>
                    <a:lnTo>
                      <a:pt x="216" y="480"/>
                    </a:lnTo>
                    <a:lnTo>
                      <a:pt x="204" y="480"/>
                    </a:lnTo>
                    <a:lnTo>
                      <a:pt x="204" y="486"/>
                    </a:lnTo>
                    <a:lnTo>
                      <a:pt x="198" y="498"/>
                    </a:lnTo>
                    <a:lnTo>
                      <a:pt x="192" y="504"/>
                    </a:lnTo>
                    <a:lnTo>
                      <a:pt x="210" y="504"/>
                    </a:lnTo>
                    <a:lnTo>
                      <a:pt x="222" y="492"/>
                    </a:lnTo>
                    <a:lnTo>
                      <a:pt x="222" y="486"/>
                    </a:lnTo>
                    <a:close/>
                    <a:moveTo>
                      <a:pt x="126" y="504"/>
                    </a:moveTo>
                    <a:lnTo>
                      <a:pt x="132" y="498"/>
                    </a:lnTo>
                    <a:lnTo>
                      <a:pt x="132" y="492"/>
                    </a:lnTo>
                    <a:lnTo>
                      <a:pt x="144" y="492"/>
                    </a:lnTo>
                    <a:lnTo>
                      <a:pt x="150" y="480"/>
                    </a:lnTo>
                    <a:lnTo>
                      <a:pt x="156" y="474"/>
                    </a:lnTo>
                    <a:lnTo>
                      <a:pt x="156" y="462"/>
                    </a:lnTo>
                    <a:lnTo>
                      <a:pt x="138" y="444"/>
                    </a:lnTo>
                    <a:lnTo>
                      <a:pt x="138" y="432"/>
                    </a:lnTo>
                    <a:lnTo>
                      <a:pt x="132" y="438"/>
                    </a:lnTo>
                    <a:lnTo>
                      <a:pt x="126" y="426"/>
                    </a:lnTo>
                    <a:lnTo>
                      <a:pt x="120" y="420"/>
                    </a:lnTo>
                    <a:lnTo>
                      <a:pt x="78" y="420"/>
                    </a:lnTo>
                    <a:lnTo>
                      <a:pt x="72" y="426"/>
                    </a:lnTo>
                    <a:lnTo>
                      <a:pt x="30" y="450"/>
                    </a:lnTo>
                    <a:lnTo>
                      <a:pt x="30" y="462"/>
                    </a:lnTo>
                    <a:lnTo>
                      <a:pt x="24" y="462"/>
                    </a:lnTo>
                    <a:lnTo>
                      <a:pt x="18" y="468"/>
                    </a:lnTo>
                    <a:lnTo>
                      <a:pt x="12" y="468"/>
                    </a:lnTo>
                    <a:lnTo>
                      <a:pt x="0" y="480"/>
                    </a:lnTo>
                    <a:lnTo>
                      <a:pt x="6" y="486"/>
                    </a:lnTo>
                    <a:lnTo>
                      <a:pt x="30" y="498"/>
                    </a:lnTo>
                    <a:lnTo>
                      <a:pt x="42" y="498"/>
                    </a:lnTo>
                    <a:lnTo>
                      <a:pt x="66" y="474"/>
                    </a:lnTo>
                    <a:lnTo>
                      <a:pt x="84" y="498"/>
                    </a:lnTo>
                    <a:lnTo>
                      <a:pt x="120" y="504"/>
                    </a:lnTo>
                    <a:lnTo>
                      <a:pt x="126" y="504"/>
                    </a:lnTo>
                    <a:close/>
                    <a:moveTo>
                      <a:pt x="78" y="228"/>
                    </a:moveTo>
                    <a:lnTo>
                      <a:pt x="72" y="228"/>
                    </a:lnTo>
                    <a:lnTo>
                      <a:pt x="66" y="234"/>
                    </a:lnTo>
                    <a:lnTo>
                      <a:pt x="66" y="240"/>
                    </a:lnTo>
                    <a:lnTo>
                      <a:pt x="84" y="240"/>
                    </a:lnTo>
                    <a:lnTo>
                      <a:pt x="84" y="228"/>
                    </a:lnTo>
                    <a:lnTo>
                      <a:pt x="78" y="228"/>
                    </a:lnTo>
                    <a:close/>
                    <a:moveTo>
                      <a:pt x="108" y="210"/>
                    </a:moveTo>
                    <a:lnTo>
                      <a:pt x="126" y="210"/>
                    </a:lnTo>
                    <a:lnTo>
                      <a:pt x="132" y="204"/>
                    </a:lnTo>
                    <a:lnTo>
                      <a:pt x="132" y="198"/>
                    </a:lnTo>
                    <a:lnTo>
                      <a:pt x="138" y="186"/>
                    </a:lnTo>
                    <a:lnTo>
                      <a:pt x="150" y="174"/>
                    </a:lnTo>
                    <a:lnTo>
                      <a:pt x="150" y="168"/>
                    </a:lnTo>
                    <a:lnTo>
                      <a:pt x="138" y="174"/>
                    </a:lnTo>
                    <a:lnTo>
                      <a:pt x="132" y="174"/>
                    </a:lnTo>
                    <a:lnTo>
                      <a:pt x="114" y="192"/>
                    </a:lnTo>
                    <a:lnTo>
                      <a:pt x="108" y="186"/>
                    </a:lnTo>
                    <a:lnTo>
                      <a:pt x="96" y="186"/>
                    </a:lnTo>
                    <a:lnTo>
                      <a:pt x="90" y="192"/>
                    </a:lnTo>
                    <a:lnTo>
                      <a:pt x="90" y="210"/>
                    </a:lnTo>
                    <a:lnTo>
                      <a:pt x="96" y="216"/>
                    </a:lnTo>
                    <a:lnTo>
                      <a:pt x="96" y="228"/>
                    </a:lnTo>
                    <a:lnTo>
                      <a:pt x="108" y="210"/>
                    </a:lnTo>
                    <a:close/>
                    <a:moveTo>
                      <a:pt x="72" y="252"/>
                    </a:moveTo>
                    <a:lnTo>
                      <a:pt x="60" y="282"/>
                    </a:lnTo>
                    <a:lnTo>
                      <a:pt x="78" y="258"/>
                    </a:lnTo>
                    <a:lnTo>
                      <a:pt x="72" y="25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0" name="Ukraine" descr="© INSCALE GmbH, 18.06.2010"/>
              <p:cNvSpPr>
                <a:spLocks/>
              </p:cNvSpPr>
              <p:nvPr/>
            </p:nvSpPr>
            <p:spPr bwMode="auto">
              <a:xfrm>
                <a:off x="3029" y="1237"/>
                <a:ext cx="286" cy="160"/>
              </a:xfrm>
              <a:custGeom>
                <a:avLst/>
                <a:gdLst>
                  <a:gd name="T0" fmla="*/ 2147483647 w 1116"/>
                  <a:gd name="T1" fmla="*/ 2147483647 h 624"/>
                  <a:gd name="T2" fmla="*/ 2147483647 w 1116"/>
                  <a:gd name="T3" fmla="*/ 2147483647 h 624"/>
                  <a:gd name="T4" fmla="*/ 2147483647 w 1116"/>
                  <a:gd name="T5" fmla="*/ 2147483647 h 624"/>
                  <a:gd name="T6" fmla="*/ 2147483647 w 1116"/>
                  <a:gd name="T7" fmla="*/ 2147483647 h 624"/>
                  <a:gd name="T8" fmla="*/ 2147483647 w 1116"/>
                  <a:gd name="T9" fmla="*/ 2147483647 h 624"/>
                  <a:gd name="T10" fmla="*/ 2147483647 w 1116"/>
                  <a:gd name="T11" fmla="*/ 2147483647 h 624"/>
                  <a:gd name="T12" fmla="*/ 2147483647 w 1116"/>
                  <a:gd name="T13" fmla="*/ 2147483647 h 624"/>
                  <a:gd name="T14" fmla="*/ 2147483647 w 1116"/>
                  <a:gd name="T15" fmla="*/ 2147483647 h 624"/>
                  <a:gd name="T16" fmla="*/ 2147483647 w 1116"/>
                  <a:gd name="T17" fmla="*/ 2147483647 h 624"/>
                  <a:gd name="T18" fmla="*/ 2147483647 w 1116"/>
                  <a:gd name="T19" fmla="*/ 2147483647 h 624"/>
                  <a:gd name="T20" fmla="*/ 2147483647 w 1116"/>
                  <a:gd name="T21" fmla="*/ 2147483647 h 624"/>
                  <a:gd name="T22" fmla="*/ 2147483647 w 1116"/>
                  <a:gd name="T23" fmla="*/ 2147483647 h 624"/>
                  <a:gd name="T24" fmla="*/ 2147483647 w 1116"/>
                  <a:gd name="T25" fmla="*/ 2147483647 h 624"/>
                  <a:gd name="T26" fmla="*/ 2147483647 w 1116"/>
                  <a:gd name="T27" fmla="*/ 2147483647 h 624"/>
                  <a:gd name="T28" fmla="*/ 2147483647 w 1116"/>
                  <a:gd name="T29" fmla="*/ 2147483647 h 624"/>
                  <a:gd name="T30" fmla="*/ 2147483647 w 1116"/>
                  <a:gd name="T31" fmla="*/ 2147483647 h 624"/>
                  <a:gd name="T32" fmla="*/ 2147483647 w 1116"/>
                  <a:gd name="T33" fmla="*/ 2147483647 h 624"/>
                  <a:gd name="T34" fmla="*/ 2147483647 w 1116"/>
                  <a:gd name="T35" fmla="*/ 2147483647 h 624"/>
                  <a:gd name="T36" fmla="*/ 2147483647 w 1116"/>
                  <a:gd name="T37" fmla="*/ 2147483647 h 624"/>
                  <a:gd name="T38" fmla="*/ 2147483647 w 1116"/>
                  <a:gd name="T39" fmla="*/ 2147483647 h 624"/>
                  <a:gd name="T40" fmla="*/ 2147483647 w 1116"/>
                  <a:gd name="T41" fmla="*/ 2147483647 h 624"/>
                  <a:gd name="T42" fmla="*/ 2147483647 w 1116"/>
                  <a:gd name="T43" fmla="*/ 2147483647 h 624"/>
                  <a:gd name="T44" fmla="*/ 2147483647 w 1116"/>
                  <a:gd name="T45" fmla="*/ 2147483647 h 624"/>
                  <a:gd name="T46" fmla="*/ 2147483647 w 1116"/>
                  <a:gd name="T47" fmla="*/ 2147483647 h 624"/>
                  <a:gd name="T48" fmla="*/ 2147483647 w 1116"/>
                  <a:gd name="T49" fmla="*/ 2147483647 h 624"/>
                  <a:gd name="T50" fmla="*/ 2147483647 w 1116"/>
                  <a:gd name="T51" fmla="*/ 2147483647 h 624"/>
                  <a:gd name="T52" fmla="*/ 2147483647 w 1116"/>
                  <a:gd name="T53" fmla="*/ 2147483647 h 624"/>
                  <a:gd name="T54" fmla="*/ 2147483647 w 1116"/>
                  <a:gd name="T55" fmla="*/ 2147483647 h 624"/>
                  <a:gd name="T56" fmla="*/ 2147483647 w 1116"/>
                  <a:gd name="T57" fmla="*/ 2147483647 h 624"/>
                  <a:gd name="T58" fmla="*/ 2147483647 w 1116"/>
                  <a:gd name="T59" fmla="*/ 2147483647 h 624"/>
                  <a:gd name="T60" fmla="*/ 2147483647 w 1116"/>
                  <a:gd name="T61" fmla="*/ 2147483647 h 624"/>
                  <a:gd name="T62" fmla="*/ 2147483647 w 1116"/>
                  <a:gd name="T63" fmla="*/ 2147483647 h 624"/>
                  <a:gd name="T64" fmla="*/ 2147483647 w 1116"/>
                  <a:gd name="T65" fmla="*/ 2147483647 h 624"/>
                  <a:gd name="T66" fmla="*/ 2147483647 w 1116"/>
                  <a:gd name="T67" fmla="*/ 2147483647 h 624"/>
                  <a:gd name="T68" fmla="*/ 2147483647 w 1116"/>
                  <a:gd name="T69" fmla="*/ 2147483647 h 624"/>
                  <a:gd name="T70" fmla="*/ 2147483647 w 1116"/>
                  <a:gd name="T71" fmla="*/ 2147483647 h 624"/>
                  <a:gd name="T72" fmla="*/ 2147483647 w 1116"/>
                  <a:gd name="T73" fmla="*/ 2147483647 h 624"/>
                  <a:gd name="T74" fmla="*/ 2147483647 w 1116"/>
                  <a:gd name="T75" fmla="*/ 2147483647 h 624"/>
                  <a:gd name="T76" fmla="*/ 2147483647 w 1116"/>
                  <a:gd name="T77" fmla="*/ 2147483647 h 624"/>
                  <a:gd name="T78" fmla="*/ 2147483647 w 1116"/>
                  <a:gd name="T79" fmla="*/ 2147483647 h 624"/>
                  <a:gd name="T80" fmla="*/ 2147483647 w 1116"/>
                  <a:gd name="T81" fmla="*/ 2147483647 h 624"/>
                  <a:gd name="T82" fmla="*/ 2147483647 w 1116"/>
                  <a:gd name="T83" fmla="*/ 2147483647 h 624"/>
                  <a:gd name="T84" fmla="*/ 2147483647 w 1116"/>
                  <a:gd name="T85" fmla="*/ 2147483647 h 624"/>
                  <a:gd name="T86" fmla="*/ 2147483647 w 1116"/>
                  <a:gd name="T87" fmla="*/ 2147483647 h 624"/>
                  <a:gd name="T88" fmla="*/ 2147483647 w 1116"/>
                  <a:gd name="T89" fmla="*/ 0 h 624"/>
                  <a:gd name="T90" fmla="*/ 2147483647 w 1116"/>
                  <a:gd name="T91" fmla="*/ 2147483647 h 624"/>
                  <a:gd name="T92" fmla="*/ 2147483647 w 1116"/>
                  <a:gd name="T93" fmla="*/ 2147483647 h 624"/>
                  <a:gd name="T94" fmla="*/ 2147483647 w 1116"/>
                  <a:gd name="T95" fmla="*/ 2147483647 h 624"/>
                  <a:gd name="T96" fmla="*/ 2147483647 w 1116"/>
                  <a:gd name="T97" fmla="*/ 2147483647 h 624"/>
                  <a:gd name="T98" fmla="*/ 2147483647 w 1116"/>
                  <a:gd name="T99" fmla="*/ 2147483647 h 624"/>
                  <a:gd name="T100" fmla="*/ 2147483647 w 1116"/>
                  <a:gd name="T101" fmla="*/ 2147483647 h 624"/>
                  <a:gd name="T102" fmla="*/ 2147483647 w 1116"/>
                  <a:gd name="T103" fmla="*/ 2147483647 h 624"/>
                  <a:gd name="T104" fmla="*/ 2147483647 w 1116"/>
                  <a:gd name="T105" fmla="*/ 2147483647 h 624"/>
                  <a:gd name="T106" fmla="*/ 2147483647 w 1116"/>
                  <a:gd name="T107" fmla="*/ 2147483647 h 624"/>
                  <a:gd name="T108" fmla="*/ 2147483647 w 1116"/>
                  <a:gd name="T109" fmla="*/ 2147483647 h 624"/>
                  <a:gd name="T110" fmla="*/ 2147483647 w 1116"/>
                  <a:gd name="T111" fmla="*/ 2147483647 h 624"/>
                  <a:gd name="T112" fmla="*/ 2147483647 w 1116"/>
                  <a:gd name="T113" fmla="*/ 2147483647 h 624"/>
                  <a:gd name="T114" fmla="*/ 2147483647 w 1116"/>
                  <a:gd name="T115" fmla="*/ 2147483647 h 624"/>
                  <a:gd name="T116" fmla="*/ 2147483647 w 1116"/>
                  <a:gd name="T117" fmla="*/ 2147483647 h 62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116"/>
                  <a:gd name="T178" fmla="*/ 0 h 624"/>
                  <a:gd name="T179" fmla="*/ 1116 w 1116"/>
                  <a:gd name="T180" fmla="*/ 624 h 62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116" h="624">
                    <a:moveTo>
                      <a:pt x="24" y="324"/>
                    </a:moveTo>
                    <a:lnTo>
                      <a:pt x="30" y="324"/>
                    </a:lnTo>
                    <a:lnTo>
                      <a:pt x="36" y="330"/>
                    </a:lnTo>
                    <a:lnTo>
                      <a:pt x="48" y="330"/>
                    </a:lnTo>
                    <a:lnTo>
                      <a:pt x="54" y="336"/>
                    </a:lnTo>
                    <a:lnTo>
                      <a:pt x="78" y="336"/>
                    </a:lnTo>
                    <a:lnTo>
                      <a:pt x="84" y="342"/>
                    </a:lnTo>
                    <a:lnTo>
                      <a:pt x="108" y="342"/>
                    </a:lnTo>
                    <a:lnTo>
                      <a:pt x="114" y="348"/>
                    </a:lnTo>
                    <a:lnTo>
                      <a:pt x="126" y="342"/>
                    </a:lnTo>
                    <a:lnTo>
                      <a:pt x="132" y="342"/>
                    </a:lnTo>
                    <a:lnTo>
                      <a:pt x="144" y="336"/>
                    </a:lnTo>
                    <a:lnTo>
                      <a:pt x="150" y="336"/>
                    </a:lnTo>
                    <a:lnTo>
                      <a:pt x="174" y="360"/>
                    </a:lnTo>
                    <a:lnTo>
                      <a:pt x="186" y="360"/>
                    </a:lnTo>
                    <a:lnTo>
                      <a:pt x="198" y="348"/>
                    </a:lnTo>
                    <a:lnTo>
                      <a:pt x="198" y="342"/>
                    </a:lnTo>
                    <a:lnTo>
                      <a:pt x="222" y="348"/>
                    </a:lnTo>
                    <a:lnTo>
                      <a:pt x="228" y="336"/>
                    </a:lnTo>
                    <a:lnTo>
                      <a:pt x="234" y="342"/>
                    </a:lnTo>
                    <a:lnTo>
                      <a:pt x="252" y="342"/>
                    </a:lnTo>
                    <a:lnTo>
                      <a:pt x="258" y="336"/>
                    </a:lnTo>
                    <a:lnTo>
                      <a:pt x="258" y="330"/>
                    </a:lnTo>
                    <a:lnTo>
                      <a:pt x="270" y="318"/>
                    </a:lnTo>
                    <a:lnTo>
                      <a:pt x="282" y="318"/>
                    </a:lnTo>
                    <a:lnTo>
                      <a:pt x="288" y="306"/>
                    </a:lnTo>
                    <a:lnTo>
                      <a:pt x="294" y="306"/>
                    </a:lnTo>
                    <a:lnTo>
                      <a:pt x="306" y="312"/>
                    </a:lnTo>
                    <a:lnTo>
                      <a:pt x="318" y="312"/>
                    </a:lnTo>
                    <a:lnTo>
                      <a:pt x="318" y="306"/>
                    </a:lnTo>
                    <a:lnTo>
                      <a:pt x="324" y="306"/>
                    </a:lnTo>
                    <a:lnTo>
                      <a:pt x="336" y="300"/>
                    </a:lnTo>
                    <a:lnTo>
                      <a:pt x="342" y="300"/>
                    </a:lnTo>
                    <a:lnTo>
                      <a:pt x="354" y="312"/>
                    </a:lnTo>
                    <a:lnTo>
                      <a:pt x="360" y="312"/>
                    </a:lnTo>
                    <a:lnTo>
                      <a:pt x="360" y="318"/>
                    </a:lnTo>
                    <a:lnTo>
                      <a:pt x="402" y="318"/>
                    </a:lnTo>
                    <a:lnTo>
                      <a:pt x="408" y="324"/>
                    </a:lnTo>
                    <a:lnTo>
                      <a:pt x="408" y="336"/>
                    </a:lnTo>
                    <a:lnTo>
                      <a:pt x="426" y="336"/>
                    </a:lnTo>
                    <a:lnTo>
                      <a:pt x="438" y="342"/>
                    </a:lnTo>
                    <a:lnTo>
                      <a:pt x="444" y="348"/>
                    </a:lnTo>
                    <a:lnTo>
                      <a:pt x="450" y="360"/>
                    </a:lnTo>
                    <a:lnTo>
                      <a:pt x="444" y="366"/>
                    </a:lnTo>
                    <a:lnTo>
                      <a:pt x="444" y="390"/>
                    </a:lnTo>
                    <a:lnTo>
                      <a:pt x="456" y="384"/>
                    </a:lnTo>
                    <a:lnTo>
                      <a:pt x="462" y="384"/>
                    </a:lnTo>
                    <a:lnTo>
                      <a:pt x="468" y="390"/>
                    </a:lnTo>
                    <a:lnTo>
                      <a:pt x="462" y="396"/>
                    </a:lnTo>
                    <a:lnTo>
                      <a:pt x="462" y="414"/>
                    </a:lnTo>
                    <a:lnTo>
                      <a:pt x="474" y="414"/>
                    </a:lnTo>
                    <a:lnTo>
                      <a:pt x="480" y="420"/>
                    </a:lnTo>
                    <a:lnTo>
                      <a:pt x="492" y="420"/>
                    </a:lnTo>
                    <a:lnTo>
                      <a:pt x="498" y="426"/>
                    </a:lnTo>
                    <a:lnTo>
                      <a:pt x="498" y="456"/>
                    </a:lnTo>
                    <a:lnTo>
                      <a:pt x="492" y="456"/>
                    </a:lnTo>
                    <a:lnTo>
                      <a:pt x="480" y="462"/>
                    </a:lnTo>
                    <a:lnTo>
                      <a:pt x="462" y="462"/>
                    </a:lnTo>
                    <a:lnTo>
                      <a:pt x="456" y="456"/>
                    </a:lnTo>
                    <a:lnTo>
                      <a:pt x="438" y="456"/>
                    </a:lnTo>
                    <a:lnTo>
                      <a:pt x="432" y="462"/>
                    </a:lnTo>
                    <a:lnTo>
                      <a:pt x="432" y="468"/>
                    </a:lnTo>
                    <a:lnTo>
                      <a:pt x="438" y="468"/>
                    </a:lnTo>
                    <a:lnTo>
                      <a:pt x="450" y="474"/>
                    </a:lnTo>
                    <a:lnTo>
                      <a:pt x="456" y="480"/>
                    </a:lnTo>
                    <a:lnTo>
                      <a:pt x="438" y="492"/>
                    </a:lnTo>
                    <a:lnTo>
                      <a:pt x="432" y="498"/>
                    </a:lnTo>
                    <a:lnTo>
                      <a:pt x="420" y="504"/>
                    </a:lnTo>
                    <a:lnTo>
                      <a:pt x="414" y="504"/>
                    </a:lnTo>
                    <a:lnTo>
                      <a:pt x="414" y="516"/>
                    </a:lnTo>
                    <a:lnTo>
                      <a:pt x="420" y="522"/>
                    </a:lnTo>
                    <a:lnTo>
                      <a:pt x="420" y="534"/>
                    </a:lnTo>
                    <a:lnTo>
                      <a:pt x="396" y="540"/>
                    </a:lnTo>
                    <a:lnTo>
                      <a:pt x="390" y="528"/>
                    </a:lnTo>
                    <a:lnTo>
                      <a:pt x="390" y="516"/>
                    </a:lnTo>
                    <a:lnTo>
                      <a:pt x="390" y="528"/>
                    </a:lnTo>
                    <a:lnTo>
                      <a:pt x="396" y="540"/>
                    </a:lnTo>
                    <a:lnTo>
                      <a:pt x="396" y="546"/>
                    </a:lnTo>
                    <a:lnTo>
                      <a:pt x="408" y="552"/>
                    </a:lnTo>
                    <a:lnTo>
                      <a:pt x="438" y="552"/>
                    </a:lnTo>
                    <a:lnTo>
                      <a:pt x="444" y="546"/>
                    </a:lnTo>
                    <a:lnTo>
                      <a:pt x="450" y="546"/>
                    </a:lnTo>
                    <a:lnTo>
                      <a:pt x="456" y="540"/>
                    </a:lnTo>
                    <a:lnTo>
                      <a:pt x="474" y="540"/>
                    </a:lnTo>
                    <a:lnTo>
                      <a:pt x="480" y="534"/>
                    </a:lnTo>
                    <a:lnTo>
                      <a:pt x="486" y="534"/>
                    </a:lnTo>
                    <a:lnTo>
                      <a:pt x="480" y="528"/>
                    </a:lnTo>
                    <a:lnTo>
                      <a:pt x="486" y="528"/>
                    </a:lnTo>
                    <a:lnTo>
                      <a:pt x="492" y="522"/>
                    </a:lnTo>
                    <a:lnTo>
                      <a:pt x="510" y="516"/>
                    </a:lnTo>
                    <a:lnTo>
                      <a:pt x="522" y="510"/>
                    </a:lnTo>
                    <a:lnTo>
                      <a:pt x="528" y="504"/>
                    </a:lnTo>
                    <a:lnTo>
                      <a:pt x="534" y="492"/>
                    </a:lnTo>
                    <a:lnTo>
                      <a:pt x="540" y="486"/>
                    </a:lnTo>
                    <a:lnTo>
                      <a:pt x="546" y="474"/>
                    </a:lnTo>
                    <a:lnTo>
                      <a:pt x="552" y="468"/>
                    </a:lnTo>
                    <a:lnTo>
                      <a:pt x="552" y="462"/>
                    </a:lnTo>
                    <a:lnTo>
                      <a:pt x="582" y="450"/>
                    </a:lnTo>
                    <a:lnTo>
                      <a:pt x="600" y="438"/>
                    </a:lnTo>
                    <a:lnTo>
                      <a:pt x="612" y="444"/>
                    </a:lnTo>
                    <a:lnTo>
                      <a:pt x="624" y="444"/>
                    </a:lnTo>
                    <a:lnTo>
                      <a:pt x="636" y="450"/>
                    </a:lnTo>
                    <a:lnTo>
                      <a:pt x="654" y="450"/>
                    </a:lnTo>
                    <a:lnTo>
                      <a:pt x="666" y="438"/>
                    </a:lnTo>
                    <a:lnTo>
                      <a:pt x="648" y="462"/>
                    </a:lnTo>
                    <a:lnTo>
                      <a:pt x="624" y="462"/>
                    </a:lnTo>
                    <a:lnTo>
                      <a:pt x="630" y="468"/>
                    </a:lnTo>
                    <a:lnTo>
                      <a:pt x="642" y="474"/>
                    </a:lnTo>
                    <a:lnTo>
                      <a:pt x="654" y="486"/>
                    </a:lnTo>
                    <a:lnTo>
                      <a:pt x="726" y="486"/>
                    </a:lnTo>
                    <a:lnTo>
                      <a:pt x="738" y="504"/>
                    </a:lnTo>
                    <a:lnTo>
                      <a:pt x="726" y="510"/>
                    </a:lnTo>
                    <a:lnTo>
                      <a:pt x="720" y="516"/>
                    </a:lnTo>
                    <a:lnTo>
                      <a:pt x="684" y="534"/>
                    </a:lnTo>
                    <a:lnTo>
                      <a:pt x="678" y="540"/>
                    </a:lnTo>
                    <a:lnTo>
                      <a:pt x="678" y="546"/>
                    </a:lnTo>
                    <a:lnTo>
                      <a:pt x="684" y="546"/>
                    </a:lnTo>
                    <a:lnTo>
                      <a:pt x="690" y="552"/>
                    </a:lnTo>
                    <a:lnTo>
                      <a:pt x="720" y="552"/>
                    </a:lnTo>
                    <a:lnTo>
                      <a:pt x="732" y="558"/>
                    </a:lnTo>
                    <a:lnTo>
                      <a:pt x="744" y="570"/>
                    </a:lnTo>
                    <a:lnTo>
                      <a:pt x="744" y="594"/>
                    </a:lnTo>
                    <a:lnTo>
                      <a:pt x="738" y="606"/>
                    </a:lnTo>
                    <a:lnTo>
                      <a:pt x="738" y="618"/>
                    </a:lnTo>
                    <a:lnTo>
                      <a:pt x="756" y="618"/>
                    </a:lnTo>
                    <a:lnTo>
                      <a:pt x="768" y="624"/>
                    </a:lnTo>
                    <a:lnTo>
                      <a:pt x="780" y="624"/>
                    </a:lnTo>
                    <a:lnTo>
                      <a:pt x="780" y="618"/>
                    </a:lnTo>
                    <a:lnTo>
                      <a:pt x="792" y="606"/>
                    </a:lnTo>
                    <a:lnTo>
                      <a:pt x="804" y="600"/>
                    </a:lnTo>
                    <a:lnTo>
                      <a:pt x="810" y="594"/>
                    </a:lnTo>
                    <a:lnTo>
                      <a:pt x="840" y="594"/>
                    </a:lnTo>
                    <a:lnTo>
                      <a:pt x="858" y="576"/>
                    </a:lnTo>
                    <a:lnTo>
                      <a:pt x="858" y="570"/>
                    </a:lnTo>
                    <a:lnTo>
                      <a:pt x="864" y="564"/>
                    </a:lnTo>
                    <a:lnTo>
                      <a:pt x="870" y="564"/>
                    </a:lnTo>
                    <a:lnTo>
                      <a:pt x="882" y="576"/>
                    </a:lnTo>
                    <a:lnTo>
                      <a:pt x="918" y="570"/>
                    </a:lnTo>
                    <a:lnTo>
                      <a:pt x="918" y="552"/>
                    </a:lnTo>
                    <a:lnTo>
                      <a:pt x="930" y="540"/>
                    </a:lnTo>
                    <a:lnTo>
                      <a:pt x="900" y="540"/>
                    </a:lnTo>
                    <a:lnTo>
                      <a:pt x="894" y="546"/>
                    </a:lnTo>
                    <a:lnTo>
                      <a:pt x="882" y="552"/>
                    </a:lnTo>
                    <a:lnTo>
                      <a:pt x="852" y="552"/>
                    </a:lnTo>
                    <a:lnTo>
                      <a:pt x="846" y="546"/>
                    </a:lnTo>
                    <a:lnTo>
                      <a:pt x="834" y="540"/>
                    </a:lnTo>
                    <a:lnTo>
                      <a:pt x="828" y="534"/>
                    </a:lnTo>
                    <a:lnTo>
                      <a:pt x="828" y="522"/>
                    </a:lnTo>
                    <a:lnTo>
                      <a:pt x="822" y="516"/>
                    </a:lnTo>
                    <a:lnTo>
                      <a:pt x="810" y="516"/>
                    </a:lnTo>
                    <a:lnTo>
                      <a:pt x="786" y="498"/>
                    </a:lnTo>
                    <a:lnTo>
                      <a:pt x="750" y="492"/>
                    </a:lnTo>
                    <a:lnTo>
                      <a:pt x="744" y="480"/>
                    </a:lnTo>
                    <a:lnTo>
                      <a:pt x="810" y="480"/>
                    </a:lnTo>
                    <a:lnTo>
                      <a:pt x="822" y="474"/>
                    </a:lnTo>
                    <a:lnTo>
                      <a:pt x="834" y="462"/>
                    </a:lnTo>
                    <a:lnTo>
                      <a:pt x="846" y="468"/>
                    </a:lnTo>
                    <a:lnTo>
                      <a:pt x="852" y="462"/>
                    </a:lnTo>
                    <a:lnTo>
                      <a:pt x="864" y="456"/>
                    </a:lnTo>
                    <a:lnTo>
                      <a:pt x="870" y="450"/>
                    </a:lnTo>
                    <a:lnTo>
                      <a:pt x="882" y="444"/>
                    </a:lnTo>
                    <a:lnTo>
                      <a:pt x="906" y="444"/>
                    </a:lnTo>
                    <a:lnTo>
                      <a:pt x="918" y="438"/>
                    </a:lnTo>
                    <a:lnTo>
                      <a:pt x="930" y="438"/>
                    </a:lnTo>
                    <a:lnTo>
                      <a:pt x="978" y="408"/>
                    </a:lnTo>
                    <a:lnTo>
                      <a:pt x="1014" y="408"/>
                    </a:lnTo>
                    <a:lnTo>
                      <a:pt x="1014" y="372"/>
                    </a:lnTo>
                    <a:lnTo>
                      <a:pt x="1032" y="372"/>
                    </a:lnTo>
                    <a:lnTo>
                      <a:pt x="1038" y="366"/>
                    </a:lnTo>
                    <a:lnTo>
                      <a:pt x="1038" y="360"/>
                    </a:lnTo>
                    <a:lnTo>
                      <a:pt x="1050" y="348"/>
                    </a:lnTo>
                    <a:lnTo>
                      <a:pt x="1080" y="348"/>
                    </a:lnTo>
                    <a:lnTo>
                      <a:pt x="1092" y="342"/>
                    </a:lnTo>
                    <a:lnTo>
                      <a:pt x="1104" y="342"/>
                    </a:lnTo>
                    <a:lnTo>
                      <a:pt x="1116" y="330"/>
                    </a:lnTo>
                    <a:lnTo>
                      <a:pt x="1116" y="324"/>
                    </a:lnTo>
                    <a:lnTo>
                      <a:pt x="1110" y="312"/>
                    </a:lnTo>
                    <a:lnTo>
                      <a:pt x="1110" y="300"/>
                    </a:lnTo>
                    <a:lnTo>
                      <a:pt x="1098" y="294"/>
                    </a:lnTo>
                    <a:lnTo>
                      <a:pt x="1086" y="282"/>
                    </a:lnTo>
                    <a:lnTo>
                      <a:pt x="1092" y="276"/>
                    </a:lnTo>
                    <a:lnTo>
                      <a:pt x="1110" y="276"/>
                    </a:lnTo>
                    <a:lnTo>
                      <a:pt x="1116" y="270"/>
                    </a:lnTo>
                    <a:lnTo>
                      <a:pt x="1110" y="264"/>
                    </a:lnTo>
                    <a:lnTo>
                      <a:pt x="1104" y="264"/>
                    </a:lnTo>
                    <a:lnTo>
                      <a:pt x="1098" y="258"/>
                    </a:lnTo>
                    <a:lnTo>
                      <a:pt x="1092" y="258"/>
                    </a:lnTo>
                    <a:lnTo>
                      <a:pt x="1110" y="246"/>
                    </a:lnTo>
                    <a:lnTo>
                      <a:pt x="1110" y="222"/>
                    </a:lnTo>
                    <a:lnTo>
                      <a:pt x="1104" y="216"/>
                    </a:lnTo>
                    <a:lnTo>
                      <a:pt x="1080" y="216"/>
                    </a:lnTo>
                    <a:lnTo>
                      <a:pt x="1062" y="204"/>
                    </a:lnTo>
                    <a:lnTo>
                      <a:pt x="1056" y="198"/>
                    </a:lnTo>
                    <a:lnTo>
                      <a:pt x="1056" y="192"/>
                    </a:lnTo>
                    <a:lnTo>
                      <a:pt x="1014" y="192"/>
                    </a:lnTo>
                    <a:lnTo>
                      <a:pt x="1002" y="186"/>
                    </a:lnTo>
                    <a:lnTo>
                      <a:pt x="996" y="180"/>
                    </a:lnTo>
                    <a:lnTo>
                      <a:pt x="978" y="180"/>
                    </a:lnTo>
                    <a:lnTo>
                      <a:pt x="966" y="186"/>
                    </a:lnTo>
                    <a:lnTo>
                      <a:pt x="942" y="162"/>
                    </a:lnTo>
                    <a:lnTo>
                      <a:pt x="936" y="150"/>
                    </a:lnTo>
                    <a:lnTo>
                      <a:pt x="924" y="150"/>
                    </a:lnTo>
                    <a:lnTo>
                      <a:pt x="918" y="156"/>
                    </a:lnTo>
                    <a:lnTo>
                      <a:pt x="918" y="162"/>
                    </a:lnTo>
                    <a:lnTo>
                      <a:pt x="912" y="156"/>
                    </a:lnTo>
                    <a:lnTo>
                      <a:pt x="864" y="156"/>
                    </a:lnTo>
                    <a:lnTo>
                      <a:pt x="858" y="150"/>
                    </a:lnTo>
                    <a:lnTo>
                      <a:pt x="846" y="150"/>
                    </a:lnTo>
                    <a:lnTo>
                      <a:pt x="840" y="144"/>
                    </a:lnTo>
                    <a:lnTo>
                      <a:pt x="816" y="150"/>
                    </a:lnTo>
                    <a:lnTo>
                      <a:pt x="810" y="150"/>
                    </a:lnTo>
                    <a:lnTo>
                      <a:pt x="798" y="102"/>
                    </a:lnTo>
                    <a:lnTo>
                      <a:pt x="756" y="84"/>
                    </a:lnTo>
                    <a:lnTo>
                      <a:pt x="720" y="84"/>
                    </a:lnTo>
                    <a:lnTo>
                      <a:pt x="720" y="66"/>
                    </a:lnTo>
                    <a:lnTo>
                      <a:pt x="714" y="48"/>
                    </a:lnTo>
                    <a:lnTo>
                      <a:pt x="720" y="48"/>
                    </a:lnTo>
                    <a:lnTo>
                      <a:pt x="726" y="42"/>
                    </a:lnTo>
                    <a:lnTo>
                      <a:pt x="726" y="30"/>
                    </a:lnTo>
                    <a:lnTo>
                      <a:pt x="720" y="30"/>
                    </a:lnTo>
                    <a:lnTo>
                      <a:pt x="708" y="24"/>
                    </a:lnTo>
                    <a:lnTo>
                      <a:pt x="702" y="18"/>
                    </a:lnTo>
                    <a:lnTo>
                      <a:pt x="696" y="18"/>
                    </a:lnTo>
                    <a:lnTo>
                      <a:pt x="690" y="0"/>
                    </a:lnTo>
                    <a:lnTo>
                      <a:pt x="642" y="0"/>
                    </a:lnTo>
                    <a:lnTo>
                      <a:pt x="630" y="6"/>
                    </a:lnTo>
                    <a:lnTo>
                      <a:pt x="600" y="6"/>
                    </a:lnTo>
                    <a:lnTo>
                      <a:pt x="600" y="18"/>
                    </a:lnTo>
                    <a:lnTo>
                      <a:pt x="594" y="24"/>
                    </a:lnTo>
                    <a:lnTo>
                      <a:pt x="558" y="24"/>
                    </a:lnTo>
                    <a:lnTo>
                      <a:pt x="546" y="18"/>
                    </a:lnTo>
                    <a:lnTo>
                      <a:pt x="516" y="18"/>
                    </a:lnTo>
                    <a:lnTo>
                      <a:pt x="510" y="30"/>
                    </a:lnTo>
                    <a:lnTo>
                      <a:pt x="498" y="36"/>
                    </a:lnTo>
                    <a:lnTo>
                      <a:pt x="492" y="42"/>
                    </a:lnTo>
                    <a:lnTo>
                      <a:pt x="486" y="54"/>
                    </a:lnTo>
                    <a:lnTo>
                      <a:pt x="492" y="60"/>
                    </a:lnTo>
                    <a:lnTo>
                      <a:pt x="492" y="72"/>
                    </a:lnTo>
                    <a:lnTo>
                      <a:pt x="486" y="78"/>
                    </a:lnTo>
                    <a:lnTo>
                      <a:pt x="468" y="78"/>
                    </a:lnTo>
                    <a:lnTo>
                      <a:pt x="462" y="72"/>
                    </a:lnTo>
                    <a:lnTo>
                      <a:pt x="438" y="72"/>
                    </a:lnTo>
                    <a:lnTo>
                      <a:pt x="426" y="78"/>
                    </a:lnTo>
                    <a:lnTo>
                      <a:pt x="420" y="78"/>
                    </a:lnTo>
                    <a:lnTo>
                      <a:pt x="420" y="66"/>
                    </a:lnTo>
                    <a:lnTo>
                      <a:pt x="414" y="60"/>
                    </a:lnTo>
                    <a:lnTo>
                      <a:pt x="396" y="60"/>
                    </a:lnTo>
                    <a:lnTo>
                      <a:pt x="390" y="66"/>
                    </a:lnTo>
                    <a:lnTo>
                      <a:pt x="390" y="72"/>
                    </a:lnTo>
                    <a:lnTo>
                      <a:pt x="378" y="60"/>
                    </a:lnTo>
                    <a:lnTo>
                      <a:pt x="366" y="66"/>
                    </a:lnTo>
                    <a:lnTo>
                      <a:pt x="360" y="60"/>
                    </a:lnTo>
                    <a:lnTo>
                      <a:pt x="342" y="66"/>
                    </a:lnTo>
                    <a:lnTo>
                      <a:pt x="336" y="54"/>
                    </a:lnTo>
                    <a:lnTo>
                      <a:pt x="324" y="66"/>
                    </a:lnTo>
                    <a:lnTo>
                      <a:pt x="306" y="54"/>
                    </a:lnTo>
                    <a:lnTo>
                      <a:pt x="300" y="60"/>
                    </a:lnTo>
                    <a:lnTo>
                      <a:pt x="282" y="48"/>
                    </a:lnTo>
                    <a:lnTo>
                      <a:pt x="258" y="42"/>
                    </a:lnTo>
                    <a:lnTo>
                      <a:pt x="222" y="42"/>
                    </a:lnTo>
                    <a:lnTo>
                      <a:pt x="216" y="36"/>
                    </a:lnTo>
                    <a:lnTo>
                      <a:pt x="216" y="30"/>
                    </a:lnTo>
                    <a:lnTo>
                      <a:pt x="168" y="30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14" y="42"/>
                    </a:lnTo>
                    <a:lnTo>
                      <a:pt x="114" y="48"/>
                    </a:lnTo>
                    <a:lnTo>
                      <a:pt x="96" y="66"/>
                    </a:lnTo>
                    <a:lnTo>
                      <a:pt x="78" y="66"/>
                    </a:lnTo>
                    <a:lnTo>
                      <a:pt x="66" y="60"/>
                    </a:lnTo>
                    <a:lnTo>
                      <a:pt x="72" y="78"/>
                    </a:lnTo>
                    <a:lnTo>
                      <a:pt x="90" y="96"/>
                    </a:lnTo>
                    <a:lnTo>
                      <a:pt x="90" y="102"/>
                    </a:lnTo>
                    <a:lnTo>
                      <a:pt x="102" y="108"/>
                    </a:lnTo>
                    <a:lnTo>
                      <a:pt x="108" y="114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08" y="138"/>
                    </a:lnTo>
                    <a:lnTo>
                      <a:pt x="114" y="144"/>
                    </a:lnTo>
                    <a:lnTo>
                      <a:pt x="108" y="150"/>
                    </a:lnTo>
                    <a:lnTo>
                      <a:pt x="102" y="150"/>
                    </a:lnTo>
                    <a:lnTo>
                      <a:pt x="96" y="156"/>
                    </a:lnTo>
                    <a:lnTo>
                      <a:pt x="84" y="156"/>
                    </a:lnTo>
                    <a:lnTo>
                      <a:pt x="30" y="204"/>
                    </a:lnTo>
                    <a:lnTo>
                      <a:pt x="30" y="246"/>
                    </a:lnTo>
                    <a:lnTo>
                      <a:pt x="42" y="258"/>
                    </a:lnTo>
                    <a:lnTo>
                      <a:pt x="18" y="258"/>
                    </a:lnTo>
                    <a:lnTo>
                      <a:pt x="18" y="270"/>
                    </a:lnTo>
                    <a:lnTo>
                      <a:pt x="12" y="276"/>
                    </a:lnTo>
                    <a:lnTo>
                      <a:pt x="12" y="282"/>
                    </a:lnTo>
                    <a:lnTo>
                      <a:pt x="6" y="288"/>
                    </a:lnTo>
                    <a:lnTo>
                      <a:pt x="0" y="288"/>
                    </a:lnTo>
                    <a:lnTo>
                      <a:pt x="0" y="306"/>
                    </a:lnTo>
                    <a:lnTo>
                      <a:pt x="6" y="306"/>
                    </a:lnTo>
                    <a:lnTo>
                      <a:pt x="24" y="3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1" name="Switzerland" descr="© INSCALE GmbH, 18.06.2010"/>
              <p:cNvSpPr>
                <a:spLocks/>
              </p:cNvSpPr>
              <p:nvPr/>
            </p:nvSpPr>
            <p:spPr bwMode="auto">
              <a:xfrm>
                <a:off x="2770" y="1326"/>
                <a:ext cx="74" cy="41"/>
              </a:xfrm>
              <a:custGeom>
                <a:avLst/>
                <a:gdLst>
                  <a:gd name="T0" fmla="*/ 2147483647 w 288"/>
                  <a:gd name="T1" fmla="*/ 2147483647 h 162"/>
                  <a:gd name="T2" fmla="*/ 2147483647 w 288"/>
                  <a:gd name="T3" fmla="*/ 2147483647 h 162"/>
                  <a:gd name="T4" fmla="*/ 2147483647 w 288"/>
                  <a:gd name="T5" fmla="*/ 2147483647 h 162"/>
                  <a:gd name="T6" fmla="*/ 2147483647 w 288"/>
                  <a:gd name="T7" fmla="*/ 2147483647 h 162"/>
                  <a:gd name="T8" fmla="*/ 2147483647 w 288"/>
                  <a:gd name="T9" fmla="*/ 2147483647 h 162"/>
                  <a:gd name="T10" fmla="*/ 2147483647 w 288"/>
                  <a:gd name="T11" fmla="*/ 2147483647 h 162"/>
                  <a:gd name="T12" fmla="*/ 2147483647 w 288"/>
                  <a:gd name="T13" fmla="*/ 2147483647 h 162"/>
                  <a:gd name="T14" fmla="*/ 0 w 288"/>
                  <a:gd name="T15" fmla="*/ 2147483647 h 162"/>
                  <a:gd name="T16" fmla="*/ 2147483647 w 288"/>
                  <a:gd name="T17" fmla="*/ 2147483647 h 162"/>
                  <a:gd name="T18" fmla="*/ 2147483647 w 288"/>
                  <a:gd name="T19" fmla="*/ 2147483647 h 162"/>
                  <a:gd name="T20" fmla="*/ 2147483647 w 288"/>
                  <a:gd name="T21" fmla="*/ 2147483647 h 162"/>
                  <a:gd name="T22" fmla="*/ 2147483647 w 288"/>
                  <a:gd name="T23" fmla="*/ 2147483647 h 162"/>
                  <a:gd name="T24" fmla="*/ 2147483647 w 288"/>
                  <a:gd name="T25" fmla="*/ 2147483647 h 162"/>
                  <a:gd name="T26" fmla="*/ 2147483647 w 288"/>
                  <a:gd name="T27" fmla="*/ 2147483647 h 162"/>
                  <a:gd name="T28" fmla="*/ 2147483647 w 288"/>
                  <a:gd name="T29" fmla="*/ 2147483647 h 162"/>
                  <a:gd name="T30" fmla="*/ 2147483647 w 288"/>
                  <a:gd name="T31" fmla="*/ 2147483647 h 162"/>
                  <a:gd name="T32" fmla="*/ 2147483647 w 288"/>
                  <a:gd name="T33" fmla="*/ 2147483647 h 162"/>
                  <a:gd name="T34" fmla="*/ 2147483647 w 288"/>
                  <a:gd name="T35" fmla="*/ 2147483647 h 162"/>
                  <a:gd name="T36" fmla="*/ 2147483647 w 288"/>
                  <a:gd name="T37" fmla="*/ 2147483647 h 162"/>
                  <a:gd name="T38" fmla="*/ 2147483647 w 288"/>
                  <a:gd name="T39" fmla="*/ 2147483647 h 162"/>
                  <a:gd name="T40" fmla="*/ 2147483647 w 288"/>
                  <a:gd name="T41" fmla="*/ 2147483647 h 162"/>
                  <a:gd name="T42" fmla="*/ 2147483647 w 288"/>
                  <a:gd name="T43" fmla="*/ 2147483647 h 162"/>
                  <a:gd name="T44" fmla="*/ 2147483647 w 288"/>
                  <a:gd name="T45" fmla="*/ 2147483647 h 162"/>
                  <a:gd name="T46" fmla="*/ 2147483647 w 288"/>
                  <a:gd name="T47" fmla="*/ 2147483647 h 162"/>
                  <a:gd name="T48" fmla="*/ 2147483647 w 288"/>
                  <a:gd name="T49" fmla="*/ 2147483647 h 162"/>
                  <a:gd name="T50" fmla="*/ 2147483647 w 288"/>
                  <a:gd name="T51" fmla="*/ 2147483647 h 162"/>
                  <a:gd name="T52" fmla="*/ 2147483647 w 288"/>
                  <a:gd name="T53" fmla="*/ 2147483647 h 162"/>
                  <a:gd name="T54" fmla="*/ 2147483647 w 288"/>
                  <a:gd name="T55" fmla="*/ 2147483647 h 162"/>
                  <a:gd name="T56" fmla="*/ 2147483647 w 288"/>
                  <a:gd name="T57" fmla="*/ 2147483647 h 162"/>
                  <a:gd name="T58" fmla="*/ 2147483647 w 288"/>
                  <a:gd name="T59" fmla="*/ 2147483647 h 162"/>
                  <a:gd name="T60" fmla="*/ 2147483647 w 288"/>
                  <a:gd name="T61" fmla="*/ 2147483647 h 162"/>
                  <a:gd name="T62" fmla="*/ 2147483647 w 288"/>
                  <a:gd name="T63" fmla="*/ 2147483647 h 162"/>
                  <a:gd name="T64" fmla="*/ 2147483647 w 288"/>
                  <a:gd name="T65" fmla="*/ 2147483647 h 162"/>
                  <a:gd name="T66" fmla="*/ 2147483647 w 288"/>
                  <a:gd name="T67" fmla="*/ 0 h 162"/>
                  <a:gd name="T68" fmla="*/ 2147483647 w 288"/>
                  <a:gd name="T69" fmla="*/ 2147483647 h 162"/>
                  <a:gd name="T70" fmla="*/ 2147483647 w 288"/>
                  <a:gd name="T71" fmla="*/ 2147483647 h 162"/>
                  <a:gd name="T72" fmla="*/ 2147483647 w 288"/>
                  <a:gd name="T73" fmla="*/ 2147483647 h 16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88"/>
                  <a:gd name="T112" fmla="*/ 0 h 162"/>
                  <a:gd name="T113" fmla="*/ 288 w 288"/>
                  <a:gd name="T114" fmla="*/ 162 h 16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88" h="162">
                    <a:moveTo>
                      <a:pt x="132" y="24"/>
                    </a:moveTo>
                    <a:lnTo>
                      <a:pt x="96" y="24"/>
                    </a:lnTo>
                    <a:lnTo>
                      <a:pt x="90" y="42"/>
                    </a:lnTo>
                    <a:lnTo>
                      <a:pt x="72" y="3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18" y="90"/>
                    </a:lnTo>
                    <a:lnTo>
                      <a:pt x="12" y="102"/>
                    </a:lnTo>
                    <a:lnTo>
                      <a:pt x="0" y="108"/>
                    </a:lnTo>
                    <a:lnTo>
                      <a:pt x="6" y="120"/>
                    </a:lnTo>
                    <a:lnTo>
                      <a:pt x="0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30" y="108"/>
                    </a:lnTo>
                    <a:lnTo>
                      <a:pt x="48" y="108"/>
                    </a:lnTo>
                    <a:lnTo>
                      <a:pt x="54" y="114"/>
                    </a:lnTo>
                    <a:lnTo>
                      <a:pt x="48" y="138"/>
                    </a:lnTo>
                    <a:lnTo>
                      <a:pt x="60" y="150"/>
                    </a:lnTo>
                    <a:lnTo>
                      <a:pt x="60" y="156"/>
                    </a:lnTo>
                    <a:lnTo>
                      <a:pt x="72" y="156"/>
                    </a:lnTo>
                    <a:lnTo>
                      <a:pt x="84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14" y="156"/>
                    </a:lnTo>
                    <a:lnTo>
                      <a:pt x="132" y="138"/>
                    </a:lnTo>
                    <a:lnTo>
                      <a:pt x="132" y="120"/>
                    </a:lnTo>
                    <a:lnTo>
                      <a:pt x="138" y="114"/>
                    </a:lnTo>
                    <a:lnTo>
                      <a:pt x="150" y="114"/>
                    </a:lnTo>
                    <a:lnTo>
                      <a:pt x="156" y="120"/>
                    </a:lnTo>
                    <a:lnTo>
                      <a:pt x="156" y="126"/>
                    </a:lnTo>
                    <a:lnTo>
                      <a:pt x="162" y="132"/>
                    </a:lnTo>
                    <a:lnTo>
                      <a:pt x="162" y="138"/>
                    </a:lnTo>
                    <a:lnTo>
                      <a:pt x="168" y="138"/>
                    </a:lnTo>
                    <a:lnTo>
                      <a:pt x="192" y="162"/>
                    </a:lnTo>
                    <a:lnTo>
                      <a:pt x="192" y="144"/>
                    </a:lnTo>
                    <a:lnTo>
                      <a:pt x="204" y="132"/>
                    </a:lnTo>
                    <a:lnTo>
                      <a:pt x="210" y="108"/>
                    </a:lnTo>
                    <a:lnTo>
                      <a:pt x="222" y="126"/>
                    </a:lnTo>
                    <a:lnTo>
                      <a:pt x="240" y="120"/>
                    </a:lnTo>
                    <a:lnTo>
                      <a:pt x="258" y="132"/>
                    </a:lnTo>
                    <a:lnTo>
                      <a:pt x="264" y="120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76" y="102"/>
                    </a:lnTo>
                    <a:lnTo>
                      <a:pt x="282" y="84"/>
                    </a:lnTo>
                    <a:lnTo>
                      <a:pt x="288" y="84"/>
                    </a:lnTo>
                    <a:lnTo>
                      <a:pt x="288" y="78"/>
                    </a:lnTo>
                    <a:lnTo>
                      <a:pt x="276" y="66"/>
                    </a:lnTo>
                    <a:lnTo>
                      <a:pt x="270" y="66"/>
                    </a:lnTo>
                    <a:lnTo>
                      <a:pt x="252" y="84"/>
                    </a:lnTo>
                    <a:lnTo>
                      <a:pt x="246" y="84"/>
                    </a:lnTo>
                    <a:lnTo>
                      <a:pt x="246" y="66"/>
                    </a:lnTo>
                    <a:lnTo>
                      <a:pt x="210" y="66"/>
                    </a:lnTo>
                    <a:lnTo>
                      <a:pt x="210" y="60"/>
                    </a:lnTo>
                    <a:lnTo>
                      <a:pt x="216" y="48"/>
                    </a:lnTo>
                    <a:lnTo>
                      <a:pt x="222" y="42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192" y="12"/>
                    </a:lnTo>
                    <a:lnTo>
                      <a:pt x="180" y="12"/>
                    </a:lnTo>
                    <a:lnTo>
                      <a:pt x="174" y="6"/>
                    </a:lnTo>
                    <a:lnTo>
                      <a:pt x="162" y="0"/>
                    </a:lnTo>
                    <a:lnTo>
                      <a:pt x="156" y="0"/>
                    </a:lnTo>
                    <a:lnTo>
                      <a:pt x="150" y="6"/>
                    </a:lnTo>
                    <a:lnTo>
                      <a:pt x="150" y="18"/>
                    </a:lnTo>
                    <a:lnTo>
                      <a:pt x="156" y="24"/>
                    </a:lnTo>
                    <a:lnTo>
                      <a:pt x="150" y="18"/>
                    </a:lnTo>
                    <a:lnTo>
                      <a:pt x="132" y="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2" name="Sweden" descr="© INSCALE GmbH, 18.06.2010"/>
              <p:cNvSpPr>
                <a:spLocks noEditPoints="1"/>
              </p:cNvSpPr>
              <p:nvPr/>
            </p:nvSpPr>
            <p:spPr bwMode="auto">
              <a:xfrm>
                <a:off x="2854" y="924"/>
                <a:ext cx="177" cy="253"/>
              </a:xfrm>
              <a:custGeom>
                <a:avLst/>
                <a:gdLst>
                  <a:gd name="T0" fmla="*/ 2147483647 w 690"/>
                  <a:gd name="T1" fmla="*/ 2147483647 h 990"/>
                  <a:gd name="T2" fmla="*/ 2147483647 w 690"/>
                  <a:gd name="T3" fmla="*/ 2147483647 h 990"/>
                  <a:gd name="T4" fmla="*/ 2147483647 w 690"/>
                  <a:gd name="T5" fmla="*/ 2147483647 h 990"/>
                  <a:gd name="T6" fmla="*/ 2147483647 w 690"/>
                  <a:gd name="T7" fmla="*/ 2147483647 h 990"/>
                  <a:gd name="T8" fmla="*/ 2147483647 w 690"/>
                  <a:gd name="T9" fmla="*/ 2147483647 h 990"/>
                  <a:gd name="T10" fmla="*/ 2147483647 w 690"/>
                  <a:gd name="T11" fmla="*/ 2147483647 h 990"/>
                  <a:gd name="T12" fmla="*/ 2147483647 w 690"/>
                  <a:gd name="T13" fmla="*/ 2147483647 h 990"/>
                  <a:gd name="T14" fmla="*/ 2147483647 w 690"/>
                  <a:gd name="T15" fmla="*/ 2147483647 h 990"/>
                  <a:gd name="T16" fmla="*/ 2147483647 w 690"/>
                  <a:gd name="T17" fmla="*/ 2147483647 h 990"/>
                  <a:gd name="T18" fmla="*/ 2147483647 w 690"/>
                  <a:gd name="T19" fmla="*/ 2147483647 h 990"/>
                  <a:gd name="T20" fmla="*/ 2147483647 w 690"/>
                  <a:gd name="T21" fmla="*/ 2147483647 h 990"/>
                  <a:gd name="T22" fmla="*/ 2147483647 w 690"/>
                  <a:gd name="T23" fmla="*/ 2147483647 h 990"/>
                  <a:gd name="T24" fmla="*/ 2147483647 w 690"/>
                  <a:gd name="T25" fmla="*/ 2147483647 h 990"/>
                  <a:gd name="T26" fmla="*/ 2147483647 w 690"/>
                  <a:gd name="T27" fmla="*/ 2147483647 h 990"/>
                  <a:gd name="T28" fmla="*/ 2147483647 w 690"/>
                  <a:gd name="T29" fmla="*/ 2147483647 h 990"/>
                  <a:gd name="T30" fmla="*/ 2147483647 w 690"/>
                  <a:gd name="T31" fmla="*/ 2147483647 h 990"/>
                  <a:gd name="T32" fmla="*/ 2147483647 w 690"/>
                  <a:gd name="T33" fmla="*/ 2147483647 h 990"/>
                  <a:gd name="T34" fmla="*/ 2147483647 w 690"/>
                  <a:gd name="T35" fmla="*/ 2147483647 h 990"/>
                  <a:gd name="T36" fmla="*/ 2147483647 w 690"/>
                  <a:gd name="T37" fmla="*/ 2147483647 h 990"/>
                  <a:gd name="T38" fmla="*/ 2147483647 w 690"/>
                  <a:gd name="T39" fmla="*/ 2147483647 h 990"/>
                  <a:gd name="T40" fmla="*/ 2147483647 w 690"/>
                  <a:gd name="T41" fmla="*/ 2147483647 h 990"/>
                  <a:gd name="T42" fmla="*/ 2147483647 w 690"/>
                  <a:gd name="T43" fmla="*/ 2147483647 h 990"/>
                  <a:gd name="T44" fmla="*/ 2147483647 w 690"/>
                  <a:gd name="T45" fmla="*/ 2147483647 h 990"/>
                  <a:gd name="T46" fmla="*/ 0 w 690"/>
                  <a:gd name="T47" fmla="*/ 2147483647 h 990"/>
                  <a:gd name="T48" fmla="*/ 2147483647 w 690"/>
                  <a:gd name="T49" fmla="*/ 2147483647 h 990"/>
                  <a:gd name="T50" fmla="*/ 2147483647 w 690"/>
                  <a:gd name="T51" fmla="*/ 2147483647 h 990"/>
                  <a:gd name="T52" fmla="*/ 2147483647 w 690"/>
                  <a:gd name="T53" fmla="*/ 2147483647 h 990"/>
                  <a:gd name="T54" fmla="*/ 2147483647 w 690"/>
                  <a:gd name="T55" fmla="*/ 2147483647 h 990"/>
                  <a:gd name="T56" fmla="*/ 2147483647 w 690"/>
                  <a:gd name="T57" fmla="*/ 2147483647 h 990"/>
                  <a:gd name="T58" fmla="*/ 2147483647 w 690"/>
                  <a:gd name="T59" fmla="*/ 2147483647 h 990"/>
                  <a:gd name="T60" fmla="*/ 2147483647 w 690"/>
                  <a:gd name="T61" fmla="*/ 2147483647 h 990"/>
                  <a:gd name="T62" fmla="*/ 2147483647 w 690"/>
                  <a:gd name="T63" fmla="*/ 2147483647 h 990"/>
                  <a:gd name="T64" fmla="*/ 2147483647 w 690"/>
                  <a:gd name="T65" fmla="*/ 2147483647 h 990"/>
                  <a:gd name="T66" fmla="*/ 2147483647 w 690"/>
                  <a:gd name="T67" fmla="*/ 2147483647 h 990"/>
                  <a:gd name="T68" fmla="*/ 2147483647 w 690"/>
                  <a:gd name="T69" fmla="*/ 2147483647 h 990"/>
                  <a:gd name="T70" fmla="*/ 2147483647 w 690"/>
                  <a:gd name="T71" fmla="*/ 2147483647 h 990"/>
                  <a:gd name="T72" fmla="*/ 2147483647 w 690"/>
                  <a:gd name="T73" fmla="*/ 2147483647 h 990"/>
                  <a:gd name="T74" fmla="*/ 2147483647 w 690"/>
                  <a:gd name="T75" fmla="*/ 2147483647 h 990"/>
                  <a:gd name="T76" fmla="*/ 2147483647 w 690"/>
                  <a:gd name="T77" fmla="*/ 2147483647 h 990"/>
                  <a:gd name="T78" fmla="*/ 2147483647 w 690"/>
                  <a:gd name="T79" fmla="*/ 2147483647 h 990"/>
                  <a:gd name="T80" fmla="*/ 2147483647 w 690"/>
                  <a:gd name="T81" fmla="*/ 2147483647 h 990"/>
                  <a:gd name="T82" fmla="*/ 2147483647 w 690"/>
                  <a:gd name="T83" fmla="*/ 2147483647 h 990"/>
                  <a:gd name="T84" fmla="*/ 2147483647 w 690"/>
                  <a:gd name="T85" fmla="*/ 2147483647 h 990"/>
                  <a:gd name="T86" fmla="*/ 2147483647 w 690"/>
                  <a:gd name="T87" fmla="*/ 2147483647 h 990"/>
                  <a:gd name="T88" fmla="*/ 2147483647 w 690"/>
                  <a:gd name="T89" fmla="*/ 2147483647 h 990"/>
                  <a:gd name="T90" fmla="*/ 2147483647 w 690"/>
                  <a:gd name="T91" fmla="*/ 2147483647 h 990"/>
                  <a:gd name="T92" fmla="*/ 2147483647 w 690"/>
                  <a:gd name="T93" fmla="*/ 2147483647 h 990"/>
                  <a:gd name="T94" fmla="*/ 2147483647 w 690"/>
                  <a:gd name="T95" fmla="*/ 2147483647 h 990"/>
                  <a:gd name="T96" fmla="*/ 2147483647 w 690"/>
                  <a:gd name="T97" fmla="*/ 2147483647 h 990"/>
                  <a:gd name="T98" fmla="*/ 2147483647 w 690"/>
                  <a:gd name="T99" fmla="*/ 2147483647 h 990"/>
                  <a:gd name="T100" fmla="*/ 2147483647 w 690"/>
                  <a:gd name="T101" fmla="*/ 2147483647 h 99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90"/>
                  <a:gd name="T154" fmla="*/ 0 h 990"/>
                  <a:gd name="T155" fmla="*/ 690 w 690"/>
                  <a:gd name="T156" fmla="*/ 990 h 99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90" h="990">
                    <a:moveTo>
                      <a:pt x="678" y="204"/>
                    </a:moveTo>
                    <a:lnTo>
                      <a:pt x="672" y="198"/>
                    </a:lnTo>
                    <a:lnTo>
                      <a:pt x="660" y="192"/>
                    </a:lnTo>
                    <a:lnTo>
                      <a:pt x="648" y="180"/>
                    </a:lnTo>
                    <a:lnTo>
                      <a:pt x="648" y="174"/>
                    </a:lnTo>
                    <a:lnTo>
                      <a:pt x="654" y="162"/>
                    </a:lnTo>
                    <a:lnTo>
                      <a:pt x="660" y="156"/>
                    </a:lnTo>
                    <a:lnTo>
                      <a:pt x="666" y="144"/>
                    </a:lnTo>
                    <a:lnTo>
                      <a:pt x="642" y="132"/>
                    </a:lnTo>
                    <a:lnTo>
                      <a:pt x="648" y="108"/>
                    </a:lnTo>
                    <a:lnTo>
                      <a:pt x="636" y="102"/>
                    </a:lnTo>
                    <a:lnTo>
                      <a:pt x="636" y="96"/>
                    </a:lnTo>
                    <a:lnTo>
                      <a:pt x="642" y="90"/>
                    </a:lnTo>
                    <a:lnTo>
                      <a:pt x="642" y="66"/>
                    </a:lnTo>
                    <a:lnTo>
                      <a:pt x="636" y="66"/>
                    </a:lnTo>
                    <a:lnTo>
                      <a:pt x="630" y="60"/>
                    </a:lnTo>
                    <a:lnTo>
                      <a:pt x="618" y="60"/>
                    </a:lnTo>
                    <a:lnTo>
                      <a:pt x="588" y="42"/>
                    </a:lnTo>
                    <a:lnTo>
                      <a:pt x="552" y="42"/>
                    </a:lnTo>
                    <a:lnTo>
                      <a:pt x="540" y="30"/>
                    </a:lnTo>
                    <a:lnTo>
                      <a:pt x="534" y="30"/>
                    </a:lnTo>
                    <a:lnTo>
                      <a:pt x="528" y="24"/>
                    </a:lnTo>
                    <a:lnTo>
                      <a:pt x="516" y="24"/>
                    </a:lnTo>
                    <a:lnTo>
                      <a:pt x="504" y="18"/>
                    </a:lnTo>
                    <a:lnTo>
                      <a:pt x="498" y="12"/>
                    </a:lnTo>
                    <a:lnTo>
                      <a:pt x="486" y="6"/>
                    </a:lnTo>
                    <a:lnTo>
                      <a:pt x="456" y="0"/>
                    </a:lnTo>
                    <a:lnTo>
                      <a:pt x="456" y="24"/>
                    </a:lnTo>
                    <a:lnTo>
                      <a:pt x="444" y="24"/>
                    </a:lnTo>
                    <a:lnTo>
                      <a:pt x="444" y="30"/>
                    </a:lnTo>
                    <a:lnTo>
                      <a:pt x="456" y="42"/>
                    </a:lnTo>
                    <a:lnTo>
                      <a:pt x="462" y="42"/>
                    </a:lnTo>
                    <a:lnTo>
                      <a:pt x="456" y="48"/>
                    </a:lnTo>
                    <a:lnTo>
                      <a:pt x="444" y="48"/>
                    </a:lnTo>
                    <a:lnTo>
                      <a:pt x="438" y="42"/>
                    </a:lnTo>
                    <a:lnTo>
                      <a:pt x="414" y="42"/>
                    </a:lnTo>
                    <a:lnTo>
                      <a:pt x="390" y="36"/>
                    </a:lnTo>
                    <a:lnTo>
                      <a:pt x="366" y="42"/>
                    </a:lnTo>
                    <a:lnTo>
                      <a:pt x="366" y="30"/>
                    </a:lnTo>
                    <a:lnTo>
                      <a:pt x="360" y="24"/>
                    </a:lnTo>
                    <a:lnTo>
                      <a:pt x="348" y="36"/>
                    </a:lnTo>
                    <a:lnTo>
                      <a:pt x="348" y="66"/>
                    </a:lnTo>
                    <a:lnTo>
                      <a:pt x="342" y="72"/>
                    </a:lnTo>
                    <a:lnTo>
                      <a:pt x="324" y="72"/>
                    </a:lnTo>
                    <a:lnTo>
                      <a:pt x="282" y="78"/>
                    </a:lnTo>
                    <a:lnTo>
                      <a:pt x="264" y="96"/>
                    </a:lnTo>
                    <a:lnTo>
                      <a:pt x="252" y="102"/>
                    </a:lnTo>
                    <a:lnTo>
                      <a:pt x="246" y="102"/>
                    </a:lnTo>
                    <a:lnTo>
                      <a:pt x="246" y="114"/>
                    </a:lnTo>
                    <a:lnTo>
                      <a:pt x="258" y="120"/>
                    </a:lnTo>
                    <a:lnTo>
                      <a:pt x="264" y="126"/>
                    </a:lnTo>
                    <a:lnTo>
                      <a:pt x="258" y="144"/>
                    </a:lnTo>
                    <a:lnTo>
                      <a:pt x="252" y="144"/>
                    </a:lnTo>
                    <a:lnTo>
                      <a:pt x="240" y="150"/>
                    </a:lnTo>
                    <a:lnTo>
                      <a:pt x="234" y="156"/>
                    </a:lnTo>
                    <a:lnTo>
                      <a:pt x="234" y="162"/>
                    </a:lnTo>
                    <a:lnTo>
                      <a:pt x="228" y="168"/>
                    </a:lnTo>
                    <a:lnTo>
                      <a:pt x="210" y="168"/>
                    </a:lnTo>
                    <a:lnTo>
                      <a:pt x="216" y="174"/>
                    </a:lnTo>
                    <a:lnTo>
                      <a:pt x="216" y="180"/>
                    </a:lnTo>
                    <a:lnTo>
                      <a:pt x="222" y="186"/>
                    </a:lnTo>
                    <a:lnTo>
                      <a:pt x="222" y="192"/>
                    </a:lnTo>
                    <a:lnTo>
                      <a:pt x="216" y="192"/>
                    </a:lnTo>
                    <a:lnTo>
                      <a:pt x="210" y="198"/>
                    </a:lnTo>
                    <a:lnTo>
                      <a:pt x="204" y="198"/>
                    </a:lnTo>
                    <a:lnTo>
                      <a:pt x="192" y="204"/>
                    </a:lnTo>
                    <a:lnTo>
                      <a:pt x="174" y="192"/>
                    </a:lnTo>
                    <a:lnTo>
                      <a:pt x="174" y="228"/>
                    </a:lnTo>
                    <a:lnTo>
                      <a:pt x="168" y="270"/>
                    </a:lnTo>
                    <a:lnTo>
                      <a:pt x="138" y="300"/>
                    </a:lnTo>
                    <a:lnTo>
                      <a:pt x="132" y="300"/>
                    </a:lnTo>
                    <a:lnTo>
                      <a:pt x="120" y="306"/>
                    </a:lnTo>
                    <a:lnTo>
                      <a:pt x="132" y="312"/>
                    </a:lnTo>
                    <a:lnTo>
                      <a:pt x="150" y="330"/>
                    </a:lnTo>
                    <a:lnTo>
                      <a:pt x="150" y="336"/>
                    </a:lnTo>
                    <a:lnTo>
                      <a:pt x="144" y="342"/>
                    </a:lnTo>
                    <a:lnTo>
                      <a:pt x="102" y="342"/>
                    </a:lnTo>
                    <a:lnTo>
                      <a:pt x="90" y="348"/>
                    </a:lnTo>
                    <a:lnTo>
                      <a:pt x="84" y="354"/>
                    </a:lnTo>
                    <a:lnTo>
                      <a:pt x="72" y="360"/>
                    </a:lnTo>
                    <a:lnTo>
                      <a:pt x="30" y="402"/>
                    </a:lnTo>
                    <a:lnTo>
                      <a:pt x="36" y="408"/>
                    </a:lnTo>
                    <a:lnTo>
                      <a:pt x="42" y="408"/>
                    </a:lnTo>
                    <a:lnTo>
                      <a:pt x="48" y="414"/>
                    </a:lnTo>
                    <a:lnTo>
                      <a:pt x="48" y="420"/>
                    </a:lnTo>
                    <a:lnTo>
                      <a:pt x="42" y="426"/>
                    </a:lnTo>
                    <a:lnTo>
                      <a:pt x="36" y="426"/>
                    </a:lnTo>
                    <a:lnTo>
                      <a:pt x="30" y="432"/>
                    </a:lnTo>
                    <a:lnTo>
                      <a:pt x="30" y="444"/>
                    </a:lnTo>
                    <a:lnTo>
                      <a:pt x="54" y="468"/>
                    </a:lnTo>
                    <a:lnTo>
                      <a:pt x="54" y="480"/>
                    </a:lnTo>
                    <a:lnTo>
                      <a:pt x="48" y="492"/>
                    </a:lnTo>
                    <a:lnTo>
                      <a:pt x="48" y="510"/>
                    </a:lnTo>
                    <a:lnTo>
                      <a:pt x="60" y="522"/>
                    </a:lnTo>
                    <a:lnTo>
                      <a:pt x="66" y="522"/>
                    </a:lnTo>
                    <a:lnTo>
                      <a:pt x="84" y="540"/>
                    </a:lnTo>
                    <a:lnTo>
                      <a:pt x="84" y="552"/>
                    </a:lnTo>
                    <a:lnTo>
                      <a:pt x="72" y="564"/>
                    </a:lnTo>
                    <a:lnTo>
                      <a:pt x="48" y="570"/>
                    </a:lnTo>
                    <a:lnTo>
                      <a:pt x="54" y="576"/>
                    </a:lnTo>
                    <a:lnTo>
                      <a:pt x="60" y="588"/>
                    </a:lnTo>
                    <a:lnTo>
                      <a:pt x="60" y="594"/>
                    </a:lnTo>
                    <a:lnTo>
                      <a:pt x="66" y="600"/>
                    </a:lnTo>
                    <a:lnTo>
                      <a:pt x="66" y="606"/>
                    </a:lnTo>
                    <a:lnTo>
                      <a:pt x="72" y="618"/>
                    </a:lnTo>
                    <a:lnTo>
                      <a:pt x="66" y="618"/>
                    </a:lnTo>
                    <a:lnTo>
                      <a:pt x="66" y="642"/>
                    </a:lnTo>
                    <a:lnTo>
                      <a:pt x="60" y="648"/>
                    </a:lnTo>
                    <a:lnTo>
                      <a:pt x="24" y="648"/>
                    </a:lnTo>
                    <a:lnTo>
                      <a:pt x="30" y="660"/>
                    </a:lnTo>
                    <a:lnTo>
                      <a:pt x="30" y="666"/>
                    </a:lnTo>
                    <a:lnTo>
                      <a:pt x="24" y="666"/>
                    </a:lnTo>
                    <a:lnTo>
                      <a:pt x="18" y="672"/>
                    </a:lnTo>
                    <a:lnTo>
                      <a:pt x="18" y="678"/>
                    </a:lnTo>
                    <a:lnTo>
                      <a:pt x="30" y="690"/>
                    </a:lnTo>
                    <a:lnTo>
                      <a:pt x="30" y="708"/>
                    </a:lnTo>
                    <a:lnTo>
                      <a:pt x="24" y="714"/>
                    </a:lnTo>
                    <a:lnTo>
                      <a:pt x="18" y="726"/>
                    </a:lnTo>
                    <a:lnTo>
                      <a:pt x="0" y="708"/>
                    </a:lnTo>
                    <a:lnTo>
                      <a:pt x="0" y="768"/>
                    </a:lnTo>
                    <a:lnTo>
                      <a:pt x="6" y="762"/>
                    </a:lnTo>
                    <a:lnTo>
                      <a:pt x="24" y="762"/>
                    </a:lnTo>
                    <a:lnTo>
                      <a:pt x="36" y="774"/>
                    </a:lnTo>
                    <a:lnTo>
                      <a:pt x="36" y="780"/>
                    </a:lnTo>
                    <a:lnTo>
                      <a:pt x="30" y="780"/>
                    </a:lnTo>
                    <a:lnTo>
                      <a:pt x="30" y="774"/>
                    </a:lnTo>
                    <a:lnTo>
                      <a:pt x="24" y="774"/>
                    </a:lnTo>
                    <a:lnTo>
                      <a:pt x="24" y="834"/>
                    </a:lnTo>
                    <a:lnTo>
                      <a:pt x="30" y="840"/>
                    </a:lnTo>
                    <a:lnTo>
                      <a:pt x="36" y="840"/>
                    </a:lnTo>
                    <a:lnTo>
                      <a:pt x="48" y="846"/>
                    </a:lnTo>
                    <a:lnTo>
                      <a:pt x="54" y="858"/>
                    </a:lnTo>
                    <a:lnTo>
                      <a:pt x="60" y="864"/>
                    </a:lnTo>
                    <a:lnTo>
                      <a:pt x="66" y="876"/>
                    </a:lnTo>
                    <a:lnTo>
                      <a:pt x="90" y="900"/>
                    </a:lnTo>
                    <a:lnTo>
                      <a:pt x="96" y="900"/>
                    </a:lnTo>
                    <a:lnTo>
                      <a:pt x="96" y="912"/>
                    </a:lnTo>
                    <a:lnTo>
                      <a:pt x="78" y="912"/>
                    </a:lnTo>
                    <a:lnTo>
                      <a:pt x="78" y="942"/>
                    </a:lnTo>
                    <a:lnTo>
                      <a:pt x="90" y="954"/>
                    </a:lnTo>
                    <a:lnTo>
                      <a:pt x="102" y="960"/>
                    </a:lnTo>
                    <a:lnTo>
                      <a:pt x="96" y="966"/>
                    </a:lnTo>
                    <a:lnTo>
                      <a:pt x="96" y="984"/>
                    </a:lnTo>
                    <a:lnTo>
                      <a:pt x="102" y="984"/>
                    </a:lnTo>
                    <a:lnTo>
                      <a:pt x="108" y="990"/>
                    </a:lnTo>
                    <a:lnTo>
                      <a:pt x="174" y="990"/>
                    </a:lnTo>
                    <a:lnTo>
                      <a:pt x="180" y="984"/>
                    </a:lnTo>
                    <a:lnTo>
                      <a:pt x="180" y="948"/>
                    </a:lnTo>
                    <a:lnTo>
                      <a:pt x="198" y="942"/>
                    </a:lnTo>
                    <a:lnTo>
                      <a:pt x="198" y="924"/>
                    </a:lnTo>
                    <a:lnTo>
                      <a:pt x="264" y="930"/>
                    </a:lnTo>
                    <a:lnTo>
                      <a:pt x="276" y="936"/>
                    </a:lnTo>
                    <a:lnTo>
                      <a:pt x="300" y="876"/>
                    </a:lnTo>
                    <a:lnTo>
                      <a:pt x="300" y="864"/>
                    </a:lnTo>
                    <a:lnTo>
                      <a:pt x="306" y="852"/>
                    </a:lnTo>
                    <a:lnTo>
                      <a:pt x="306" y="816"/>
                    </a:lnTo>
                    <a:lnTo>
                      <a:pt x="300" y="810"/>
                    </a:lnTo>
                    <a:lnTo>
                      <a:pt x="294" y="798"/>
                    </a:lnTo>
                    <a:lnTo>
                      <a:pt x="312" y="798"/>
                    </a:lnTo>
                    <a:lnTo>
                      <a:pt x="324" y="786"/>
                    </a:lnTo>
                    <a:lnTo>
                      <a:pt x="324" y="780"/>
                    </a:lnTo>
                    <a:lnTo>
                      <a:pt x="306" y="762"/>
                    </a:lnTo>
                    <a:lnTo>
                      <a:pt x="294" y="762"/>
                    </a:lnTo>
                    <a:lnTo>
                      <a:pt x="312" y="756"/>
                    </a:lnTo>
                    <a:lnTo>
                      <a:pt x="300" y="750"/>
                    </a:lnTo>
                    <a:lnTo>
                      <a:pt x="324" y="750"/>
                    </a:lnTo>
                    <a:lnTo>
                      <a:pt x="336" y="744"/>
                    </a:lnTo>
                    <a:lnTo>
                      <a:pt x="348" y="744"/>
                    </a:lnTo>
                    <a:lnTo>
                      <a:pt x="354" y="738"/>
                    </a:lnTo>
                    <a:lnTo>
                      <a:pt x="360" y="726"/>
                    </a:lnTo>
                    <a:lnTo>
                      <a:pt x="360" y="714"/>
                    </a:lnTo>
                    <a:lnTo>
                      <a:pt x="366" y="708"/>
                    </a:lnTo>
                    <a:lnTo>
                      <a:pt x="384" y="726"/>
                    </a:lnTo>
                    <a:lnTo>
                      <a:pt x="390" y="726"/>
                    </a:lnTo>
                    <a:lnTo>
                      <a:pt x="396" y="720"/>
                    </a:lnTo>
                    <a:lnTo>
                      <a:pt x="408" y="696"/>
                    </a:lnTo>
                    <a:lnTo>
                      <a:pt x="402" y="690"/>
                    </a:lnTo>
                    <a:lnTo>
                      <a:pt x="402" y="684"/>
                    </a:lnTo>
                    <a:lnTo>
                      <a:pt x="414" y="684"/>
                    </a:lnTo>
                    <a:lnTo>
                      <a:pt x="420" y="678"/>
                    </a:lnTo>
                    <a:lnTo>
                      <a:pt x="432" y="672"/>
                    </a:lnTo>
                    <a:lnTo>
                      <a:pt x="432" y="660"/>
                    </a:lnTo>
                    <a:lnTo>
                      <a:pt x="420" y="636"/>
                    </a:lnTo>
                    <a:lnTo>
                      <a:pt x="408" y="630"/>
                    </a:lnTo>
                    <a:lnTo>
                      <a:pt x="408" y="618"/>
                    </a:lnTo>
                    <a:lnTo>
                      <a:pt x="372" y="600"/>
                    </a:lnTo>
                    <a:lnTo>
                      <a:pt x="360" y="606"/>
                    </a:lnTo>
                    <a:lnTo>
                      <a:pt x="354" y="606"/>
                    </a:lnTo>
                    <a:lnTo>
                      <a:pt x="342" y="600"/>
                    </a:lnTo>
                    <a:lnTo>
                      <a:pt x="330" y="576"/>
                    </a:lnTo>
                    <a:lnTo>
                      <a:pt x="330" y="558"/>
                    </a:lnTo>
                    <a:lnTo>
                      <a:pt x="324" y="546"/>
                    </a:lnTo>
                    <a:lnTo>
                      <a:pt x="324" y="528"/>
                    </a:lnTo>
                    <a:lnTo>
                      <a:pt x="336" y="516"/>
                    </a:lnTo>
                    <a:lnTo>
                      <a:pt x="342" y="504"/>
                    </a:lnTo>
                    <a:lnTo>
                      <a:pt x="342" y="486"/>
                    </a:lnTo>
                    <a:lnTo>
                      <a:pt x="336" y="474"/>
                    </a:lnTo>
                    <a:lnTo>
                      <a:pt x="330" y="468"/>
                    </a:lnTo>
                    <a:lnTo>
                      <a:pt x="330" y="462"/>
                    </a:lnTo>
                    <a:lnTo>
                      <a:pt x="348" y="462"/>
                    </a:lnTo>
                    <a:lnTo>
                      <a:pt x="354" y="456"/>
                    </a:lnTo>
                    <a:lnTo>
                      <a:pt x="354" y="438"/>
                    </a:lnTo>
                    <a:lnTo>
                      <a:pt x="348" y="426"/>
                    </a:lnTo>
                    <a:lnTo>
                      <a:pt x="354" y="432"/>
                    </a:lnTo>
                    <a:lnTo>
                      <a:pt x="378" y="432"/>
                    </a:lnTo>
                    <a:lnTo>
                      <a:pt x="384" y="426"/>
                    </a:lnTo>
                    <a:lnTo>
                      <a:pt x="396" y="420"/>
                    </a:lnTo>
                    <a:lnTo>
                      <a:pt x="408" y="408"/>
                    </a:lnTo>
                    <a:lnTo>
                      <a:pt x="438" y="414"/>
                    </a:lnTo>
                    <a:lnTo>
                      <a:pt x="450" y="390"/>
                    </a:lnTo>
                    <a:lnTo>
                      <a:pt x="480" y="390"/>
                    </a:lnTo>
                    <a:lnTo>
                      <a:pt x="498" y="384"/>
                    </a:lnTo>
                    <a:lnTo>
                      <a:pt x="510" y="378"/>
                    </a:lnTo>
                    <a:lnTo>
                      <a:pt x="522" y="354"/>
                    </a:lnTo>
                    <a:lnTo>
                      <a:pt x="540" y="336"/>
                    </a:lnTo>
                    <a:lnTo>
                      <a:pt x="546" y="324"/>
                    </a:lnTo>
                    <a:lnTo>
                      <a:pt x="528" y="300"/>
                    </a:lnTo>
                    <a:lnTo>
                      <a:pt x="558" y="264"/>
                    </a:lnTo>
                    <a:lnTo>
                      <a:pt x="540" y="246"/>
                    </a:lnTo>
                    <a:lnTo>
                      <a:pt x="576" y="234"/>
                    </a:lnTo>
                    <a:lnTo>
                      <a:pt x="594" y="216"/>
                    </a:lnTo>
                    <a:lnTo>
                      <a:pt x="672" y="222"/>
                    </a:lnTo>
                    <a:lnTo>
                      <a:pt x="684" y="240"/>
                    </a:lnTo>
                    <a:lnTo>
                      <a:pt x="690" y="240"/>
                    </a:lnTo>
                    <a:lnTo>
                      <a:pt x="678" y="204"/>
                    </a:lnTo>
                    <a:close/>
                    <a:moveTo>
                      <a:pt x="390" y="828"/>
                    </a:moveTo>
                    <a:lnTo>
                      <a:pt x="390" y="840"/>
                    </a:lnTo>
                    <a:lnTo>
                      <a:pt x="396" y="852"/>
                    </a:lnTo>
                    <a:lnTo>
                      <a:pt x="396" y="864"/>
                    </a:lnTo>
                    <a:lnTo>
                      <a:pt x="402" y="870"/>
                    </a:lnTo>
                    <a:lnTo>
                      <a:pt x="402" y="876"/>
                    </a:lnTo>
                    <a:lnTo>
                      <a:pt x="414" y="852"/>
                    </a:lnTo>
                    <a:lnTo>
                      <a:pt x="426" y="852"/>
                    </a:lnTo>
                    <a:lnTo>
                      <a:pt x="432" y="846"/>
                    </a:lnTo>
                    <a:lnTo>
                      <a:pt x="438" y="834"/>
                    </a:lnTo>
                    <a:lnTo>
                      <a:pt x="438" y="822"/>
                    </a:lnTo>
                    <a:lnTo>
                      <a:pt x="432" y="816"/>
                    </a:lnTo>
                    <a:lnTo>
                      <a:pt x="450" y="798"/>
                    </a:lnTo>
                    <a:lnTo>
                      <a:pt x="444" y="798"/>
                    </a:lnTo>
                    <a:lnTo>
                      <a:pt x="438" y="804"/>
                    </a:lnTo>
                    <a:lnTo>
                      <a:pt x="420" y="804"/>
                    </a:lnTo>
                    <a:lnTo>
                      <a:pt x="408" y="810"/>
                    </a:lnTo>
                    <a:lnTo>
                      <a:pt x="390" y="828"/>
                    </a:lnTo>
                    <a:close/>
                    <a:moveTo>
                      <a:pt x="300" y="900"/>
                    </a:moveTo>
                    <a:lnTo>
                      <a:pt x="300" y="912"/>
                    </a:lnTo>
                    <a:lnTo>
                      <a:pt x="294" y="924"/>
                    </a:lnTo>
                    <a:lnTo>
                      <a:pt x="300" y="918"/>
                    </a:lnTo>
                    <a:lnTo>
                      <a:pt x="312" y="912"/>
                    </a:lnTo>
                    <a:lnTo>
                      <a:pt x="318" y="900"/>
                    </a:lnTo>
                    <a:lnTo>
                      <a:pt x="318" y="894"/>
                    </a:lnTo>
                    <a:lnTo>
                      <a:pt x="324" y="888"/>
                    </a:lnTo>
                    <a:lnTo>
                      <a:pt x="324" y="882"/>
                    </a:lnTo>
                    <a:lnTo>
                      <a:pt x="342" y="858"/>
                    </a:lnTo>
                    <a:lnTo>
                      <a:pt x="336" y="840"/>
                    </a:lnTo>
                    <a:lnTo>
                      <a:pt x="330" y="852"/>
                    </a:lnTo>
                    <a:lnTo>
                      <a:pt x="312" y="870"/>
                    </a:lnTo>
                    <a:lnTo>
                      <a:pt x="300" y="894"/>
                    </a:lnTo>
                    <a:lnTo>
                      <a:pt x="300" y="90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3" name="Spain" descr="© INSCALE GmbH, 18.06.2010"/>
              <p:cNvSpPr>
                <a:spLocks noEditPoints="1"/>
              </p:cNvSpPr>
              <p:nvPr/>
            </p:nvSpPr>
            <p:spPr bwMode="auto">
              <a:xfrm>
                <a:off x="2515" y="1409"/>
                <a:ext cx="224" cy="158"/>
              </a:xfrm>
              <a:custGeom>
                <a:avLst/>
                <a:gdLst>
                  <a:gd name="T0" fmla="*/ 2147483647 w 876"/>
                  <a:gd name="T1" fmla="*/ 2147483647 h 618"/>
                  <a:gd name="T2" fmla="*/ 2147483647 w 876"/>
                  <a:gd name="T3" fmla="*/ 2147483647 h 618"/>
                  <a:gd name="T4" fmla="*/ 2147483647 w 876"/>
                  <a:gd name="T5" fmla="*/ 2147483647 h 618"/>
                  <a:gd name="T6" fmla="*/ 2147483647 w 876"/>
                  <a:gd name="T7" fmla="*/ 2147483647 h 618"/>
                  <a:gd name="T8" fmla="*/ 2147483647 w 876"/>
                  <a:gd name="T9" fmla="*/ 2147483647 h 618"/>
                  <a:gd name="T10" fmla="*/ 2147483647 w 876"/>
                  <a:gd name="T11" fmla="*/ 2147483647 h 618"/>
                  <a:gd name="T12" fmla="*/ 2147483647 w 876"/>
                  <a:gd name="T13" fmla="*/ 2147483647 h 618"/>
                  <a:gd name="T14" fmla="*/ 2147483647 w 876"/>
                  <a:gd name="T15" fmla="*/ 2147483647 h 618"/>
                  <a:gd name="T16" fmla="*/ 2147483647 w 876"/>
                  <a:gd name="T17" fmla="*/ 2147483647 h 618"/>
                  <a:gd name="T18" fmla="*/ 2147483647 w 876"/>
                  <a:gd name="T19" fmla="*/ 2147483647 h 618"/>
                  <a:gd name="T20" fmla="*/ 2147483647 w 876"/>
                  <a:gd name="T21" fmla="*/ 2147483647 h 618"/>
                  <a:gd name="T22" fmla="*/ 2147483647 w 876"/>
                  <a:gd name="T23" fmla="*/ 2147483647 h 618"/>
                  <a:gd name="T24" fmla="*/ 2147483647 w 876"/>
                  <a:gd name="T25" fmla="*/ 2147483647 h 618"/>
                  <a:gd name="T26" fmla="*/ 2147483647 w 876"/>
                  <a:gd name="T27" fmla="*/ 2147483647 h 618"/>
                  <a:gd name="T28" fmla="*/ 2147483647 w 876"/>
                  <a:gd name="T29" fmla="*/ 2147483647 h 618"/>
                  <a:gd name="T30" fmla="*/ 2147483647 w 876"/>
                  <a:gd name="T31" fmla="*/ 2147483647 h 618"/>
                  <a:gd name="T32" fmla="*/ 2147483647 w 876"/>
                  <a:gd name="T33" fmla="*/ 2147483647 h 618"/>
                  <a:gd name="T34" fmla="*/ 2147483647 w 876"/>
                  <a:gd name="T35" fmla="*/ 2147483647 h 618"/>
                  <a:gd name="T36" fmla="*/ 2147483647 w 876"/>
                  <a:gd name="T37" fmla="*/ 2147483647 h 618"/>
                  <a:gd name="T38" fmla="*/ 2147483647 w 876"/>
                  <a:gd name="T39" fmla="*/ 2147483647 h 618"/>
                  <a:gd name="T40" fmla="*/ 2147483647 w 876"/>
                  <a:gd name="T41" fmla="*/ 0 h 618"/>
                  <a:gd name="T42" fmla="*/ 2147483647 w 876"/>
                  <a:gd name="T43" fmla="*/ 2147483647 h 618"/>
                  <a:gd name="T44" fmla="*/ 0 w 876"/>
                  <a:gd name="T45" fmla="*/ 2147483647 h 618"/>
                  <a:gd name="T46" fmla="*/ 2147483647 w 876"/>
                  <a:gd name="T47" fmla="*/ 2147483647 h 618"/>
                  <a:gd name="T48" fmla="*/ 2147483647 w 876"/>
                  <a:gd name="T49" fmla="*/ 2147483647 h 618"/>
                  <a:gd name="T50" fmla="*/ 2147483647 w 876"/>
                  <a:gd name="T51" fmla="*/ 2147483647 h 618"/>
                  <a:gd name="T52" fmla="*/ 2147483647 w 876"/>
                  <a:gd name="T53" fmla="*/ 2147483647 h 618"/>
                  <a:gd name="T54" fmla="*/ 2147483647 w 876"/>
                  <a:gd name="T55" fmla="*/ 2147483647 h 618"/>
                  <a:gd name="T56" fmla="*/ 2147483647 w 876"/>
                  <a:gd name="T57" fmla="*/ 2147483647 h 618"/>
                  <a:gd name="T58" fmla="*/ 2147483647 w 876"/>
                  <a:gd name="T59" fmla="*/ 2147483647 h 618"/>
                  <a:gd name="T60" fmla="*/ 2147483647 w 876"/>
                  <a:gd name="T61" fmla="*/ 2147483647 h 618"/>
                  <a:gd name="T62" fmla="*/ 2147483647 w 876"/>
                  <a:gd name="T63" fmla="*/ 2147483647 h 618"/>
                  <a:gd name="T64" fmla="*/ 2147483647 w 876"/>
                  <a:gd name="T65" fmla="*/ 2147483647 h 618"/>
                  <a:gd name="T66" fmla="*/ 2147483647 w 876"/>
                  <a:gd name="T67" fmla="*/ 2147483647 h 618"/>
                  <a:gd name="T68" fmla="*/ 2147483647 w 876"/>
                  <a:gd name="T69" fmla="*/ 2147483647 h 618"/>
                  <a:gd name="T70" fmla="*/ 2147483647 w 876"/>
                  <a:gd name="T71" fmla="*/ 2147483647 h 618"/>
                  <a:gd name="T72" fmla="*/ 2147483647 w 876"/>
                  <a:gd name="T73" fmla="*/ 2147483647 h 618"/>
                  <a:gd name="T74" fmla="*/ 2147483647 w 876"/>
                  <a:gd name="T75" fmla="*/ 2147483647 h 618"/>
                  <a:gd name="T76" fmla="*/ 2147483647 w 876"/>
                  <a:gd name="T77" fmla="*/ 2147483647 h 618"/>
                  <a:gd name="T78" fmla="*/ 2147483647 w 876"/>
                  <a:gd name="T79" fmla="*/ 2147483647 h 618"/>
                  <a:gd name="T80" fmla="*/ 2147483647 w 876"/>
                  <a:gd name="T81" fmla="*/ 2147483647 h 618"/>
                  <a:gd name="T82" fmla="*/ 2147483647 w 876"/>
                  <a:gd name="T83" fmla="*/ 2147483647 h 618"/>
                  <a:gd name="T84" fmla="*/ 2147483647 w 876"/>
                  <a:gd name="T85" fmla="*/ 2147483647 h 618"/>
                  <a:gd name="T86" fmla="*/ 2147483647 w 876"/>
                  <a:gd name="T87" fmla="*/ 2147483647 h 618"/>
                  <a:gd name="T88" fmla="*/ 2147483647 w 876"/>
                  <a:gd name="T89" fmla="*/ 2147483647 h 618"/>
                  <a:gd name="T90" fmla="*/ 2147483647 w 876"/>
                  <a:gd name="T91" fmla="*/ 2147483647 h 618"/>
                  <a:gd name="T92" fmla="*/ 2147483647 w 876"/>
                  <a:gd name="T93" fmla="*/ 2147483647 h 618"/>
                  <a:gd name="T94" fmla="*/ 2147483647 w 876"/>
                  <a:gd name="T95" fmla="*/ 2147483647 h 618"/>
                  <a:gd name="T96" fmla="*/ 2147483647 w 876"/>
                  <a:gd name="T97" fmla="*/ 2147483647 h 618"/>
                  <a:gd name="T98" fmla="*/ 2147483647 w 876"/>
                  <a:gd name="T99" fmla="*/ 2147483647 h 618"/>
                  <a:gd name="T100" fmla="*/ 2147483647 w 876"/>
                  <a:gd name="T101" fmla="*/ 2147483647 h 618"/>
                  <a:gd name="T102" fmla="*/ 2147483647 w 876"/>
                  <a:gd name="T103" fmla="*/ 2147483647 h 618"/>
                  <a:gd name="T104" fmla="*/ 2147483647 w 876"/>
                  <a:gd name="T105" fmla="*/ 2147483647 h 618"/>
                  <a:gd name="T106" fmla="*/ 2147483647 w 876"/>
                  <a:gd name="T107" fmla="*/ 2147483647 h 618"/>
                  <a:gd name="T108" fmla="*/ 2147483647 w 876"/>
                  <a:gd name="T109" fmla="*/ 2147483647 h 61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76"/>
                  <a:gd name="T166" fmla="*/ 0 h 618"/>
                  <a:gd name="T167" fmla="*/ 876 w 876"/>
                  <a:gd name="T168" fmla="*/ 618 h 61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76" h="618">
                    <a:moveTo>
                      <a:pt x="804" y="318"/>
                    </a:moveTo>
                    <a:lnTo>
                      <a:pt x="798" y="312"/>
                    </a:lnTo>
                    <a:lnTo>
                      <a:pt x="798" y="306"/>
                    </a:lnTo>
                    <a:lnTo>
                      <a:pt x="786" y="306"/>
                    </a:lnTo>
                    <a:lnTo>
                      <a:pt x="762" y="318"/>
                    </a:lnTo>
                    <a:lnTo>
                      <a:pt x="750" y="330"/>
                    </a:lnTo>
                    <a:lnTo>
                      <a:pt x="750" y="336"/>
                    </a:lnTo>
                    <a:lnTo>
                      <a:pt x="756" y="342"/>
                    </a:lnTo>
                    <a:lnTo>
                      <a:pt x="768" y="342"/>
                    </a:lnTo>
                    <a:lnTo>
                      <a:pt x="774" y="348"/>
                    </a:lnTo>
                    <a:lnTo>
                      <a:pt x="774" y="354"/>
                    </a:lnTo>
                    <a:lnTo>
                      <a:pt x="804" y="354"/>
                    </a:lnTo>
                    <a:lnTo>
                      <a:pt x="816" y="342"/>
                    </a:lnTo>
                    <a:lnTo>
                      <a:pt x="816" y="324"/>
                    </a:lnTo>
                    <a:lnTo>
                      <a:pt x="810" y="318"/>
                    </a:lnTo>
                    <a:lnTo>
                      <a:pt x="804" y="318"/>
                    </a:lnTo>
                    <a:close/>
                    <a:moveTo>
                      <a:pt x="672" y="390"/>
                    </a:moveTo>
                    <a:lnTo>
                      <a:pt x="678" y="396"/>
                    </a:lnTo>
                    <a:lnTo>
                      <a:pt x="684" y="396"/>
                    </a:lnTo>
                    <a:lnTo>
                      <a:pt x="690" y="390"/>
                    </a:lnTo>
                    <a:lnTo>
                      <a:pt x="690" y="372"/>
                    </a:lnTo>
                    <a:lnTo>
                      <a:pt x="684" y="372"/>
                    </a:lnTo>
                    <a:lnTo>
                      <a:pt x="672" y="384"/>
                    </a:lnTo>
                    <a:lnTo>
                      <a:pt x="672" y="390"/>
                    </a:lnTo>
                    <a:close/>
                    <a:moveTo>
                      <a:pt x="840" y="300"/>
                    </a:moveTo>
                    <a:lnTo>
                      <a:pt x="840" y="306"/>
                    </a:lnTo>
                    <a:lnTo>
                      <a:pt x="852" y="318"/>
                    </a:lnTo>
                    <a:lnTo>
                      <a:pt x="870" y="318"/>
                    </a:lnTo>
                    <a:lnTo>
                      <a:pt x="876" y="312"/>
                    </a:lnTo>
                    <a:lnTo>
                      <a:pt x="864" y="300"/>
                    </a:lnTo>
                    <a:lnTo>
                      <a:pt x="852" y="300"/>
                    </a:lnTo>
                    <a:lnTo>
                      <a:pt x="846" y="294"/>
                    </a:lnTo>
                    <a:lnTo>
                      <a:pt x="840" y="300"/>
                    </a:lnTo>
                    <a:close/>
                    <a:moveTo>
                      <a:pt x="804" y="150"/>
                    </a:moveTo>
                    <a:lnTo>
                      <a:pt x="798" y="138"/>
                    </a:lnTo>
                    <a:lnTo>
                      <a:pt x="798" y="132"/>
                    </a:lnTo>
                    <a:lnTo>
                      <a:pt x="810" y="120"/>
                    </a:lnTo>
                    <a:lnTo>
                      <a:pt x="798" y="114"/>
                    </a:lnTo>
                    <a:lnTo>
                      <a:pt x="792" y="108"/>
                    </a:lnTo>
                    <a:lnTo>
                      <a:pt x="792" y="102"/>
                    </a:lnTo>
                    <a:lnTo>
                      <a:pt x="780" y="102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56" y="114"/>
                    </a:lnTo>
                    <a:lnTo>
                      <a:pt x="750" y="108"/>
                    </a:lnTo>
                    <a:lnTo>
                      <a:pt x="726" y="108"/>
                    </a:lnTo>
                    <a:lnTo>
                      <a:pt x="726" y="102"/>
                    </a:lnTo>
                    <a:lnTo>
                      <a:pt x="708" y="102"/>
                    </a:lnTo>
                    <a:lnTo>
                      <a:pt x="696" y="108"/>
                    </a:lnTo>
                    <a:lnTo>
                      <a:pt x="690" y="84"/>
                    </a:lnTo>
                    <a:lnTo>
                      <a:pt x="672" y="84"/>
                    </a:lnTo>
                    <a:lnTo>
                      <a:pt x="672" y="78"/>
                    </a:lnTo>
                    <a:lnTo>
                      <a:pt x="666" y="72"/>
                    </a:lnTo>
                    <a:lnTo>
                      <a:pt x="648" y="72"/>
                    </a:lnTo>
                    <a:lnTo>
                      <a:pt x="642" y="78"/>
                    </a:lnTo>
                    <a:lnTo>
                      <a:pt x="642" y="90"/>
                    </a:lnTo>
                    <a:lnTo>
                      <a:pt x="624" y="96"/>
                    </a:lnTo>
                    <a:lnTo>
                      <a:pt x="624" y="84"/>
                    </a:lnTo>
                    <a:lnTo>
                      <a:pt x="594" y="84"/>
                    </a:lnTo>
                    <a:lnTo>
                      <a:pt x="582" y="72"/>
                    </a:lnTo>
                    <a:lnTo>
                      <a:pt x="570" y="72"/>
                    </a:lnTo>
                    <a:lnTo>
                      <a:pt x="564" y="78"/>
                    </a:lnTo>
                    <a:lnTo>
                      <a:pt x="546" y="60"/>
                    </a:lnTo>
                    <a:lnTo>
                      <a:pt x="510" y="60"/>
                    </a:lnTo>
                    <a:lnTo>
                      <a:pt x="516" y="54"/>
                    </a:lnTo>
                    <a:lnTo>
                      <a:pt x="516" y="48"/>
                    </a:lnTo>
                    <a:lnTo>
                      <a:pt x="504" y="36"/>
                    </a:lnTo>
                    <a:lnTo>
                      <a:pt x="498" y="36"/>
                    </a:lnTo>
                    <a:lnTo>
                      <a:pt x="492" y="42"/>
                    </a:lnTo>
                    <a:lnTo>
                      <a:pt x="486" y="36"/>
                    </a:lnTo>
                    <a:lnTo>
                      <a:pt x="450" y="36"/>
                    </a:lnTo>
                    <a:lnTo>
                      <a:pt x="390" y="24"/>
                    </a:lnTo>
                    <a:lnTo>
                      <a:pt x="378" y="24"/>
                    </a:lnTo>
                    <a:lnTo>
                      <a:pt x="348" y="36"/>
                    </a:lnTo>
                    <a:lnTo>
                      <a:pt x="294" y="30"/>
                    </a:lnTo>
                    <a:lnTo>
                      <a:pt x="258" y="12"/>
                    </a:lnTo>
                    <a:lnTo>
                      <a:pt x="234" y="12"/>
                    </a:lnTo>
                    <a:lnTo>
                      <a:pt x="216" y="18"/>
                    </a:lnTo>
                    <a:lnTo>
                      <a:pt x="162" y="18"/>
                    </a:lnTo>
                    <a:lnTo>
                      <a:pt x="150" y="12"/>
                    </a:lnTo>
                    <a:lnTo>
                      <a:pt x="138" y="12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96" y="6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30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24" y="96"/>
                    </a:lnTo>
                    <a:lnTo>
                      <a:pt x="30" y="102"/>
                    </a:lnTo>
                    <a:lnTo>
                      <a:pt x="18" y="138"/>
                    </a:lnTo>
                    <a:lnTo>
                      <a:pt x="24" y="144"/>
                    </a:lnTo>
                    <a:lnTo>
                      <a:pt x="24" y="150"/>
                    </a:lnTo>
                    <a:lnTo>
                      <a:pt x="30" y="144"/>
                    </a:lnTo>
                    <a:lnTo>
                      <a:pt x="54" y="132"/>
                    </a:lnTo>
                    <a:lnTo>
                      <a:pt x="78" y="132"/>
                    </a:lnTo>
                    <a:lnTo>
                      <a:pt x="78" y="138"/>
                    </a:lnTo>
                    <a:lnTo>
                      <a:pt x="66" y="150"/>
                    </a:lnTo>
                    <a:lnTo>
                      <a:pt x="60" y="150"/>
                    </a:lnTo>
                    <a:lnTo>
                      <a:pt x="60" y="156"/>
                    </a:lnTo>
                    <a:lnTo>
                      <a:pt x="72" y="156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02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74" y="144"/>
                    </a:lnTo>
                    <a:lnTo>
                      <a:pt x="174" y="162"/>
                    </a:lnTo>
                    <a:lnTo>
                      <a:pt x="180" y="162"/>
                    </a:lnTo>
                    <a:lnTo>
                      <a:pt x="192" y="168"/>
                    </a:lnTo>
                    <a:lnTo>
                      <a:pt x="192" y="174"/>
                    </a:lnTo>
                    <a:lnTo>
                      <a:pt x="168" y="198"/>
                    </a:lnTo>
                    <a:lnTo>
                      <a:pt x="144" y="210"/>
                    </a:lnTo>
                    <a:lnTo>
                      <a:pt x="138" y="216"/>
                    </a:lnTo>
                    <a:lnTo>
                      <a:pt x="138" y="222"/>
                    </a:lnTo>
                    <a:lnTo>
                      <a:pt x="144" y="222"/>
                    </a:lnTo>
                    <a:lnTo>
                      <a:pt x="150" y="228"/>
                    </a:lnTo>
                    <a:lnTo>
                      <a:pt x="150" y="240"/>
                    </a:lnTo>
                    <a:lnTo>
                      <a:pt x="144" y="258"/>
                    </a:lnTo>
                    <a:lnTo>
                      <a:pt x="144" y="276"/>
                    </a:lnTo>
                    <a:lnTo>
                      <a:pt x="138" y="276"/>
                    </a:lnTo>
                    <a:lnTo>
                      <a:pt x="132" y="282"/>
                    </a:lnTo>
                    <a:lnTo>
                      <a:pt x="132" y="294"/>
                    </a:lnTo>
                    <a:lnTo>
                      <a:pt x="138" y="300"/>
                    </a:lnTo>
                    <a:lnTo>
                      <a:pt x="138" y="312"/>
                    </a:lnTo>
                    <a:lnTo>
                      <a:pt x="126" y="324"/>
                    </a:lnTo>
                    <a:lnTo>
                      <a:pt x="90" y="324"/>
                    </a:lnTo>
                    <a:lnTo>
                      <a:pt x="114" y="348"/>
                    </a:lnTo>
                    <a:lnTo>
                      <a:pt x="114" y="360"/>
                    </a:lnTo>
                    <a:lnTo>
                      <a:pt x="120" y="366"/>
                    </a:lnTo>
                    <a:lnTo>
                      <a:pt x="132" y="372"/>
                    </a:lnTo>
                    <a:lnTo>
                      <a:pt x="132" y="378"/>
                    </a:lnTo>
                    <a:lnTo>
                      <a:pt x="120" y="390"/>
                    </a:lnTo>
                    <a:lnTo>
                      <a:pt x="108" y="396"/>
                    </a:lnTo>
                    <a:lnTo>
                      <a:pt x="96" y="408"/>
                    </a:lnTo>
                    <a:lnTo>
                      <a:pt x="96" y="414"/>
                    </a:lnTo>
                    <a:lnTo>
                      <a:pt x="102" y="420"/>
                    </a:lnTo>
                    <a:lnTo>
                      <a:pt x="102" y="426"/>
                    </a:lnTo>
                    <a:lnTo>
                      <a:pt x="108" y="438"/>
                    </a:lnTo>
                    <a:lnTo>
                      <a:pt x="114" y="444"/>
                    </a:lnTo>
                    <a:lnTo>
                      <a:pt x="126" y="444"/>
                    </a:lnTo>
                    <a:lnTo>
                      <a:pt x="126" y="450"/>
                    </a:lnTo>
                    <a:lnTo>
                      <a:pt x="114" y="462"/>
                    </a:lnTo>
                    <a:lnTo>
                      <a:pt x="102" y="462"/>
                    </a:lnTo>
                    <a:lnTo>
                      <a:pt x="96" y="474"/>
                    </a:lnTo>
                    <a:lnTo>
                      <a:pt x="90" y="480"/>
                    </a:lnTo>
                    <a:lnTo>
                      <a:pt x="90" y="528"/>
                    </a:lnTo>
                    <a:lnTo>
                      <a:pt x="120" y="528"/>
                    </a:lnTo>
                    <a:lnTo>
                      <a:pt x="144" y="546"/>
                    </a:lnTo>
                    <a:lnTo>
                      <a:pt x="162" y="546"/>
                    </a:lnTo>
                    <a:lnTo>
                      <a:pt x="156" y="576"/>
                    </a:lnTo>
                    <a:lnTo>
                      <a:pt x="162" y="576"/>
                    </a:lnTo>
                    <a:lnTo>
                      <a:pt x="162" y="594"/>
                    </a:lnTo>
                    <a:lnTo>
                      <a:pt x="168" y="606"/>
                    </a:lnTo>
                    <a:lnTo>
                      <a:pt x="174" y="612"/>
                    </a:lnTo>
                    <a:lnTo>
                      <a:pt x="192" y="612"/>
                    </a:lnTo>
                    <a:lnTo>
                      <a:pt x="198" y="618"/>
                    </a:lnTo>
                    <a:lnTo>
                      <a:pt x="204" y="618"/>
                    </a:lnTo>
                    <a:lnTo>
                      <a:pt x="210" y="612"/>
                    </a:lnTo>
                    <a:lnTo>
                      <a:pt x="222" y="606"/>
                    </a:lnTo>
                    <a:lnTo>
                      <a:pt x="240" y="588"/>
                    </a:lnTo>
                    <a:lnTo>
                      <a:pt x="252" y="582"/>
                    </a:lnTo>
                    <a:lnTo>
                      <a:pt x="264" y="582"/>
                    </a:lnTo>
                    <a:lnTo>
                      <a:pt x="294" y="564"/>
                    </a:lnTo>
                    <a:lnTo>
                      <a:pt x="360" y="564"/>
                    </a:lnTo>
                    <a:lnTo>
                      <a:pt x="366" y="558"/>
                    </a:lnTo>
                    <a:lnTo>
                      <a:pt x="378" y="558"/>
                    </a:lnTo>
                    <a:lnTo>
                      <a:pt x="390" y="570"/>
                    </a:lnTo>
                    <a:lnTo>
                      <a:pt x="396" y="570"/>
                    </a:lnTo>
                    <a:lnTo>
                      <a:pt x="408" y="564"/>
                    </a:lnTo>
                    <a:lnTo>
                      <a:pt x="420" y="564"/>
                    </a:lnTo>
                    <a:lnTo>
                      <a:pt x="426" y="558"/>
                    </a:lnTo>
                    <a:lnTo>
                      <a:pt x="432" y="558"/>
                    </a:lnTo>
                    <a:lnTo>
                      <a:pt x="432" y="570"/>
                    </a:lnTo>
                    <a:lnTo>
                      <a:pt x="438" y="570"/>
                    </a:lnTo>
                    <a:lnTo>
                      <a:pt x="450" y="558"/>
                    </a:lnTo>
                    <a:lnTo>
                      <a:pt x="462" y="534"/>
                    </a:lnTo>
                    <a:lnTo>
                      <a:pt x="462" y="522"/>
                    </a:lnTo>
                    <a:lnTo>
                      <a:pt x="498" y="492"/>
                    </a:lnTo>
                    <a:lnTo>
                      <a:pt x="528" y="492"/>
                    </a:lnTo>
                    <a:lnTo>
                      <a:pt x="534" y="474"/>
                    </a:lnTo>
                    <a:lnTo>
                      <a:pt x="534" y="468"/>
                    </a:lnTo>
                    <a:lnTo>
                      <a:pt x="540" y="462"/>
                    </a:lnTo>
                    <a:lnTo>
                      <a:pt x="540" y="450"/>
                    </a:lnTo>
                    <a:lnTo>
                      <a:pt x="546" y="444"/>
                    </a:lnTo>
                    <a:lnTo>
                      <a:pt x="552" y="432"/>
                    </a:lnTo>
                    <a:lnTo>
                      <a:pt x="552" y="426"/>
                    </a:lnTo>
                    <a:lnTo>
                      <a:pt x="570" y="426"/>
                    </a:lnTo>
                    <a:lnTo>
                      <a:pt x="594" y="414"/>
                    </a:lnTo>
                    <a:lnTo>
                      <a:pt x="600" y="408"/>
                    </a:lnTo>
                    <a:lnTo>
                      <a:pt x="594" y="396"/>
                    </a:lnTo>
                    <a:lnTo>
                      <a:pt x="588" y="390"/>
                    </a:lnTo>
                    <a:lnTo>
                      <a:pt x="582" y="378"/>
                    </a:lnTo>
                    <a:lnTo>
                      <a:pt x="576" y="372"/>
                    </a:lnTo>
                    <a:lnTo>
                      <a:pt x="570" y="372"/>
                    </a:lnTo>
                    <a:lnTo>
                      <a:pt x="570" y="336"/>
                    </a:lnTo>
                    <a:lnTo>
                      <a:pt x="582" y="312"/>
                    </a:lnTo>
                    <a:lnTo>
                      <a:pt x="594" y="306"/>
                    </a:lnTo>
                    <a:lnTo>
                      <a:pt x="600" y="294"/>
                    </a:lnTo>
                    <a:lnTo>
                      <a:pt x="612" y="282"/>
                    </a:lnTo>
                    <a:lnTo>
                      <a:pt x="618" y="270"/>
                    </a:lnTo>
                    <a:lnTo>
                      <a:pt x="630" y="258"/>
                    </a:lnTo>
                    <a:lnTo>
                      <a:pt x="642" y="258"/>
                    </a:lnTo>
                    <a:lnTo>
                      <a:pt x="654" y="246"/>
                    </a:lnTo>
                    <a:lnTo>
                      <a:pt x="654" y="240"/>
                    </a:lnTo>
                    <a:lnTo>
                      <a:pt x="648" y="240"/>
                    </a:lnTo>
                    <a:lnTo>
                      <a:pt x="648" y="228"/>
                    </a:lnTo>
                    <a:lnTo>
                      <a:pt x="654" y="222"/>
                    </a:lnTo>
                    <a:lnTo>
                      <a:pt x="726" y="198"/>
                    </a:lnTo>
                    <a:lnTo>
                      <a:pt x="750" y="186"/>
                    </a:lnTo>
                    <a:lnTo>
                      <a:pt x="756" y="174"/>
                    </a:lnTo>
                    <a:lnTo>
                      <a:pt x="768" y="168"/>
                    </a:lnTo>
                    <a:lnTo>
                      <a:pt x="774" y="168"/>
                    </a:lnTo>
                    <a:lnTo>
                      <a:pt x="786" y="156"/>
                    </a:lnTo>
                    <a:lnTo>
                      <a:pt x="798" y="156"/>
                    </a:lnTo>
                    <a:lnTo>
                      <a:pt x="804" y="15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4" name="Slovenia" descr="© INSCALE GmbH, 18.06.2010"/>
              <p:cNvSpPr>
                <a:spLocks/>
              </p:cNvSpPr>
              <p:nvPr/>
            </p:nvSpPr>
            <p:spPr bwMode="auto">
              <a:xfrm>
                <a:off x="2888" y="1344"/>
                <a:ext cx="54" cy="31"/>
              </a:xfrm>
              <a:custGeom>
                <a:avLst/>
                <a:gdLst>
                  <a:gd name="T0" fmla="*/ 2147483647 w 210"/>
                  <a:gd name="T1" fmla="*/ 2147483647 h 120"/>
                  <a:gd name="T2" fmla="*/ 2147483647 w 210"/>
                  <a:gd name="T3" fmla="*/ 2147483647 h 120"/>
                  <a:gd name="T4" fmla="*/ 2147483647 w 210"/>
                  <a:gd name="T5" fmla="*/ 2147483647 h 120"/>
                  <a:gd name="T6" fmla="*/ 2147483647 w 210"/>
                  <a:gd name="T7" fmla="*/ 2147483647 h 120"/>
                  <a:gd name="T8" fmla="*/ 2147483647 w 210"/>
                  <a:gd name="T9" fmla="*/ 2147483647 h 120"/>
                  <a:gd name="T10" fmla="*/ 2147483647 w 210"/>
                  <a:gd name="T11" fmla="*/ 2147483647 h 120"/>
                  <a:gd name="T12" fmla="*/ 2147483647 w 210"/>
                  <a:gd name="T13" fmla="*/ 2147483647 h 120"/>
                  <a:gd name="T14" fmla="*/ 2147483647 w 210"/>
                  <a:gd name="T15" fmla="*/ 2147483647 h 120"/>
                  <a:gd name="T16" fmla="*/ 2147483647 w 210"/>
                  <a:gd name="T17" fmla="*/ 2147483647 h 120"/>
                  <a:gd name="T18" fmla="*/ 2147483647 w 210"/>
                  <a:gd name="T19" fmla="*/ 2147483647 h 120"/>
                  <a:gd name="T20" fmla="*/ 2147483647 w 210"/>
                  <a:gd name="T21" fmla="*/ 2147483647 h 120"/>
                  <a:gd name="T22" fmla="*/ 2147483647 w 210"/>
                  <a:gd name="T23" fmla="*/ 2147483647 h 120"/>
                  <a:gd name="T24" fmla="*/ 2147483647 w 210"/>
                  <a:gd name="T25" fmla="*/ 2147483647 h 120"/>
                  <a:gd name="T26" fmla="*/ 2147483647 w 210"/>
                  <a:gd name="T27" fmla="*/ 2147483647 h 120"/>
                  <a:gd name="T28" fmla="*/ 2147483647 w 210"/>
                  <a:gd name="T29" fmla="*/ 2147483647 h 120"/>
                  <a:gd name="T30" fmla="*/ 2147483647 w 210"/>
                  <a:gd name="T31" fmla="*/ 2147483647 h 120"/>
                  <a:gd name="T32" fmla="*/ 2147483647 w 210"/>
                  <a:gd name="T33" fmla="*/ 2147483647 h 120"/>
                  <a:gd name="T34" fmla="*/ 2147483647 w 210"/>
                  <a:gd name="T35" fmla="*/ 2147483647 h 120"/>
                  <a:gd name="T36" fmla="*/ 2147483647 w 210"/>
                  <a:gd name="T37" fmla="*/ 2147483647 h 120"/>
                  <a:gd name="T38" fmla="*/ 2147483647 w 210"/>
                  <a:gd name="T39" fmla="*/ 2147483647 h 120"/>
                  <a:gd name="T40" fmla="*/ 2147483647 w 210"/>
                  <a:gd name="T41" fmla="*/ 2147483647 h 120"/>
                  <a:gd name="T42" fmla="*/ 2147483647 w 210"/>
                  <a:gd name="T43" fmla="*/ 0 h 120"/>
                  <a:gd name="T44" fmla="*/ 2147483647 w 210"/>
                  <a:gd name="T45" fmla="*/ 2147483647 h 120"/>
                  <a:gd name="T46" fmla="*/ 2147483647 w 210"/>
                  <a:gd name="T47" fmla="*/ 2147483647 h 120"/>
                  <a:gd name="T48" fmla="*/ 2147483647 w 210"/>
                  <a:gd name="T49" fmla="*/ 2147483647 h 120"/>
                  <a:gd name="T50" fmla="*/ 2147483647 w 210"/>
                  <a:gd name="T51" fmla="*/ 2147483647 h 120"/>
                  <a:gd name="T52" fmla="*/ 2147483647 w 210"/>
                  <a:gd name="T53" fmla="*/ 2147483647 h 120"/>
                  <a:gd name="T54" fmla="*/ 2147483647 w 210"/>
                  <a:gd name="T55" fmla="*/ 2147483647 h 120"/>
                  <a:gd name="T56" fmla="*/ 2147483647 w 210"/>
                  <a:gd name="T57" fmla="*/ 2147483647 h 120"/>
                  <a:gd name="T58" fmla="*/ 2147483647 w 210"/>
                  <a:gd name="T59" fmla="*/ 2147483647 h 120"/>
                  <a:gd name="T60" fmla="*/ 2147483647 w 210"/>
                  <a:gd name="T61" fmla="*/ 2147483647 h 120"/>
                  <a:gd name="T62" fmla="*/ 2147483647 w 210"/>
                  <a:gd name="T63" fmla="*/ 2147483647 h 120"/>
                  <a:gd name="T64" fmla="*/ 2147483647 w 210"/>
                  <a:gd name="T65" fmla="*/ 2147483647 h 120"/>
                  <a:gd name="T66" fmla="*/ 2147483647 w 210"/>
                  <a:gd name="T67" fmla="*/ 2147483647 h 120"/>
                  <a:gd name="T68" fmla="*/ 0 w 210"/>
                  <a:gd name="T69" fmla="*/ 2147483647 h 120"/>
                  <a:gd name="T70" fmla="*/ 2147483647 w 210"/>
                  <a:gd name="T71" fmla="*/ 2147483647 h 120"/>
                  <a:gd name="T72" fmla="*/ 2147483647 w 210"/>
                  <a:gd name="T73" fmla="*/ 2147483647 h 120"/>
                  <a:gd name="T74" fmla="*/ 2147483647 w 210"/>
                  <a:gd name="T75" fmla="*/ 2147483647 h 120"/>
                  <a:gd name="T76" fmla="*/ 2147483647 w 210"/>
                  <a:gd name="T77" fmla="*/ 2147483647 h 120"/>
                  <a:gd name="T78" fmla="*/ 2147483647 w 210"/>
                  <a:gd name="T79" fmla="*/ 2147483647 h 120"/>
                  <a:gd name="T80" fmla="*/ 2147483647 w 210"/>
                  <a:gd name="T81" fmla="*/ 2147483647 h 120"/>
                  <a:gd name="T82" fmla="*/ 2147483647 w 210"/>
                  <a:gd name="T83" fmla="*/ 2147483647 h 120"/>
                  <a:gd name="T84" fmla="*/ 2147483647 w 210"/>
                  <a:gd name="T85" fmla="*/ 2147483647 h 120"/>
                  <a:gd name="T86" fmla="*/ 2147483647 w 210"/>
                  <a:gd name="T87" fmla="*/ 2147483647 h 12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0"/>
                  <a:gd name="T133" fmla="*/ 0 h 120"/>
                  <a:gd name="T134" fmla="*/ 210 w 210"/>
                  <a:gd name="T135" fmla="*/ 120 h 12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0" h="120">
                    <a:moveTo>
                      <a:pt x="24" y="120"/>
                    </a:moveTo>
                    <a:lnTo>
                      <a:pt x="42" y="120"/>
                    </a:lnTo>
                    <a:lnTo>
                      <a:pt x="42" y="108"/>
                    </a:lnTo>
                    <a:lnTo>
                      <a:pt x="54" y="114"/>
                    </a:lnTo>
                    <a:lnTo>
                      <a:pt x="72" y="114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84" y="114"/>
                    </a:lnTo>
                    <a:lnTo>
                      <a:pt x="126" y="114"/>
                    </a:lnTo>
                    <a:lnTo>
                      <a:pt x="126" y="96"/>
                    </a:lnTo>
                    <a:lnTo>
                      <a:pt x="138" y="90"/>
                    </a:lnTo>
                    <a:lnTo>
                      <a:pt x="150" y="78"/>
                    </a:lnTo>
                    <a:lnTo>
                      <a:pt x="150" y="72"/>
                    </a:lnTo>
                    <a:lnTo>
                      <a:pt x="144" y="66"/>
                    </a:lnTo>
                    <a:lnTo>
                      <a:pt x="144" y="54"/>
                    </a:lnTo>
                    <a:lnTo>
                      <a:pt x="174" y="54"/>
                    </a:lnTo>
                    <a:lnTo>
                      <a:pt x="186" y="48"/>
                    </a:lnTo>
                    <a:lnTo>
                      <a:pt x="186" y="36"/>
                    </a:lnTo>
                    <a:lnTo>
                      <a:pt x="210" y="36"/>
                    </a:lnTo>
                    <a:lnTo>
                      <a:pt x="192" y="24"/>
                    </a:lnTo>
                    <a:lnTo>
                      <a:pt x="186" y="6"/>
                    </a:lnTo>
                    <a:lnTo>
                      <a:pt x="180" y="0"/>
                    </a:lnTo>
                    <a:lnTo>
                      <a:pt x="174" y="12"/>
                    </a:lnTo>
                    <a:lnTo>
                      <a:pt x="168" y="30"/>
                    </a:lnTo>
                    <a:lnTo>
                      <a:pt x="144" y="24"/>
                    </a:lnTo>
                    <a:lnTo>
                      <a:pt x="132" y="30"/>
                    </a:lnTo>
                    <a:lnTo>
                      <a:pt x="84" y="30"/>
                    </a:lnTo>
                    <a:lnTo>
                      <a:pt x="84" y="42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30" y="36"/>
                    </a:lnTo>
                    <a:lnTo>
                      <a:pt x="24" y="42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0" y="54"/>
                    </a:lnTo>
                    <a:lnTo>
                      <a:pt x="12" y="60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30" y="102"/>
                    </a:lnTo>
                    <a:lnTo>
                      <a:pt x="36" y="102"/>
                    </a:lnTo>
                    <a:lnTo>
                      <a:pt x="36" y="108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24" y="1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5" name="Slovakia" descr="© INSCALE GmbH, 18.06.2010"/>
              <p:cNvSpPr>
                <a:spLocks/>
              </p:cNvSpPr>
              <p:nvPr/>
            </p:nvSpPr>
            <p:spPr bwMode="auto">
              <a:xfrm>
                <a:off x="2943" y="1292"/>
                <a:ext cx="91" cy="37"/>
              </a:xfrm>
              <a:custGeom>
                <a:avLst/>
                <a:gdLst>
                  <a:gd name="T0" fmla="*/ 2147483647 w 354"/>
                  <a:gd name="T1" fmla="*/ 2147483647 h 144"/>
                  <a:gd name="T2" fmla="*/ 2147483647 w 354"/>
                  <a:gd name="T3" fmla="*/ 2147483647 h 144"/>
                  <a:gd name="T4" fmla="*/ 2147483647 w 354"/>
                  <a:gd name="T5" fmla="*/ 2147483647 h 144"/>
                  <a:gd name="T6" fmla="*/ 2147483647 w 354"/>
                  <a:gd name="T7" fmla="*/ 2147483647 h 144"/>
                  <a:gd name="T8" fmla="*/ 2147483647 w 354"/>
                  <a:gd name="T9" fmla="*/ 2147483647 h 144"/>
                  <a:gd name="T10" fmla="*/ 2147483647 w 354"/>
                  <a:gd name="T11" fmla="*/ 2147483647 h 144"/>
                  <a:gd name="T12" fmla="*/ 2147483647 w 354"/>
                  <a:gd name="T13" fmla="*/ 2147483647 h 144"/>
                  <a:gd name="T14" fmla="*/ 2147483647 w 354"/>
                  <a:gd name="T15" fmla="*/ 0 h 144"/>
                  <a:gd name="T16" fmla="*/ 2147483647 w 354"/>
                  <a:gd name="T17" fmla="*/ 2147483647 h 144"/>
                  <a:gd name="T18" fmla="*/ 2147483647 w 354"/>
                  <a:gd name="T19" fmla="*/ 0 h 144"/>
                  <a:gd name="T20" fmla="*/ 2147483647 w 354"/>
                  <a:gd name="T21" fmla="*/ 2147483647 h 144"/>
                  <a:gd name="T22" fmla="*/ 2147483647 w 354"/>
                  <a:gd name="T23" fmla="*/ 2147483647 h 144"/>
                  <a:gd name="T24" fmla="*/ 2147483647 w 354"/>
                  <a:gd name="T25" fmla="*/ 2147483647 h 144"/>
                  <a:gd name="T26" fmla="*/ 2147483647 w 354"/>
                  <a:gd name="T27" fmla="*/ 2147483647 h 144"/>
                  <a:gd name="T28" fmla="*/ 2147483647 w 354"/>
                  <a:gd name="T29" fmla="*/ 2147483647 h 144"/>
                  <a:gd name="T30" fmla="*/ 0 w 354"/>
                  <a:gd name="T31" fmla="*/ 2147483647 h 144"/>
                  <a:gd name="T32" fmla="*/ 2147483647 w 354"/>
                  <a:gd name="T33" fmla="*/ 2147483647 h 144"/>
                  <a:gd name="T34" fmla="*/ 2147483647 w 354"/>
                  <a:gd name="T35" fmla="*/ 2147483647 h 144"/>
                  <a:gd name="T36" fmla="*/ 2147483647 w 354"/>
                  <a:gd name="T37" fmla="*/ 2147483647 h 144"/>
                  <a:gd name="T38" fmla="*/ 2147483647 w 354"/>
                  <a:gd name="T39" fmla="*/ 2147483647 h 144"/>
                  <a:gd name="T40" fmla="*/ 2147483647 w 354"/>
                  <a:gd name="T41" fmla="*/ 2147483647 h 144"/>
                  <a:gd name="T42" fmla="*/ 2147483647 w 354"/>
                  <a:gd name="T43" fmla="*/ 2147483647 h 144"/>
                  <a:gd name="T44" fmla="*/ 2147483647 w 354"/>
                  <a:gd name="T45" fmla="*/ 2147483647 h 144"/>
                  <a:gd name="T46" fmla="*/ 2147483647 w 354"/>
                  <a:gd name="T47" fmla="*/ 2147483647 h 144"/>
                  <a:gd name="T48" fmla="*/ 2147483647 w 354"/>
                  <a:gd name="T49" fmla="*/ 2147483647 h 144"/>
                  <a:gd name="T50" fmla="*/ 2147483647 w 354"/>
                  <a:gd name="T51" fmla="*/ 2147483647 h 144"/>
                  <a:gd name="T52" fmla="*/ 2147483647 w 354"/>
                  <a:gd name="T53" fmla="*/ 2147483647 h 144"/>
                  <a:gd name="T54" fmla="*/ 2147483647 w 354"/>
                  <a:gd name="T55" fmla="*/ 2147483647 h 144"/>
                  <a:gd name="T56" fmla="*/ 2147483647 w 354"/>
                  <a:gd name="T57" fmla="*/ 2147483647 h 144"/>
                  <a:gd name="T58" fmla="*/ 2147483647 w 354"/>
                  <a:gd name="T59" fmla="*/ 2147483647 h 144"/>
                  <a:gd name="T60" fmla="*/ 2147483647 w 354"/>
                  <a:gd name="T61" fmla="*/ 2147483647 h 144"/>
                  <a:gd name="T62" fmla="*/ 2147483647 w 354"/>
                  <a:gd name="T63" fmla="*/ 2147483647 h 144"/>
                  <a:gd name="T64" fmla="*/ 2147483647 w 354"/>
                  <a:gd name="T65" fmla="*/ 2147483647 h 144"/>
                  <a:gd name="T66" fmla="*/ 2147483647 w 354"/>
                  <a:gd name="T67" fmla="*/ 2147483647 h 144"/>
                  <a:gd name="T68" fmla="*/ 2147483647 w 354"/>
                  <a:gd name="T69" fmla="*/ 2147483647 h 1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54"/>
                  <a:gd name="T106" fmla="*/ 0 h 144"/>
                  <a:gd name="T107" fmla="*/ 354 w 354"/>
                  <a:gd name="T108" fmla="*/ 144 h 14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54" h="144">
                    <a:moveTo>
                      <a:pt x="348" y="30"/>
                    </a:moveTo>
                    <a:lnTo>
                      <a:pt x="324" y="30"/>
                    </a:lnTo>
                    <a:lnTo>
                      <a:pt x="300" y="6"/>
                    </a:lnTo>
                    <a:lnTo>
                      <a:pt x="276" y="6"/>
                    </a:lnTo>
                    <a:lnTo>
                      <a:pt x="270" y="12"/>
                    </a:lnTo>
                    <a:lnTo>
                      <a:pt x="258" y="18"/>
                    </a:lnTo>
                    <a:lnTo>
                      <a:pt x="246" y="18"/>
                    </a:lnTo>
                    <a:lnTo>
                      <a:pt x="240" y="12"/>
                    </a:lnTo>
                    <a:lnTo>
                      <a:pt x="210" y="12"/>
                    </a:lnTo>
                    <a:lnTo>
                      <a:pt x="210" y="18"/>
                    </a:lnTo>
                    <a:lnTo>
                      <a:pt x="204" y="24"/>
                    </a:lnTo>
                    <a:lnTo>
                      <a:pt x="192" y="24"/>
                    </a:lnTo>
                    <a:lnTo>
                      <a:pt x="186" y="18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44" y="12"/>
                    </a:lnTo>
                    <a:lnTo>
                      <a:pt x="138" y="12"/>
                    </a:lnTo>
                    <a:lnTo>
                      <a:pt x="126" y="0"/>
                    </a:lnTo>
                    <a:lnTo>
                      <a:pt x="108" y="12"/>
                    </a:lnTo>
                    <a:lnTo>
                      <a:pt x="84" y="18"/>
                    </a:lnTo>
                    <a:lnTo>
                      <a:pt x="84" y="42"/>
                    </a:lnTo>
                    <a:lnTo>
                      <a:pt x="72" y="48"/>
                    </a:lnTo>
                    <a:lnTo>
                      <a:pt x="66" y="54"/>
                    </a:lnTo>
                    <a:lnTo>
                      <a:pt x="54" y="60"/>
                    </a:lnTo>
                    <a:lnTo>
                      <a:pt x="36" y="60"/>
                    </a:lnTo>
                    <a:lnTo>
                      <a:pt x="36" y="54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14"/>
                    </a:lnTo>
                    <a:lnTo>
                      <a:pt x="12" y="114"/>
                    </a:lnTo>
                    <a:lnTo>
                      <a:pt x="12" y="126"/>
                    </a:lnTo>
                    <a:lnTo>
                      <a:pt x="6" y="132"/>
                    </a:lnTo>
                    <a:lnTo>
                      <a:pt x="18" y="138"/>
                    </a:lnTo>
                    <a:lnTo>
                      <a:pt x="30" y="120"/>
                    </a:lnTo>
                    <a:lnTo>
                      <a:pt x="36" y="126"/>
                    </a:lnTo>
                    <a:lnTo>
                      <a:pt x="42" y="138"/>
                    </a:lnTo>
                    <a:lnTo>
                      <a:pt x="48" y="144"/>
                    </a:lnTo>
                    <a:lnTo>
                      <a:pt x="90" y="144"/>
                    </a:lnTo>
                    <a:lnTo>
                      <a:pt x="108" y="138"/>
                    </a:lnTo>
                    <a:lnTo>
                      <a:pt x="120" y="138"/>
                    </a:lnTo>
                    <a:lnTo>
                      <a:pt x="132" y="114"/>
                    </a:lnTo>
                    <a:lnTo>
                      <a:pt x="168" y="120"/>
                    </a:lnTo>
                    <a:lnTo>
                      <a:pt x="174" y="108"/>
                    </a:lnTo>
                    <a:lnTo>
                      <a:pt x="198" y="108"/>
                    </a:lnTo>
                    <a:lnTo>
                      <a:pt x="210" y="102"/>
                    </a:lnTo>
                    <a:lnTo>
                      <a:pt x="216" y="102"/>
                    </a:lnTo>
                    <a:lnTo>
                      <a:pt x="228" y="90"/>
                    </a:lnTo>
                    <a:lnTo>
                      <a:pt x="234" y="78"/>
                    </a:lnTo>
                    <a:lnTo>
                      <a:pt x="258" y="78"/>
                    </a:lnTo>
                    <a:lnTo>
                      <a:pt x="258" y="90"/>
                    </a:lnTo>
                    <a:lnTo>
                      <a:pt x="276" y="96"/>
                    </a:lnTo>
                    <a:lnTo>
                      <a:pt x="276" y="78"/>
                    </a:lnTo>
                    <a:lnTo>
                      <a:pt x="288" y="78"/>
                    </a:lnTo>
                    <a:lnTo>
                      <a:pt x="288" y="90"/>
                    </a:lnTo>
                    <a:lnTo>
                      <a:pt x="300" y="90"/>
                    </a:lnTo>
                    <a:lnTo>
                      <a:pt x="312" y="84"/>
                    </a:lnTo>
                    <a:lnTo>
                      <a:pt x="336" y="84"/>
                    </a:lnTo>
                    <a:lnTo>
                      <a:pt x="336" y="90"/>
                    </a:lnTo>
                    <a:lnTo>
                      <a:pt x="336" y="72"/>
                    </a:lnTo>
                    <a:lnTo>
                      <a:pt x="342" y="72"/>
                    </a:lnTo>
                    <a:lnTo>
                      <a:pt x="348" y="66"/>
                    </a:lnTo>
                    <a:lnTo>
                      <a:pt x="348" y="60"/>
                    </a:lnTo>
                    <a:lnTo>
                      <a:pt x="354" y="54"/>
                    </a:lnTo>
                    <a:lnTo>
                      <a:pt x="354" y="30"/>
                    </a:lnTo>
                    <a:lnTo>
                      <a:pt x="348" y="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6" name="Serbia" descr="© INSCALE GmbH, 18.06.2010"/>
              <p:cNvSpPr>
                <a:spLocks noEditPoints="1"/>
              </p:cNvSpPr>
              <p:nvPr/>
            </p:nvSpPr>
            <p:spPr bwMode="auto">
              <a:xfrm>
                <a:off x="2977" y="1360"/>
                <a:ext cx="71" cy="87"/>
              </a:xfrm>
              <a:custGeom>
                <a:avLst/>
                <a:gdLst>
                  <a:gd name="T0" fmla="*/ 2147483647 w 276"/>
                  <a:gd name="T1" fmla="*/ 2147483647 h 342"/>
                  <a:gd name="T2" fmla="*/ 2147483647 w 276"/>
                  <a:gd name="T3" fmla="*/ 2147483647 h 342"/>
                  <a:gd name="T4" fmla="*/ 2147483647 w 276"/>
                  <a:gd name="T5" fmla="*/ 2147483647 h 342"/>
                  <a:gd name="T6" fmla="*/ 2147483647 w 276"/>
                  <a:gd name="T7" fmla="*/ 2147483647 h 342"/>
                  <a:gd name="T8" fmla="*/ 2147483647 w 276"/>
                  <a:gd name="T9" fmla="*/ 2147483647 h 342"/>
                  <a:gd name="T10" fmla="*/ 2147483647 w 276"/>
                  <a:gd name="T11" fmla="*/ 2147483647 h 342"/>
                  <a:gd name="T12" fmla="*/ 2147483647 w 276"/>
                  <a:gd name="T13" fmla="*/ 2147483647 h 342"/>
                  <a:gd name="T14" fmla="*/ 2147483647 w 276"/>
                  <a:gd name="T15" fmla="*/ 2147483647 h 342"/>
                  <a:gd name="T16" fmla="*/ 2147483647 w 276"/>
                  <a:gd name="T17" fmla="*/ 2147483647 h 342"/>
                  <a:gd name="T18" fmla="*/ 2147483647 w 276"/>
                  <a:gd name="T19" fmla="*/ 2147483647 h 342"/>
                  <a:gd name="T20" fmla="*/ 2147483647 w 276"/>
                  <a:gd name="T21" fmla="*/ 2147483647 h 342"/>
                  <a:gd name="T22" fmla="*/ 2147483647 w 276"/>
                  <a:gd name="T23" fmla="*/ 2147483647 h 342"/>
                  <a:gd name="T24" fmla="*/ 2147483647 w 276"/>
                  <a:gd name="T25" fmla="*/ 0 h 342"/>
                  <a:gd name="T26" fmla="*/ 2147483647 w 276"/>
                  <a:gd name="T27" fmla="*/ 2147483647 h 342"/>
                  <a:gd name="T28" fmla="*/ 0 w 276"/>
                  <a:gd name="T29" fmla="*/ 2147483647 h 342"/>
                  <a:gd name="T30" fmla="*/ 2147483647 w 276"/>
                  <a:gd name="T31" fmla="*/ 2147483647 h 342"/>
                  <a:gd name="T32" fmla="*/ 2147483647 w 276"/>
                  <a:gd name="T33" fmla="*/ 2147483647 h 342"/>
                  <a:gd name="T34" fmla="*/ 2147483647 w 276"/>
                  <a:gd name="T35" fmla="*/ 2147483647 h 342"/>
                  <a:gd name="T36" fmla="*/ 2147483647 w 276"/>
                  <a:gd name="T37" fmla="*/ 2147483647 h 342"/>
                  <a:gd name="T38" fmla="*/ 2147483647 w 276"/>
                  <a:gd name="T39" fmla="*/ 2147483647 h 342"/>
                  <a:gd name="T40" fmla="*/ 2147483647 w 276"/>
                  <a:gd name="T41" fmla="*/ 2147483647 h 342"/>
                  <a:gd name="T42" fmla="*/ 2147483647 w 276"/>
                  <a:gd name="T43" fmla="*/ 2147483647 h 342"/>
                  <a:gd name="T44" fmla="*/ 2147483647 w 276"/>
                  <a:gd name="T45" fmla="*/ 2147483647 h 342"/>
                  <a:gd name="T46" fmla="*/ 2147483647 w 276"/>
                  <a:gd name="T47" fmla="*/ 2147483647 h 342"/>
                  <a:gd name="T48" fmla="*/ 2147483647 w 276"/>
                  <a:gd name="T49" fmla="*/ 2147483647 h 342"/>
                  <a:gd name="T50" fmla="*/ 2147483647 w 276"/>
                  <a:gd name="T51" fmla="*/ 2147483647 h 342"/>
                  <a:gd name="T52" fmla="*/ 2147483647 w 276"/>
                  <a:gd name="T53" fmla="*/ 2147483647 h 342"/>
                  <a:gd name="T54" fmla="*/ 2147483647 w 276"/>
                  <a:gd name="T55" fmla="*/ 2147483647 h 342"/>
                  <a:gd name="T56" fmla="*/ 2147483647 w 276"/>
                  <a:gd name="T57" fmla="*/ 2147483647 h 342"/>
                  <a:gd name="T58" fmla="*/ 2147483647 w 276"/>
                  <a:gd name="T59" fmla="*/ 2147483647 h 342"/>
                  <a:gd name="T60" fmla="*/ 2147483647 w 276"/>
                  <a:gd name="T61" fmla="*/ 2147483647 h 342"/>
                  <a:gd name="T62" fmla="*/ 2147483647 w 276"/>
                  <a:gd name="T63" fmla="*/ 2147483647 h 342"/>
                  <a:gd name="T64" fmla="*/ 2147483647 w 276"/>
                  <a:gd name="T65" fmla="*/ 2147483647 h 342"/>
                  <a:gd name="T66" fmla="*/ 2147483647 w 276"/>
                  <a:gd name="T67" fmla="*/ 2147483647 h 342"/>
                  <a:gd name="T68" fmla="*/ 2147483647 w 276"/>
                  <a:gd name="T69" fmla="*/ 2147483647 h 342"/>
                  <a:gd name="T70" fmla="*/ 2147483647 w 276"/>
                  <a:gd name="T71" fmla="*/ 2147483647 h 342"/>
                  <a:gd name="T72" fmla="*/ 2147483647 w 276"/>
                  <a:gd name="T73" fmla="*/ 2147483647 h 342"/>
                  <a:gd name="T74" fmla="*/ 2147483647 w 276"/>
                  <a:gd name="T75" fmla="*/ 2147483647 h 342"/>
                  <a:gd name="T76" fmla="*/ 2147483647 w 276"/>
                  <a:gd name="T77" fmla="*/ 2147483647 h 342"/>
                  <a:gd name="T78" fmla="*/ 2147483647 w 276"/>
                  <a:gd name="T79" fmla="*/ 2147483647 h 342"/>
                  <a:gd name="T80" fmla="*/ 2147483647 w 276"/>
                  <a:gd name="T81" fmla="*/ 2147483647 h 342"/>
                  <a:gd name="T82" fmla="*/ 2147483647 w 276"/>
                  <a:gd name="T83" fmla="*/ 2147483647 h 342"/>
                  <a:gd name="T84" fmla="*/ 2147483647 w 276"/>
                  <a:gd name="T85" fmla="*/ 2147483647 h 342"/>
                  <a:gd name="T86" fmla="*/ 2147483647 w 276"/>
                  <a:gd name="T87" fmla="*/ 2147483647 h 34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76"/>
                  <a:gd name="T133" fmla="*/ 0 h 342"/>
                  <a:gd name="T134" fmla="*/ 276 w 276"/>
                  <a:gd name="T135" fmla="*/ 342 h 34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76" h="342">
                    <a:moveTo>
                      <a:pt x="270" y="228"/>
                    </a:moveTo>
                    <a:lnTo>
                      <a:pt x="252" y="222"/>
                    </a:lnTo>
                    <a:lnTo>
                      <a:pt x="258" y="210"/>
                    </a:lnTo>
                    <a:lnTo>
                      <a:pt x="240" y="204"/>
                    </a:lnTo>
                    <a:lnTo>
                      <a:pt x="240" y="186"/>
                    </a:lnTo>
                    <a:lnTo>
                      <a:pt x="252" y="174"/>
                    </a:lnTo>
                    <a:lnTo>
                      <a:pt x="252" y="150"/>
                    </a:lnTo>
                    <a:lnTo>
                      <a:pt x="246" y="144"/>
                    </a:lnTo>
                    <a:lnTo>
                      <a:pt x="252" y="132"/>
                    </a:lnTo>
                    <a:lnTo>
                      <a:pt x="258" y="126"/>
                    </a:lnTo>
                    <a:lnTo>
                      <a:pt x="234" y="120"/>
                    </a:lnTo>
                    <a:lnTo>
                      <a:pt x="210" y="126"/>
                    </a:lnTo>
                    <a:lnTo>
                      <a:pt x="204" y="120"/>
                    </a:lnTo>
                    <a:lnTo>
                      <a:pt x="180" y="114"/>
                    </a:lnTo>
                    <a:lnTo>
                      <a:pt x="168" y="96"/>
                    </a:lnTo>
                    <a:lnTo>
                      <a:pt x="174" y="90"/>
                    </a:lnTo>
                    <a:lnTo>
                      <a:pt x="174" y="72"/>
                    </a:lnTo>
                    <a:lnTo>
                      <a:pt x="162" y="66"/>
                    </a:lnTo>
                    <a:lnTo>
                      <a:pt x="156" y="66"/>
                    </a:lnTo>
                    <a:lnTo>
                      <a:pt x="150" y="72"/>
                    </a:lnTo>
                    <a:lnTo>
                      <a:pt x="144" y="72"/>
                    </a:lnTo>
                    <a:lnTo>
                      <a:pt x="138" y="66"/>
                    </a:lnTo>
                    <a:lnTo>
                      <a:pt x="126" y="30"/>
                    </a:lnTo>
                    <a:lnTo>
                      <a:pt x="120" y="30"/>
                    </a:lnTo>
                    <a:lnTo>
                      <a:pt x="96" y="12"/>
                    </a:lnTo>
                    <a:lnTo>
                      <a:pt x="72" y="0"/>
                    </a:lnTo>
                    <a:lnTo>
                      <a:pt x="48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12" y="72"/>
                    </a:lnTo>
                    <a:lnTo>
                      <a:pt x="24" y="72"/>
                    </a:lnTo>
                    <a:lnTo>
                      <a:pt x="36" y="78"/>
                    </a:lnTo>
                    <a:lnTo>
                      <a:pt x="42" y="78"/>
                    </a:lnTo>
                    <a:lnTo>
                      <a:pt x="36" y="84"/>
                    </a:lnTo>
                    <a:lnTo>
                      <a:pt x="30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8" y="102"/>
                    </a:lnTo>
                    <a:lnTo>
                      <a:pt x="12" y="102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42" y="102"/>
                    </a:lnTo>
                    <a:lnTo>
                      <a:pt x="42" y="114"/>
                    </a:lnTo>
                    <a:lnTo>
                      <a:pt x="24" y="132"/>
                    </a:lnTo>
                    <a:lnTo>
                      <a:pt x="24" y="150"/>
                    </a:lnTo>
                    <a:lnTo>
                      <a:pt x="48" y="150"/>
                    </a:lnTo>
                    <a:lnTo>
                      <a:pt x="54" y="156"/>
                    </a:lnTo>
                    <a:lnTo>
                      <a:pt x="60" y="168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54" y="198"/>
                    </a:lnTo>
                    <a:lnTo>
                      <a:pt x="54" y="204"/>
                    </a:lnTo>
                    <a:lnTo>
                      <a:pt x="48" y="204"/>
                    </a:lnTo>
                    <a:lnTo>
                      <a:pt x="48" y="210"/>
                    </a:lnTo>
                    <a:lnTo>
                      <a:pt x="66" y="222"/>
                    </a:lnTo>
                    <a:lnTo>
                      <a:pt x="78" y="234"/>
                    </a:lnTo>
                    <a:lnTo>
                      <a:pt x="90" y="252"/>
                    </a:lnTo>
                    <a:lnTo>
                      <a:pt x="96" y="246"/>
                    </a:lnTo>
                    <a:lnTo>
                      <a:pt x="96" y="294"/>
                    </a:lnTo>
                    <a:lnTo>
                      <a:pt x="96" y="288"/>
                    </a:lnTo>
                    <a:lnTo>
                      <a:pt x="108" y="306"/>
                    </a:lnTo>
                    <a:lnTo>
                      <a:pt x="120" y="306"/>
                    </a:lnTo>
                    <a:lnTo>
                      <a:pt x="126" y="324"/>
                    </a:lnTo>
                    <a:lnTo>
                      <a:pt x="126" y="342"/>
                    </a:lnTo>
                    <a:lnTo>
                      <a:pt x="144" y="336"/>
                    </a:lnTo>
                    <a:lnTo>
                      <a:pt x="150" y="324"/>
                    </a:lnTo>
                    <a:lnTo>
                      <a:pt x="174" y="324"/>
                    </a:lnTo>
                    <a:lnTo>
                      <a:pt x="174" y="312"/>
                    </a:lnTo>
                    <a:lnTo>
                      <a:pt x="192" y="312"/>
                    </a:lnTo>
                    <a:lnTo>
                      <a:pt x="198" y="306"/>
                    </a:lnTo>
                    <a:lnTo>
                      <a:pt x="240" y="300"/>
                    </a:lnTo>
                    <a:lnTo>
                      <a:pt x="252" y="300"/>
                    </a:lnTo>
                    <a:lnTo>
                      <a:pt x="252" y="276"/>
                    </a:lnTo>
                    <a:lnTo>
                      <a:pt x="246" y="270"/>
                    </a:lnTo>
                    <a:lnTo>
                      <a:pt x="246" y="264"/>
                    </a:lnTo>
                    <a:lnTo>
                      <a:pt x="270" y="264"/>
                    </a:lnTo>
                    <a:lnTo>
                      <a:pt x="276" y="258"/>
                    </a:lnTo>
                    <a:lnTo>
                      <a:pt x="276" y="234"/>
                    </a:lnTo>
                    <a:lnTo>
                      <a:pt x="270" y="228"/>
                    </a:lnTo>
                    <a:close/>
                    <a:moveTo>
                      <a:pt x="36" y="210"/>
                    </a:moveTo>
                    <a:lnTo>
                      <a:pt x="42" y="210"/>
                    </a:lnTo>
                    <a:lnTo>
                      <a:pt x="30" y="210"/>
                    </a:lnTo>
                    <a:lnTo>
                      <a:pt x="36" y="21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7" name="Romania" descr="© INSCALE GmbH, 18.06.2010"/>
              <p:cNvSpPr>
                <a:spLocks/>
              </p:cNvSpPr>
              <p:nvPr/>
            </p:nvSpPr>
            <p:spPr bwMode="auto">
              <a:xfrm>
                <a:off x="3000" y="1318"/>
                <a:ext cx="157" cy="94"/>
              </a:xfrm>
              <a:custGeom>
                <a:avLst/>
                <a:gdLst>
                  <a:gd name="T0" fmla="*/ 2147483647 w 612"/>
                  <a:gd name="T1" fmla="*/ 2147483647 h 366"/>
                  <a:gd name="T2" fmla="*/ 2147483647 w 612"/>
                  <a:gd name="T3" fmla="*/ 2147483647 h 366"/>
                  <a:gd name="T4" fmla="*/ 2147483647 w 612"/>
                  <a:gd name="T5" fmla="*/ 2147483647 h 366"/>
                  <a:gd name="T6" fmla="*/ 2147483647 w 612"/>
                  <a:gd name="T7" fmla="*/ 2147483647 h 366"/>
                  <a:gd name="T8" fmla="*/ 2147483647 w 612"/>
                  <a:gd name="T9" fmla="*/ 2147483647 h 366"/>
                  <a:gd name="T10" fmla="*/ 2147483647 w 612"/>
                  <a:gd name="T11" fmla="*/ 2147483647 h 366"/>
                  <a:gd name="T12" fmla="*/ 2147483647 w 612"/>
                  <a:gd name="T13" fmla="*/ 2147483647 h 366"/>
                  <a:gd name="T14" fmla="*/ 2147483647 w 612"/>
                  <a:gd name="T15" fmla="*/ 2147483647 h 366"/>
                  <a:gd name="T16" fmla="*/ 2147483647 w 612"/>
                  <a:gd name="T17" fmla="*/ 2147483647 h 366"/>
                  <a:gd name="T18" fmla="*/ 2147483647 w 612"/>
                  <a:gd name="T19" fmla="*/ 2147483647 h 366"/>
                  <a:gd name="T20" fmla="*/ 2147483647 w 612"/>
                  <a:gd name="T21" fmla="*/ 2147483647 h 366"/>
                  <a:gd name="T22" fmla="*/ 2147483647 w 612"/>
                  <a:gd name="T23" fmla="*/ 2147483647 h 366"/>
                  <a:gd name="T24" fmla="*/ 2147483647 w 612"/>
                  <a:gd name="T25" fmla="*/ 2147483647 h 366"/>
                  <a:gd name="T26" fmla="*/ 2147483647 w 612"/>
                  <a:gd name="T27" fmla="*/ 0 h 366"/>
                  <a:gd name="T28" fmla="*/ 2147483647 w 612"/>
                  <a:gd name="T29" fmla="*/ 2147483647 h 366"/>
                  <a:gd name="T30" fmla="*/ 2147483647 w 612"/>
                  <a:gd name="T31" fmla="*/ 2147483647 h 366"/>
                  <a:gd name="T32" fmla="*/ 2147483647 w 612"/>
                  <a:gd name="T33" fmla="*/ 2147483647 h 366"/>
                  <a:gd name="T34" fmla="*/ 2147483647 w 612"/>
                  <a:gd name="T35" fmla="*/ 2147483647 h 366"/>
                  <a:gd name="T36" fmla="*/ 2147483647 w 612"/>
                  <a:gd name="T37" fmla="*/ 2147483647 h 366"/>
                  <a:gd name="T38" fmla="*/ 2147483647 w 612"/>
                  <a:gd name="T39" fmla="*/ 2147483647 h 366"/>
                  <a:gd name="T40" fmla="*/ 2147483647 w 612"/>
                  <a:gd name="T41" fmla="*/ 2147483647 h 366"/>
                  <a:gd name="T42" fmla="*/ 2147483647 w 612"/>
                  <a:gd name="T43" fmla="*/ 2147483647 h 366"/>
                  <a:gd name="T44" fmla="*/ 2147483647 w 612"/>
                  <a:gd name="T45" fmla="*/ 2147483647 h 366"/>
                  <a:gd name="T46" fmla="*/ 2147483647 w 612"/>
                  <a:gd name="T47" fmla="*/ 2147483647 h 366"/>
                  <a:gd name="T48" fmla="*/ 0 w 612"/>
                  <a:gd name="T49" fmla="*/ 2147483647 h 366"/>
                  <a:gd name="T50" fmla="*/ 2147483647 w 612"/>
                  <a:gd name="T51" fmla="*/ 2147483647 h 366"/>
                  <a:gd name="T52" fmla="*/ 2147483647 w 612"/>
                  <a:gd name="T53" fmla="*/ 2147483647 h 366"/>
                  <a:gd name="T54" fmla="*/ 2147483647 w 612"/>
                  <a:gd name="T55" fmla="*/ 2147483647 h 366"/>
                  <a:gd name="T56" fmla="*/ 2147483647 w 612"/>
                  <a:gd name="T57" fmla="*/ 2147483647 h 366"/>
                  <a:gd name="T58" fmla="*/ 2147483647 w 612"/>
                  <a:gd name="T59" fmla="*/ 2147483647 h 366"/>
                  <a:gd name="T60" fmla="*/ 2147483647 w 612"/>
                  <a:gd name="T61" fmla="*/ 2147483647 h 366"/>
                  <a:gd name="T62" fmla="*/ 2147483647 w 612"/>
                  <a:gd name="T63" fmla="*/ 2147483647 h 366"/>
                  <a:gd name="T64" fmla="*/ 2147483647 w 612"/>
                  <a:gd name="T65" fmla="*/ 2147483647 h 366"/>
                  <a:gd name="T66" fmla="*/ 2147483647 w 612"/>
                  <a:gd name="T67" fmla="*/ 2147483647 h 366"/>
                  <a:gd name="T68" fmla="*/ 2147483647 w 612"/>
                  <a:gd name="T69" fmla="*/ 2147483647 h 366"/>
                  <a:gd name="T70" fmla="*/ 2147483647 w 612"/>
                  <a:gd name="T71" fmla="*/ 2147483647 h 366"/>
                  <a:gd name="T72" fmla="*/ 2147483647 w 612"/>
                  <a:gd name="T73" fmla="*/ 2147483647 h 366"/>
                  <a:gd name="T74" fmla="*/ 2147483647 w 612"/>
                  <a:gd name="T75" fmla="*/ 2147483647 h 366"/>
                  <a:gd name="T76" fmla="*/ 2147483647 w 612"/>
                  <a:gd name="T77" fmla="*/ 2147483647 h 366"/>
                  <a:gd name="T78" fmla="*/ 2147483647 w 612"/>
                  <a:gd name="T79" fmla="*/ 2147483647 h 366"/>
                  <a:gd name="T80" fmla="*/ 2147483647 w 612"/>
                  <a:gd name="T81" fmla="*/ 2147483647 h 366"/>
                  <a:gd name="T82" fmla="*/ 2147483647 w 612"/>
                  <a:gd name="T83" fmla="*/ 2147483647 h 366"/>
                  <a:gd name="T84" fmla="*/ 2147483647 w 612"/>
                  <a:gd name="T85" fmla="*/ 2147483647 h 3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12"/>
                  <a:gd name="T130" fmla="*/ 0 h 366"/>
                  <a:gd name="T131" fmla="*/ 612 w 612"/>
                  <a:gd name="T132" fmla="*/ 366 h 3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12" h="366">
                    <a:moveTo>
                      <a:pt x="516" y="354"/>
                    </a:moveTo>
                    <a:lnTo>
                      <a:pt x="522" y="360"/>
                    </a:lnTo>
                    <a:lnTo>
                      <a:pt x="540" y="360"/>
                    </a:lnTo>
                    <a:lnTo>
                      <a:pt x="540" y="318"/>
                    </a:lnTo>
                    <a:lnTo>
                      <a:pt x="546" y="312"/>
                    </a:lnTo>
                    <a:lnTo>
                      <a:pt x="558" y="294"/>
                    </a:lnTo>
                    <a:lnTo>
                      <a:pt x="564" y="282"/>
                    </a:lnTo>
                    <a:lnTo>
                      <a:pt x="570" y="276"/>
                    </a:lnTo>
                    <a:lnTo>
                      <a:pt x="606" y="276"/>
                    </a:lnTo>
                    <a:lnTo>
                      <a:pt x="612" y="270"/>
                    </a:lnTo>
                    <a:lnTo>
                      <a:pt x="612" y="258"/>
                    </a:lnTo>
                    <a:lnTo>
                      <a:pt x="600" y="222"/>
                    </a:lnTo>
                    <a:lnTo>
                      <a:pt x="600" y="216"/>
                    </a:lnTo>
                    <a:lnTo>
                      <a:pt x="594" y="216"/>
                    </a:lnTo>
                    <a:lnTo>
                      <a:pt x="588" y="222"/>
                    </a:lnTo>
                    <a:lnTo>
                      <a:pt x="570" y="222"/>
                    </a:lnTo>
                    <a:lnTo>
                      <a:pt x="564" y="228"/>
                    </a:lnTo>
                    <a:lnTo>
                      <a:pt x="558" y="228"/>
                    </a:lnTo>
                    <a:lnTo>
                      <a:pt x="552" y="234"/>
                    </a:lnTo>
                    <a:lnTo>
                      <a:pt x="522" y="234"/>
                    </a:lnTo>
                    <a:lnTo>
                      <a:pt x="510" y="222"/>
                    </a:lnTo>
                    <a:lnTo>
                      <a:pt x="510" y="198"/>
                    </a:lnTo>
                    <a:lnTo>
                      <a:pt x="504" y="192"/>
                    </a:lnTo>
                    <a:lnTo>
                      <a:pt x="498" y="180"/>
                    </a:lnTo>
                    <a:lnTo>
                      <a:pt x="498" y="168"/>
                    </a:lnTo>
                    <a:lnTo>
                      <a:pt x="504" y="162"/>
                    </a:lnTo>
                    <a:lnTo>
                      <a:pt x="504" y="150"/>
                    </a:lnTo>
                    <a:lnTo>
                      <a:pt x="510" y="144"/>
                    </a:lnTo>
                    <a:lnTo>
                      <a:pt x="504" y="144"/>
                    </a:lnTo>
                    <a:lnTo>
                      <a:pt x="504" y="102"/>
                    </a:lnTo>
                    <a:lnTo>
                      <a:pt x="498" y="96"/>
                    </a:lnTo>
                    <a:lnTo>
                      <a:pt x="480" y="96"/>
                    </a:lnTo>
                    <a:lnTo>
                      <a:pt x="474" y="78"/>
                    </a:lnTo>
                    <a:lnTo>
                      <a:pt x="462" y="78"/>
                    </a:lnTo>
                    <a:lnTo>
                      <a:pt x="456" y="54"/>
                    </a:lnTo>
                    <a:lnTo>
                      <a:pt x="432" y="42"/>
                    </a:lnTo>
                    <a:lnTo>
                      <a:pt x="432" y="30"/>
                    </a:lnTo>
                    <a:lnTo>
                      <a:pt x="426" y="24"/>
                    </a:lnTo>
                    <a:lnTo>
                      <a:pt x="420" y="12"/>
                    </a:lnTo>
                    <a:lnTo>
                      <a:pt x="414" y="6"/>
                    </a:lnTo>
                    <a:lnTo>
                      <a:pt x="396" y="0"/>
                    </a:lnTo>
                    <a:lnTo>
                      <a:pt x="384" y="0"/>
                    </a:lnTo>
                    <a:lnTo>
                      <a:pt x="378" y="6"/>
                    </a:lnTo>
                    <a:lnTo>
                      <a:pt x="378" y="12"/>
                    </a:lnTo>
                    <a:lnTo>
                      <a:pt x="366" y="24"/>
                    </a:lnTo>
                    <a:lnTo>
                      <a:pt x="348" y="24"/>
                    </a:lnTo>
                    <a:lnTo>
                      <a:pt x="342" y="18"/>
                    </a:lnTo>
                    <a:lnTo>
                      <a:pt x="336" y="30"/>
                    </a:lnTo>
                    <a:lnTo>
                      <a:pt x="312" y="24"/>
                    </a:lnTo>
                    <a:lnTo>
                      <a:pt x="312" y="30"/>
                    </a:lnTo>
                    <a:lnTo>
                      <a:pt x="300" y="42"/>
                    </a:lnTo>
                    <a:lnTo>
                      <a:pt x="288" y="42"/>
                    </a:lnTo>
                    <a:lnTo>
                      <a:pt x="264" y="18"/>
                    </a:lnTo>
                    <a:lnTo>
                      <a:pt x="258" y="18"/>
                    </a:lnTo>
                    <a:lnTo>
                      <a:pt x="246" y="24"/>
                    </a:lnTo>
                    <a:lnTo>
                      <a:pt x="240" y="24"/>
                    </a:lnTo>
                    <a:lnTo>
                      <a:pt x="228" y="30"/>
                    </a:lnTo>
                    <a:lnTo>
                      <a:pt x="222" y="24"/>
                    </a:lnTo>
                    <a:lnTo>
                      <a:pt x="198" y="24"/>
                    </a:lnTo>
                    <a:lnTo>
                      <a:pt x="192" y="18"/>
                    </a:lnTo>
                    <a:lnTo>
                      <a:pt x="168" y="18"/>
                    </a:lnTo>
                    <a:lnTo>
                      <a:pt x="150" y="36"/>
                    </a:lnTo>
                    <a:lnTo>
                      <a:pt x="120" y="36"/>
                    </a:lnTo>
                    <a:lnTo>
                      <a:pt x="108" y="48"/>
                    </a:lnTo>
                    <a:lnTo>
                      <a:pt x="108" y="9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2" y="120"/>
                    </a:lnTo>
                    <a:lnTo>
                      <a:pt x="72" y="138"/>
                    </a:lnTo>
                    <a:lnTo>
                      <a:pt x="66" y="144"/>
                    </a:lnTo>
                    <a:lnTo>
                      <a:pt x="54" y="150"/>
                    </a:lnTo>
                    <a:lnTo>
                      <a:pt x="48" y="156"/>
                    </a:lnTo>
                    <a:lnTo>
                      <a:pt x="30" y="150"/>
                    </a:lnTo>
                    <a:lnTo>
                      <a:pt x="30" y="168"/>
                    </a:lnTo>
                    <a:lnTo>
                      <a:pt x="0" y="174"/>
                    </a:lnTo>
                    <a:lnTo>
                      <a:pt x="6" y="174"/>
                    </a:lnTo>
                    <a:lnTo>
                      <a:pt x="30" y="192"/>
                    </a:lnTo>
                    <a:lnTo>
                      <a:pt x="36" y="192"/>
                    </a:lnTo>
                    <a:lnTo>
                      <a:pt x="48" y="228"/>
                    </a:lnTo>
                    <a:lnTo>
                      <a:pt x="54" y="234"/>
                    </a:lnTo>
                    <a:lnTo>
                      <a:pt x="60" y="234"/>
                    </a:lnTo>
                    <a:lnTo>
                      <a:pt x="66" y="228"/>
                    </a:lnTo>
                    <a:lnTo>
                      <a:pt x="72" y="228"/>
                    </a:lnTo>
                    <a:lnTo>
                      <a:pt x="84" y="234"/>
                    </a:lnTo>
                    <a:lnTo>
                      <a:pt x="84" y="252"/>
                    </a:lnTo>
                    <a:lnTo>
                      <a:pt x="78" y="258"/>
                    </a:lnTo>
                    <a:lnTo>
                      <a:pt x="90" y="276"/>
                    </a:lnTo>
                    <a:lnTo>
                      <a:pt x="114" y="282"/>
                    </a:lnTo>
                    <a:lnTo>
                      <a:pt x="120" y="288"/>
                    </a:lnTo>
                    <a:lnTo>
                      <a:pt x="144" y="282"/>
                    </a:lnTo>
                    <a:lnTo>
                      <a:pt x="168" y="288"/>
                    </a:lnTo>
                    <a:lnTo>
                      <a:pt x="162" y="294"/>
                    </a:lnTo>
                    <a:lnTo>
                      <a:pt x="156" y="306"/>
                    </a:lnTo>
                    <a:lnTo>
                      <a:pt x="162" y="312"/>
                    </a:lnTo>
                    <a:lnTo>
                      <a:pt x="162" y="324"/>
                    </a:lnTo>
                    <a:lnTo>
                      <a:pt x="186" y="324"/>
                    </a:lnTo>
                    <a:lnTo>
                      <a:pt x="192" y="330"/>
                    </a:lnTo>
                    <a:lnTo>
                      <a:pt x="186" y="336"/>
                    </a:lnTo>
                    <a:lnTo>
                      <a:pt x="186" y="342"/>
                    </a:lnTo>
                    <a:lnTo>
                      <a:pt x="180" y="348"/>
                    </a:lnTo>
                    <a:lnTo>
                      <a:pt x="186" y="354"/>
                    </a:lnTo>
                    <a:lnTo>
                      <a:pt x="204" y="354"/>
                    </a:lnTo>
                    <a:lnTo>
                      <a:pt x="216" y="342"/>
                    </a:lnTo>
                    <a:lnTo>
                      <a:pt x="240" y="354"/>
                    </a:lnTo>
                    <a:lnTo>
                      <a:pt x="252" y="354"/>
                    </a:lnTo>
                    <a:lnTo>
                      <a:pt x="258" y="360"/>
                    </a:lnTo>
                    <a:lnTo>
                      <a:pt x="282" y="360"/>
                    </a:lnTo>
                    <a:lnTo>
                      <a:pt x="288" y="354"/>
                    </a:lnTo>
                    <a:lnTo>
                      <a:pt x="288" y="348"/>
                    </a:lnTo>
                    <a:lnTo>
                      <a:pt x="306" y="354"/>
                    </a:lnTo>
                    <a:lnTo>
                      <a:pt x="330" y="354"/>
                    </a:lnTo>
                    <a:lnTo>
                      <a:pt x="336" y="360"/>
                    </a:lnTo>
                    <a:lnTo>
                      <a:pt x="348" y="366"/>
                    </a:lnTo>
                    <a:lnTo>
                      <a:pt x="366" y="366"/>
                    </a:lnTo>
                    <a:lnTo>
                      <a:pt x="372" y="360"/>
                    </a:lnTo>
                    <a:lnTo>
                      <a:pt x="372" y="348"/>
                    </a:lnTo>
                    <a:lnTo>
                      <a:pt x="378" y="342"/>
                    </a:lnTo>
                    <a:lnTo>
                      <a:pt x="384" y="342"/>
                    </a:lnTo>
                    <a:lnTo>
                      <a:pt x="396" y="336"/>
                    </a:lnTo>
                    <a:lnTo>
                      <a:pt x="402" y="336"/>
                    </a:lnTo>
                    <a:lnTo>
                      <a:pt x="402" y="330"/>
                    </a:lnTo>
                    <a:lnTo>
                      <a:pt x="432" y="336"/>
                    </a:lnTo>
                    <a:lnTo>
                      <a:pt x="432" y="324"/>
                    </a:lnTo>
                    <a:lnTo>
                      <a:pt x="438" y="324"/>
                    </a:lnTo>
                    <a:lnTo>
                      <a:pt x="450" y="330"/>
                    </a:lnTo>
                    <a:lnTo>
                      <a:pt x="462" y="330"/>
                    </a:lnTo>
                    <a:lnTo>
                      <a:pt x="474" y="336"/>
                    </a:lnTo>
                    <a:lnTo>
                      <a:pt x="498" y="336"/>
                    </a:lnTo>
                    <a:lnTo>
                      <a:pt x="516" y="3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8" name="Portugal" descr="© INSCALE GmbH, 18.06.2010"/>
              <p:cNvSpPr>
                <a:spLocks/>
              </p:cNvSpPr>
              <p:nvPr/>
            </p:nvSpPr>
            <p:spPr bwMode="auto">
              <a:xfrm>
                <a:off x="2506" y="1443"/>
                <a:ext cx="58" cy="105"/>
              </a:xfrm>
              <a:custGeom>
                <a:avLst/>
                <a:gdLst>
                  <a:gd name="T0" fmla="*/ 2147483647 w 228"/>
                  <a:gd name="T1" fmla="*/ 2147483647 h 414"/>
                  <a:gd name="T2" fmla="*/ 2147483647 w 228"/>
                  <a:gd name="T3" fmla="*/ 2147483647 h 414"/>
                  <a:gd name="T4" fmla="*/ 2147483647 w 228"/>
                  <a:gd name="T5" fmla="*/ 2147483647 h 414"/>
                  <a:gd name="T6" fmla="*/ 2147483647 w 228"/>
                  <a:gd name="T7" fmla="*/ 2147483647 h 414"/>
                  <a:gd name="T8" fmla="*/ 2147483647 w 228"/>
                  <a:gd name="T9" fmla="*/ 2147483647 h 414"/>
                  <a:gd name="T10" fmla="*/ 2147483647 w 228"/>
                  <a:gd name="T11" fmla="*/ 2147483647 h 414"/>
                  <a:gd name="T12" fmla="*/ 2147483647 w 228"/>
                  <a:gd name="T13" fmla="*/ 0 h 414"/>
                  <a:gd name="T14" fmla="*/ 2147483647 w 228"/>
                  <a:gd name="T15" fmla="*/ 2147483647 h 414"/>
                  <a:gd name="T16" fmla="*/ 2147483647 w 228"/>
                  <a:gd name="T17" fmla="*/ 2147483647 h 414"/>
                  <a:gd name="T18" fmla="*/ 2147483647 w 228"/>
                  <a:gd name="T19" fmla="*/ 2147483647 h 414"/>
                  <a:gd name="T20" fmla="*/ 2147483647 w 228"/>
                  <a:gd name="T21" fmla="*/ 2147483647 h 414"/>
                  <a:gd name="T22" fmla="*/ 2147483647 w 228"/>
                  <a:gd name="T23" fmla="*/ 2147483647 h 414"/>
                  <a:gd name="T24" fmla="*/ 2147483647 w 228"/>
                  <a:gd name="T25" fmla="*/ 2147483647 h 414"/>
                  <a:gd name="T26" fmla="*/ 0 w 228"/>
                  <a:gd name="T27" fmla="*/ 2147483647 h 414"/>
                  <a:gd name="T28" fmla="*/ 2147483647 w 228"/>
                  <a:gd name="T29" fmla="*/ 2147483647 h 414"/>
                  <a:gd name="T30" fmla="*/ 2147483647 w 228"/>
                  <a:gd name="T31" fmla="*/ 2147483647 h 414"/>
                  <a:gd name="T32" fmla="*/ 2147483647 w 228"/>
                  <a:gd name="T33" fmla="*/ 2147483647 h 414"/>
                  <a:gd name="T34" fmla="*/ 2147483647 w 228"/>
                  <a:gd name="T35" fmla="*/ 2147483647 h 414"/>
                  <a:gd name="T36" fmla="*/ 2147483647 w 228"/>
                  <a:gd name="T37" fmla="*/ 2147483647 h 414"/>
                  <a:gd name="T38" fmla="*/ 2147483647 w 228"/>
                  <a:gd name="T39" fmla="*/ 2147483647 h 414"/>
                  <a:gd name="T40" fmla="*/ 2147483647 w 228"/>
                  <a:gd name="T41" fmla="*/ 2147483647 h 414"/>
                  <a:gd name="T42" fmla="*/ 2147483647 w 228"/>
                  <a:gd name="T43" fmla="*/ 2147483647 h 414"/>
                  <a:gd name="T44" fmla="*/ 2147483647 w 228"/>
                  <a:gd name="T45" fmla="*/ 2147483647 h 414"/>
                  <a:gd name="T46" fmla="*/ 2147483647 w 228"/>
                  <a:gd name="T47" fmla="*/ 2147483647 h 414"/>
                  <a:gd name="T48" fmla="*/ 2147483647 w 228"/>
                  <a:gd name="T49" fmla="*/ 2147483647 h 414"/>
                  <a:gd name="T50" fmla="*/ 2147483647 w 228"/>
                  <a:gd name="T51" fmla="*/ 2147483647 h 414"/>
                  <a:gd name="T52" fmla="*/ 2147483647 w 228"/>
                  <a:gd name="T53" fmla="*/ 2147483647 h 414"/>
                  <a:gd name="T54" fmla="*/ 2147483647 w 228"/>
                  <a:gd name="T55" fmla="*/ 2147483647 h 414"/>
                  <a:gd name="T56" fmla="*/ 2147483647 w 228"/>
                  <a:gd name="T57" fmla="*/ 2147483647 h 414"/>
                  <a:gd name="T58" fmla="*/ 2147483647 w 228"/>
                  <a:gd name="T59" fmla="*/ 2147483647 h 414"/>
                  <a:gd name="T60" fmla="*/ 2147483647 w 228"/>
                  <a:gd name="T61" fmla="*/ 2147483647 h 414"/>
                  <a:gd name="T62" fmla="*/ 2147483647 w 228"/>
                  <a:gd name="T63" fmla="*/ 2147483647 h 414"/>
                  <a:gd name="T64" fmla="*/ 2147483647 w 228"/>
                  <a:gd name="T65" fmla="*/ 2147483647 h 414"/>
                  <a:gd name="T66" fmla="*/ 2147483647 w 228"/>
                  <a:gd name="T67" fmla="*/ 2147483647 h 414"/>
                  <a:gd name="T68" fmla="*/ 2147483647 w 228"/>
                  <a:gd name="T69" fmla="*/ 2147483647 h 414"/>
                  <a:gd name="T70" fmla="*/ 2147483647 w 228"/>
                  <a:gd name="T71" fmla="*/ 2147483647 h 414"/>
                  <a:gd name="T72" fmla="*/ 2147483647 w 228"/>
                  <a:gd name="T73" fmla="*/ 2147483647 h 414"/>
                  <a:gd name="T74" fmla="*/ 2147483647 w 228"/>
                  <a:gd name="T75" fmla="*/ 2147483647 h 414"/>
                  <a:gd name="T76" fmla="*/ 2147483647 w 228"/>
                  <a:gd name="T77" fmla="*/ 2147483647 h 414"/>
                  <a:gd name="T78" fmla="*/ 2147483647 w 228"/>
                  <a:gd name="T79" fmla="*/ 2147483647 h 414"/>
                  <a:gd name="T80" fmla="*/ 2147483647 w 228"/>
                  <a:gd name="T81" fmla="*/ 2147483647 h 414"/>
                  <a:gd name="T82" fmla="*/ 2147483647 w 228"/>
                  <a:gd name="T83" fmla="*/ 2147483647 h 41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28"/>
                  <a:gd name="T127" fmla="*/ 0 h 414"/>
                  <a:gd name="T128" fmla="*/ 228 w 228"/>
                  <a:gd name="T129" fmla="*/ 414 h 41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28" h="414">
                    <a:moveTo>
                      <a:pt x="210" y="30"/>
                    </a:moveTo>
                    <a:lnTo>
                      <a:pt x="210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0" y="24"/>
                    </a:lnTo>
                    <a:lnTo>
                      <a:pt x="138" y="24"/>
                    </a:lnTo>
                    <a:lnTo>
                      <a:pt x="132" y="18"/>
                    </a:lnTo>
                    <a:lnTo>
                      <a:pt x="114" y="18"/>
                    </a:lnTo>
                    <a:lnTo>
                      <a:pt x="108" y="24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14" y="6"/>
                    </a:lnTo>
                    <a:lnTo>
                      <a:pt x="114" y="0"/>
                    </a:lnTo>
                    <a:lnTo>
                      <a:pt x="90" y="0"/>
                    </a:lnTo>
                    <a:lnTo>
                      <a:pt x="66" y="12"/>
                    </a:lnTo>
                    <a:lnTo>
                      <a:pt x="60" y="18"/>
                    </a:lnTo>
                    <a:lnTo>
                      <a:pt x="60" y="36"/>
                    </a:lnTo>
                    <a:lnTo>
                      <a:pt x="66" y="60"/>
                    </a:lnTo>
                    <a:lnTo>
                      <a:pt x="66" y="78"/>
                    </a:lnTo>
                    <a:lnTo>
                      <a:pt x="60" y="108"/>
                    </a:lnTo>
                    <a:lnTo>
                      <a:pt x="48" y="138"/>
                    </a:lnTo>
                    <a:lnTo>
                      <a:pt x="30" y="174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6" y="240"/>
                    </a:lnTo>
                    <a:lnTo>
                      <a:pt x="0" y="252"/>
                    </a:lnTo>
                    <a:lnTo>
                      <a:pt x="0" y="264"/>
                    </a:lnTo>
                    <a:lnTo>
                      <a:pt x="18" y="282"/>
                    </a:lnTo>
                    <a:lnTo>
                      <a:pt x="30" y="288"/>
                    </a:lnTo>
                    <a:lnTo>
                      <a:pt x="42" y="342"/>
                    </a:lnTo>
                    <a:lnTo>
                      <a:pt x="42" y="348"/>
                    </a:lnTo>
                    <a:lnTo>
                      <a:pt x="36" y="354"/>
                    </a:lnTo>
                    <a:lnTo>
                      <a:pt x="36" y="366"/>
                    </a:lnTo>
                    <a:lnTo>
                      <a:pt x="30" y="384"/>
                    </a:lnTo>
                    <a:lnTo>
                      <a:pt x="24" y="396"/>
                    </a:lnTo>
                    <a:lnTo>
                      <a:pt x="24" y="408"/>
                    </a:lnTo>
                    <a:lnTo>
                      <a:pt x="48" y="408"/>
                    </a:lnTo>
                    <a:lnTo>
                      <a:pt x="60" y="402"/>
                    </a:lnTo>
                    <a:lnTo>
                      <a:pt x="72" y="402"/>
                    </a:lnTo>
                    <a:lnTo>
                      <a:pt x="84" y="414"/>
                    </a:lnTo>
                    <a:lnTo>
                      <a:pt x="96" y="414"/>
                    </a:lnTo>
                    <a:lnTo>
                      <a:pt x="108" y="408"/>
                    </a:lnTo>
                    <a:lnTo>
                      <a:pt x="114" y="402"/>
                    </a:lnTo>
                    <a:lnTo>
                      <a:pt x="120" y="402"/>
                    </a:lnTo>
                    <a:lnTo>
                      <a:pt x="126" y="396"/>
                    </a:lnTo>
                    <a:lnTo>
                      <a:pt x="126" y="348"/>
                    </a:lnTo>
                    <a:lnTo>
                      <a:pt x="132" y="342"/>
                    </a:lnTo>
                    <a:lnTo>
                      <a:pt x="138" y="330"/>
                    </a:lnTo>
                    <a:lnTo>
                      <a:pt x="150" y="330"/>
                    </a:lnTo>
                    <a:lnTo>
                      <a:pt x="162" y="318"/>
                    </a:lnTo>
                    <a:lnTo>
                      <a:pt x="162" y="312"/>
                    </a:lnTo>
                    <a:lnTo>
                      <a:pt x="150" y="312"/>
                    </a:lnTo>
                    <a:lnTo>
                      <a:pt x="144" y="306"/>
                    </a:lnTo>
                    <a:lnTo>
                      <a:pt x="138" y="294"/>
                    </a:lnTo>
                    <a:lnTo>
                      <a:pt x="138" y="288"/>
                    </a:lnTo>
                    <a:lnTo>
                      <a:pt x="132" y="282"/>
                    </a:lnTo>
                    <a:lnTo>
                      <a:pt x="132" y="276"/>
                    </a:lnTo>
                    <a:lnTo>
                      <a:pt x="144" y="264"/>
                    </a:lnTo>
                    <a:lnTo>
                      <a:pt x="156" y="258"/>
                    </a:lnTo>
                    <a:lnTo>
                      <a:pt x="168" y="246"/>
                    </a:lnTo>
                    <a:lnTo>
                      <a:pt x="168" y="240"/>
                    </a:lnTo>
                    <a:lnTo>
                      <a:pt x="156" y="234"/>
                    </a:lnTo>
                    <a:lnTo>
                      <a:pt x="150" y="228"/>
                    </a:lnTo>
                    <a:lnTo>
                      <a:pt x="150" y="216"/>
                    </a:lnTo>
                    <a:lnTo>
                      <a:pt x="126" y="192"/>
                    </a:lnTo>
                    <a:lnTo>
                      <a:pt x="162" y="192"/>
                    </a:lnTo>
                    <a:lnTo>
                      <a:pt x="174" y="180"/>
                    </a:lnTo>
                    <a:lnTo>
                      <a:pt x="174" y="168"/>
                    </a:lnTo>
                    <a:lnTo>
                      <a:pt x="168" y="162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0" y="126"/>
                    </a:lnTo>
                    <a:lnTo>
                      <a:pt x="186" y="108"/>
                    </a:lnTo>
                    <a:lnTo>
                      <a:pt x="186" y="96"/>
                    </a:lnTo>
                    <a:lnTo>
                      <a:pt x="180" y="90"/>
                    </a:lnTo>
                    <a:lnTo>
                      <a:pt x="174" y="90"/>
                    </a:lnTo>
                    <a:lnTo>
                      <a:pt x="174" y="84"/>
                    </a:lnTo>
                    <a:lnTo>
                      <a:pt x="180" y="78"/>
                    </a:lnTo>
                    <a:lnTo>
                      <a:pt x="204" y="66"/>
                    </a:lnTo>
                    <a:lnTo>
                      <a:pt x="228" y="42"/>
                    </a:lnTo>
                    <a:lnTo>
                      <a:pt x="228" y="36"/>
                    </a:lnTo>
                    <a:lnTo>
                      <a:pt x="216" y="30"/>
                    </a:lnTo>
                    <a:lnTo>
                      <a:pt x="210" y="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49" name="Poland" descr="© INSCALE GmbH, 18.06.2010"/>
              <p:cNvSpPr>
                <a:spLocks/>
              </p:cNvSpPr>
              <p:nvPr/>
            </p:nvSpPr>
            <p:spPr bwMode="auto">
              <a:xfrm>
                <a:off x="2899" y="1188"/>
                <a:ext cx="160" cy="115"/>
              </a:xfrm>
              <a:custGeom>
                <a:avLst/>
                <a:gdLst>
                  <a:gd name="T0" fmla="*/ 2147483647 w 624"/>
                  <a:gd name="T1" fmla="*/ 2147483647 h 450"/>
                  <a:gd name="T2" fmla="*/ 2147483647 w 624"/>
                  <a:gd name="T3" fmla="*/ 2147483647 h 450"/>
                  <a:gd name="T4" fmla="*/ 2147483647 w 624"/>
                  <a:gd name="T5" fmla="*/ 2147483647 h 450"/>
                  <a:gd name="T6" fmla="*/ 2147483647 w 624"/>
                  <a:gd name="T7" fmla="*/ 2147483647 h 450"/>
                  <a:gd name="T8" fmla="*/ 2147483647 w 624"/>
                  <a:gd name="T9" fmla="*/ 2147483647 h 450"/>
                  <a:gd name="T10" fmla="*/ 2147483647 w 624"/>
                  <a:gd name="T11" fmla="*/ 2147483647 h 450"/>
                  <a:gd name="T12" fmla="*/ 2147483647 w 624"/>
                  <a:gd name="T13" fmla="*/ 2147483647 h 450"/>
                  <a:gd name="T14" fmla="*/ 2147483647 w 624"/>
                  <a:gd name="T15" fmla="*/ 2147483647 h 450"/>
                  <a:gd name="T16" fmla="*/ 2147483647 w 624"/>
                  <a:gd name="T17" fmla="*/ 2147483647 h 450"/>
                  <a:gd name="T18" fmla="*/ 2147483647 w 624"/>
                  <a:gd name="T19" fmla="*/ 2147483647 h 450"/>
                  <a:gd name="T20" fmla="*/ 2147483647 w 624"/>
                  <a:gd name="T21" fmla="*/ 2147483647 h 450"/>
                  <a:gd name="T22" fmla="*/ 2147483647 w 624"/>
                  <a:gd name="T23" fmla="*/ 2147483647 h 450"/>
                  <a:gd name="T24" fmla="*/ 2147483647 w 624"/>
                  <a:gd name="T25" fmla="*/ 2147483647 h 450"/>
                  <a:gd name="T26" fmla="*/ 2147483647 w 624"/>
                  <a:gd name="T27" fmla="*/ 2147483647 h 450"/>
                  <a:gd name="T28" fmla="*/ 2147483647 w 624"/>
                  <a:gd name="T29" fmla="*/ 2147483647 h 450"/>
                  <a:gd name="T30" fmla="*/ 2147483647 w 624"/>
                  <a:gd name="T31" fmla="*/ 2147483647 h 450"/>
                  <a:gd name="T32" fmla="*/ 2147483647 w 624"/>
                  <a:gd name="T33" fmla="*/ 2147483647 h 450"/>
                  <a:gd name="T34" fmla="*/ 2147483647 w 624"/>
                  <a:gd name="T35" fmla="*/ 2147483647 h 450"/>
                  <a:gd name="T36" fmla="*/ 2147483647 w 624"/>
                  <a:gd name="T37" fmla="*/ 2147483647 h 450"/>
                  <a:gd name="T38" fmla="*/ 2147483647 w 624"/>
                  <a:gd name="T39" fmla="*/ 2147483647 h 450"/>
                  <a:gd name="T40" fmla="*/ 2147483647 w 624"/>
                  <a:gd name="T41" fmla="*/ 2147483647 h 450"/>
                  <a:gd name="T42" fmla="*/ 2147483647 w 624"/>
                  <a:gd name="T43" fmla="*/ 2147483647 h 450"/>
                  <a:gd name="T44" fmla="*/ 2147483647 w 624"/>
                  <a:gd name="T45" fmla="*/ 2147483647 h 450"/>
                  <a:gd name="T46" fmla="*/ 2147483647 w 624"/>
                  <a:gd name="T47" fmla="*/ 2147483647 h 450"/>
                  <a:gd name="T48" fmla="*/ 2147483647 w 624"/>
                  <a:gd name="T49" fmla="*/ 2147483647 h 450"/>
                  <a:gd name="T50" fmla="*/ 2147483647 w 624"/>
                  <a:gd name="T51" fmla="*/ 2147483647 h 450"/>
                  <a:gd name="T52" fmla="*/ 2147483647 w 624"/>
                  <a:gd name="T53" fmla="*/ 2147483647 h 450"/>
                  <a:gd name="T54" fmla="*/ 2147483647 w 624"/>
                  <a:gd name="T55" fmla="*/ 2147483647 h 450"/>
                  <a:gd name="T56" fmla="*/ 2147483647 w 624"/>
                  <a:gd name="T57" fmla="*/ 2147483647 h 450"/>
                  <a:gd name="T58" fmla="*/ 0 w 624"/>
                  <a:gd name="T59" fmla="*/ 2147483647 h 450"/>
                  <a:gd name="T60" fmla="*/ 2147483647 w 624"/>
                  <a:gd name="T61" fmla="*/ 2147483647 h 450"/>
                  <a:gd name="T62" fmla="*/ 2147483647 w 624"/>
                  <a:gd name="T63" fmla="*/ 2147483647 h 450"/>
                  <a:gd name="T64" fmla="*/ 2147483647 w 624"/>
                  <a:gd name="T65" fmla="*/ 2147483647 h 450"/>
                  <a:gd name="T66" fmla="*/ 2147483647 w 624"/>
                  <a:gd name="T67" fmla="*/ 2147483647 h 450"/>
                  <a:gd name="T68" fmla="*/ 2147483647 w 624"/>
                  <a:gd name="T69" fmla="*/ 2147483647 h 450"/>
                  <a:gd name="T70" fmla="*/ 2147483647 w 624"/>
                  <a:gd name="T71" fmla="*/ 2147483647 h 450"/>
                  <a:gd name="T72" fmla="*/ 2147483647 w 624"/>
                  <a:gd name="T73" fmla="*/ 2147483647 h 450"/>
                  <a:gd name="T74" fmla="*/ 2147483647 w 624"/>
                  <a:gd name="T75" fmla="*/ 2147483647 h 450"/>
                  <a:gd name="T76" fmla="*/ 2147483647 w 624"/>
                  <a:gd name="T77" fmla="*/ 2147483647 h 450"/>
                  <a:gd name="T78" fmla="*/ 2147483647 w 624"/>
                  <a:gd name="T79" fmla="*/ 2147483647 h 450"/>
                  <a:gd name="T80" fmla="*/ 2147483647 w 624"/>
                  <a:gd name="T81" fmla="*/ 2147483647 h 450"/>
                  <a:gd name="T82" fmla="*/ 2147483647 w 624"/>
                  <a:gd name="T83" fmla="*/ 2147483647 h 450"/>
                  <a:gd name="T84" fmla="*/ 2147483647 w 624"/>
                  <a:gd name="T85" fmla="*/ 2147483647 h 450"/>
                  <a:gd name="T86" fmla="*/ 2147483647 w 624"/>
                  <a:gd name="T87" fmla="*/ 2147483647 h 450"/>
                  <a:gd name="T88" fmla="*/ 2147483647 w 624"/>
                  <a:gd name="T89" fmla="*/ 2147483647 h 450"/>
                  <a:gd name="T90" fmla="*/ 2147483647 w 624"/>
                  <a:gd name="T91" fmla="*/ 2147483647 h 450"/>
                  <a:gd name="T92" fmla="*/ 2147483647 w 624"/>
                  <a:gd name="T93" fmla="*/ 2147483647 h 450"/>
                  <a:gd name="T94" fmla="*/ 2147483647 w 624"/>
                  <a:gd name="T95" fmla="*/ 2147483647 h 450"/>
                  <a:gd name="T96" fmla="*/ 2147483647 w 624"/>
                  <a:gd name="T97" fmla="*/ 2147483647 h 450"/>
                  <a:gd name="T98" fmla="*/ 2147483647 w 624"/>
                  <a:gd name="T99" fmla="*/ 2147483647 h 450"/>
                  <a:gd name="T100" fmla="*/ 2147483647 w 624"/>
                  <a:gd name="T101" fmla="*/ 2147483647 h 450"/>
                  <a:gd name="T102" fmla="*/ 2147483647 w 624"/>
                  <a:gd name="T103" fmla="*/ 2147483647 h 450"/>
                  <a:gd name="T104" fmla="*/ 2147483647 w 624"/>
                  <a:gd name="T105" fmla="*/ 2147483647 h 450"/>
                  <a:gd name="T106" fmla="*/ 2147483647 w 624"/>
                  <a:gd name="T107" fmla="*/ 2147483647 h 45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24"/>
                  <a:gd name="T163" fmla="*/ 0 h 450"/>
                  <a:gd name="T164" fmla="*/ 624 w 624"/>
                  <a:gd name="T165" fmla="*/ 450 h 45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24" h="450">
                    <a:moveTo>
                      <a:pt x="426" y="426"/>
                    </a:moveTo>
                    <a:lnTo>
                      <a:pt x="432" y="426"/>
                    </a:lnTo>
                    <a:lnTo>
                      <a:pt x="444" y="420"/>
                    </a:lnTo>
                    <a:lnTo>
                      <a:pt x="450" y="414"/>
                    </a:lnTo>
                    <a:lnTo>
                      <a:pt x="474" y="414"/>
                    </a:lnTo>
                    <a:lnTo>
                      <a:pt x="498" y="438"/>
                    </a:lnTo>
                    <a:lnTo>
                      <a:pt x="528" y="438"/>
                    </a:lnTo>
                    <a:lnTo>
                      <a:pt x="528" y="450"/>
                    </a:lnTo>
                    <a:lnTo>
                      <a:pt x="552" y="450"/>
                    </a:lnTo>
                    <a:lnTo>
                      <a:pt x="540" y="438"/>
                    </a:lnTo>
                    <a:lnTo>
                      <a:pt x="540" y="396"/>
                    </a:lnTo>
                    <a:lnTo>
                      <a:pt x="594" y="348"/>
                    </a:lnTo>
                    <a:lnTo>
                      <a:pt x="606" y="348"/>
                    </a:lnTo>
                    <a:lnTo>
                      <a:pt x="612" y="342"/>
                    </a:lnTo>
                    <a:lnTo>
                      <a:pt x="618" y="342"/>
                    </a:lnTo>
                    <a:lnTo>
                      <a:pt x="624" y="336"/>
                    </a:lnTo>
                    <a:lnTo>
                      <a:pt x="618" y="330"/>
                    </a:lnTo>
                    <a:lnTo>
                      <a:pt x="618" y="324"/>
                    </a:lnTo>
                    <a:lnTo>
                      <a:pt x="612" y="318"/>
                    </a:lnTo>
                    <a:lnTo>
                      <a:pt x="618" y="306"/>
                    </a:lnTo>
                    <a:lnTo>
                      <a:pt x="612" y="300"/>
                    </a:lnTo>
                    <a:lnTo>
                      <a:pt x="600" y="294"/>
                    </a:lnTo>
                    <a:lnTo>
                      <a:pt x="600" y="288"/>
                    </a:lnTo>
                    <a:lnTo>
                      <a:pt x="582" y="270"/>
                    </a:lnTo>
                    <a:lnTo>
                      <a:pt x="576" y="252"/>
                    </a:lnTo>
                    <a:lnTo>
                      <a:pt x="582" y="252"/>
                    </a:lnTo>
                    <a:lnTo>
                      <a:pt x="576" y="240"/>
                    </a:lnTo>
                    <a:lnTo>
                      <a:pt x="576" y="210"/>
                    </a:lnTo>
                    <a:lnTo>
                      <a:pt x="564" y="198"/>
                    </a:lnTo>
                    <a:lnTo>
                      <a:pt x="558" y="198"/>
                    </a:lnTo>
                    <a:lnTo>
                      <a:pt x="552" y="192"/>
                    </a:lnTo>
                    <a:lnTo>
                      <a:pt x="552" y="186"/>
                    </a:lnTo>
                    <a:lnTo>
                      <a:pt x="564" y="186"/>
                    </a:lnTo>
                    <a:lnTo>
                      <a:pt x="564" y="168"/>
                    </a:lnTo>
                    <a:lnTo>
                      <a:pt x="588" y="162"/>
                    </a:lnTo>
                    <a:lnTo>
                      <a:pt x="588" y="150"/>
                    </a:lnTo>
                    <a:lnTo>
                      <a:pt x="594" y="144"/>
                    </a:lnTo>
                    <a:lnTo>
                      <a:pt x="594" y="138"/>
                    </a:lnTo>
                    <a:lnTo>
                      <a:pt x="588" y="132"/>
                    </a:lnTo>
                    <a:lnTo>
                      <a:pt x="576" y="108"/>
                    </a:lnTo>
                    <a:lnTo>
                      <a:pt x="570" y="102"/>
                    </a:lnTo>
                    <a:lnTo>
                      <a:pt x="570" y="90"/>
                    </a:lnTo>
                    <a:lnTo>
                      <a:pt x="564" y="84"/>
                    </a:lnTo>
                    <a:lnTo>
                      <a:pt x="558" y="72"/>
                    </a:lnTo>
                    <a:lnTo>
                      <a:pt x="558" y="48"/>
                    </a:lnTo>
                    <a:lnTo>
                      <a:pt x="546" y="42"/>
                    </a:lnTo>
                    <a:lnTo>
                      <a:pt x="540" y="42"/>
                    </a:lnTo>
                    <a:lnTo>
                      <a:pt x="522" y="36"/>
                    </a:lnTo>
                    <a:lnTo>
                      <a:pt x="498" y="36"/>
                    </a:lnTo>
                    <a:lnTo>
                      <a:pt x="498" y="42"/>
                    </a:lnTo>
                    <a:lnTo>
                      <a:pt x="408" y="42"/>
                    </a:lnTo>
                    <a:lnTo>
                      <a:pt x="402" y="36"/>
                    </a:lnTo>
                    <a:lnTo>
                      <a:pt x="390" y="36"/>
                    </a:lnTo>
                    <a:lnTo>
                      <a:pt x="384" y="30"/>
                    </a:lnTo>
                    <a:lnTo>
                      <a:pt x="360" y="30"/>
                    </a:lnTo>
                    <a:lnTo>
                      <a:pt x="354" y="36"/>
                    </a:lnTo>
                    <a:lnTo>
                      <a:pt x="348" y="36"/>
                    </a:lnTo>
                    <a:lnTo>
                      <a:pt x="342" y="30"/>
                    </a:lnTo>
                    <a:lnTo>
                      <a:pt x="312" y="30"/>
                    </a:lnTo>
                    <a:lnTo>
                      <a:pt x="300" y="36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18"/>
                    </a:lnTo>
                    <a:lnTo>
                      <a:pt x="264" y="12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2" y="0"/>
                    </a:lnTo>
                    <a:lnTo>
                      <a:pt x="210" y="0"/>
                    </a:lnTo>
                    <a:lnTo>
                      <a:pt x="192" y="6"/>
                    </a:lnTo>
                    <a:lnTo>
                      <a:pt x="180" y="12"/>
                    </a:lnTo>
                    <a:lnTo>
                      <a:pt x="162" y="12"/>
                    </a:lnTo>
                    <a:lnTo>
                      <a:pt x="150" y="18"/>
                    </a:lnTo>
                    <a:lnTo>
                      <a:pt x="144" y="24"/>
                    </a:lnTo>
                    <a:lnTo>
                      <a:pt x="138" y="24"/>
                    </a:lnTo>
                    <a:lnTo>
                      <a:pt x="120" y="42"/>
                    </a:lnTo>
                    <a:lnTo>
                      <a:pt x="60" y="48"/>
                    </a:lnTo>
                    <a:lnTo>
                      <a:pt x="54" y="48"/>
                    </a:lnTo>
                    <a:lnTo>
                      <a:pt x="48" y="54"/>
                    </a:lnTo>
                    <a:lnTo>
                      <a:pt x="24" y="66"/>
                    </a:lnTo>
                    <a:lnTo>
                      <a:pt x="18" y="66"/>
                    </a:lnTo>
                    <a:lnTo>
                      <a:pt x="12" y="72"/>
                    </a:lnTo>
                    <a:lnTo>
                      <a:pt x="18" y="78"/>
                    </a:lnTo>
                    <a:lnTo>
                      <a:pt x="18" y="96"/>
                    </a:lnTo>
                    <a:lnTo>
                      <a:pt x="6" y="90"/>
                    </a:lnTo>
                    <a:lnTo>
                      <a:pt x="6" y="108"/>
                    </a:lnTo>
                    <a:lnTo>
                      <a:pt x="12" y="108"/>
                    </a:lnTo>
                    <a:lnTo>
                      <a:pt x="18" y="114"/>
                    </a:lnTo>
                    <a:lnTo>
                      <a:pt x="18" y="132"/>
                    </a:lnTo>
                    <a:lnTo>
                      <a:pt x="6" y="144"/>
                    </a:lnTo>
                    <a:lnTo>
                      <a:pt x="0" y="144"/>
                    </a:lnTo>
                    <a:lnTo>
                      <a:pt x="0" y="156"/>
                    </a:lnTo>
                    <a:lnTo>
                      <a:pt x="6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30" y="168"/>
                    </a:lnTo>
                    <a:lnTo>
                      <a:pt x="30" y="186"/>
                    </a:lnTo>
                    <a:lnTo>
                      <a:pt x="24" y="186"/>
                    </a:lnTo>
                    <a:lnTo>
                      <a:pt x="24" y="198"/>
                    </a:lnTo>
                    <a:lnTo>
                      <a:pt x="36" y="198"/>
                    </a:lnTo>
                    <a:lnTo>
                      <a:pt x="36" y="204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36" y="222"/>
                    </a:lnTo>
                    <a:lnTo>
                      <a:pt x="24" y="228"/>
                    </a:lnTo>
                    <a:lnTo>
                      <a:pt x="24" y="234"/>
                    </a:lnTo>
                    <a:lnTo>
                      <a:pt x="30" y="240"/>
                    </a:lnTo>
                    <a:lnTo>
                      <a:pt x="36" y="240"/>
                    </a:lnTo>
                    <a:lnTo>
                      <a:pt x="42" y="246"/>
                    </a:lnTo>
                    <a:lnTo>
                      <a:pt x="42" y="264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70"/>
                    </a:lnTo>
                    <a:lnTo>
                      <a:pt x="48" y="276"/>
                    </a:lnTo>
                    <a:lnTo>
                      <a:pt x="60" y="276"/>
                    </a:lnTo>
                    <a:lnTo>
                      <a:pt x="60" y="282"/>
                    </a:lnTo>
                    <a:lnTo>
                      <a:pt x="54" y="282"/>
                    </a:lnTo>
                    <a:lnTo>
                      <a:pt x="54" y="294"/>
                    </a:lnTo>
                    <a:lnTo>
                      <a:pt x="72" y="294"/>
                    </a:lnTo>
                    <a:lnTo>
                      <a:pt x="78" y="312"/>
                    </a:lnTo>
                    <a:lnTo>
                      <a:pt x="96" y="312"/>
                    </a:lnTo>
                    <a:lnTo>
                      <a:pt x="108" y="318"/>
                    </a:lnTo>
                    <a:lnTo>
                      <a:pt x="114" y="318"/>
                    </a:lnTo>
                    <a:lnTo>
                      <a:pt x="114" y="324"/>
                    </a:lnTo>
                    <a:lnTo>
                      <a:pt x="138" y="324"/>
                    </a:lnTo>
                    <a:lnTo>
                      <a:pt x="144" y="330"/>
                    </a:lnTo>
                    <a:lnTo>
                      <a:pt x="132" y="336"/>
                    </a:lnTo>
                    <a:lnTo>
                      <a:pt x="144" y="342"/>
                    </a:lnTo>
                    <a:lnTo>
                      <a:pt x="144" y="354"/>
                    </a:lnTo>
                    <a:lnTo>
                      <a:pt x="150" y="354"/>
                    </a:lnTo>
                    <a:lnTo>
                      <a:pt x="156" y="360"/>
                    </a:lnTo>
                    <a:lnTo>
                      <a:pt x="174" y="360"/>
                    </a:lnTo>
                    <a:lnTo>
                      <a:pt x="174" y="354"/>
                    </a:lnTo>
                    <a:lnTo>
                      <a:pt x="180" y="354"/>
                    </a:lnTo>
                    <a:lnTo>
                      <a:pt x="192" y="348"/>
                    </a:lnTo>
                    <a:lnTo>
                      <a:pt x="210" y="348"/>
                    </a:lnTo>
                    <a:lnTo>
                      <a:pt x="204" y="354"/>
                    </a:lnTo>
                    <a:lnTo>
                      <a:pt x="222" y="354"/>
                    </a:lnTo>
                    <a:lnTo>
                      <a:pt x="228" y="360"/>
                    </a:lnTo>
                    <a:lnTo>
                      <a:pt x="234" y="372"/>
                    </a:lnTo>
                    <a:lnTo>
                      <a:pt x="240" y="378"/>
                    </a:lnTo>
                    <a:lnTo>
                      <a:pt x="246" y="366"/>
                    </a:lnTo>
                    <a:lnTo>
                      <a:pt x="252" y="372"/>
                    </a:lnTo>
                    <a:lnTo>
                      <a:pt x="252" y="378"/>
                    </a:lnTo>
                    <a:lnTo>
                      <a:pt x="270" y="378"/>
                    </a:lnTo>
                    <a:lnTo>
                      <a:pt x="282" y="384"/>
                    </a:lnTo>
                    <a:lnTo>
                      <a:pt x="282" y="390"/>
                    </a:lnTo>
                    <a:lnTo>
                      <a:pt x="288" y="402"/>
                    </a:lnTo>
                    <a:lnTo>
                      <a:pt x="306" y="420"/>
                    </a:lnTo>
                    <a:lnTo>
                      <a:pt x="318" y="420"/>
                    </a:lnTo>
                    <a:lnTo>
                      <a:pt x="330" y="408"/>
                    </a:lnTo>
                    <a:lnTo>
                      <a:pt x="342" y="408"/>
                    </a:lnTo>
                    <a:lnTo>
                      <a:pt x="354" y="420"/>
                    </a:lnTo>
                    <a:lnTo>
                      <a:pt x="360" y="420"/>
                    </a:lnTo>
                    <a:lnTo>
                      <a:pt x="360" y="426"/>
                    </a:lnTo>
                    <a:lnTo>
                      <a:pt x="366" y="432"/>
                    </a:lnTo>
                    <a:lnTo>
                      <a:pt x="378" y="432"/>
                    </a:lnTo>
                    <a:lnTo>
                      <a:pt x="384" y="426"/>
                    </a:lnTo>
                    <a:lnTo>
                      <a:pt x="384" y="420"/>
                    </a:lnTo>
                    <a:lnTo>
                      <a:pt x="414" y="420"/>
                    </a:lnTo>
                    <a:lnTo>
                      <a:pt x="420" y="426"/>
                    </a:lnTo>
                    <a:lnTo>
                      <a:pt x="426" y="42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0" name="Norway" descr="© INSCALE GmbH, 18.06.2010"/>
              <p:cNvSpPr>
                <a:spLocks noEditPoints="1"/>
              </p:cNvSpPr>
              <p:nvPr/>
            </p:nvSpPr>
            <p:spPr bwMode="auto">
              <a:xfrm>
                <a:off x="2764" y="743"/>
                <a:ext cx="348" cy="383"/>
              </a:xfrm>
              <a:custGeom>
                <a:avLst/>
                <a:gdLst>
                  <a:gd name="T0" fmla="*/ 2147483647 w 1362"/>
                  <a:gd name="T1" fmla="*/ 2147483647 h 1500"/>
                  <a:gd name="T2" fmla="*/ 2147483647 w 1362"/>
                  <a:gd name="T3" fmla="*/ 2147483647 h 1500"/>
                  <a:gd name="T4" fmla="*/ 2147483647 w 1362"/>
                  <a:gd name="T5" fmla="*/ 2147483647 h 1500"/>
                  <a:gd name="T6" fmla="*/ 2147483647 w 1362"/>
                  <a:gd name="T7" fmla="*/ 2147483647 h 1500"/>
                  <a:gd name="T8" fmla="*/ 2147483647 w 1362"/>
                  <a:gd name="T9" fmla="*/ 0 h 1500"/>
                  <a:gd name="T10" fmla="*/ 2147483647 w 1362"/>
                  <a:gd name="T11" fmla="*/ 2147483647 h 1500"/>
                  <a:gd name="T12" fmla="*/ 2147483647 w 1362"/>
                  <a:gd name="T13" fmla="*/ 2147483647 h 1500"/>
                  <a:gd name="T14" fmla="*/ 2147483647 w 1362"/>
                  <a:gd name="T15" fmla="*/ 2147483647 h 1500"/>
                  <a:gd name="T16" fmla="*/ 2147483647 w 1362"/>
                  <a:gd name="T17" fmla="*/ 2147483647 h 1500"/>
                  <a:gd name="T18" fmla="*/ 2147483647 w 1362"/>
                  <a:gd name="T19" fmla="*/ 2147483647 h 1500"/>
                  <a:gd name="T20" fmla="*/ 2147483647 w 1362"/>
                  <a:gd name="T21" fmla="*/ 2147483647 h 1500"/>
                  <a:gd name="T22" fmla="*/ 2147483647 w 1362"/>
                  <a:gd name="T23" fmla="*/ 2147483647 h 1500"/>
                  <a:gd name="T24" fmla="*/ 2147483647 w 1362"/>
                  <a:gd name="T25" fmla="*/ 2147483647 h 1500"/>
                  <a:gd name="T26" fmla="*/ 2147483647 w 1362"/>
                  <a:gd name="T27" fmla="*/ 2147483647 h 1500"/>
                  <a:gd name="T28" fmla="*/ 2147483647 w 1362"/>
                  <a:gd name="T29" fmla="*/ 2147483647 h 1500"/>
                  <a:gd name="T30" fmla="*/ 2147483647 w 1362"/>
                  <a:gd name="T31" fmla="*/ 2147483647 h 1500"/>
                  <a:gd name="T32" fmla="*/ 2147483647 w 1362"/>
                  <a:gd name="T33" fmla="*/ 2147483647 h 1500"/>
                  <a:gd name="T34" fmla="*/ 2147483647 w 1362"/>
                  <a:gd name="T35" fmla="*/ 2147483647 h 1500"/>
                  <a:gd name="T36" fmla="*/ 2147483647 w 1362"/>
                  <a:gd name="T37" fmla="*/ 2147483647 h 1500"/>
                  <a:gd name="T38" fmla="*/ 2147483647 w 1362"/>
                  <a:gd name="T39" fmla="*/ 2147483647 h 1500"/>
                  <a:gd name="T40" fmla="*/ 2147483647 w 1362"/>
                  <a:gd name="T41" fmla="*/ 2147483647 h 1500"/>
                  <a:gd name="T42" fmla="*/ 2147483647 w 1362"/>
                  <a:gd name="T43" fmla="*/ 2147483647 h 1500"/>
                  <a:gd name="T44" fmla="*/ 2147483647 w 1362"/>
                  <a:gd name="T45" fmla="*/ 2147483647 h 1500"/>
                  <a:gd name="T46" fmla="*/ 2147483647 w 1362"/>
                  <a:gd name="T47" fmla="*/ 2147483647 h 1500"/>
                  <a:gd name="T48" fmla="*/ 2147483647 w 1362"/>
                  <a:gd name="T49" fmla="*/ 2147483647 h 1500"/>
                  <a:gd name="T50" fmla="*/ 2147483647 w 1362"/>
                  <a:gd name="T51" fmla="*/ 2147483647 h 1500"/>
                  <a:gd name="T52" fmla="*/ 2147483647 w 1362"/>
                  <a:gd name="T53" fmla="*/ 2147483647 h 1500"/>
                  <a:gd name="T54" fmla="*/ 2147483647 w 1362"/>
                  <a:gd name="T55" fmla="*/ 2147483647 h 1500"/>
                  <a:gd name="T56" fmla="*/ 2147483647 w 1362"/>
                  <a:gd name="T57" fmla="*/ 2147483647 h 1500"/>
                  <a:gd name="T58" fmla="*/ 2147483647 w 1362"/>
                  <a:gd name="T59" fmla="*/ 2147483647 h 1500"/>
                  <a:gd name="T60" fmla="*/ 2147483647 w 1362"/>
                  <a:gd name="T61" fmla="*/ 2147483647 h 1500"/>
                  <a:gd name="T62" fmla="*/ 2147483647 w 1362"/>
                  <a:gd name="T63" fmla="*/ 2147483647 h 1500"/>
                  <a:gd name="T64" fmla="*/ 2147483647 w 1362"/>
                  <a:gd name="T65" fmla="*/ 2147483647 h 1500"/>
                  <a:gd name="T66" fmla="*/ 2147483647 w 1362"/>
                  <a:gd name="T67" fmla="*/ 2147483647 h 1500"/>
                  <a:gd name="T68" fmla="*/ 2147483647 w 1362"/>
                  <a:gd name="T69" fmla="*/ 2147483647 h 1500"/>
                  <a:gd name="T70" fmla="*/ 2147483647 w 1362"/>
                  <a:gd name="T71" fmla="*/ 2147483647 h 1500"/>
                  <a:gd name="T72" fmla="*/ 2147483647 w 1362"/>
                  <a:gd name="T73" fmla="*/ 2147483647 h 1500"/>
                  <a:gd name="T74" fmla="*/ 2147483647 w 1362"/>
                  <a:gd name="T75" fmla="*/ 2147483647 h 1500"/>
                  <a:gd name="T76" fmla="*/ 2147483647 w 1362"/>
                  <a:gd name="T77" fmla="*/ 2147483647 h 1500"/>
                  <a:gd name="T78" fmla="*/ 2147483647 w 1362"/>
                  <a:gd name="T79" fmla="*/ 2147483647 h 1500"/>
                  <a:gd name="T80" fmla="*/ 2147483647 w 1362"/>
                  <a:gd name="T81" fmla="*/ 2147483647 h 1500"/>
                  <a:gd name="T82" fmla="*/ 2147483647 w 1362"/>
                  <a:gd name="T83" fmla="*/ 2147483647 h 1500"/>
                  <a:gd name="T84" fmla="*/ 2147483647 w 1362"/>
                  <a:gd name="T85" fmla="*/ 2147483647 h 1500"/>
                  <a:gd name="T86" fmla="*/ 2147483647 w 1362"/>
                  <a:gd name="T87" fmla="*/ 2147483647 h 1500"/>
                  <a:gd name="T88" fmla="*/ 2147483647 w 1362"/>
                  <a:gd name="T89" fmla="*/ 2147483647 h 1500"/>
                  <a:gd name="T90" fmla="*/ 2147483647 w 1362"/>
                  <a:gd name="T91" fmla="*/ 2147483647 h 1500"/>
                  <a:gd name="T92" fmla="*/ 2147483647 w 1362"/>
                  <a:gd name="T93" fmla="*/ 2147483647 h 1500"/>
                  <a:gd name="T94" fmla="*/ 2147483647 w 1362"/>
                  <a:gd name="T95" fmla="*/ 2147483647 h 1500"/>
                  <a:gd name="T96" fmla="*/ 2147483647 w 1362"/>
                  <a:gd name="T97" fmla="*/ 2147483647 h 1500"/>
                  <a:gd name="T98" fmla="*/ 2147483647 w 1362"/>
                  <a:gd name="T99" fmla="*/ 2147483647 h 1500"/>
                  <a:gd name="T100" fmla="*/ 2147483647 w 1362"/>
                  <a:gd name="T101" fmla="*/ 2147483647 h 1500"/>
                  <a:gd name="T102" fmla="*/ 2147483647 w 1362"/>
                  <a:gd name="T103" fmla="*/ 2147483647 h 1500"/>
                  <a:gd name="T104" fmla="*/ 2147483647 w 1362"/>
                  <a:gd name="T105" fmla="*/ 2147483647 h 1500"/>
                  <a:gd name="T106" fmla="*/ 2147483647 w 1362"/>
                  <a:gd name="T107" fmla="*/ 2147483647 h 1500"/>
                  <a:gd name="T108" fmla="*/ 2147483647 w 1362"/>
                  <a:gd name="T109" fmla="*/ 2147483647 h 1500"/>
                  <a:gd name="T110" fmla="*/ 2147483647 w 1362"/>
                  <a:gd name="T111" fmla="*/ 2147483647 h 1500"/>
                  <a:gd name="T112" fmla="*/ 2147483647 w 1362"/>
                  <a:gd name="T113" fmla="*/ 2147483647 h 1500"/>
                  <a:gd name="T114" fmla="*/ 2147483647 w 1362"/>
                  <a:gd name="T115" fmla="*/ 2147483647 h 150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62"/>
                  <a:gd name="T175" fmla="*/ 0 h 1500"/>
                  <a:gd name="T176" fmla="*/ 1362 w 1362"/>
                  <a:gd name="T177" fmla="*/ 1500 h 150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62" h="1500">
                    <a:moveTo>
                      <a:pt x="324" y="120"/>
                    </a:moveTo>
                    <a:lnTo>
                      <a:pt x="336" y="126"/>
                    </a:lnTo>
                    <a:lnTo>
                      <a:pt x="354" y="132"/>
                    </a:lnTo>
                    <a:lnTo>
                      <a:pt x="378" y="132"/>
                    </a:lnTo>
                    <a:lnTo>
                      <a:pt x="294" y="90"/>
                    </a:lnTo>
                    <a:lnTo>
                      <a:pt x="294" y="102"/>
                    </a:lnTo>
                    <a:lnTo>
                      <a:pt x="306" y="108"/>
                    </a:lnTo>
                    <a:lnTo>
                      <a:pt x="312" y="114"/>
                    </a:lnTo>
                    <a:lnTo>
                      <a:pt x="324" y="120"/>
                    </a:lnTo>
                    <a:close/>
                    <a:moveTo>
                      <a:pt x="684" y="48"/>
                    </a:moveTo>
                    <a:lnTo>
                      <a:pt x="732" y="48"/>
                    </a:lnTo>
                    <a:lnTo>
                      <a:pt x="738" y="54"/>
                    </a:lnTo>
                    <a:lnTo>
                      <a:pt x="750" y="54"/>
                    </a:lnTo>
                    <a:lnTo>
                      <a:pt x="774" y="66"/>
                    </a:lnTo>
                    <a:lnTo>
                      <a:pt x="786" y="66"/>
                    </a:lnTo>
                    <a:lnTo>
                      <a:pt x="798" y="60"/>
                    </a:lnTo>
                    <a:lnTo>
                      <a:pt x="804" y="60"/>
                    </a:lnTo>
                    <a:lnTo>
                      <a:pt x="816" y="54"/>
                    </a:lnTo>
                    <a:lnTo>
                      <a:pt x="828" y="54"/>
                    </a:lnTo>
                    <a:lnTo>
                      <a:pt x="840" y="60"/>
                    </a:lnTo>
                    <a:lnTo>
                      <a:pt x="876" y="72"/>
                    </a:lnTo>
                    <a:lnTo>
                      <a:pt x="888" y="78"/>
                    </a:lnTo>
                    <a:lnTo>
                      <a:pt x="894" y="84"/>
                    </a:lnTo>
                    <a:lnTo>
                      <a:pt x="900" y="84"/>
                    </a:lnTo>
                    <a:lnTo>
                      <a:pt x="924" y="60"/>
                    </a:lnTo>
                    <a:lnTo>
                      <a:pt x="984" y="66"/>
                    </a:lnTo>
                    <a:lnTo>
                      <a:pt x="984" y="42"/>
                    </a:lnTo>
                    <a:lnTo>
                      <a:pt x="1014" y="42"/>
                    </a:lnTo>
                    <a:lnTo>
                      <a:pt x="1026" y="36"/>
                    </a:lnTo>
                    <a:lnTo>
                      <a:pt x="1032" y="24"/>
                    </a:lnTo>
                    <a:lnTo>
                      <a:pt x="1038" y="18"/>
                    </a:lnTo>
                    <a:lnTo>
                      <a:pt x="1032" y="12"/>
                    </a:lnTo>
                    <a:lnTo>
                      <a:pt x="1002" y="12"/>
                    </a:lnTo>
                    <a:lnTo>
                      <a:pt x="990" y="18"/>
                    </a:lnTo>
                    <a:lnTo>
                      <a:pt x="984" y="18"/>
                    </a:lnTo>
                    <a:lnTo>
                      <a:pt x="972" y="6"/>
                    </a:lnTo>
                    <a:lnTo>
                      <a:pt x="960" y="0"/>
                    </a:lnTo>
                    <a:lnTo>
                      <a:pt x="918" y="0"/>
                    </a:lnTo>
                    <a:lnTo>
                      <a:pt x="900" y="6"/>
                    </a:lnTo>
                    <a:lnTo>
                      <a:pt x="882" y="18"/>
                    </a:lnTo>
                    <a:lnTo>
                      <a:pt x="870" y="18"/>
                    </a:lnTo>
                    <a:lnTo>
                      <a:pt x="864" y="12"/>
                    </a:lnTo>
                    <a:lnTo>
                      <a:pt x="864" y="6"/>
                    </a:lnTo>
                    <a:lnTo>
                      <a:pt x="858" y="6"/>
                    </a:lnTo>
                    <a:lnTo>
                      <a:pt x="852" y="0"/>
                    </a:lnTo>
                    <a:lnTo>
                      <a:pt x="822" y="0"/>
                    </a:lnTo>
                    <a:lnTo>
                      <a:pt x="804" y="18"/>
                    </a:lnTo>
                    <a:lnTo>
                      <a:pt x="738" y="0"/>
                    </a:lnTo>
                    <a:lnTo>
                      <a:pt x="726" y="0"/>
                    </a:lnTo>
                    <a:lnTo>
                      <a:pt x="708" y="6"/>
                    </a:lnTo>
                    <a:lnTo>
                      <a:pt x="690" y="6"/>
                    </a:lnTo>
                    <a:lnTo>
                      <a:pt x="672" y="12"/>
                    </a:lnTo>
                    <a:lnTo>
                      <a:pt x="660" y="12"/>
                    </a:lnTo>
                    <a:lnTo>
                      <a:pt x="660" y="6"/>
                    </a:lnTo>
                    <a:lnTo>
                      <a:pt x="666" y="0"/>
                    </a:lnTo>
                    <a:lnTo>
                      <a:pt x="630" y="12"/>
                    </a:lnTo>
                    <a:lnTo>
                      <a:pt x="648" y="36"/>
                    </a:lnTo>
                    <a:lnTo>
                      <a:pt x="684" y="48"/>
                    </a:lnTo>
                    <a:close/>
                    <a:moveTo>
                      <a:pt x="324" y="66"/>
                    </a:moveTo>
                    <a:lnTo>
                      <a:pt x="342" y="66"/>
                    </a:lnTo>
                    <a:lnTo>
                      <a:pt x="348" y="72"/>
                    </a:lnTo>
                    <a:lnTo>
                      <a:pt x="360" y="72"/>
                    </a:lnTo>
                    <a:lnTo>
                      <a:pt x="360" y="78"/>
                    </a:lnTo>
                    <a:lnTo>
                      <a:pt x="342" y="96"/>
                    </a:lnTo>
                    <a:lnTo>
                      <a:pt x="336" y="96"/>
                    </a:lnTo>
                    <a:lnTo>
                      <a:pt x="378" y="114"/>
                    </a:lnTo>
                    <a:lnTo>
                      <a:pt x="390" y="120"/>
                    </a:lnTo>
                    <a:lnTo>
                      <a:pt x="396" y="126"/>
                    </a:lnTo>
                    <a:lnTo>
                      <a:pt x="414" y="126"/>
                    </a:lnTo>
                    <a:lnTo>
                      <a:pt x="426" y="132"/>
                    </a:lnTo>
                    <a:lnTo>
                      <a:pt x="438" y="132"/>
                    </a:lnTo>
                    <a:lnTo>
                      <a:pt x="462" y="108"/>
                    </a:lnTo>
                    <a:lnTo>
                      <a:pt x="504" y="96"/>
                    </a:lnTo>
                    <a:lnTo>
                      <a:pt x="534" y="120"/>
                    </a:lnTo>
                    <a:lnTo>
                      <a:pt x="528" y="120"/>
                    </a:lnTo>
                    <a:lnTo>
                      <a:pt x="516" y="126"/>
                    </a:lnTo>
                    <a:lnTo>
                      <a:pt x="504" y="126"/>
                    </a:lnTo>
                    <a:lnTo>
                      <a:pt x="480" y="132"/>
                    </a:lnTo>
                    <a:lnTo>
                      <a:pt x="468" y="138"/>
                    </a:lnTo>
                    <a:lnTo>
                      <a:pt x="456" y="150"/>
                    </a:lnTo>
                    <a:lnTo>
                      <a:pt x="486" y="150"/>
                    </a:lnTo>
                    <a:lnTo>
                      <a:pt x="498" y="156"/>
                    </a:lnTo>
                    <a:lnTo>
                      <a:pt x="522" y="156"/>
                    </a:lnTo>
                    <a:lnTo>
                      <a:pt x="516" y="162"/>
                    </a:lnTo>
                    <a:lnTo>
                      <a:pt x="504" y="162"/>
                    </a:lnTo>
                    <a:lnTo>
                      <a:pt x="486" y="168"/>
                    </a:lnTo>
                    <a:lnTo>
                      <a:pt x="474" y="174"/>
                    </a:lnTo>
                    <a:lnTo>
                      <a:pt x="468" y="180"/>
                    </a:lnTo>
                    <a:lnTo>
                      <a:pt x="462" y="180"/>
                    </a:lnTo>
                    <a:lnTo>
                      <a:pt x="516" y="198"/>
                    </a:lnTo>
                    <a:lnTo>
                      <a:pt x="522" y="198"/>
                    </a:lnTo>
                    <a:lnTo>
                      <a:pt x="528" y="204"/>
                    </a:lnTo>
                    <a:lnTo>
                      <a:pt x="540" y="210"/>
                    </a:lnTo>
                    <a:lnTo>
                      <a:pt x="558" y="210"/>
                    </a:lnTo>
                    <a:lnTo>
                      <a:pt x="576" y="216"/>
                    </a:lnTo>
                    <a:lnTo>
                      <a:pt x="594" y="210"/>
                    </a:lnTo>
                    <a:lnTo>
                      <a:pt x="606" y="204"/>
                    </a:lnTo>
                    <a:lnTo>
                      <a:pt x="612" y="204"/>
                    </a:lnTo>
                    <a:lnTo>
                      <a:pt x="618" y="198"/>
                    </a:lnTo>
                    <a:lnTo>
                      <a:pt x="612" y="192"/>
                    </a:lnTo>
                    <a:lnTo>
                      <a:pt x="612" y="186"/>
                    </a:lnTo>
                    <a:lnTo>
                      <a:pt x="606" y="180"/>
                    </a:lnTo>
                    <a:lnTo>
                      <a:pt x="606" y="174"/>
                    </a:lnTo>
                    <a:lnTo>
                      <a:pt x="612" y="168"/>
                    </a:lnTo>
                    <a:lnTo>
                      <a:pt x="618" y="168"/>
                    </a:lnTo>
                    <a:lnTo>
                      <a:pt x="630" y="162"/>
                    </a:lnTo>
                    <a:lnTo>
                      <a:pt x="648" y="162"/>
                    </a:lnTo>
                    <a:lnTo>
                      <a:pt x="648" y="144"/>
                    </a:lnTo>
                    <a:lnTo>
                      <a:pt x="678" y="132"/>
                    </a:lnTo>
                    <a:lnTo>
                      <a:pt x="690" y="102"/>
                    </a:lnTo>
                    <a:lnTo>
                      <a:pt x="714" y="114"/>
                    </a:lnTo>
                    <a:lnTo>
                      <a:pt x="738" y="102"/>
                    </a:lnTo>
                    <a:lnTo>
                      <a:pt x="750" y="114"/>
                    </a:lnTo>
                    <a:lnTo>
                      <a:pt x="762" y="120"/>
                    </a:lnTo>
                    <a:lnTo>
                      <a:pt x="780" y="126"/>
                    </a:lnTo>
                    <a:lnTo>
                      <a:pt x="792" y="138"/>
                    </a:lnTo>
                    <a:lnTo>
                      <a:pt x="792" y="144"/>
                    </a:lnTo>
                    <a:lnTo>
                      <a:pt x="786" y="150"/>
                    </a:lnTo>
                    <a:lnTo>
                      <a:pt x="786" y="162"/>
                    </a:lnTo>
                    <a:lnTo>
                      <a:pt x="774" y="174"/>
                    </a:lnTo>
                    <a:lnTo>
                      <a:pt x="828" y="174"/>
                    </a:lnTo>
                    <a:lnTo>
                      <a:pt x="834" y="180"/>
                    </a:lnTo>
                    <a:lnTo>
                      <a:pt x="846" y="186"/>
                    </a:lnTo>
                    <a:lnTo>
                      <a:pt x="852" y="192"/>
                    </a:lnTo>
                    <a:lnTo>
                      <a:pt x="858" y="192"/>
                    </a:lnTo>
                    <a:lnTo>
                      <a:pt x="864" y="186"/>
                    </a:lnTo>
                    <a:lnTo>
                      <a:pt x="876" y="186"/>
                    </a:lnTo>
                    <a:lnTo>
                      <a:pt x="894" y="174"/>
                    </a:lnTo>
                    <a:lnTo>
                      <a:pt x="906" y="168"/>
                    </a:lnTo>
                    <a:lnTo>
                      <a:pt x="924" y="162"/>
                    </a:lnTo>
                    <a:lnTo>
                      <a:pt x="936" y="156"/>
                    </a:lnTo>
                    <a:lnTo>
                      <a:pt x="942" y="150"/>
                    </a:lnTo>
                    <a:lnTo>
                      <a:pt x="942" y="144"/>
                    </a:lnTo>
                    <a:lnTo>
                      <a:pt x="936" y="144"/>
                    </a:lnTo>
                    <a:lnTo>
                      <a:pt x="924" y="138"/>
                    </a:lnTo>
                    <a:lnTo>
                      <a:pt x="888" y="138"/>
                    </a:lnTo>
                    <a:lnTo>
                      <a:pt x="882" y="120"/>
                    </a:lnTo>
                    <a:lnTo>
                      <a:pt x="828" y="114"/>
                    </a:lnTo>
                    <a:lnTo>
                      <a:pt x="828" y="96"/>
                    </a:lnTo>
                    <a:lnTo>
                      <a:pt x="798" y="102"/>
                    </a:lnTo>
                    <a:lnTo>
                      <a:pt x="798" y="84"/>
                    </a:lnTo>
                    <a:lnTo>
                      <a:pt x="726" y="84"/>
                    </a:lnTo>
                    <a:lnTo>
                      <a:pt x="720" y="72"/>
                    </a:lnTo>
                    <a:lnTo>
                      <a:pt x="684" y="72"/>
                    </a:lnTo>
                    <a:lnTo>
                      <a:pt x="678" y="60"/>
                    </a:lnTo>
                    <a:lnTo>
                      <a:pt x="654" y="48"/>
                    </a:lnTo>
                    <a:lnTo>
                      <a:pt x="624" y="48"/>
                    </a:lnTo>
                    <a:lnTo>
                      <a:pt x="624" y="30"/>
                    </a:lnTo>
                    <a:lnTo>
                      <a:pt x="618" y="30"/>
                    </a:lnTo>
                    <a:lnTo>
                      <a:pt x="612" y="24"/>
                    </a:lnTo>
                    <a:lnTo>
                      <a:pt x="540" y="24"/>
                    </a:lnTo>
                    <a:lnTo>
                      <a:pt x="534" y="30"/>
                    </a:lnTo>
                    <a:lnTo>
                      <a:pt x="534" y="36"/>
                    </a:lnTo>
                    <a:lnTo>
                      <a:pt x="540" y="42"/>
                    </a:lnTo>
                    <a:lnTo>
                      <a:pt x="546" y="54"/>
                    </a:lnTo>
                    <a:lnTo>
                      <a:pt x="564" y="72"/>
                    </a:lnTo>
                    <a:lnTo>
                      <a:pt x="552" y="66"/>
                    </a:lnTo>
                    <a:lnTo>
                      <a:pt x="546" y="60"/>
                    </a:lnTo>
                    <a:lnTo>
                      <a:pt x="528" y="48"/>
                    </a:lnTo>
                    <a:lnTo>
                      <a:pt x="492" y="30"/>
                    </a:lnTo>
                    <a:lnTo>
                      <a:pt x="480" y="30"/>
                    </a:lnTo>
                    <a:lnTo>
                      <a:pt x="474" y="36"/>
                    </a:lnTo>
                    <a:lnTo>
                      <a:pt x="468" y="48"/>
                    </a:lnTo>
                    <a:lnTo>
                      <a:pt x="462" y="54"/>
                    </a:lnTo>
                    <a:lnTo>
                      <a:pt x="450" y="54"/>
                    </a:lnTo>
                    <a:lnTo>
                      <a:pt x="438" y="48"/>
                    </a:lnTo>
                    <a:lnTo>
                      <a:pt x="420" y="48"/>
                    </a:lnTo>
                    <a:lnTo>
                      <a:pt x="420" y="42"/>
                    </a:lnTo>
                    <a:lnTo>
                      <a:pt x="426" y="42"/>
                    </a:lnTo>
                    <a:lnTo>
                      <a:pt x="438" y="30"/>
                    </a:lnTo>
                    <a:lnTo>
                      <a:pt x="384" y="30"/>
                    </a:lnTo>
                    <a:lnTo>
                      <a:pt x="372" y="42"/>
                    </a:lnTo>
                    <a:lnTo>
                      <a:pt x="366" y="30"/>
                    </a:lnTo>
                    <a:lnTo>
                      <a:pt x="354" y="30"/>
                    </a:lnTo>
                    <a:lnTo>
                      <a:pt x="318" y="48"/>
                    </a:lnTo>
                    <a:lnTo>
                      <a:pt x="318" y="60"/>
                    </a:lnTo>
                    <a:lnTo>
                      <a:pt x="324" y="66"/>
                    </a:lnTo>
                    <a:close/>
                    <a:moveTo>
                      <a:pt x="642" y="708"/>
                    </a:moveTo>
                    <a:lnTo>
                      <a:pt x="666" y="696"/>
                    </a:lnTo>
                    <a:lnTo>
                      <a:pt x="666" y="690"/>
                    </a:lnTo>
                    <a:lnTo>
                      <a:pt x="678" y="690"/>
                    </a:lnTo>
                    <a:lnTo>
                      <a:pt x="678" y="678"/>
                    </a:lnTo>
                    <a:lnTo>
                      <a:pt x="672" y="672"/>
                    </a:lnTo>
                    <a:lnTo>
                      <a:pt x="630" y="690"/>
                    </a:lnTo>
                    <a:lnTo>
                      <a:pt x="642" y="708"/>
                    </a:lnTo>
                    <a:close/>
                    <a:moveTo>
                      <a:pt x="774" y="648"/>
                    </a:moveTo>
                    <a:lnTo>
                      <a:pt x="780" y="642"/>
                    </a:lnTo>
                    <a:lnTo>
                      <a:pt x="786" y="642"/>
                    </a:lnTo>
                    <a:lnTo>
                      <a:pt x="792" y="636"/>
                    </a:lnTo>
                    <a:lnTo>
                      <a:pt x="792" y="630"/>
                    </a:lnTo>
                    <a:lnTo>
                      <a:pt x="786" y="624"/>
                    </a:lnTo>
                    <a:lnTo>
                      <a:pt x="774" y="624"/>
                    </a:lnTo>
                    <a:lnTo>
                      <a:pt x="768" y="630"/>
                    </a:lnTo>
                    <a:lnTo>
                      <a:pt x="768" y="642"/>
                    </a:lnTo>
                    <a:lnTo>
                      <a:pt x="774" y="648"/>
                    </a:lnTo>
                    <a:close/>
                    <a:moveTo>
                      <a:pt x="594" y="696"/>
                    </a:moveTo>
                    <a:lnTo>
                      <a:pt x="576" y="696"/>
                    </a:lnTo>
                    <a:lnTo>
                      <a:pt x="552" y="708"/>
                    </a:lnTo>
                    <a:lnTo>
                      <a:pt x="546" y="714"/>
                    </a:lnTo>
                    <a:lnTo>
                      <a:pt x="570" y="720"/>
                    </a:lnTo>
                    <a:lnTo>
                      <a:pt x="576" y="714"/>
                    </a:lnTo>
                    <a:lnTo>
                      <a:pt x="588" y="714"/>
                    </a:lnTo>
                    <a:lnTo>
                      <a:pt x="600" y="702"/>
                    </a:lnTo>
                    <a:lnTo>
                      <a:pt x="594" y="696"/>
                    </a:lnTo>
                    <a:close/>
                    <a:moveTo>
                      <a:pt x="918" y="612"/>
                    </a:moveTo>
                    <a:lnTo>
                      <a:pt x="936" y="618"/>
                    </a:lnTo>
                    <a:lnTo>
                      <a:pt x="942" y="606"/>
                    </a:lnTo>
                    <a:lnTo>
                      <a:pt x="948" y="600"/>
                    </a:lnTo>
                    <a:lnTo>
                      <a:pt x="948" y="594"/>
                    </a:lnTo>
                    <a:lnTo>
                      <a:pt x="918" y="594"/>
                    </a:lnTo>
                    <a:lnTo>
                      <a:pt x="918" y="612"/>
                    </a:lnTo>
                    <a:close/>
                    <a:moveTo>
                      <a:pt x="486" y="756"/>
                    </a:moveTo>
                    <a:lnTo>
                      <a:pt x="474" y="756"/>
                    </a:lnTo>
                    <a:lnTo>
                      <a:pt x="438" y="774"/>
                    </a:lnTo>
                    <a:lnTo>
                      <a:pt x="432" y="780"/>
                    </a:lnTo>
                    <a:lnTo>
                      <a:pt x="432" y="786"/>
                    </a:lnTo>
                    <a:lnTo>
                      <a:pt x="444" y="786"/>
                    </a:lnTo>
                    <a:lnTo>
                      <a:pt x="456" y="780"/>
                    </a:lnTo>
                    <a:lnTo>
                      <a:pt x="462" y="774"/>
                    </a:lnTo>
                    <a:lnTo>
                      <a:pt x="474" y="768"/>
                    </a:lnTo>
                    <a:lnTo>
                      <a:pt x="510" y="768"/>
                    </a:lnTo>
                    <a:lnTo>
                      <a:pt x="510" y="762"/>
                    </a:lnTo>
                    <a:lnTo>
                      <a:pt x="504" y="762"/>
                    </a:lnTo>
                    <a:lnTo>
                      <a:pt x="504" y="756"/>
                    </a:lnTo>
                    <a:lnTo>
                      <a:pt x="486" y="756"/>
                    </a:lnTo>
                    <a:close/>
                    <a:moveTo>
                      <a:pt x="1356" y="660"/>
                    </a:moveTo>
                    <a:lnTo>
                      <a:pt x="1326" y="666"/>
                    </a:lnTo>
                    <a:lnTo>
                      <a:pt x="1290" y="654"/>
                    </a:lnTo>
                    <a:lnTo>
                      <a:pt x="1260" y="642"/>
                    </a:lnTo>
                    <a:lnTo>
                      <a:pt x="1302" y="642"/>
                    </a:lnTo>
                    <a:lnTo>
                      <a:pt x="1326" y="630"/>
                    </a:lnTo>
                    <a:lnTo>
                      <a:pt x="1344" y="630"/>
                    </a:lnTo>
                    <a:lnTo>
                      <a:pt x="1350" y="624"/>
                    </a:lnTo>
                    <a:lnTo>
                      <a:pt x="1356" y="624"/>
                    </a:lnTo>
                    <a:lnTo>
                      <a:pt x="1344" y="618"/>
                    </a:lnTo>
                    <a:lnTo>
                      <a:pt x="1338" y="612"/>
                    </a:lnTo>
                    <a:lnTo>
                      <a:pt x="1320" y="606"/>
                    </a:lnTo>
                    <a:lnTo>
                      <a:pt x="1308" y="600"/>
                    </a:lnTo>
                    <a:lnTo>
                      <a:pt x="1284" y="600"/>
                    </a:lnTo>
                    <a:lnTo>
                      <a:pt x="1260" y="588"/>
                    </a:lnTo>
                    <a:lnTo>
                      <a:pt x="1254" y="588"/>
                    </a:lnTo>
                    <a:lnTo>
                      <a:pt x="1242" y="582"/>
                    </a:lnTo>
                    <a:lnTo>
                      <a:pt x="1242" y="588"/>
                    </a:lnTo>
                    <a:lnTo>
                      <a:pt x="1236" y="594"/>
                    </a:lnTo>
                    <a:lnTo>
                      <a:pt x="1236" y="600"/>
                    </a:lnTo>
                    <a:lnTo>
                      <a:pt x="1218" y="618"/>
                    </a:lnTo>
                    <a:lnTo>
                      <a:pt x="1206" y="618"/>
                    </a:lnTo>
                    <a:lnTo>
                      <a:pt x="1200" y="612"/>
                    </a:lnTo>
                    <a:lnTo>
                      <a:pt x="1224" y="588"/>
                    </a:lnTo>
                    <a:lnTo>
                      <a:pt x="1158" y="564"/>
                    </a:lnTo>
                    <a:lnTo>
                      <a:pt x="1158" y="576"/>
                    </a:lnTo>
                    <a:lnTo>
                      <a:pt x="1152" y="594"/>
                    </a:lnTo>
                    <a:lnTo>
                      <a:pt x="1134" y="630"/>
                    </a:lnTo>
                    <a:lnTo>
                      <a:pt x="1128" y="630"/>
                    </a:lnTo>
                    <a:lnTo>
                      <a:pt x="1122" y="624"/>
                    </a:lnTo>
                    <a:lnTo>
                      <a:pt x="1116" y="612"/>
                    </a:lnTo>
                    <a:lnTo>
                      <a:pt x="1116" y="594"/>
                    </a:lnTo>
                    <a:lnTo>
                      <a:pt x="1122" y="582"/>
                    </a:lnTo>
                    <a:lnTo>
                      <a:pt x="1116" y="594"/>
                    </a:lnTo>
                    <a:lnTo>
                      <a:pt x="1104" y="600"/>
                    </a:lnTo>
                    <a:lnTo>
                      <a:pt x="1080" y="624"/>
                    </a:lnTo>
                    <a:lnTo>
                      <a:pt x="1056" y="636"/>
                    </a:lnTo>
                    <a:lnTo>
                      <a:pt x="1050" y="636"/>
                    </a:lnTo>
                    <a:lnTo>
                      <a:pt x="1050" y="630"/>
                    </a:lnTo>
                    <a:lnTo>
                      <a:pt x="1056" y="618"/>
                    </a:lnTo>
                    <a:lnTo>
                      <a:pt x="1086" y="588"/>
                    </a:lnTo>
                    <a:lnTo>
                      <a:pt x="1092" y="576"/>
                    </a:lnTo>
                    <a:lnTo>
                      <a:pt x="1104" y="570"/>
                    </a:lnTo>
                    <a:lnTo>
                      <a:pt x="1068" y="570"/>
                    </a:lnTo>
                    <a:lnTo>
                      <a:pt x="1050" y="582"/>
                    </a:lnTo>
                    <a:lnTo>
                      <a:pt x="1026" y="582"/>
                    </a:lnTo>
                    <a:lnTo>
                      <a:pt x="984" y="606"/>
                    </a:lnTo>
                    <a:lnTo>
                      <a:pt x="960" y="606"/>
                    </a:lnTo>
                    <a:lnTo>
                      <a:pt x="954" y="636"/>
                    </a:lnTo>
                    <a:lnTo>
                      <a:pt x="918" y="624"/>
                    </a:lnTo>
                    <a:lnTo>
                      <a:pt x="882" y="630"/>
                    </a:lnTo>
                    <a:lnTo>
                      <a:pt x="894" y="660"/>
                    </a:lnTo>
                    <a:lnTo>
                      <a:pt x="846" y="648"/>
                    </a:lnTo>
                    <a:lnTo>
                      <a:pt x="828" y="654"/>
                    </a:lnTo>
                    <a:lnTo>
                      <a:pt x="834" y="678"/>
                    </a:lnTo>
                    <a:lnTo>
                      <a:pt x="792" y="690"/>
                    </a:lnTo>
                    <a:lnTo>
                      <a:pt x="792" y="654"/>
                    </a:lnTo>
                    <a:lnTo>
                      <a:pt x="762" y="654"/>
                    </a:lnTo>
                    <a:lnTo>
                      <a:pt x="774" y="678"/>
                    </a:lnTo>
                    <a:lnTo>
                      <a:pt x="750" y="660"/>
                    </a:lnTo>
                    <a:lnTo>
                      <a:pt x="750" y="690"/>
                    </a:lnTo>
                    <a:lnTo>
                      <a:pt x="726" y="690"/>
                    </a:lnTo>
                    <a:lnTo>
                      <a:pt x="726" y="660"/>
                    </a:lnTo>
                    <a:lnTo>
                      <a:pt x="738" y="654"/>
                    </a:lnTo>
                    <a:lnTo>
                      <a:pt x="744" y="648"/>
                    </a:lnTo>
                    <a:lnTo>
                      <a:pt x="708" y="642"/>
                    </a:lnTo>
                    <a:lnTo>
                      <a:pt x="708" y="684"/>
                    </a:lnTo>
                    <a:lnTo>
                      <a:pt x="678" y="696"/>
                    </a:lnTo>
                    <a:lnTo>
                      <a:pt x="696" y="708"/>
                    </a:lnTo>
                    <a:lnTo>
                      <a:pt x="660" y="714"/>
                    </a:lnTo>
                    <a:lnTo>
                      <a:pt x="672" y="726"/>
                    </a:lnTo>
                    <a:lnTo>
                      <a:pt x="630" y="726"/>
                    </a:lnTo>
                    <a:lnTo>
                      <a:pt x="630" y="738"/>
                    </a:lnTo>
                    <a:lnTo>
                      <a:pt x="660" y="750"/>
                    </a:lnTo>
                    <a:lnTo>
                      <a:pt x="654" y="762"/>
                    </a:lnTo>
                    <a:lnTo>
                      <a:pt x="618" y="744"/>
                    </a:lnTo>
                    <a:lnTo>
                      <a:pt x="600" y="750"/>
                    </a:lnTo>
                    <a:lnTo>
                      <a:pt x="624" y="762"/>
                    </a:lnTo>
                    <a:lnTo>
                      <a:pt x="606" y="780"/>
                    </a:lnTo>
                    <a:lnTo>
                      <a:pt x="594" y="762"/>
                    </a:lnTo>
                    <a:lnTo>
                      <a:pt x="576" y="768"/>
                    </a:lnTo>
                    <a:lnTo>
                      <a:pt x="576" y="780"/>
                    </a:lnTo>
                    <a:lnTo>
                      <a:pt x="546" y="780"/>
                    </a:lnTo>
                    <a:lnTo>
                      <a:pt x="540" y="792"/>
                    </a:lnTo>
                    <a:lnTo>
                      <a:pt x="564" y="804"/>
                    </a:lnTo>
                    <a:lnTo>
                      <a:pt x="564" y="822"/>
                    </a:lnTo>
                    <a:lnTo>
                      <a:pt x="528" y="810"/>
                    </a:lnTo>
                    <a:lnTo>
                      <a:pt x="522" y="822"/>
                    </a:lnTo>
                    <a:lnTo>
                      <a:pt x="552" y="834"/>
                    </a:lnTo>
                    <a:lnTo>
                      <a:pt x="504" y="834"/>
                    </a:lnTo>
                    <a:lnTo>
                      <a:pt x="504" y="852"/>
                    </a:lnTo>
                    <a:lnTo>
                      <a:pt x="492" y="846"/>
                    </a:lnTo>
                    <a:lnTo>
                      <a:pt x="486" y="846"/>
                    </a:lnTo>
                    <a:lnTo>
                      <a:pt x="474" y="852"/>
                    </a:lnTo>
                    <a:lnTo>
                      <a:pt x="468" y="858"/>
                    </a:lnTo>
                    <a:lnTo>
                      <a:pt x="456" y="858"/>
                    </a:lnTo>
                    <a:lnTo>
                      <a:pt x="456" y="870"/>
                    </a:lnTo>
                    <a:lnTo>
                      <a:pt x="462" y="876"/>
                    </a:lnTo>
                    <a:lnTo>
                      <a:pt x="456" y="876"/>
                    </a:lnTo>
                    <a:lnTo>
                      <a:pt x="450" y="882"/>
                    </a:lnTo>
                    <a:lnTo>
                      <a:pt x="444" y="882"/>
                    </a:lnTo>
                    <a:lnTo>
                      <a:pt x="444" y="900"/>
                    </a:lnTo>
                    <a:lnTo>
                      <a:pt x="480" y="900"/>
                    </a:lnTo>
                    <a:lnTo>
                      <a:pt x="468" y="912"/>
                    </a:lnTo>
                    <a:lnTo>
                      <a:pt x="432" y="906"/>
                    </a:lnTo>
                    <a:lnTo>
                      <a:pt x="420" y="912"/>
                    </a:lnTo>
                    <a:lnTo>
                      <a:pt x="414" y="918"/>
                    </a:lnTo>
                    <a:lnTo>
                      <a:pt x="414" y="930"/>
                    </a:lnTo>
                    <a:lnTo>
                      <a:pt x="420" y="936"/>
                    </a:lnTo>
                    <a:lnTo>
                      <a:pt x="420" y="948"/>
                    </a:lnTo>
                    <a:lnTo>
                      <a:pt x="408" y="954"/>
                    </a:lnTo>
                    <a:lnTo>
                      <a:pt x="390" y="954"/>
                    </a:lnTo>
                    <a:lnTo>
                      <a:pt x="390" y="972"/>
                    </a:lnTo>
                    <a:lnTo>
                      <a:pt x="408" y="990"/>
                    </a:lnTo>
                    <a:lnTo>
                      <a:pt x="408" y="996"/>
                    </a:lnTo>
                    <a:lnTo>
                      <a:pt x="402" y="1002"/>
                    </a:lnTo>
                    <a:lnTo>
                      <a:pt x="366" y="1002"/>
                    </a:lnTo>
                    <a:lnTo>
                      <a:pt x="360" y="1008"/>
                    </a:lnTo>
                    <a:lnTo>
                      <a:pt x="360" y="1026"/>
                    </a:lnTo>
                    <a:lnTo>
                      <a:pt x="354" y="1032"/>
                    </a:lnTo>
                    <a:lnTo>
                      <a:pt x="342" y="1032"/>
                    </a:lnTo>
                    <a:lnTo>
                      <a:pt x="336" y="1026"/>
                    </a:lnTo>
                    <a:lnTo>
                      <a:pt x="318" y="1026"/>
                    </a:lnTo>
                    <a:lnTo>
                      <a:pt x="294" y="1050"/>
                    </a:lnTo>
                    <a:lnTo>
                      <a:pt x="282" y="1050"/>
                    </a:lnTo>
                    <a:lnTo>
                      <a:pt x="270" y="1062"/>
                    </a:lnTo>
                    <a:lnTo>
                      <a:pt x="270" y="1068"/>
                    </a:lnTo>
                    <a:lnTo>
                      <a:pt x="276" y="1074"/>
                    </a:lnTo>
                    <a:lnTo>
                      <a:pt x="276" y="1080"/>
                    </a:lnTo>
                    <a:lnTo>
                      <a:pt x="264" y="1092"/>
                    </a:lnTo>
                    <a:lnTo>
                      <a:pt x="252" y="1092"/>
                    </a:lnTo>
                    <a:lnTo>
                      <a:pt x="246" y="1086"/>
                    </a:lnTo>
                    <a:lnTo>
                      <a:pt x="234" y="1080"/>
                    </a:lnTo>
                    <a:lnTo>
                      <a:pt x="234" y="1074"/>
                    </a:lnTo>
                    <a:lnTo>
                      <a:pt x="228" y="1074"/>
                    </a:lnTo>
                    <a:lnTo>
                      <a:pt x="204" y="1086"/>
                    </a:lnTo>
                    <a:lnTo>
                      <a:pt x="198" y="1092"/>
                    </a:lnTo>
                    <a:lnTo>
                      <a:pt x="180" y="1092"/>
                    </a:lnTo>
                    <a:lnTo>
                      <a:pt x="180" y="1110"/>
                    </a:lnTo>
                    <a:lnTo>
                      <a:pt x="186" y="1116"/>
                    </a:lnTo>
                    <a:lnTo>
                      <a:pt x="192" y="1116"/>
                    </a:lnTo>
                    <a:lnTo>
                      <a:pt x="192" y="1128"/>
                    </a:lnTo>
                    <a:lnTo>
                      <a:pt x="186" y="1128"/>
                    </a:lnTo>
                    <a:lnTo>
                      <a:pt x="174" y="1116"/>
                    </a:lnTo>
                    <a:lnTo>
                      <a:pt x="162" y="1116"/>
                    </a:lnTo>
                    <a:lnTo>
                      <a:pt x="156" y="1122"/>
                    </a:lnTo>
                    <a:lnTo>
                      <a:pt x="156" y="1134"/>
                    </a:lnTo>
                    <a:lnTo>
                      <a:pt x="168" y="1134"/>
                    </a:lnTo>
                    <a:lnTo>
                      <a:pt x="174" y="1140"/>
                    </a:lnTo>
                    <a:lnTo>
                      <a:pt x="180" y="1140"/>
                    </a:lnTo>
                    <a:lnTo>
                      <a:pt x="180" y="1152"/>
                    </a:lnTo>
                    <a:lnTo>
                      <a:pt x="138" y="1152"/>
                    </a:lnTo>
                    <a:lnTo>
                      <a:pt x="138" y="1146"/>
                    </a:lnTo>
                    <a:lnTo>
                      <a:pt x="132" y="1146"/>
                    </a:lnTo>
                    <a:lnTo>
                      <a:pt x="126" y="1158"/>
                    </a:lnTo>
                    <a:lnTo>
                      <a:pt x="126" y="1170"/>
                    </a:lnTo>
                    <a:lnTo>
                      <a:pt x="120" y="1164"/>
                    </a:lnTo>
                    <a:lnTo>
                      <a:pt x="102" y="1164"/>
                    </a:lnTo>
                    <a:lnTo>
                      <a:pt x="96" y="1158"/>
                    </a:lnTo>
                    <a:lnTo>
                      <a:pt x="90" y="1158"/>
                    </a:lnTo>
                    <a:lnTo>
                      <a:pt x="90" y="1164"/>
                    </a:lnTo>
                    <a:lnTo>
                      <a:pt x="96" y="1170"/>
                    </a:lnTo>
                    <a:lnTo>
                      <a:pt x="120" y="1182"/>
                    </a:lnTo>
                    <a:lnTo>
                      <a:pt x="132" y="1182"/>
                    </a:lnTo>
                    <a:lnTo>
                      <a:pt x="108" y="1200"/>
                    </a:lnTo>
                    <a:lnTo>
                      <a:pt x="108" y="1188"/>
                    </a:lnTo>
                    <a:lnTo>
                      <a:pt x="90" y="1188"/>
                    </a:lnTo>
                    <a:lnTo>
                      <a:pt x="84" y="1194"/>
                    </a:lnTo>
                    <a:lnTo>
                      <a:pt x="60" y="1182"/>
                    </a:lnTo>
                    <a:lnTo>
                      <a:pt x="54" y="1194"/>
                    </a:lnTo>
                    <a:lnTo>
                      <a:pt x="66" y="1200"/>
                    </a:lnTo>
                    <a:lnTo>
                      <a:pt x="30" y="1194"/>
                    </a:lnTo>
                    <a:lnTo>
                      <a:pt x="30" y="1212"/>
                    </a:lnTo>
                    <a:lnTo>
                      <a:pt x="78" y="1212"/>
                    </a:lnTo>
                    <a:lnTo>
                      <a:pt x="54" y="1218"/>
                    </a:lnTo>
                    <a:lnTo>
                      <a:pt x="18" y="1212"/>
                    </a:lnTo>
                    <a:lnTo>
                      <a:pt x="6" y="1224"/>
                    </a:lnTo>
                    <a:lnTo>
                      <a:pt x="6" y="1230"/>
                    </a:lnTo>
                    <a:lnTo>
                      <a:pt x="18" y="1242"/>
                    </a:lnTo>
                    <a:lnTo>
                      <a:pt x="36" y="1242"/>
                    </a:lnTo>
                    <a:lnTo>
                      <a:pt x="18" y="1248"/>
                    </a:lnTo>
                    <a:lnTo>
                      <a:pt x="12" y="1254"/>
                    </a:lnTo>
                    <a:lnTo>
                      <a:pt x="12" y="1260"/>
                    </a:lnTo>
                    <a:lnTo>
                      <a:pt x="66" y="1260"/>
                    </a:lnTo>
                    <a:lnTo>
                      <a:pt x="78" y="1272"/>
                    </a:lnTo>
                    <a:lnTo>
                      <a:pt x="96" y="1260"/>
                    </a:lnTo>
                    <a:lnTo>
                      <a:pt x="108" y="1272"/>
                    </a:lnTo>
                    <a:lnTo>
                      <a:pt x="138" y="1260"/>
                    </a:lnTo>
                    <a:lnTo>
                      <a:pt x="132" y="1266"/>
                    </a:lnTo>
                    <a:lnTo>
                      <a:pt x="126" y="1278"/>
                    </a:lnTo>
                    <a:lnTo>
                      <a:pt x="60" y="1278"/>
                    </a:lnTo>
                    <a:lnTo>
                      <a:pt x="54" y="1272"/>
                    </a:lnTo>
                    <a:lnTo>
                      <a:pt x="24" y="1272"/>
                    </a:lnTo>
                    <a:lnTo>
                      <a:pt x="12" y="1278"/>
                    </a:lnTo>
                    <a:lnTo>
                      <a:pt x="0" y="1278"/>
                    </a:lnTo>
                    <a:lnTo>
                      <a:pt x="6" y="1284"/>
                    </a:lnTo>
                    <a:lnTo>
                      <a:pt x="6" y="1296"/>
                    </a:lnTo>
                    <a:lnTo>
                      <a:pt x="12" y="1296"/>
                    </a:lnTo>
                    <a:lnTo>
                      <a:pt x="18" y="1302"/>
                    </a:lnTo>
                    <a:lnTo>
                      <a:pt x="30" y="1302"/>
                    </a:lnTo>
                    <a:lnTo>
                      <a:pt x="24" y="1308"/>
                    </a:lnTo>
                    <a:lnTo>
                      <a:pt x="18" y="1320"/>
                    </a:lnTo>
                    <a:lnTo>
                      <a:pt x="36" y="1338"/>
                    </a:lnTo>
                    <a:lnTo>
                      <a:pt x="48" y="1338"/>
                    </a:lnTo>
                    <a:lnTo>
                      <a:pt x="72" y="1320"/>
                    </a:lnTo>
                    <a:lnTo>
                      <a:pt x="102" y="1314"/>
                    </a:lnTo>
                    <a:lnTo>
                      <a:pt x="90" y="1338"/>
                    </a:lnTo>
                    <a:lnTo>
                      <a:pt x="78" y="1332"/>
                    </a:lnTo>
                    <a:lnTo>
                      <a:pt x="66" y="1350"/>
                    </a:lnTo>
                    <a:lnTo>
                      <a:pt x="30" y="1350"/>
                    </a:lnTo>
                    <a:lnTo>
                      <a:pt x="48" y="1368"/>
                    </a:lnTo>
                    <a:lnTo>
                      <a:pt x="24" y="1380"/>
                    </a:lnTo>
                    <a:lnTo>
                      <a:pt x="6" y="1380"/>
                    </a:lnTo>
                    <a:lnTo>
                      <a:pt x="6" y="1398"/>
                    </a:lnTo>
                    <a:lnTo>
                      <a:pt x="66" y="1398"/>
                    </a:lnTo>
                    <a:lnTo>
                      <a:pt x="54" y="1422"/>
                    </a:lnTo>
                    <a:lnTo>
                      <a:pt x="66" y="1422"/>
                    </a:lnTo>
                    <a:lnTo>
                      <a:pt x="54" y="1440"/>
                    </a:lnTo>
                    <a:lnTo>
                      <a:pt x="42" y="1434"/>
                    </a:lnTo>
                    <a:lnTo>
                      <a:pt x="36" y="1434"/>
                    </a:lnTo>
                    <a:lnTo>
                      <a:pt x="30" y="1428"/>
                    </a:lnTo>
                    <a:lnTo>
                      <a:pt x="18" y="1428"/>
                    </a:lnTo>
                    <a:lnTo>
                      <a:pt x="18" y="1440"/>
                    </a:lnTo>
                    <a:lnTo>
                      <a:pt x="24" y="1452"/>
                    </a:lnTo>
                    <a:lnTo>
                      <a:pt x="36" y="1464"/>
                    </a:lnTo>
                    <a:lnTo>
                      <a:pt x="84" y="1482"/>
                    </a:lnTo>
                    <a:lnTo>
                      <a:pt x="78" y="1488"/>
                    </a:lnTo>
                    <a:lnTo>
                      <a:pt x="84" y="1494"/>
                    </a:lnTo>
                    <a:lnTo>
                      <a:pt x="126" y="1494"/>
                    </a:lnTo>
                    <a:lnTo>
                      <a:pt x="132" y="1500"/>
                    </a:lnTo>
                    <a:lnTo>
                      <a:pt x="144" y="1500"/>
                    </a:lnTo>
                    <a:lnTo>
                      <a:pt x="192" y="1476"/>
                    </a:lnTo>
                    <a:lnTo>
                      <a:pt x="204" y="1464"/>
                    </a:lnTo>
                    <a:lnTo>
                      <a:pt x="216" y="1458"/>
                    </a:lnTo>
                    <a:lnTo>
                      <a:pt x="222" y="1452"/>
                    </a:lnTo>
                    <a:lnTo>
                      <a:pt x="258" y="1422"/>
                    </a:lnTo>
                    <a:lnTo>
                      <a:pt x="282" y="1422"/>
                    </a:lnTo>
                    <a:lnTo>
                      <a:pt x="294" y="1416"/>
                    </a:lnTo>
                    <a:lnTo>
                      <a:pt x="300" y="1410"/>
                    </a:lnTo>
                    <a:lnTo>
                      <a:pt x="300" y="1386"/>
                    </a:lnTo>
                    <a:lnTo>
                      <a:pt x="294" y="1380"/>
                    </a:lnTo>
                    <a:lnTo>
                      <a:pt x="294" y="1374"/>
                    </a:lnTo>
                    <a:lnTo>
                      <a:pt x="312" y="1368"/>
                    </a:lnTo>
                    <a:lnTo>
                      <a:pt x="306" y="1374"/>
                    </a:lnTo>
                    <a:lnTo>
                      <a:pt x="306" y="1380"/>
                    </a:lnTo>
                    <a:lnTo>
                      <a:pt x="300" y="1386"/>
                    </a:lnTo>
                    <a:lnTo>
                      <a:pt x="300" y="1392"/>
                    </a:lnTo>
                    <a:lnTo>
                      <a:pt x="312" y="1404"/>
                    </a:lnTo>
                    <a:lnTo>
                      <a:pt x="330" y="1410"/>
                    </a:lnTo>
                    <a:lnTo>
                      <a:pt x="342" y="1410"/>
                    </a:lnTo>
                    <a:lnTo>
                      <a:pt x="348" y="1416"/>
                    </a:lnTo>
                    <a:lnTo>
                      <a:pt x="354" y="1416"/>
                    </a:lnTo>
                    <a:lnTo>
                      <a:pt x="372" y="1434"/>
                    </a:lnTo>
                    <a:lnTo>
                      <a:pt x="378" y="1422"/>
                    </a:lnTo>
                    <a:lnTo>
                      <a:pt x="384" y="1416"/>
                    </a:lnTo>
                    <a:lnTo>
                      <a:pt x="384" y="1398"/>
                    </a:lnTo>
                    <a:lnTo>
                      <a:pt x="372" y="1386"/>
                    </a:lnTo>
                    <a:lnTo>
                      <a:pt x="372" y="1380"/>
                    </a:lnTo>
                    <a:lnTo>
                      <a:pt x="378" y="1374"/>
                    </a:lnTo>
                    <a:lnTo>
                      <a:pt x="384" y="1374"/>
                    </a:lnTo>
                    <a:lnTo>
                      <a:pt x="384" y="1368"/>
                    </a:lnTo>
                    <a:lnTo>
                      <a:pt x="378" y="1356"/>
                    </a:lnTo>
                    <a:lnTo>
                      <a:pt x="414" y="1356"/>
                    </a:lnTo>
                    <a:lnTo>
                      <a:pt x="420" y="1350"/>
                    </a:lnTo>
                    <a:lnTo>
                      <a:pt x="420" y="1326"/>
                    </a:lnTo>
                    <a:lnTo>
                      <a:pt x="426" y="1326"/>
                    </a:lnTo>
                    <a:lnTo>
                      <a:pt x="420" y="1314"/>
                    </a:lnTo>
                    <a:lnTo>
                      <a:pt x="420" y="1308"/>
                    </a:lnTo>
                    <a:lnTo>
                      <a:pt x="414" y="1302"/>
                    </a:lnTo>
                    <a:lnTo>
                      <a:pt x="414" y="1296"/>
                    </a:lnTo>
                    <a:lnTo>
                      <a:pt x="408" y="1284"/>
                    </a:lnTo>
                    <a:lnTo>
                      <a:pt x="402" y="1278"/>
                    </a:lnTo>
                    <a:lnTo>
                      <a:pt x="426" y="1272"/>
                    </a:lnTo>
                    <a:lnTo>
                      <a:pt x="438" y="1260"/>
                    </a:lnTo>
                    <a:lnTo>
                      <a:pt x="438" y="1248"/>
                    </a:lnTo>
                    <a:lnTo>
                      <a:pt x="420" y="1230"/>
                    </a:lnTo>
                    <a:lnTo>
                      <a:pt x="414" y="1230"/>
                    </a:lnTo>
                    <a:lnTo>
                      <a:pt x="402" y="1218"/>
                    </a:lnTo>
                    <a:lnTo>
                      <a:pt x="402" y="1200"/>
                    </a:lnTo>
                    <a:lnTo>
                      <a:pt x="408" y="1188"/>
                    </a:lnTo>
                    <a:lnTo>
                      <a:pt x="408" y="1176"/>
                    </a:lnTo>
                    <a:lnTo>
                      <a:pt x="384" y="1152"/>
                    </a:lnTo>
                    <a:lnTo>
                      <a:pt x="384" y="1140"/>
                    </a:lnTo>
                    <a:lnTo>
                      <a:pt x="390" y="1134"/>
                    </a:lnTo>
                    <a:lnTo>
                      <a:pt x="396" y="1134"/>
                    </a:lnTo>
                    <a:lnTo>
                      <a:pt x="402" y="1128"/>
                    </a:lnTo>
                    <a:lnTo>
                      <a:pt x="402" y="1122"/>
                    </a:lnTo>
                    <a:lnTo>
                      <a:pt x="396" y="1116"/>
                    </a:lnTo>
                    <a:lnTo>
                      <a:pt x="390" y="1116"/>
                    </a:lnTo>
                    <a:lnTo>
                      <a:pt x="384" y="1110"/>
                    </a:lnTo>
                    <a:lnTo>
                      <a:pt x="426" y="1068"/>
                    </a:lnTo>
                    <a:lnTo>
                      <a:pt x="438" y="1062"/>
                    </a:lnTo>
                    <a:lnTo>
                      <a:pt x="444" y="1056"/>
                    </a:lnTo>
                    <a:lnTo>
                      <a:pt x="456" y="1050"/>
                    </a:lnTo>
                    <a:lnTo>
                      <a:pt x="498" y="1050"/>
                    </a:lnTo>
                    <a:lnTo>
                      <a:pt x="504" y="1044"/>
                    </a:lnTo>
                    <a:lnTo>
                      <a:pt x="504" y="1038"/>
                    </a:lnTo>
                    <a:lnTo>
                      <a:pt x="486" y="1020"/>
                    </a:lnTo>
                    <a:lnTo>
                      <a:pt x="474" y="1014"/>
                    </a:lnTo>
                    <a:lnTo>
                      <a:pt x="486" y="1008"/>
                    </a:lnTo>
                    <a:lnTo>
                      <a:pt x="492" y="1008"/>
                    </a:lnTo>
                    <a:lnTo>
                      <a:pt x="522" y="978"/>
                    </a:lnTo>
                    <a:lnTo>
                      <a:pt x="528" y="936"/>
                    </a:lnTo>
                    <a:lnTo>
                      <a:pt x="528" y="900"/>
                    </a:lnTo>
                    <a:lnTo>
                      <a:pt x="546" y="912"/>
                    </a:lnTo>
                    <a:lnTo>
                      <a:pt x="558" y="906"/>
                    </a:lnTo>
                    <a:lnTo>
                      <a:pt x="564" y="906"/>
                    </a:lnTo>
                    <a:lnTo>
                      <a:pt x="570" y="900"/>
                    </a:lnTo>
                    <a:lnTo>
                      <a:pt x="576" y="900"/>
                    </a:lnTo>
                    <a:lnTo>
                      <a:pt x="576" y="894"/>
                    </a:lnTo>
                    <a:lnTo>
                      <a:pt x="570" y="888"/>
                    </a:lnTo>
                    <a:lnTo>
                      <a:pt x="570" y="882"/>
                    </a:lnTo>
                    <a:lnTo>
                      <a:pt x="564" y="876"/>
                    </a:lnTo>
                    <a:lnTo>
                      <a:pt x="582" y="876"/>
                    </a:lnTo>
                    <a:lnTo>
                      <a:pt x="588" y="870"/>
                    </a:lnTo>
                    <a:lnTo>
                      <a:pt x="588" y="864"/>
                    </a:lnTo>
                    <a:lnTo>
                      <a:pt x="594" y="858"/>
                    </a:lnTo>
                    <a:lnTo>
                      <a:pt x="606" y="852"/>
                    </a:lnTo>
                    <a:lnTo>
                      <a:pt x="612" y="852"/>
                    </a:lnTo>
                    <a:lnTo>
                      <a:pt x="618" y="834"/>
                    </a:lnTo>
                    <a:lnTo>
                      <a:pt x="612" y="828"/>
                    </a:lnTo>
                    <a:lnTo>
                      <a:pt x="600" y="822"/>
                    </a:lnTo>
                    <a:lnTo>
                      <a:pt x="600" y="810"/>
                    </a:lnTo>
                    <a:lnTo>
                      <a:pt x="606" y="810"/>
                    </a:lnTo>
                    <a:lnTo>
                      <a:pt x="618" y="804"/>
                    </a:lnTo>
                    <a:lnTo>
                      <a:pt x="636" y="786"/>
                    </a:lnTo>
                    <a:lnTo>
                      <a:pt x="678" y="780"/>
                    </a:lnTo>
                    <a:lnTo>
                      <a:pt x="696" y="780"/>
                    </a:lnTo>
                    <a:lnTo>
                      <a:pt x="702" y="774"/>
                    </a:lnTo>
                    <a:lnTo>
                      <a:pt x="702" y="744"/>
                    </a:lnTo>
                    <a:lnTo>
                      <a:pt x="714" y="732"/>
                    </a:lnTo>
                    <a:lnTo>
                      <a:pt x="720" y="738"/>
                    </a:lnTo>
                    <a:lnTo>
                      <a:pt x="720" y="750"/>
                    </a:lnTo>
                    <a:lnTo>
                      <a:pt x="744" y="744"/>
                    </a:lnTo>
                    <a:lnTo>
                      <a:pt x="768" y="750"/>
                    </a:lnTo>
                    <a:lnTo>
                      <a:pt x="792" y="750"/>
                    </a:lnTo>
                    <a:lnTo>
                      <a:pt x="798" y="756"/>
                    </a:lnTo>
                    <a:lnTo>
                      <a:pt x="810" y="756"/>
                    </a:lnTo>
                    <a:lnTo>
                      <a:pt x="816" y="750"/>
                    </a:lnTo>
                    <a:lnTo>
                      <a:pt x="810" y="750"/>
                    </a:lnTo>
                    <a:lnTo>
                      <a:pt x="798" y="738"/>
                    </a:lnTo>
                    <a:lnTo>
                      <a:pt x="798" y="732"/>
                    </a:lnTo>
                    <a:lnTo>
                      <a:pt x="810" y="732"/>
                    </a:lnTo>
                    <a:lnTo>
                      <a:pt x="810" y="708"/>
                    </a:lnTo>
                    <a:lnTo>
                      <a:pt x="840" y="714"/>
                    </a:lnTo>
                    <a:lnTo>
                      <a:pt x="834" y="708"/>
                    </a:lnTo>
                    <a:lnTo>
                      <a:pt x="840" y="702"/>
                    </a:lnTo>
                    <a:lnTo>
                      <a:pt x="858" y="708"/>
                    </a:lnTo>
                    <a:lnTo>
                      <a:pt x="858" y="696"/>
                    </a:lnTo>
                    <a:lnTo>
                      <a:pt x="864" y="690"/>
                    </a:lnTo>
                    <a:lnTo>
                      <a:pt x="882" y="690"/>
                    </a:lnTo>
                    <a:lnTo>
                      <a:pt x="888" y="696"/>
                    </a:lnTo>
                    <a:lnTo>
                      <a:pt x="894" y="708"/>
                    </a:lnTo>
                    <a:lnTo>
                      <a:pt x="906" y="714"/>
                    </a:lnTo>
                    <a:lnTo>
                      <a:pt x="918" y="726"/>
                    </a:lnTo>
                    <a:lnTo>
                      <a:pt x="930" y="726"/>
                    </a:lnTo>
                    <a:lnTo>
                      <a:pt x="942" y="732"/>
                    </a:lnTo>
                    <a:lnTo>
                      <a:pt x="960" y="732"/>
                    </a:lnTo>
                    <a:lnTo>
                      <a:pt x="966" y="738"/>
                    </a:lnTo>
                    <a:lnTo>
                      <a:pt x="978" y="738"/>
                    </a:lnTo>
                    <a:lnTo>
                      <a:pt x="990" y="732"/>
                    </a:lnTo>
                    <a:lnTo>
                      <a:pt x="996" y="726"/>
                    </a:lnTo>
                    <a:lnTo>
                      <a:pt x="1026" y="726"/>
                    </a:lnTo>
                    <a:lnTo>
                      <a:pt x="1038" y="732"/>
                    </a:lnTo>
                    <a:lnTo>
                      <a:pt x="1044" y="738"/>
                    </a:lnTo>
                    <a:lnTo>
                      <a:pt x="1062" y="738"/>
                    </a:lnTo>
                    <a:lnTo>
                      <a:pt x="1062" y="726"/>
                    </a:lnTo>
                    <a:lnTo>
                      <a:pt x="1068" y="720"/>
                    </a:lnTo>
                    <a:lnTo>
                      <a:pt x="1068" y="714"/>
                    </a:lnTo>
                    <a:lnTo>
                      <a:pt x="1092" y="714"/>
                    </a:lnTo>
                    <a:lnTo>
                      <a:pt x="1092" y="678"/>
                    </a:lnTo>
                    <a:lnTo>
                      <a:pt x="1098" y="672"/>
                    </a:lnTo>
                    <a:lnTo>
                      <a:pt x="1098" y="660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28" y="648"/>
                    </a:lnTo>
                    <a:lnTo>
                      <a:pt x="1158" y="648"/>
                    </a:lnTo>
                    <a:lnTo>
                      <a:pt x="1170" y="642"/>
                    </a:lnTo>
                    <a:lnTo>
                      <a:pt x="1206" y="642"/>
                    </a:lnTo>
                    <a:lnTo>
                      <a:pt x="1206" y="654"/>
                    </a:lnTo>
                    <a:lnTo>
                      <a:pt x="1242" y="660"/>
                    </a:lnTo>
                    <a:lnTo>
                      <a:pt x="1248" y="660"/>
                    </a:lnTo>
                    <a:lnTo>
                      <a:pt x="1260" y="672"/>
                    </a:lnTo>
                    <a:lnTo>
                      <a:pt x="1266" y="684"/>
                    </a:lnTo>
                    <a:lnTo>
                      <a:pt x="1266" y="702"/>
                    </a:lnTo>
                    <a:lnTo>
                      <a:pt x="1260" y="702"/>
                    </a:lnTo>
                    <a:lnTo>
                      <a:pt x="1260" y="696"/>
                    </a:lnTo>
                    <a:lnTo>
                      <a:pt x="1254" y="696"/>
                    </a:lnTo>
                    <a:lnTo>
                      <a:pt x="1254" y="708"/>
                    </a:lnTo>
                    <a:lnTo>
                      <a:pt x="1278" y="708"/>
                    </a:lnTo>
                    <a:lnTo>
                      <a:pt x="1284" y="696"/>
                    </a:lnTo>
                    <a:lnTo>
                      <a:pt x="1284" y="690"/>
                    </a:lnTo>
                    <a:lnTo>
                      <a:pt x="1308" y="684"/>
                    </a:lnTo>
                    <a:lnTo>
                      <a:pt x="1314" y="672"/>
                    </a:lnTo>
                    <a:lnTo>
                      <a:pt x="1350" y="672"/>
                    </a:lnTo>
                    <a:lnTo>
                      <a:pt x="1362" y="660"/>
                    </a:lnTo>
                    <a:lnTo>
                      <a:pt x="1356" y="660"/>
                    </a:lnTo>
                    <a:close/>
                    <a:moveTo>
                      <a:pt x="564" y="726"/>
                    </a:moveTo>
                    <a:lnTo>
                      <a:pt x="540" y="738"/>
                    </a:lnTo>
                    <a:lnTo>
                      <a:pt x="546" y="756"/>
                    </a:lnTo>
                    <a:lnTo>
                      <a:pt x="576" y="756"/>
                    </a:lnTo>
                    <a:lnTo>
                      <a:pt x="570" y="738"/>
                    </a:lnTo>
                    <a:lnTo>
                      <a:pt x="564" y="726"/>
                    </a:lnTo>
                    <a:close/>
                    <a:moveTo>
                      <a:pt x="522" y="714"/>
                    </a:moveTo>
                    <a:lnTo>
                      <a:pt x="516" y="720"/>
                    </a:lnTo>
                    <a:lnTo>
                      <a:pt x="510" y="732"/>
                    </a:lnTo>
                    <a:lnTo>
                      <a:pt x="510" y="750"/>
                    </a:lnTo>
                    <a:lnTo>
                      <a:pt x="528" y="768"/>
                    </a:lnTo>
                    <a:lnTo>
                      <a:pt x="528" y="756"/>
                    </a:lnTo>
                    <a:lnTo>
                      <a:pt x="534" y="744"/>
                    </a:lnTo>
                    <a:lnTo>
                      <a:pt x="534" y="720"/>
                    </a:lnTo>
                    <a:lnTo>
                      <a:pt x="528" y="714"/>
                    </a:lnTo>
                    <a:lnTo>
                      <a:pt x="522" y="714"/>
                    </a:lnTo>
                    <a:close/>
                    <a:moveTo>
                      <a:pt x="606" y="738"/>
                    </a:moveTo>
                    <a:lnTo>
                      <a:pt x="618" y="732"/>
                    </a:lnTo>
                    <a:lnTo>
                      <a:pt x="624" y="732"/>
                    </a:lnTo>
                    <a:lnTo>
                      <a:pt x="630" y="726"/>
                    </a:lnTo>
                    <a:lnTo>
                      <a:pt x="618" y="720"/>
                    </a:lnTo>
                    <a:lnTo>
                      <a:pt x="588" y="720"/>
                    </a:lnTo>
                    <a:lnTo>
                      <a:pt x="576" y="732"/>
                    </a:lnTo>
                    <a:lnTo>
                      <a:pt x="582" y="744"/>
                    </a:lnTo>
                    <a:lnTo>
                      <a:pt x="606" y="73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1" name="Netherlands" descr="© INSCALE GmbH, 18.06.2010"/>
              <p:cNvSpPr>
                <a:spLocks/>
              </p:cNvSpPr>
              <p:nvPr/>
            </p:nvSpPr>
            <p:spPr bwMode="auto">
              <a:xfrm>
                <a:off x="2724" y="1215"/>
                <a:ext cx="69" cy="54"/>
              </a:xfrm>
              <a:custGeom>
                <a:avLst/>
                <a:gdLst>
                  <a:gd name="T0" fmla="*/ 0 w 270"/>
                  <a:gd name="T1" fmla="*/ 2147483647 h 210"/>
                  <a:gd name="T2" fmla="*/ 2147483647 w 270"/>
                  <a:gd name="T3" fmla="*/ 2147483647 h 210"/>
                  <a:gd name="T4" fmla="*/ 2147483647 w 270"/>
                  <a:gd name="T5" fmla="*/ 2147483647 h 210"/>
                  <a:gd name="T6" fmla="*/ 2147483647 w 270"/>
                  <a:gd name="T7" fmla="*/ 2147483647 h 210"/>
                  <a:gd name="T8" fmla="*/ 2147483647 w 270"/>
                  <a:gd name="T9" fmla="*/ 2147483647 h 210"/>
                  <a:gd name="T10" fmla="*/ 2147483647 w 270"/>
                  <a:gd name="T11" fmla="*/ 2147483647 h 210"/>
                  <a:gd name="T12" fmla="*/ 2147483647 w 270"/>
                  <a:gd name="T13" fmla="*/ 2147483647 h 210"/>
                  <a:gd name="T14" fmla="*/ 2147483647 w 270"/>
                  <a:gd name="T15" fmla="*/ 2147483647 h 210"/>
                  <a:gd name="T16" fmla="*/ 2147483647 w 270"/>
                  <a:gd name="T17" fmla="*/ 2147483647 h 210"/>
                  <a:gd name="T18" fmla="*/ 2147483647 w 270"/>
                  <a:gd name="T19" fmla="*/ 2147483647 h 210"/>
                  <a:gd name="T20" fmla="*/ 2147483647 w 270"/>
                  <a:gd name="T21" fmla="*/ 2147483647 h 210"/>
                  <a:gd name="T22" fmla="*/ 2147483647 w 270"/>
                  <a:gd name="T23" fmla="*/ 2147483647 h 210"/>
                  <a:gd name="T24" fmla="*/ 2147483647 w 270"/>
                  <a:gd name="T25" fmla="*/ 2147483647 h 210"/>
                  <a:gd name="T26" fmla="*/ 2147483647 w 270"/>
                  <a:gd name="T27" fmla="*/ 2147483647 h 210"/>
                  <a:gd name="T28" fmla="*/ 2147483647 w 270"/>
                  <a:gd name="T29" fmla="*/ 2147483647 h 210"/>
                  <a:gd name="T30" fmla="*/ 2147483647 w 270"/>
                  <a:gd name="T31" fmla="*/ 2147483647 h 210"/>
                  <a:gd name="T32" fmla="*/ 2147483647 w 270"/>
                  <a:gd name="T33" fmla="*/ 2147483647 h 210"/>
                  <a:gd name="T34" fmla="*/ 2147483647 w 270"/>
                  <a:gd name="T35" fmla="*/ 2147483647 h 210"/>
                  <a:gd name="T36" fmla="*/ 2147483647 w 270"/>
                  <a:gd name="T37" fmla="*/ 2147483647 h 210"/>
                  <a:gd name="T38" fmla="*/ 2147483647 w 270"/>
                  <a:gd name="T39" fmla="*/ 2147483647 h 210"/>
                  <a:gd name="T40" fmla="*/ 2147483647 w 270"/>
                  <a:gd name="T41" fmla="*/ 2147483647 h 210"/>
                  <a:gd name="T42" fmla="*/ 2147483647 w 270"/>
                  <a:gd name="T43" fmla="*/ 2147483647 h 210"/>
                  <a:gd name="T44" fmla="*/ 2147483647 w 270"/>
                  <a:gd name="T45" fmla="*/ 2147483647 h 210"/>
                  <a:gd name="T46" fmla="*/ 2147483647 w 270"/>
                  <a:gd name="T47" fmla="*/ 2147483647 h 210"/>
                  <a:gd name="T48" fmla="*/ 2147483647 w 270"/>
                  <a:gd name="T49" fmla="*/ 2147483647 h 210"/>
                  <a:gd name="T50" fmla="*/ 2147483647 w 270"/>
                  <a:gd name="T51" fmla="*/ 2147483647 h 210"/>
                  <a:gd name="T52" fmla="*/ 2147483647 w 270"/>
                  <a:gd name="T53" fmla="*/ 2147483647 h 210"/>
                  <a:gd name="T54" fmla="*/ 2147483647 w 270"/>
                  <a:gd name="T55" fmla="*/ 2147483647 h 210"/>
                  <a:gd name="T56" fmla="*/ 2147483647 w 270"/>
                  <a:gd name="T57" fmla="*/ 2147483647 h 210"/>
                  <a:gd name="T58" fmla="*/ 2147483647 w 270"/>
                  <a:gd name="T59" fmla="*/ 0 h 210"/>
                  <a:gd name="T60" fmla="*/ 2147483647 w 270"/>
                  <a:gd name="T61" fmla="*/ 2147483647 h 210"/>
                  <a:gd name="T62" fmla="*/ 2147483647 w 270"/>
                  <a:gd name="T63" fmla="*/ 2147483647 h 210"/>
                  <a:gd name="T64" fmla="*/ 2147483647 w 270"/>
                  <a:gd name="T65" fmla="*/ 2147483647 h 210"/>
                  <a:gd name="T66" fmla="*/ 2147483647 w 270"/>
                  <a:gd name="T67" fmla="*/ 2147483647 h 210"/>
                  <a:gd name="T68" fmla="*/ 2147483647 w 270"/>
                  <a:gd name="T69" fmla="*/ 2147483647 h 210"/>
                  <a:gd name="T70" fmla="*/ 2147483647 w 270"/>
                  <a:gd name="T71" fmla="*/ 2147483647 h 210"/>
                  <a:gd name="T72" fmla="*/ 2147483647 w 270"/>
                  <a:gd name="T73" fmla="*/ 2147483647 h 210"/>
                  <a:gd name="T74" fmla="*/ 2147483647 w 270"/>
                  <a:gd name="T75" fmla="*/ 2147483647 h 210"/>
                  <a:gd name="T76" fmla="*/ 2147483647 w 270"/>
                  <a:gd name="T77" fmla="*/ 2147483647 h 210"/>
                  <a:gd name="T78" fmla="*/ 2147483647 w 270"/>
                  <a:gd name="T79" fmla="*/ 2147483647 h 210"/>
                  <a:gd name="T80" fmla="*/ 2147483647 w 270"/>
                  <a:gd name="T81" fmla="*/ 2147483647 h 210"/>
                  <a:gd name="T82" fmla="*/ 2147483647 w 270"/>
                  <a:gd name="T83" fmla="*/ 2147483647 h 210"/>
                  <a:gd name="T84" fmla="*/ 2147483647 w 270"/>
                  <a:gd name="T85" fmla="*/ 2147483647 h 210"/>
                  <a:gd name="T86" fmla="*/ 2147483647 w 270"/>
                  <a:gd name="T87" fmla="*/ 2147483647 h 210"/>
                  <a:gd name="T88" fmla="*/ 2147483647 w 270"/>
                  <a:gd name="T89" fmla="*/ 2147483647 h 21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70"/>
                  <a:gd name="T136" fmla="*/ 0 h 210"/>
                  <a:gd name="T137" fmla="*/ 270 w 270"/>
                  <a:gd name="T138" fmla="*/ 210 h 21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70" h="210">
                    <a:moveTo>
                      <a:pt x="18" y="156"/>
                    </a:moveTo>
                    <a:lnTo>
                      <a:pt x="0" y="174"/>
                    </a:lnTo>
                    <a:lnTo>
                      <a:pt x="12" y="162"/>
                    </a:lnTo>
                    <a:lnTo>
                      <a:pt x="24" y="162"/>
                    </a:lnTo>
                    <a:lnTo>
                      <a:pt x="30" y="168"/>
                    </a:lnTo>
                    <a:lnTo>
                      <a:pt x="54" y="168"/>
                    </a:lnTo>
                    <a:lnTo>
                      <a:pt x="60" y="174"/>
                    </a:lnTo>
                    <a:lnTo>
                      <a:pt x="66" y="162"/>
                    </a:lnTo>
                    <a:lnTo>
                      <a:pt x="84" y="168"/>
                    </a:lnTo>
                    <a:lnTo>
                      <a:pt x="84" y="156"/>
                    </a:lnTo>
                    <a:lnTo>
                      <a:pt x="96" y="162"/>
                    </a:lnTo>
                    <a:lnTo>
                      <a:pt x="96" y="156"/>
                    </a:lnTo>
                    <a:lnTo>
                      <a:pt x="132" y="156"/>
                    </a:lnTo>
                    <a:lnTo>
                      <a:pt x="132" y="168"/>
                    </a:lnTo>
                    <a:lnTo>
                      <a:pt x="138" y="174"/>
                    </a:lnTo>
                    <a:lnTo>
                      <a:pt x="150" y="174"/>
                    </a:lnTo>
                    <a:lnTo>
                      <a:pt x="162" y="168"/>
                    </a:lnTo>
                    <a:lnTo>
                      <a:pt x="168" y="168"/>
                    </a:lnTo>
                    <a:lnTo>
                      <a:pt x="174" y="174"/>
                    </a:lnTo>
                    <a:lnTo>
                      <a:pt x="174" y="192"/>
                    </a:lnTo>
                    <a:lnTo>
                      <a:pt x="168" y="198"/>
                    </a:lnTo>
                    <a:lnTo>
                      <a:pt x="168" y="210"/>
                    </a:lnTo>
                    <a:lnTo>
                      <a:pt x="180" y="210"/>
                    </a:lnTo>
                    <a:lnTo>
                      <a:pt x="180" y="198"/>
                    </a:lnTo>
                    <a:lnTo>
                      <a:pt x="186" y="192"/>
                    </a:lnTo>
                    <a:lnTo>
                      <a:pt x="186" y="180"/>
                    </a:lnTo>
                    <a:lnTo>
                      <a:pt x="180" y="174"/>
                    </a:lnTo>
                    <a:lnTo>
                      <a:pt x="186" y="168"/>
                    </a:lnTo>
                    <a:lnTo>
                      <a:pt x="198" y="162"/>
                    </a:lnTo>
                    <a:lnTo>
                      <a:pt x="198" y="156"/>
                    </a:lnTo>
                    <a:lnTo>
                      <a:pt x="192" y="150"/>
                    </a:lnTo>
                    <a:lnTo>
                      <a:pt x="192" y="144"/>
                    </a:lnTo>
                    <a:lnTo>
                      <a:pt x="186" y="120"/>
                    </a:lnTo>
                    <a:lnTo>
                      <a:pt x="192" y="120"/>
                    </a:lnTo>
                    <a:lnTo>
                      <a:pt x="198" y="126"/>
                    </a:lnTo>
                    <a:lnTo>
                      <a:pt x="222" y="126"/>
                    </a:lnTo>
                    <a:lnTo>
                      <a:pt x="222" y="120"/>
                    </a:lnTo>
                    <a:lnTo>
                      <a:pt x="228" y="114"/>
                    </a:lnTo>
                    <a:lnTo>
                      <a:pt x="234" y="114"/>
                    </a:lnTo>
                    <a:lnTo>
                      <a:pt x="240" y="102"/>
                    </a:lnTo>
                    <a:lnTo>
                      <a:pt x="246" y="96"/>
                    </a:lnTo>
                    <a:lnTo>
                      <a:pt x="252" y="96"/>
                    </a:lnTo>
                    <a:lnTo>
                      <a:pt x="252" y="90"/>
                    </a:lnTo>
                    <a:lnTo>
                      <a:pt x="240" y="78"/>
                    </a:lnTo>
                    <a:lnTo>
                      <a:pt x="234" y="78"/>
                    </a:lnTo>
                    <a:lnTo>
                      <a:pt x="228" y="72"/>
                    </a:lnTo>
                    <a:lnTo>
                      <a:pt x="228" y="66"/>
                    </a:lnTo>
                    <a:lnTo>
                      <a:pt x="234" y="66"/>
                    </a:lnTo>
                    <a:lnTo>
                      <a:pt x="246" y="60"/>
                    </a:lnTo>
                    <a:lnTo>
                      <a:pt x="258" y="60"/>
                    </a:lnTo>
                    <a:lnTo>
                      <a:pt x="252" y="54"/>
                    </a:lnTo>
                    <a:lnTo>
                      <a:pt x="252" y="36"/>
                    </a:lnTo>
                    <a:lnTo>
                      <a:pt x="258" y="36"/>
                    </a:lnTo>
                    <a:lnTo>
                      <a:pt x="270" y="30"/>
                    </a:lnTo>
                    <a:lnTo>
                      <a:pt x="264" y="18"/>
                    </a:lnTo>
                    <a:lnTo>
                      <a:pt x="270" y="12"/>
                    </a:lnTo>
                    <a:lnTo>
                      <a:pt x="264" y="12"/>
                    </a:lnTo>
                    <a:lnTo>
                      <a:pt x="252" y="6"/>
                    </a:lnTo>
                    <a:lnTo>
                      <a:pt x="246" y="6"/>
                    </a:lnTo>
                    <a:lnTo>
                      <a:pt x="234" y="0"/>
                    </a:lnTo>
                    <a:lnTo>
                      <a:pt x="180" y="0"/>
                    </a:lnTo>
                    <a:lnTo>
                      <a:pt x="168" y="12"/>
                    </a:lnTo>
                    <a:lnTo>
                      <a:pt x="156" y="18"/>
                    </a:lnTo>
                    <a:lnTo>
                      <a:pt x="156" y="30"/>
                    </a:lnTo>
                    <a:lnTo>
                      <a:pt x="162" y="36"/>
                    </a:lnTo>
                    <a:lnTo>
                      <a:pt x="162" y="54"/>
                    </a:lnTo>
                    <a:lnTo>
                      <a:pt x="168" y="60"/>
                    </a:lnTo>
                    <a:lnTo>
                      <a:pt x="174" y="60"/>
                    </a:lnTo>
                    <a:lnTo>
                      <a:pt x="180" y="66"/>
                    </a:lnTo>
                    <a:lnTo>
                      <a:pt x="180" y="78"/>
                    </a:lnTo>
                    <a:lnTo>
                      <a:pt x="168" y="84"/>
                    </a:lnTo>
                    <a:lnTo>
                      <a:pt x="162" y="90"/>
                    </a:lnTo>
                    <a:lnTo>
                      <a:pt x="144" y="90"/>
                    </a:lnTo>
                    <a:lnTo>
                      <a:pt x="138" y="84"/>
                    </a:lnTo>
                    <a:lnTo>
                      <a:pt x="138" y="66"/>
                    </a:lnTo>
                    <a:lnTo>
                      <a:pt x="150" y="54"/>
                    </a:lnTo>
                    <a:lnTo>
                      <a:pt x="150" y="36"/>
                    </a:lnTo>
                    <a:lnTo>
                      <a:pt x="144" y="30"/>
                    </a:lnTo>
                    <a:lnTo>
                      <a:pt x="144" y="24"/>
                    </a:lnTo>
                    <a:lnTo>
                      <a:pt x="132" y="36"/>
                    </a:lnTo>
                    <a:lnTo>
                      <a:pt x="120" y="42"/>
                    </a:lnTo>
                    <a:lnTo>
                      <a:pt x="114" y="48"/>
                    </a:lnTo>
                    <a:lnTo>
                      <a:pt x="102" y="54"/>
                    </a:lnTo>
                    <a:lnTo>
                      <a:pt x="96" y="66"/>
                    </a:lnTo>
                    <a:lnTo>
                      <a:pt x="96" y="84"/>
                    </a:lnTo>
                    <a:lnTo>
                      <a:pt x="90" y="90"/>
                    </a:lnTo>
                    <a:lnTo>
                      <a:pt x="90" y="102"/>
                    </a:lnTo>
                    <a:lnTo>
                      <a:pt x="60" y="132"/>
                    </a:lnTo>
                    <a:lnTo>
                      <a:pt x="72" y="144"/>
                    </a:lnTo>
                    <a:lnTo>
                      <a:pt x="42" y="144"/>
                    </a:lnTo>
                    <a:lnTo>
                      <a:pt x="18" y="15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2" name="Montenegro" descr="© INSCALE GmbH, 18.06.2010"/>
              <p:cNvSpPr>
                <a:spLocks/>
              </p:cNvSpPr>
              <p:nvPr/>
            </p:nvSpPr>
            <p:spPr bwMode="auto">
              <a:xfrm>
                <a:off x="2973" y="1412"/>
                <a:ext cx="29" cy="35"/>
              </a:xfrm>
              <a:custGeom>
                <a:avLst/>
                <a:gdLst>
                  <a:gd name="T0" fmla="*/ 2147483647 w 114"/>
                  <a:gd name="T1" fmla="*/ 2147483647 h 138"/>
                  <a:gd name="T2" fmla="*/ 2147483647 w 114"/>
                  <a:gd name="T3" fmla="*/ 2147483647 h 138"/>
                  <a:gd name="T4" fmla="*/ 2147483647 w 114"/>
                  <a:gd name="T5" fmla="*/ 2147483647 h 138"/>
                  <a:gd name="T6" fmla="*/ 2147483647 w 114"/>
                  <a:gd name="T7" fmla="*/ 2147483647 h 138"/>
                  <a:gd name="T8" fmla="*/ 2147483647 w 114"/>
                  <a:gd name="T9" fmla="*/ 2147483647 h 138"/>
                  <a:gd name="T10" fmla="*/ 2147483647 w 114"/>
                  <a:gd name="T11" fmla="*/ 2147483647 h 138"/>
                  <a:gd name="T12" fmla="*/ 2147483647 w 114"/>
                  <a:gd name="T13" fmla="*/ 0 h 138"/>
                  <a:gd name="T14" fmla="*/ 2147483647 w 114"/>
                  <a:gd name="T15" fmla="*/ 0 h 138"/>
                  <a:gd name="T16" fmla="*/ 2147483647 w 114"/>
                  <a:gd name="T17" fmla="*/ 2147483647 h 138"/>
                  <a:gd name="T18" fmla="*/ 2147483647 w 114"/>
                  <a:gd name="T19" fmla="*/ 2147483647 h 138"/>
                  <a:gd name="T20" fmla="*/ 2147483647 w 114"/>
                  <a:gd name="T21" fmla="*/ 2147483647 h 138"/>
                  <a:gd name="T22" fmla="*/ 2147483647 w 114"/>
                  <a:gd name="T23" fmla="*/ 2147483647 h 138"/>
                  <a:gd name="T24" fmla="*/ 2147483647 w 114"/>
                  <a:gd name="T25" fmla="*/ 2147483647 h 138"/>
                  <a:gd name="T26" fmla="*/ 2147483647 w 114"/>
                  <a:gd name="T27" fmla="*/ 2147483647 h 138"/>
                  <a:gd name="T28" fmla="*/ 0 w 114"/>
                  <a:gd name="T29" fmla="*/ 2147483647 h 138"/>
                  <a:gd name="T30" fmla="*/ 0 w 114"/>
                  <a:gd name="T31" fmla="*/ 2147483647 h 138"/>
                  <a:gd name="T32" fmla="*/ 2147483647 w 114"/>
                  <a:gd name="T33" fmla="*/ 2147483647 h 138"/>
                  <a:gd name="T34" fmla="*/ 2147483647 w 114"/>
                  <a:gd name="T35" fmla="*/ 2147483647 h 138"/>
                  <a:gd name="T36" fmla="*/ 2147483647 w 114"/>
                  <a:gd name="T37" fmla="*/ 2147483647 h 138"/>
                  <a:gd name="T38" fmla="*/ 2147483647 w 114"/>
                  <a:gd name="T39" fmla="*/ 2147483647 h 138"/>
                  <a:gd name="T40" fmla="*/ 2147483647 w 114"/>
                  <a:gd name="T41" fmla="*/ 2147483647 h 138"/>
                  <a:gd name="T42" fmla="*/ 2147483647 w 114"/>
                  <a:gd name="T43" fmla="*/ 2147483647 h 138"/>
                  <a:gd name="T44" fmla="*/ 2147483647 w 114"/>
                  <a:gd name="T45" fmla="*/ 2147483647 h 138"/>
                  <a:gd name="T46" fmla="*/ 2147483647 w 114"/>
                  <a:gd name="T47" fmla="*/ 2147483647 h 138"/>
                  <a:gd name="T48" fmla="*/ 2147483647 w 114"/>
                  <a:gd name="T49" fmla="*/ 2147483647 h 138"/>
                  <a:gd name="T50" fmla="*/ 2147483647 w 114"/>
                  <a:gd name="T51" fmla="*/ 2147483647 h 138"/>
                  <a:gd name="T52" fmla="*/ 2147483647 w 114"/>
                  <a:gd name="T53" fmla="*/ 2147483647 h 138"/>
                  <a:gd name="T54" fmla="*/ 2147483647 w 114"/>
                  <a:gd name="T55" fmla="*/ 2147483647 h 138"/>
                  <a:gd name="T56" fmla="*/ 2147483647 w 114"/>
                  <a:gd name="T57" fmla="*/ 2147483647 h 138"/>
                  <a:gd name="T58" fmla="*/ 2147483647 w 114"/>
                  <a:gd name="T59" fmla="*/ 2147483647 h 138"/>
                  <a:gd name="T60" fmla="*/ 2147483647 w 114"/>
                  <a:gd name="T61" fmla="*/ 2147483647 h 138"/>
                  <a:gd name="T62" fmla="*/ 2147483647 w 114"/>
                  <a:gd name="T63" fmla="*/ 2147483647 h 138"/>
                  <a:gd name="T64" fmla="*/ 2147483647 w 114"/>
                  <a:gd name="T65" fmla="*/ 2147483647 h 138"/>
                  <a:gd name="T66" fmla="*/ 2147483647 w 114"/>
                  <a:gd name="T67" fmla="*/ 2147483647 h 138"/>
                  <a:gd name="T68" fmla="*/ 2147483647 w 114"/>
                  <a:gd name="T69" fmla="*/ 2147483647 h 138"/>
                  <a:gd name="T70" fmla="*/ 2147483647 w 114"/>
                  <a:gd name="T71" fmla="*/ 2147483647 h 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4"/>
                  <a:gd name="T109" fmla="*/ 0 h 138"/>
                  <a:gd name="T110" fmla="*/ 114 w 114"/>
                  <a:gd name="T111" fmla="*/ 138 h 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4" h="138">
                    <a:moveTo>
                      <a:pt x="114" y="42"/>
                    </a:moveTo>
                    <a:lnTo>
                      <a:pt x="108" y="48"/>
                    </a:lnTo>
                    <a:lnTo>
                      <a:pt x="96" y="30"/>
                    </a:lnTo>
                    <a:lnTo>
                      <a:pt x="84" y="18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18" y="3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24" y="72"/>
                    </a:lnTo>
                    <a:lnTo>
                      <a:pt x="6" y="102"/>
                    </a:lnTo>
                    <a:lnTo>
                      <a:pt x="18" y="102"/>
                    </a:lnTo>
                    <a:lnTo>
                      <a:pt x="24" y="96"/>
                    </a:lnTo>
                    <a:lnTo>
                      <a:pt x="36" y="96"/>
                    </a:lnTo>
                    <a:lnTo>
                      <a:pt x="36" y="114"/>
                    </a:lnTo>
                    <a:lnTo>
                      <a:pt x="60" y="138"/>
                    </a:lnTo>
                    <a:lnTo>
                      <a:pt x="72" y="126"/>
                    </a:lnTo>
                    <a:lnTo>
                      <a:pt x="66" y="108"/>
                    </a:lnTo>
                    <a:lnTo>
                      <a:pt x="60" y="114"/>
                    </a:lnTo>
                    <a:lnTo>
                      <a:pt x="42" y="102"/>
                    </a:lnTo>
                    <a:lnTo>
                      <a:pt x="66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108" y="90"/>
                    </a:lnTo>
                    <a:lnTo>
                      <a:pt x="114" y="84"/>
                    </a:lnTo>
                    <a:lnTo>
                      <a:pt x="114" y="90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3" name="Moldova" descr="© INSCALE GmbH, 18.06.2010"/>
              <p:cNvSpPr>
                <a:spLocks/>
              </p:cNvSpPr>
              <p:nvPr/>
            </p:nvSpPr>
            <p:spPr bwMode="auto">
              <a:xfrm>
                <a:off x="3102" y="1314"/>
                <a:ext cx="55" cy="61"/>
              </a:xfrm>
              <a:custGeom>
                <a:avLst/>
                <a:gdLst>
                  <a:gd name="T0" fmla="*/ 2147483647 w 216"/>
                  <a:gd name="T1" fmla="*/ 2147483647 h 240"/>
                  <a:gd name="T2" fmla="*/ 2147483647 w 216"/>
                  <a:gd name="T3" fmla="*/ 2147483647 h 240"/>
                  <a:gd name="T4" fmla="*/ 2147483647 w 216"/>
                  <a:gd name="T5" fmla="*/ 2147483647 h 240"/>
                  <a:gd name="T6" fmla="*/ 2147483647 w 216"/>
                  <a:gd name="T7" fmla="*/ 2147483647 h 240"/>
                  <a:gd name="T8" fmla="*/ 2147483647 w 216"/>
                  <a:gd name="T9" fmla="*/ 2147483647 h 240"/>
                  <a:gd name="T10" fmla="*/ 2147483647 w 216"/>
                  <a:gd name="T11" fmla="*/ 2147483647 h 240"/>
                  <a:gd name="T12" fmla="*/ 2147483647 w 216"/>
                  <a:gd name="T13" fmla="*/ 2147483647 h 240"/>
                  <a:gd name="T14" fmla="*/ 2147483647 w 216"/>
                  <a:gd name="T15" fmla="*/ 2147483647 h 240"/>
                  <a:gd name="T16" fmla="*/ 2147483647 w 216"/>
                  <a:gd name="T17" fmla="*/ 2147483647 h 240"/>
                  <a:gd name="T18" fmla="*/ 2147483647 w 216"/>
                  <a:gd name="T19" fmla="*/ 2147483647 h 240"/>
                  <a:gd name="T20" fmla="*/ 2147483647 w 216"/>
                  <a:gd name="T21" fmla="*/ 2147483647 h 240"/>
                  <a:gd name="T22" fmla="*/ 2147483647 w 216"/>
                  <a:gd name="T23" fmla="*/ 2147483647 h 240"/>
                  <a:gd name="T24" fmla="*/ 2147483647 w 216"/>
                  <a:gd name="T25" fmla="*/ 2147483647 h 240"/>
                  <a:gd name="T26" fmla="*/ 2147483647 w 216"/>
                  <a:gd name="T27" fmla="*/ 2147483647 h 240"/>
                  <a:gd name="T28" fmla="*/ 2147483647 w 216"/>
                  <a:gd name="T29" fmla="*/ 2147483647 h 240"/>
                  <a:gd name="T30" fmla="*/ 2147483647 w 216"/>
                  <a:gd name="T31" fmla="*/ 2147483647 h 240"/>
                  <a:gd name="T32" fmla="*/ 2147483647 w 216"/>
                  <a:gd name="T33" fmla="*/ 2147483647 h 240"/>
                  <a:gd name="T34" fmla="*/ 2147483647 w 216"/>
                  <a:gd name="T35" fmla="*/ 2147483647 h 240"/>
                  <a:gd name="T36" fmla="*/ 2147483647 w 216"/>
                  <a:gd name="T37" fmla="*/ 2147483647 h 240"/>
                  <a:gd name="T38" fmla="*/ 2147483647 w 216"/>
                  <a:gd name="T39" fmla="*/ 2147483647 h 240"/>
                  <a:gd name="T40" fmla="*/ 2147483647 w 216"/>
                  <a:gd name="T41" fmla="*/ 2147483647 h 240"/>
                  <a:gd name="T42" fmla="*/ 2147483647 w 216"/>
                  <a:gd name="T43" fmla="*/ 2147483647 h 240"/>
                  <a:gd name="T44" fmla="*/ 2147483647 w 216"/>
                  <a:gd name="T45" fmla="*/ 2147483647 h 240"/>
                  <a:gd name="T46" fmla="*/ 2147483647 w 216"/>
                  <a:gd name="T47" fmla="*/ 2147483647 h 240"/>
                  <a:gd name="T48" fmla="*/ 2147483647 w 216"/>
                  <a:gd name="T49" fmla="*/ 2147483647 h 240"/>
                  <a:gd name="T50" fmla="*/ 2147483647 w 216"/>
                  <a:gd name="T51" fmla="*/ 2147483647 h 240"/>
                  <a:gd name="T52" fmla="*/ 2147483647 w 216"/>
                  <a:gd name="T53" fmla="*/ 2147483647 h 240"/>
                  <a:gd name="T54" fmla="*/ 2147483647 w 216"/>
                  <a:gd name="T55" fmla="*/ 2147483647 h 240"/>
                  <a:gd name="T56" fmla="*/ 2147483647 w 216"/>
                  <a:gd name="T57" fmla="*/ 2147483647 h 240"/>
                  <a:gd name="T58" fmla="*/ 2147483647 w 216"/>
                  <a:gd name="T59" fmla="*/ 2147483647 h 240"/>
                  <a:gd name="T60" fmla="*/ 2147483647 w 216"/>
                  <a:gd name="T61" fmla="*/ 0 h 240"/>
                  <a:gd name="T62" fmla="*/ 2147483647 w 216"/>
                  <a:gd name="T63" fmla="*/ 2147483647 h 240"/>
                  <a:gd name="T64" fmla="*/ 2147483647 w 216"/>
                  <a:gd name="T65" fmla="*/ 2147483647 h 240"/>
                  <a:gd name="T66" fmla="*/ 2147483647 w 216"/>
                  <a:gd name="T67" fmla="*/ 2147483647 h 24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16"/>
                  <a:gd name="T103" fmla="*/ 0 h 240"/>
                  <a:gd name="T104" fmla="*/ 216 w 216"/>
                  <a:gd name="T105" fmla="*/ 240 h 24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16" h="240">
                    <a:moveTo>
                      <a:pt x="0" y="18"/>
                    </a:moveTo>
                    <a:lnTo>
                      <a:pt x="18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48"/>
                    </a:lnTo>
                    <a:lnTo>
                      <a:pt x="36" y="60"/>
                    </a:lnTo>
                    <a:lnTo>
                      <a:pt x="60" y="72"/>
                    </a:lnTo>
                    <a:lnTo>
                      <a:pt x="66" y="96"/>
                    </a:lnTo>
                    <a:lnTo>
                      <a:pt x="78" y="96"/>
                    </a:lnTo>
                    <a:lnTo>
                      <a:pt x="84" y="114"/>
                    </a:lnTo>
                    <a:lnTo>
                      <a:pt x="102" y="114"/>
                    </a:lnTo>
                    <a:lnTo>
                      <a:pt x="108" y="120"/>
                    </a:lnTo>
                    <a:lnTo>
                      <a:pt x="108" y="162"/>
                    </a:lnTo>
                    <a:lnTo>
                      <a:pt x="114" y="162"/>
                    </a:lnTo>
                    <a:lnTo>
                      <a:pt x="108" y="168"/>
                    </a:lnTo>
                    <a:lnTo>
                      <a:pt x="108" y="180"/>
                    </a:lnTo>
                    <a:lnTo>
                      <a:pt x="102" y="186"/>
                    </a:lnTo>
                    <a:lnTo>
                      <a:pt x="102" y="198"/>
                    </a:lnTo>
                    <a:lnTo>
                      <a:pt x="108" y="210"/>
                    </a:lnTo>
                    <a:lnTo>
                      <a:pt x="114" y="216"/>
                    </a:lnTo>
                    <a:lnTo>
                      <a:pt x="114" y="240"/>
                    </a:lnTo>
                    <a:lnTo>
                      <a:pt x="138" y="234"/>
                    </a:lnTo>
                    <a:lnTo>
                      <a:pt x="138" y="222"/>
                    </a:lnTo>
                    <a:lnTo>
                      <a:pt x="132" y="216"/>
                    </a:lnTo>
                    <a:lnTo>
                      <a:pt x="132" y="204"/>
                    </a:lnTo>
                    <a:lnTo>
                      <a:pt x="138" y="204"/>
                    </a:lnTo>
                    <a:lnTo>
                      <a:pt x="150" y="198"/>
                    </a:lnTo>
                    <a:lnTo>
                      <a:pt x="156" y="192"/>
                    </a:lnTo>
                    <a:lnTo>
                      <a:pt x="174" y="180"/>
                    </a:lnTo>
                    <a:lnTo>
                      <a:pt x="168" y="174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56"/>
                    </a:lnTo>
                    <a:lnTo>
                      <a:pt x="174" y="156"/>
                    </a:lnTo>
                    <a:lnTo>
                      <a:pt x="180" y="162"/>
                    </a:lnTo>
                    <a:lnTo>
                      <a:pt x="198" y="162"/>
                    </a:lnTo>
                    <a:lnTo>
                      <a:pt x="210" y="156"/>
                    </a:lnTo>
                    <a:lnTo>
                      <a:pt x="216" y="156"/>
                    </a:lnTo>
                    <a:lnTo>
                      <a:pt x="216" y="126"/>
                    </a:lnTo>
                    <a:lnTo>
                      <a:pt x="210" y="120"/>
                    </a:lnTo>
                    <a:lnTo>
                      <a:pt x="198" y="120"/>
                    </a:lnTo>
                    <a:lnTo>
                      <a:pt x="192" y="114"/>
                    </a:lnTo>
                    <a:lnTo>
                      <a:pt x="180" y="114"/>
                    </a:lnTo>
                    <a:lnTo>
                      <a:pt x="180" y="96"/>
                    </a:lnTo>
                    <a:lnTo>
                      <a:pt x="186" y="90"/>
                    </a:lnTo>
                    <a:lnTo>
                      <a:pt x="180" y="84"/>
                    </a:lnTo>
                    <a:lnTo>
                      <a:pt x="174" y="84"/>
                    </a:lnTo>
                    <a:lnTo>
                      <a:pt x="162" y="90"/>
                    </a:lnTo>
                    <a:lnTo>
                      <a:pt x="162" y="66"/>
                    </a:lnTo>
                    <a:lnTo>
                      <a:pt x="168" y="60"/>
                    </a:lnTo>
                    <a:lnTo>
                      <a:pt x="162" y="48"/>
                    </a:lnTo>
                    <a:lnTo>
                      <a:pt x="156" y="42"/>
                    </a:lnTo>
                    <a:lnTo>
                      <a:pt x="144" y="36"/>
                    </a:lnTo>
                    <a:lnTo>
                      <a:pt x="126" y="36"/>
                    </a:lnTo>
                    <a:lnTo>
                      <a:pt x="126" y="24"/>
                    </a:lnTo>
                    <a:lnTo>
                      <a:pt x="120" y="18"/>
                    </a:lnTo>
                    <a:lnTo>
                      <a:pt x="78" y="18"/>
                    </a:lnTo>
                    <a:lnTo>
                      <a:pt x="78" y="12"/>
                    </a:lnTo>
                    <a:lnTo>
                      <a:pt x="72" y="12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36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4" name="Malta" descr="© INSCALE GmbH, 18.06.2010"/>
              <p:cNvSpPr>
                <a:spLocks/>
              </p:cNvSpPr>
              <p:nvPr/>
            </p:nvSpPr>
            <p:spPr bwMode="auto">
              <a:xfrm>
                <a:off x="2905" y="1564"/>
                <a:ext cx="8" cy="7"/>
              </a:xfrm>
              <a:custGeom>
                <a:avLst/>
                <a:gdLst>
                  <a:gd name="T0" fmla="*/ 2147483647 w 30"/>
                  <a:gd name="T1" fmla="*/ 2147483647 h 30"/>
                  <a:gd name="T2" fmla="*/ 2147483647 w 30"/>
                  <a:gd name="T3" fmla="*/ 2147483647 h 30"/>
                  <a:gd name="T4" fmla="*/ 2147483647 w 30"/>
                  <a:gd name="T5" fmla="*/ 2147483647 h 30"/>
                  <a:gd name="T6" fmla="*/ 2147483647 w 30"/>
                  <a:gd name="T7" fmla="*/ 0 h 30"/>
                  <a:gd name="T8" fmla="*/ 2147483647 w 30"/>
                  <a:gd name="T9" fmla="*/ 0 h 30"/>
                  <a:gd name="T10" fmla="*/ 0 w 30"/>
                  <a:gd name="T11" fmla="*/ 2147483647 h 30"/>
                  <a:gd name="T12" fmla="*/ 0 w 30"/>
                  <a:gd name="T13" fmla="*/ 2147483647 h 30"/>
                  <a:gd name="T14" fmla="*/ 2147483647 w 30"/>
                  <a:gd name="T15" fmla="*/ 2147483647 h 30"/>
                  <a:gd name="T16" fmla="*/ 2147483647 w 30"/>
                  <a:gd name="T17" fmla="*/ 2147483647 h 30"/>
                  <a:gd name="T18" fmla="*/ 2147483647 w 30"/>
                  <a:gd name="T19" fmla="*/ 2147483647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30"/>
                  <a:gd name="T32" fmla="*/ 30 w 30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5" name="Macedonia" descr="© INSCALE GmbH, 18.06.2010"/>
              <p:cNvSpPr>
                <a:spLocks/>
              </p:cNvSpPr>
              <p:nvPr/>
            </p:nvSpPr>
            <p:spPr bwMode="auto">
              <a:xfrm>
                <a:off x="3009" y="1436"/>
                <a:ext cx="42" cy="33"/>
              </a:xfrm>
              <a:custGeom>
                <a:avLst/>
                <a:gdLst>
                  <a:gd name="T0" fmla="*/ 2147483647 w 162"/>
                  <a:gd name="T1" fmla="*/ 2147483647 h 126"/>
                  <a:gd name="T2" fmla="*/ 2147483647 w 162"/>
                  <a:gd name="T3" fmla="*/ 2147483647 h 126"/>
                  <a:gd name="T4" fmla="*/ 2147483647 w 162"/>
                  <a:gd name="T5" fmla="*/ 2147483647 h 126"/>
                  <a:gd name="T6" fmla="*/ 2147483647 w 162"/>
                  <a:gd name="T7" fmla="*/ 2147483647 h 126"/>
                  <a:gd name="T8" fmla="*/ 2147483647 w 162"/>
                  <a:gd name="T9" fmla="*/ 0 h 126"/>
                  <a:gd name="T10" fmla="*/ 2147483647 w 162"/>
                  <a:gd name="T11" fmla="*/ 2147483647 h 126"/>
                  <a:gd name="T12" fmla="*/ 2147483647 w 162"/>
                  <a:gd name="T13" fmla="*/ 2147483647 h 126"/>
                  <a:gd name="T14" fmla="*/ 2147483647 w 162"/>
                  <a:gd name="T15" fmla="*/ 2147483647 h 126"/>
                  <a:gd name="T16" fmla="*/ 2147483647 w 162"/>
                  <a:gd name="T17" fmla="*/ 2147483647 h 126"/>
                  <a:gd name="T18" fmla="*/ 2147483647 w 162"/>
                  <a:gd name="T19" fmla="*/ 2147483647 h 126"/>
                  <a:gd name="T20" fmla="*/ 2147483647 w 162"/>
                  <a:gd name="T21" fmla="*/ 2147483647 h 126"/>
                  <a:gd name="T22" fmla="*/ 0 w 162"/>
                  <a:gd name="T23" fmla="*/ 2147483647 h 126"/>
                  <a:gd name="T24" fmla="*/ 0 w 162"/>
                  <a:gd name="T25" fmla="*/ 2147483647 h 126"/>
                  <a:gd name="T26" fmla="*/ 2147483647 w 162"/>
                  <a:gd name="T27" fmla="*/ 2147483647 h 126"/>
                  <a:gd name="T28" fmla="*/ 2147483647 w 162"/>
                  <a:gd name="T29" fmla="*/ 2147483647 h 126"/>
                  <a:gd name="T30" fmla="*/ 2147483647 w 162"/>
                  <a:gd name="T31" fmla="*/ 2147483647 h 126"/>
                  <a:gd name="T32" fmla="*/ 2147483647 w 162"/>
                  <a:gd name="T33" fmla="*/ 2147483647 h 126"/>
                  <a:gd name="T34" fmla="*/ 2147483647 w 162"/>
                  <a:gd name="T35" fmla="*/ 2147483647 h 126"/>
                  <a:gd name="T36" fmla="*/ 2147483647 w 162"/>
                  <a:gd name="T37" fmla="*/ 2147483647 h 126"/>
                  <a:gd name="T38" fmla="*/ 2147483647 w 162"/>
                  <a:gd name="T39" fmla="*/ 2147483647 h 126"/>
                  <a:gd name="T40" fmla="*/ 2147483647 w 162"/>
                  <a:gd name="T41" fmla="*/ 2147483647 h 126"/>
                  <a:gd name="T42" fmla="*/ 2147483647 w 162"/>
                  <a:gd name="T43" fmla="*/ 2147483647 h 126"/>
                  <a:gd name="T44" fmla="*/ 2147483647 w 162"/>
                  <a:gd name="T45" fmla="*/ 2147483647 h 126"/>
                  <a:gd name="T46" fmla="*/ 2147483647 w 162"/>
                  <a:gd name="T47" fmla="*/ 2147483647 h 126"/>
                  <a:gd name="T48" fmla="*/ 2147483647 w 162"/>
                  <a:gd name="T49" fmla="*/ 2147483647 h 126"/>
                  <a:gd name="T50" fmla="*/ 2147483647 w 162"/>
                  <a:gd name="T51" fmla="*/ 2147483647 h 126"/>
                  <a:gd name="T52" fmla="*/ 2147483647 w 162"/>
                  <a:gd name="T53" fmla="*/ 2147483647 h 126"/>
                  <a:gd name="T54" fmla="*/ 2147483647 w 162"/>
                  <a:gd name="T55" fmla="*/ 2147483647 h 126"/>
                  <a:gd name="T56" fmla="*/ 2147483647 w 162"/>
                  <a:gd name="T57" fmla="*/ 2147483647 h 126"/>
                  <a:gd name="T58" fmla="*/ 2147483647 w 162"/>
                  <a:gd name="T59" fmla="*/ 2147483647 h 126"/>
                  <a:gd name="T60" fmla="*/ 2147483647 w 162"/>
                  <a:gd name="T61" fmla="*/ 2147483647 h 126"/>
                  <a:gd name="T62" fmla="*/ 2147483647 w 162"/>
                  <a:gd name="T63" fmla="*/ 2147483647 h 126"/>
                  <a:gd name="T64" fmla="*/ 2147483647 w 162"/>
                  <a:gd name="T65" fmla="*/ 2147483647 h 1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2"/>
                  <a:gd name="T100" fmla="*/ 0 h 126"/>
                  <a:gd name="T101" fmla="*/ 162 w 162"/>
                  <a:gd name="T102" fmla="*/ 126 h 1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2" h="126">
                    <a:moveTo>
                      <a:pt x="150" y="42"/>
                    </a:moveTo>
                    <a:lnTo>
                      <a:pt x="132" y="30"/>
                    </a:lnTo>
                    <a:lnTo>
                      <a:pt x="132" y="18"/>
                    </a:lnTo>
                    <a:lnTo>
                      <a:pt x="126" y="18"/>
                    </a:lnTo>
                    <a:lnTo>
                      <a:pt x="114" y="0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24" y="24"/>
                    </a:lnTo>
                    <a:lnTo>
                      <a:pt x="18" y="36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18" y="126"/>
                    </a:lnTo>
                    <a:lnTo>
                      <a:pt x="42" y="120"/>
                    </a:lnTo>
                    <a:lnTo>
                      <a:pt x="42" y="126"/>
                    </a:lnTo>
                    <a:lnTo>
                      <a:pt x="54" y="120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90" y="126"/>
                    </a:lnTo>
                    <a:lnTo>
                      <a:pt x="96" y="114"/>
                    </a:lnTo>
                    <a:lnTo>
                      <a:pt x="96" y="108"/>
                    </a:lnTo>
                    <a:lnTo>
                      <a:pt x="120" y="108"/>
                    </a:lnTo>
                    <a:lnTo>
                      <a:pt x="132" y="102"/>
                    </a:lnTo>
                    <a:lnTo>
                      <a:pt x="156" y="78"/>
                    </a:lnTo>
                    <a:lnTo>
                      <a:pt x="162" y="66"/>
                    </a:lnTo>
                    <a:lnTo>
                      <a:pt x="162" y="60"/>
                    </a:lnTo>
                    <a:lnTo>
                      <a:pt x="156" y="48"/>
                    </a:lnTo>
                    <a:lnTo>
                      <a:pt x="150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6" name="Luxembourg" descr="© INSCALE GmbH, 18.06.2010"/>
              <p:cNvSpPr>
                <a:spLocks/>
              </p:cNvSpPr>
              <p:nvPr/>
            </p:nvSpPr>
            <p:spPr bwMode="auto">
              <a:xfrm>
                <a:off x="2766" y="1281"/>
                <a:ext cx="13" cy="11"/>
              </a:xfrm>
              <a:custGeom>
                <a:avLst/>
                <a:gdLst>
                  <a:gd name="T0" fmla="*/ 2147483647 w 54"/>
                  <a:gd name="T1" fmla="*/ 2147483647 h 42"/>
                  <a:gd name="T2" fmla="*/ 2147483647 w 54"/>
                  <a:gd name="T3" fmla="*/ 2147483647 h 42"/>
                  <a:gd name="T4" fmla="*/ 2147483647 w 54"/>
                  <a:gd name="T5" fmla="*/ 2147483647 h 42"/>
                  <a:gd name="T6" fmla="*/ 2147483647 w 54"/>
                  <a:gd name="T7" fmla="*/ 2147483647 h 42"/>
                  <a:gd name="T8" fmla="*/ 2147483647 w 54"/>
                  <a:gd name="T9" fmla="*/ 2147483647 h 42"/>
                  <a:gd name="T10" fmla="*/ 2147483647 w 54"/>
                  <a:gd name="T11" fmla="*/ 2147483647 h 42"/>
                  <a:gd name="T12" fmla="*/ 2147483647 w 54"/>
                  <a:gd name="T13" fmla="*/ 2147483647 h 42"/>
                  <a:gd name="T14" fmla="*/ 2147483647 w 54"/>
                  <a:gd name="T15" fmla="*/ 2147483647 h 42"/>
                  <a:gd name="T16" fmla="*/ 2147483647 w 54"/>
                  <a:gd name="T17" fmla="*/ 0 h 42"/>
                  <a:gd name="T18" fmla="*/ 2147483647 w 54"/>
                  <a:gd name="T19" fmla="*/ 0 h 42"/>
                  <a:gd name="T20" fmla="*/ 2147483647 w 54"/>
                  <a:gd name="T21" fmla="*/ 2147483647 h 42"/>
                  <a:gd name="T22" fmla="*/ 2147483647 w 54"/>
                  <a:gd name="T23" fmla="*/ 2147483647 h 42"/>
                  <a:gd name="T24" fmla="*/ 0 w 54"/>
                  <a:gd name="T25" fmla="*/ 2147483647 h 42"/>
                  <a:gd name="T26" fmla="*/ 0 w 54"/>
                  <a:gd name="T27" fmla="*/ 2147483647 h 42"/>
                  <a:gd name="T28" fmla="*/ 2147483647 w 54"/>
                  <a:gd name="T29" fmla="*/ 2147483647 h 42"/>
                  <a:gd name="T30" fmla="*/ 2147483647 w 54"/>
                  <a:gd name="T31" fmla="*/ 2147483647 h 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42"/>
                  <a:gd name="T50" fmla="*/ 54 w 54"/>
                  <a:gd name="T51" fmla="*/ 42 h 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42">
                    <a:moveTo>
                      <a:pt x="18" y="42"/>
                    </a:moveTo>
                    <a:lnTo>
                      <a:pt x="30" y="36"/>
                    </a:lnTo>
                    <a:lnTo>
                      <a:pt x="48" y="42"/>
                    </a:lnTo>
                    <a:lnTo>
                      <a:pt x="54" y="36"/>
                    </a:lnTo>
                    <a:lnTo>
                      <a:pt x="54" y="24"/>
                    </a:lnTo>
                    <a:lnTo>
                      <a:pt x="42" y="18"/>
                    </a:lnTo>
                    <a:lnTo>
                      <a:pt x="36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7" name="Lithuania" descr="© INSCALE GmbH, 18.06.2010"/>
              <p:cNvSpPr>
                <a:spLocks/>
              </p:cNvSpPr>
              <p:nvPr/>
            </p:nvSpPr>
            <p:spPr bwMode="auto">
              <a:xfrm>
                <a:off x="3002" y="1156"/>
                <a:ext cx="87" cy="50"/>
              </a:xfrm>
              <a:custGeom>
                <a:avLst/>
                <a:gdLst>
                  <a:gd name="T0" fmla="*/ 2147483647 w 342"/>
                  <a:gd name="T1" fmla="*/ 2147483647 h 198"/>
                  <a:gd name="T2" fmla="*/ 2147483647 w 342"/>
                  <a:gd name="T3" fmla="*/ 2147483647 h 198"/>
                  <a:gd name="T4" fmla="*/ 2147483647 w 342"/>
                  <a:gd name="T5" fmla="*/ 2147483647 h 198"/>
                  <a:gd name="T6" fmla="*/ 2147483647 w 342"/>
                  <a:gd name="T7" fmla="*/ 2147483647 h 198"/>
                  <a:gd name="T8" fmla="*/ 2147483647 w 342"/>
                  <a:gd name="T9" fmla="*/ 2147483647 h 198"/>
                  <a:gd name="T10" fmla="*/ 2147483647 w 342"/>
                  <a:gd name="T11" fmla="*/ 2147483647 h 198"/>
                  <a:gd name="T12" fmla="*/ 2147483647 w 342"/>
                  <a:gd name="T13" fmla="*/ 2147483647 h 198"/>
                  <a:gd name="T14" fmla="*/ 2147483647 w 342"/>
                  <a:gd name="T15" fmla="*/ 2147483647 h 198"/>
                  <a:gd name="T16" fmla="*/ 2147483647 w 342"/>
                  <a:gd name="T17" fmla="*/ 2147483647 h 198"/>
                  <a:gd name="T18" fmla="*/ 2147483647 w 342"/>
                  <a:gd name="T19" fmla="*/ 2147483647 h 198"/>
                  <a:gd name="T20" fmla="*/ 2147483647 w 342"/>
                  <a:gd name="T21" fmla="*/ 2147483647 h 198"/>
                  <a:gd name="T22" fmla="*/ 2147483647 w 342"/>
                  <a:gd name="T23" fmla="*/ 2147483647 h 198"/>
                  <a:gd name="T24" fmla="*/ 2147483647 w 342"/>
                  <a:gd name="T25" fmla="*/ 0 h 198"/>
                  <a:gd name="T26" fmla="*/ 2147483647 w 342"/>
                  <a:gd name="T27" fmla="*/ 2147483647 h 198"/>
                  <a:gd name="T28" fmla="*/ 0 w 342"/>
                  <a:gd name="T29" fmla="*/ 2147483647 h 198"/>
                  <a:gd name="T30" fmla="*/ 2147483647 w 342"/>
                  <a:gd name="T31" fmla="*/ 2147483647 h 198"/>
                  <a:gd name="T32" fmla="*/ 2147483647 w 342"/>
                  <a:gd name="T33" fmla="*/ 2147483647 h 198"/>
                  <a:gd name="T34" fmla="*/ 2147483647 w 342"/>
                  <a:gd name="T35" fmla="*/ 2147483647 h 198"/>
                  <a:gd name="T36" fmla="*/ 2147483647 w 342"/>
                  <a:gd name="T37" fmla="*/ 2147483647 h 198"/>
                  <a:gd name="T38" fmla="*/ 2147483647 w 342"/>
                  <a:gd name="T39" fmla="*/ 2147483647 h 198"/>
                  <a:gd name="T40" fmla="*/ 2147483647 w 342"/>
                  <a:gd name="T41" fmla="*/ 2147483647 h 198"/>
                  <a:gd name="T42" fmla="*/ 2147483647 w 342"/>
                  <a:gd name="T43" fmla="*/ 2147483647 h 198"/>
                  <a:gd name="T44" fmla="*/ 2147483647 w 342"/>
                  <a:gd name="T45" fmla="*/ 2147483647 h 198"/>
                  <a:gd name="T46" fmla="*/ 2147483647 w 342"/>
                  <a:gd name="T47" fmla="*/ 2147483647 h 198"/>
                  <a:gd name="T48" fmla="*/ 2147483647 w 342"/>
                  <a:gd name="T49" fmla="*/ 2147483647 h 198"/>
                  <a:gd name="T50" fmla="*/ 2147483647 w 342"/>
                  <a:gd name="T51" fmla="*/ 2147483647 h 198"/>
                  <a:gd name="T52" fmla="*/ 2147483647 w 342"/>
                  <a:gd name="T53" fmla="*/ 2147483647 h 198"/>
                  <a:gd name="T54" fmla="*/ 2147483647 w 342"/>
                  <a:gd name="T55" fmla="*/ 2147483647 h 198"/>
                  <a:gd name="T56" fmla="*/ 2147483647 w 342"/>
                  <a:gd name="T57" fmla="*/ 2147483647 h 198"/>
                  <a:gd name="T58" fmla="*/ 2147483647 w 342"/>
                  <a:gd name="T59" fmla="*/ 2147483647 h 198"/>
                  <a:gd name="T60" fmla="*/ 2147483647 w 342"/>
                  <a:gd name="T61" fmla="*/ 2147483647 h 198"/>
                  <a:gd name="T62" fmla="*/ 2147483647 w 342"/>
                  <a:gd name="T63" fmla="*/ 2147483647 h 198"/>
                  <a:gd name="T64" fmla="*/ 2147483647 w 342"/>
                  <a:gd name="T65" fmla="*/ 2147483647 h 198"/>
                  <a:gd name="T66" fmla="*/ 2147483647 w 342"/>
                  <a:gd name="T67" fmla="*/ 2147483647 h 198"/>
                  <a:gd name="T68" fmla="*/ 2147483647 w 342"/>
                  <a:gd name="T69" fmla="*/ 2147483647 h 198"/>
                  <a:gd name="T70" fmla="*/ 2147483647 w 342"/>
                  <a:gd name="T71" fmla="*/ 2147483647 h 198"/>
                  <a:gd name="T72" fmla="*/ 2147483647 w 342"/>
                  <a:gd name="T73" fmla="*/ 2147483647 h 198"/>
                  <a:gd name="T74" fmla="*/ 2147483647 w 342"/>
                  <a:gd name="T75" fmla="*/ 2147483647 h 198"/>
                  <a:gd name="T76" fmla="*/ 2147483647 w 342"/>
                  <a:gd name="T77" fmla="*/ 2147483647 h 198"/>
                  <a:gd name="T78" fmla="*/ 2147483647 w 342"/>
                  <a:gd name="T79" fmla="*/ 2147483647 h 198"/>
                  <a:gd name="T80" fmla="*/ 2147483647 w 342"/>
                  <a:gd name="T81" fmla="*/ 2147483647 h 198"/>
                  <a:gd name="T82" fmla="*/ 2147483647 w 342"/>
                  <a:gd name="T83" fmla="*/ 2147483647 h 198"/>
                  <a:gd name="T84" fmla="*/ 2147483647 w 342"/>
                  <a:gd name="T85" fmla="*/ 2147483647 h 19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42"/>
                  <a:gd name="T130" fmla="*/ 0 h 198"/>
                  <a:gd name="T131" fmla="*/ 342 w 342"/>
                  <a:gd name="T132" fmla="*/ 198 h 19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42" h="198">
                    <a:moveTo>
                      <a:pt x="330" y="60"/>
                    </a:moveTo>
                    <a:lnTo>
                      <a:pt x="312" y="54"/>
                    </a:lnTo>
                    <a:lnTo>
                      <a:pt x="294" y="42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64" y="24"/>
                    </a:lnTo>
                    <a:lnTo>
                      <a:pt x="234" y="24"/>
                    </a:lnTo>
                    <a:lnTo>
                      <a:pt x="228" y="12"/>
                    </a:lnTo>
                    <a:lnTo>
                      <a:pt x="222" y="6"/>
                    </a:lnTo>
                    <a:lnTo>
                      <a:pt x="210" y="6"/>
                    </a:lnTo>
                    <a:lnTo>
                      <a:pt x="198" y="18"/>
                    </a:lnTo>
                    <a:lnTo>
                      <a:pt x="180" y="18"/>
                    </a:lnTo>
                    <a:lnTo>
                      <a:pt x="174" y="12"/>
                    </a:lnTo>
                    <a:lnTo>
                      <a:pt x="162" y="12"/>
                    </a:lnTo>
                    <a:lnTo>
                      <a:pt x="156" y="18"/>
                    </a:lnTo>
                    <a:lnTo>
                      <a:pt x="150" y="18"/>
                    </a:lnTo>
                    <a:lnTo>
                      <a:pt x="144" y="12"/>
                    </a:lnTo>
                    <a:lnTo>
                      <a:pt x="138" y="12"/>
                    </a:lnTo>
                    <a:lnTo>
                      <a:pt x="126" y="6"/>
                    </a:lnTo>
                    <a:lnTo>
                      <a:pt x="120" y="6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6" y="6"/>
                    </a:lnTo>
                    <a:lnTo>
                      <a:pt x="90" y="0"/>
                    </a:lnTo>
                    <a:lnTo>
                      <a:pt x="72" y="0"/>
                    </a:lnTo>
                    <a:lnTo>
                      <a:pt x="60" y="12"/>
                    </a:lnTo>
                    <a:lnTo>
                      <a:pt x="18" y="12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60"/>
                    </a:lnTo>
                    <a:lnTo>
                      <a:pt x="12" y="84"/>
                    </a:lnTo>
                    <a:lnTo>
                      <a:pt x="18" y="90"/>
                    </a:lnTo>
                    <a:lnTo>
                      <a:pt x="18" y="96"/>
                    </a:lnTo>
                    <a:lnTo>
                      <a:pt x="30" y="96"/>
                    </a:lnTo>
                    <a:lnTo>
                      <a:pt x="30" y="102"/>
                    </a:lnTo>
                    <a:lnTo>
                      <a:pt x="42" y="102"/>
                    </a:lnTo>
                    <a:lnTo>
                      <a:pt x="48" y="108"/>
                    </a:lnTo>
                    <a:lnTo>
                      <a:pt x="72" y="108"/>
                    </a:lnTo>
                    <a:lnTo>
                      <a:pt x="84" y="102"/>
                    </a:lnTo>
                    <a:lnTo>
                      <a:pt x="102" y="102"/>
                    </a:lnTo>
                    <a:lnTo>
                      <a:pt x="108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102" y="162"/>
                    </a:lnTo>
                    <a:lnTo>
                      <a:pt x="120" y="162"/>
                    </a:lnTo>
                    <a:lnTo>
                      <a:pt x="138" y="168"/>
                    </a:lnTo>
                    <a:lnTo>
                      <a:pt x="144" y="168"/>
                    </a:lnTo>
                    <a:lnTo>
                      <a:pt x="156" y="174"/>
                    </a:lnTo>
                    <a:lnTo>
                      <a:pt x="156" y="198"/>
                    </a:lnTo>
                    <a:lnTo>
                      <a:pt x="162" y="198"/>
                    </a:lnTo>
                    <a:lnTo>
                      <a:pt x="168" y="192"/>
                    </a:lnTo>
                    <a:lnTo>
                      <a:pt x="180" y="192"/>
                    </a:lnTo>
                    <a:lnTo>
                      <a:pt x="192" y="186"/>
                    </a:lnTo>
                    <a:lnTo>
                      <a:pt x="198" y="186"/>
                    </a:lnTo>
                    <a:lnTo>
                      <a:pt x="204" y="192"/>
                    </a:lnTo>
                    <a:lnTo>
                      <a:pt x="204" y="198"/>
                    </a:lnTo>
                    <a:lnTo>
                      <a:pt x="234" y="198"/>
                    </a:lnTo>
                    <a:lnTo>
                      <a:pt x="234" y="180"/>
                    </a:lnTo>
                    <a:lnTo>
                      <a:pt x="246" y="192"/>
                    </a:lnTo>
                    <a:lnTo>
                      <a:pt x="252" y="180"/>
                    </a:lnTo>
                    <a:lnTo>
                      <a:pt x="258" y="174"/>
                    </a:lnTo>
                    <a:lnTo>
                      <a:pt x="270" y="168"/>
                    </a:lnTo>
                    <a:lnTo>
                      <a:pt x="288" y="168"/>
                    </a:lnTo>
                    <a:lnTo>
                      <a:pt x="288" y="174"/>
                    </a:lnTo>
                    <a:lnTo>
                      <a:pt x="282" y="180"/>
                    </a:lnTo>
                    <a:lnTo>
                      <a:pt x="294" y="180"/>
                    </a:lnTo>
                    <a:lnTo>
                      <a:pt x="294" y="174"/>
                    </a:lnTo>
                    <a:lnTo>
                      <a:pt x="288" y="168"/>
                    </a:lnTo>
                    <a:lnTo>
                      <a:pt x="288" y="156"/>
                    </a:lnTo>
                    <a:lnTo>
                      <a:pt x="282" y="150"/>
                    </a:lnTo>
                    <a:lnTo>
                      <a:pt x="282" y="144"/>
                    </a:lnTo>
                    <a:lnTo>
                      <a:pt x="294" y="144"/>
                    </a:lnTo>
                    <a:lnTo>
                      <a:pt x="294" y="138"/>
                    </a:lnTo>
                    <a:lnTo>
                      <a:pt x="288" y="126"/>
                    </a:lnTo>
                    <a:lnTo>
                      <a:pt x="288" y="120"/>
                    </a:lnTo>
                    <a:lnTo>
                      <a:pt x="294" y="114"/>
                    </a:lnTo>
                    <a:lnTo>
                      <a:pt x="312" y="114"/>
                    </a:lnTo>
                    <a:lnTo>
                      <a:pt x="306" y="96"/>
                    </a:lnTo>
                    <a:lnTo>
                      <a:pt x="312" y="96"/>
                    </a:lnTo>
                    <a:lnTo>
                      <a:pt x="318" y="102"/>
                    </a:lnTo>
                    <a:lnTo>
                      <a:pt x="336" y="102"/>
                    </a:lnTo>
                    <a:lnTo>
                      <a:pt x="342" y="96"/>
                    </a:lnTo>
                    <a:lnTo>
                      <a:pt x="324" y="78"/>
                    </a:lnTo>
                    <a:lnTo>
                      <a:pt x="324" y="72"/>
                    </a:lnTo>
                    <a:lnTo>
                      <a:pt x="330" y="66"/>
                    </a:lnTo>
                    <a:lnTo>
                      <a:pt x="330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8" name="Liechtenstein" descr="© INSCALE GmbH, 18.06.2010"/>
              <p:cNvSpPr>
                <a:spLocks/>
              </p:cNvSpPr>
              <p:nvPr/>
            </p:nvSpPr>
            <p:spPr bwMode="auto">
              <a:xfrm>
                <a:off x="2824" y="1337"/>
                <a:ext cx="4" cy="6"/>
              </a:xfrm>
              <a:custGeom>
                <a:avLst/>
                <a:gdLst>
                  <a:gd name="T0" fmla="*/ 2147483647 w 18"/>
                  <a:gd name="T1" fmla="*/ 0 h 24"/>
                  <a:gd name="T2" fmla="*/ 2147483647 w 18"/>
                  <a:gd name="T3" fmla="*/ 2147483647 h 24"/>
                  <a:gd name="T4" fmla="*/ 0 w 18"/>
                  <a:gd name="T5" fmla="*/ 2147483647 h 24"/>
                  <a:gd name="T6" fmla="*/ 0 w 18"/>
                  <a:gd name="T7" fmla="*/ 2147483647 h 24"/>
                  <a:gd name="T8" fmla="*/ 2147483647 w 18"/>
                  <a:gd name="T9" fmla="*/ 2147483647 h 24"/>
                  <a:gd name="T10" fmla="*/ 2147483647 w 18"/>
                  <a:gd name="T11" fmla="*/ 0 h 24"/>
                  <a:gd name="T12" fmla="*/ 2147483647 w 18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4"/>
                  <a:gd name="T23" fmla="*/ 18 w 18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4">
                    <a:moveTo>
                      <a:pt x="12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59" name="Latvia" descr="© INSCALE GmbH, 18.06.2010"/>
              <p:cNvSpPr>
                <a:spLocks/>
              </p:cNvSpPr>
              <p:nvPr/>
            </p:nvSpPr>
            <p:spPr bwMode="auto">
              <a:xfrm>
                <a:off x="3000" y="1125"/>
                <a:ext cx="109" cy="46"/>
              </a:xfrm>
              <a:custGeom>
                <a:avLst/>
                <a:gdLst>
                  <a:gd name="T0" fmla="*/ 2147483647 w 426"/>
                  <a:gd name="T1" fmla="*/ 2147483647 h 180"/>
                  <a:gd name="T2" fmla="*/ 2147483647 w 426"/>
                  <a:gd name="T3" fmla="*/ 2147483647 h 180"/>
                  <a:gd name="T4" fmla="*/ 2147483647 w 426"/>
                  <a:gd name="T5" fmla="*/ 2147483647 h 180"/>
                  <a:gd name="T6" fmla="*/ 2147483647 w 426"/>
                  <a:gd name="T7" fmla="*/ 2147483647 h 180"/>
                  <a:gd name="T8" fmla="*/ 2147483647 w 426"/>
                  <a:gd name="T9" fmla="*/ 2147483647 h 180"/>
                  <a:gd name="T10" fmla="*/ 2147483647 w 426"/>
                  <a:gd name="T11" fmla="*/ 2147483647 h 180"/>
                  <a:gd name="T12" fmla="*/ 2147483647 w 426"/>
                  <a:gd name="T13" fmla="*/ 2147483647 h 180"/>
                  <a:gd name="T14" fmla="*/ 2147483647 w 426"/>
                  <a:gd name="T15" fmla="*/ 2147483647 h 180"/>
                  <a:gd name="T16" fmla="*/ 2147483647 w 426"/>
                  <a:gd name="T17" fmla="*/ 2147483647 h 180"/>
                  <a:gd name="T18" fmla="*/ 2147483647 w 426"/>
                  <a:gd name="T19" fmla="*/ 2147483647 h 180"/>
                  <a:gd name="T20" fmla="*/ 2147483647 w 426"/>
                  <a:gd name="T21" fmla="*/ 2147483647 h 180"/>
                  <a:gd name="T22" fmla="*/ 2147483647 w 426"/>
                  <a:gd name="T23" fmla="*/ 2147483647 h 180"/>
                  <a:gd name="T24" fmla="*/ 2147483647 w 426"/>
                  <a:gd name="T25" fmla="*/ 2147483647 h 180"/>
                  <a:gd name="T26" fmla="*/ 2147483647 w 426"/>
                  <a:gd name="T27" fmla="*/ 2147483647 h 180"/>
                  <a:gd name="T28" fmla="*/ 2147483647 w 426"/>
                  <a:gd name="T29" fmla="*/ 2147483647 h 180"/>
                  <a:gd name="T30" fmla="*/ 2147483647 w 426"/>
                  <a:gd name="T31" fmla="*/ 2147483647 h 180"/>
                  <a:gd name="T32" fmla="*/ 2147483647 w 426"/>
                  <a:gd name="T33" fmla="*/ 2147483647 h 180"/>
                  <a:gd name="T34" fmla="*/ 2147483647 w 426"/>
                  <a:gd name="T35" fmla="*/ 2147483647 h 180"/>
                  <a:gd name="T36" fmla="*/ 2147483647 w 426"/>
                  <a:gd name="T37" fmla="*/ 2147483647 h 180"/>
                  <a:gd name="T38" fmla="*/ 2147483647 w 426"/>
                  <a:gd name="T39" fmla="*/ 2147483647 h 180"/>
                  <a:gd name="T40" fmla="*/ 2147483647 w 426"/>
                  <a:gd name="T41" fmla="*/ 2147483647 h 180"/>
                  <a:gd name="T42" fmla="*/ 2147483647 w 426"/>
                  <a:gd name="T43" fmla="*/ 2147483647 h 180"/>
                  <a:gd name="T44" fmla="*/ 2147483647 w 426"/>
                  <a:gd name="T45" fmla="*/ 2147483647 h 180"/>
                  <a:gd name="T46" fmla="*/ 2147483647 w 426"/>
                  <a:gd name="T47" fmla="*/ 2147483647 h 180"/>
                  <a:gd name="T48" fmla="*/ 2147483647 w 426"/>
                  <a:gd name="T49" fmla="*/ 2147483647 h 180"/>
                  <a:gd name="T50" fmla="*/ 2147483647 w 426"/>
                  <a:gd name="T51" fmla="*/ 2147483647 h 180"/>
                  <a:gd name="T52" fmla="*/ 2147483647 w 426"/>
                  <a:gd name="T53" fmla="*/ 2147483647 h 180"/>
                  <a:gd name="T54" fmla="*/ 2147483647 w 426"/>
                  <a:gd name="T55" fmla="*/ 2147483647 h 180"/>
                  <a:gd name="T56" fmla="*/ 2147483647 w 426"/>
                  <a:gd name="T57" fmla="*/ 2147483647 h 180"/>
                  <a:gd name="T58" fmla="*/ 2147483647 w 426"/>
                  <a:gd name="T59" fmla="*/ 2147483647 h 180"/>
                  <a:gd name="T60" fmla="*/ 2147483647 w 426"/>
                  <a:gd name="T61" fmla="*/ 0 h 180"/>
                  <a:gd name="T62" fmla="*/ 2147483647 w 426"/>
                  <a:gd name="T63" fmla="*/ 2147483647 h 180"/>
                  <a:gd name="T64" fmla="*/ 2147483647 w 426"/>
                  <a:gd name="T65" fmla="*/ 2147483647 h 180"/>
                  <a:gd name="T66" fmla="*/ 2147483647 w 426"/>
                  <a:gd name="T67" fmla="*/ 2147483647 h 180"/>
                  <a:gd name="T68" fmla="*/ 2147483647 w 426"/>
                  <a:gd name="T69" fmla="*/ 2147483647 h 180"/>
                  <a:gd name="T70" fmla="*/ 2147483647 w 426"/>
                  <a:gd name="T71" fmla="*/ 2147483647 h 180"/>
                  <a:gd name="T72" fmla="*/ 2147483647 w 426"/>
                  <a:gd name="T73" fmla="*/ 2147483647 h 180"/>
                  <a:gd name="T74" fmla="*/ 2147483647 w 426"/>
                  <a:gd name="T75" fmla="*/ 2147483647 h 180"/>
                  <a:gd name="T76" fmla="*/ 2147483647 w 426"/>
                  <a:gd name="T77" fmla="*/ 2147483647 h 180"/>
                  <a:gd name="T78" fmla="*/ 2147483647 w 426"/>
                  <a:gd name="T79" fmla="*/ 2147483647 h 180"/>
                  <a:gd name="T80" fmla="*/ 2147483647 w 426"/>
                  <a:gd name="T81" fmla="*/ 2147483647 h 180"/>
                  <a:gd name="T82" fmla="*/ 2147483647 w 426"/>
                  <a:gd name="T83" fmla="*/ 2147483647 h 180"/>
                  <a:gd name="T84" fmla="*/ 0 w 426"/>
                  <a:gd name="T85" fmla="*/ 2147483647 h 180"/>
                  <a:gd name="T86" fmla="*/ 2147483647 w 426"/>
                  <a:gd name="T87" fmla="*/ 2147483647 h 1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6"/>
                  <a:gd name="T133" fmla="*/ 0 h 180"/>
                  <a:gd name="T134" fmla="*/ 426 w 426"/>
                  <a:gd name="T135" fmla="*/ 180 h 1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6" h="180">
                    <a:moveTo>
                      <a:pt x="6" y="144"/>
                    </a:moveTo>
                    <a:lnTo>
                      <a:pt x="6" y="138"/>
                    </a:lnTo>
                    <a:lnTo>
                      <a:pt x="12" y="138"/>
                    </a:lnTo>
                    <a:lnTo>
                      <a:pt x="24" y="132"/>
                    </a:lnTo>
                    <a:lnTo>
                      <a:pt x="66" y="132"/>
                    </a:lnTo>
                    <a:lnTo>
                      <a:pt x="78" y="120"/>
                    </a:lnTo>
                    <a:lnTo>
                      <a:pt x="96" y="120"/>
                    </a:lnTo>
                    <a:lnTo>
                      <a:pt x="102" y="126"/>
                    </a:lnTo>
                    <a:lnTo>
                      <a:pt x="108" y="126"/>
                    </a:lnTo>
                    <a:lnTo>
                      <a:pt x="114" y="132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32" y="126"/>
                    </a:lnTo>
                    <a:lnTo>
                      <a:pt x="144" y="132"/>
                    </a:lnTo>
                    <a:lnTo>
                      <a:pt x="150" y="132"/>
                    </a:lnTo>
                    <a:lnTo>
                      <a:pt x="156" y="138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80" y="132"/>
                    </a:lnTo>
                    <a:lnTo>
                      <a:pt x="186" y="138"/>
                    </a:lnTo>
                    <a:lnTo>
                      <a:pt x="204" y="138"/>
                    </a:lnTo>
                    <a:lnTo>
                      <a:pt x="216" y="126"/>
                    </a:lnTo>
                    <a:lnTo>
                      <a:pt x="228" y="126"/>
                    </a:lnTo>
                    <a:lnTo>
                      <a:pt x="234" y="132"/>
                    </a:lnTo>
                    <a:lnTo>
                      <a:pt x="240" y="144"/>
                    </a:lnTo>
                    <a:lnTo>
                      <a:pt x="270" y="144"/>
                    </a:lnTo>
                    <a:lnTo>
                      <a:pt x="282" y="150"/>
                    </a:lnTo>
                    <a:lnTo>
                      <a:pt x="288" y="150"/>
                    </a:lnTo>
                    <a:lnTo>
                      <a:pt x="300" y="162"/>
                    </a:lnTo>
                    <a:lnTo>
                      <a:pt x="318" y="174"/>
                    </a:lnTo>
                    <a:lnTo>
                      <a:pt x="336" y="180"/>
                    </a:lnTo>
                    <a:lnTo>
                      <a:pt x="360" y="168"/>
                    </a:lnTo>
                    <a:lnTo>
                      <a:pt x="378" y="168"/>
                    </a:lnTo>
                    <a:lnTo>
                      <a:pt x="384" y="174"/>
                    </a:lnTo>
                    <a:lnTo>
                      <a:pt x="390" y="168"/>
                    </a:lnTo>
                    <a:lnTo>
                      <a:pt x="396" y="168"/>
                    </a:lnTo>
                    <a:lnTo>
                      <a:pt x="402" y="162"/>
                    </a:lnTo>
                    <a:lnTo>
                      <a:pt x="408" y="150"/>
                    </a:lnTo>
                    <a:lnTo>
                      <a:pt x="414" y="144"/>
                    </a:lnTo>
                    <a:lnTo>
                      <a:pt x="420" y="150"/>
                    </a:lnTo>
                    <a:lnTo>
                      <a:pt x="426" y="150"/>
                    </a:lnTo>
                    <a:lnTo>
                      <a:pt x="426" y="126"/>
                    </a:lnTo>
                    <a:lnTo>
                      <a:pt x="414" y="114"/>
                    </a:lnTo>
                    <a:lnTo>
                      <a:pt x="408" y="102"/>
                    </a:lnTo>
                    <a:lnTo>
                      <a:pt x="402" y="96"/>
                    </a:lnTo>
                    <a:lnTo>
                      <a:pt x="378" y="90"/>
                    </a:lnTo>
                    <a:lnTo>
                      <a:pt x="384" y="72"/>
                    </a:lnTo>
                    <a:lnTo>
                      <a:pt x="402" y="72"/>
                    </a:lnTo>
                    <a:lnTo>
                      <a:pt x="402" y="66"/>
                    </a:lnTo>
                    <a:lnTo>
                      <a:pt x="396" y="60"/>
                    </a:lnTo>
                    <a:lnTo>
                      <a:pt x="384" y="54"/>
                    </a:lnTo>
                    <a:lnTo>
                      <a:pt x="372" y="42"/>
                    </a:lnTo>
                    <a:lnTo>
                      <a:pt x="354" y="42"/>
                    </a:lnTo>
                    <a:lnTo>
                      <a:pt x="348" y="36"/>
                    </a:lnTo>
                    <a:lnTo>
                      <a:pt x="330" y="36"/>
                    </a:lnTo>
                    <a:lnTo>
                      <a:pt x="324" y="42"/>
                    </a:lnTo>
                    <a:lnTo>
                      <a:pt x="306" y="42"/>
                    </a:lnTo>
                    <a:lnTo>
                      <a:pt x="288" y="24"/>
                    </a:lnTo>
                    <a:lnTo>
                      <a:pt x="276" y="18"/>
                    </a:lnTo>
                    <a:lnTo>
                      <a:pt x="270" y="12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2"/>
                    </a:lnTo>
                    <a:lnTo>
                      <a:pt x="174" y="12"/>
                    </a:lnTo>
                    <a:lnTo>
                      <a:pt x="180" y="24"/>
                    </a:lnTo>
                    <a:lnTo>
                      <a:pt x="180" y="30"/>
                    </a:lnTo>
                    <a:lnTo>
                      <a:pt x="186" y="42"/>
                    </a:lnTo>
                    <a:lnTo>
                      <a:pt x="186" y="60"/>
                    </a:lnTo>
                    <a:lnTo>
                      <a:pt x="192" y="66"/>
                    </a:lnTo>
                    <a:lnTo>
                      <a:pt x="186" y="78"/>
                    </a:lnTo>
                    <a:lnTo>
                      <a:pt x="156" y="78"/>
                    </a:lnTo>
                    <a:lnTo>
                      <a:pt x="138" y="72"/>
                    </a:lnTo>
                    <a:lnTo>
                      <a:pt x="126" y="72"/>
                    </a:lnTo>
                    <a:lnTo>
                      <a:pt x="114" y="54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60" y="30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8" y="78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6" y="150"/>
                    </a:lnTo>
                    <a:lnTo>
                      <a:pt x="6" y="14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0" name="Italy" descr="© INSCALE GmbH, 18.06.2010"/>
              <p:cNvSpPr>
                <a:spLocks noEditPoints="1"/>
              </p:cNvSpPr>
              <p:nvPr/>
            </p:nvSpPr>
            <p:spPr bwMode="auto">
              <a:xfrm>
                <a:off x="2778" y="1341"/>
                <a:ext cx="199" cy="212"/>
              </a:xfrm>
              <a:custGeom>
                <a:avLst/>
                <a:gdLst>
                  <a:gd name="T0" fmla="*/ 2147483647 w 780"/>
                  <a:gd name="T1" fmla="*/ 2147483647 h 828"/>
                  <a:gd name="T2" fmla="*/ 2147483647 w 780"/>
                  <a:gd name="T3" fmla="*/ 2147483647 h 828"/>
                  <a:gd name="T4" fmla="*/ 2147483647 w 780"/>
                  <a:gd name="T5" fmla="*/ 2147483647 h 828"/>
                  <a:gd name="T6" fmla="*/ 2147483647 w 780"/>
                  <a:gd name="T7" fmla="*/ 2147483647 h 828"/>
                  <a:gd name="T8" fmla="*/ 2147483647 w 780"/>
                  <a:gd name="T9" fmla="*/ 2147483647 h 828"/>
                  <a:gd name="T10" fmla="*/ 2147483647 w 780"/>
                  <a:gd name="T11" fmla="*/ 2147483647 h 828"/>
                  <a:gd name="T12" fmla="*/ 2147483647 w 780"/>
                  <a:gd name="T13" fmla="*/ 2147483647 h 828"/>
                  <a:gd name="T14" fmla="*/ 2147483647 w 780"/>
                  <a:gd name="T15" fmla="*/ 2147483647 h 828"/>
                  <a:gd name="T16" fmla="*/ 2147483647 w 780"/>
                  <a:gd name="T17" fmla="*/ 2147483647 h 828"/>
                  <a:gd name="T18" fmla="*/ 2147483647 w 780"/>
                  <a:gd name="T19" fmla="*/ 2147483647 h 828"/>
                  <a:gd name="T20" fmla="*/ 2147483647 w 780"/>
                  <a:gd name="T21" fmla="*/ 2147483647 h 828"/>
                  <a:gd name="T22" fmla="*/ 2147483647 w 780"/>
                  <a:gd name="T23" fmla="*/ 2147483647 h 828"/>
                  <a:gd name="T24" fmla="*/ 2147483647 w 780"/>
                  <a:gd name="T25" fmla="*/ 2147483647 h 828"/>
                  <a:gd name="T26" fmla="*/ 2147483647 w 780"/>
                  <a:gd name="T27" fmla="*/ 2147483647 h 828"/>
                  <a:gd name="T28" fmla="*/ 2147483647 w 780"/>
                  <a:gd name="T29" fmla="*/ 2147483647 h 828"/>
                  <a:gd name="T30" fmla="*/ 2147483647 w 780"/>
                  <a:gd name="T31" fmla="*/ 2147483647 h 828"/>
                  <a:gd name="T32" fmla="*/ 2147483647 w 780"/>
                  <a:gd name="T33" fmla="*/ 2147483647 h 828"/>
                  <a:gd name="T34" fmla="*/ 2147483647 w 780"/>
                  <a:gd name="T35" fmla="*/ 2147483647 h 828"/>
                  <a:gd name="T36" fmla="*/ 2147483647 w 780"/>
                  <a:gd name="T37" fmla="*/ 2147483647 h 828"/>
                  <a:gd name="T38" fmla="*/ 2147483647 w 780"/>
                  <a:gd name="T39" fmla="*/ 2147483647 h 828"/>
                  <a:gd name="T40" fmla="*/ 2147483647 w 780"/>
                  <a:gd name="T41" fmla="*/ 2147483647 h 828"/>
                  <a:gd name="T42" fmla="*/ 2147483647 w 780"/>
                  <a:gd name="T43" fmla="*/ 2147483647 h 828"/>
                  <a:gd name="T44" fmla="*/ 2147483647 w 780"/>
                  <a:gd name="T45" fmla="*/ 2147483647 h 828"/>
                  <a:gd name="T46" fmla="*/ 2147483647 w 780"/>
                  <a:gd name="T47" fmla="*/ 2147483647 h 828"/>
                  <a:gd name="T48" fmla="*/ 2147483647 w 780"/>
                  <a:gd name="T49" fmla="*/ 2147483647 h 828"/>
                  <a:gd name="T50" fmla="*/ 2147483647 w 780"/>
                  <a:gd name="T51" fmla="*/ 2147483647 h 828"/>
                  <a:gd name="T52" fmla="*/ 2147483647 w 780"/>
                  <a:gd name="T53" fmla="*/ 2147483647 h 828"/>
                  <a:gd name="T54" fmla="*/ 2147483647 w 780"/>
                  <a:gd name="T55" fmla="*/ 2147483647 h 828"/>
                  <a:gd name="T56" fmla="*/ 2147483647 w 780"/>
                  <a:gd name="T57" fmla="*/ 2147483647 h 828"/>
                  <a:gd name="T58" fmla="*/ 2147483647 w 780"/>
                  <a:gd name="T59" fmla="*/ 2147483647 h 828"/>
                  <a:gd name="T60" fmla="*/ 2147483647 w 780"/>
                  <a:gd name="T61" fmla="*/ 2147483647 h 828"/>
                  <a:gd name="T62" fmla="*/ 2147483647 w 780"/>
                  <a:gd name="T63" fmla="*/ 2147483647 h 828"/>
                  <a:gd name="T64" fmla="*/ 2147483647 w 780"/>
                  <a:gd name="T65" fmla="*/ 2147483647 h 828"/>
                  <a:gd name="T66" fmla="*/ 2147483647 w 780"/>
                  <a:gd name="T67" fmla="*/ 2147483647 h 828"/>
                  <a:gd name="T68" fmla="*/ 2147483647 w 780"/>
                  <a:gd name="T69" fmla="*/ 2147483647 h 828"/>
                  <a:gd name="T70" fmla="*/ 2147483647 w 780"/>
                  <a:gd name="T71" fmla="*/ 2147483647 h 828"/>
                  <a:gd name="T72" fmla="*/ 2147483647 w 780"/>
                  <a:gd name="T73" fmla="*/ 2147483647 h 828"/>
                  <a:gd name="T74" fmla="*/ 2147483647 w 780"/>
                  <a:gd name="T75" fmla="*/ 2147483647 h 828"/>
                  <a:gd name="T76" fmla="*/ 2147483647 w 780"/>
                  <a:gd name="T77" fmla="*/ 2147483647 h 828"/>
                  <a:gd name="T78" fmla="*/ 2147483647 w 780"/>
                  <a:gd name="T79" fmla="*/ 2147483647 h 828"/>
                  <a:gd name="T80" fmla="*/ 2147483647 w 780"/>
                  <a:gd name="T81" fmla="*/ 2147483647 h 828"/>
                  <a:gd name="T82" fmla="*/ 2147483647 w 780"/>
                  <a:gd name="T83" fmla="*/ 2147483647 h 828"/>
                  <a:gd name="T84" fmla="*/ 2147483647 w 780"/>
                  <a:gd name="T85" fmla="*/ 2147483647 h 828"/>
                  <a:gd name="T86" fmla="*/ 2147483647 w 780"/>
                  <a:gd name="T87" fmla="*/ 2147483647 h 828"/>
                  <a:gd name="T88" fmla="*/ 2147483647 w 780"/>
                  <a:gd name="T89" fmla="*/ 2147483647 h 828"/>
                  <a:gd name="T90" fmla="*/ 2147483647 w 780"/>
                  <a:gd name="T91" fmla="*/ 2147483647 h 828"/>
                  <a:gd name="T92" fmla="*/ 2147483647 w 780"/>
                  <a:gd name="T93" fmla="*/ 2147483647 h 828"/>
                  <a:gd name="T94" fmla="*/ 2147483647 w 780"/>
                  <a:gd name="T95" fmla="*/ 2147483647 h 828"/>
                  <a:gd name="T96" fmla="*/ 2147483647 w 780"/>
                  <a:gd name="T97" fmla="*/ 2147483647 h 828"/>
                  <a:gd name="T98" fmla="*/ 2147483647 w 780"/>
                  <a:gd name="T99" fmla="*/ 2147483647 h 828"/>
                  <a:gd name="T100" fmla="*/ 2147483647 w 780"/>
                  <a:gd name="T101" fmla="*/ 2147483647 h 828"/>
                  <a:gd name="T102" fmla="*/ 2147483647 w 780"/>
                  <a:gd name="T103" fmla="*/ 2147483647 h 828"/>
                  <a:gd name="T104" fmla="*/ 2147483647 w 780"/>
                  <a:gd name="T105" fmla="*/ 2147483647 h 828"/>
                  <a:gd name="T106" fmla="*/ 2147483647 w 780"/>
                  <a:gd name="T107" fmla="*/ 2147483647 h 828"/>
                  <a:gd name="T108" fmla="*/ 2147483647 w 780"/>
                  <a:gd name="T109" fmla="*/ 2147483647 h 828"/>
                  <a:gd name="T110" fmla="*/ 2147483647 w 780"/>
                  <a:gd name="T111" fmla="*/ 2147483647 h 828"/>
                  <a:gd name="T112" fmla="*/ 2147483647 w 780"/>
                  <a:gd name="T113" fmla="*/ 2147483647 h 82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780"/>
                  <a:gd name="T172" fmla="*/ 0 h 828"/>
                  <a:gd name="T173" fmla="*/ 780 w 780"/>
                  <a:gd name="T174" fmla="*/ 828 h 82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780" h="828">
                    <a:moveTo>
                      <a:pt x="570" y="720"/>
                    </a:moveTo>
                    <a:lnTo>
                      <a:pt x="558" y="714"/>
                    </a:lnTo>
                    <a:lnTo>
                      <a:pt x="552" y="708"/>
                    </a:lnTo>
                    <a:lnTo>
                      <a:pt x="540" y="708"/>
                    </a:lnTo>
                    <a:lnTo>
                      <a:pt x="534" y="714"/>
                    </a:lnTo>
                    <a:lnTo>
                      <a:pt x="522" y="720"/>
                    </a:lnTo>
                    <a:lnTo>
                      <a:pt x="516" y="726"/>
                    </a:lnTo>
                    <a:lnTo>
                      <a:pt x="468" y="726"/>
                    </a:lnTo>
                    <a:lnTo>
                      <a:pt x="456" y="720"/>
                    </a:lnTo>
                    <a:lnTo>
                      <a:pt x="444" y="708"/>
                    </a:lnTo>
                    <a:lnTo>
                      <a:pt x="438" y="708"/>
                    </a:lnTo>
                    <a:lnTo>
                      <a:pt x="420" y="726"/>
                    </a:lnTo>
                    <a:lnTo>
                      <a:pt x="402" y="714"/>
                    </a:lnTo>
                    <a:lnTo>
                      <a:pt x="396" y="714"/>
                    </a:lnTo>
                    <a:lnTo>
                      <a:pt x="384" y="726"/>
                    </a:lnTo>
                    <a:lnTo>
                      <a:pt x="384" y="738"/>
                    </a:lnTo>
                    <a:lnTo>
                      <a:pt x="396" y="750"/>
                    </a:lnTo>
                    <a:lnTo>
                      <a:pt x="420" y="762"/>
                    </a:lnTo>
                    <a:lnTo>
                      <a:pt x="426" y="762"/>
                    </a:lnTo>
                    <a:lnTo>
                      <a:pt x="444" y="780"/>
                    </a:lnTo>
                    <a:lnTo>
                      <a:pt x="444" y="786"/>
                    </a:lnTo>
                    <a:lnTo>
                      <a:pt x="456" y="786"/>
                    </a:lnTo>
                    <a:lnTo>
                      <a:pt x="468" y="798"/>
                    </a:lnTo>
                    <a:lnTo>
                      <a:pt x="480" y="804"/>
                    </a:lnTo>
                    <a:lnTo>
                      <a:pt x="498" y="798"/>
                    </a:lnTo>
                    <a:lnTo>
                      <a:pt x="504" y="804"/>
                    </a:lnTo>
                    <a:lnTo>
                      <a:pt x="516" y="810"/>
                    </a:lnTo>
                    <a:lnTo>
                      <a:pt x="522" y="822"/>
                    </a:lnTo>
                    <a:lnTo>
                      <a:pt x="534" y="828"/>
                    </a:lnTo>
                    <a:lnTo>
                      <a:pt x="558" y="828"/>
                    </a:lnTo>
                    <a:lnTo>
                      <a:pt x="570" y="816"/>
                    </a:lnTo>
                    <a:lnTo>
                      <a:pt x="570" y="792"/>
                    </a:lnTo>
                    <a:lnTo>
                      <a:pt x="564" y="780"/>
                    </a:lnTo>
                    <a:lnTo>
                      <a:pt x="564" y="768"/>
                    </a:lnTo>
                    <a:lnTo>
                      <a:pt x="570" y="750"/>
                    </a:lnTo>
                    <a:lnTo>
                      <a:pt x="576" y="738"/>
                    </a:lnTo>
                    <a:lnTo>
                      <a:pt x="582" y="732"/>
                    </a:lnTo>
                    <a:lnTo>
                      <a:pt x="582" y="714"/>
                    </a:lnTo>
                    <a:lnTo>
                      <a:pt x="576" y="702"/>
                    </a:lnTo>
                    <a:lnTo>
                      <a:pt x="570" y="720"/>
                    </a:lnTo>
                    <a:close/>
                    <a:moveTo>
                      <a:pt x="180" y="468"/>
                    </a:moveTo>
                    <a:lnTo>
                      <a:pt x="156" y="480"/>
                    </a:lnTo>
                    <a:lnTo>
                      <a:pt x="150" y="486"/>
                    </a:lnTo>
                    <a:lnTo>
                      <a:pt x="138" y="492"/>
                    </a:lnTo>
                    <a:lnTo>
                      <a:pt x="132" y="498"/>
                    </a:lnTo>
                    <a:lnTo>
                      <a:pt x="126" y="498"/>
                    </a:lnTo>
                    <a:lnTo>
                      <a:pt x="114" y="492"/>
                    </a:lnTo>
                    <a:lnTo>
                      <a:pt x="102" y="480"/>
                    </a:lnTo>
                    <a:lnTo>
                      <a:pt x="96" y="498"/>
                    </a:lnTo>
                    <a:lnTo>
                      <a:pt x="102" y="504"/>
                    </a:lnTo>
                    <a:lnTo>
                      <a:pt x="114" y="510"/>
                    </a:lnTo>
                    <a:lnTo>
                      <a:pt x="120" y="522"/>
                    </a:lnTo>
                    <a:lnTo>
                      <a:pt x="120" y="540"/>
                    </a:lnTo>
                    <a:lnTo>
                      <a:pt x="114" y="558"/>
                    </a:lnTo>
                    <a:lnTo>
                      <a:pt x="114" y="570"/>
                    </a:lnTo>
                    <a:lnTo>
                      <a:pt x="126" y="582"/>
                    </a:lnTo>
                    <a:lnTo>
                      <a:pt x="114" y="588"/>
                    </a:lnTo>
                    <a:lnTo>
                      <a:pt x="120" y="636"/>
                    </a:lnTo>
                    <a:lnTo>
                      <a:pt x="108" y="636"/>
                    </a:lnTo>
                    <a:lnTo>
                      <a:pt x="126" y="654"/>
                    </a:lnTo>
                    <a:lnTo>
                      <a:pt x="138" y="654"/>
                    </a:lnTo>
                    <a:lnTo>
                      <a:pt x="144" y="642"/>
                    </a:lnTo>
                    <a:lnTo>
                      <a:pt x="156" y="630"/>
                    </a:lnTo>
                    <a:lnTo>
                      <a:pt x="156" y="618"/>
                    </a:lnTo>
                    <a:lnTo>
                      <a:pt x="168" y="630"/>
                    </a:lnTo>
                    <a:lnTo>
                      <a:pt x="180" y="636"/>
                    </a:lnTo>
                    <a:lnTo>
                      <a:pt x="186" y="636"/>
                    </a:lnTo>
                    <a:lnTo>
                      <a:pt x="192" y="630"/>
                    </a:lnTo>
                    <a:lnTo>
                      <a:pt x="198" y="618"/>
                    </a:lnTo>
                    <a:lnTo>
                      <a:pt x="198" y="594"/>
                    </a:lnTo>
                    <a:lnTo>
                      <a:pt x="204" y="582"/>
                    </a:lnTo>
                    <a:lnTo>
                      <a:pt x="204" y="558"/>
                    </a:lnTo>
                    <a:lnTo>
                      <a:pt x="198" y="552"/>
                    </a:lnTo>
                    <a:lnTo>
                      <a:pt x="192" y="552"/>
                    </a:lnTo>
                    <a:lnTo>
                      <a:pt x="192" y="546"/>
                    </a:lnTo>
                    <a:lnTo>
                      <a:pt x="198" y="540"/>
                    </a:lnTo>
                    <a:lnTo>
                      <a:pt x="204" y="540"/>
                    </a:lnTo>
                    <a:lnTo>
                      <a:pt x="210" y="534"/>
                    </a:lnTo>
                    <a:lnTo>
                      <a:pt x="210" y="522"/>
                    </a:lnTo>
                    <a:lnTo>
                      <a:pt x="204" y="510"/>
                    </a:lnTo>
                    <a:lnTo>
                      <a:pt x="204" y="492"/>
                    </a:lnTo>
                    <a:lnTo>
                      <a:pt x="198" y="480"/>
                    </a:lnTo>
                    <a:lnTo>
                      <a:pt x="186" y="474"/>
                    </a:lnTo>
                    <a:lnTo>
                      <a:pt x="180" y="468"/>
                    </a:lnTo>
                    <a:close/>
                    <a:moveTo>
                      <a:pt x="774" y="546"/>
                    </a:moveTo>
                    <a:lnTo>
                      <a:pt x="768" y="534"/>
                    </a:lnTo>
                    <a:lnTo>
                      <a:pt x="756" y="528"/>
                    </a:lnTo>
                    <a:lnTo>
                      <a:pt x="738" y="510"/>
                    </a:lnTo>
                    <a:lnTo>
                      <a:pt x="678" y="480"/>
                    </a:lnTo>
                    <a:lnTo>
                      <a:pt x="672" y="480"/>
                    </a:lnTo>
                    <a:lnTo>
                      <a:pt x="660" y="474"/>
                    </a:lnTo>
                    <a:lnTo>
                      <a:pt x="648" y="474"/>
                    </a:lnTo>
                    <a:lnTo>
                      <a:pt x="630" y="468"/>
                    </a:lnTo>
                    <a:lnTo>
                      <a:pt x="606" y="456"/>
                    </a:lnTo>
                    <a:lnTo>
                      <a:pt x="606" y="450"/>
                    </a:lnTo>
                    <a:lnTo>
                      <a:pt x="612" y="438"/>
                    </a:lnTo>
                    <a:lnTo>
                      <a:pt x="624" y="426"/>
                    </a:lnTo>
                    <a:lnTo>
                      <a:pt x="624" y="420"/>
                    </a:lnTo>
                    <a:lnTo>
                      <a:pt x="618" y="414"/>
                    </a:lnTo>
                    <a:lnTo>
                      <a:pt x="612" y="414"/>
                    </a:lnTo>
                    <a:lnTo>
                      <a:pt x="594" y="408"/>
                    </a:lnTo>
                    <a:lnTo>
                      <a:pt x="552" y="408"/>
                    </a:lnTo>
                    <a:lnTo>
                      <a:pt x="540" y="402"/>
                    </a:lnTo>
                    <a:lnTo>
                      <a:pt x="534" y="396"/>
                    </a:lnTo>
                    <a:lnTo>
                      <a:pt x="516" y="384"/>
                    </a:lnTo>
                    <a:lnTo>
                      <a:pt x="492" y="360"/>
                    </a:lnTo>
                    <a:lnTo>
                      <a:pt x="480" y="342"/>
                    </a:lnTo>
                    <a:lnTo>
                      <a:pt x="474" y="336"/>
                    </a:lnTo>
                    <a:lnTo>
                      <a:pt x="468" y="324"/>
                    </a:lnTo>
                    <a:lnTo>
                      <a:pt x="468" y="312"/>
                    </a:lnTo>
                    <a:lnTo>
                      <a:pt x="450" y="276"/>
                    </a:lnTo>
                    <a:lnTo>
                      <a:pt x="438" y="270"/>
                    </a:lnTo>
                    <a:lnTo>
                      <a:pt x="432" y="264"/>
                    </a:lnTo>
                    <a:lnTo>
                      <a:pt x="420" y="258"/>
                    </a:lnTo>
                    <a:lnTo>
                      <a:pt x="414" y="252"/>
                    </a:lnTo>
                    <a:lnTo>
                      <a:pt x="378" y="222"/>
                    </a:lnTo>
                    <a:lnTo>
                      <a:pt x="372" y="210"/>
                    </a:lnTo>
                    <a:lnTo>
                      <a:pt x="360" y="198"/>
                    </a:lnTo>
                    <a:lnTo>
                      <a:pt x="360" y="186"/>
                    </a:lnTo>
                    <a:lnTo>
                      <a:pt x="366" y="180"/>
                    </a:lnTo>
                    <a:lnTo>
                      <a:pt x="384" y="180"/>
                    </a:lnTo>
                    <a:lnTo>
                      <a:pt x="384" y="174"/>
                    </a:lnTo>
                    <a:lnTo>
                      <a:pt x="372" y="162"/>
                    </a:lnTo>
                    <a:lnTo>
                      <a:pt x="366" y="150"/>
                    </a:lnTo>
                    <a:lnTo>
                      <a:pt x="366" y="138"/>
                    </a:lnTo>
                    <a:lnTo>
                      <a:pt x="402" y="120"/>
                    </a:lnTo>
                    <a:lnTo>
                      <a:pt x="408" y="114"/>
                    </a:lnTo>
                    <a:lnTo>
                      <a:pt x="414" y="114"/>
                    </a:lnTo>
                    <a:lnTo>
                      <a:pt x="438" y="108"/>
                    </a:lnTo>
                    <a:lnTo>
                      <a:pt x="444" y="72"/>
                    </a:lnTo>
                    <a:lnTo>
                      <a:pt x="432" y="66"/>
                    </a:lnTo>
                    <a:lnTo>
                      <a:pt x="438" y="60"/>
                    </a:lnTo>
                    <a:lnTo>
                      <a:pt x="438" y="42"/>
                    </a:lnTo>
                    <a:lnTo>
                      <a:pt x="384" y="42"/>
                    </a:lnTo>
                    <a:lnTo>
                      <a:pt x="378" y="24"/>
                    </a:lnTo>
                    <a:lnTo>
                      <a:pt x="366" y="24"/>
                    </a:lnTo>
                    <a:lnTo>
                      <a:pt x="366" y="6"/>
                    </a:lnTo>
                    <a:lnTo>
                      <a:pt x="360" y="0"/>
                    </a:lnTo>
                    <a:lnTo>
                      <a:pt x="342" y="0"/>
                    </a:lnTo>
                    <a:lnTo>
                      <a:pt x="336" y="6"/>
                    </a:lnTo>
                    <a:lnTo>
                      <a:pt x="336" y="12"/>
                    </a:lnTo>
                    <a:lnTo>
                      <a:pt x="294" y="12"/>
                    </a:lnTo>
                    <a:lnTo>
                      <a:pt x="282" y="30"/>
                    </a:lnTo>
                    <a:lnTo>
                      <a:pt x="270" y="24"/>
                    </a:lnTo>
                    <a:lnTo>
                      <a:pt x="252" y="24"/>
                    </a:lnTo>
                    <a:lnTo>
                      <a:pt x="246" y="42"/>
                    </a:lnTo>
                    <a:lnTo>
                      <a:pt x="222" y="42"/>
                    </a:lnTo>
                    <a:lnTo>
                      <a:pt x="222" y="48"/>
                    </a:lnTo>
                    <a:lnTo>
                      <a:pt x="234" y="60"/>
                    </a:lnTo>
                    <a:lnTo>
                      <a:pt x="228" y="72"/>
                    </a:lnTo>
                    <a:lnTo>
                      <a:pt x="210" y="60"/>
                    </a:lnTo>
                    <a:lnTo>
                      <a:pt x="192" y="66"/>
                    </a:lnTo>
                    <a:lnTo>
                      <a:pt x="180" y="48"/>
                    </a:lnTo>
                    <a:lnTo>
                      <a:pt x="174" y="72"/>
                    </a:lnTo>
                    <a:lnTo>
                      <a:pt x="162" y="84"/>
                    </a:lnTo>
                    <a:lnTo>
                      <a:pt x="162" y="102"/>
                    </a:lnTo>
                    <a:lnTo>
                      <a:pt x="138" y="78"/>
                    </a:lnTo>
                    <a:lnTo>
                      <a:pt x="132" y="78"/>
                    </a:lnTo>
                    <a:lnTo>
                      <a:pt x="132" y="72"/>
                    </a:lnTo>
                    <a:lnTo>
                      <a:pt x="126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54"/>
                    </a:lnTo>
                    <a:lnTo>
                      <a:pt x="102" y="60"/>
                    </a:lnTo>
                    <a:lnTo>
                      <a:pt x="102" y="78"/>
                    </a:lnTo>
                    <a:lnTo>
                      <a:pt x="84" y="96"/>
                    </a:lnTo>
                    <a:lnTo>
                      <a:pt x="78" y="96"/>
                    </a:lnTo>
                    <a:lnTo>
                      <a:pt x="66" y="84"/>
                    </a:lnTo>
                    <a:lnTo>
                      <a:pt x="54" y="84"/>
                    </a:lnTo>
                    <a:lnTo>
                      <a:pt x="42" y="96"/>
                    </a:lnTo>
                    <a:lnTo>
                      <a:pt x="30" y="96"/>
                    </a:lnTo>
                    <a:lnTo>
                      <a:pt x="30" y="102"/>
                    </a:lnTo>
                    <a:lnTo>
                      <a:pt x="24" y="102"/>
                    </a:lnTo>
                    <a:lnTo>
                      <a:pt x="18" y="108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24" y="156"/>
                    </a:lnTo>
                    <a:lnTo>
                      <a:pt x="0" y="156"/>
                    </a:lnTo>
                    <a:lnTo>
                      <a:pt x="12" y="174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30" y="192"/>
                    </a:lnTo>
                    <a:lnTo>
                      <a:pt x="24" y="198"/>
                    </a:lnTo>
                    <a:lnTo>
                      <a:pt x="24" y="204"/>
                    </a:lnTo>
                    <a:lnTo>
                      <a:pt x="18" y="210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2" y="234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72" y="246"/>
                    </a:lnTo>
                    <a:lnTo>
                      <a:pt x="54" y="264"/>
                    </a:lnTo>
                    <a:lnTo>
                      <a:pt x="54" y="270"/>
                    </a:lnTo>
                    <a:lnTo>
                      <a:pt x="66" y="270"/>
                    </a:lnTo>
                    <a:lnTo>
                      <a:pt x="90" y="258"/>
                    </a:lnTo>
                    <a:lnTo>
                      <a:pt x="120" y="228"/>
                    </a:lnTo>
                    <a:lnTo>
                      <a:pt x="144" y="216"/>
                    </a:lnTo>
                    <a:lnTo>
                      <a:pt x="156" y="216"/>
                    </a:lnTo>
                    <a:lnTo>
                      <a:pt x="168" y="222"/>
                    </a:lnTo>
                    <a:lnTo>
                      <a:pt x="204" y="234"/>
                    </a:lnTo>
                    <a:lnTo>
                      <a:pt x="216" y="240"/>
                    </a:lnTo>
                    <a:lnTo>
                      <a:pt x="228" y="252"/>
                    </a:lnTo>
                    <a:lnTo>
                      <a:pt x="234" y="264"/>
                    </a:lnTo>
                    <a:lnTo>
                      <a:pt x="234" y="276"/>
                    </a:lnTo>
                    <a:lnTo>
                      <a:pt x="240" y="282"/>
                    </a:lnTo>
                    <a:lnTo>
                      <a:pt x="240" y="288"/>
                    </a:lnTo>
                    <a:lnTo>
                      <a:pt x="252" y="300"/>
                    </a:lnTo>
                    <a:lnTo>
                      <a:pt x="252" y="306"/>
                    </a:lnTo>
                    <a:lnTo>
                      <a:pt x="246" y="318"/>
                    </a:lnTo>
                    <a:lnTo>
                      <a:pt x="246" y="324"/>
                    </a:lnTo>
                    <a:lnTo>
                      <a:pt x="258" y="336"/>
                    </a:lnTo>
                    <a:lnTo>
                      <a:pt x="282" y="348"/>
                    </a:lnTo>
                    <a:lnTo>
                      <a:pt x="288" y="354"/>
                    </a:lnTo>
                    <a:lnTo>
                      <a:pt x="294" y="354"/>
                    </a:lnTo>
                    <a:lnTo>
                      <a:pt x="300" y="372"/>
                    </a:lnTo>
                    <a:lnTo>
                      <a:pt x="330" y="372"/>
                    </a:lnTo>
                    <a:lnTo>
                      <a:pt x="348" y="390"/>
                    </a:lnTo>
                    <a:lnTo>
                      <a:pt x="354" y="402"/>
                    </a:lnTo>
                    <a:lnTo>
                      <a:pt x="366" y="414"/>
                    </a:lnTo>
                    <a:lnTo>
                      <a:pt x="378" y="420"/>
                    </a:lnTo>
                    <a:lnTo>
                      <a:pt x="384" y="432"/>
                    </a:lnTo>
                    <a:lnTo>
                      <a:pt x="420" y="468"/>
                    </a:lnTo>
                    <a:lnTo>
                      <a:pt x="456" y="468"/>
                    </a:lnTo>
                    <a:lnTo>
                      <a:pt x="462" y="474"/>
                    </a:lnTo>
                    <a:lnTo>
                      <a:pt x="468" y="486"/>
                    </a:lnTo>
                    <a:lnTo>
                      <a:pt x="492" y="498"/>
                    </a:lnTo>
                    <a:lnTo>
                      <a:pt x="510" y="504"/>
                    </a:lnTo>
                    <a:lnTo>
                      <a:pt x="528" y="504"/>
                    </a:lnTo>
                    <a:lnTo>
                      <a:pt x="540" y="510"/>
                    </a:lnTo>
                    <a:lnTo>
                      <a:pt x="546" y="510"/>
                    </a:lnTo>
                    <a:lnTo>
                      <a:pt x="552" y="522"/>
                    </a:lnTo>
                    <a:lnTo>
                      <a:pt x="552" y="534"/>
                    </a:lnTo>
                    <a:lnTo>
                      <a:pt x="564" y="558"/>
                    </a:lnTo>
                    <a:lnTo>
                      <a:pt x="570" y="564"/>
                    </a:lnTo>
                    <a:lnTo>
                      <a:pt x="582" y="564"/>
                    </a:lnTo>
                    <a:lnTo>
                      <a:pt x="594" y="558"/>
                    </a:lnTo>
                    <a:lnTo>
                      <a:pt x="600" y="558"/>
                    </a:lnTo>
                    <a:lnTo>
                      <a:pt x="600" y="570"/>
                    </a:lnTo>
                    <a:lnTo>
                      <a:pt x="606" y="582"/>
                    </a:lnTo>
                    <a:lnTo>
                      <a:pt x="606" y="606"/>
                    </a:lnTo>
                    <a:lnTo>
                      <a:pt x="612" y="618"/>
                    </a:lnTo>
                    <a:lnTo>
                      <a:pt x="630" y="636"/>
                    </a:lnTo>
                    <a:lnTo>
                      <a:pt x="630" y="666"/>
                    </a:lnTo>
                    <a:lnTo>
                      <a:pt x="612" y="666"/>
                    </a:lnTo>
                    <a:lnTo>
                      <a:pt x="612" y="690"/>
                    </a:lnTo>
                    <a:lnTo>
                      <a:pt x="606" y="696"/>
                    </a:lnTo>
                    <a:lnTo>
                      <a:pt x="600" y="708"/>
                    </a:lnTo>
                    <a:lnTo>
                      <a:pt x="594" y="714"/>
                    </a:lnTo>
                    <a:lnTo>
                      <a:pt x="594" y="732"/>
                    </a:lnTo>
                    <a:lnTo>
                      <a:pt x="606" y="732"/>
                    </a:lnTo>
                    <a:lnTo>
                      <a:pt x="618" y="726"/>
                    </a:lnTo>
                    <a:lnTo>
                      <a:pt x="624" y="726"/>
                    </a:lnTo>
                    <a:lnTo>
                      <a:pt x="636" y="702"/>
                    </a:lnTo>
                    <a:lnTo>
                      <a:pt x="654" y="696"/>
                    </a:lnTo>
                    <a:lnTo>
                      <a:pt x="654" y="666"/>
                    </a:lnTo>
                    <a:lnTo>
                      <a:pt x="666" y="654"/>
                    </a:lnTo>
                    <a:lnTo>
                      <a:pt x="678" y="654"/>
                    </a:lnTo>
                    <a:lnTo>
                      <a:pt x="684" y="648"/>
                    </a:lnTo>
                    <a:lnTo>
                      <a:pt x="696" y="648"/>
                    </a:lnTo>
                    <a:lnTo>
                      <a:pt x="696" y="636"/>
                    </a:lnTo>
                    <a:lnTo>
                      <a:pt x="690" y="630"/>
                    </a:lnTo>
                    <a:lnTo>
                      <a:pt x="690" y="618"/>
                    </a:lnTo>
                    <a:lnTo>
                      <a:pt x="678" y="606"/>
                    </a:lnTo>
                    <a:lnTo>
                      <a:pt x="666" y="606"/>
                    </a:lnTo>
                    <a:lnTo>
                      <a:pt x="648" y="588"/>
                    </a:lnTo>
                    <a:lnTo>
                      <a:pt x="654" y="582"/>
                    </a:lnTo>
                    <a:lnTo>
                      <a:pt x="660" y="570"/>
                    </a:lnTo>
                    <a:lnTo>
                      <a:pt x="666" y="552"/>
                    </a:lnTo>
                    <a:lnTo>
                      <a:pt x="672" y="540"/>
                    </a:lnTo>
                    <a:lnTo>
                      <a:pt x="684" y="528"/>
                    </a:lnTo>
                    <a:lnTo>
                      <a:pt x="690" y="534"/>
                    </a:lnTo>
                    <a:lnTo>
                      <a:pt x="702" y="534"/>
                    </a:lnTo>
                    <a:lnTo>
                      <a:pt x="708" y="540"/>
                    </a:lnTo>
                    <a:lnTo>
                      <a:pt x="738" y="540"/>
                    </a:lnTo>
                    <a:lnTo>
                      <a:pt x="738" y="552"/>
                    </a:lnTo>
                    <a:lnTo>
                      <a:pt x="744" y="558"/>
                    </a:lnTo>
                    <a:lnTo>
                      <a:pt x="744" y="564"/>
                    </a:lnTo>
                    <a:lnTo>
                      <a:pt x="750" y="576"/>
                    </a:lnTo>
                    <a:lnTo>
                      <a:pt x="762" y="576"/>
                    </a:lnTo>
                    <a:lnTo>
                      <a:pt x="774" y="570"/>
                    </a:lnTo>
                    <a:lnTo>
                      <a:pt x="780" y="564"/>
                    </a:lnTo>
                    <a:lnTo>
                      <a:pt x="780" y="558"/>
                    </a:lnTo>
                    <a:lnTo>
                      <a:pt x="774" y="54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1" name="Ireland" descr="© INSCALE GmbH, 18.06.2010"/>
              <p:cNvSpPr>
                <a:spLocks/>
              </p:cNvSpPr>
              <p:nvPr/>
            </p:nvSpPr>
            <p:spPr bwMode="auto">
              <a:xfrm>
                <a:off x="2517" y="1179"/>
                <a:ext cx="72" cy="76"/>
              </a:xfrm>
              <a:custGeom>
                <a:avLst/>
                <a:gdLst>
                  <a:gd name="T0" fmla="*/ 2147483647 w 282"/>
                  <a:gd name="T1" fmla="*/ 2147483647 h 300"/>
                  <a:gd name="T2" fmla="*/ 2147483647 w 282"/>
                  <a:gd name="T3" fmla="*/ 2147483647 h 300"/>
                  <a:gd name="T4" fmla="*/ 2147483647 w 282"/>
                  <a:gd name="T5" fmla="*/ 2147483647 h 300"/>
                  <a:gd name="T6" fmla="*/ 2147483647 w 282"/>
                  <a:gd name="T7" fmla="*/ 2147483647 h 300"/>
                  <a:gd name="T8" fmla="*/ 2147483647 w 282"/>
                  <a:gd name="T9" fmla="*/ 2147483647 h 300"/>
                  <a:gd name="T10" fmla="*/ 2147483647 w 282"/>
                  <a:gd name="T11" fmla="*/ 2147483647 h 300"/>
                  <a:gd name="T12" fmla="*/ 2147483647 w 282"/>
                  <a:gd name="T13" fmla="*/ 2147483647 h 300"/>
                  <a:gd name="T14" fmla="*/ 2147483647 w 282"/>
                  <a:gd name="T15" fmla="*/ 2147483647 h 300"/>
                  <a:gd name="T16" fmla="*/ 2147483647 w 282"/>
                  <a:gd name="T17" fmla="*/ 2147483647 h 300"/>
                  <a:gd name="T18" fmla="*/ 2147483647 w 282"/>
                  <a:gd name="T19" fmla="*/ 2147483647 h 300"/>
                  <a:gd name="T20" fmla="*/ 2147483647 w 282"/>
                  <a:gd name="T21" fmla="*/ 2147483647 h 300"/>
                  <a:gd name="T22" fmla="*/ 2147483647 w 282"/>
                  <a:gd name="T23" fmla="*/ 2147483647 h 300"/>
                  <a:gd name="T24" fmla="*/ 2147483647 w 282"/>
                  <a:gd name="T25" fmla="*/ 0 h 300"/>
                  <a:gd name="T26" fmla="*/ 2147483647 w 282"/>
                  <a:gd name="T27" fmla="*/ 2147483647 h 300"/>
                  <a:gd name="T28" fmla="*/ 2147483647 w 282"/>
                  <a:gd name="T29" fmla="*/ 2147483647 h 300"/>
                  <a:gd name="T30" fmla="*/ 2147483647 w 282"/>
                  <a:gd name="T31" fmla="*/ 2147483647 h 300"/>
                  <a:gd name="T32" fmla="*/ 2147483647 w 282"/>
                  <a:gd name="T33" fmla="*/ 2147483647 h 300"/>
                  <a:gd name="T34" fmla="*/ 2147483647 w 282"/>
                  <a:gd name="T35" fmla="*/ 2147483647 h 300"/>
                  <a:gd name="T36" fmla="*/ 2147483647 w 282"/>
                  <a:gd name="T37" fmla="*/ 2147483647 h 300"/>
                  <a:gd name="T38" fmla="*/ 2147483647 w 282"/>
                  <a:gd name="T39" fmla="*/ 2147483647 h 300"/>
                  <a:gd name="T40" fmla="*/ 2147483647 w 282"/>
                  <a:gd name="T41" fmla="*/ 2147483647 h 300"/>
                  <a:gd name="T42" fmla="*/ 2147483647 w 282"/>
                  <a:gd name="T43" fmla="*/ 2147483647 h 300"/>
                  <a:gd name="T44" fmla="*/ 2147483647 w 282"/>
                  <a:gd name="T45" fmla="*/ 2147483647 h 300"/>
                  <a:gd name="T46" fmla="*/ 2147483647 w 282"/>
                  <a:gd name="T47" fmla="*/ 2147483647 h 300"/>
                  <a:gd name="T48" fmla="*/ 2147483647 w 282"/>
                  <a:gd name="T49" fmla="*/ 2147483647 h 300"/>
                  <a:gd name="T50" fmla="*/ 2147483647 w 282"/>
                  <a:gd name="T51" fmla="*/ 2147483647 h 300"/>
                  <a:gd name="T52" fmla="*/ 2147483647 w 282"/>
                  <a:gd name="T53" fmla="*/ 2147483647 h 300"/>
                  <a:gd name="T54" fmla="*/ 2147483647 w 282"/>
                  <a:gd name="T55" fmla="*/ 2147483647 h 300"/>
                  <a:gd name="T56" fmla="*/ 2147483647 w 282"/>
                  <a:gd name="T57" fmla="*/ 2147483647 h 300"/>
                  <a:gd name="T58" fmla="*/ 2147483647 w 282"/>
                  <a:gd name="T59" fmla="*/ 2147483647 h 300"/>
                  <a:gd name="T60" fmla="*/ 2147483647 w 282"/>
                  <a:gd name="T61" fmla="*/ 2147483647 h 300"/>
                  <a:gd name="T62" fmla="*/ 2147483647 w 282"/>
                  <a:gd name="T63" fmla="*/ 2147483647 h 300"/>
                  <a:gd name="T64" fmla="*/ 2147483647 w 282"/>
                  <a:gd name="T65" fmla="*/ 2147483647 h 300"/>
                  <a:gd name="T66" fmla="*/ 2147483647 w 282"/>
                  <a:gd name="T67" fmla="*/ 2147483647 h 300"/>
                  <a:gd name="T68" fmla="*/ 2147483647 w 282"/>
                  <a:gd name="T69" fmla="*/ 2147483647 h 300"/>
                  <a:gd name="T70" fmla="*/ 2147483647 w 282"/>
                  <a:gd name="T71" fmla="*/ 2147483647 h 300"/>
                  <a:gd name="T72" fmla="*/ 2147483647 w 282"/>
                  <a:gd name="T73" fmla="*/ 2147483647 h 300"/>
                  <a:gd name="T74" fmla="*/ 2147483647 w 282"/>
                  <a:gd name="T75" fmla="*/ 2147483647 h 300"/>
                  <a:gd name="T76" fmla="*/ 2147483647 w 282"/>
                  <a:gd name="T77" fmla="*/ 2147483647 h 300"/>
                  <a:gd name="T78" fmla="*/ 2147483647 w 282"/>
                  <a:gd name="T79" fmla="*/ 2147483647 h 300"/>
                  <a:gd name="T80" fmla="*/ 0 w 282"/>
                  <a:gd name="T81" fmla="*/ 2147483647 h 300"/>
                  <a:gd name="T82" fmla="*/ 2147483647 w 282"/>
                  <a:gd name="T83" fmla="*/ 2147483647 h 300"/>
                  <a:gd name="T84" fmla="*/ 2147483647 w 282"/>
                  <a:gd name="T85" fmla="*/ 2147483647 h 300"/>
                  <a:gd name="T86" fmla="*/ 2147483647 w 282"/>
                  <a:gd name="T87" fmla="*/ 2147483647 h 300"/>
                  <a:gd name="T88" fmla="*/ 2147483647 w 282"/>
                  <a:gd name="T89" fmla="*/ 2147483647 h 300"/>
                  <a:gd name="T90" fmla="*/ 2147483647 w 282"/>
                  <a:gd name="T91" fmla="*/ 2147483647 h 300"/>
                  <a:gd name="T92" fmla="*/ 2147483647 w 282"/>
                  <a:gd name="T93" fmla="*/ 2147483647 h 300"/>
                  <a:gd name="T94" fmla="*/ 2147483647 w 282"/>
                  <a:gd name="T95" fmla="*/ 2147483647 h 300"/>
                  <a:gd name="T96" fmla="*/ 2147483647 w 282"/>
                  <a:gd name="T97" fmla="*/ 2147483647 h 300"/>
                  <a:gd name="T98" fmla="*/ 2147483647 w 282"/>
                  <a:gd name="T99" fmla="*/ 2147483647 h 300"/>
                  <a:gd name="T100" fmla="*/ 2147483647 w 282"/>
                  <a:gd name="T101" fmla="*/ 2147483647 h 300"/>
                  <a:gd name="T102" fmla="*/ 2147483647 w 282"/>
                  <a:gd name="T103" fmla="*/ 2147483647 h 300"/>
                  <a:gd name="T104" fmla="*/ 2147483647 w 282"/>
                  <a:gd name="T105" fmla="*/ 2147483647 h 300"/>
                  <a:gd name="T106" fmla="*/ 2147483647 w 282"/>
                  <a:gd name="T107" fmla="*/ 2147483647 h 300"/>
                  <a:gd name="T108" fmla="*/ 2147483647 w 282"/>
                  <a:gd name="T109" fmla="*/ 2147483647 h 300"/>
                  <a:gd name="T110" fmla="*/ 2147483647 w 282"/>
                  <a:gd name="T111" fmla="*/ 2147483647 h 30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82"/>
                  <a:gd name="T169" fmla="*/ 0 h 300"/>
                  <a:gd name="T170" fmla="*/ 282 w 282"/>
                  <a:gd name="T171" fmla="*/ 300 h 30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82" h="300">
                    <a:moveTo>
                      <a:pt x="276" y="156"/>
                    </a:moveTo>
                    <a:lnTo>
                      <a:pt x="276" y="144"/>
                    </a:lnTo>
                    <a:lnTo>
                      <a:pt x="270" y="132"/>
                    </a:lnTo>
                    <a:lnTo>
                      <a:pt x="264" y="126"/>
                    </a:lnTo>
                    <a:lnTo>
                      <a:pt x="264" y="114"/>
                    </a:lnTo>
                    <a:lnTo>
                      <a:pt x="258" y="108"/>
                    </a:lnTo>
                    <a:lnTo>
                      <a:pt x="258" y="102"/>
                    </a:lnTo>
                    <a:lnTo>
                      <a:pt x="276" y="102"/>
                    </a:lnTo>
                    <a:lnTo>
                      <a:pt x="282" y="96"/>
                    </a:lnTo>
                    <a:lnTo>
                      <a:pt x="246" y="90"/>
                    </a:lnTo>
                    <a:lnTo>
                      <a:pt x="228" y="66"/>
                    </a:lnTo>
                    <a:lnTo>
                      <a:pt x="204" y="90"/>
                    </a:lnTo>
                    <a:lnTo>
                      <a:pt x="192" y="90"/>
                    </a:lnTo>
                    <a:lnTo>
                      <a:pt x="168" y="78"/>
                    </a:lnTo>
                    <a:lnTo>
                      <a:pt x="162" y="72"/>
                    </a:lnTo>
                    <a:lnTo>
                      <a:pt x="174" y="60"/>
                    </a:lnTo>
                    <a:lnTo>
                      <a:pt x="180" y="60"/>
                    </a:lnTo>
                    <a:lnTo>
                      <a:pt x="186" y="54"/>
                    </a:lnTo>
                    <a:lnTo>
                      <a:pt x="192" y="54"/>
                    </a:lnTo>
                    <a:lnTo>
                      <a:pt x="192" y="42"/>
                    </a:lnTo>
                    <a:lnTo>
                      <a:pt x="234" y="18"/>
                    </a:lnTo>
                    <a:lnTo>
                      <a:pt x="240" y="12"/>
                    </a:lnTo>
                    <a:lnTo>
                      <a:pt x="240" y="6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222" y="0"/>
                    </a:lnTo>
                    <a:lnTo>
                      <a:pt x="210" y="6"/>
                    </a:lnTo>
                    <a:lnTo>
                      <a:pt x="204" y="18"/>
                    </a:lnTo>
                    <a:lnTo>
                      <a:pt x="198" y="6"/>
                    </a:lnTo>
                    <a:lnTo>
                      <a:pt x="174" y="6"/>
                    </a:lnTo>
                    <a:lnTo>
                      <a:pt x="162" y="12"/>
                    </a:lnTo>
                    <a:lnTo>
                      <a:pt x="156" y="12"/>
                    </a:lnTo>
                    <a:lnTo>
                      <a:pt x="150" y="18"/>
                    </a:lnTo>
                    <a:lnTo>
                      <a:pt x="150" y="30"/>
                    </a:lnTo>
                    <a:lnTo>
                      <a:pt x="144" y="36"/>
                    </a:lnTo>
                    <a:lnTo>
                      <a:pt x="144" y="42"/>
                    </a:lnTo>
                    <a:lnTo>
                      <a:pt x="126" y="42"/>
                    </a:lnTo>
                    <a:lnTo>
                      <a:pt x="120" y="48"/>
                    </a:lnTo>
                    <a:lnTo>
                      <a:pt x="120" y="54"/>
                    </a:lnTo>
                    <a:lnTo>
                      <a:pt x="138" y="54"/>
                    </a:lnTo>
                    <a:lnTo>
                      <a:pt x="144" y="60"/>
                    </a:lnTo>
                    <a:lnTo>
                      <a:pt x="150" y="60"/>
                    </a:lnTo>
                    <a:lnTo>
                      <a:pt x="150" y="66"/>
                    </a:lnTo>
                    <a:lnTo>
                      <a:pt x="144" y="72"/>
                    </a:lnTo>
                    <a:lnTo>
                      <a:pt x="132" y="72"/>
                    </a:lnTo>
                    <a:lnTo>
                      <a:pt x="132" y="78"/>
                    </a:lnTo>
                    <a:lnTo>
                      <a:pt x="126" y="84"/>
                    </a:lnTo>
                    <a:lnTo>
                      <a:pt x="102" y="84"/>
                    </a:lnTo>
                    <a:lnTo>
                      <a:pt x="102" y="90"/>
                    </a:lnTo>
                    <a:lnTo>
                      <a:pt x="90" y="78"/>
                    </a:lnTo>
                    <a:lnTo>
                      <a:pt x="42" y="78"/>
                    </a:lnTo>
                    <a:lnTo>
                      <a:pt x="42" y="102"/>
                    </a:lnTo>
                    <a:lnTo>
                      <a:pt x="54" y="102"/>
                    </a:lnTo>
                    <a:lnTo>
                      <a:pt x="54" y="108"/>
                    </a:lnTo>
                    <a:lnTo>
                      <a:pt x="60" y="114"/>
                    </a:lnTo>
                    <a:lnTo>
                      <a:pt x="42" y="126"/>
                    </a:lnTo>
                    <a:lnTo>
                      <a:pt x="36" y="126"/>
                    </a:lnTo>
                    <a:lnTo>
                      <a:pt x="30" y="132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54" y="156"/>
                    </a:lnTo>
                    <a:lnTo>
                      <a:pt x="60" y="162"/>
                    </a:lnTo>
                    <a:lnTo>
                      <a:pt x="72" y="162"/>
                    </a:lnTo>
                    <a:lnTo>
                      <a:pt x="78" y="156"/>
                    </a:lnTo>
                    <a:lnTo>
                      <a:pt x="96" y="156"/>
                    </a:lnTo>
                    <a:lnTo>
                      <a:pt x="96" y="168"/>
                    </a:lnTo>
                    <a:lnTo>
                      <a:pt x="90" y="174"/>
                    </a:lnTo>
                    <a:lnTo>
                      <a:pt x="72" y="174"/>
                    </a:lnTo>
                    <a:lnTo>
                      <a:pt x="72" y="192"/>
                    </a:lnTo>
                    <a:lnTo>
                      <a:pt x="54" y="192"/>
                    </a:lnTo>
                    <a:lnTo>
                      <a:pt x="48" y="198"/>
                    </a:lnTo>
                    <a:lnTo>
                      <a:pt x="48" y="210"/>
                    </a:lnTo>
                    <a:lnTo>
                      <a:pt x="42" y="222"/>
                    </a:lnTo>
                    <a:lnTo>
                      <a:pt x="42" y="234"/>
                    </a:lnTo>
                    <a:lnTo>
                      <a:pt x="18" y="234"/>
                    </a:lnTo>
                    <a:lnTo>
                      <a:pt x="12" y="240"/>
                    </a:lnTo>
                    <a:lnTo>
                      <a:pt x="6" y="240"/>
                    </a:lnTo>
                    <a:lnTo>
                      <a:pt x="6" y="246"/>
                    </a:lnTo>
                    <a:lnTo>
                      <a:pt x="12" y="246"/>
                    </a:lnTo>
                    <a:lnTo>
                      <a:pt x="18" y="252"/>
                    </a:lnTo>
                    <a:lnTo>
                      <a:pt x="6" y="252"/>
                    </a:lnTo>
                    <a:lnTo>
                      <a:pt x="0" y="258"/>
                    </a:lnTo>
                    <a:lnTo>
                      <a:pt x="0" y="270"/>
                    </a:lnTo>
                    <a:lnTo>
                      <a:pt x="42" y="270"/>
                    </a:lnTo>
                    <a:lnTo>
                      <a:pt x="24" y="288"/>
                    </a:lnTo>
                    <a:lnTo>
                      <a:pt x="30" y="282"/>
                    </a:lnTo>
                    <a:lnTo>
                      <a:pt x="48" y="282"/>
                    </a:lnTo>
                    <a:lnTo>
                      <a:pt x="48" y="288"/>
                    </a:lnTo>
                    <a:lnTo>
                      <a:pt x="42" y="288"/>
                    </a:lnTo>
                    <a:lnTo>
                      <a:pt x="36" y="294"/>
                    </a:lnTo>
                    <a:lnTo>
                      <a:pt x="30" y="294"/>
                    </a:lnTo>
                    <a:lnTo>
                      <a:pt x="36" y="300"/>
                    </a:lnTo>
                    <a:lnTo>
                      <a:pt x="60" y="300"/>
                    </a:lnTo>
                    <a:lnTo>
                      <a:pt x="96" y="288"/>
                    </a:lnTo>
                    <a:lnTo>
                      <a:pt x="108" y="282"/>
                    </a:lnTo>
                    <a:lnTo>
                      <a:pt x="120" y="270"/>
                    </a:lnTo>
                    <a:lnTo>
                      <a:pt x="120" y="264"/>
                    </a:lnTo>
                    <a:lnTo>
                      <a:pt x="132" y="270"/>
                    </a:lnTo>
                    <a:lnTo>
                      <a:pt x="138" y="270"/>
                    </a:lnTo>
                    <a:lnTo>
                      <a:pt x="150" y="264"/>
                    </a:lnTo>
                    <a:lnTo>
                      <a:pt x="162" y="252"/>
                    </a:lnTo>
                    <a:lnTo>
                      <a:pt x="180" y="246"/>
                    </a:lnTo>
                    <a:lnTo>
                      <a:pt x="204" y="246"/>
                    </a:lnTo>
                    <a:lnTo>
                      <a:pt x="210" y="240"/>
                    </a:lnTo>
                    <a:lnTo>
                      <a:pt x="252" y="240"/>
                    </a:lnTo>
                    <a:lnTo>
                      <a:pt x="246" y="222"/>
                    </a:lnTo>
                    <a:lnTo>
                      <a:pt x="264" y="222"/>
                    </a:lnTo>
                    <a:lnTo>
                      <a:pt x="264" y="198"/>
                    </a:lnTo>
                    <a:lnTo>
                      <a:pt x="270" y="192"/>
                    </a:lnTo>
                    <a:lnTo>
                      <a:pt x="270" y="180"/>
                    </a:lnTo>
                    <a:lnTo>
                      <a:pt x="276" y="168"/>
                    </a:lnTo>
                    <a:lnTo>
                      <a:pt x="276" y="15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2" name="Iceland" descr="© INSCALE GmbH, 18.06.2010"/>
              <p:cNvSpPr>
                <a:spLocks/>
              </p:cNvSpPr>
              <p:nvPr/>
            </p:nvSpPr>
            <p:spPr bwMode="auto">
              <a:xfrm>
                <a:off x="2363" y="968"/>
                <a:ext cx="146" cy="57"/>
              </a:xfrm>
              <a:custGeom>
                <a:avLst/>
                <a:gdLst>
                  <a:gd name="T0" fmla="*/ 2147483647 w 570"/>
                  <a:gd name="T1" fmla="*/ 2147483647 h 222"/>
                  <a:gd name="T2" fmla="*/ 2147483647 w 570"/>
                  <a:gd name="T3" fmla="*/ 2147483647 h 222"/>
                  <a:gd name="T4" fmla="*/ 2147483647 w 570"/>
                  <a:gd name="T5" fmla="*/ 2147483647 h 222"/>
                  <a:gd name="T6" fmla="*/ 2147483647 w 570"/>
                  <a:gd name="T7" fmla="*/ 2147483647 h 222"/>
                  <a:gd name="T8" fmla="*/ 2147483647 w 570"/>
                  <a:gd name="T9" fmla="*/ 2147483647 h 222"/>
                  <a:gd name="T10" fmla="*/ 2147483647 w 570"/>
                  <a:gd name="T11" fmla="*/ 2147483647 h 222"/>
                  <a:gd name="T12" fmla="*/ 2147483647 w 570"/>
                  <a:gd name="T13" fmla="*/ 2147483647 h 222"/>
                  <a:gd name="T14" fmla="*/ 2147483647 w 570"/>
                  <a:gd name="T15" fmla="*/ 2147483647 h 222"/>
                  <a:gd name="T16" fmla="*/ 2147483647 w 570"/>
                  <a:gd name="T17" fmla="*/ 2147483647 h 222"/>
                  <a:gd name="T18" fmla="*/ 2147483647 w 570"/>
                  <a:gd name="T19" fmla="*/ 2147483647 h 222"/>
                  <a:gd name="T20" fmla="*/ 2147483647 w 570"/>
                  <a:gd name="T21" fmla="*/ 2147483647 h 222"/>
                  <a:gd name="T22" fmla="*/ 2147483647 w 570"/>
                  <a:gd name="T23" fmla="*/ 2147483647 h 222"/>
                  <a:gd name="T24" fmla="*/ 2147483647 w 570"/>
                  <a:gd name="T25" fmla="*/ 2147483647 h 222"/>
                  <a:gd name="T26" fmla="*/ 2147483647 w 570"/>
                  <a:gd name="T27" fmla="*/ 2147483647 h 222"/>
                  <a:gd name="T28" fmla="*/ 2147483647 w 570"/>
                  <a:gd name="T29" fmla="*/ 2147483647 h 222"/>
                  <a:gd name="T30" fmla="*/ 2147483647 w 570"/>
                  <a:gd name="T31" fmla="*/ 2147483647 h 222"/>
                  <a:gd name="T32" fmla="*/ 2147483647 w 570"/>
                  <a:gd name="T33" fmla="*/ 2147483647 h 222"/>
                  <a:gd name="T34" fmla="*/ 2147483647 w 570"/>
                  <a:gd name="T35" fmla="*/ 2147483647 h 222"/>
                  <a:gd name="T36" fmla="*/ 2147483647 w 570"/>
                  <a:gd name="T37" fmla="*/ 2147483647 h 222"/>
                  <a:gd name="T38" fmla="*/ 2147483647 w 570"/>
                  <a:gd name="T39" fmla="*/ 2147483647 h 222"/>
                  <a:gd name="T40" fmla="*/ 2147483647 w 570"/>
                  <a:gd name="T41" fmla="*/ 2147483647 h 222"/>
                  <a:gd name="T42" fmla="*/ 2147483647 w 570"/>
                  <a:gd name="T43" fmla="*/ 2147483647 h 222"/>
                  <a:gd name="T44" fmla="*/ 2147483647 w 570"/>
                  <a:gd name="T45" fmla="*/ 2147483647 h 222"/>
                  <a:gd name="T46" fmla="*/ 2147483647 w 570"/>
                  <a:gd name="T47" fmla="*/ 2147483647 h 222"/>
                  <a:gd name="T48" fmla="*/ 2147483647 w 570"/>
                  <a:gd name="T49" fmla="*/ 2147483647 h 222"/>
                  <a:gd name="T50" fmla="*/ 2147483647 w 570"/>
                  <a:gd name="T51" fmla="*/ 2147483647 h 222"/>
                  <a:gd name="T52" fmla="*/ 2147483647 w 570"/>
                  <a:gd name="T53" fmla="*/ 2147483647 h 222"/>
                  <a:gd name="T54" fmla="*/ 2147483647 w 570"/>
                  <a:gd name="T55" fmla="*/ 2147483647 h 222"/>
                  <a:gd name="T56" fmla="*/ 2147483647 w 570"/>
                  <a:gd name="T57" fmla="*/ 2147483647 h 222"/>
                  <a:gd name="T58" fmla="*/ 2147483647 w 570"/>
                  <a:gd name="T59" fmla="*/ 2147483647 h 222"/>
                  <a:gd name="T60" fmla="*/ 2147483647 w 570"/>
                  <a:gd name="T61" fmla="*/ 2147483647 h 222"/>
                  <a:gd name="T62" fmla="*/ 2147483647 w 570"/>
                  <a:gd name="T63" fmla="*/ 2147483647 h 222"/>
                  <a:gd name="T64" fmla="*/ 2147483647 w 570"/>
                  <a:gd name="T65" fmla="*/ 2147483647 h 222"/>
                  <a:gd name="T66" fmla="*/ 0 w 570"/>
                  <a:gd name="T67" fmla="*/ 2147483647 h 222"/>
                  <a:gd name="T68" fmla="*/ 2147483647 w 570"/>
                  <a:gd name="T69" fmla="*/ 2147483647 h 222"/>
                  <a:gd name="T70" fmla="*/ 2147483647 w 570"/>
                  <a:gd name="T71" fmla="*/ 2147483647 h 222"/>
                  <a:gd name="T72" fmla="*/ 2147483647 w 570"/>
                  <a:gd name="T73" fmla="*/ 2147483647 h 222"/>
                  <a:gd name="T74" fmla="*/ 2147483647 w 570"/>
                  <a:gd name="T75" fmla="*/ 2147483647 h 222"/>
                  <a:gd name="T76" fmla="*/ 2147483647 w 570"/>
                  <a:gd name="T77" fmla="*/ 2147483647 h 222"/>
                  <a:gd name="T78" fmla="*/ 2147483647 w 570"/>
                  <a:gd name="T79" fmla="*/ 2147483647 h 222"/>
                  <a:gd name="T80" fmla="*/ 2147483647 w 570"/>
                  <a:gd name="T81" fmla="*/ 2147483647 h 222"/>
                  <a:gd name="T82" fmla="*/ 2147483647 w 570"/>
                  <a:gd name="T83" fmla="*/ 2147483647 h 222"/>
                  <a:gd name="T84" fmla="*/ 2147483647 w 570"/>
                  <a:gd name="T85" fmla="*/ 2147483647 h 222"/>
                  <a:gd name="T86" fmla="*/ 2147483647 w 570"/>
                  <a:gd name="T87" fmla="*/ 2147483647 h 222"/>
                  <a:gd name="T88" fmla="*/ 2147483647 w 570"/>
                  <a:gd name="T89" fmla="*/ 2147483647 h 222"/>
                  <a:gd name="T90" fmla="*/ 2147483647 w 570"/>
                  <a:gd name="T91" fmla="*/ 2147483647 h 222"/>
                  <a:gd name="T92" fmla="*/ 2147483647 w 570"/>
                  <a:gd name="T93" fmla="*/ 2147483647 h 22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70"/>
                  <a:gd name="T142" fmla="*/ 0 h 222"/>
                  <a:gd name="T143" fmla="*/ 570 w 570"/>
                  <a:gd name="T144" fmla="*/ 222 h 22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70" h="222">
                    <a:moveTo>
                      <a:pt x="252" y="222"/>
                    </a:moveTo>
                    <a:lnTo>
                      <a:pt x="270" y="216"/>
                    </a:lnTo>
                    <a:lnTo>
                      <a:pt x="306" y="216"/>
                    </a:lnTo>
                    <a:lnTo>
                      <a:pt x="312" y="204"/>
                    </a:lnTo>
                    <a:lnTo>
                      <a:pt x="312" y="192"/>
                    </a:lnTo>
                    <a:lnTo>
                      <a:pt x="324" y="198"/>
                    </a:lnTo>
                    <a:lnTo>
                      <a:pt x="330" y="198"/>
                    </a:lnTo>
                    <a:lnTo>
                      <a:pt x="342" y="204"/>
                    </a:lnTo>
                    <a:lnTo>
                      <a:pt x="348" y="204"/>
                    </a:lnTo>
                    <a:lnTo>
                      <a:pt x="360" y="192"/>
                    </a:lnTo>
                    <a:lnTo>
                      <a:pt x="360" y="186"/>
                    </a:lnTo>
                    <a:lnTo>
                      <a:pt x="372" y="186"/>
                    </a:lnTo>
                    <a:lnTo>
                      <a:pt x="378" y="192"/>
                    </a:lnTo>
                    <a:lnTo>
                      <a:pt x="390" y="192"/>
                    </a:lnTo>
                    <a:lnTo>
                      <a:pt x="414" y="180"/>
                    </a:lnTo>
                    <a:lnTo>
                      <a:pt x="432" y="168"/>
                    </a:lnTo>
                    <a:lnTo>
                      <a:pt x="456" y="156"/>
                    </a:lnTo>
                    <a:lnTo>
                      <a:pt x="474" y="156"/>
                    </a:lnTo>
                    <a:lnTo>
                      <a:pt x="480" y="162"/>
                    </a:lnTo>
                    <a:lnTo>
                      <a:pt x="492" y="162"/>
                    </a:lnTo>
                    <a:lnTo>
                      <a:pt x="504" y="156"/>
                    </a:lnTo>
                    <a:lnTo>
                      <a:pt x="510" y="144"/>
                    </a:lnTo>
                    <a:lnTo>
                      <a:pt x="510" y="138"/>
                    </a:lnTo>
                    <a:lnTo>
                      <a:pt x="516" y="126"/>
                    </a:lnTo>
                    <a:lnTo>
                      <a:pt x="528" y="126"/>
                    </a:lnTo>
                    <a:lnTo>
                      <a:pt x="552" y="114"/>
                    </a:lnTo>
                    <a:lnTo>
                      <a:pt x="564" y="102"/>
                    </a:lnTo>
                    <a:lnTo>
                      <a:pt x="570" y="102"/>
                    </a:lnTo>
                    <a:lnTo>
                      <a:pt x="552" y="102"/>
                    </a:lnTo>
                    <a:lnTo>
                      <a:pt x="570" y="84"/>
                    </a:lnTo>
                    <a:lnTo>
                      <a:pt x="570" y="78"/>
                    </a:lnTo>
                    <a:lnTo>
                      <a:pt x="564" y="72"/>
                    </a:lnTo>
                    <a:lnTo>
                      <a:pt x="552" y="66"/>
                    </a:lnTo>
                    <a:lnTo>
                      <a:pt x="540" y="66"/>
                    </a:lnTo>
                    <a:lnTo>
                      <a:pt x="534" y="72"/>
                    </a:lnTo>
                    <a:lnTo>
                      <a:pt x="528" y="72"/>
                    </a:lnTo>
                    <a:lnTo>
                      <a:pt x="534" y="60"/>
                    </a:lnTo>
                    <a:lnTo>
                      <a:pt x="504" y="60"/>
                    </a:lnTo>
                    <a:lnTo>
                      <a:pt x="522" y="36"/>
                    </a:lnTo>
                    <a:lnTo>
                      <a:pt x="504" y="36"/>
                    </a:lnTo>
                    <a:lnTo>
                      <a:pt x="510" y="18"/>
                    </a:lnTo>
                    <a:lnTo>
                      <a:pt x="480" y="24"/>
                    </a:lnTo>
                    <a:lnTo>
                      <a:pt x="474" y="18"/>
                    </a:lnTo>
                    <a:lnTo>
                      <a:pt x="462" y="12"/>
                    </a:lnTo>
                    <a:lnTo>
                      <a:pt x="456" y="6"/>
                    </a:lnTo>
                    <a:lnTo>
                      <a:pt x="444" y="0"/>
                    </a:lnTo>
                    <a:lnTo>
                      <a:pt x="432" y="0"/>
                    </a:lnTo>
                    <a:lnTo>
                      <a:pt x="432" y="24"/>
                    </a:lnTo>
                    <a:lnTo>
                      <a:pt x="414" y="30"/>
                    </a:lnTo>
                    <a:lnTo>
                      <a:pt x="408" y="30"/>
                    </a:lnTo>
                    <a:lnTo>
                      <a:pt x="402" y="24"/>
                    </a:lnTo>
                    <a:lnTo>
                      <a:pt x="378" y="24"/>
                    </a:lnTo>
                    <a:lnTo>
                      <a:pt x="372" y="30"/>
                    </a:lnTo>
                    <a:lnTo>
                      <a:pt x="366" y="42"/>
                    </a:lnTo>
                    <a:lnTo>
                      <a:pt x="360" y="36"/>
                    </a:lnTo>
                    <a:lnTo>
                      <a:pt x="348" y="30"/>
                    </a:lnTo>
                    <a:lnTo>
                      <a:pt x="342" y="24"/>
                    </a:lnTo>
                    <a:lnTo>
                      <a:pt x="336" y="24"/>
                    </a:lnTo>
                    <a:lnTo>
                      <a:pt x="330" y="30"/>
                    </a:lnTo>
                    <a:lnTo>
                      <a:pt x="330" y="60"/>
                    </a:lnTo>
                    <a:lnTo>
                      <a:pt x="324" y="48"/>
                    </a:lnTo>
                    <a:lnTo>
                      <a:pt x="318" y="42"/>
                    </a:lnTo>
                    <a:lnTo>
                      <a:pt x="306" y="36"/>
                    </a:lnTo>
                    <a:lnTo>
                      <a:pt x="300" y="24"/>
                    </a:lnTo>
                    <a:lnTo>
                      <a:pt x="288" y="24"/>
                    </a:lnTo>
                    <a:lnTo>
                      <a:pt x="288" y="30"/>
                    </a:lnTo>
                    <a:lnTo>
                      <a:pt x="270" y="30"/>
                    </a:lnTo>
                    <a:lnTo>
                      <a:pt x="264" y="36"/>
                    </a:lnTo>
                    <a:lnTo>
                      <a:pt x="264" y="54"/>
                    </a:lnTo>
                    <a:lnTo>
                      <a:pt x="252" y="54"/>
                    </a:lnTo>
                    <a:lnTo>
                      <a:pt x="240" y="42"/>
                    </a:lnTo>
                    <a:lnTo>
                      <a:pt x="228" y="36"/>
                    </a:lnTo>
                    <a:lnTo>
                      <a:pt x="222" y="30"/>
                    </a:lnTo>
                    <a:lnTo>
                      <a:pt x="216" y="30"/>
                    </a:lnTo>
                    <a:lnTo>
                      <a:pt x="216" y="48"/>
                    </a:lnTo>
                    <a:lnTo>
                      <a:pt x="210" y="60"/>
                    </a:lnTo>
                    <a:lnTo>
                      <a:pt x="210" y="72"/>
                    </a:lnTo>
                    <a:lnTo>
                      <a:pt x="204" y="72"/>
                    </a:lnTo>
                    <a:lnTo>
                      <a:pt x="192" y="60"/>
                    </a:lnTo>
                    <a:lnTo>
                      <a:pt x="186" y="60"/>
                    </a:lnTo>
                    <a:lnTo>
                      <a:pt x="162" y="84"/>
                    </a:lnTo>
                    <a:lnTo>
                      <a:pt x="162" y="90"/>
                    </a:lnTo>
                    <a:lnTo>
                      <a:pt x="156" y="84"/>
                    </a:lnTo>
                    <a:lnTo>
                      <a:pt x="144" y="60"/>
                    </a:lnTo>
                    <a:lnTo>
                      <a:pt x="162" y="42"/>
                    </a:lnTo>
                    <a:lnTo>
                      <a:pt x="162" y="36"/>
                    </a:lnTo>
                    <a:lnTo>
                      <a:pt x="156" y="30"/>
                    </a:lnTo>
                    <a:lnTo>
                      <a:pt x="108" y="6"/>
                    </a:lnTo>
                    <a:lnTo>
                      <a:pt x="96" y="6"/>
                    </a:lnTo>
                    <a:lnTo>
                      <a:pt x="96" y="36"/>
                    </a:lnTo>
                    <a:lnTo>
                      <a:pt x="90" y="36"/>
                    </a:lnTo>
                    <a:lnTo>
                      <a:pt x="84" y="30"/>
                    </a:lnTo>
                    <a:lnTo>
                      <a:pt x="78" y="30"/>
                    </a:lnTo>
                    <a:lnTo>
                      <a:pt x="66" y="24"/>
                    </a:lnTo>
                    <a:lnTo>
                      <a:pt x="54" y="24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48" y="54"/>
                    </a:lnTo>
                    <a:lnTo>
                      <a:pt x="30" y="54"/>
                    </a:lnTo>
                    <a:lnTo>
                      <a:pt x="18" y="60"/>
                    </a:lnTo>
                    <a:lnTo>
                      <a:pt x="12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8" y="78"/>
                    </a:lnTo>
                    <a:lnTo>
                      <a:pt x="30" y="78"/>
                    </a:lnTo>
                    <a:lnTo>
                      <a:pt x="54" y="66"/>
                    </a:lnTo>
                    <a:lnTo>
                      <a:pt x="66" y="66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126" y="72"/>
                    </a:lnTo>
                    <a:lnTo>
                      <a:pt x="90" y="90"/>
                    </a:lnTo>
                    <a:lnTo>
                      <a:pt x="102" y="90"/>
                    </a:lnTo>
                    <a:lnTo>
                      <a:pt x="108" y="96"/>
                    </a:lnTo>
                    <a:lnTo>
                      <a:pt x="114" y="96"/>
                    </a:lnTo>
                    <a:lnTo>
                      <a:pt x="120" y="102"/>
                    </a:lnTo>
                    <a:lnTo>
                      <a:pt x="114" y="102"/>
                    </a:lnTo>
                    <a:lnTo>
                      <a:pt x="108" y="108"/>
                    </a:lnTo>
                    <a:lnTo>
                      <a:pt x="6" y="108"/>
                    </a:lnTo>
                    <a:lnTo>
                      <a:pt x="0" y="114"/>
                    </a:lnTo>
                    <a:lnTo>
                      <a:pt x="12" y="120"/>
                    </a:lnTo>
                    <a:lnTo>
                      <a:pt x="60" y="120"/>
                    </a:lnTo>
                    <a:lnTo>
                      <a:pt x="84" y="132"/>
                    </a:lnTo>
                    <a:lnTo>
                      <a:pt x="90" y="138"/>
                    </a:lnTo>
                    <a:lnTo>
                      <a:pt x="126" y="132"/>
                    </a:lnTo>
                    <a:lnTo>
                      <a:pt x="108" y="150"/>
                    </a:lnTo>
                    <a:lnTo>
                      <a:pt x="120" y="156"/>
                    </a:lnTo>
                    <a:lnTo>
                      <a:pt x="114" y="162"/>
                    </a:lnTo>
                    <a:lnTo>
                      <a:pt x="114" y="168"/>
                    </a:lnTo>
                    <a:lnTo>
                      <a:pt x="108" y="174"/>
                    </a:lnTo>
                    <a:lnTo>
                      <a:pt x="90" y="174"/>
                    </a:lnTo>
                    <a:lnTo>
                      <a:pt x="78" y="180"/>
                    </a:lnTo>
                    <a:lnTo>
                      <a:pt x="54" y="180"/>
                    </a:lnTo>
                    <a:lnTo>
                      <a:pt x="54" y="186"/>
                    </a:lnTo>
                    <a:lnTo>
                      <a:pt x="66" y="192"/>
                    </a:lnTo>
                    <a:lnTo>
                      <a:pt x="120" y="192"/>
                    </a:lnTo>
                    <a:lnTo>
                      <a:pt x="132" y="186"/>
                    </a:lnTo>
                    <a:lnTo>
                      <a:pt x="138" y="180"/>
                    </a:lnTo>
                    <a:lnTo>
                      <a:pt x="168" y="198"/>
                    </a:lnTo>
                    <a:lnTo>
                      <a:pt x="180" y="186"/>
                    </a:lnTo>
                    <a:lnTo>
                      <a:pt x="180" y="198"/>
                    </a:lnTo>
                    <a:lnTo>
                      <a:pt x="228" y="222"/>
                    </a:lnTo>
                    <a:lnTo>
                      <a:pt x="252" y="22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3" name="Hungary" descr="© INSCALE GmbH, 18.06.2010"/>
              <p:cNvSpPr>
                <a:spLocks/>
              </p:cNvSpPr>
              <p:nvPr/>
            </p:nvSpPr>
            <p:spPr bwMode="auto">
              <a:xfrm>
                <a:off x="2934" y="1312"/>
                <a:ext cx="109" cy="57"/>
              </a:xfrm>
              <a:custGeom>
                <a:avLst/>
                <a:gdLst>
                  <a:gd name="T0" fmla="*/ 2147483647 w 426"/>
                  <a:gd name="T1" fmla="*/ 2147483647 h 222"/>
                  <a:gd name="T2" fmla="*/ 2147483647 w 426"/>
                  <a:gd name="T3" fmla="*/ 2147483647 h 222"/>
                  <a:gd name="T4" fmla="*/ 2147483647 w 426"/>
                  <a:gd name="T5" fmla="*/ 2147483647 h 222"/>
                  <a:gd name="T6" fmla="*/ 0 w 426"/>
                  <a:gd name="T7" fmla="*/ 2147483647 h 222"/>
                  <a:gd name="T8" fmla="*/ 2147483647 w 426"/>
                  <a:gd name="T9" fmla="*/ 2147483647 h 222"/>
                  <a:gd name="T10" fmla="*/ 2147483647 w 426"/>
                  <a:gd name="T11" fmla="*/ 2147483647 h 222"/>
                  <a:gd name="T12" fmla="*/ 2147483647 w 426"/>
                  <a:gd name="T13" fmla="*/ 2147483647 h 222"/>
                  <a:gd name="T14" fmla="*/ 2147483647 w 426"/>
                  <a:gd name="T15" fmla="*/ 2147483647 h 222"/>
                  <a:gd name="T16" fmla="*/ 2147483647 w 426"/>
                  <a:gd name="T17" fmla="*/ 2147483647 h 222"/>
                  <a:gd name="T18" fmla="*/ 2147483647 w 426"/>
                  <a:gd name="T19" fmla="*/ 2147483647 h 222"/>
                  <a:gd name="T20" fmla="*/ 2147483647 w 426"/>
                  <a:gd name="T21" fmla="*/ 2147483647 h 222"/>
                  <a:gd name="T22" fmla="*/ 2147483647 w 426"/>
                  <a:gd name="T23" fmla="*/ 2147483647 h 222"/>
                  <a:gd name="T24" fmla="*/ 2147483647 w 426"/>
                  <a:gd name="T25" fmla="*/ 2147483647 h 222"/>
                  <a:gd name="T26" fmla="*/ 2147483647 w 426"/>
                  <a:gd name="T27" fmla="*/ 2147483647 h 222"/>
                  <a:gd name="T28" fmla="*/ 2147483647 w 426"/>
                  <a:gd name="T29" fmla="*/ 2147483647 h 222"/>
                  <a:gd name="T30" fmla="*/ 2147483647 w 426"/>
                  <a:gd name="T31" fmla="*/ 2147483647 h 222"/>
                  <a:gd name="T32" fmla="*/ 2147483647 w 426"/>
                  <a:gd name="T33" fmla="*/ 2147483647 h 222"/>
                  <a:gd name="T34" fmla="*/ 2147483647 w 426"/>
                  <a:gd name="T35" fmla="*/ 2147483647 h 222"/>
                  <a:gd name="T36" fmla="*/ 2147483647 w 426"/>
                  <a:gd name="T37" fmla="*/ 2147483647 h 222"/>
                  <a:gd name="T38" fmla="*/ 2147483647 w 426"/>
                  <a:gd name="T39" fmla="*/ 2147483647 h 222"/>
                  <a:gd name="T40" fmla="*/ 2147483647 w 426"/>
                  <a:gd name="T41" fmla="*/ 2147483647 h 222"/>
                  <a:gd name="T42" fmla="*/ 2147483647 w 426"/>
                  <a:gd name="T43" fmla="*/ 2147483647 h 222"/>
                  <a:gd name="T44" fmla="*/ 2147483647 w 426"/>
                  <a:gd name="T45" fmla="*/ 2147483647 h 222"/>
                  <a:gd name="T46" fmla="*/ 2147483647 w 426"/>
                  <a:gd name="T47" fmla="*/ 2147483647 h 222"/>
                  <a:gd name="T48" fmla="*/ 2147483647 w 426"/>
                  <a:gd name="T49" fmla="*/ 0 h 222"/>
                  <a:gd name="T50" fmla="*/ 2147483647 w 426"/>
                  <a:gd name="T51" fmla="*/ 2147483647 h 222"/>
                  <a:gd name="T52" fmla="*/ 2147483647 w 426"/>
                  <a:gd name="T53" fmla="*/ 0 h 222"/>
                  <a:gd name="T54" fmla="*/ 2147483647 w 426"/>
                  <a:gd name="T55" fmla="*/ 2147483647 h 222"/>
                  <a:gd name="T56" fmla="*/ 2147483647 w 426"/>
                  <a:gd name="T57" fmla="*/ 2147483647 h 222"/>
                  <a:gd name="T58" fmla="*/ 2147483647 w 426"/>
                  <a:gd name="T59" fmla="*/ 2147483647 h 222"/>
                  <a:gd name="T60" fmla="*/ 2147483647 w 426"/>
                  <a:gd name="T61" fmla="*/ 2147483647 h 222"/>
                  <a:gd name="T62" fmla="*/ 2147483647 w 426"/>
                  <a:gd name="T63" fmla="*/ 2147483647 h 222"/>
                  <a:gd name="T64" fmla="*/ 2147483647 w 426"/>
                  <a:gd name="T65" fmla="*/ 2147483647 h 222"/>
                  <a:gd name="T66" fmla="*/ 2147483647 w 426"/>
                  <a:gd name="T67" fmla="*/ 2147483647 h 222"/>
                  <a:gd name="T68" fmla="*/ 2147483647 w 426"/>
                  <a:gd name="T69" fmla="*/ 2147483647 h 222"/>
                  <a:gd name="T70" fmla="*/ 2147483647 w 426"/>
                  <a:gd name="T71" fmla="*/ 2147483647 h 22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26"/>
                  <a:gd name="T109" fmla="*/ 0 h 222"/>
                  <a:gd name="T110" fmla="*/ 426 w 426"/>
                  <a:gd name="T111" fmla="*/ 222 h 22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26" h="222">
                    <a:moveTo>
                      <a:pt x="42" y="66"/>
                    </a:moveTo>
                    <a:lnTo>
                      <a:pt x="24" y="66"/>
                    </a:lnTo>
                    <a:lnTo>
                      <a:pt x="18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18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32"/>
                    </a:lnTo>
                    <a:lnTo>
                      <a:pt x="12" y="150"/>
                    </a:lnTo>
                    <a:lnTo>
                      <a:pt x="30" y="162"/>
                    </a:lnTo>
                    <a:lnTo>
                      <a:pt x="42" y="168"/>
                    </a:lnTo>
                    <a:lnTo>
                      <a:pt x="48" y="174"/>
                    </a:lnTo>
                    <a:lnTo>
                      <a:pt x="48" y="180"/>
                    </a:lnTo>
                    <a:lnTo>
                      <a:pt x="60" y="192"/>
                    </a:lnTo>
                    <a:lnTo>
                      <a:pt x="72" y="198"/>
                    </a:lnTo>
                    <a:lnTo>
                      <a:pt x="78" y="204"/>
                    </a:lnTo>
                    <a:lnTo>
                      <a:pt x="90" y="210"/>
                    </a:lnTo>
                    <a:lnTo>
                      <a:pt x="108" y="210"/>
                    </a:lnTo>
                    <a:lnTo>
                      <a:pt x="114" y="222"/>
                    </a:lnTo>
                    <a:lnTo>
                      <a:pt x="156" y="216"/>
                    </a:lnTo>
                    <a:lnTo>
                      <a:pt x="168" y="210"/>
                    </a:lnTo>
                    <a:lnTo>
                      <a:pt x="174" y="204"/>
                    </a:lnTo>
                    <a:lnTo>
                      <a:pt x="198" y="204"/>
                    </a:lnTo>
                    <a:lnTo>
                      <a:pt x="216" y="186"/>
                    </a:lnTo>
                    <a:lnTo>
                      <a:pt x="240" y="186"/>
                    </a:lnTo>
                    <a:lnTo>
                      <a:pt x="258" y="198"/>
                    </a:lnTo>
                    <a:lnTo>
                      <a:pt x="288" y="192"/>
                    </a:lnTo>
                    <a:lnTo>
                      <a:pt x="288" y="174"/>
                    </a:lnTo>
                    <a:lnTo>
                      <a:pt x="306" y="180"/>
                    </a:lnTo>
                    <a:lnTo>
                      <a:pt x="312" y="174"/>
                    </a:lnTo>
                    <a:lnTo>
                      <a:pt x="324" y="168"/>
                    </a:lnTo>
                    <a:lnTo>
                      <a:pt x="330" y="162"/>
                    </a:lnTo>
                    <a:lnTo>
                      <a:pt x="330" y="144"/>
                    </a:lnTo>
                    <a:lnTo>
                      <a:pt x="336" y="138"/>
                    </a:lnTo>
                    <a:lnTo>
                      <a:pt x="348" y="132"/>
                    </a:lnTo>
                    <a:lnTo>
                      <a:pt x="366" y="114"/>
                    </a:lnTo>
                    <a:lnTo>
                      <a:pt x="366" y="72"/>
                    </a:lnTo>
                    <a:lnTo>
                      <a:pt x="378" y="60"/>
                    </a:lnTo>
                    <a:lnTo>
                      <a:pt x="408" y="60"/>
                    </a:lnTo>
                    <a:lnTo>
                      <a:pt x="426" y="42"/>
                    </a:lnTo>
                    <a:lnTo>
                      <a:pt x="420" y="36"/>
                    </a:lnTo>
                    <a:lnTo>
                      <a:pt x="408" y="36"/>
                    </a:lnTo>
                    <a:lnTo>
                      <a:pt x="402" y="30"/>
                    </a:lnTo>
                    <a:lnTo>
                      <a:pt x="396" y="30"/>
                    </a:lnTo>
                    <a:lnTo>
                      <a:pt x="372" y="6"/>
                    </a:lnTo>
                    <a:lnTo>
                      <a:pt x="348" y="6"/>
                    </a:lnTo>
                    <a:lnTo>
                      <a:pt x="336" y="12"/>
                    </a:lnTo>
                    <a:lnTo>
                      <a:pt x="324" y="12"/>
                    </a:lnTo>
                    <a:lnTo>
                      <a:pt x="324" y="0"/>
                    </a:lnTo>
                    <a:lnTo>
                      <a:pt x="312" y="0"/>
                    </a:lnTo>
                    <a:lnTo>
                      <a:pt x="312" y="18"/>
                    </a:lnTo>
                    <a:lnTo>
                      <a:pt x="294" y="12"/>
                    </a:lnTo>
                    <a:lnTo>
                      <a:pt x="294" y="0"/>
                    </a:lnTo>
                    <a:lnTo>
                      <a:pt x="270" y="0"/>
                    </a:lnTo>
                    <a:lnTo>
                      <a:pt x="264" y="12"/>
                    </a:lnTo>
                    <a:lnTo>
                      <a:pt x="252" y="24"/>
                    </a:lnTo>
                    <a:lnTo>
                      <a:pt x="246" y="24"/>
                    </a:lnTo>
                    <a:lnTo>
                      <a:pt x="234" y="30"/>
                    </a:lnTo>
                    <a:lnTo>
                      <a:pt x="210" y="30"/>
                    </a:lnTo>
                    <a:lnTo>
                      <a:pt x="204" y="42"/>
                    </a:lnTo>
                    <a:lnTo>
                      <a:pt x="168" y="36"/>
                    </a:lnTo>
                    <a:lnTo>
                      <a:pt x="156" y="60"/>
                    </a:lnTo>
                    <a:lnTo>
                      <a:pt x="144" y="60"/>
                    </a:lnTo>
                    <a:lnTo>
                      <a:pt x="126" y="66"/>
                    </a:lnTo>
                    <a:lnTo>
                      <a:pt x="84" y="66"/>
                    </a:lnTo>
                    <a:lnTo>
                      <a:pt x="78" y="60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42" y="54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4" name="Greece" descr="© INSCALE GmbH, 18.06.2010"/>
              <p:cNvSpPr>
                <a:spLocks noEditPoints="1"/>
              </p:cNvSpPr>
              <p:nvPr/>
            </p:nvSpPr>
            <p:spPr bwMode="auto">
              <a:xfrm>
                <a:off x="3008" y="1450"/>
                <a:ext cx="136" cy="141"/>
              </a:xfrm>
              <a:custGeom>
                <a:avLst/>
                <a:gdLst>
                  <a:gd name="T0" fmla="*/ 0 w 534"/>
                  <a:gd name="T1" fmla="*/ 2147483647 h 552"/>
                  <a:gd name="T2" fmla="*/ 2147483647 w 534"/>
                  <a:gd name="T3" fmla="*/ 2147483647 h 552"/>
                  <a:gd name="T4" fmla="*/ 2147483647 w 534"/>
                  <a:gd name="T5" fmla="*/ 2147483647 h 552"/>
                  <a:gd name="T6" fmla="*/ 2147483647 w 534"/>
                  <a:gd name="T7" fmla="*/ 2147483647 h 552"/>
                  <a:gd name="T8" fmla="*/ 2147483647 w 534"/>
                  <a:gd name="T9" fmla="*/ 2147483647 h 552"/>
                  <a:gd name="T10" fmla="*/ 2147483647 w 534"/>
                  <a:gd name="T11" fmla="*/ 2147483647 h 552"/>
                  <a:gd name="T12" fmla="*/ 2147483647 w 534"/>
                  <a:gd name="T13" fmla="*/ 2147483647 h 552"/>
                  <a:gd name="T14" fmla="*/ 2147483647 w 534"/>
                  <a:gd name="T15" fmla="*/ 2147483647 h 552"/>
                  <a:gd name="T16" fmla="*/ 2147483647 w 534"/>
                  <a:gd name="T17" fmla="*/ 2147483647 h 552"/>
                  <a:gd name="T18" fmla="*/ 2147483647 w 534"/>
                  <a:gd name="T19" fmla="*/ 2147483647 h 552"/>
                  <a:gd name="T20" fmla="*/ 2147483647 w 534"/>
                  <a:gd name="T21" fmla="*/ 2147483647 h 552"/>
                  <a:gd name="T22" fmla="*/ 2147483647 w 534"/>
                  <a:gd name="T23" fmla="*/ 2147483647 h 552"/>
                  <a:gd name="T24" fmla="*/ 2147483647 w 534"/>
                  <a:gd name="T25" fmla="*/ 2147483647 h 552"/>
                  <a:gd name="T26" fmla="*/ 2147483647 w 534"/>
                  <a:gd name="T27" fmla="*/ 2147483647 h 552"/>
                  <a:gd name="T28" fmla="*/ 2147483647 w 534"/>
                  <a:gd name="T29" fmla="*/ 2147483647 h 552"/>
                  <a:gd name="T30" fmla="*/ 2147483647 w 534"/>
                  <a:gd name="T31" fmla="*/ 2147483647 h 552"/>
                  <a:gd name="T32" fmla="*/ 2147483647 w 534"/>
                  <a:gd name="T33" fmla="*/ 2147483647 h 552"/>
                  <a:gd name="T34" fmla="*/ 2147483647 w 534"/>
                  <a:gd name="T35" fmla="*/ 2147483647 h 552"/>
                  <a:gd name="T36" fmla="*/ 2147483647 w 534"/>
                  <a:gd name="T37" fmla="*/ 2147483647 h 552"/>
                  <a:gd name="T38" fmla="*/ 2147483647 w 534"/>
                  <a:gd name="T39" fmla="*/ 2147483647 h 552"/>
                  <a:gd name="T40" fmla="*/ 2147483647 w 534"/>
                  <a:gd name="T41" fmla="*/ 2147483647 h 552"/>
                  <a:gd name="T42" fmla="*/ 2147483647 w 534"/>
                  <a:gd name="T43" fmla="*/ 2147483647 h 552"/>
                  <a:gd name="T44" fmla="*/ 2147483647 w 534"/>
                  <a:gd name="T45" fmla="*/ 2147483647 h 552"/>
                  <a:gd name="T46" fmla="*/ 2147483647 w 534"/>
                  <a:gd name="T47" fmla="*/ 2147483647 h 552"/>
                  <a:gd name="T48" fmla="*/ 2147483647 w 534"/>
                  <a:gd name="T49" fmla="*/ 2147483647 h 552"/>
                  <a:gd name="T50" fmla="*/ 2147483647 w 534"/>
                  <a:gd name="T51" fmla="*/ 2147483647 h 552"/>
                  <a:gd name="T52" fmla="*/ 2147483647 w 534"/>
                  <a:gd name="T53" fmla="*/ 2147483647 h 552"/>
                  <a:gd name="T54" fmla="*/ 2147483647 w 534"/>
                  <a:gd name="T55" fmla="*/ 2147483647 h 552"/>
                  <a:gd name="T56" fmla="*/ 2147483647 w 534"/>
                  <a:gd name="T57" fmla="*/ 2147483647 h 552"/>
                  <a:gd name="T58" fmla="*/ 2147483647 w 534"/>
                  <a:gd name="T59" fmla="*/ 2147483647 h 552"/>
                  <a:gd name="T60" fmla="*/ 2147483647 w 534"/>
                  <a:gd name="T61" fmla="*/ 2147483647 h 552"/>
                  <a:gd name="T62" fmla="*/ 2147483647 w 534"/>
                  <a:gd name="T63" fmla="*/ 2147483647 h 552"/>
                  <a:gd name="T64" fmla="*/ 2147483647 w 534"/>
                  <a:gd name="T65" fmla="*/ 2147483647 h 552"/>
                  <a:gd name="T66" fmla="*/ 2147483647 w 534"/>
                  <a:gd name="T67" fmla="*/ 2147483647 h 552"/>
                  <a:gd name="T68" fmla="*/ 2147483647 w 534"/>
                  <a:gd name="T69" fmla="*/ 2147483647 h 552"/>
                  <a:gd name="T70" fmla="*/ 2147483647 w 534"/>
                  <a:gd name="T71" fmla="*/ 2147483647 h 552"/>
                  <a:gd name="T72" fmla="*/ 2147483647 w 534"/>
                  <a:gd name="T73" fmla="*/ 2147483647 h 552"/>
                  <a:gd name="T74" fmla="*/ 2147483647 w 534"/>
                  <a:gd name="T75" fmla="*/ 2147483647 h 552"/>
                  <a:gd name="T76" fmla="*/ 2147483647 w 534"/>
                  <a:gd name="T77" fmla="*/ 2147483647 h 552"/>
                  <a:gd name="T78" fmla="*/ 2147483647 w 534"/>
                  <a:gd name="T79" fmla="*/ 2147483647 h 552"/>
                  <a:gd name="T80" fmla="*/ 2147483647 w 534"/>
                  <a:gd name="T81" fmla="*/ 2147483647 h 552"/>
                  <a:gd name="T82" fmla="*/ 2147483647 w 534"/>
                  <a:gd name="T83" fmla="*/ 2147483647 h 552"/>
                  <a:gd name="T84" fmla="*/ 2147483647 w 534"/>
                  <a:gd name="T85" fmla="*/ 2147483647 h 552"/>
                  <a:gd name="T86" fmla="*/ 2147483647 w 534"/>
                  <a:gd name="T87" fmla="*/ 2147483647 h 552"/>
                  <a:gd name="T88" fmla="*/ 2147483647 w 534"/>
                  <a:gd name="T89" fmla="*/ 2147483647 h 552"/>
                  <a:gd name="T90" fmla="*/ 2147483647 w 534"/>
                  <a:gd name="T91" fmla="*/ 2147483647 h 552"/>
                  <a:gd name="T92" fmla="*/ 2147483647 w 534"/>
                  <a:gd name="T93" fmla="*/ 2147483647 h 552"/>
                  <a:gd name="T94" fmla="*/ 2147483647 w 534"/>
                  <a:gd name="T95" fmla="*/ 2147483647 h 552"/>
                  <a:gd name="T96" fmla="*/ 2147483647 w 534"/>
                  <a:gd name="T97" fmla="*/ 2147483647 h 552"/>
                  <a:gd name="T98" fmla="*/ 2147483647 w 534"/>
                  <a:gd name="T99" fmla="*/ 2147483647 h 552"/>
                  <a:gd name="T100" fmla="*/ 2147483647 w 534"/>
                  <a:gd name="T101" fmla="*/ 2147483647 h 552"/>
                  <a:gd name="T102" fmla="*/ 2147483647 w 534"/>
                  <a:gd name="T103" fmla="*/ 2147483647 h 552"/>
                  <a:gd name="T104" fmla="*/ 2147483647 w 534"/>
                  <a:gd name="T105" fmla="*/ 2147483647 h 552"/>
                  <a:gd name="T106" fmla="*/ 2147483647 w 534"/>
                  <a:gd name="T107" fmla="*/ 2147483647 h 55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34"/>
                  <a:gd name="T163" fmla="*/ 0 h 552"/>
                  <a:gd name="T164" fmla="*/ 534 w 534"/>
                  <a:gd name="T165" fmla="*/ 552 h 55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34" h="552">
                    <a:moveTo>
                      <a:pt x="240" y="108"/>
                    </a:moveTo>
                    <a:lnTo>
                      <a:pt x="270" y="126"/>
                    </a:lnTo>
                    <a:lnTo>
                      <a:pt x="282" y="120"/>
                    </a:lnTo>
                    <a:lnTo>
                      <a:pt x="240" y="108"/>
                    </a:lnTo>
                    <a:close/>
                    <a:moveTo>
                      <a:pt x="24" y="258"/>
                    </a:moveTo>
                    <a:lnTo>
                      <a:pt x="0" y="282"/>
                    </a:lnTo>
                    <a:lnTo>
                      <a:pt x="42" y="294"/>
                    </a:lnTo>
                    <a:lnTo>
                      <a:pt x="24" y="258"/>
                    </a:lnTo>
                    <a:close/>
                    <a:moveTo>
                      <a:pt x="312" y="414"/>
                    </a:moveTo>
                    <a:lnTo>
                      <a:pt x="312" y="420"/>
                    </a:lnTo>
                    <a:lnTo>
                      <a:pt x="324" y="420"/>
                    </a:lnTo>
                    <a:lnTo>
                      <a:pt x="324" y="414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14"/>
                    </a:lnTo>
                    <a:close/>
                    <a:moveTo>
                      <a:pt x="306" y="390"/>
                    </a:moveTo>
                    <a:lnTo>
                      <a:pt x="300" y="378"/>
                    </a:lnTo>
                    <a:lnTo>
                      <a:pt x="294" y="390"/>
                    </a:lnTo>
                    <a:lnTo>
                      <a:pt x="306" y="390"/>
                    </a:lnTo>
                    <a:close/>
                    <a:moveTo>
                      <a:pt x="294" y="294"/>
                    </a:moveTo>
                    <a:lnTo>
                      <a:pt x="318" y="336"/>
                    </a:lnTo>
                    <a:lnTo>
                      <a:pt x="330" y="318"/>
                    </a:lnTo>
                    <a:lnTo>
                      <a:pt x="294" y="294"/>
                    </a:lnTo>
                    <a:close/>
                    <a:moveTo>
                      <a:pt x="108" y="264"/>
                    </a:moveTo>
                    <a:lnTo>
                      <a:pt x="138" y="264"/>
                    </a:lnTo>
                    <a:lnTo>
                      <a:pt x="144" y="270"/>
                    </a:lnTo>
                    <a:lnTo>
                      <a:pt x="156" y="270"/>
                    </a:lnTo>
                    <a:lnTo>
                      <a:pt x="180" y="282"/>
                    </a:lnTo>
                    <a:lnTo>
                      <a:pt x="192" y="282"/>
                    </a:lnTo>
                    <a:lnTo>
                      <a:pt x="198" y="288"/>
                    </a:lnTo>
                    <a:lnTo>
                      <a:pt x="204" y="288"/>
                    </a:lnTo>
                    <a:lnTo>
                      <a:pt x="216" y="300"/>
                    </a:lnTo>
                    <a:lnTo>
                      <a:pt x="228" y="306"/>
                    </a:lnTo>
                    <a:lnTo>
                      <a:pt x="234" y="312"/>
                    </a:lnTo>
                    <a:lnTo>
                      <a:pt x="246" y="312"/>
                    </a:lnTo>
                    <a:lnTo>
                      <a:pt x="252" y="306"/>
                    </a:lnTo>
                    <a:lnTo>
                      <a:pt x="252" y="288"/>
                    </a:lnTo>
                    <a:lnTo>
                      <a:pt x="228" y="264"/>
                    </a:lnTo>
                    <a:lnTo>
                      <a:pt x="216" y="258"/>
                    </a:lnTo>
                    <a:lnTo>
                      <a:pt x="210" y="252"/>
                    </a:lnTo>
                    <a:lnTo>
                      <a:pt x="204" y="252"/>
                    </a:lnTo>
                    <a:lnTo>
                      <a:pt x="198" y="246"/>
                    </a:lnTo>
                    <a:lnTo>
                      <a:pt x="186" y="246"/>
                    </a:lnTo>
                    <a:lnTo>
                      <a:pt x="174" y="234"/>
                    </a:lnTo>
                    <a:lnTo>
                      <a:pt x="168" y="234"/>
                    </a:lnTo>
                    <a:lnTo>
                      <a:pt x="174" y="228"/>
                    </a:lnTo>
                    <a:lnTo>
                      <a:pt x="192" y="228"/>
                    </a:lnTo>
                    <a:lnTo>
                      <a:pt x="198" y="240"/>
                    </a:lnTo>
                    <a:lnTo>
                      <a:pt x="222" y="252"/>
                    </a:lnTo>
                    <a:lnTo>
                      <a:pt x="234" y="264"/>
                    </a:lnTo>
                    <a:lnTo>
                      <a:pt x="258" y="264"/>
                    </a:lnTo>
                    <a:lnTo>
                      <a:pt x="270" y="252"/>
                    </a:lnTo>
                    <a:lnTo>
                      <a:pt x="258" y="240"/>
                    </a:lnTo>
                    <a:lnTo>
                      <a:pt x="246" y="240"/>
                    </a:lnTo>
                    <a:lnTo>
                      <a:pt x="234" y="234"/>
                    </a:lnTo>
                    <a:lnTo>
                      <a:pt x="222" y="234"/>
                    </a:lnTo>
                    <a:lnTo>
                      <a:pt x="210" y="228"/>
                    </a:lnTo>
                    <a:lnTo>
                      <a:pt x="204" y="216"/>
                    </a:lnTo>
                    <a:lnTo>
                      <a:pt x="198" y="210"/>
                    </a:lnTo>
                    <a:lnTo>
                      <a:pt x="198" y="204"/>
                    </a:lnTo>
                    <a:lnTo>
                      <a:pt x="192" y="192"/>
                    </a:lnTo>
                    <a:lnTo>
                      <a:pt x="186" y="186"/>
                    </a:lnTo>
                    <a:lnTo>
                      <a:pt x="174" y="162"/>
                    </a:lnTo>
                    <a:lnTo>
                      <a:pt x="168" y="156"/>
                    </a:lnTo>
                    <a:lnTo>
                      <a:pt x="162" y="144"/>
                    </a:lnTo>
                    <a:lnTo>
                      <a:pt x="150" y="132"/>
                    </a:lnTo>
                    <a:lnTo>
                      <a:pt x="150" y="120"/>
                    </a:lnTo>
                    <a:lnTo>
                      <a:pt x="144" y="114"/>
                    </a:lnTo>
                    <a:lnTo>
                      <a:pt x="144" y="102"/>
                    </a:lnTo>
                    <a:lnTo>
                      <a:pt x="150" y="96"/>
                    </a:lnTo>
                    <a:lnTo>
                      <a:pt x="156" y="96"/>
                    </a:lnTo>
                    <a:lnTo>
                      <a:pt x="162" y="102"/>
                    </a:lnTo>
                    <a:lnTo>
                      <a:pt x="162" y="108"/>
                    </a:lnTo>
                    <a:lnTo>
                      <a:pt x="168" y="114"/>
                    </a:lnTo>
                    <a:lnTo>
                      <a:pt x="180" y="114"/>
                    </a:lnTo>
                    <a:lnTo>
                      <a:pt x="180" y="120"/>
                    </a:lnTo>
                    <a:lnTo>
                      <a:pt x="186" y="120"/>
                    </a:lnTo>
                    <a:lnTo>
                      <a:pt x="198" y="132"/>
                    </a:lnTo>
                    <a:lnTo>
                      <a:pt x="198" y="144"/>
                    </a:lnTo>
                    <a:lnTo>
                      <a:pt x="204" y="144"/>
                    </a:lnTo>
                    <a:lnTo>
                      <a:pt x="210" y="138"/>
                    </a:lnTo>
                    <a:lnTo>
                      <a:pt x="216" y="138"/>
                    </a:lnTo>
                    <a:lnTo>
                      <a:pt x="204" y="120"/>
                    </a:lnTo>
                    <a:lnTo>
                      <a:pt x="210" y="120"/>
                    </a:lnTo>
                    <a:lnTo>
                      <a:pt x="234" y="132"/>
                    </a:lnTo>
                    <a:lnTo>
                      <a:pt x="222" y="114"/>
                    </a:lnTo>
                    <a:lnTo>
                      <a:pt x="228" y="108"/>
                    </a:lnTo>
                    <a:lnTo>
                      <a:pt x="228" y="84"/>
                    </a:lnTo>
                    <a:lnTo>
                      <a:pt x="240" y="72"/>
                    </a:lnTo>
                    <a:lnTo>
                      <a:pt x="270" y="72"/>
                    </a:lnTo>
                    <a:lnTo>
                      <a:pt x="276" y="78"/>
                    </a:lnTo>
                    <a:lnTo>
                      <a:pt x="276" y="90"/>
                    </a:lnTo>
                    <a:lnTo>
                      <a:pt x="288" y="90"/>
                    </a:lnTo>
                    <a:lnTo>
                      <a:pt x="294" y="84"/>
                    </a:lnTo>
                    <a:lnTo>
                      <a:pt x="300" y="72"/>
                    </a:lnTo>
                    <a:lnTo>
                      <a:pt x="306" y="66"/>
                    </a:lnTo>
                    <a:lnTo>
                      <a:pt x="342" y="66"/>
                    </a:lnTo>
                    <a:lnTo>
                      <a:pt x="360" y="72"/>
                    </a:lnTo>
                    <a:lnTo>
                      <a:pt x="372" y="72"/>
                    </a:lnTo>
                    <a:lnTo>
                      <a:pt x="378" y="78"/>
                    </a:lnTo>
                    <a:lnTo>
                      <a:pt x="384" y="78"/>
                    </a:lnTo>
                    <a:lnTo>
                      <a:pt x="384" y="72"/>
                    </a:lnTo>
                    <a:lnTo>
                      <a:pt x="390" y="60"/>
                    </a:lnTo>
                    <a:lnTo>
                      <a:pt x="390" y="48"/>
                    </a:lnTo>
                    <a:lnTo>
                      <a:pt x="384" y="42"/>
                    </a:lnTo>
                    <a:lnTo>
                      <a:pt x="384" y="36"/>
                    </a:lnTo>
                    <a:lnTo>
                      <a:pt x="390" y="30"/>
                    </a:lnTo>
                    <a:lnTo>
                      <a:pt x="408" y="30"/>
                    </a:lnTo>
                    <a:lnTo>
                      <a:pt x="408" y="18"/>
                    </a:lnTo>
                    <a:lnTo>
                      <a:pt x="402" y="12"/>
                    </a:lnTo>
                    <a:lnTo>
                      <a:pt x="402" y="6"/>
                    </a:lnTo>
                    <a:lnTo>
                      <a:pt x="390" y="6"/>
                    </a:lnTo>
                    <a:lnTo>
                      <a:pt x="384" y="0"/>
                    </a:lnTo>
                    <a:lnTo>
                      <a:pt x="366" y="6"/>
                    </a:lnTo>
                    <a:lnTo>
                      <a:pt x="372" y="12"/>
                    </a:lnTo>
                    <a:lnTo>
                      <a:pt x="372" y="30"/>
                    </a:lnTo>
                    <a:lnTo>
                      <a:pt x="366" y="36"/>
                    </a:lnTo>
                    <a:lnTo>
                      <a:pt x="348" y="36"/>
                    </a:lnTo>
                    <a:lnTo>
                      <a:pt x="336" y="24"/>
                    </a:lnTo>
                    <a:lnTo>
                      <a:pt x="324" y="36"/>
                    </a:lnTo>
                    <a:lnTo>
                      <a:pt x="312" y="36"/>
                    </a:lnTo>
                    <a:lnTo>
                      <a:pt x="300" y="24"/>
                    </a:lnTo>
                    <a:lnTo>
                      <a:pt x="294" y="30"/>
                    </a:lnTo>
                    <a:lnTo>
                      <a:pt x="282" y="30"/>
                    </a:lnTo>
                    <a:lnTo>
                      <a:pt x="264" y="12"/>
                    </a:lnTo>
                    <a:lnTo>
                      <a:pt x="264" y="6"/>
                    </a:lnTo>
                    <a:lnTo>
                      <a:pt x="234" y="12"/>
                    </a:lnTo>
                    <a:lnTo>
                      <a:pt x="228" y="30"/>
                    </a:lnTo>
                    <a:lnTo>
                      <a:pt x="204" y="24"/>
                    </a:lnTo>
                    <a:lnTo>
                      <a:pt x="198" y="30"/>
                    </a:lnTo>
                    <a:lnTo>
                      <a:pt x="186" y="36"/>
                    </a:lnTo>
                    <a:lnTo>
                      <a:pt x="174" y="36"/>
                    </a:lnTo>
                    <a:lnTo>
                      <a:pt x="168" y="30"/>
                    </a:lnTo>
                    <a:lnTo>
                      <a:pt x="162" y="30"/>
                    </a:lnTo>
                    <a:lnTo>
                      <a:pt x="150" y="36"/>
                    </a:lnTo>
                    <a:lnTo>
                      <a:pt x="138" y="48"/>
                    </a:lnTo>
                    <a:lnTo>
                      <a:pt x="126" y="54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96" y="72"/>
                    </a:lnTo>
                    <a:lnTo>
                      <a:pt x="72" y="72"/>
                    </a:lnTo>
                    <a:lnTo>
                      <a:pt x="66" y="66"/>
                    </a:lnTo>
                    <a:lnTo>
                      <a:pt x="60" y="66"/>
                    </a:lnTo>
                    <a:lnTo>
                      <a:pt x="48" y="72"/>
                    </a:lnTo>
                    <a:lnTo>
                      <a:pt x="54" y="84"/>
                    </a:lnTo>
                    <a:lnTo>
                      <a:pt x="54" y="90"/>
                    </a:lnTo>
                    <a:lnTo>
                      <a:pt x="42" y="102"/>
                    </a:lnTo>
                    <a:lnTo>
                      <a:pt x="24" y="102"/>
                    </a:lnTo>
                    <a:lnTo>
                      <a:pt x="24" y="126"/>
                    </a:lnTo>
                    <a:lnTo>
                      <a:pt x="12" y="132"/>
                    </a:lnTo>
                    <a:lnTo>
                      <a:pt x="0" y="132"/>
                    </a:lnTo>
                    <a:lnTo>
                      <a:pt x="0" y="198"/>
                    </a:lnTo>
                    <a:lnTo>
                      <a:pt x="6" y="204"/>
                    </a:lnTo>
                    <a:lnTo>
                      <a:pt x="18" y="210"/>
                    </a:lnTo>
                    <a:lnTo>
                      <a:pt x="24" y="216"/>
                    </a:lnTo>
                    <a:lnTo>
                      <a:pt x="30" y="228"/>
                    </a:lnTo>
                    <a:lnTo>
                      <a:pt x="36" y="234"/>
                    </a:lnTo>
                    <a:lnTo>
                      <a:pt x="42" y="246"/>
                    </a:lnTo>
                    <a:lnTo>
                      <a:pt x="54" y="258"/>
                    </a:lnTo>
                    <a:lnTo>
                      <a:pt x="60" y="270"/>
                    </a:lnTo>
                    <a:lnTo>
                      <a:pt x="84" y="270"/>
                    </a:lnTo>
                    <a:lnTo>
                      <a:pt x="96" y="264"/>
                    </a:lnTo>
                    <a:lnTo>
                      <a:pt x="108" y="264"/>
                    </a:lnTo>
                    <a:close/>
                    <a:moveTo>
                      <a:pt x="396" y="252"/>
                    </a:moveTo>
                    <a:lnTo>
                      <a:pt x="372" y="252"/>
                    </a:lnTo>
                    <a:lnTo>
                      <a:pt x="372" y="270"/>
                    </a:lnTo>
                    <a:lnTo>
                      <a:pt x="384" y="294"/>
                    </a:lnTo>
                    <a:lnTo>
                      <a:pt x="396" y="252"/>
                    </a:lnTo>
                    <a:close/>
                    <a:moveTo>
                      <a:pt x="24" y="312"/>
                    </a:moveTo>
                    <a:lnTo>
                      <a:pt x="18" y="318"/>
                    </a:lnTo>
                    <a:lnTo>
                      <a:pt x="24" y="324"/>
                    </a:lnTo>
                    <a:lnTo>
                      <a:pt x="30" y="324"/>
                    </a:lnTo>
                    <a:lnTo>
                      <a:pt x="36" y="330"/>
                    </a:lnTo>
                    <a:lnTo>
                      <a:pt x="42" y="324"/>
                    </a:lnTo>
                    <a:lnTo>
                      <a:pt x="42" y="318"/>
                    </a:lnTo>
                    <a:lnTo>
                      <a:pt x="30" y="306"/>
                    </a:lnTo>
                    <a:lnTo>
                      <a:pt x="24" y="312"/>
                    </a:lnTo>
                    <a:close/>
                    <a:moveTo>
                      <a:pt x="378" y="390"/>
                    </a:moveTo>
                    <a:lnTo>
                      <a:pt x="378" y="408"/>
                    </a:lnTo>
                    <a:lnTo>
                      <a:pt x="390" y="390"/>
                    </a:lnTo>
                    <a:lnTo>
                      <a:pt x="378" y="390"/>
                    </a:lnTo>
                    <a:close/>
                    <a:moveTo>
                      <a:pt x="408" y="330"/>
                    </a:moveTo>
                    <a:lnTo>
                      <a:pt x="396" y="330"/>
                    </a:lnTo>
                    <a:lnTo>
                      <a:pt x="384" y="336"/>
                    </a:lnTo>
                    <a:lnTo>
                      <a:pt x="384" y="342"/>
                    </a:lnTo>
                    <a:lnTo>
                      <a:pt x="396" y="342"/>
                    </a:lnTo>
                    <a:lnTo>
                      <a:pt x="402" y="336"/>
                    </a:lnTo>
                    <a:lnTo>
                      <a:pt x="408" y="336"/>
                    </a:lnTo>
                    <a:lnTo>
                      <a:pt x="408" y="330"/>
                    </a:lnTo>
                    <a:close/>
                    <a:moveTo>
                      <a:pt x="396" y="192"/>
                    </a:moveTo>
                    <a:lnTo>
                      <a:pt x="372" y="198"/>
                    </a:lnTo>
                    <a:lnTo>
                      <a:pt x="372" y="210"/>
                    </a:lnTo>
                    <a:lnTo>
                      <a:pt x="390" y="210"/>
                    </a:lnTo>
                    <a:lnTo>
                      <a:pt x="396" y="216"/>
                    </a:lnTo>
                    <a:lnTo>
                      <a:pt x="396" y="222"/>
                    </a:lnTo>
                    <a:lnTo>
                      <a:pt x="414" y="222"/>
                    </a:lnTo>
                    <a:lnTo>
                      <a:pt x="414" y="210"/>
                    </a:lnTo>
                    <a:lnTo>
                      <a:pt x="396" y="192"/>
                    </a:lnTo>
                    <a:close/>
                    <a:moveTo>
                      <a:pt x="342" y="372"/>
                    </a:moveTo>
                    <a:lnTo>
                      <a:pt x="342" y="378"/>
                    </a:lnTo>
                    <a:lnTo>
                      <a:pt x="348" y="384"/>
                    </a:lnTo>
                    <a:lnTo>
                      <a:pt x="360" y="384"/>
                    </a:lnTo>
                    <a:lnTo>
                      <a:pt x="366" y="378"/>
                    </a:lnTo>
                    <a:lnTo>
                      <a:pt x="366" y="372"/>
                    </a:lnTo>
                    <a:lnTo>
                      <a:pt x="360" y="366"/>
                    </a:lnTo>
                    <a:lnTo>
                      <a:pt x="342" y="366"/>
                    </a:lnTo>
                    <a:lnTo>
                      <a:pt x="342" y="372"/>
                    </a:lnTo>
                    <a:close/>
                    <a:moveTo>
                      <a:pt x="444" y="312"/>
                    </a:moveTo>
                    <a:lnTo>
                      <a:pt x="432" y="312"/>
                    </a:lnTo>
                    <a:lnTo>
                      <a:pt x="432" y="330"/>
                    </a:lnTo>
                    <a:lnTo>
                      <a:pt x="444" y="336"/>
                    </a:lnTo>
                    <a:lnTo>
                      <a:pt x="450" y="330"/>
                    </a:lnTo>
                    <a:lnTo>
                      <a:pt x="450" y="318"/>
                    </a:lnTo>
                    <a:lnTo>
                      <a:pt x="444" y="312"/>
                    </a:lnTo>
                    <a:close/>
                    <a:moveTo>
                      <a:pt x="444" y="372"/>
                    </a:moveTo>
                    <a:lnTo>
                      <a:pt x="456" y="354"/>
                    </a:lnTo>
                    <a:lnTo>
                      <a:pt x="438" y="354"/>
                    </a:lnTo>
                    <a:lnTo>
                      <a:pt x="444" y="372"/>
                    </a:lnTo>
                    <a:close/>
                    <a:moveTo>
                      <a:pt x="276" y="222"/>
                    </a:moveTo>
                    <a:lnTo>
                      <a:pt x="276" y="240"/>
                    </a:lnTo>
                    <a:lnTo>
                      <a:pt x="288" y="240"/>
                    </a:lnTo>
                    <a:lnTo>
                      <a:pt x="276" y="222"/>
                    </a:lnTo>
                    <a:close/>
                    <a:moveTo>
                      <a:pt x="534" y="420"/>
                    </a:moveTo>
                    <a:lnTo>
                      <a:pt x="522" y="420"/>
                    </a:lnTo>
                    <a:lnTo>
                      <a:pt x="516" y="426"/>
                    </a:lnTo>
                    <a:lnTo>
                      <a:pt x="510" y="438"/>
                    </a:lnTo>
                    <a:lnTo>
                      <a:pt x="510" y="468"/>
                    </a:lnTo>
                    <a:lnTo>
                      <a:pt x="516" y="468"/>
                    </a:lnTo>
                    <a:lnTo>
                      <a:pt x="522" y="456"/>
                    </a:lnTo>
                    <a:lnTo>
                      <a:pt x="528" y="450"/>
                    </a:lnTo>
                    <a:lnTo>
                      <a:pt x="534" y="438"/>
                    </a:lnTo>
                    <a:lnTo>
                      <a:pt x="534" y="420"/>
                    </a:lnTo>
                    <a:close/>
                    <a:moveTo>
                      <a:pt x="462" y="384"/>
                    </a:moveTo>
                    <a:lnTo>
                      <a:pt x="456" y="408"/>
                    </a:lnTo>
                    <a:lnTo>
                      <a:pt x="498" y="378"/>
                    </a:lnTo>
                    <a:lnTo>
                      <a:pt x="486" y="372"/>
                    </a:lnTo>
                    <a:lnTo>
                      <a:pt x="462" y="384"/>
                    </a:lnTo>
                    <a:close/>
                    <a:moveTo>
                      <a:pt x="462" y="510"/>
                    </a:moveTo>
                    <a:lnTo>
                      <a:pt x="480" y="510"/>
                    </a:lnTo>
                    <a:lnTo>
                      <a:pt x="468" y="468"/>
                    </a:lnTo>
                    <a:lnTo>
                      <a:pt x="462" y="510"/>
                    </a:lnTo>
                    <a:close/>
                    <a:moveTo>
                      <a:pt x="276" y="330"/>
                    </a:moveTo>
                    <a:lnTo>
                      <a:pt x="270" y="336"/>
                    </a:lnTo>
                    <a:lnTo>
                      <a:pt x="270" y="348"/>
                    </a:lnTo>
                    <a:lnTo>
                      <a:pt x="276" y="348"/>
                    </a:lnTo>
                    <a:lnTo>
                      <a:pt x="288" y="336"/>
                    </a:lnTo>
                    <a:lnTo>
                      <a:pt x="282" y="330"/>
                    </a:lnTo>
                    <a:lnTo>
                      <a:pt x="276" y="330"/>
                    </a:lnTo>
                    <a:close/>
                    <a:moveTo>
                      <a:pt x="186" y="432"/>
                    </a:moveTo>
                    <a:lnTo>
                      <a:pt x="180" y="438"/>
                    </a:lnTo>
                    <a:lnTo>
                      <a:pt x="180" y="450"/>
                    </a:lnTo>
                    <a:lnTo>
                      <a:pt x="186" y="456"/>
                    </a:lnTo>
                    <a:lnTo>
                      <a:pt x="198" y="444"/>
                    </a:lnTo>
                    <a:lnTo>
                      <a:pt x="198" y="438"/>
                    </a:lnTo>
                    <a:lnTo>
                      <a:pt x="192" y="432"/>
                    </a:lnTo>
                    <a:lnTo>
                      <a:pt x="186" y="432"/>
                    </a:lnTo>
                    <a:close/>
                    <a:moveTo>
                      <a:pt x="384" y="528"/>
                    </a:moveTo>
                    <a:lnTo>
                      <a:pt x="378" y="528"/>
                    </a:lnTo>
                    <a:lnTo>
                      <a:pt x="378" y="516"/>
                    </a:lnTo>
                    <a:lnTo>
                      <a:pt x="372" y="510"/>
                    </a:lnTo>
                    <a:lnTo>
                      <a:pt x="342" y="510"/>
                    </a:lnTo>
                    <a:lnTo>
                      <a:pt x="306" y="504"/>
                    </a:lnTo>
                    <a:lnTo>
                      <a:pt x="276" y="504"/>
                    </a:lnTo>
                    <a:lnTo>
                      <a:pt x="246" y="486"/>
                    </a:lnTo>
                    <a:lnTo>
                      <a:pt x="228" y="504"/>
                    </a:lnTo>
                    <a:lnTo>
                      <a:pt x="234" y="510"/>
                    </a:lnTo>
                    <a:lnTo>
                      <a:pt x="246" y="516"/>
                    </a:lnTo>
                    <a:lnTo>
                      <a:pt x="252" y="522"/>
                    </a:lnTo>
                    <a:lnTo>
                      <a:pt x="258" y="516"/>
                    </a:lnTo>
                    <a:lnTo>
                      <a:pt x="264" y="528"/>
                    </a:lnTo>
                    <a:lnTo>
                      <a:pt x="300" y="528"/>
                    </a:lnTo>
                    <a:lnTo>
                      <a:pt x="312" y="552"/>
                    </a:lnTo>
                    <a:lnTo>
                      <a:pt x="354" y="546"/>
                    </a:lnTo>
                    <a:lnTo>
                      <a:pt x="354" y="540"/>
                    </a:lnTo>
                    <a:lnTo>
                      <a:pt x="402" y="540"/>
                    </a:lnTo>
                    <a:lnTo>
                      <a:pt x="414" y="528"/>
                    </a:lnTo>
                    <a:lnTo>
                      <a:pt x="414" y="522"/>
                    </a:lnTo>
                    <a:lnTo>
                      <a:pt x="408" y="516"/>
                    </a:lnTo>
                    <a:lnTo>
                      <a:pt x="402" y="516"/>
                    </a:lnTo>
                    <a:lnTo>
                      <a:pt x="396" y="522"/>
                    </a:lnTo>
                    <a:lnTo>
                      <a:pt x="390" y="522"/>
                    </a:lnTo>
                    <a:lnTo>
                      <a:pt x="384" y="528"/>
                    </a:lnTo>
                    <a:close/>
                    <a:moveTo>
                      <a:pt x="420" y="408"/>
                    </a:moveTo>
                    <a:lnTo>
                      <a:pt x="408" y="408"/>
                    </a:lnTo>
                    <a:lnTo>
                      <a:pt x="408" y="420"/>
                    </a:lnTo>
                    <a:lnTo>
                      <a:pt x="420" y="420"/>
                    </a:lnTo>
                    <a:lnTo>
                      <a:pt x="426" y="414"/>
                    </a:lnTo>
                    <a:lnTo>
                      <a:pt x="420" y="408"/>
                    </a:lnTo>
                    <a:close/>
                    <a:moveTo>
                      <a:pt x="114" y="276"/>
                    </a:moveTo>
                    <a:lnTo>
                      <a:pt x="90" y="288"/>
                    </a:lnTo>
                    <a:lnTo>
                      <a:pt x="84" y="288"/>
                    </a:lnTo>
                    <a:lnTo>
                      <a:pt x="66" y="312"/>
                    </a:lnTo>
                    <a:lnTo>
                      <a:pt x="96" y="336"/>
                    </a:lnTo>
                    <a:lnTo>
                      <a:pt x="96" y="348"/>
                    </a:lnTo>
                    <a:lnTo>
                      <a:pt x="90" y="366"/>
                    </a:lnTo>
                    <a:lnTo>
                      <a:pt x="90" y="384"/>
                    </a:lnTo>
                    <a:lnTo>
                      <a:pt x="96" y="390"/>
                    </a:lnTo>
                    <a:lnTo>
                      <a:pt x="108" y="396"/>
                    </a:lnTo>
                    <a:lnTo>
                      <a:pt x="114" y="396"/>
                    </a:lnTo>
                    <a:lnTo>
                      <a:pt x="114" y="390"/>
                    </a:lnTo>
                    <a:lnTo>
                      <a:pt x="126" y="378"/>
                    </a:lnTo>
                    <a:lnTo>
                      <a:pt x="132" y="378"/>
                    </a:lnTo>
                    <a:lnTo>
                      <a:pt x="156" y="420"/>
                    </a:lnTo>
                    <a:lnTo>
                      <a:pt x="162" y="390"/>
                    </a:lnTo>
                    <a:lnTo>
                      <a:pt x="180" y="414"/>
                    </a:lnTo>
                    <a:lnTo>
                      <a:pt x="204" y="420"/>
                    </a:lnTo>
                    <a:lnTo>
                      <a:pt x="186" y="402"/>
                    </a:lnTo>
                    <a:lnTo>
                      <a:pt x="192" y="396"/>
                    </a:lnTo>
                    <a:lnTo>
                      <a:pt x="192" y="372"/>
                    </a:lnTo>
                    <a:lnTo>
                      <a:pt x="186" y="366"/>
                    </a:lnTo>
                    <a:lnTo>
                      <a:pt x="180" y="354"/>
                    </a:lnTo>
                    <a:lnTo>
                      <a:pt x="174" y="348"/>
                    </a:lnTo>
                    <a:lnTo>
                      <a:pt x="168" y="336"/>
                    </a:lnTo>
                    <a:lnTo>
                      <a:pt x="168" y="330"/>
                    </a:lnTo>
                    <a:lnTo>
                      <a:pt x="186" y="330"/>
                    </a:lnTo>
                    <a:lnTo>
                      <a:pt x="198" y="336"/>
                    </a:lnTo>
                    <a:lnTo>
                      <a:pt x="210" y="348"/>
                    </a:lnTo>
                    <a:lnTo>
                      <a:pt x="222" y="342"/>
                    </a:lnTo>
                    <a:lnTo>
                      <a:pt x="210" y="336"/>
                    </a:lnTo>
                    <a:lnTo>
                      <a:pt x="204" y="324"/>
                    </a:lnTo>
                    <a:lnTo>
                      <a:pt x="192" y="318"/>
                    </a:lnTo>
                    <a:lnTo>
                      <a:pt x="186" y="312"/>
                    </a:lnTo>
                    <a:lnTo>
                      <a:pt x="174" y="306"/>
                    </a:lnTo>
                    <a:lnTo>
                      <a:pt x="156" y="294"/>
                    </a:lnTo>
                    <a:lnTo>
                      <a:pt x="138" y="288"/>
                    </a:lnTo>
                    <a:lnTo>
                      <a:pt x="126" y="282"/>
                    </a:lnTo>
                    <a:lnTo>
                      <a:pt x="120" y="276"/>
                    </a:lnTo>
                    <a:lnTo>
                      <a:pt x="114" y="27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5" name="Germany" descr="© INSCALE GmbH, 18.06.2010"/>
              <p:cNvSpPr>
                <a:spLocks/>
              </p:cNvSpPr>
              <p:nvPr/>
            </p:nvSpPr>
            <p:spPr bwMode="auto">
              <a:xfrm>
                <a:off x="2770" y="1186"/>
                <a:ext cx="144" cy="151"/>
              </a:xfrm>
              <a:custGeom>
                <a:avLst/>
                <a:gdLst>
                  <a:gd name="T0" fmla="*/ 2147483647 w 564"/>
                  <a:gd name="T1" fmla="*/ 2147483647 h 588"/>
                  <a:gd name="T2" fmla="*/ 2147483647 w 564"/>
                  <a:gd name="T3" fmla="*/ 2147483647 h 588"/>
                  <a:gd name="T4" fmla="*/ 2147483647 w 564"/>
                  <a:gd name="T5" fmla="*/ 2147483647 h 588"/>
                  <a:gd name="T6" fmla="*/ 2147483647 w 564"/>
                  <a:gd name="T7" fmla="*/ 2147483647 h 588"/>
                  <a:gd name="T8" fmla="*/ 2147483647 w 564"/>
                  <a:gd name="T9" fmla="*/ 2147483647 h 588"/>
                  <a:gd name="T10" fmla="*/ 2147483647 w 564"/>
                  <a:gd name="T11" fmla="*/ 2147483647 h 588"/>
                  <a:gd name="T12" fmla="*/ 2147483647 w 564"/>
                  <a:gd name="T13" fmla="*/ 2147483647 h 588"/>
                  <a:gd name="T14" fmla="*/ 2147483647 w 564"/>
                  <a:gd name="T15" fmla="*/ 2147483647 h 588"/>
                  <a:gd name="T16" fmla="*/ 2147483647 w 564"/>
                  <a:gd name="T17" fmla="*/ 2147483647 h 588"/>
                  <a:gd name="T18" fmla="*/ 2147483647 w 564"/>
                  <a:gd name="T19" fmla="*/ 2147483647 h 588"/>
                  <a:gd name="T20" fmla="*/ 2147483647 w 564"/>
                  <a:gd name="T21" fmla="*/ 2147483647 h 588"/>
                  <a:gd name="T22" fmla="*/ 2147483647 w 564"/>
                  <a:gd name="T23" fmla="*/ 2147483647 h 588"/>
                  <a:gd name="T24" fmla="*/ 2147483647 w 564"/>
                  <a:gd name="T25" fmla="*/ 2147483647 h 588"/>
                  <a:gd name="T26" fmla="*/ 2147483647 w 564"/>
                  <a:gd name="T27" fmla="*/ 2147483647 h 588"/>
                  <a:gd name="T28" fmla="*/ 2147483647 w 564"/>
                  <a:gd name="T29" fmla="*/ 2147483647 h 588"/>
                  <a:gd name="T30" fmla="*/ 2147483647 w 564"/>
                  <a:gd name="T31" fmla="*/ 2147483647 h 588"/>
                  <a:gd name="T32" fmla="*/ 2147483647 w 564"/>
                  <a:gd name="T33" fmla="*/ 2147483647 h 588"/>
                  <a:gd name="T34" fmla="*/ 2147483647 w 564"/>
                  <a:gd name="T35" fmla="*/ 2147483647 h 588"/>
                  <a:gd name="T36" fmla="*/ 2147483647 w 564"/>
                  <a:gd name="T37" fmla="*/ 2147483647 h 588"/>
                  <a:gd name="T38" fmla="*/ 2147483647 w 564"/>
                  <a:gd name="T39" fmla="*/ 2147483647 h 588"/>
                  <a:gd name="T40" fmla="*/ 2147483647 w 564"/>
                  <a:gd name="T41" fmla="*/ 2147483647 h 588"/>
                  <a:gd name="T42" fmla="*/ 2147483647 w 564"/>
                  <a:gd name="T43" fmla="*/ 2147483647 h 588"/>
                  <a:gd name="T44" fmla="*/ 2147483647 w 564"/>
                  <a:gd name="T45" fmla="*/ 2147483647 h 588"/>
                  <a:gd name="T46" fmla="*/ 2147483647 w 564"/>
                  <a:gd name="T47" fmla="*/ 2147483647 h 588"/>
                  <a:gd name="T48" fmla="*/ 2147483647 w 564"/>
                  <a:gd name="T49" fmla="*/ 2147483647 h 588"/>
                  <a:gd name="T50" fmla="*/ 2147483647 w 564"/>
                  <a:gd name="T51" fmla="*/ 2147483647 h 588"/>
                  <a:gd name="T52" fmla="*/ 2147483647 w 564"/>
                  <a:gd name="T53" fmla="*/ 2147483647 h 588"/>
                  <a:gd name="T54" fmla="*/ 2147483647 w 564"/>
                  <a:gd name="T55" fmla="*/ 2147483647 h 588"/>
                  <a:gd name="T56" fmla="*/ 2147483647 w 564"/>
                  <a:gd name="T57" fmla="*/ 2147483647 h 588"/>
                  <a:gd name="T58" fmla="*/ 2147483647 w 564"/>
                  <a:gd name="T59" fmla="*/ 2147483647 h 588"/>
                  <a:gd name="T60" fmla="*/ 2147483647 w 564"/>
                  <a:gd name="T61" fmla="*/ 2147483647 h 588"/>
                  <a:gd name="T62" fmla="*/ 2147483647 w 564"/>
                  <a:gd name="T63" fmla="*/ 2147483647 h 588"/>
                  <a:gd name="T64" fmla="*/ 2147483647 w 564"/>
                  <a:gd name="T65" fmla="*/ 2147483647 h 588"/>
                  <a:gd name="T66" fmla="*/ 2147483647 w 564"/>
                  <a:gd name="T67" fmla="*/ 2147483647 h 588"/>
                  <a:gd name="T68" fmla="*/ 2147483647 w 564"/>
                  <a:gd name="T69" fmla="*/ 2147483647 h 588"/>
                  <a:gd name="T70" fmla="*/ 2147483647 w 564"/>
                  <a:gd name="T71" fmla="*/ 2147483647 h 588"/>
                  <a:gd name="T72" fmla="*/ 2147483647 w 564"/>
                  <a:gd name="T73" fmla="*/ 2147483647 h 588"/>
                  <a:gd name="T74" fmla="*/ 2147483647 w 564"/>
                  <a:gd name="T75" fmla="*/ 2147483647 h 588"/>
                  <a:gd name="T76" fmla="*/ 2147483647 w 564"/>
                  <a:gd name="T77" fmla="*/ 2147483647 h 588"/>
                  <a:gd name="T78" fmla="*/ 2147483647 w 564"/>
                  <a:gd name="T79" fmla="*/ 2147483647 h 588"/>
                  <a:gd name="T80" fmla="*/ 2147483647 w 564"/>
                  <a:gd name="T81" fmla="*/ 2147483647 h 588"/>
                  <a:gd name="T82" fmla="*/ 2147483647 w 564"/>
                  <a:gd name="T83" fmla="*/ 0 h 588"/>
                  <a:gd name="T84" fmla="*/ 2147483647 w 564"/>
                  <a:gd name="T85" fmla="*/ 2147483647 h 588"/>
                  <a:gd name="T86" fmla="*/ 2147483647 w 564"/>
                  <a:gd name="T87" fmla="*/ 2147483647 h 588"/>
                  <a:gd name="T88" fmla="*/ 2147483647 w 564"/>
                  <a:gd name="T89" fmla="*/ 2147483647 h 588"/>
                  <a:gd name="T90" fmla="*/ 2147483647 w 564"/>
                  <a:gd name="T91" fmla="*/ 2147483647 h 588"/>
                  <a:gd name="T92" fmla="*/ 2147483647 w 564"/>
                  <a:gd name="T93" fmla="*/ 2147483647 h 588"/>
                  <a:gd name="T94" fmla="*/ 2147483647 w 564"/>
                  <a:gd name="T95" fmla="*/ 2147483647 h 588"/>
                  <a:gd name="T96" fmla="*/ 2147483647 w 564"/>
                  <a:gd name="T97" fmla="*/ 2147483647 h 588"/>
                  <a:gd name="T98" fmla="*/ 2147483647 w 564"/>
                  <a:gd name="T99" fmla="*/ 2147483647 h 588"/>
                  <a:gd name="T100" fmla="*/ 2147483647 w 564"/>
                  <a:gd name="T101" fmla="*/ 2147483647 h 588"/>
                  <a:gd name="T102" fmla="*/ 2147483647 w 564"/>
                  <a:gd name="T103" fmla="*/ 2147483647 h 588"/>
                  <a:gd name="T104" fmla="*/ 0 w 564"/>
                  <a:gd name="T105" fmla="*/ 2147483647 h 588"/>
                  <a:gd name="T106" fmla="*/ 2147483647 w 564"/>
                  <a:gd name="T107" fmla="*/ 2147483647 h 588"/>
                  <a:gd name="T108" fmla="*/ 2147483647 w 564"/>
                  <a:gd name="T109" fmla="*/ 2147483647 h 588"/>
                  <a:gd name="T110" fmla="*/ 2147483647 w 564"/>
                  <a:gd name="T111" fmla="*/ 2147483647 h 58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64"/>
                  <a:gd name="T169" fmla="*/ 0 h 588"/>
                  <a:gd name="T170" fmla="*/ 564 w 564"/>
                  <a:gd name="T171" fmla="*/ 588 h 58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64" h="588">
                    <a:moveTo>
                      <a:pt x="30" y="414"/>
                    </a:moveTo>
                    <a:lnTo>
                      <a:pt x="30" y="420"/>
                    </a:lnTo>
                    <a:lnTo>
                      <a:pt x="36" y="420"/>
                    </a:lnTo>
                    <a:lnTo>
                      <a:pt x="36" y="444"/>
                    </a:lnTo>
                    <a:lnTo>
                      <a:pt x="60" y="444"/>
                    </a:lnTo>
                    <a:lnTo>
                      <a:pt x="60" y="450"/>
                    </a:lnTo>
                    <a:lnTo>
                      <a:pt x="72" y="450"/>
                    </a:lnTo>
                    <a:lnTo>
                      <a:pt x="84" y="444"/>
                    </a:lnTo>
                    <a:lnTo>
                      <a:pt x="96" y="444"/>
                    </a:lnTo>
                    <a:lnTo>
                      <a:pt x="96" y="450"/>
                    </a:lnTo>
                    <a:lnTo>
                      <a:pt x="120" y="450"/>
                    </a:lnTo>
                    <a:lnTo>
                      <a:pt x="138" y="456"/>
                    </a:lnTo>
                    <a:lnTo>
                      <a:pt x="132" y="468"/>
                    </a:lnTo>
                    <a:lnTo>
                      <a:pt x="114" y="486"/>
                    </a:lnTo>
                    <a:lnTo>
                      <a:pt x="114" y="498"/>
                    </a:lnTo>
                    <a:lnTo>
                      <a:pt x="108" y="510"/>
                    </a:lnTo>
                    <a:lnTo>
                      <a:pt x="102" y="516"/>
                    </a:lnTo>
                    <a:lnTo>
                      <a:pt x="96" y="528"/>
                    </a:lnTo>
                    <a:lnTo>
                      <a:pt x="96" y="570"/>
                    </a:lnTo>
                    <a:lnTo>
                      <a:pt x="132" y="570"/>
                    </a:lnTo>
                    <a:lnTo>
                      <a:pt x="150" y="564"/>
                    </a:lnTo>
                    <a:lnTo>
                      <a:pt x="156" y="570"/>
                    </a:lnTo>
                    <a:lnTo>
                      <a:pt x="150" y="564"/>
                    </a:lnTo>
                    <a:lnTo>
                      <a:pt x="150" y="552"/>
                    </a:lnTo>
                    <a:lnTo>
                      <a:pt x="156" y="546"/>
                    </a:lnTo>
                    <a:lnTo>
                      <a:pt x="162" y="546"/>
                    </a:lnTo>
                    <a:lnTo>
                      <a:pt x="174" y="552"/>
                    </a:lnTo>
                    <a:lnTo>
                      <a:pt x="180" y="558"/>
                    </a:lnTo>
                    <a:lnTo>
                      <a:pt x="192" y="558"/>
                    </a:lnTo>
                    <a:lnTo>
                      <a:pt x="210" y="564"/>
                    </a:lnTo>
                    <a:lnTo>
                      <a:pt x="216" y="576"/>
                    </a:lnTo>
                    <a:lnTo>
                      <a:pt x="252" y="576"/>
                    </a:lnTo>
                    <a:lnTo>
                      <a:pt x="258" y="582"/>
                    </a:lnTo>
                    <a:lnTo>
                      <a:pt x="258" y="588"/>
                    </a:lnTo>
                    <a:lnTo>
                      <a:pt x="270" y="588"/>
                    </a:lnTo>
                    <a:lnTo>
                      <a:pt x="276" y="582"/>
                    </a:lnTo>
                    <a:lnTo>
                      <a:pt x="276" y="570"/>
                    </a:lnTo>
                    <a:lnTo>
                      <a:pt x="294" y="570"/>
                    </a:lnTo>
                    <a:lnTo>
                      <a:pt x="312" y="588"/>
                    </a:lnTo>
                    <a:lnTo>
                      <a:pt x="330" y="588"/>
                    </a:lnTo>
                    <a:lnTo>
                      <a:pt x="336" y="582"/>
                    </a:lnTo>
                    <a:lnTo>
                      <a:pt x="354" y="570"/>
                    </a:lnTo>
                    <a:lnTo>
                      <a:pt x="372" y="570"/>
                    </a:lnTo>
                    <a:lnTo>
                      <a:pt x="390" y="558"/>
                    </a:lnTo>
                    <a:lnTo>
                      <a:pt x="402" y="564"/>
                    </a:lnTo>
                    <a:lnTo>
                      <a:pt x="420" y="570"/>
                    </a:lnTo>
                    <a:lnTo>
                      <a:pt x="432" y="582"/>
                    </a:lnTo>
                    <a:lnTo>
                      <a:pt x="438" y="582"/>
                    </a:lnTo>
                    <a:lnTo>
                      <a:pt x="438" y="540"/>
                    </a:lnTo>
                    <a:lnTo>
                      <a:pt x="426" y="540"/>
                    </a:lnTo>
                    <a:lnTo>
                      <a:pt x="426" y="534"/>
                    </a:lnTo>
                    <a:lnTo>
                      <a:pt x="432" y="528"/>
                    </a:lnTo>
                    <a:lnTo>
                      <a:pt x="432" y="522"/>
                    </a:lnTo>
                    <a:lnTo>
                      <a:pt x="438" y="516"/>
                    </a:lnTo>
                    <a:lnTo>
                      <a:pt x="456" y="516"/>
                    </a:lnTo>
                    <a:lnTo>
                      <a:pt x="462" y="522"/>
                    </a:lnTo>
                    <a:lnTo>
                      <a:pt x="468" y="522"/>
                    </a:lnTo>
                    <a:lnTo>
                      <a:pt x="468" y="504"/>
                    </a:lnTo>
                    <a:lnTo>
                      <a:pt x="462" y="492"/>
                    </a:lnTo>
                    <a:lnTo>
                      <a:pt x="480" y="492"/>
                    </a:lnTo>
                    <a:lnTo>
                      <a:pt x="486" y="474"/>
                    </a:lnTo>
                    <a:lnTo>
                      <a:pt x="486" y="462"/>
                    </a:lnTo>
                    <a:lnTo>
                      <a:pt x="480" y="462"/>
                    </a:lnTo>
                    <a:lnTo>
                      <a:pt x="474" y="456"/>
                    </a:lnTo>
                    <a:lnTo>
                      <a:pt x="462" y="456"/>
                    </a:lnTo>
                    <a:lnTo>
                      <a:pt x="456" y="444"/>
                    </a:lnTo>
                    <a:lnTo>
                      <a:pt x="450" y="444"/>
                    </a:lnTo>
                    <a:lnTo>
                      <a:pt x="444" y="432"/>
                    </a:lnTo>
                    <a:lnTo>
                      <a:pt x="432" y="432"/>
                    </a:lnTo>
                    <a:lnTo>
                      <a:pt x="420" y="426"/>
                    </a:lnTo>
                    <a:lnTo>
                      <a:pt x="420" y="420"/>
                    </a:lnTo>
                    <a:lnTo>
                      <a:pt x="414" y="420"/>
                    </a:lnTo>
                    <a:lnTo>
                      <a:pt x="408" y="408"/>
                    </a:lnTo>
                    <a:lnTo>
                      <a:pt x="396" y="396"/>
                    </a:lnTo>
                    <a:lnTo>
                      <a:pt x="396" y="390"/>
                    </a:lnTo>
                    <a:lnTo>
                      <a:pt x="402" y="390"/>
                    </a:lnTo>
                    <a:lnTo>
                      <a:pt x="408" y="384"/>
                    </a:lnTo>
                    <a:lnTo>
                      <a:pt x="396" y="372"/>
                    </a:lnTo>
                    <a:lnTo>
                      <a:pt x="390" y="372"/>
                    </a:lnTo>
                    <a:lnTo>
                      <a:pt x="384" y="366"/>
                    </a:lnTo>
                    <a:lnTo>
                      <a:pt x="384" y="354"/>
                    </a:lnTo>
                    <a:lnTo>
                      <a:pt x="390" y="354"/>
                    </a:lnTo>
                    <a:lnTo>
                      <a:pt x="390" y="360"/>
                    </a:lnTo>
                    <a:lnTo>
                      <a:pt x="402" y="360"/>
                    </a:lnTo>
                    <a:lnTo>
                      <a:pt x="402" y="354"/>
                    </a:lnTo>
                    <a:lnTo>
                      <a:pt x="414" y="354"/>
                    </a:lnTo>
                    <a:lnTo>
                      <a:pt x="414" y="348"/>
                    </a:lnTo>
                    <a:lnTo>
                      <a:pt x="420" y="342"/>
                    </a:lnTo>
                    <a:lnTo>
                      <a:pt x="426" y="342"/>
                    </a:lnTo>
                    <a:lnTo>
                      <a:pt x="438" y="348"/>
                    </a:lnTo>
                    <a:lnTo>
                      <a:pt x="450" y="336"/>
                    </a:lnTo>
                    <a:lnTo>
                      <a:pt x="468" y="330"/>
                    </a:lnTo>
                    <a:lnTo>
                      <a:pt x="468" y="324"/>
                    </a:lnTo>
                    <a:lnTo>
                      <a:pt x="492" y="324"/>
                    </a:lnTo>
                    <a:lnTo>
                      <a:pt x="492" y="318"/>
                    </a:lnTo>
                    <a:lnTo>
                      <a:pt x="510" y="318"/>
                    </a:lnTo>
                    <a:lnTo>
                      <a:pt x="510" y="312"/>
                    </a:lnTo>
                    <a:lnTo>
                      <a:pt x="516" y="306"/>
                    </a:lnTo>
                    <a:lnTo>
                      <a:pt x="522" y="306"/>
                    </a:lnTo>
                    <a:lnTo>
                      <a:pt x="528" y="300"/>
                    </a:lnTo>
                    <a:lnTo>
                      <a:pt x="540" y="312"/>
                    </a:lnTo>
                    <a:lnTo>
                      <a:pt x="552" y="312"/>
                    </a:lnTo>
                    <a:lnTo>
                      <a:pt x="558" y="300"/>
                    </a:lnTo>
                    <a:lnTo>
                      <a:pt x="558" y="294"/>
                    </a:lnTo>
                    <a:lnTo>
                      <a:pt x="564" y="288"/>
                    </a:lnTo>
                    <a:lnTo>
                      <a:pt x="564" y="282"/>
                    </a:lnTo>
                    <a:lnTo>
                      <a:pt x="552" y="282"/>
                    </a:lnTo>
                    <a:lnTo>
                      <a:pt x="558" y="276"/>
                    </a:lnTo>
                    <a:lnTo>
                      <a:pt x="558" y="264"/>
                    </a:lnTo>
                    <a:lnTo>
                      <a:pt x="552" y="264"/>
                    </a:lnTo>
                    <a:lnTo>
                      <a:pt x="546" y="270"/>
                    </a:lnTo>
                    <a:lnTo>
                      <a:pt x="546" y="252"/>
                    </a:lnTo>
                    <a:lnTo>
                      <a:pt x="540" y="246"/>
                    </a:lnTo>
                    <a:lnTo>
                      <a:pt x="534" y="246"/>
                    </a:lnTo>
                    <a:lnTo>
                      <a:pt x="528" y="240"/>
                    </a:lnTo>
                    <a:lnTo>
                      <a:pt x="528" y="234"/>
                    </a:lnTo>
                    <a:lnTo>
                      <a:pt x="540" y="228"/>
                    </a:lnTo>
                    <a:lnTo>
                      <a:pt x="546" y="222"/>
                    </a:lnTo>
                    <a:lnTo>
                      <a:pt x="540" y="216"/>
                    </a:lnTo>
                    <a:lnTo>
                      <a:pt x="534" y="216"/>
                    </a:lnTo>
                    <a:lnTo>
                      <a:pt x="540" y="210"/>
                    </a:lnTo>
                    <a:lnTo>
                      <a:pt x="540" y="204"/>
                    </a:lnTo>
                    <a:lnTo>
                      <a:pt x="528" y="204"/>
                    </a:lnTo>
                    <a:lnTo>
                      <a:pt x="528" y="192"/>
                    </a:lnTo>
                    <a:lnTo>
                      <a:pt x="534" y="192"/>
                    </a:lnTo>
                    <a:lnTo>
                      <a:pt x="534" y="174"/>
                    </a:lnTo>
                    <a:lnTo>
                      <a:pt x="522" y="174"/>
                    </a:lnTo>
                    <a:lnTo>
                      <a:pt x="516" y="168"/>
                    </a:lnTo>
                    <a:lnTo>
                      <a:pt x="510" y="168"/>
                    </a:lnTo>
                    <a:lnTo>
                      <a:pt x="504" y="162"/>
                    </a:lnTo>
                    <a:lnTo>
                      <a:pt x="504" y="150"/>
                    </a:lnTo>
                    <a:lnTo>
                      <a:pt x="510" y="150"/>
                    </a:lnTo>
                    <a:lnTo>
                      <a:pt x="522" y="138"/>
                    </a:lnTo>
                    <a:lnTo>
                      <a:pt x="522" y="120"/>
                    </a:lnTo>
                    <a:lnTo>
                      <a:pt x="516" y="114"/>
                    </a:lnTo>
                    <a:lnTo>
                      <a:pt x="510" y="114"/>
                    </a:lnTo>
                    <a:lnTo>
                      <a:pt x="510" y="96"/>
                    </a:lnTo>
                    <a:lnTo>
                      <a:pt x="504" y="90"/>
                    </a:lnTo>
                    <a:lnTo>
                      <a:pt x="486" y="84"/>
                    </a:lnTo>
                    <a:lnTo>
                      <a:pt x="486" y="78"/>
                    </a:lnTo>
                    <a:lnTo>
                      <a:pt x="480" y="66"/>
                    </a:lnTo>
                    <a:lnTo>
                      <a:pt x="474" y="60"/>
                    </a:lnTo>
                    <a:lnTo>
                      <a:pt x="456" y="60"/>
                    </a:lnTo>
                    <a:lnTo>
                      <a:pt x="450" y="54"/>
                    </a:lnTo>
                    <a:lnTo>
                      <a:pt x="444" y="54"/>
                    </a:lnTo>
                    <a:lnTo>
                      <a:pt x="438" y="48"/>
                    </a:lnTo>
                    <a:lnTo>
                      <a:pt x="426" y="48"/>
                    </a:lnTo>
                    <a:lnTo>
                      <a:pt x="420" y="42"/>
                    </a:lnTo>
                    <a:lnTo>
                      <a:pt x="396" y="42"/>
                    </a:lnTo>
                    <a:lnTo>
                      <a:pt x="384" y="54"/>
                    </a:lnTo>
                    <a:lnTo>
                      <a:pt x="342" y="54"/>
                    </a:lnTo>
                    <a:lnTo>
                      <a:pt x="342" y="72"/>
                    </a:lnTo>
                    <a:lnTo>
                      <a:pt x="300" y="72"/>
                    </a:lnTo>
                    <a:lnTo>
                      <a:pt x="300" y="60"/>
                    </a:lnTo>
                    <a:lnTo>
                      <a:pt x="312" y="48"/>
                    </a:lnTo>
                    <a:lnTo>
                      <a:pt x="312" y="42"/>
                    </a:lnTo>
                    <a:lnTo>
                      <a:pt x="318" y="30"/>
                    </a:lnTo>
                    <a:lnTo>
                      <a:pt x="294" y="42"/>
                    </a:lnTo>
                    <a:lnTo>
                      <a:pt x="252" y="36"/>
                    </a:lnTo>
                    <a:lnTo>
                      <a:pt x="246" y="30"/>
                    </a:lnTo>
                    <a:lnTo>
                      <a:pt x="246" y="18"/>
                    </a:lnTo>
                    <a:lnTo>
                      <a:pt x="240" y="6"/>
                    </a:lnTo>
                    <a:lnTo>
                      <a:pt x="234" y="6"/>
                    </a:lnTo>
                    <a:lnTo>
                      <a:pt x="234" y="12"/>
                    </a:lnTo>
                    <a:lnTo>
                      <a:pt x="228" y="6"/>
                    </a:lnTo>
                    <a:lnTo>
                      <a:pt x="204" y="6"/>
                    </a:lnTo>
                    <a:lnTo>
                      <a:pt x="198" y="0"/>
                    </a:lnTo>
                    <a:lnTo>
                      <a:pt x="168" y="0"/>
                    </a:lnTo>
                    <a:lnTo>
                      <a:pt x="192" y="36"/>
                    </a:lnTo>
                    <a:lnTo>
                      <a:pt x="180" y="48"/>
                    </a:lnTo>
                    <a:lnTo>
                      <a:pt x="198" y="72"/>
                    </a:lnTo>
                    <a:lnTo>
                      <a:pt x="216" y="90"/>
                    </a:lnTo>
                    <a:lnTo>
                      <a:pt x="186" y="78"/>
                    </a:lnTo>
                    <a:lnTo>
                      <a:pt x="162" y="84"/>
                    </a:lnTo>
                    <a:lnTo>
                      <a:pt x="162" y="108"/>
                    </a:lnTo>
                    <a:lnTo>
                      <a:pt x="132" y="108"/>
                    </a:lnTo>
                    <a:lnTo>
                      <a:pt x="126" y="96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84" y="132"/>
                    </a:lnTo>
                    <a:lnTo>
                      <a:pt x="90" y="144"/>
                    </a:lnTo>
                    <a:lnTo>
                      <a:pt x="78" y="150"/>
                    </a:lnTo>
                    <a:lnTo>
                      <a:pt x="72" y="150"/>
                    </a:lnTo>
                    <a:lnTo>
                      <a:pt x="72" y="168"/>
                    </a:lnTo>
                    <a:lnTo>
                      <a:pt x="78" y="174"/>
                    </a:lnTo>
                    <a:lnTo>
                      <a:pt x="66" y="174"/>
                    </a:lnTo>
                    <a:lnTo>
                      <a:pt x="54" y="180"/>
                    </a:lnTo>
                    <a:lnTo>
                      <a:pt x="48" y="180"/>
                    </a:lnTo>
                    <a:lnTo>
                      <a:pt x="48" y="186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66" y="210"/>
                    </a:lnTo>
                    <a:lnTo>
                      <a:pt x="60" y="216"/>
                    </a:lnTo>
                    <a:lnTo>
                      <a:pt x="54" y="228"/>
                    </a:lnTo>
                    <a:lnTo>
                      <a:pt x="48" y="228"/>
                    </a:lnTo>
                    <a:lnTo>
                      <a:pt x="42" y="234"/>
                    </a:lnTo>
                    <a:lnTo>
                      <a:pt x="42" y="240"/>
                    </a:lnTo>
                    <a:lnTo>
                      <a:pt x="18" y="240"/>
                    </a:lnTo>
                    <a:lnTo>
                      <a:pt x="12" y="234"/>
                    </a:lnTo>
                    <a:lnTo>
                      <a:pt x="6" y="234"/>
                    </a:lnTo>
                    <a:lnTo>
                      <a:pt x="12" y="258"/>
                    </a:lnTo>
                    <a:lnTo>
                      <a:pt x="12" y="264"/>
                    </a:lnTo>
                    <a:lnTo>
                      <a:pt x="18" y="270"/>
                    </a:lnTo>
                    <a:lnTo>
                      <a:pt x="18" y="276"/>
                    </a:lnTo>
                    <a:lnTo>
                      <a:pt x="6" y="282"/>
                    </a:lnTo>
                    <a:lnTo>
                      <a:pt x="0" y="288"/>
                    </a:lnTo>
                    <a:lnTo>
                      <a:pt x="6" y="294"/>
                    </a:lnTo>
                    <a:lnTo>
                      <a:pt x="6" y="306"/>
                    </a:lnTo>
                    <a:lnTo>
                      <a:pt x="0" y="312"/>
                    </a:lnTo>
                    <a:lnTo>
                      <a:pt x="0" y="324"/>
                    </a:lnTo>
                    <a:lnTo>
                      <a:pt x="12" y="324"/>
                    </a:lnTo>
                    <a:lnTo>
                      <a:pt x="24" y="336"/>
                    </a:lnTo>
                    <a:lnTo>
                      <a:pt x="24" y="354"/>
                    </a:lnTo>
                    <a:lnTo>
                      <a:pt x="30" y="360"/>
                    </a:lnTo>
                    <a:lnTo>
                      <a:pt x="18" y="360"/>
                    </a:lnTo>
                    <a:lnTo>
                      <a:pt x="12" y="366"/>
                    </a:lnTo>
                    <a:lnTo>
                      <a:pt x="12" y="384"/>
                    </a:lnTo>
                    <a:lnTo>
                      <a:pt x="18" y="390"/>
                    </a:lnTo>
                    <a:lnTo>
                      <a:pt x="24" y="390"/>
                    </a:lnTo>
                    <a:lnTo>
                      <a:pt x="36" y="396"/>
                    </a:lnTo>
                    <a:lnTo>
                      <a:pt x="36" y="408"/>
                    </a:lnTo>
                    <a:lnTo>
                      <a:pt x="30" y="41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6" name="France" descr="© INSCALE GmbH, 18.06.2010"/>
              <p:cNvSpPr>
                <a:spLocks noEditPoints="1"/>
              </p:cNvSpPr>
              <p:nvPr/>
            </p:nvSpPr>
            <p:spPr bwMode="auto">
              <a:xfrm>
                <a:off x="2595" y="1259"/>
                <a:ext cx="233" cy="201"/>
              </a:xfrm>
              <a:custGeom>
                <a:avLst/>
                <a:gdLst>
                  <a:gd name="T0" fmla="*/ 589681941 w 230"/>
                  <a:gd name="T1" fmla="*/ 431117225 h 198"/>
                  <a:gd name="T2" fmla="*/ 568990789 w 230"/>
                  <a:gd name="T3" fmla="*/ 446700914 h 198"/>
                  <a:gd name="T4" fmla="*/ 563818806 w 230"/>
                  <a:gd name="T5" fmla="*/ 483059093 h 198"/>
                  <a:gd name="T6" fmla="*/ 563818806 w 230"/>
                  <a:gd name="T7" fmla="*/ 503836808 h 198"/>
                  <a:gd name="T8" fmla="*/ 594853925 w 230"/>
                  <a:gd name="T9" fmla="*/ 498642782 h 198"/>
                  <a:gd name="T10" fmla="*/ 594853925 w 230"/>
                  <a:gd name="T11" fmla="*/ 446700914 h 198"/>
                  <a:gd name="T12" fmla="*/ 496573367 w 230"/>
                  <a:gd name="T13" fmla="*/ 103883762 h 198"/>
                  <a:gd name="T14" fmla="*/ 475883823 w 230"/>
                  <a:gd name="T15" fmla="*/ 88301685 h 198"/>
                  <a:gd name="T16" fmla="*/ 450020688 w 230"/>
                  <a:gd name="T17" fmla="*/ 88301685 h 198"/>
                  <a:gd name="T18" fmla="*/ 418983860 w 230"/>
                  <a:gd name="T19" fmla="*/ 72717996 h 198"/>
                  <a:gd name="T20" fmla="*/ 393120724 w 230"/>
                  <a:gd name="T21" fmla="*/ 62329945 h 198"/>
                  <a:gd name="T22" fmla="*/ 367257589 w 230"/>
                  <a:gd name="T23" fmla="*/ 36359804 h 198"/>
                  <a:gd name="T24" fmla="*/ 325876894 w 230"/>
                  <a:gd name="T25" fmla="*/ 15582083 h 198"/>
                  <a:gd name="T26" fmla="*/ 289668183 w 230"/>
                  <a:gd name="T27" fmla="*/ 5194027 h 198"/>
                  <a:gd name="T28" fmla="*/ 268977031 w 230"/>
                  <a:gd name="T29" fmla="*/ 20776109 h 198"/>
                  <a:gd name="T30" fmla="*/ 268977031 w 230"/>
                  <a:gd name="T31" fmla="*/ 57135919 h 198"/>
                  <a:gd name="T32" fmla="*/ 222424352 w 230"/>
                  <a:gd name="T33" fmla="*/ 88301685 h 198"/>
                  <a:gd name="T34" fmla="*/ 175870015 w 230"/>
                  <a:gd name="T35" fmla="*/ 98689736 h 198"/>
                  <a:gd name="T36" fmla="*/ 144833287 w 230"/>
                  <a:gd name="T37" fmla="*/ 72717996 h 198"/>
                  <a:gd name="T38" fmla="*/ 139661303 w 230"/>
                  <a:gd name="T39" fmla="*/ 88301685 h 198"/>
                  <a:gd name="T40" fmla="*/ 144833287 w 230"/>
                  <a:gd name="T41" fmla="*/ 124659890 h 198"/>
                  <a:gd name="T42" fmla="*/ 98280583 w 230"/>
                  <a:gd name="T43" fmla="*/ 140243578 h 198"/>
                  <a:gd name="T44" fmla="*/ 77589432 w 230"/>
                  <a:gd name="T45" fmla="*/ 119465864 h 198"/>
                  <a:gd name="T46" fmla="*/ 51726283 w 230"/>
                  <a:gd name="T47" fmla="*/ 124659890 h 198"/>
                  <a:gd name="T48" fmla="*/ 15517566 w 230"/>
                  <a:gd name="T49" fmla="*/ 135049553 h 198"/>
                  <a:gd name="T50" fmla="*/ 20691158 w 230"/>
                  <a:gd name="T51" fmla="*/ 145437604 h 198"/>
                  <a:gd name="T52" fmla="*/ 5171985 w 230"/>
                  <a:gd name="T53" fmla="*/ 155825655 h 198"/>
                  <a:gd name="T54" fmla="*/ 31035132 w 230"/>
                  <a:gd name="T55" fmla="*/ 171407732 h 198"/>
                  <a:gd name="T56" fmla="*/ 98280583 w 230"/>
                  <a:gd name="T57" fmla="*/ 197379472 h 198"/>
                  <a:gd name="T58" fmla="*/ 113798168 w 230"/>
                  <a:gd name="T59" fmla="*/ 223349651 h 198"/>
                  <a:gd name="T60" fmla="*/ 150006879 w 230"/>
                  <a:gd name="T61" fmla="*/ 275291519 h 198"/>
                  <a:gd name="T62" fmla="*/ 150006879 w 230"/>
                  <a:gd name="T63" fmla="*/ 306457285 h 198"/>
                  <a:gd name="T64" fmla="*/ 134489320 w 230"/>
                  <a:gd name="T65" fmla="*/ 373981230 h 198"/>
                  <a:gd name="T66" fmla="*/ 124143744 w 230"/>
                  <a:gd name="T67" fmla="*/ 394758945 h 198"/>
                  <a:gd name="T68" fmla="*/ 118970152 w 230"/>
                  <a:gd name="T69" fmla="*/ 415535047 h 198"/>
                  <a:gd name="T70" fmla="*/ 134489320 w 230"/>
                  <a:gd name="T71" fmla="*/ 420729073 h 198"/>
                  <a:gd name="T72" fmla="*/ 170698031 w 230"/>
                  <a:gd name="T73" fmla="*/ 431117225 h 198"/>
                  <a:gd name="T74" fmla="*/ 201733150 w 230"/>
                  <a:gd name="T75" fmla="*/ 446700914 h 198"/>
                  <a:gd name="T76" fmla="*/ 232768320 w 230"/>
                  <a:gd name="T77" fmla="*/ 431117225 h 198"/>
                  <a:gd name="T78" fmla="*/ 248287487 w 230"/>
                  <a:gd name="T79" fmla="*/ 446700914 h 198"/>
                  <a:gd name="T80" fmla="*/ 289668183 w 230"/>
                  <a:gd name="T81" fmla="*/ 457088965 h 198"/>
                  <a:gd name="T82" fmla="*/ 305185742 w 230"/>
                  <a:gd name="T83" fmla="*/ 451894939 h 198"/>
                  <a:gd name="T84" fmla="*/ 336222470 w 230"/>
                  <a:gd name="T85" fmla="*/ 415535047 h 198"/>
                  <a:gd name="T86" fmla="*/ 362085605 w 230"/>
                  <a:gd name="T87" fmla="*/ 394758945 h 198"/>
                  <a:gd name="T88" fmla="*/ 393120724 w 230"/>
                  <a:gd name="T89" fmla="*/ 405146996 h 198"/>
                  <a:gd name="T90" fmla="*/ 439675112 w 230"/>
                  <a:gd name="T91" fmla="*/ 420729073 h 198"/>
                  <a:gd name="T92" fmla="*/ 475883823 w 230"/>
                  <a:gd name="T93" fmla="*/ 415535047 h 198"/>
                  <a:gd name="T94" fmla="*/ 506918943 w 230"/>
                  <a:gd name="T95" fmla="*/ 384369282 h 198"/>
                  <a:gd name="T96" fmla="*/ 496573367 w 230"/>
                  <a:gd name="T97" fmla="*/ 363593179 h 198"/>
                  <a:gd name="T98" fmla="*/ 481055807 w 230"/>
                  <a:gd name="T99" fmla="*/ 353205128 h 198"/>
                  <a:gd name="T100" fmla="*/ 491401383 w 230"/>
                  <a:gd name="T101" fmla="*/ 337623051 h 198"/>
                  <a:gd name="T102" fmla="*/ 470710231 w 230"/>
                  <a:gd name="T103" fmla="*/ 311651311 h 198"/>
                  <a:gd name="T104" fmla="*/ 481055807 w 230"/>
                  <a:gd name="T105" fmla="*/ 280485545 h 198"/>
                  <a:gd name="T106" fmla="*/ 481055807 w 230"/>
                  <a:gd name="T107" fmla="*/ 259709442 h 198"/>
                  <a:gd name="T108" fmla="*/ 455192672 w 230"/>
                  <a:gd name="T109" fmla="*/ 259709442 h 198"/>
                  <a:gd name="T110" fmla="*/ 450020688 w 230"/>
                  <a:gd name="T111" fmla="*/ 244127365 h 198"/>
                  <a:gd name="T112" fmla="*/ 470710231 w 230"/>
                  <a:gd name="T113" fmla="*/ 212961600 h 198"/>
                  <a:gd name="T114" fmla="*/ 496573367 w 230"/>
                  <a:gd name="T115" fmla="*/ 197379472 h 198"/>
                  <a:gd name="T116" fmla="*/ 512090926 w 230"/>
                  <a:gd name="T117" fmla="*/ 155825655 h 198"/>
                  <a:gd name="T118" fmla="*/ 527610094 w 230"/>
                  <a:gd name="T119" fmla="*/ 129855527 h 198"/>
                  <a:gd name="T120" fmla="*/ 512090926 w 230"/>
                  <a:gd name="T121" fmla="*/ 103883762 h 19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30"/>
                  <a:gd name="T184" fmla="*/ 0 h 198"/>
                  <a:gd name="T185" fmla="*/ 230 w 230"/>
                  <a:gd name="T186" fmla="*/ 198 h 19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30" h="198">
                    <a:moveTo>
                      <a:pt x="230" y="172"/>
                    </a:moveTo>
                    <a:lnTo>
                      <a:pt x="230" y="172"/>
                    </a:lnTo>
                    <a:lnTo>
                      <a:pt x="230" y="166"/>
                    </a:lnTo>
                    <a:lnTo>
                      <a:pt x="228" y="166"/>
                    </a:lnTo>
                    <a:lnTo>
                      <a:pt x="224" y="168"/>
                    </a:lnTo>
                    <a:lnTo>
                      <a:pt x="224" y="170"/>
                    </a:lnTo>
                    <a:lnTo>
                      <a:pt x="220" y="172"/>
                    </a:lnTo>
                    <a:lnTo>
                      <a:pt x="218" y="174"/>
                    </a:lnTo>
                    <a:lnTo>
                      <a:pt x="216" y="178"/>
                    </a:lnTo>
                    <a:lnTo>
                      <a:pt x="216" y="182"/>
                    </a:lnTo>
                    <a:lnTo>
                      <a:pt x="218" y="186"/>
                    </a:lnTo>
                    <a:lnTo>
                      <a:pt x="218" y="190"/>
                    </a:lnTo>
                    <a:lnTo>
                      <a:pt x="218" y="192"/>
                    </a:lnTo>
                    <a:lnTo>
                      <a:pt x="218" y="194"/>
                    </a:lnTo>
                    <a:lnTo>
                      <a:pt x="222" y="196"/>
                    </a:lnTo>
                    <a:lnTo>
                      <a:pt x="224" y="198"/>
                    </a:lnTo>
                    <a:lnTo>
                      <a:pt x="230" y="192"/>
                    </a:lnTo>
                    <a:lnTo>
                      <a:pt x="230" y="186"/>
                    </a:lnTo>
                    <a:lnTo>
                      <a:pt x="228" y="186"/>
                    </a:lnTo>
                    <a:lnTo>
                      <a:pt x="230" y="184"/>
                    </a:lnTo>
                    <a:lnTo>
                      <a:pt x="230" y="172"/>
                    </a:lnTo>
                    <a:close/>
                    <a:moveTo>
                      <a:pt x="198" y="40"/>
                    </a:moveTo>
                    <a:lnTo>
                      <a:pt x="198" y="40"/>
                    </a:lnTo>
                    <a:lnTo>
                      <a:pt x="196" y="40"/>
                    </a:lnTo>
                    <a:lnTo>
                      <a:pt x="192" y="40"/>
                    </a:lnTo>
                    <a:lnTo>
                      <a:pt x="190" y="40"/>
                    </a:lnTo>
                    <a:lnTo>
                      <a:pt x="184" y="40"/>
                    </a:lnTo>
                    <a:lnTo>
                      <a:pt x="184" y="34"/>
                    </a:lnTo>
                    <a:lnTo>
                      <a:pt x="182" y="34"/>
                    </a:lnTo>
                    <a:lnTo>
                      <a:pt x="182" y="32"/>
                    </a:lnTo>
                    <a:lnTo>
                      <a:pt x="178" y="30"/>
                    </a:lnTo>
                    <a:lnTo>
                      <a:pt x="174" y="34"/>
                    </a:lnTo>
                    <a:lnTo>
                      <a:pt x="172" y="32"/>
                    </a:lnTo>
                    <a:lnTo>
                      <a:pt x="166" y="32"/>
                    </a:lnTo>
                    <a:lnTo>
                      <a:pt x="164" y="28"/>
                    </a:lnTo>
                    <a:lnTo>
                      <a:pt x="162" y="28"/>
                    </a:lnTo>
                    <a:lnTo>
                      <a:pt x="158" y="28"/>
                    </a:lnTo>
                    <a:lnTo>
                      <a:pt x="156" y="28"/>
                    </a:lnTo>
                    <a:lnTo>
                      <a:pt x="156" y="22"/>
                    </a:lnTo>
                    <a:lnTo>
                      <a:pt x="152" y="24"/>
                    </a:lnTo>
                    <a:lnTo>
                      <a:pt x="146" y="24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2" y="14"/>
                    </a:lnTo>
                    <a:lnTo>
                      <a:pt x="136" y="14"/>
                    </a:lnTo>
                    <a:lnTo>
                      <a:pt x="132" y="12"/>
                    </a:lnTo>
                    <a:lnTo>
                      <a:pt x="126" y="10"/>
                    </a:lnTo>
                    <a:lnTo>
                      <a:pt x="126" y="6"/>
                    </a:lnTo>
                    <a:lnTo>
                      <a:pt x="126" y="0"/>
                    </a:lnTo>
                    <a:lnTo>
                      <a:pt x="118" y="0"/>
                    </a:lnTo>
                    <a:lnTo>
                      <a:pt x="114" y="2"/>
                    </a:lnTo>
                    <a:lnTo>
                      <a:pt x="112" y="2"/>
                    </a:lnTo>
                    <a:lnTo>
                      <a:pt x="110" y="4"/>
                    </a:lnTo>
                    <a:lnTo>
                      <a:pt x="104" y="4"/>
                    </a:lnTo>
                    <a:lnTo>
                      <a:pt x="104" y="6"/>
                    </a:lnTo>
                    <a:lnTo>
                      <a:pt x="104" y="8"/>
                    </a:lnTo>
                    <a:lnTo>
                      <a:pt x="104" y="12"/>
                    </a:lnTo>
                    <a:lnTo>
                      <a:pt x="106" y="14"/>
                    </a:lnTo>
                    <a:lnTo>
                      <a:pt x="106" y="20"/>
                    </a:lnTo>
                    <a:lnTo>
                      <a:pt x="104" y="22"/>
                    </a:lnTo>
                    <a:lnTo>
                      <a:pt x="98" y="24"/>
                    </a:lnTo>
                    <a:lnTo>
                      <a:pt x="92" y="24"/>
                    </a:lnTo>
                    <a:lnTo>
                      <a:pt x="82" y="32"/>
                    </a:lnTo>
                    <a:lnTo>
                      <a:pt x="86" y="34"/>
                    </a:lnTo>
                    <a:lnTo>
                      <a:pt x="84" y="34"/>
                    </a:lnTo>
                    <a:lnTo>
                      <a:pt x="82" y="34"/>
                    </a:lnTo>
                    <a:lnTo>
                      <a:pt x="76" y="38"/>
                    </a:lnTo>
                    <a:lnTo>
                      <a:pt x="68" y="38"/>
                    </a:lnTo>
                    <a:lnTo>
                      <a:pt x="66" y="36"/>
                    </a:lnTo>
                    <a:lnTo>
                      <a:pt x="60" y="30"/>
                    </a:lnTo>
                    <a:lnTo>
                      <a:pt x="58" y="30"/>
                    </a:lnTo>
                    <a:lnTo>
                      <a:pt x="56" y="28"/>
                    </a:lnTo>
                    <a:lnTo>
                      <a:pt x="52" y="28"/>
                    </a:lnTo>
                    <a:lnTo>
                      <a:pt x="52" y="30"/>
                    </a:lnTo>
                    <a:lnTo>
                      <a:pt x="52" y="34"/>
                    </a:lnTo>
                    <a:lnTo>
                      <a:pt x="54" y="34"/>
                    </a:lnTo>
                    <a:lnTo>
                      <a:pt x="56" y="38"/>
                    </a:lnTo>
                    <a:lnTo>
                      <a:pt x="58" y="40"/>
                    </a:lnTo>
                    <a:lnTo>
                      <a:pt x="58" y="46"/>
                    </a:lnTo>
                    <a:lnTo>
                      <a:pt x="56" y="48"/>
                    </a:lnTo>
                    <a:lnTo>
                      <a:pt x="54" y="48"/>
                    </a:lnTo>
                    <a:lnTo>
                      <a:pt x="48" y="48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36" y="52"/>
                    </a:lnTo>
                    <a:lnTo>
                      <a:pt x="34" y="48"/>
                    </a:lnTo>
                    <a:lnTo>
                      <a:pt x="32" y="48"/>
                    </a:lnTo>
                    <a:lnTo>
                      <a:pt x="30" y="46"/>
                    </a:lnTo>
                    <a:lnTo>
                      <a:pt x="26" y="46"/>
                    </a:lnTo>
                    <a:lnTo>
                      <a:pt x="24" y="48"/>
                    </a:lnTo>
                    <a:lnTo>
                      <a:pt x="22" y="48"/>
                    </a:lnTo>
                    <a:lnTo>
                      <a:pt x="20" y="48"/>
                    </a:lnTo>
                    <a:lnTo>
                      <a:pt x="16" y="48"/>
                    </a:lnTo>
                    <a:lnTo>
                      <a:pt x="12" y="50"/>
                    </a:lnTo>
                    <a:lnTo>
                      <a:pt x="8" y="50"/>
                    </a:lnTo>
                    <a:lnTo>
                      <a:pt x="6" y="52"/>
                    </a:lnTo>
                    <a:lnTo>
                      <a:pt x="4" y="54"/>
                    </a:lnTo>
                    <a:lnTo>
                      <a:pt x="6" y="56"/>
                    </a:lnTo>
                    <a:lnTo>
                      <a:pt x="8" y="56"/>
                    </a:lnTo>
                    <a:lnTo>
                      <a:pt x="10" y="58"/>
                    </a:lnTo>
                    <a:lnTo>
                      <a:pt x="10" y="60"/>
                    </a:lnTo>
                    <a:lnTo>
                      <a:pt x="6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64"/>
                    </a:lnTo>
                    <a:lnTo>
                      <a:pt x="26" y="72"/>
                    </a:lnTo>
                    <a:lnTo>
                      <a:pt x="32" y="72"/>
                    </a:lnTo>
                    <a:lnTo>
                      <a:pt x="38" y="76"/>
                    </a:lnTo>
                    <a:lnTo>
                      <a:pt x="48" y="76"/>
                    </a:lnTo>
                    <a:lnTo>
                      <a:pt x="40" y="80"/>
                    </a:lnTo>
                    <a:lnTo>
                      <a:pt x="42" y="84"/>
                    </a:lnTo>
                    <a:lnTo>
                      <a:pt x="44" y="86"/>
                    </a:lnTo>
                    <a:lnTo>
                      <a:pt x="46" y="92"/>
                    </a:lnTo>
                    <a:lnTo>
                      <a:pt x="52" y="96"/>
                    </a:lnTo>
                    <a:lnTo>
                      <a:pt x="58" y="96"/>
                    </a:lnTo>
                    <a:lnTo>
                      <a:pt x="58" y="106"/>
                    </a:lnTo>
                    <a:lnTo>
                      <a:pt x="62" y="114"/>
                    </a:lnTo>
                    <a:lnTo>
                      <a:pt x="66" y="124"/>
                    </a:lnTo>
                    <a:lnTo>
                      <a:pt x="58" y="114"/>
                    </a:lnTo>
                    <a:lnTo>
                      <a:pt x="58" y="118"/>
                    </a:lnTo>
                    <a:lnTo>
                      <a:pt x="56" y="120"/>
                    </a:lnTo>
                    <a:lnTo>
                      <a:pt x="56" y="132"/>
                    </a:lnTo>
                    <a:lnTo>
                      <a:pt x="54" y="134"/>
                    </a:lnTo>
                    <a:lnTo>
                      <a:pt x="52" y="144"/>
                    </a:lnTo>
                    <a:lnTo>
                      <a:pt x="52" y="146"/>
                    </a:lnTo>
                    <a:lnTo>
                      <a:pt x="50" y="150"/>
                    </a:lnTo>
                    <a:lnTo>
                      <a:pt x="50" y="152"/>
                    </a:lnTo>
                    <a:lnTo>
                      <a:pt x="48" y="152"/>
                    </a:lnTo>
                    <a:lnTo>
                      <a:pt x="48" y="154"/>
                    </a:lnTo>
                    <a:lnTo>
                      <a:pt x="46" y="156"/>
                    </a:lnTo>
                    <a:lnTo>
                      <a:pt x="44" y="158"/>
                    </a:lnTo>
                    <a:lnTo>
                      <a:pt x="46" y="160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50" y="164"/>
                    </a:lnTo>
                    <a:lnTo>
                      <a:pt x="60" y="164"/>
                    </a:lnTo>
                    <a:lnTo>
                      <a:pt x="64" y="168"/>
                    </a:lnTo>
                    <a:lnTo>
                      <a:pt x="66" y="166"/>
                    </a:lnTo>
                    <a:lnTo>
                      <a:pt x="68" y="166"/>
                    </a:lnTo>
                    <a:lnTo>
                      <a:pt x="72" y="170"/>
                    </a:lnTo>
                    <a:lnTo>
                      <a:pt x="78" y="170"/>
                    </a:lnTo>
                    <a:lnTo>
                      <a:pt x="78" y="172"/>
                    </a:lnTo>
                    <a:lnTo>
                      <a:pt x="84" y="172"/>
                    </a:lnTo>
                    <a:lnTo>
                      <a:pt x="84" y="168"/>
                    </a:lnTo>
                    <a:lnTo>
                      <a:pt x="86" y="166"/>
                    </a:lnTo>
                    <a:lnTo>
                      <a:pt x="90" y="166"/>
                    </a:lnTo>
                    <a:lnTo>
                      <a:pt x="92" y="168"/>
                    </a:lnTo>
                    <a:lnTo>
                      <a:pt x="92" y="170"/>
                    </a:lnTo>
                    <a:lnTo>
                      <a:pt x="96" y="170"/>
                    </a:lnTo>
                    <a:lnTo>
                      <a:pt x="96" y="172"/>
                    </a:lnTo>
                    <a:lnTo>
                      <a:pt x="104" y="172"/>
                    </a:lnTo>
                    <a:lnTo>
                      <a:pt x="104" y="174"/>
                    </a:lnTo>
                    <a:lnTo>
                      <a:pt x="104" y="176"/>
                    </a:lnTo>
                    <a:lnTo>
                      <a:pt x="112" y="176"/>
                    </a:lnTo>
                    <a:lnTo>
                      <a:pt x="112" y="178"/>
                    </a:lnTo>
                    <a:lnTo>
                      <a:pt x="118" y="178"/>
                    </a:lnTo>
                    <a:lnTo>
                      <a:pt x="118" y="176"/>
                    </a:lnTo>
                    <a:lnTo>
                      <a:pt x="118" y="174"/>
                    </a:lnTo>
                    <a:lnTo>
                      <a:pt x="122" y="174"/>
                    </a:lnTo>
                    <a:lnTo>
                      <a:pt x="122" y="170"/>
                    </a:lnTo>
                    <a:lnTo>
                      <a:pt x="126" y="164"/>
                    </a:lnTo>
                    <a:lnTo>
                      <a:pt x="130" y="160"/>
                    </a:lnTo>
                    <a:lnTo>
                      <a:pt x="132" y="158"/>
                    </a:lnTo>
                    <a:lnTo>
                      <a:pt x="134" y="156"/>
                    </a:lnTo>
                    <a:lnTo>
                      <a:pt x="138" y="154"/>
                    </a:lnTo>
                    <a:lnTo>
                      <a:pt x="140" y="152"/>
                    </a:lnTo>
                    <a:lnTo>
                      <a:pt x="144" y="152"/>
                    </a:lnTo>
                    <a:lnTo>
                      <a:pt x="146" y="154"/>
                    </a:lnTo>
                    <a:lnTo>
                      <a:pt x="150" y="154"/>
                    </a:lnTo>
                    <a:lnTo>
                      <a:pt x="152" y="156"/>
                    </a:lnTo>
                    <a:lnTo>
                      <a:pt x="162" y="156"/>
                    </a:lnTo>
                    <a:lnTo>
                      <a:pt x="166" y="160"/>
                    </a:lnTo>
                    <a:lnTo>
                      <a:pt x="166" y="162"/>
                    </a:lnTo>
                    <a:lnTo>
                      <a:pt x="170" y="162"/>
                    </a:lnTo>
                    <a:lnTo>
                      <a:pt x="172" y="164"/>
                    </a:lnTo>
                    <a:lnTo>
                      <a:pt x="178" y="164"/>
                    </a:lnTo>
                    <a:lnTo>
                      <a:pt x="182" y="162"/>
                    </a:lnTo>
                    <a:lnTo>
                      <a:pt x="184" y="160"/>
                    </a:lnTo>
                    <a:lnTo>
                      <a:pt x="186" y="154"/>
                    </a:lnTo>
                    <a:lnTo>
                      <a:pt x="192" y="150"/>
                    </a:lnTo>
                    <a:lnTo>
                      <a:pt x="196" y="150"/>
                    </a:lnTo>
                    <a:lnTo>
                      <a:pt x="196" y="148"/>
                    </a:lnTo>
                    <a:lnTo>
                      <a:pt x="200" y="144"/>
                    </a:lnTo>
                    <a:lnTo>
                      <a:pt x="200" y="142"/>
                    </a:lnTo>
                    <a:lnTo>
                      <a:pt x="198" y="140"/>
                    </a:lnTo>
                    <a:lnTo>
                      <a:pt x="192" y="140"/>
                    </a:lnTo>
                    <a:lnTo>
                      <a:pt x="188" y="138"/>
                    </a:lnTo>
                    <a:lnTo>
                      <a:pt x="186" y="136"/>
                    </a:lnTo>
                    <a:lnTo>
                      <a:pt x="186" y="134"/>
                    </a:lnTo>
                    <a:lnTo>
                      <a:pt x="188" y="132"/>
                    </a:lnTo>
                    <a:lnTo>
                      <a:pt x="190" y="130"/>
                    </a:lnTo>
                    <a:lnTo>
                      <a:pt x="190" y="126"/>
                    </a:lnTo>
                    <a:lnTo>
                      <a:pt x="188" y="126"/>
                    </a:lnTo>
                    <a:lnTo>
                      <a:pt x="184" y="126"/>
                    </a:lnTo>
                    <a:lnTo>
                      <a:pt x="182" y="120"/>
                    </a:lnTo>
                    <a:lnTo>
                      <a:pt x="188" y="120"/>
                    </a:lnTo>
                    <a:lnTo>
                      <a:pt x="192" y="116"/>
                    </a:lnTo>
                    <a:lnTo>
                      <a:pt x="192" y="114"/>
                    </a:lnTo>
                    <a:lnTo>
                      <a:pt x="186" y="108"/>
                    </a:lnTo>
                    <a:lnTo>
                      <a:pt x="188" y="106"/>
                    </a:lnTo>
                    <a:lnTo>
                      <a:pt x="190" y="106"/>
                    </a:lnTo>
                    <a:lnTo>
                      <a:pt x="190" y="104"/>
                    </a:lnTo>
                    <a:lnTo>
                      <a:pt x="186" y="100"/>
                    </a:lnTo>
                    <a:lnTo>
                      <a:pt x="188" y="94"/>
                    </a:lnTo>
                    <a:lnTo>
                      <a:pt x="186" y="94"/>
                    </a:lnTo>
                    <a:lnTo>
                      <a:pt x="182" y="94"/>
                    </a:lnTo>
                    <a:lnTo>
                      <a:pt x="176" y="100"/>
                    </a:lnTo>
                    <a:lnTo>
                      <a:pt x="174" y="100"/>
                    </a:lnTo>
                    <a:lnTo>
                      <a:pt x="174" y="98"/>
                    </a:lnTo>
                    <a:lnTo>
                      <a:pt x="176" y="96"/>
                    </a:lnTo>
                    <a:lnTo>
                      <a:pt x="174" y="94"/>
                    </a:lnTo>
                    <a:lnTo>
                      <a:pt x="178" y="92"/>
                    </a:lnTo>
                    <a:lnTo>
                      <a:pt x="178" y="88"/>
                    </a:lnTo>
                    <a:lnTo>
                      <a:pt x="182" y="86"/>
                    </a:lnTo>
                    <a:lnTo>
                      <a:pt x="182" y="82"/>
                    </a:lnTo>
                    <a:lnTo>
                      <a:pt x="186" y="82"/>
                    </a:lnTo>
                    <a:lnTo>
                      <a:pt x="188" y="80"/>
                    </a:lnTo>
                    <a:lnTo>
                      <a:pt x="190" y="78"/>
                    </a:lnTo>
                    <a:lnTo>
                      <a:pt x="192" y="76"/>
                    </a:lnTo>
                    <a:lnTo>
                      <a:pt x="192" y="74"/>
                    </a:lnTo>
                    <a:lnTo>
                      <a:pt x="198" y="76"/>
                    </a:lnTo>
                    <a:lnTo>
                      <a:pt x="198" y="72"/>
                    </a:lnTo>
                    <a:lnTo>
                      <a:pt x="198" y="60"/>
                    </a:lnTo>
                    <a:lnTo>
                      <a:pt x="200" y="58"/>
                    </a:lnTo>
                    <a:lnTo>
                      <a:pt x="202" y="56"/>
                    </a:lnTo>
                    <a:lnTo>
                      <a:pt x="204" y="54"/>
                    </a:lnTo>
                    <a:lnTo>
                      <a:pt x="204" y="50"/>
                    </a:lnTo>
                    <a:lnTo>
                      <a:pt x="208" y="46"/>
                    </a:lnTo>
                    <a:lnTo>
                      <a:pt x="210" y="42"/>
                    </a:lnTo>
                    <a:lnTo>
                      <a:pt x="204" y="40"/>
                    </a:lnTo>
                    <a:lnTo>
                      <a:pt x="198" y="4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7" name="Finland" descr="© INSCALE GmbH, 18.06.2010"/>
              <p:cNvSpPr>
                <a:spLocks/>
              </p:cNvSpPr>
              <p:nvPr/>
            </p:nvSpPr>
            <p:spPr bwMode="auto">
              <a:xfrm>
                <a:off x="2977" y="907"/>
                <a:ext cx="161" cy="183"/>
              </a:xfrm>
              <a:custGeom>
                <a:avLst/>
                <a:gdLst>
                  <a:gd name="T0" fmla="*/ 2147483647 w 630"/>
                  <a:gd name="T1" fmla="*/ 2147483647 h 714"/>
                  <a:gd name="T2" fmla="*/ 2147483647 w 630"/>
                  <a:gd name="T3" fmla="*/ 2147483647 h 714"/>
                  <a:gd name="T4" fmla="*/ 2147483647 w 630"/>
                  <a:gd name="T5" fmla="*/ 2147483647 h 714"/>
                  <a:gd name="T6" fmla="*/ 2147483647 w 630"/>
                  <a:gd name="T7" fmla="*/ 2147483647 h 714"/>
                  <a:gd name="T8" fmla="*/ 2147483647 w 630"/>
                  <a:gd name="T9" fmla="*/ 2147483647 h 714"/>
                  <a:gd name="T10" fmla="*/ 2147483647 w 630"/>
                  <a:gd name="T11" fmla="*/ 2147483647 h 714"/>
                  <a:gd name="T12" fmla="*/ 2147483647 w 630"/>
                  <a:gd name="T13" fmla="*/ 2147483647 h 714"/>
                  <a:gd name="T14" fmla="*/ 2147483647 w 630"/>
                  <a:gd name="T15" fmla="*/ 2147483647 h 714"/>
                  <a:gd name="T16" fmla="*/ 2147483647 w 630"/>
                  <a:gd name="T17" fmla="*/ 2147483647 h 714"/>
                  <a:gd name="T18" fmla="*/ 2147483647 w 630"/>
                  <a:gd name="T19" fmla="*/ 2147483647 h 714"/>
                  <a:gd name="T20" fmla="*/ 2147483647 w 630"/>
                  <a:gd name="T21" fmla="*/ 2147483647 h 714"/>
                  <a:gd name="T22" fmla="*/ 2147483647 w 630"/>
                  <a:gd name="T23" fmla="*/ 2147483647 h 714"/>
                  <a:gd name="T24" fmla="*/ 2147483647 w 630"/>
                  <a:gd name="T25" fmla="*/ 2147483647 h 714"/>
                  <a:gd name="T26" fmla="*/ 2147483647 w 630"/>
                  <a:gd name="T27" fmla="*/ 2147483647 h 714"/>
                  <a:gd name="T28" fmla="*/ 2147483647 w 630"/>
                  <a:gd name="T29" fmla="*/ 2147483647 h 714"/>
                  <a:gd name="T30" fmla="*/ 2147483647 w 630"/>
                  <a:gd name="T31" fmla="*/ 2147483647 h 714"/>
                  <a:gd name="T32" fmla="*/ 2147483647 w 630"/>
                  <a:gd name="T33" fmla="*/ 2147483647 h 714"/>
                  <a:gd name="T34" fmla="*/ 2147483647 w 630"/>
                  <a:gd name="T35" fmla="*/ 2147483647 h 714"/>
                  <a:gd name="T36" fmla="*/ 2147483647 w 630"/>
                  <a:gd name="T37" fmla="*/ 2147483647 h 714"/>
                  <a:gd name="T38" fmla="*/ 2147483647 w 630"/>
                  <a:gd name="T39" fmla="*/ 2147483647 h 714"/>
                  <a:gd name="T40" fmla="*/ 2147483647 w 630"/>
                  <a:gd name="T41" fmla="*/ 2147483647 h 714"/>
                  <a:gd name="T42" fmla="*/ 2147483647 w 630"/>
                  <a:gd name="T43" fmla="*/ 2147483647 h 714"/>
                  <a:gd name="T44" fmla="*/ 2147483647 w 630"/>
                  <a:gd name="T45" fmla="*/ 2147483647 h 714"/>
                  <a:gd name="T46" fmla="*/ 2147483647 w 630"/>
                  <a:gd name="T47" fmla="*/ 2147483647 h 714"/>
                  <a:gd name="T48" fmla="*/ 2147483647 w 630"/>
                  <a:gd name="T49" fmla="*/ 2147483647 h 714"/>
                  <a:gd name="T50" fmla="*/ 2147483647 w 630"/>
                  <a:gd name="T51" fmla="*/ 2147483647 h 714"/>
                  <a:gd name="T52" fmla="*/ 2147483647 w 630"/>
                  <a:gd name="T53" fmla="*/ 2147483647 h 714"/>
                  <a:gd name="T54" fmla="*/ 2147483647 w 630"/>
                  <a:gd name="T55" fmla="*/ 2147483647 h 714"/>
                  <a:gd name="T56" fmla="*/ 2147483647 w 630"/>
                  <a:gd name="T57" fmla="*/ 2147483647 h 714"/>
                  <a:gd name="T58" fmla="*/ 2147483647 w 630"/>
                  <a:gd name="T59" fmla="*/ 2147483647 h 714"/>
                  <a:gd name="T60" fmla="*/ 2147483647 w 630"/>
                  <a:gd name="T61" fmla="*/ 2147483647 h 714"/>
                  <a:gd name="T62" fmla="*/ 2147483647 w 630"/>
                  <a:gd name="T63" fmla="*/ 2147483647 h 714"/>
                  <a:gd name="T64" fmla="*/ 2147483647 w 630"/>
                  <a:gd name="T65" fmla="*/ 2147483647 h 714"/>
                  <a:gd name="T66" fmla="*/ 2147483647 w 630"/>
                  <a:gd name="T67" fmla="*/ 2147483647 h 714"/>
                  <a:gd name="T68" fmla="*/ 2147483647 w 630"/>
                  <a:gd name="T69" fmla="*/ 2147483647 h 714"/>
                  <a:gd name="T70" fmla="*/ 2147483647 w 630"/>
                  <a:gd name="T71" fmla="*/ 2147483647 h 714"/>
                  <a:gd name="T72" fmla="*/ 2147483647 w 630"/>
                  <a:gd name="T73" fmla="*/ 2147483647 h 714"/>
                  <a:gd name="T74" fmla="*/ 2147483647 w 630"/>
                  <a:gd name="T75" fmla="*/ 2147483647 h 714"/>
                  <a:gd name="T76" fmla="*/ 2147483647 w 630"/>
                  <a:gd name="T77" fmla="*/ 2147483647 h 714"/>
                  <a:gd name="T78" fmla="*/ 2147483647 w 630"/>
                  <a:gd name="T79" fmla="*/ 2147483647 h 714"/>
                  <a:gd name="T80" fmla="*/ 2147483647 w 630"/>
                  <a:gd name="T81" fmla="*/ 2147483647 h 714"/>
                  <a:gd name="T82" fmla="*/ 2147483647 w 630"/>
                  <a:gd name="T83" fmla="*/ 2147483647 h 714"/>
                  <a:gd name="T84" fmla="*/ 2147483647 w 630"/>
                  <a:gd name="T85" fmla="*/ 2147483647 h 714"/>
                  <a:gd name="T86" fmla="*/ 2147483647 w 630"/>
                  <a:gd name="T87" fmla="*/ 2147483647 h 714"/>
                  <a:gd name="T88" fmla="*/ 2147483647 w 630"/>
                  <a:gd name="T89" fmla="*/ 2147483647 h 714"/>
                  <a:gd name="T90" fmla="*/ 2147483647 w 630"/>
                  <a:gd name="T91" fmla="*/ 2147483647 h 714"/>
                  <a:gd name="T92" fmla="*/ 2147483647 w 630"/>
                  <a:gd name="T93" fmla="*/ 2147483647 h 714"/>
                  <a:gd name="T94" fmla="*/ 2147483647 w 630"/>
                  <a:gd name="T95" fmla="*/ 2147483647 h 714"/>
                  <a:gd name="T96" fmla="*/ 2147483647 w 630"/>
                  <a:gd name="T97" fmla="*/ 2147483647 h 714"/>
                  <a:gd name="T98" fmla="*/ 2147483647 w 630"/>
                  <a:gd name="T99" fmla="*/ 2147483647 h 714"/>
                  <a:gd name="T100" fmla="*/ 2147483647 w 630"/>
                  <a:gd name="T101" fmla="*/ 2147483647 h 714"/>
                  <a:gd name="T102" fmla="*/ 2147483647 w 630"/>
                  <a:gd name="T103" fmla="*/ 2147483647 h 714"/>
                  <a:gd name="T104" fmla="*/ 2147483647 w 630"/>
                  <a:gd name="T105" fmla="*/ 2147483647 h 714"/>
                  <a:gd name="T106" fmla="*/ 2147483647 w 630"/>
                  <a:gd name="T107" fmla="*/ 0 h 714"/>
                  <a:gd name="T108" fmla="*/ 2147483647 w 630"/>
                  <a:gd name="T109" fmla="*/ 2147483647 h 714"/>
                  <a:gd name="T110" fmla="*/ 2147483647 w 630"/>
                  <a:gd name="T111" fmla="*/ 2147483647 h 714"/>
                  <a:gd name="T112" fmla="*/ 2147483647 w 630"/>
                  <a:gd name="T113" fmla="*/ 2147483647 h 714"/>
                  <a:gd name="T114" fmla="*/ 2147483647 w 630"/>
                  <a:gd name="T115" fmla="*/ 2147483647 h 714"/>
                  <a:gd name="T116" fmla="*/ 2147483647 w 630"/>
                  <a:gd name="T117" fmla="*/ 2147483647 h 71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30"/>
                  <a:gd name="T178" fmla="*/ 0 h 714"/>
                  <a:gd name="T179" fmla="*/ 630 w 630"/>
                  <a:gd name="T180" fmla="*/ 714 h 71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30" h="714">
                    <a:moveTo>
                      <a:pt x="162" y="84"/>
                    </a:moveTo>
                    <a:lnTo>
                      <a:pt x="156" y="90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90"/>
                    </a:lnTo>
                    <a:lnTo>
                      <a:pt x="108" y="90"/>
                    </a:lnTo>
                    <a:lnTo>
                      <a:pt x="96" y="84"/>
                    </a:lnTo>
                    <a:lnTo>
                      <a:pt x="84" y="84"/>
                    </a:lnTo>
                    <a:lnTo>
                      <a:pt x="72" y="72"/>
                    </a:lnTo>
                    <a:lnTo>
                      <a:pt x="60" y="66"/>
                    </a:lnTo>
                    <a:lnTo>
                      <a:pt x="54" y="54"/>
                    </a:lnTo>
                    <a:lnTo>
                      <a:pt x="48" y="48"/>
                    </a:lnTo>
                    <a:lnTo>
                      <a:pt x="30" y="48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8" y="78"/>
                    </a:lnTo>
                    <a:lnTo>
                      <a:pt x="24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72" y="108"/>
                    </a:lnTo>
                    <a:lnTo>
                      <a:pt x="108" y="108"/>
                    </a:lnTo>
                    <a:lnTo>
                      <a:pt x="138" y="126"/>
                    </a:lnTo>
                    <a:lnTo>
                      <a:pt x="150" y="126"/>
                    </a:lnTo>
                    <a:lnTo>
                      <a:pt x="156" y="132"/>
                    </a:lnTo>
                    <a:lnTo>
                      <a:pt x="162" y="132"/>
                    </a:lnTo>
                    <a:lnTo>
                      <a:pt x="162" y="156"/>
                    </a:lnTo>
                    <a:lnTo>
                      <a:pt x="156" y="162"/>
                    </a:lnTo>
                    <a:lnTo>
                      <a:pt x="156" y="168"/>
                    </a:lnTo>
                    <a:lnTo>
                      <a:pt x="168" y="174"/>
                    </a:lnTo>
                    <a:lnTo>
                      <a:pt x="162" y="198"/>
                    </a:lnTo>
                    <a:lnTo>
                      <a:pt x="186" y="210"/>
                    </a:lnTo>
                    <a:lnTo>
                      <a:pt x="180" y="222"/>
                    </a:lnTo>
                    <a:lnTo>
                      <a:pt x="174" y="228"/>
                    </a:lnTo>
                    <a:lnTo>
                      <a:pt x="168" y="240"/>
                    </a:lnTo>
                    <a:lnTo>
                      <a:pt x="168" y="246"/>
                    </a:lnTo>
                    <a:lnTo>
                      <a:pt x="180" y="258"/>
                    </a:lnTo>
                    <a:lnTo>
                      <a:pt x="192" y="264"/>
                    </a:lnTo>
                    <a:lnTo>
                      <a:pt x="198" y="270"/>
                    </a:lnTo>
                    <a:lnTo>
                      <a:pt x="210" y="306"/>
                    </a:lnTo>
                    <a:lnTo>
                      <a:pt x="222" y="294"/>
                    </a:lnTo>
                    <a:lnTo>
                      <a:pt x="228" y="294"/>
                    </a:lnTo>
                    <a:lnTo>
                      <a:pt x="234" y="300"/>
                    </a:lnTo>
                    <a:lnTo>
                      <a:pt x="246" y="300"/>
                    </a:lnTo>
                    <a:lnTo>
                      <a:pt x="270" y="324"/>
                    </a:lnTo>
                    <a:lnTo>
                      <a:pt x="270" y="336"/>
                    </a:lnTo>
                    <a:lnTo>
                      <a:pt x="276" y="348"/>
                    </a:lnTo>
                    <a:lnTo>
                      <a:pt x="276" y="354"/>
                    </a:lnTo>
                    <a:lnTo>
                      <a:pt x="264" y="348"/>
                    </a:lnTo>
                    <a:lnTo>
                      <a:pt x="246" y="348"/>
                    </a:lnTo>
                    <a:lnTo>
                      <a:pt x="240" y="354"/>
                    </a:lnTo>
                    <a:lnTo>
                      <a:pt x="234" y="366"/>
                    </a:lnTo>
                    <a:lnTo>
                      <a:pt x="228" y="372"/>
                    </a:lnTo>
                    <a:lnTo>
                      <a:pt x="222" y="384"/>
                    </a:lnTo>
                    <a:lnTo>
                      <a:pt x="216" y="390"/>
                    </a:lnTo>
                    <a:lnTo>
                      <a:pt x="180" y="420"/>
                    </a:lnTo>
                    <a:lnTo>
                      <a:pt x="144" y="432"/>
                    </a:lnTo>
                    <a:lnTo>
                      <a:pt x="138" y="438"/>
                    </a:lnTo>
                    <a:lnTo>
                      <a:pt x="126" y="444"/>
                    </a:lnTo>
                    <a:lnTo>
                      <a:pt x="120" y="456"/>
                    </a:lnTo>
                    <a:lnTo>
                      <a:pt x="120" y="462"/>
                    </a:lnTo>
                    <a:lnTo>
                      <a:pt x="108" y="474"/>
                    </a:lnTo>
                    <a:lnTo>
                      <a:pt x="90" y="474"/>
                    </a:lnTo>
                    <a:lnTo>
                      <a:pt x="66" y="504"/>
                    </a:lnTo>
                    <a:lnTo>
                      <a:pt x="66" y="534"/>
                    </a:lnTo>
                    <a:lnTo>
                      <a:pt x="72" y="540"/>
                    </a:lnTo>
                    <a:lnTo>
                      <a:pt x="72" y="570"/>
                    </a:lnTo>
                    <a:lnTo>
                      <a:pt x="96" y="588"/>
                    </a:lnTo>
                    <a:lnTo>
                      <a:pt x="96" y="594"/>
                    </a:lnTo>
                    <a:lnTo>
                      <a:pt x="90" y="600"/>
                    </a:lnTo>
                    <a:lnTo>
                      <a:pt x="90" y="612"/>
                    </a:lnTo>
                    <a:lnTo>
                      <a:pt x="84" y="630"/>
                    </a:lnTo>
                    <a:lnTo>
                      <a:pt x="84" y="648"/>
                    </a:lnTo>
                    <a:lnTo>
                      <a:pt x="90" y="654"/>
                    </a:lnTo>
                    <a:lnTo>
                      <a:pt x="96" y="666"/>
                    </a:lnTo>
                    <a:lnTo>
                      <a:pt x="108" y="678"/>
                    </a:lnTo>
                    <a:lnTo>
                      <a:pt x="132" y="690"/>
                    </a:lnTo>
                    <a:lnTo>
                      <a:pt x="174" y="690"/>
                    </a:lnTo>
                    <a:lnTo>
                      <a:pt x="174" y="696"/>
                    </a:lnTo>
                    <a:lnTo>
                      <a:pt x="168" y="702"/>
                    </a:lnTo>
                    <a:lnTo>
                      <a:pt x="168" y="708"/>
                    </a:lnTo>
                    <a:lnTo>
                      <a:pt x="174" y="714"/>
                    </a:lnTo>
                    <a:lnTo>
                      <a:pt x="240" y="714"/>
                    </a:lnTo>
                    <a:lnTo>
                      <a:pt x="252" y="708"/>
                    </a:lnTo>
                    <a:lnTo>
                      <a:pt x="270" y="708"/>
                    </a:lnTo>
                    <a:lnTo>
                      <a:pt x="300" y="696"/>
                    </a:lnTo>
                    <a:lnTo>
                      <a:pt x="336" y="696"/>
                    </a:lnTo>
                    <a:lnTo>
                      <a:pt x="384" y="672"/>
                    </a:lnTo>
                    <a:lnTo>
                      <a:pt x="462" y="672"/>
                    </a:lnTo>
                    <a:lnTo>
                      <a:pt x="456" y="660"/>
                    </a:lnTo>
                    <a:lnTo>
                      <a:pt x="516" y="630"/>
                    </a:lnTo>
                    <a:lnTo>
                      <a:pt x="576" y="570"/>
                    </a:lnTo>
                    <a:lnTo>
                      <a:pt x="582" y="570"/>
                    </a:lnTo>
                    <a:lnTo>
                      <a:pt x="618" y="534"/>
                    </a:lnTo>
                    <a:lnTo>
                      <a:pt x="624" y="522"/>
                    </a:lnTo>
                    <a:lnTo>
                      <a:pt x="630" y="516"/>
                    </a:lnTo>
                    <a:lnTo>
                      <a:pt x="630" y="504"/>
                    </a:lnTo>
                    <a:lnTo>
                      <a:pt x="624" y="492"/>
                    </a:lnTo>
                    <a:lnTo>
                      <a:pt x="618" y="486"/>
                    </a:lnTo>
                    <a:lnTo>
                      <a:pt x="612" y="474"/>
                    </a:lnTo>
                    <a:lnTo>
                      <a:pt x="540" y="438"/>
                    </a:lnTo>
                    <a:lnTo>
                      <a:pt x="546" y="438"/>
                    </a:lnTo>
                    <a:lnTo>
                      <a:pt x="570" y="414"/>
                    </a:lnTo>
                    <a:lnTo>
                      <a:pt x="570" y="408"/>
                    </a:lnTo>
                    <a:lnTo>
                      <a:pt x="564" y="402"/>
                    </a:lnTo>
                    <a:lnTo>
                      <a:pt x="552" y="396"/>
                    </a:lnTo>
                    <a:lnTo>
                      <a:pt x="528" y="390"/>
                    </a:lnTo>
                    <a:lnTo>
                      <a:pt x="534" y="378"/>
                    </a:lnTo>
                    <a:lnTo>
                      <a:pt x="540" y="372"/>
                    </a:lnTo>
                    <a:lnTo>
                      <a:pt x="540" y="366"/>
                    </a:lnTo>
                    <a:lnTo>
                      <a:pt x="534" y="360"/>
                    </a:lnTo>
                    <a:lnTo>
                      <a:pt x="528" y="360"/>
                    </a:lnTo>
                    <a:lnTo>
                      <a:pt x="522" y="354"/>
                    </a:lnTo>
                    <a:lnTo>
                      <a:pt x="510" y="354"/>
                    </a:lnTo>
                    <a:lnTo>
                      <a:pt x="510" y="342"/>
                    </a:lnTo>
                    <a:lnTo>
                      <a:pt x="498" y="330"/>
                    </a:lnTo>
                    <a:lnTo>
                      <a:pt x="504" y="300"/>
                    </a:lnTo>
                    <a:lnTo>
                      <a:pt x="510" y="300"/>
                    </a:lnTo>
                    <a:lnTo>
                      <a:pt x="522" y="306"/>
                    </a:lnTo>
                    <a:lnTo>
                      <a:pt x="534" y="306"/>
                    </a:lnTo>
                    <a:lnTo>
                      <a:pt x="540" y="300"/>
                    </a:lnTo>
                    <a:lnTo>
                      <a:pt x="540" y="294"/>
                    </a:lnTo>
                    <a:lnTo>
                      <a:pt x="534" y="288"/>
                    </a:lnTo>
                    <a:lnTo>
                      <a:pt x="522" y="282"/>
                    </a:lnTo>
                    <a:lnTo>
                      <a:pt x="498" y="258"/>
                    </a:lnTo>
                    <a:lnTo>
                      <a:pt x="486" y="252"/>
                    </a:lnTo>
                    <a:lnTo>
                      <a:pt x="480" y="240"/>
                    </a:lnTo>
                    <a:lnTo>
                      <a:pt x="468" y="234"/>
                    </a:lnTo>
                    <a:lnTo>
                      <a:pt x="450" y="216"/>
                    </a:lnTo>
                    <a:lnTo>
                      <a:pt x="456" y="210"/>
                    </a:lnTo>
                    <a:lnTo>
                      <a:pt x="468" y="204"/>
                    </a:lnTo>
                    <a:lnTo>
                      <a:pt x="474" y="204"/>
                    </a:lnTo>
                    <a:lnTo>
                      <a:pt x="474" y="192"/>
                    </a:lnTo>
                    <a:lnTo>
                      <a:pt x="480" y="192"/>
                    </a:lnTo>
                    <a:lnTo>
                      <a:pt x="492" y="186"/>
                    </a:lnTo>
                    <a:lnTo>
                      <a:pt x="498" y="186"/>
                    </a:lnTo>
                    <a:lnTo>
                      <a:pt x="498" y="174"/>
                    </a:lnTo>
                    <a:lnTo>
                      <a:pt x="450" y="126"/>
                    </a:lnTo>
                    <a:lnTo>
                      <a:pt x="432" y="126"/>
                    </a:lnTo>
                    <a:lnTo>
                      <a:pt x="426" y="132"/>
                    </a:lnTo>
                    <a:lnTo>
                      <a:pt x="420" y="132"/>
                    </a:lnTo>
                    <a:lnTo>
                      <a:pt x="414" y="126"/>
                    </a:lnTo>
                    <a:lnTo>
                      <a:pt x="414" y="120"/>
                    </a:lnTo>
                    <a:lnTo>
                      <a:pt x="408" y="108"/>
                    </a:lnTo>
                    <a:lnTo>
                      <a:pt x="408" y="96"/>
                    </a:lnTo>
                    <a:lnTo>
                      <a:pt x="426" y="96"/>
                    </a:lnTo>
                    <a:lnTo>
                      <a:pt x="426" y="90"/>
                    </a:lnTo>
                    <a:lnTo>
                      <a:pt x="414" y="78"/>
                    </a:lnTo>
                    <a:lnTo>
                      <a:pt x="420" y="54"/>
                    </a:lnTo>
                    <a:lnTo>
                      <a:pt x="426" y="54"/>
                    </a:lnTo>
                    <a:lnTo>
                      <a:pt x="426" y="60"/>
                    </a:lnTo>
                    <a:lnTo>
                      <a:pt x="432" y="60"/>
                    </a:lnTo>
                    <a:lnTo>
                      <a:pt x="432" y="42"/>
                    </a:lnTo>
                    <a:lnTo>
                      <a:pt x="426" y="30"/>
                    </a:lnTo>
                    <a:lnTo>
                      <a:pt x="414" y="18"/>
                    </a:lnTo>
                    <a:lnTo>
                      <a:pt x="408" y="18"/>
                    </a:lnTo>
                    <a:lnTo>
                      <a:pt x="372" y="12"/>
                    </a:lnTo>
                    <a:lnTo>
                      <a:pt x="372" y="0"/>
                    </a:lnTo>
                    <a:lnTo>
                      <a:pt x="336" y="0"/>
                    </a:lnTo>
                    <a:lnTo>
                      <a:pt x="324" y="6"/>
                    </a:lnTo>
                    <a:lnTo>
                      <a:pt x="294" y="6"/>
                    </a:lnTo>
                    <a:lnTo>
                      <a:pt x="282" y="12"/>
                    </a:lnTo>
                    <a:lnTo>
                      <a:pt x="276" y="12"/>
                    </a:lnTo>
                    <a:lnTo>
                      <a:pt x="264" y="18"/>
                    </a:lnTo>
                    <a:lnTo>
                      <a:pt x="264" y="30"/>
                    </a:lnTo>
                    <a:lnTo>
                      <a:pt x="258" y="36"/>
                    </a:lnTo>
                    <a:lnTo>
                      <a:pt x="258" y="72"/>
                    </a:lnTo>
                    <a:lnTo>
                      <a:pt x="234" y="72"/>
                    </a:lnTo>
                    <a:lnTo>
                      <a:pt x="234" y="78"/>
                    </a:lnTo>
                    <a:lnTo>
                      <a:pt x="228" y="84"/>
                    </a:lnTo>
                    <a:lnTo>
                      <a:pt x="228" y="96"/>
                    </a:lnTo>
                    <a:lnTo>
                      <a:pt x="210" y="96"/>
                    </a:lnTo>
                    <a:lnTo>
                      <a:pt x="204" y="90"/>
                    </a:lnTo>
                    <a:lnTo>
                      <a:pt x="192" y="84"/>
                    </a:lnTo>
                    <a:lnTo>
                      <a:pt x="162" y="8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8" name="Estonia" descr="© INSCALE GmbH, 18.06.2010"/>
              <p:cNvSpPr>
                <a:spLocks noEditPoints="1"/>
              </p:cNvSpPr>
              <p:nvPr/>
            </p:nvSpPr>
            <p:spPr bwMode="auto">
              <a:xfrm>
                <a:off x="3009" y="1096"/>
                <a:ext cx="89" cy="40"/>
              </a:xfrm>
              <a:custGeom>
                <a:avLst/>
                <a:gdLst>
                  <a:gd name="T0" fmla="*/ 2147483647 w 348"/>
                  <a:gd name="T1" fmla="*/ 2147483647 h 156"/>
                  <a:gd name="T2" fmla="*/ 2147483647 w 348"/>
                  <a:gd name="T3" fmla="*/ 2147483647 h 156"/>
                  <a:gd name="T4" fmla="*/ 2147483647 w 348"/>
                  <a:gd name="T5" fmla="*/ 2147483647 h 156"/>
                  <a:gd name="T6" fmla="*/ 2147483647 w 348"/>
                  <a:gd name="T7" fmla="*/ 2147483647 h 156"/>
                  <a:gd name="T8" fmla="*/ 2147483647 w 348"/>
                  <a:gd name="T9" fmla="*/ 2147483647 h 156"/>
                  <a:gd name="T10" fmla="*/ 2147483647 w 348"/>
                  <a:gd name="T11" fmla="*/ 2147483647 h 156"/>
                  <a:gd name="T12" fmla="*/ 2147483647 w 348"/>
                  <a:gd name="T13" fmla="*/ 2147483647 h 156"/>
                  <a:gd name="T14" fmla="*/ 2147483647 w 348"/>
                  <a:gd name="T15" fmla="*/ 0 h 156"/>
                  <a:gd name="T16" fmla="*/ 2147483647 w 348"/>
                  <a:gd name="T17" fmla="*/ 2147483647 h 156"/>
                  <a:gd name="T18" fmla="*/ 2147483647 w 348"/>
                  <a:gd name="T19" fmla="*/ 2147483647 h 156"/>
                  <a:gd name="T20" fmla="*/ 2147483647 w 348"/>
                  <a:gd name="T21" fmla="*/ 2147483647 h 156"/>
                  <a:gd name="T22" fmla="*/ 2147483647 w 348"/>
                  <a:gd name="T23" fmla="*/ 2147483647 h 156"/>
                  <a:gd name="T24" fmla="*/ 2147483647 w 348"/>
                  <a:gd name="T25" fmla="*/ 2147483647 h 156"/>
                  <a:gd name="T26" fmla="*/ 2147483647 w 348"/>
                  <a:gd name="T27" fmla="*/ 2147483647 h 156"/>
                  <a:gd name="T28" fmla="*/ 2147483647 w 348"/>
                  <a:gd name="T29" fmla="*/ 2147483647 h 156"/>
                  <a:gd name="T30" fmla="*/ 2147483647 w 348"/>
                  <a:gd name="T31" fmla="*/ 2147483647 h 156"/>
                  <a:gd name="T32" fmla="*/ 2147483647 w 348"/>
                  <a:gd name="T33" fmla="*/ 2147483647 h 156"/>
                  <a:gd name="T34" fmla="*/ 2147483647 w 348"/>
                  <a:gd name="T35" fmla="*/ 2147483647 h 156"/>
                  <a:gd name="T36" fmla="*/ 2147483647 w 348"/>
                  <a:gd name="T37" fmla="*/ 2147483647 h 156"/>
                  <a:gd name="T38" fmla="*/ 2147483647 w 348"/>
                  <a:gd name="T39" fmla="*/ 2147483647 h 156"/>
                  <a:gd name="T40" fmla="*/ 2147483647 w 348"/>
                  <a:gd name="T41" fmla="*/ 2147483647 h 156"/>
                  <a:gd name="T42" fmla="*/ 2147483647 w 348"/>
                  <a:gd name="T43" fmla="*/ 2147483647 h 156"/>
                  <a:gd name="T44" fmla="*/ 2147483647 w 348"/>
                  <a:gd name="T45" fmla="*/ 2147483647 h 156"/>
                  <a:gd name="T46" fmla="*/ 2147483647 w 348"/>
                  <a:gd name="T47" fmla="*/ 2147483647 h 156"/>
                  <a:gd name="T48" fmla="*/ 0 w 348"/>
                  <a:gd name="T49" fmla="*/ 2147483647 h 156"/>
                  <a:gd name="T50" fmla="*/ 2147483647 w 348"/>
                  <a:gd name="T51" fmla="*/ 2147483647 h 156"/>
                  <a:gd name="T52" fmla="*/ 2147483647 w 348"/>
                  <a:gd name="T53" fmla="*/ 2147483647 h 156"/>
                  <a:gd name="T54" fmla="*/ 2147483647 w 348"/>
                  <a:gd name="T55" fmla="*/ 2147483647 h 156"/>
                  <a:gd name="T56" fmla="*/ 2147483647 w 348"/>
                  <a:gd name="T57" fmla="*/ 2147483647 h 156"/>
                  <a:gd name="T58" fmla="*/ 2147483647 w 348"/>
                  <a:gd name="T59" fmla="*/ 2147483647 h 156"/>
                  <a:gd name="T60" fmla="*/ 2147483647 w 348"/>
                  <a:gd name="T61" fmla="*/ 2147483647 h 156"/>
                  <a:gd name="T62" fmla="*/ 2147483647 w 348"/>
                  <a:gd name="T63" fmla="*/ 2147483647 h 156"/>
                  <a:gd name="T64" fmla="*/ 2147483647 w 348"/>
                  <a:gd name="T65" fmla="*/ 2147483647 h 156"/>
                  <a:gd name="T66" fmla="*/ 2147483647 w 348"/>
                  <a:gd name="T67" fmla="*/ 2147483647 h 156"/>
                  <a:gd name="T68" fmla="*/ 2147483647 w 348"/>
                  <a:gd name="T69" fmla="*/ 2147483647 h 156"/>
                  <a:gd name="T70" fmla="*/ 2147483647 w 348"/>
                  <a:gd name="T71" fmla="*/ 2147483647 h 15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48"/>
                  <a:gd name="T109" fmla="*/ 0 h 156"/>
                  <a:gd name="T110" fmla="*/ 348 w 348"/>
                  <a:gd name="T111" fmla="*/ 156 h 15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48" h="156">
                    <a:moveTo>
                      <a:pt x="336" y="114"/>
                    </a:moveTo>
                    <a:lnTo>
                      <a:pt x="324" y="108"/>
                    </a:lnTo>
                    <a:lnTo>
                      <a:pt x="336" y="84"/>
                    </a:lnTo>
                    <a:lnTo>
                      <a:pt x="318" y="78"/>
                    </a:lnTo>
                    <a:lnTo>
                      <a:pt x="318" y="60"/>
                    </a:lnTo>
                    <a:lnTo>
                      <a:pt x="330" y="48"/>
                    </a:lnTo>
                    <a:lnTo>
                      <a:pt x="336" y="48"/>
                    </a:lnTo>
                    <a:lnTo>
                      <a:pt x="342" y="42"/>
                    </a:lnTo>
                    <a:lnTo>
                      <a:pt x="336" y="30"/>
                    </a:lnTo>
                    <a:lnTo>
                      <a:pt x="342" y="18"/>
                    </a:lnTo>
                    <a:lnTo>
                      <a:pt x="330" y="12"/>
                    </a:lnTo>
                    <a:lnTo>
                      <a:pt x="312" y="12"/>
                    </a:lnTo>
                    <a:lnTo>
                      <a:pt x="294" y="6"/>
                    </a:lnTo>
                    <a:lnTo>
                      <a:pt x="276" y="6"/>
                    </a:lnTo>
                    <a:lnTo>
                      <a:pt x="264" y="0"/>
                    </a:lnTo>
                    <a:lnTo>
                      <a:pt x="204" y="0"/>
                    </a:lnTo>
                    <a:lnTo>
                      <a:pt x="192" y="6"/>
                    </a:lnTo>
                    <a:lnTo>
                      <a:pt x="156" y="6"/>
                    </a:lnTo>
                    <a:lnTo>
                      <a:pt x="150" y="12"/>
                    </a:lnTo>
                    <a:lnTo>
                      <a:pt x="126" y="24"/>
                    </a:lnTo>
                    <a:lnTo>
                      <a:pt x="108" y="30"/>
                    </a:lnTo>
                    <a:lnTo>
                      <a:pt x="96" y="36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84" y="48"/>
                    </a:lnTo>
                    <a:lnTo>
                      <a:pt x="90" y="60"/>
                    </a:lnTo>
                    <a:lnTo>
                      <a:pt x="90" y="72"/>
                    </a:lnTo>
                    <a:lnTo>
                      <a:pt x="96" y="78"/>
                    </a:lnTo>
                    <a:lnTo>
                      <a:pt x="96" y="84"/>
                    </a:lnTo>
                    <a:lnTo>
                      <a:pt x="150" y="90"/>
                    </a:lnTo>
                    <a:lnTo>
                      <a:pt x="138" y="126"/>
                    </a:lnTo>
                    <a:lnTo>
                      <a:pt x="150" y="126"/>
                    </a:lnTo>
                    <a:lnTo>
                      <a:pt x="180" y="114"/>
                    </a:lnTo>
                    <a:lnTo>
                      <a:pt x="210" y="114"/>
                    </a:lnTo>
                    <a:lnTo>
                      <a:pt x="234" y="126"/>
                    </a:lnTo>
                    <a:lnTo>
                      <a:pt x="240" y="132"/>
                    </a:lnTo>
                    <a:lnTo>
                      <a:pt x="252" y="138"/>
                    </a:lnTo>
                    <a:lnTo>
                      <a:pt x="270" y="156"/>
                    </a:lnTo>
                    <a:lnTo>
                      <a:pt x="288" y="156"/>
                    </a:lnTo>
                    <a:lnTo>
                      <a:pt x="294" y="150"/>
                    </a:lnTo>
                    <a:lnTo>
                      <a:pt x="312" y="150"/>
                    </a:lnTo>
                    <a:lnTo>
                      <a:pt x="318" y="156"/>
                    </a:lnTo>
                    <a:lnTo>
                      <a:pt x="330" y="156"/>
                    </a:lnTo>
                    <a:lnTo>
                      <a:pt x="330" y="144"/>
                    </a:lnTo>
                    <a:lnTo>
                      <a:pt x="348" y="132"/>
                    </a:lnTo>
                    <a:lnTo>
                      <a:pt x="336" y="114"/>
                    </a:lnTo>
                    <a:close/>
                    <a:moveTo>
                      <a:pt x="36" y="78"/>
                    </a:moveTo>
                    <a:lnTo>
                      <a:pt x="6" y="78"/>
                    </a:lnTo>
                    <a:lnTo>
                      <a:pt x="0" y="84"/>
                    </a:lnTo>
                    <a:lnTo>
                      <a:pt x="0" y="102"/>
                    </a:lnTo>
                    <a:lnTo>
                      <a:pt x="6" y="108"/>
                    </a:lnTo>
                    <a:lnTo>
                      <a:pt x="18" y="132"/>
                    </a:lnTo>
                    <a:lnTo>
                      <a:pt x="24" y="126"/>
                    </a:lnTo>
                    <a:lnTo>
                      <a:pt x="30" y="114"/>
                    </a:lnTo>
                    <a:lnTo>
                      <a:pt x="42" y="108"/>
                    </a:lnTo>
                    <a:lnTo>
                      <a:pt x="54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8" y="90"/>
                    </a:lnTo>
                    <a:lnTo>
                      <a:pt x="72" y="72"/>
                    </a:lnTo>
                    <a:lnTo>
                      <a:pt x="36" y="78"/>
                    </a:lnTo>
                    <a:close/>
                    <a:moveTo>
                      <a:pt x="36" y="66"/>
                    </a:moveTo>
                    <a:lnTo>
                      <a:pt x="48" y="66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6"/>
                    </a:lnTo>
                    <a:lnTo>
                      <a:pt x="48" y="36"/>
                    </a:lnTo>
                    <a:lnTo>
                      <a:pt x="36" y="42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66"/>
                    </a:lnTo>
                    <a:lnTo>
                      <a:pt x="36" y="6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69" name="Denmark" descr="© INSCALE GmbH, 18.06.2010"/>
              <p:cNvSpPr>
                <a:spLocks noEditPoints="1"/>
              </p:cNvSpPr>
              <p:nvPr/>
            </p:nvSpPr>
            <p:spPr bwMode="auto">
              <a:xfrm>
                <a:off x="2805" y="1134"/>
                <a:ext cx="71" cy="60"/>
              </a:xfrm>
              <a:custGeom>
                <a:avLst/>
                <a:gdLst>
                  <a:gd name="T0" fmla="*/ 106362 w 71"/>
                  <a:gd name="T1" fmla="*/ 73025 h 60"/>
                  <a:gd name="T2" fmla="*/ 109537 w 71"/>
                  <a:gd name="T3" fmla="*/ 68263 h 60"/>
                  <a:gd name="T4" fmla="*/ 106362 w 71"/>
                  <a:gd name="T5" fmla="*/ 68263 h 60"/>
                  <a:gd name="T6" fmla="*/ 98425 w 71"/>
                  <a:gd name="T7" fmla="*/ 60325 h 60"/>
                  <a:gd name="T8" fmla="*/ 101600 w 71"/>
                  <a:gd name="T9" fmla="*/ 57150 h 60"/>
                  <a:gd name="T10" fmla="*/ 106362 w 71"/>
                  <a:gd name="T11" fmla="*/ 46038 h 60"/>
                  <a:gd name="T12" fmla="*/ 98425 w 71"/>
                  <a:gd name="T13" fmla="*/ 46038 h 60"/>
                  <a:gd name="T14" fmla="*/ 95250 w 71"/>
                  <a:gd name="T15" fmla="*/ 53975 h 60"/>
                  <a:gd name="T16" fmla="*/ 90487 w 71"/>
                  <a:gd name="T17" fmla="*/ 53975 h 60"/>
                  <a:gd name="T18" fmla="*/ 87312 w 71"/>
                  <a:gd name="T19" fmla="*/ 49212 h 60"/>
                  <a:gd name="T20" fmla="*/ 71437 w 71"/>
                  <a:gd name="T21" fmla="*/ 60325 h 60"/>
                  <a:gd name="T22" fmla="*/ 79375 w 71"/>
                  <a:gd name="T23" fmla="*/ 65088 h 60"/>
                  <a:gd name="T24" fmla="*/ 79375 w 71"/>
                  <a:gd name="T25" fmla="*/ 73025 h 60"/>
                  <a:gd name="T26" fmla="*/ 76200 w 71"/>
                  <a:gd name="T27" fmla="*/ 76200 h 60"/>
                  <a:gd name="T28" fmla="*/ 79375 w 71"/>
                  <a:gd name="T29" fmla="*/ 79375 h 60"/>
                  <a:gd name="T30" fmla="*/ 87312 w 71"/>
                  <a:gd name="T31" fmla="*/ 76200 h 60"/>
                  <a:gd name="T32" fmla="*/ 90487 w 71"/>
                  <a:gd name="T33" fmla="*/ 79375 h 60"/>
                  <a:gd name="T34" fmla="*/ 95250 w 71"/>
                  <a:gd name="T35" fmla="*/ 87313 h 60"/>
                  <a:gd name="T36" fmla="*/ 98425 w 71"/>
                  <a:gd name="T37" fmla="*/ 84138 h 60"/>
                  <a:gd name="T38" fmla="*/ 112712 w 71"/>
                  <a:gd name="T39" fmla="*/ 84138 h 60"/>
                  <a:gd name="T40" fmla="*/ 98425 w 71"/>
                  <a:gd name="T41" fmla="*/ 87313 h 60"/>
                  <a:gd name="T42" fmla="*/ 90487 w 71"/>
                  <a:gd name="T43" fmla="*/ 92075 h 60"/>
                  <a:gd name="T44" fmla="*/ 87312 w 71"/>
                  <a:gd name="T45" fmla="*/ 87313 h 60"/>
                  <a:gd name="T46" fmla="*/ 71437 w 71"/>
                  <a:gd name="T47" fmla="*/ 84138 h 60"/>
                  <a:gd name="T48" fmla="*/ 79375 w 71"/>
                  <a:gd name="T49" fmla="*/ 92075 h 60"/>
                  <a:gd name="T50" fmla="*/ 87312 w 71"/>
                  <a:gd name="T51" fmla="*/ 95250 h 60"/>
                  <a:gd name="T52" fmla="*/ 95250 w 71"/>
                  <a:gd name="T53" fmla="*/ 95250 h 60"/>
                  <a:gd name="T54" fmla="*/ 109537 w 71"/>
                  <a:gd name="T55" fmla="*/ 92075 h 60"/>
                  <a:gd name="T56" fmla="*/ 112712 w 71"/>
                  <a:gd name="T57" fmla="*/ 92075 h 60"/>
                  <a:gd name="T58" fmla="*/ 112712 w 71"/>
                  <a:gd name="T59" fmla="*/ 84138 h 60"/>
                  <a:gd name="T60" fmla="*/ 57150 w 71"/>
                  <a:gd name="T61" fmla="*/ 11113 h 60"/>
                  <a:gd name="T62" fmla="*/ 57150 w 71"/>
                  <a:gd name="T63" fmla="*/ 0 h 60"/>
                  <a:gd name="T64" fmla="*/ 41275 w 71"/>
                  <a:gd name="T65" fmla="*/ 4763 h 60"/>
                  <a:gd name="T66" fmla="*/ 33337 w 71"/>
                  <a:gd name="T67" fmla="*/ 15875 h 60"/>
                  <a:gd name="T68" fmla="*/ 30162 w 71"/>
                  <a:gd name="T69" fmla="*/ 30163 h 60"/>
                  <a:gd name="T70" fmla="*/ 19050 w 71"/>
                  <a:gd name="T71" fmla="*/ 11113 h 60"/>
                  <a:gd name="T72" fmla="*/ 11112 w 71"/>
                  <a:gd name="T73" fmla="*/ 15875 h 60"/>
                  <a:gd name="T74" fmla="*/ 7937 w 71"/>
                  <a:gd name="T75" fmla="*/ 19050 h 60"/>
                  <a:gd name="T76" fmla="*/ 7937 w 71"/>
                  <a:gd name="T77" fmla="*/ 22225 h 60"/>
                  <a:gd name="T78" fmla="*/ 19050 w 71"/>
                  <a:gd name="T79" fmla="*/ 30163 h 60"/>
                  <a:gd name="T80" fmla="*/ 7937 w 71"/>
                  <a:gd name="T81" fmla="*/ 30163 h 60"/>
                  <a:gd name="T82" fmla="*/ 0 w 71"/>
                  <a:gd name="T83" fmla="*/ 38100 h 60"/>
                  <a:gd name="T84" fmla="*/ 0 w 71"/>
                  <a:gd name="T85" fmla="*/ 46038 h 60"/>
                  <a:gd name="T86" fmla="*/ 7937 w 71"/>
                  <a:gd name="T87" fmla="*/ 53975 h 60"/>
                  <a:gd name="T88" fmla="*/ 11112 w 71"/>
                  <a:gd name="T89" fmla="*/ 53975 h 60"/>
                  <a:gd name="T90" fmla="*/ 3175 w 71"/>
                  <a:gd name="T91" fmla="*/ 65088 h 60"/>
                  <a:gd name="T92" fmla="*/ 11112 w 71"/>
                  <a:gd name="T93" fmla="*/ 68263 h 60"/>
                  <a:gd name="T94" fmla="*/ 7937 w 71"/>
                  <a:gd name="T95" fmla="*/ 84138 h 60"/>
                  <a:gd name="T96" fmla="*/ 26987 w 71"/>
                  <a:gd name="T97" fmla="*/ 84138 h 60"/>
                  <a:gd name="T98" fmla="*/ 38100 w 71"/>
                  <a:gd name="T99" fmla="*/ 87313 h 60"/>
                  <a:gd name="T100" fmla="*/ 41275 w 71"/>
                  <a:gd name="T101" fmla="*/ 87313 h 60"/>
                  <a:gd name="T102" fmla="*/ 38100 w 71"/>
                  <a:gd name="T103" fmla="*/ 76200 h 60"/>
                  <a:gd name="T104" fmla="*/ 38100 w 71"/>
                  <a:gd name="T105" fmla="*/ 65088 h 60"/>
                  <a:gd name="T106" fmla="*/ 33337 w 71"/>
                  <a:gd name="T107" fmla="*/ 60325 h 60"/>
                  <a:gd name="T108" fmla="*/ 49212 w 71"/>
                  <a:gd name="T109" fmla="*/ 53975 h 60"/>
                  <a:gd name="T110" fmla="*/ 52387 w 71"/>
                  <a:gd name="T111" fmla="*/ 41275 h 60"/>
                  <a:gd name="T112" fmla="*/ 65087 w 71"/>
                  <a:gd name="T113" fmla="*/ 30163 h 60"/>
                  <a:gd name="T114" fmla="*/ 49212 w 71"/>
                  <a:gd name="T115" fmla="*/ 19050 h 60"/>
                  <a:gd name="T116" fmla="*/ 49212 w 71"/>
                  <a:gd name="T117" fmla="*/ 76200 h 60"/>
                  <a:gd name="T118" fmla="*/ 57150 w 71"/>
                  <a:gd name="T119" fmla="*/ 84138 h 60"/>
                  <a:gd name="T120" fmla="*/ 52387 w 71"/>
                  <a:gd name="T121" fmla="*/ 65088 h 6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1"/>
                  <a:gd name="T184" fmla="*/ 0 h 60"/>
                  <a:gd name="T185" fmla="*/ 71 w 71"/>
                  <a:gd name="T186" fmla="*/ 60 h 6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1" h="60">
                    <a:moveTo>
                      <a:pt x="62" y="48"/>
                    </a:moveTo>
                    <a:lnTo>
                      <a:pt x="67" y="46"/>
                    </a:lnTo>
                    <a:lnTo>
                      <a:pt x="69" y="46"/>
                    </a:lnTo>
                    <a:lnTo>
                      <a:pt x="69" y="43"/>
                    </a:lnTo>
                    <a:lnTo>
                      <a:pt x="67" y="43"/>
                    </a:lnTo>
                    <a:lnTo>
                      <a:pt x="62" y="41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64" y="36"/>
                    </a:lnTo>
                    <a:lnTo>
                      <a:pt x="67" y="34"/>
                    </a:lnTo>
                    <a:lnTo>
                      <a:pt x="67" y="29"/>
                    </a:lnTo>
                    <a:lnTo>
                      <a:pt x="64" y="29"/>
                    </a:lnTo>
                    <a:lnTo>
                      <a:pt x="62" y="29"/>
                    </a:lnTo>
                    <a:lnTo>
                      <a:pt x="60" y="31"/>
                    </a:lnTo>
                    <a:lnTo>
                      <a:pt x="60" y="34"/>
                    </a:lnTo>
                    <a:lnTo>
                      <a:pt x="57" y="36"/>
                    </a:lnTo>
                    <a:lnTo>
                      <a:pt x="57" y="34"/>
                    </a:lnTo>
                    <a:lnTo>
                      <a:pt x="55" y="31"/>
                    </a:lnTo>
                    <a:lnTo>
                      <a:pt x="52" y="34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50" y="41"/>
                    </a:lnTo>
                    <a:lnTo>
                      <a:pt x="50" y="43"/>
                    </a:lnTo>
                    <a:lnTo>
                      <a:pt x="50" y="46"/>
                    </a:lnTo>
                    <a:lnTo>
                      <a:pt x="50" y="48"/>
                    </a:lnTo>
                    <a:lnTo>
                      <a:pt x="48" y="48"/>
                    </a:lnTo>
                    <a:lnTo>
                      <a:pt x="50" y="48"/>
                    </a:lnTo>
                    <a:lnTo>
                      <a:pt x="50" y="50"/>
                    </a:lnTo>
                    <a:lnTo>
                      <a:pt x="55" y="50"/>
                    </a:lnTo>
                    <a:lnTo>
                      <a:pt x="55" y="48"/>
                    </a:lnTo>
                    <a:lnTo>
                      <a:pt x="57" y="48"/>
                    </a:lnTo>
                    <a:lnTo>
                      <a:pt x="57" y="50"/>
                    </a:lnTo>
                    <a:lnTo>
                      <a:pt x="60" y="53"/>
                    </a:lnTo>
                    <a:lnTo>
                      <a:pt x="60" y="55"/>
                    </a:lnTo>
                    <a:lnTo>
                      <a:pt x="62" y="55"/>
                    </a:lnTo>
                    <a:lnTo>
                      <a:pt x="62" y="53"/>
                    </a:lnTo>
                    <a:lnTo>
                      <a:pt x="62" y="48"/>
                    </a:lnTo>
                    <a:close/>
                    <a:moveTo>
                      <a:pt x="71" y="53"/>
                    </a:moveTo>
                    <a:lnTo>
                      <a:pt x="62" y="55"/>
                    </a:lnTo>
                    <a:lnTo>
                      <a:pt x="60" y="58"/>
                    </a:lnTo>
                    <a:lnTo>
                      <a:pt x="57" y="58"/>
                    </a:lnTo>
                    <a:lnTo>
                      <a:pt x="57" y="55"/>
                    </a:lnTo>
                    <a:lnTo>
                      <a:pt x="55" y="55"/>
                    </a:lnTo>
                    <a:lnTo>
                      <a:pt x="50" y="53"/>
                    </a:lnTo>
                    <a:lnTo>
                      <a:pt x="45" y="53"/>
                    </a:lnTo>
                    <a:lnTo>
                      <a:pt x="45" y="58"/>
                    </a:lnTo>
                    <a:lnTo>
                      <a:pt x="50" y="58"/>
                    </a:lnTo>
                    <a:lnTo>
                      <a:pt x="52" y="58"/>
                    </a:lnTo>
                    <a:lnTo>
                      <a:pt x="55" y="60"/>
                    </a:lnTo>
                    <a:lnTo>
                      <a:pt x="57" y="60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9" y="58"/>
                    </a:lnTo>
                    <a:lnTo>
                      <a:pt x="71" y="58"/>
                    </a:lnTo>
                    <a:lnTo>
                      <a:pt x="71" y="53"/>
                    </a:lnTo>
                    <a:close/>
                    <a:moveTo>
                      <a:pt x="31" y="12"/>
                    </a:moveTo>
                    <a:lnTo>
                      <a:pt x="36" y="7"/>
                    </a:lnTo>
                    <a:lnTo>
                      <a:pt x="36" y="3"/>
                    </a:lnTo>
                    <a:lnTo>
                      <a:pt x="36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1" y="7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9"/>
                    </a:lnTo>
                    <a:lnTo>
                      <a:pt x="14" y="14"/>
                    </a:lnTo>
                    <a:lnTo>
                      <a:pt x="12" y="7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2" y="24"/>
                    </a:lnTo>
                    <a:lnTo>
                      <a:pt x="0" y="24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5" y="34"/>
                    </a:lnTo>
                    <a:lnTo>
                      <a:pt x="7" y="34"/>
                    </a:lnTo>
                    <a:lnTo>
                      <a:pt x="2" y="38"/>
                    </a:lnTo>
                    <a:lnTo>
                      <a:pt x="2" y="41"/>
                    </a:lnTo>
                    <a:lnTo>
                      <a:pt x="5" y="43"/>
                    </a:lnTo>
                    <a:lnTo>
                      <a:pt x="7" y="43"/>
                    </a:lnTo>
                    <a:lnTo>
                      <a:pt x="7" y="48"/>
                    </a:lnTo>
                    <a:lnTo>
                      <a:pt x="5" y="53"/>
                    </a:lnTo>
                    <a:lnTo>
                      <a:pt x="7" y="53"/>
                    </a:lnTo>
                    <a:lnTo>
                      <a:pt x="17" y="53"/>
                    </a:lnTo>
                    <a:lnTo>
                      <a:pt x="17" y="55"/>
                    </a:lnTo>
                    <a:lnTo>
                      <a:pt x="24" y="55"/>
                    </a:lnTo>
                    <a:lnTo>
                      <a:pt x="26" y="58"/>
                    </a:lnTo>
                    <a:lnTo>
                      <a:pt x="26" y="55"/>
                    </a:lnTo>
                    <a:lnTo>
                      <a:pt x="24" y="53"/>
                    </a:lnTo>
                    <a:lnTo>
                      <a:pt x="24" y="48"/>
                    </a:lnTo>
                    <a:lnTo>
                      <a:pt x="26" y="43"/>
                    </a:lnTo>
                    <a:lnTo>
                      <a:pt x="24" y="41"/>
                    </a:lnTo>
                    <a:lnTo>
                      <a:pt x="24" y="38"/>
                    </a:lnTo>
                    <a:lnTo>
                      <a:pt x="21" y="38"/>
                    </a:lnTo>
                    <a:lnTo>
                      <a:pt x="24" y="38"/>
                    </a:lnTo>
                    <a:lnTo>
                      <a:pt x="31" y="34"/>
                    </a:lnTo>
                    <a:lnTo>
                      <a:pt x="33" y="26"/>
                    </a:lnTo>
                    <a:lnTo>
                      <a:pt x="38" y="26"/>
                    </a:lnTo>
                    <a:lnTo>
                      <a:pt x="41" y="19"/>
                    </a:lnTo>
                    <a:lnTo>
                      <a:pt x="31" y="19"/>
                    </a:lnTo>
                    <a:lnTo>
                      <a:pt x="31" y="12"/>
                    </a:lnTo>
                    <a:close/>
                    <a:moveTo>
                      <a:pt x="29" y="38"/>
                    </a:moveTo>
                    <a:lnTo>
                      <a:pt x="31" y="48"/>
                    </a:lnTo>
                    <a:lnTo>
                      <a:pt x="36" y="53"/>
                    </a:lnTo>
                    <a:lnTo>
                      <a:pt x="38" y="46"/>
                    </a:lnTo>
                    <a:lnTo>
                      <a:pt x="33" y="41"/>
                    </a:lnTo>
                    <a:lnTo>
                      <a:pt x="29" y="3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0" name="Czech Republic" descr="© INSCALE GmbH, 18.06.2010"/>
              <p:cNvSpPr>
                <a:spLocks/>
              </p:cNvSpPr>
              <p:nvPr/>
            </p:nvSpPr>
            <p:spPr bwMode="auto">
              <a:xfrm>
                <a:off x="2868" y="1263"/>
                <a:ext cx="108" cy="49"/>
              </a:xfrm>
              <a:custGeom>
                <a:avLst/>
                <a:gdLst>
                  <a:gd name="T0" fmla="*/ 2147483647 w 420"/>
                  <a:gd name="T1" fmla="*/ 2147483647 h 192"/>
                  <a:gd name="T2" fmla="*/ 2147483647 w 420"/>
                  <a:gd name="T3" fmla="*/ 2147483647 h 192"/>
                  <a:gd name="T4" fmla="*/ 2147483647 w 420"/>
                  <a:gd name="T5" fmla="*/ 2147483647 h 192"/>
                  <a:gd name="T6" fmla="*/ 2147483647 w 420"/>
                  <a:gd name="T7" fmla="*/ 2147483647 h 192"/>
                  <a:gd name="T8" fmla="*/ 2147483647 w 420"/>
                  <a:gd name="T9" fmla="*/ 2147483647 h 192"/>
                  <a:gd name="T10" fmla="*/ 2147483647 w 420"/>
                  <a:gd name="T11" fmla="*/ 2147483647 h 192"/>
                  <a:gd name="T12" fmla="*/ 2147483647 w 420"/>
                  <a:gd name="T13" fmla="*/ 2147483647 h 192"/>
                  <a:gd name="T14" fmla="*/ 2147483647 w 420"/>
                  <a:gd name="T15" fmla="*/ 2147483647 h 192"/>
                  <a:gd name="T16" fmla="*/ 2147483647 w 420"/>
                  <a:gd name="T17" fmla="*/ 2147483647 h 192"/>
                  <a:gd name="T18" fmla="*/ 2147483647 w 420"/>
                  <a:gd name="T19" fmla="*/ 2147483647 h 192"/>
                  <a:gd name="T20" fmla="*/ 2147483647 w 420"/>
                  <a:gd name="T21" fmla="*/ 2147483647 h 192"/>
                  <a:gd name="T22" fmla="*/ 2147483647 w 420"/>
                  <a:gd name="T23" fmla="*/ 2147483647 h 192"/>
                  <a:gd name="T24" fmla="*/ 2147483647 w 420"/>
                  <a:gd name="T25" fmla="*/ 2147483647 h 192"/>
                  <a:gd name="T26" fmla="*/ 2147483647 w 420"/>
                  <a:gd name="T27" fmla="*/ 2147483647 h 192"/>
                  <a:gd name="T28" fmla="*/ 2147483647 w 420"/>
                  <a:gd name="T29" fmla="*/ 0 h 192"/>
                  <a:gd name="T30" fmla="*/ 2147483647 w 420"/>
                  <a:gd name="T31" fmla="*/ 2147483647 h 192"/>
                  <a:gd name="T32" fmla="*/ 2147483647 w 420"/>
                  <a:gd name="T33" fmla="*/ 0 h 192"/>
                  <a:gd name="T34" fmla="*/ 2147483647 w 420"/>
                  <a:gd name="T35" fmla="*/ 2147483647 h 192"/>
                  <a:gd name="T36" fmla="*/ 2147483647 w 420"/>
                  <a:gd name="T37" fmla="*/ 2147483647 h 192"/>
                  <a:gd name="T38" fmla="*/ 2147483647 w 420"/>
                  <a:gd name="T39" fmla="*/ 2147483647 h 192"/>
                  <a:gd name="T40" fmla="*/ 2147483647 w 420"/>
                  <a:gd name="T41" fmla="*/ 2147483647 h 192"/>
                  <a:gd name="T42" fmla="*/ 2147483647 w 420"/>
                  <a:gd name="T43" fmla="*/ 2147483647 h 192"/>
                  <a:gd name="T44" fmla="*/ 2147483647 w 420"/>
                  <a:gd name="T45" fmla="*/ 2147483647 h 192"/>
                  <a:gd name="T46" fmla="*/ 2147483647 w 420"/>
                  <a:gd name="T47" fmla="*/ 2147483647 h 192"/>
                  <a:gd name="T48" fmla="*/ 2147483647 w 420"/>
                  <a:gd name="T49" fmla="*/ 2147483647 h 192"/>
                  <a:gd name="T50" fmla="*/ 2147483647 w 420"/>
                  <a:gd name="T51" fmla="*/ 2147483647 h 192"/>
                  <a:gd name="T52" fmla="*/ 0 w 420"/>
                  <a:gd name="T53" fmla="*/ 2147483647 h 192"/>
                  <a:gd name="T54" fmla="*/ 2147483647 w 420"/>
                  <a:gd name="T55" fmla="*/ 2147483647 h 192"/>
                  <a:gd name="T56" fmla="*/ 2147483647 w 420"/>
                  <a:gd name="T57" fmla="*/ 2147483647 h 192"/>
                  <a:gd name="T58" fmla="*/ 2147483647 w 420"/>
                  <a:gd name="T59" fmla="*/ 2147483647 h 192"/>
                  <a:gd name="T60" fmla="*/ 2147483647 w 420"/>
                  <a:gd name="T61" fmla="*/ 2147483647 h 192"/>
                  <a:gd name="T62" fmla="*/ 2147483647 w 420"/>
                  <a:gd name="T63" fmla="*/ 2147483647 h 192"/>
                  <a:gd name="T64" fmla="*/ 2147483647 w 420"/>
                  <a:gd name="T65" fmla="*/ 2147483647 h 192"/>
                  <a:gd name="T66" fmla="*/ 2147483647 w 420"/>
                  <a:gd name="T67" fmla="*/ 2147483647 h 192"/>
                  <a:gd name="T68" fmla="*/ 2147483647 w 420"/>
                  <a:gd name="T69" fmla="*/ 2147483647 h 192"/>
                  <a:gd name="T70" fmla="*/ 2147483647 w 420"/>
                  <a:gd name="T71" fmla="*/ 2147483647 h 192"/>
                  <a:gd name="T72" fmla="*/ 2147483647 w 420"/>
                  <a:gd name="T73" fmla="*/ 2147483647 h 192"/>
                  <a:gd name="T74" fmla="*/ 2147483647 w 420"/>
                  <a:gd name="T75" fmla="*/ 2147483647 h 192"/>
                  <a:gd name="T76" fmla="*/ 2147483647 w 420"/>
                  <a:gd name="T77" fmla="*/ 2147483647 h 192"/>
                  <a:gd name="T78" fmla="*/ 2147483647 w 420"/>
                  <a:gd name="T79" fmla="*/ 2147483647 h 192"/>
                  <a:gd name="T80" fmla="*/ 2147483647 w 420"/>
                  <a:gd name="T81" fmla="*/ 2147483647 h 192"/>
                  <a:gd name="T82" fmla="*/ 2147483647 w 420"/>
                  <a:gd name="T83" fmla="*/ 2147483647 h 192"/>
                  <a:gd name="T84" fmla="*/ 2147483647 w 420"/>
                  <a:gd name="T85" fmla="*/ 2147483647 h 192"/>
                  <a:gd name="T86" fmla="*/ 2147483647 w 420"/>
                  <a:gd name="T87" fmla="*/ 2147483647 h 192"/>
                  <a:gd name="T88" fmla="*/ 2147483647 w 420"/>
                  <a:gd name="T89" fmla="*/ 2147483647 h 192"/>
                  <a:gd name="T90" fmla="*/ 2147483647 w 420"/>
                  <a:gd name="T91" fmla="*/ 2147483647 h 192"/>
                  <a:gd name="T92" fmla="*/ 2147483647 w 420"/>
                  <a:gd name="T93" fmla="*/ 2147483647 h 192"/>
                  <a:gd name="T94" fmla="*/ 2147483647 w 420"/>
                  <a:gd name="T95" fmla="*/ 2147483647 h 192"/>
                  <a:gd name="T96" fmla="*/ 2147483647 w 420"/>
                  <a:gd name="T97" fmla="*/ 2147483647 h 192"/>
                  <a:gd name="T98" fmla="*/ 2147483647 w 420"/>
                  <a:gd name="T99" fmla="*/ 2147483647 h 192"/>
                  <a:gd name="T100" fmla="*/ 2147483647 w 420"/>
                  <a:gd name="T101" fmla="*/ 2147483647 h 192"/>
                  <a:gd name="T102" fmla="*/ 2147483647 w 420"/>
                  <a:gd name="T103" fmla="*/ 2147483647 h 192"/>
                  <a:gd name="T104" fmla="*/ 2147483647 w 420"/>
                  <a:gd name="T105" fmla="*/ 2147483647 h 1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20"/>
                  <a:gd name="T160" fmla="*/ 0 h 192"/>
                  <a:gd name="T161" fmla="*/ 420 w 420"/>
                  <a:gd name="T162" fmla="*/ 192 h 1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20" h="192">
                    <a:moveTo>
                      <a:pt x="408" y="108"/>
                    </a:moveTo>
                    <a:lnTo>
                      <a:pt x="402" y="96"/>
                    </a:lnTo>
                    <a:lnTo>
                      <a:pt x="402" y="90"/>
                    </a:lnTo>
                    <a:lnTo>
                      <a:pt x="390" y="84"/>
                    </a:lnTo>
                    <a:lnTo>
                      <a:pt x="372" y="84"/>
                    </a:lnTo>
                    <a:lnTo>
                      <a:pt x="372" y="78"/>
                    </a:lnTo>
                    <a:lnTo>
                      <a:pt x="366" y="72"/>
                    </a:lnTo>
                    <a:lnTo>
                      <a:pt x="360" y="84"/>
                    </a:lnTo>
                    <a:lnTo>
                      <a:pt x="354" y="78"/>
                    </a:lnTo>
                    <a:lnTo>
                      <a:pt x="348" y="66"/>
                    </a:lnTo>
                    <a:lnTo>
                      <a:pt x="342" y="60"/>
                    </a:lnTo>
                    <a:lnTo>
                      <a:pt x="324" y="60"/>
                    </a:lnTo>
                    <a:lnTo>
                      <a:pt x="330" y="54"/>
                    </a:lnTo>
                    <a:lnTo>
                      <a:pt x="312" y="54"/>
                    </a:lnTo>
                    <a:lnTo>
                      <a:pt x="300" y="60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76" y="66"/>
                    </a:lnTo>
                    <a:lnTo>
                      <a:pt x="270" y="60"/>
                    </a:lnTo>
                    <a:lnTo>
                      <a:pt x="264" y="60"/>
                    </a:lnTo>
                    <a:lnTo>
                      <a:pt x="264" y="48"/>
                    </a:lnTo>
                    <a:lnTo>
                      <a:pt x="252" y="42"/>
                    </a:lnTo>
                    <a:lnTo>
                      <a:pt x="264" y="36"/>
                    </a:lnTo>
                    <a:lnTo>
                      <a:pt x="258" y="30"/>
                    </a:lnTo>
                    <a:lnTo>
                      <a:pt x="234" y="30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16" y="18"/>
                    </a:lnTo>
                    <a:lnTo>
                      <a:pt x="198" y="18"/>
                    </a:lnTo>
                    <a:lnTo>
                      <a:pt x="192" y="0"/>
                    </a:lnTo>
                    <a:lnTo>
                      <a:pt x="174" y="0"/>
                    </a:lnTo>
                    <a:lnTo>
                      <a:pt x="162" y="12"/>
                    </a:lnTo>
                    <a:lnTo>
                      <a:pt x="156" y="12"/>
                    </a:lnTo>
                    <a:lnTo>
                      <a:pt x="144" y="0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08" y="18"/>
                    </a:lnTo>
                    <a:lnTo>
                      <a:pt x="108" y="24"/>
                    </a:lnTo>
                    <a:lnTo>
                      <a:pt x="84" y="24"/>
                    </a:lnTo>
                    <a:lnTo>
                      <a:pt x="84" y="30"/>
                    </a:lnTo>
                    <a:lnTo>
                      <a:pt x="66" y="36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36" y="42"/>
                    </a:lnTo>
                    <a:lnTo>
                      <a:pt x="30" y="48"/>
                    </a:lnTo>
                    <a:lnTo>
                      <a:pt x="30" y="54"/>
                    </a:lnTo>
                    <a:lnTo>
                      <a:pt x="18" y="54"/>
                    </a:lnTo>
                    <a:lnTo>
                      <a:pt x="18" y="60"/>
                    </a:lnTo>
                    <a:lnTo>
                      <a:pt x="6" y="60"/>
                    </a:lnTo>
                    <a:lnTo>
                      <a:pt x="6" y="54"/>
                    </a:lnTo>
                    <a:lnTo>
                      <a:pt x="0" y="54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18" y="90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24" y="108"/>
                    </a:lnTo>
                    <a:lnTo>
                      <a:pt x="30" y="120"/>
                    </a:lnTo>
                    <a:lnTo>
                      <a:pt x="36" y="120"/>
                    </a:lnTo>
                    <a:lnTo>
                      <a:pt x="36" y="126"/>
                    </a:lnTo>
                    <a:lnTo>
                      <a:pt x="48" y="132"/>
                    </a:lnTo>
                    <a:lnTo>
                      <a:pt x="60" y="132"/>
                    </a:lnTo>
                    <a:lnTo>
                      <a:pt x="66" y="144"/>
                    </a:lnTo>
                    <a:lnTo>
                      <a:pt x="72" y="144"/>
                    </a:lnTo>
                    <a:lnTo>
                      <a:pt x="78" y="156"/>
                    </a:lnTo>
                    <a:lnTo>
                      <a:pt x="90" y="156"/>
                    </a:lnTo>
                    <a:lnTo>
                      <a:pt x="96" y="162"/>
                    </a:lnTo>
                    <a:lnTo>
                      <a:pt x="102" y="162"/>
                    </a:lnTo>
                    <a:lnTo>
                      <a:pt x="102" y="174"/>
                    </a:lnTo>
                    <a:lnTo>
                      <a:pt x="120" y="192"/>
                    </a:lnTo>
                    <a:lnTo>
                      <a:pt x="132" y="192"/>
                    </a:lnTo>
                    <a:lnTo>
                      <a:pt x="144" y="186"/>
                    </a:lnTo>
                    <a:lnTo>
                      <a:pt x="150" y="186"/>
                    </a:lnTo>
                    <a:lnTo>
                      <a:pt x="162" y="192"/>
                    </a:lnTo>
                    <a:lnTo>
                      <a:pt x="162" y="174"/>
                    </a:lnTo>
                    <a:lnTo>
                      <a:pt x="168" y="174"/>
                    </a:lnTo>
                    <a:lnTo>
                      <a:pt x="174" y="162"/>
                    </a:lnTo>
                    <a:lnTo>
                      <a:pt x="180" y="156"/>
                    </a:lnTo>
                    <a:lnTo>
                      <a:pt x="198" y="156"/>
                    </a:lnTo>
                    <a:lnTo>
                      <a:pt x="210" y="162"/>
                    </a:lnTo>
                    <a:lnTo>
                      <a:pt x="222" y="174"/>
                    </a:lnTo>
                    <a:lnTo>
                      <a:pt x="234" y="168"/>
                    </a:lnTo>
                    <a:lnTo>
                      <a:pt x="246" y="180"/>
                    </a:lnTo>
                    <a:lnTo>
                      <a:pt x="258" y="174"/>
                    </a:lnTo>
                    <a:lnTo>
                      <a:pt x="264" y="168"/>
                    </a:lnTo>
                    <a:lnTo>
                      <a:pt x="276" y="168"/>
                    </a:lnTo>
                    <a:lnTo>
                      <a:pt x="282" y="174"/>
                    </a:lnTo>
                    <a:lnTo>
                      <a:pt x="288" y="174"/>
                    </a:lnTo>
                    <a:lnTo>
                      <a:pt x="300" y="180"/>
                    </a:lnTo>
                    <a:lnTo>
                      <a:pt x="306" y="174"/>
                    </a:lnTo>
                    <a:lnTo>
                      <a:pt x="324" y="174"/>
                    </a:lnTo>
                    <a:lnTo>
                      <a:pt x="330" y="168"/>
                    </a:lnTo>
                    <a:lnTo>
                      <a:pt x="330" y="174"/>
                    </a:lnTo>
                    <a:lnTo>
                      <a:pt x="348" y="174"/>
                    </a:lnTo>
                    <a:lnTo>
                      <a:pt x="360" y="168"/>
                    </a:lnTo>
                    <a:lnTo>
                      <a:pt x="366" y="162"/>
                    </a:lnTo>
                    <a:lnTo>
                      <a:pt x="378" y="156"/>
                    </a:lnTo>
                    <a:lnTo>
                      <a:pt x="378" y="132"/>
                    </a:lnTo>
                    <a:lnTo>
                      <a:pt x="402" y="126"/>
                    </a:lnTo>
                    <a:lnTo>
                      <a:pt x="420" y="114"/>
                    </a:lnTo>
                    <a:lnTo>
                      <a:pt x="414" y="108"/>
                    </a:lnTo>
                    <a:lnTo>
                      <a:pt x="408" y="10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1" name="Croatia" descr="© INSCALE GmbH, 18.06.2010"/>
              <p:cNvSpPr>
                <a:spLocks/>
              </p:cNvSpPr>
              <p:nvPr/>
            </p:nvSpPr>
            <p:spPr bwMode="auto">
              <a:xfrm>
                <a:off x="2894" y="1354"/>
                <a:ext cx="94" cy="70"/>
              </a:xfrm>
              <a:custGeom>
                <a:avLst/>
                <a:gdLst>
                  <a:gd name="T0" fmla="*/ 2147483647 w 366"/>
                  <a:gd name="T1" fmla="*/ 2147483647 h 276"/>
                  <a:gd name="T2" fmla="*/ 2147483647 w 366"/>
                  <a:gd name="T3" fmla="*/ 2147483647 h 276"/>
                  <a:gd name="T4" fmla="*/ 2147483647 w 366"/>
                  <a:gd name="T5" fmla="*/ 2147483647 h 276"/>
                  <a:gd name="T6" fmla="*/ 2147483647 w 366"/>
                  <a:gd name="T7" fmla="*/ 2147483647 h 276"/>
                  <a:gd name="T8" fmla="*/ 2147483647 w 366"/>
                  <a:gd name="T9" fmla="*/ 2147483647 h 276"/>
                  <a:gd name="T10" fmla="*/ 2147483647 w 366"/>
                  <a:gd name="T11" fmla="*/ 2147483647 h 276"/>
                  <a:gd name="T12" fmla="*/ 2147483647 w 366"/>
                  <a:gd name="T13" fmla="*/ 2147483647 h 276"/>
                  <a:gd name="T14" fmla="*/ 2147483647 w 366"/>
                  <a:gd name="T15" fmla="*/ 2147483647 h 276"/>
                  <a:gd name="T16" fmla="*/ 2147483647 w 366"/>
                  <a:gd name="T17" fmla="*/ 2147483647 h 276"/>
                  <a:gd name="T18" fmla="*/ 2147483647 w 366"/>
                  <a:gd name="T19" fmla="*/ 2147483647 h 276"/>
                  <a:gd name="T20" fmla="*/ 2147483647 w 366"/>
                  <a:gd name="T21" fmla="*/ 2147483647 h 276"/>
                  <a:gd name="T22" fmla="*/ 2147483647 w 366"/>
                  <a:gd name="T23" fmla="*/ 0 h 276"/>
                  <a:gd name="T24" fmla="*/ 2147483647 w 366"/>
                  <a:gd name="T25" fmla="*/ 2147483647 h 276"/>
                  <a:gd name="T26" fmla="*/ 2147483647 w 366"/>
                  <a:gd name="T27" fmla="*/ 2147483647 h 276"/>
                  <a:gd name="T28" fmla="*/ 2147483647 w 366"/>
                  <a:gd name="T29" fmla="*/ 2147483647 h 276"/>
                  <a:gd name="T30" fmla="*/ 2147483647 w 366"/>
                  <a:gd name="T31" fmla="*/ 2147483647 h 276"/>
                  <a:gd name="T32" fmla="*/ 2147483647 w 366"/>
                  <a:gd name="T33" fmla="*/ 2147483647 h 276"/>
                  <a:gd name="T34" fmla="*/ 2147483647 w 366"/>
                  <a:gd name="T35" fmla="*/ 2147483647 h 276"/>
                  <a:gd name="T36" fmla="*/ 2147483647 w 366"/>
                  <a:gd name="T37" fmla="*/ 2147483647 h 276"/>
                  <a:gd name="T38" fmla="*/ 2147483647 w 366"/>
                  <a:gd name="T39" fmla="*/ 2147483647 h 276"/>
                  <a:gd name="T40" fmla="*/ 0 w 366"/>
                  <a:gd name="T41" fmla="*/ 2147483647 h 276"/>
                  <a:gd name="T42" fmla="*/ 2147483647 w 366"/>
                  <a:gd name="T43" fmla="*/ 2147483647 h 276"/>
                  <a:gd name="T44" fmla="*/ 2147483647 w 366"/>
                  <a:gd name="T45" fmla="*/ 2147483647 h 276"/>
                  <a:gd name="T46" fmla="*/ 2147483647 w 366"/>
                  <a:gd name="T47" fmla="*/ 2147483647 h 276"/>
                  <a:gd name="T48" fmla="*/ 2147483647 w 366"/>
                  <a:gd name="T49" fmla="*/ 2147483647 h 276"/>
                  <a:gd name="T50" fmla="*/ 2147483647 w 366"/>
                  <a:gd name="T51" fmla="*/ 2147483647 h 276"/>
                  <a:gd name="T52" fmla="*/ 2147483647 w 366"/>
                  <a:gd name="T53" fmla="*/ 2147483647 h 276"/>
                  <a:gd name="T54" fmla="*/ 2147483647 w 366"/>
                  <a:gd name="T55" fmla="*/ 2147483647 h 276"/>
                  <a:gd name="T56" fmla="*/ 2147483647 w 366"/>
                  <a:gd name="T57" fmla="*/ 2147483647 h 276"/>
                  <a:gd name="T58" fmla="*/ 2147483647 w 366"/>
                  <a:gd name="T59" fmla="*/ 2147483647 h 276"/>
                  <a:gd name="T60" fmla="*/ 2147483647 w 366"/>
                  <a:gd name="T61" fmla="*/ 2147483647 h 276"/>
                  <a:gd name="T62" fmla="*/ 2147483647 w 366"/>
                  <a:gd name="T63" fmla="*/ 2147483647 h 276"/>
                  <a:gd name="T64" fmla="*/ 2147483647 w 366"/>
                  <a:gd name="T65" fmla="*/ 2147483647 h 276"/>
                  <a:gd name="T66" fmla="*/ 2147483647 w 366"/>
                  <a:gd name="T67" fmla="*/ 2147483647 h 276"/>
                  <a:gd name="T68" fmla="*/ 2147483647 w 366"/>
                  <a:gd name="T69" fmla="*/ 2147483647 h 276"/>
                  <a:gd name="T70" fmla="*/ 2147483647 w 366"/>
                  <a:gd name="T71" fmla="*/ 2147483647 h 276"/>
                  <a:gd name="T72" fmla="*/ 2147483647 w 366"/>
                  <a:gd name="T73" fmla="*/ 2147483647 h 276"/>
                  <a:gd name="T74" fmla="*/ 2147483647 w 366"/>
                  <a:gd name="T75" fmla="*/ 2147483647 h 276"/>
                  <a:gd name="T76" fmla="*/ 2147483647 w 366"/>
                  <a:gd name="T77" fmla="*/ 2147483647 h 276"/>
                  <a:gd name="T78" fmla="*/ 2147483647 w 366"/>
                  <a:gd name="T79" fmla="*/ 2147483647 h 276"/>
                  <a:gd name="T80" fmla="*/ 2147483647 w 366"/>
                  <a:gd name="T81" fmla="*/ 2147483647 h 276"/>
                  <a:gd name="T82" fmla="*/ 2147483647 w 366"/>
                  <a:gd name="T83" fmla="*/ 2147483647 h 276"/>
                  <a:gd name="T84" fmla="*/ 2147483647 w 366"/>
                  <a:gd name="T85" fmla="*/ 2147483647 h 276"/>
                  <a:gd name="T86" fmla="*/ 2147483647 w 366"/>
                  <a:gd name="T87" fmla="*/ 2147483647 h 276"/>
                  <a:gd name="T88" fmla="*/ 2147483647 w 366"/>
                  <a:gd name="T89" fmla="*/ 2147483647 h 276"/>
                  <a:gd name="T90" fmla="*/ 2147483647 w 366"/>
                  <a:gd name="T91" fmla="*/ 2147483647 h 27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66"/>
                  <a:gd name="T139" fmla="*/ 0 h 276"/>
                  <a:gd name="T140" fmla="*/ 366 w 366"/>
                  <a:gd name="T141" fmla="*/ 276 h 27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66" h="276">
                    <a:moveTo>
                      <a:pt x="342" y="126"/>
                    </a:moveTo>
                    <a:lnTo>
                      <a:pt x="342" y="114"/>
                    </a:lnTo>
                    <a:lnTo>
                      <a:pt x="348" y="114"/>
                    </a:lnTo>
                    <a:lnTo>
                      <a:pt x="354" y="108"/>
                    </a:lnTo>
                    <a:lnTo>
                      <a:pt x="360" y="108"/>
                    </a:lnTo>
                    <a:lnTo>
                      <a:pt x="366" y="102"/>
                    </a:lnTo>
                    <a:lnTo>
                      <a:pt x="360" y="102"/>
                    </a:lnTo>
                    <a:lnTo>
                      <a:pt x="348" y="96"/>
                    </a:lnTo>
                    <a:lnTo>
                      <a:pt x="336" y="96"/>
                    </a:lnTo>
                    <a:lnTo>
                      <a:pt x="342" y="78"/>
                    </a:lnTo>
                    <a:lnTo>
                      <a:pt x="336" y="78"/>
                    </a:lnTo>
                    <a:lnTo>
                      <a:pt x="330" y="48"/>
                    </a:lnTo>
                    <a:lnTo>
                      <a:pt x="324" y="48"/>
                    </a:lnTo>
                    <a:lnTo>
                      <a:pt x="312" y="54"/>
                    </a:lnTo>
                    <a:lnTo>
                      <a:pt x="270" y="60"/>
                    </a:lnTo>
                    <a:lnTo>
                      <a:pt x="264" y="48"/>
                    </a:lnTo>
                    <a:lnTo>
                      <a:pt x="246" y="48"/>
                    </a:lnTo>
                    <a:lnTo>
                      <a:pt x="234" y="42"/>
                    </a:lnTo>
                    <a:lnTo>
                      <a:pt x="228" y="36"/>
                    </a:lnTo>
                    <a:lnTo>
                      <a:pt x="216" y="30"/>
                    </a:lnTo>
                    <a:lnTo>
                      <a:pt x="204" y="18"/>
                    </a:lnTo>
                    <a:lnTo>
                      <a:pt x="204" y="12"/>
                    </a:lnTo>
                    <a:lnTo>
                      <a:pt x="198" y="6"/>
                    </a:lnTo>
                    <a:lnTo>
                      <a:pt x="186" y="0"/>
                    </a:lnTo>
                    <a:lnTo>
                      <a:pt x="162" y="0"/>
                    </a:lnTo>
                    <a:lnTo>
                      <a:pt x="162" y="12"/>
                    </a:lnTo>
                    <a:lnTo>
                      <a:pt x="150" y="18"/>
                    </a:lnTo>
                    <a:lnTo>
                      <a:pt x="120" y="18"/>
                    </a:lnTo>
                    <a:lnTo>
                      <a:pt x="120" y="30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14" y="54"/>
                    </a:lnTo>
                    <a:lnTo>
                      <a:pt x="102" y="60"/>
                    </a:lnTo>
                    <a:lnTo>
                      <a:pt x="102" y="78"/>
                    </a:lnTo>
                    <a:lnTo>
                      <a:pt x="60" y="78"/>
                    </a:lnTo>
                    <a:lnTo>
                      <a:pt x="54" y="72"/>
                    </a:lnTo>
                    <a:lnTo>
                      <a:pt x="54" y="66"/>
                    </a:lnTo>
                    <a:lnTo>
                      <a:pt x="48" y="78"/>
                    </a:lnTo>
                    <a:lnTo>
                      <a:pt x="30" y="78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0" y="84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12" y="120"/>
                    </a:lnTo>
                    <a:lnTo>
                      <a:pt x="24" y="114"/>
                    </a:lnTo>
                    <a:lnTo>
                      <a:pt x="30" y="10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32"/>
                    </a:lnTo>
                    <a:lnTo>
                      <a:pt x="78" y="126"/>
                    </a:lnTo>
                    <a:lnTo>
                      <a:pt x="78" y="132"/>
                    </a:lnTo>
                    <a:lnTo>
                      <a:pt x="72" y="144"/>
                    </a:lnTo>
                    <a:lnTo>
                      <a:pt x="72" y="150"/>
                    </a:lnTo>
                    <a:lnTo>
                      <a:pt x="84" y="162"/>
                    </a:lnTo>
                    <a:lnTo>
                      <a:pt x="96" y="168"/>
                    </a:lnTo>
                    <a:lnTo>
                      <a:pt x="96" y="180"/>
                    </a:lnTo>
                    <a:lnTo>
                      <a:pt x="144" y="216"/>
                    </a:lnTo>
                    <a:lnTo>
                      <a:pt x="144" y="240"/>
                    </a:lnTo>
                    <a:lnTo>
                      <a:pt x="198" y="240"/>
                    </a:lnTo>
                    <a:lnTo>
                      <a:pt x="210" y="246"/>
                    </a:lnTo>
                    <a:lnTo>
                      <a:pt x="216" y="252"/>
                    </a:lnTo>
                    <a:lnTo>
                      <a:pt x="216" y="276"/>
                    </a:lnTo>
                    <a:lnTo>
                      <a:pt x="246" y="276"/>
                    </a:lnTo>
                    <a:lnTo>
                      <a:pt x="252" y="270"/>
                    </a:lnTo>
                    <a:lnTo>
                      <a:pt x="252" y="264"/>
                    </a:lnTo>
                    <a:lnTo>
                      <a:pt x="246" y="252"/>
                    </a:lnTo>
                    <a:lnTo>
                      <a:pt x="234" y="246"/>
                    </a:lnTo>
                    <a:lnTo>
                      <a:pt x="216" y="234"/>
                    </a:lnTo>
                    <a:lnTo>
                      <a:pt x="204" y="228"/>
                    </a:lnTo>
                    <a:lnTo>
                      <a:pt x="192" y="216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62" y="162"/>
                    </a:lnTo>
                    <a:lnTo>
                      <a:pt x="156" y="156"/>
                    </a:lnTo>
                    <a:lnTo>
                      <a:pt x="150" y="156"/>
                    </a:lnTo>
                    <a:lnTo>
                      <a:pt x="150" y="144"/>
                    </a:lnTo>
                    <a:lnTo>
                      <a:pt x="132" y="138"/>
                    </a:lnTo>
                    <a:lnTo>
                      <a:pt x="120" y="126"/>
                    </a:lnTo>
                    <a:lnTo>
                      <a:pt x="138" y="120"/>
                    </a:lnTo>
                    <a:lnTo>
                      <a:pt x="138" y="96"/>
                    </a:lnTo>
                    <a:lnTo>
                      <a:pt x="144" y="96"/>
                    </a:lnTo>
                    <a:lnTo>
                      <a:pt x="150" y="102"/>
                    </a:lnTo>
                    <a:lnTo>
                      <a:pt x="162" y="108"/>
                    </a:lnTo>
                    <a:lnTo>
                      <a:pt x="186" y="102"/>
                    </a:lnTo>
                    <a:lnTo>
                      <a:pt x="210" y="102"/>
                    </a:lnTo>
                    <a:lnTo>
                      <a:pt x="228" y="108"/>
                    </a:lnTo>
                    <a:lnTo>
                      <a:pt x="240" y="102"/>
                    </a:lnTo>
                    <a:lnTo>
                      <a:pt x="252" y="102"/>
                    </a:lnTo>
                    <a:lnTo>
                      <a:pt x="258" y="108"/>
                    </a:lnTo>
                    <a:lnTo>
                      <a:pt x="312" y="108"/>
                    </a:lnTo>
                    <a:lnTo>
                      <a:pt x="324" y="126"/>
                    </a:lnTo>
                    <a:lnTo>
                      <a:pt x="342" y="12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2" name="Bulgaria" descr="© INSCALE GmbH, 18.06.2010"/>
              <p:cNvSpPr>
                <a:spLocks/>
              </p:cNvSpPr>
              <p:nvPr/>
            </p:nvSpPr>
            <p:spPr bwMode="auto">
              <a:xfrm>
                <a:off x="3039" y="1401"/>
                <a:ext cx="101" cy="58"/>
              </a:xfrm>
              <a:custGeom>
                <a:avLst/>
                <a:gdLst>
                  <a:gd name="T0" fmla="*/ 2147483647 w 396"/>
                  <a:gd name="T1" fmla="*/ 2147483647 h 228"/>
                  <a:gd name="T2" fmla="*/ 2147483647 w 396"/>
                  <a:gd name="T3" fmla="*/ 2147483647 h 228"/>
                  <a:gd name="T4" fmla="*/ 2147483647 w 396"/>
                  <a:gd name="T5" fmla="*/ 2147483647 h 228"/>
                  <a:gd name="T6" fmla="*/ 2147483647 w 396"/>
                  <a:gd name="T7" fmla="*/ 2147483647 h 228"/>
                  <a:gd name="T8" fmla="*/ 2147483647 w 396"/>
                  <a:gd name="T9" fmla="*/ 2147483647 h 228"/>
                  <a:gd name="T10" fmla="*/ 2147483647 w 396"/>
                  <a:gd name="T11" fmla="*/ 2147483647 h 228"/>
                  <a:gd name="T12" fmla="*/ 2147483647 w 396"/>
                  <a:gd name="T13" fmla="*/ 2147483647 h 228"/>
                  <a:gd name="T14" fmla="*/ 2147483647 w 396"/>
                  <a:gd name="T15" fmla="*/ 0 h 228"/>
                  <a:gd name="T16" fmla="*/ 2147483647 w 396"/>
                  <a:gd name="T17" fmla="*/ 2147483647 h 228"/>
                  <a:gd name="T18" fmla="*/ 2147483647 w 396"/>
                  <a:gd name="T19" fmla="*/ 2147483647 h 228"/>
                  <a:gd name="T20" fmla="*/ 2147483647 w 396"/>
                  <a:gd name="T21" fmla="*/ 2147483647 h 228"/>
                  <a:gd name="T22" fmla="*/ 2147483647 w 396"/>
                  <a:gd name="T23" fmla="*/ 2147483647 h 228"/>
                  <a:gd name="T24" fmla="*/ 2147483647 w 396"/>
                  <a:gd name="T25" fmla="*/ 2147483647 h 228"/>
                  <a:gd name="T26" fmla="*/ 2147483647 w 396"/>
                  <a:gd name="T27" fmla="*/ 2147483647 h 228"/>
                  <a:gd name="T28" fmla="*/ 2147483647 w 396"/>
                  <a:gd name="T29" fmla="*/ 2147483647 h 228"/>
                  <a:gd name="T30" fmla="*/ 2147483647 w 396"/>
                  <a:gd name="T31" fmla="*/ 2147483647 h 228"/>
                  <a:gd name="T32" fmla="*/ 2147483647 w 396"/>
                  <a:gd name="T33" fmla="*/ 2147483647 h 228"/>
                  <a:gd name="T34" fmla="*/ 2147483647 w 396"/>
                  <a:gd name="T35" fmla="*/ 2147483647 h 228"/>
                  <a:gd name="T36" fmla="*/ 2147483647 w 396"/>
                  <a:gd name="T37" fmla="*/ 2147483647 h 228"/>
                  <a:gd name="T38" fmla="*/ 2147483647 w 396"/>
                  <a:gd name="T39" fmla="*/ 2147483647 h 228"/>
                  <a:gd name="T40" fmla="*/ 2147483647 w 396"/>
                  <a:gd name="T41" fmla="*/ 2147483647 h 228"/>
                  <a:gd name="T42" fmla="*/ 2147483647 w 396"/>
                  <a:gd name="T43" fmla="*/ 0 h 228"/>
                  <a:gd name="T44" fmla="*/ 0 w 396"/>
                  <a:gd name="T45" fmla="*/ 2147483647 h 228"/>
                  <a:gd name="T46" fmla="*/ 2147483647 w 396"/>
                  <a:gd name="T47" fmla="*/ 2147483647 h 228"/>
                  <a:gd name="T48" fmla="*/ 2147483647 w 396"/>
                  <a:gd name="T49" fmla="*/ 2147483647 h 228"/>
                  <a:gd name="T50" fmla="*/ 2147483647 w 396"/>
                  <a:gd name="T51" fmla="*/ 2147483647 h 228"/>
                  <a:gd name="T52" fmla="*/ 2147483647 w 396"/>
                  <a:gd name="T53" fmla="*/ 2147483647 h 228"/>
                  <a:gd name="T54" fmla="*/ 2147483647 w 396"/>
                  <a:gd name="T55" fmla="*/ 2147483647 h 228"/>
                  <a:gd name="T56" fmla="*/ 0 w 396"/>
                  <a:gd name="T57" fmla="*/ 2147483647 h 228"/>
                  <a:gd name="T58" fmla="*/ 2147483647 w 396"/>
                  <a:gd name="T59" fmla="*/ 2147483647 h 228"/>
                  <a:gd name="T60" fmla="*/ 2147483647 w 396"/>
                  <a:gd name="T61" fmla="*/ 2147483647 h 228"/>
                  <a:gd name="T62" fmla="*/ 2147483647 w 396"/>
                  <a:gd name="T63" fmla="*/ 2147483647 h 228"/>
                  <a:gd name="T64" fmla="*/ 2147483647 w 396"/>
                  <a:gd name="T65" fmla="*/ 2147483647 h 228"/>
                  <a:gd name="T66" fmla="*/ 2147483647 w 396"/>
                  <a:gd name="T67" fmla="*/ 2147483647 h 228"/>
                  <a:gd name="T68" fmla="*/ 2147483647 w 396"/>
                  <a:gd name="T69" fmla="*/ 2147483647 h 228"/>
                  <a:gd name="T70" fmla="*/ 2147483647 w 396"/>
                  <a:gd name="T71" fmla="*/ 2147483647 h 228"/>
                  <a:gd name="T72" fmla="*/ 2147483647 w 396"/>
                  <a:gd name="T73" fmla="*/ 2147483647 h 228"/>
                  <a:gd name="T74" fmla="*/ 2147483647 w 396"/>
                  <a:gd name="T75" fmla="*/ 2147483647 h 228"/>
                  <a:gd name="T76" fmla="*/ 2147483647 w 396"/>
                  <a:gd name="T77" fmla="*/ 2147483647 h 228"/>
                  <a:gd name="T78" fmla="*/ 2147483647 w 396"/>
                  <a:gd name="T79" fmla="*/ 2147483647 h 228"/>
                  <a:gd name="T80" fmla="*/ 2147483647 w 396"/>
                  <a:gd name="T81" fmla="*/ 2147483647 h 228"/>
                  <a:gd name="T82" fmla="*/ 2147483647 w 396"/>
                  <a:gd name="T83" fmla="*/ 2147483647 h 228"/>
                  <a:gd name="T84" fmla="*/ 2147483647 w 396"/>
                  <a:gd name="T85" fmla="*/ 2147483647 h 228"/>
                  <a:gd name="T86" fmla="*/ 2147483647 w 396"/>
                  <a:gd name="T87" fmla="*/ 2147483647 h 228"/>
                  <a:gd name="T88" fmla="*/ 2147483647 w 396"/>
                  <a:gd name="T89" fmla="*/ 2147483647 h 228"/>
                  <a:gd name="T90" fmla="*/ 2147483647 w 396"/>
                  <a:gd name="T91" fmla="*/ 2147483647 h 228"/>
                  <a:gd name="T92" fmla="*/ 2147483647 w 396"/>
                  <a:gd name="T93" fmla="*/ 2147483647 h 22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96"/>
                  <a:gd name="T142" fmla="*/ 0 h 228"/>
                  <a:gd name="T143" fmla="*/ 396 w 396"/>
                  <a:gd name="T144" fmla="*/ 228 h 22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96" h="228">
                    <a:moveTo>
                      <a:pt x="372" y="168"/>
                    </a:moveTo>
                    <a:lnTo>
                      <a:pt x="336" y="126"/>
                    </a:lnTo>
                    <a:lnTo>
                      <a:pt x="354" y="108"/>
                    </a:lnTo>
                    <a:lnTo>
                      <a:pt x="354" y="78"/>
                    </a:lnTo>
                    <a:lnTo>
                      <a:pt x="360" y="72"/>
                    </a:lnTo>
                    <a:lnTo>
                      <a:pt x="372" y="66"/>
                    </a:lnTo>
                    <a:lnTo>
                      <a:pt x="396" y="66"/>
                    </a:lnTo>
                    <a:lnTo>
                      <a:pt x="396" y="48"/>
                    </a:lnTo>
                    <a:lnTo>
                      <a:pt x="390" y="36"/>
                    </a:lnTo>
                    <a:lnTo>
                      <a:pt x="372" y="36"/>
                    </a:lnTo>
                    <a:lnTo>
                      <a:pt x="348" y="12"/>
                    </a:lnTo>
                    <a:lnTo>
                      <a:pt x="324" y="12"/>
                    </a:lnTo>
                    <a:lnTo>
                      <a:pt x="312" y="6"/>
                    </a:lnTo>
                    <a:lnTo>
                      <a:pt x="300" y="6"/>
                    </a:lnTo>
                    <a:lnTo>
                      <a:pt x="288" y="0"/>
                    </a:lnTo>
                    <a:lnTo>
                      <a:pt x="282" y="0"/>
                    </a:lnTo>
                    <a:lnTo>
                      <a:pt x="282" y="12"/>
                    </a:lnTo>
                    <a:lnTo>
                      <a:pt x="252" y="6"/>
                    </a:lnTo>
                    <a:lnTo>
                      <a:pt x="252" y="12"/>
                    </a:lnTo>
                    <a:lnTo>
                      <a:pt x="246" y="12"/>
                    </a:lnTo>
                    <a:lnTo>
                      <a:pt x="234" y="18"/>
                    </a:lnTo>
                    <a:lnTo>
                      <a:pt x="228" y="18"/>
                    </a:lnTo>
                    <a:lnTo>
                      <a:pt x="222" y="24"/>
                    </a:lnTo>
                    <a:lnTo>
                      <a:pt x="222" y="36"/>
                    </a:lnTo>
                    <a:lnTo>
                      <a:pt x="216" y="42"/>
                    </a:lnTo>
                    <a:lnTo>
                      <a:pt x="198" y="42"/>
                    </a:lnTo>
                    <a:lnTo>
                      <a:pt x="186" y="36"/>
                    </a:lnTo>
                    <a:lnTo>
                      <a:pt x="180" y="30"/>
                    </a:lnTo>
                    <a:lnTo>
                      <a:pt x="156" y="30"/>
                    </a:lnTo>
                    <a:lnTo>
                      <a:pt x="138" y="24"/>
                    </a:lnTo>
                    <a:lnTo>
                      <a:pt x="138" y="30"/>
                    </a:lnTo>
                    <a:lnTo>
                      <a:pt x="132" y="36"/>
                    </a:lnTo>
                    <a:lnTo>
                      <a:pt x="108" y="36"/>
                    </a:lnTo>
                    <a:lnTo>
                      <a:pt x="102" y="30"/>
                    </a:lnTo>
                    <a:lnTo>
                      <a:pt x="90" y="30"/>
                    </a:lnTo>
                    <a:lnTo>
                      <a:pt x="66" y="18"/>
                    </a:lnTo>
                    <a:lnTo>
                      <a:pt x="54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42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48"/>
                    </a:lnTo>
                    <a:lnTo>
                      <a:pt x="12" y="60"/>
                    </a:lnTo>
                    <a:lnTo>
                      <a:pt x="30" y="66"/>
                    </a:lnTo>
                    <a:lnTo>
                      <a:pt x="36" y="72"/>
                    </a:lnTo>
                    <a:lnTo>
                      <a:pt x="36" y="96"/>
                    </a:lnTo>
                    <a:lnTo>
                      <a:pt x="30" y="102"/>
                    </a:lnTo>
                    <a:lnTo>
                      <a:pt x="6" y="102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0" y="138"/>
                    </a:lnTo>
                    <a:lnTo>
                      <a:pt x="12" y="156"/>
                    </a:lnTo>
                    <a:lnTo>
                      <a:pt x="18" y="156"/>
                    </a:lnTo>
                    <a:lnTo>
                      <a:pt x="18" y="168"/>
                    </a:lnTo>
                    <a:lnTo>
                      <a:pt x="36" y="180"/>
                    </a:lnTo>
                    <a:lnTo>
                      <a:pt x="42" y="186"/>
                    </a:lnTo>
                    <a:lnTo>
                      <a:pt x="48" y="198"/>
                    </a:lnTo>
                    <a:lnTo>
                      <a:pt x="48" y="210"/>
                    </a:lnTo>
                    <a:lnTo>
                      <a:pt x="42" y="222"/>
                    </a:lnTo>
                    <a:lnTo>
                      <a:pt x="48" y="222"/>
                    </a:lnTo>
                    <a:lnTo>
                      <a:pt x="54" y="228"/>
                    </a:lnTo>
                    <a:lnTo>
                      <a:pt x="66" y="228"/>
                    </a:lnTo>
                    <a:lnTo>
                      <a:pt x="78" y="222"/>
                    </a:lnTo>
                    <a:lnTo>
                      <a:pt x="84" y="216"/>
                    </a:lnTo>
                    <a:lnTo>
                      <a:pt x="108" y="222"/>
                    </a:lnTo>
                    <a:lnTo>
                      <a:pt x="114" y="204"/>
                    </a:lnTo>
                    <a:lnTo>
                      <a:pt x="144" y="198"/>
                    </a:lnTo>
                    <a:lnTo>
                      <a:pt x="144" y="204"/>
                    </a:lnTo>
                    <a:lnTo>
                      <a:pt x="162" y="222"/>
                    </a:lnTo>
                    <a:lnTo>
                      <a:pt x="174" y="222"/>
                    </a:lnTo>
                    <a:lnTo>
                      <a:pt x="180" y="216"/>
                    </a:lnTo>
                    <a:lnTo>
                      <a:pt x="192" y="228"/>
                    </a:lnTo>
                    <a:lnTo>
                      <a:pt x="204" y="228"/>
                    </a:lnTo>
                    <a:lnTo>
                      <a:pt x="216" y="216"/>
                    </a:lnTo>
                    <a:lnTo>
                      <a:pt x="228" y="228"/>
                    </a:lnTo>
                    <a:lnTo>
                      <a:pt x="246" y="228"/>
                    </a:lnTo>
                    <a:lnTo>
                      <a:pt x="252" y="222"/>
                    </a:lnTo>
                    <a:lnTo>
                      <a:pt x="252" y="204"/>
                    </a:lnTo>
                    <a:lnTo>
                      <a:pt x="246" y="198"/>
                    </a:lnTo>
                    <a:lnTo>
                      <a:pt x="264" y="192"/>
                    </a:lnTo>
                    <a:lnTo>
                      <a:pt x="282" y="168"/>
                    </a:lnTo>
                    <a:lnTo>
                      <a:pt x="312" y="174"/>
                    </a:lnTo>
                    <a:lnTo>
                      <a:pt x="324" y="156"/>
                    </a:lnTo>
                    <a:lnTo>
                      <a:pt x="336" y="174"/>
                    </a:lnTo>
                    <a:lnTo>
                      <a:pt x="348" y="174"/>
                    </a:lnTo>
                    <a:lnTo>
                      <a:pt x="360" y="180"/>
                    </a:lnTo>
                    <a:lnTo>
                      <a:pt x="372" y="180"/>
                    </a:lnTo>
                    <a:lnTo>
                      <a:pt x="372" y="16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3" name="Bosnia and Herzegovina" descr="© INSCALE GmbH, 18.06.2010"/>
              <p:cNvSpPr>
                <a:spLocks/>
              </p:cNvSpPr>
              <p:nvPr/>
            </p:nvSpPr>
            <p:spPr bwMode="auto">
              <a:xfrm>
                <a:off x="2925" y="1378"/>
                <a:ext cx="68" cy="60"/>
              </a:xfrm>
              <a:custGeom>
                <a:avLst/>
                <a:gdLst>
                  <a:gd name="T0" fmla="*/ 2147483647 w 264"/>
                  <a:gd name="T1" fmla="*/ 2147483647 h 234"/>
                  <a:gd name="T2" fmla="*/ 2147483647 w 264"/>
                  <a:gd name="T3" fmla="*/ 2147483647 h 234"/>
                  <a:gd name="T4" fmla="*/ 2147483647 w 264"/>
                  <a:gd name="T5" fmla="*/ 2147483647 h 234"/>
                  <a:gd name="T6" fmla="*/ 2147483647 w 264"/>
                  <a:gd name="T7" fmla="*/ 2147483647 h 234"/>
                  <a:gd name="T8" fmla="*/ 2147483647 w 264"/>
                  <a:gd name="T9" fmla="*/ 2147483647 h 234"/>
                  <a:gd name="T10" fmla="*/ 2147483647 w 264"/>
                  <a:gd name="T11" fmla="*/ 2147483647 h 234"/>
                  <a:gd name="T12" fmla="*/ 2147483647 w 264"/>
                  <a:gd name="T13" fmla="*/ 2147483647 h 234"/>
                  <a:gd name="T14" fmla="*/ 2147483647 w 264"/>
                  <a:gd name="T15" fmla="*/ 2147483647 h 234"/>
                  <a:gd name="T16" fmla="*/ 2147483647 w 264"/>
                  <a:gd name="T17" fmla="*/ 2147483647 h 234"/>
                  <a:gd name="T18" fmla="*/ 2147483647 w 264"/>
                  <a:gd name="T19" fmla="*/ 2147483647 h 234"/>
                  <a:gd name="T20" fmla="*/ 2147483647 w 264"/>
                  <a:gd name="T21" fmla="*/ 2147483647 h 234"/>
                  <a:gd name="T22" fmla="*/ 2147483647 w 264"/>
                  <a:gd name="T23" fmla="*/ 2147483647 h 234"/>
                  <a:gd name="T24" fmla="*/ 2147483647 w 264"/>
                  <a:gd name="T25" fmla="*/ 2147483647 h 234"/>
                  <a:gd name="T26" fmla="*/ 2147483647 w 264"/>
                  <a:gd name="T27" fmla="*/ 2147483647 h 234"/>
                  <a:gd name="T28" fmla="*/ 2147483647 w 264"/>
                  <a:gd name="T29" fmla="*/ 2147483647 h 234"/>
                  <a:gd name="T30" fmla="*/ 2147483647 w 264"/>
                  <a:gd name="T31" fmla="*/ 2147483647 h 234"/>
                  <a:gd name="T32" fmla="*/ 2147483647 w 264"/>
                  <a:gd name="T33" fmla="*/ 2147483647 h 234"/>
                  <a:gd name="T34" fmla="*/ 2147483647 w 264"/>
                  <a:gd name="T35" fmla="*/ 2147483647 h 234"/>
                  <a:gd name="T36" fmla="*/ 2147483647 w 264"/>
                  <a:gd name="T37" fmla="*/ 2147483647 h 234"/>
                  <a:gd name="T38" fmla="*/ 2147483647 w 264"/>
                  <a:gd name="T39" fmla="*/ 0 h 234"/>
                  <a:gd name="T40" fmla="*/ 2147483647 w 264"/>
                  <a:gd name="T41" fmla="*/ 0 h 234"/>
                  <a:gd name="T42" fmla="*/ 2147483647 w 264"/>
                  <a:gd name="T43" fmla="*/ 2147483647 h 234"/>
                  <a:gd name="T44" fmla="*/ 0 w 264"/>
                  <a:gd name="T45" fmla="*/ 2147483647 h 234"/>
                  <a:gd name="T46" fmla="*/ 2147483647 w 264"/>
                  <a:gd name="T47" fmla="*/ 2147483647 h 234"/>
                  <a:gd name="T48" fmla="*/ 2147483647 w 264"/>
                  <a:gd name="T49" fmla="*/ 2147483647 h 234"/>
                  <a:gd name="T50" fmla="*/ 2147483647 w 264"/>
                  <a:gd name="T51" fmla="*/ 2147483647 h 234"/>
                  <a:gd name="T52" fmla="*/ 2147483647 w 264"/>
                  <a:gd name="T53" fmla="*/ 2147483647 h 234"/>
                  <a:gd name="T54" fmla="*/ 2147483647 w 264"/>
                  <a:gd name="T55" fmla="*/ 2147483647 h 234"/>
                  <a:gd name="T56" fmla="*/ 2147483647 w 264"/>
                  <a:gd name="T57" fmla="*/ 2147483647 h 234"/>
                  <a:gd name="T58" fmla="*/ 2147483647 w 264"/>
                  <a:gd name="T59" fmla="*/ 2147483647 h 234"/>
                  <a:gd name="T60" fmla="*/ 2147483647 w 264"/>
                  <a:gd name="T61" fmla="*/ 2147483647 h 234"/>
                  <a:gd name="T62" fmla="*/ 2147483647 w 264"/>
                  <a:gd name="T63" fmla="*/ 2147483647 h 234"/>
                  <a:gd name="T64" fmla="*/ 2147483647 w 264"/>
                  <a:gd name="T65" fmla="*/ 2147483647 h 234"/>
                  <a:gd name="T66" fmla="*/ 2147483647 w 264"/>
                  <a:gd name="T67" fmla="*/ 2147483647 h 234"/>
                  <a:gd name="T68" fmla="*/ 2147483647 w 264"/>
                  <a:gd name="T69" fmla="*/ 2147483647 h 234"/>
                  <a:gd name="T70" fmla="*/ 2147483647 w 264"/>
                  <a:gd name="T71" fmla="*/ 2147483647 h 234"/>
                  <a:gd name="T72" fmla="*/ 2147483647 w 264"/>
                  <a:gd name="T73" fmla="*/ 2147483647 h 234"/>
                  <a:gd name="T74" fmla="*/ 2147483647 w 264"/>
                  <a:gd name="T75" fmla="*/ 2147483647 h 234"/>
                  <a:gd name="T76" fmla="*/ 2147483647 w 264"/>
                  <a:gd name="T77" fmla="*/ 2147483647 h 234"/>
                  <a:gd name="T78" fmla="*/ 2147483647 w 264"/>
                  <a:gd name="T79" fmla="*/ 2147483647 h 234"/>
                  <a:gd name="T80" fmla="*/ 2147483647 w 264"/>
                  <a:gd name="T81" fmla="*/ 2147483647 h 234"/>
                  <a:gd name="T82" fmla="*/ 2147483647 w 264"/>
                  <a:gd name="T83" fmla="*/ 2147483647 h 234"/>
                  <a:gd name="T84" fmla="*/ 2147483647 w 264"/>
                  <a:gd name="T85" fmla="*/ 2147483647 h 234"/>
                  <a:gd name="T86" fmla="*/ 2147483647 w 264"/>
                  <a:gd name="T87" fmla="*/ 2147483647 h 234"/>
                  <a:gd name="T88" fmla="*/ 2147483647 w 264"/>
                  <a:gd name="T89" fmla="*/ 2147483647 h 234"/>
                  <a:gd name="T90" fmla="*/ 2147483647 w 264"/>
                  <a:gd name="T91" fmla="*/ 2147483647 h 234"/>
                  <a:gd name="T92" fmla="*/ 2147483647 w 264"/>
                  <a:gd name="T93" fmla="*/ 2147483647 h 234"/>
                  <a:gd name="T94" fmla="*/ 2147483647 w 264"/>
                  <a:gd name="T95" fmla="*/ 2147483647 h 234"/>
                  <a:gd name="T96" fmla="*/ 2147483647 w 264"/>
                  <a:gd name="T97" fmla="*/ 2147483647 h 234"/>
                  <a:gd name="T98" fmla="*/ 2147483647 w 264"/>
                  <a:gd name="T99" fmla="*/ 2147483647 h 234"/>
                  <a:gd name="T100" fmla="*/ 2147483647 w 264"/>
                  <a:gd name="T101" fmla="*/ 2147483647 h 234"/>
                  <a:gd name="T102" fmla="*/ 2147483647 w 264"/>
                  <a:gd name="T103" fmla="*/ 2147483647 h 234"/>
                  <a:gd name="T104" fmla="*/ 2147483647 w 264"/>
                  <a:gd name="T105" fmla="*/ 2147483647 h 234"/>
                  <a:gd name="T106" fmla="*/ 2147483647 w 264"/>
                  <a:gd name="T107" fmla="*/ 2147483647 h 234"/>
                  <a:gd name="T108" fmla="*/ 2147483647 w 264"/>
                  <a:gd name="T109" fmla="*/ 2147483647 h 234"/>
                  <a:gd name="T110" fmla="*/ 2147483647 w 264"/>
                  <a:gd name="T111" fmla="*/ 2147483647 h 234"/>
                  <a:gd name="T112" fmla="*/ 2147483647 w 264"/>
                  <a:gd name="T113" fmla="*/ 2147483647 h 234"/>
                  <a:gd name="T114" fmla="*/ 2147483647 w 264"/>
                  <a:gd name="T115" fmla="*/ 2147483647 h 234"/>
                  <a:gd name="T116" fmla="*/ 2147483647 w 264"/>
                  <a:gd name="T117" fmla="*/ 2147483647 h 234"/>
                  <a:gd name="T118" fmla="*/ 2147483647 w 264"/>
                  <a:gd name="T119" fmla="*/ 2147483647 h 234"/>
                  <a:gd name="T120" fmla="*/ 2147483647 w 264"/>
                  <a:gd name="T121" fmla="*/ 2147483647 h 234"/>
                  <a:gd name="T122" fmla="*/ 2147483647 w 264"/>
                  <a:gd name="T123" fmla="*/ 2147483647 h 234"/>
                  <a:gd name="T124" fmla="*/ 2147483647 w 264"/>
                  <a:gd name="T125" fmla="*/ 2147483647 h 23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64"/>
                  <a:gd name="T190" fmla="*/ 0 h 234"/>
                  <a:gd name="T191" fmla="*/ 264 w 264"/>
                  <a:gd name="T192" fmla="*/ 234 h 23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64" h="234">
                    <a:moveTo>
                      <a:pt x="246" y="78"/>
                    </a:moveTo>
                    <a:lnTo>
                      <a:pt x="228" y="78"/>
                    </a:lnTo>
                    <a:lnTo>
                      <a:pt x="228" y="60"/>
                    </a:lnTo>
                    <a:lnTo>
                      <a:pt x="246" y="42"/>
                    </a:lnTo>
                    <a:lnTo>
                      <a:pt x="246" y="30"/>
                    </a:lnTo>
                    <a:lnTo>
                      <a:pt x="234" y="30"/>
                    </a:lnTo>
                    <a:lnTo>
                      <a:pt x="222" y="36"/>
                    </a:lnTo>
                    <a:lnTo>
                      <a:pt x="216" y="36"/>
                    </a:lnTo>
                    <a:lnTo>
                      <a:pt x="216" y="30"/>
                    </a:lnTo>
                    <a:lnTo>
                      <a:pt x="204" y="30"/>
                    </a:lnTo>
                    <a:lnTo>
                      <a:pt x="192" y="12"/>
                    </a:lnTo>
                    <a:lnTo>
                      <a:pt x="138" y="12"/>
                    </a:lnTo>
                    <a:lnTo>
                      <a:pt x="132" y="6"/>
                    </a:lnTo>
                    <a:lnTo>
                      <a:pt x="120" y="6"/>
                    </a:lnTo>
                    <a:lnTo>
                      <a:pt x="108" y="12"/>
                    </a:lnTo>
                    <a:lnTo>
                      <a:pt x="90" y="6"/>
                    </a:lnTo>
                    <a:lnTo>
                      <a:pt x="66" y="6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6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60" y="90"/>
                    </a:lnTo>
                    <a:lnTo>
                      <a:pt x="72" y="120"/>
                    </a:lnTo>
                    <a:lnTo>
                      <a:pt x="84" y="132"/>
                    </a:lnTo>
                    <a:lnTo>
                      <a:pt x="96" y="138"/>
                    </a:lnTo>
                    <a:lnTo>
                      <a:pt x="114" y="150"/>
                    </a:lnTo>
                    <a:lnTo>
                      <a:pt x="126" y="156"/>
                    </a:lnTo>
                    <a:lnTo>
                      <a:pt x="132" y="168"/>
                    </a:lnTo>
                    <a:lnTo>
                      <a:pt x="132" y="174"/>
                    </a:lnTo>
                    <a:lnTo>
                      <a:pt x="126" y="180"/>
                    </a:lnTo>
                    <a:lnTo>
                      <a:pt x="138" y="180"/>
                    </a:lnTo>
                    <a:lnTo>
                      <a:pt x="156" y="198"/>
                    </a:lnTo>
                    <a:lnTo>
                      <a:pt x="162" y="210"/>
                    </a:lnTo>
                    <a:lnTo>
                      <a:pt x="174" y="216"/>
                    </a:lnTo>
                    <a:lnTo>
                      <a:pt x="192" y="234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92" y="198"/>
                    </a:lnTo>
                    <a:lnTo>
                      <a:pt x="186" y="192"/>
                    </a:lnTo>
                    <a:lnTo>
                      <a:pt x="186" y="186"/>
                    </a:lnTo>
                    <a:lnTo>
                      <a:pt x="192" y="180"/>
                    </a:lnTo>
                    <a:lnTo>
                      <a:pt x="198" y="180"/>
                    </a:lnTo>
                    <a:lnTo>
                      <a:pt x="204" y="168"/>
                    </a:lnTo>
                    <a:lnTo>
                      <a:pt x="204" y="162"/>
                    </a:lnTo>
                    <a:lnTo>
                      <a:pt x="210" y="156"/>
                    </a:lnTo>
                    <a:lnTo>
                      <a:pt x="228" y="156"/>
                    </a:lnTo>
                    <a:lnTo>
                      <a:pt x="228" y="132"/>
                    </a:lnTo>
                    <a:lnTo>
                      <a:pt x="258" y="132"/>
                    </a:lnTo>
                    <a:lnTo>
                      <a:pt x="258" y="126"/>
                    </a:lnTo>
                    <a:lnTo>
                      <a:pt x="252" y="114"/>
                    </a:lnTo>
                    <a:lnTo>
                      <a:pt x="240" y="102"/>
                    </a:lnTo>
                    <a:lnTo>
                      <a:pt x="264" y="96"/>
                    </a:lnTo>
                    <a:lnTo>
                      <a:pt x="258" y="84"/>
                    </a:lnTo>
                    <a:lnTo>
                      <a:pt x="252" y="78"/>
                    </a:lnTo>
                    <a:lnTo>
                      <a:pt x="246" y="7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4" name="Belgium" descr="© INSCALE GmbH, 18.06.2010"/>
              <p:cNvSpPr>
                <a:spLocks/>
              </p:cNvSpPr>
              <p:nvPr/>
            </p:nvSpPr>
            <p:spPr bwMode="auto">
              <a:xfrm>
                <a:off x="2721" y="1255"/>
                <a:ext cx="57" cy="39"/>
              </a:xfrm>
              <a:custGeom>
                <a:avLst/>
                <a:gdLst>
                  <a:gd name="T0" fmla="*/ 0 w 222"/>
                  <a:gd name="T1" fmla="*/ 2147483647 h 150"/>
                  <a:gd name="T2" fmla="*/ 2147483647 w 222"/>
                  <a:gd name="T3" fmla="*/ 2147483647 h 150"/>
                  <a:gd name="T4" fmla="*/ 2147483647 w 222"/>
                  <a:gd name="T5" fmla="*/ 2147483647 h 150"/>
                  <a:gd name="T6" fmla="*/ 2147483647 w 222"/>
                  <a:gd name="T7" fmla="*/ 2147483647 h 150"/>
                  <a:gd name="T8" fmla="*/ 2147483647 w 222"/>
                  <a:gd name="T9" fmla="*/ 2147483647 h 150"/>
                  <a:gd name="T10" fmla="*/ 2147483647 w 222"/>
                  <a:gd name="T11" fmla="*/ 2147483647 h 150"/>
                  <a:gd name="T12" fmla="*/ 2147483647 w 222"/>
                  <a:gd name="T13" fmla="*/ 2147483647 h 150"/>
                  <a:gd name="T14" fmla="*/ 2147483647 w 222"/>
                  <a:gd name="T15" fmla="*/ 2147483647 h 150"/>
                  <a:gd name="T16" fmla="*/ 2147483647 w 222"/>
                  <a:gd name="T17" fmla="*/ 2147483647 h 150"/>
                  <a:gd name="T18" fmla="*/ 2147483647 w 222"/>
                  <a:gd name="T19" fmla="*/ 2147483647 h 150"/>
                  <a:gd name="T20" fmla="*/ 2147483647 w 222"/>
                  <a:gd name="T21" fmla="*/ 2147483647 h 150"/>
                  <a:gd name="T22" fmla="*/ 2147483647 w 222"/>
                  <a:gd name="T23" fmla="*/ 2147483647 h 150"/>
                  <a:gd name="T24" fmla="*/ 2147483647 w 222"/>
                  <a:gd name="T25" fmla="*/ 2147483647 h 150"/>
                  <a:gd name="T26" fmla="*/ 2147483647 w 222"/>
                  <a:gd name="T27" fmla="*/ 2147483647 h 150"/>
                  <a:gd name="T28" fmla="*/ 2147483647 w 222"/>
                  <a:gd name="T29" fmla="*/ 2147483647 h 150"/>
                  <a:gd name="T30" fmla="*/ 2147483647 w 222"/>
                  <a:gd name="T31" fmla="*/ 2147483647 h 150"/>
                  <a:gd name="T32" fmla="*/ 2147483647 w 222"/>
                  <a:gd name="T33" fmla="*/ 2147483647 h 150"/>
                  <a:gd name="T34" fmla="*/ 2147483647 w 222"/>
                  <a:gd name="T35" fmla="*/ 2147483647 h 150"/>
                  <a:gd name="T36" fmla="*/ 2147483647 w 222"/>
                  <a:gd name="T37" fmla="*/ 2147483647 h 150"/>
                  <a:gd name="T38" fmla="*/ 2147483647 w 222"/>
                  <a:gd name="T39" fmla="*/ 2147483647 h 150"/>
                  <a:gd name="T40" fmla="*/ 2147483647 w 222"/>
                  <a:gd name="T41" fmla="*/ 2147483647 h 150"/>
                  <a:gd name="T42" fmla="*/ 2147483647 w 222"/>
                  <a:gd name="T43" fmla="*/ 2147483647 h 150"/>
                  <a:gd name="T44" fmla="*/ 2147483647 w 222"/>
                  <a:gd name="T45" fmla="*/ 2147483647 h 150"/>
                  <a:gd name="T46" fmla="*/ 2147483647 w 222"/>
                  <a:gd name="T47" fmla="*/ 2147483647 h 150"/>
                  <a:gd name="T48" fmla="*/ 2147483647 w 222"/>
                  <a:gd name="T49" fmla="*/ 2147483647 h 150"/>
                  <a:gd name="T50" fmla="*/ 2147483647 w 222"/>
                  <a:gd name="T51" fmla="*/ 2147483647 h 150"/>
                  <a:gd name="T52" fmla="*/ 2147483647 w 222"/>
                  <a:gd name="T53" fmla="*/ 2147483647 h 150"/>
                  <a:gd name="T54" fmla="*/ 2147483647 w 222"/>
                  <a:gd name="T55" fmla="*/ 2147483647 h 150"/>
                  <a:gd name="T56" fmla="*/ 2147483647 w 222"/>
                  <a:gd name="T57" fmla="*/ 2147483647 h 150"/>
                  <a:gd name="T58" fmla="*/ 2147483647 w 222"/>
                  <a:gd name="T59" fmla="*/ 2147483647 h 150"/>
                  <a:gd name="T60" fmla="*/ 2147483647 w 222"/>
                  <a:gd name="T61" fmla="*/ 2147483647 h 150"/>
                  <a:gd name="T62" fmla="*/ 2147483647 w 222"/>
                  <a:gd name="T63" fmla="*/ 2147483647 h 150"/>
                  <a:gd name="T64" fmla="*/ 2147483647 w 222"/>
                  <a:gd name="T65" fmla="*/ 2147483647 h 150"/>
                  <a:gd name="T66" fmla="*/ 2147483647 w 222"/>
                  <a:gd name="T67" fmla="*/ 2147483647 h 150"/>
                  <a:gd name="T68" fmla="*/ 2147483647 w 222"/>
                  <a:gd name="T69" fmla="*/ 2147483647 h 150"/>
                  <a:gd name="T70" fmla="*/ 2147483647 w 222"/>
                  <a:gd name="T71" fmla="*/ 2147483647 h 150"/>
                  <a:gd name="T72" fmla="*/ 2147483647 w 222"/>
                  <a:gd name="T73" fmla="*/ 2147483647 h 150"/>
                  <a:gd name="T74" fmla="*/ 2147483647 w 222"/>
                  <a:gd name="T75" fmla="*/ 2147483647 h 150"/>
                  <a:gd name="T76" fmla="*/ 2147483647 w 222"/>
                  <a:gd name="T77" fmla="*/ 2147483647 h 150"/>
                  <a:gd name="T78" fmla="*/ 2147483647 w 222"/>
                  <a:gd name="T79" fmla="*/ 2147483647 h 150"/>
                  <a:gd name="T80" fmla="*/ 2147483647 w 222"/>
                  <a:gd name="T81" fmla="*/ 0 h 150"/>
                  <a:gd name="T82" fmla="*/ 2147483647 w 222"/>
                  <a:gd name="T83" fmla="*/ 0 h 150"/>
                  <a:gd name="T84" fmla="*/ 2147483647 w 222"/>
                  <a:gd name="T85" fmla="*/ 2147483647 h 150"/>
                  <a:gd name="T86" fmla="*/ 2147483647 w 222"/>
                  <a:gd name="T87" fmla="*/ 0 h 150"/>
                  <a:gd name="T88" fmla="*/ 2147483647 w 222"/>
                  <a:gd name="T89" fmla="*/ 2147483647 h 150"/>
                  <a:gd name="T90" fmla="*/ 2147483647 w 222"/>
                  <a:gd name="T91" fmla="*/ 2147483647 h 150"/>
                  <a:gd name="T92" fmla="*/ 2147483647 w 222"/>
                  <a:gd name="T93" fmla="*/ 2147483647 h 150"/>
                  <a:gd name="T94" fmla="*/ 2147483647 w 222"/>
                  <a:gd name="T95" fmla="*/ 2147483647 h 150"/>
                  <a:gd name="T96" fmla="*/ 2147483647 w 222"/>
                  <a:gd name="T97" fmla="*/ 2147483647 h 150"/>
                  <a:gd name="T98" fmla="*/ 2147483647 w 222"/>
                  <a:gd name="T99" fmla="*/ 2147483647 h 150"/>
                  <a:gd name="T100" fmla="*/ 2147483647 w 222"/>
                  <a:gd name="T101" fmla="*/ 2147483647 h 150"/>
                  <a:gd name="T102" fmla="*/ 0 w 222"/>
                  <a:gd name="T103" fmla="*/ 2147483647 h 150"/>
                  <a:gd name="T104" fmla="*/ 0 w 222"/>
                  <a:gd name="T105" fmla="*/ 2147483647 h 15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22"/>
                  <a:gd name="T160" fmla="*/ 0 h 150"/>
                  <a:gd name="T161" fmla="*/ 222 w 222"/>
                  <a:gd name="T162" fmla="*/ 150 h 15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22" h="150">
                    <a:moveTo>
                      <a:pt x="0" y="42"/>
                    </a:moveTo>
                    <a:lnTo>
                      <a:pt x="6" y="60"/>
                    </a:lnTo>
                    <a:lnTo>
                      <a:pt x="30" y="66"/>
                    </a:lnTo>
                    <a:lnTo>
                      <a:pt x="42" y="78"/>
                    </a:lnTo>
                    <a:lnTo>
                      <a:pt x="66" y="78"/>
                    </a:lnTo>
                    <a:lnTo>
                      <a:pt x="78" y="84"/>
                    </a:lnTo>
                    <a:lnTo>
                      <a:pt x="84" y="90"/>
                    </a:lnTo>
                    <a:lnTo>
                      <a:pt x="84" y="114"/>
                    </a:lnTo>
                    <a:lnTo>
                      <a:pt x="108" y="114"/>
                    </a:lnTo>
                    <a:lnTo>
                      <a:pt x="120" y="102"/>
                    </a:lnTo>
                    <a:lnTo>
                      <a:pt x="120" y="126"/>
                    </a:lnTo>
                    <a:lnTo>
                      <a:pt x="132" y="126"/>
                    </a:lnTo>
                    <a:lnTo>
                      <a:pt x="144" y="132"/>
                    </a:lnTo>
                    <a:lnTo>
                      <a:pt x="150" y="132"/>
                    </a:lnTo>
                    <a:lnTo>
                      <a:pt x="162" y="144"/>
                    </a:lnTo>
                    <a:lnTo>
                      <a:pt x="180" y="144"/>
                    </a:lnTo>
                    <a:lnTo>
                      <a:pt x="192" y="150"/>
                    </a:lnTo>
                    <a:lnTo>
                      <a:pt x="192" y="144"/>
                    </a:lnTo>
                    <a:lnTo>
                      <a:pt x="186" y="132"/>
                    </a:lnTo>
                    <a:lnTo>
                      <a:pt x="174" y="120"/>
                    </a:lnTo>
                    <a:lnTo>
                      <a:pt x="174" y="114"/>
                    </a:lnTo>
                    <a:lnTo>
                      <a:pt x="180" y="114"/>
                    </a:lnTo>
                    <a:lnTo>
                      <a:pt x="192" y="108"/>
                    </a:lnTo>
                    <a:lnTo>
                      <a:pt x="198" y="102"/>
                    </a:lnTo>
                    <a:lnTo>
                      <a:pt x="204" y="102"/>
                    </a:lnTo>
                    <a:lnTo>
                      <a:pt x="204" y="96"/>
                    </a:lnTo>
                    <a:lnTo>
                      <a:pt x="210" y="90"/>
                    </a:lnTo>
                    <a:lnTo>
                      <a:pt x="222" y="90"/>
                    </a:lnTo>
                    <a:lnTo>
                      <a:pt x="216" y="84"/>
                    </a:lnTo>
                    <a:lnTo>
                      <a:pt x="216" y="66"/>
                    </a:lnTo>
                    <a:lnTo>
                      <a:pt x="204" y="54"/>
                    </a:lnTo>
                    <a:lnTo>
                      <a:pt x="180" y="54"/>
                    </a:lnTo>
                    <a:lnTo>
                      <a:pt x="180" y="42"/>
                    </a:lnTo>
                    <a:lnTo>
                      <a:pt x="186" y="36"/>
                    </a:lnTo>
                    <a:lnTo>
                      <a:pt x="186" y="18"/>
                    </a:lnTo>
                    <a:lnTo>
                      <a:pt x="180" y="12"/>
                    </a:lnTo>
                    <a:lnTo>
                      <a:pt x="174" y="12"/>
                    </a:lnTo>
                    <a:lnTo>
                      <a:pt x="162" y="18"/>
                    </a:lnTo>
                    <a:lnTo>
                      <a:pt x="150" y="18"/>
                    </a:lnTo>
                    <a:lnTo>
                      <a:pt x="144" y="12"/>
                    </a:lnTo>
                    <a:lnTo>
                      <a:pt x="144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96" y="12"/>
                    </a:lnTo>
                    <a:lnTo>
                      <a:pt x="78" y="6"/>
                    </a:lnTo>
                    <a:lnTo>
                      <a:pt x="72" y="18"/>
                    </a:lnTo>
                    <a:lnTo>
                      <a:pt x="66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0" y="24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5" name="Belarus" descr="© INSCALE GmbH, 18.06.2010"/>
              <p:cNvSpPr>
                <a:spLocks/>
              </p:cNvSpPr>
              <p:nvPr/>
            </p:nvSpPr>
            <p:spPr bwMode="auto">
              <a:xfrm>
                <a:off x="3040" y="1162"/>
                <a:ext cx="146" cy="95"/>
              </a:xfrm>
              <a:custGeom>
                <a:avLst/>
                <a:gdLst>
                  <a:gd name="T0" fmla="*/ 2147483647 w 570"/>
                  <a:gd name="T1" fmla="*/ 2147483647 h 372"/>
                  <a:gd name="T2" fmla="*/ 2147483647 w 570"/>
                  <a:gd name="T3" fmla="*/ 2147483647 h 372"/>
                  <a:gd name="T4" fmla="*/ 2147483647 w 570"/>
                  <a:gd name="T5" fmla="*/ 2147483647 h 372"/>
                  <a:gd name="T6" fmla="*/ 2147483647 w 570"/>
                  <a:gd name="T7" fmla="*/ 2147483647 h 372"/>
                  <a:gd name="T8" fmla="*/ 2147483647 w 570"/>
                  <a:gd name="T9" fmla="*/ 2147483647 h 372"/>
                  <a:gd name="T10" fmla="*/ 2147483647 w 570"/>
                  <a:gd name="T11" fmla="*/ 2147483647 h 372"/>
                  <a:gd name="T12" fmla="*/ 2147483647 w 570"/>
                  <a:gd name="T13" fmla="*/ 2147483647 h 372"/>
                  <a:gd name="T14" fmla="*/ 2147483647 w 570"/>
                  <a:gd name="T15" fmla="*/ 2147483647 h 372"/>
                  <a:gd name="T16" fmla="*/ 2147483647 w 570"/>
                  <a:gd name="T17" fmla="*/ 2147483647 h 372"/>
                  <a:gd name="T18" fmla="*/ 2147483647 w 570"/>
                  <a:gd name="T19" fmla="*/ 2147483647 h 372"/>
                  <a:gd name="T20" fmla="*/ 2147483647 w 570"/>
                  <a:gd name="T21" fmla="*/ 2147483647 h 372"/>
                  <a:gd name="T22" fmla="*/ 2147483647 w 570"/>
                  <a:gd name="T23" fmla="*/ 2147483647 h 372"/>
                  <a:gd name="T24" fmla="*/ 2147483647 w 570"/>
                  <a:gd name="T25" fmla="*/ 2147483647 h 372"/>
                  <a:gd name="T26" fmla="*/ 2147483647 w 570"/>
                  <a:gd name="T27" fmla="*/ 2147483647 h 372"/>
                  <a:gd name="T28" fmla="*/ 2147483647 w 570"/>
                  <a:gd name="T29" fmla="*/ 2147483647 h 372"/>
                  <a:gd name="T30" fmla="*/ 2147483647 w 570"/>
                  <a:gd name="T31" fmla="*/ 2147483647 h 372"/>
                  <a:gd name="T32" fmla="*/ 2147483647 w 570"/>
                  <a:gd name="T33" fmla="*/ 2147483647 h 372"/>
                  <a:gd name="T34" fmla="*/ 2147483647 w 570"/>
                  <a:gd name="T35" fmla="*/ 2147483647 h 372"/>
                  <a:gd name="T36" fmla="*/ 2147483647 w 570"/>
                  <a:gd name="T37" fmla="*/ 2147483647 h 372"/>
                  <a:gd name="T38" fmla="*/ 2147483647 w 570"/>
                  <a:gd name="T39" fmla="*/ 2147483647 h 372"/>
                  <a:gd name="T40" fmla="*/ 2147483647 w 570"/>
                  <a:gd name="T41" fmla="*/ 2147483647 h 372"/>
                  <a:gd name="T42" fmla="*/ 2147483647 w 570"/>
                  <a:gd name="T43" fmla="*/ 2147483647 h 372"/>
                  <a:gd name="T44" fmla="*/ 2147483647 w 570"/>
                  <a:gd name="T45" fmla="*/ 2147483647 h 372"/>
                  <a:gd name="T46" fmla="*/ 2147483647 w 570"/>
                  <a:gd name="T47" fmla="*/ 2147483647 h 372"/>
                  <a:gd name="T48" fmla="*/ 2147483647 w 570"/>
                  <a:gd name="T49" fmla="*/ 2147483647 h 372"/>
                  <a:gd name="T50" fmla="*/ 2147483647 w 570"/>
                  <a:gd name="T51" fmla="*/ 2147483647 h 372"/>
                  <a:gd name="T52" fmla="*/ 2147483647 w 570"/>
                  <a:gd name="T53" fmla="*/ 2147483647 h 372"/>
                  <a:gd name="T54" fmla="*/ 2147483647 w 570"/>
                  <a:gd name="T55" fmla="*/ 2147483647 h 372"/>
                  <a:gd name="T56" fmla="*/ 2147483647 w 570"/>
                  <a:gd name="T57" fmla="*/ 0 h 372"/>
                  <a:gd name="T58" fmla="*/ 2147483647 w 570"/>
                  <a:gd name="T59" fmla="*/ 2147483647 h 372"/>
                  <a:gd name="T60" fmla="*/ 2147483647 w 570"/>
                  <a:gd name="T61" fmla="*/ 2147483647 h 372"/>
                  <a:gd name="T62" fmla="*/ 2147483647 w 570"/>
                  <a:gd name="T63" fmla="*/ 2147483647 h 372"/>
                  <a:gd name="T64" fmla="*/ 2147483647 w 570"/>
                  <a:gd name="T65" fmla="*/ 2147483647 h 372"/>
                  <a:gd name="T66" fmla="*/ 2147483647 w 570"/>
                  <a:gd name="T67" fmla="*/ 2147483647 h 372"/>
                  <a:gd name="T68" fmla="*/ 2147483647 w 570"/>
                  <a:gd name="T69" fmla="*/ 2147483647 h 372"/>
                  <a:gd name="T70" fmla="*/ 2147483647 w 570"/>
                  <a:gd name="T71" fmla="*/ 2147483647 h 372"/>
                  <a:gd name="T72" fmla="*/ 2147483647 w 570"/>
                  <a:gd name="T73" fmla="*/ 2147483647 h 372"/>
                  <a:gd name="T74" fmla="*/ 2147483647 w 570"/>
                  <a:gd name="T75" fmla="*/ 2147483647 h 372"/>
                  <a:gd name="T76" fmla="*/ 2147483647 w 570"/>
                  <a:gd name="T77" fmla="*/ 2147483647 h 372"/>
                  <a:gd name="T78" fmla="*/ 2147483647 w 570"/>
                  <a:gd name="T79" fmla="*/ 2147483647 h 372"/>
                  <a:gd name="T80" fmla="*/ 2147483647 w 570"/>
                  <a:gd name="T81" fmla="*/ 2147483647 h 372"/>
                  <a:gd name="T82" fmla="*/ 2147483647 w 570"/>
                  <a:gd name="T83" fmla="*/ 2147483647 h 372"/>
                  <a:gd name="T84" fmla="*/ 2147483647 w 570"/>
                  <a:gd name="T85" fmla="*/ 2147483647 h 372"/>
                  <a:gd name="T86" fmla="*/ 2147483647 w 570"/>
                  <a:gd name="T87" fmla="*/ 2147483647 h 372"/>
                  <a:gd name="T88" fmla="*/ 2147483647 w 570"/>
                  <a:gd name="T89" fmla="*/ 2147483647 h 372"/>
                  <a:gd name="T90" fmla="*/ 2147483647 w 570"/>
                  <a:gd name="T91" fmla="*/ 2147483647 h 372"/>
                  <a:gd name="T92" fmla="*/ 2147483647 w 570"/>
                  <a:gd name="T93" fmla="*/ 2147483647 h 372"/>
                  <a:gd name="T94" fmla="*/ 2147483647 w 570"/>
                  <a:gd name="T95" fmla="*/ 2147483647 h 372"/>
                  <a:gd name="T96" fmla="*/ 2147483647 w 570"/>
                  <a:gd name="T97" fmla="*/ 2147483647 h 3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70"/>
                  <a:gd name="T148" fmla="*/ 0 h 372"/>
                  <a:gd name="T149" fmla="*/ 570 w 570"/>
                  <a:gd name="T150" fmla="*/ 372 h 3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70" h="372">
                    <a:moveTo>
                      <a:pt x="24" y="312"/>
                    </a:moveTo>
                    <a:lnTo>
                      <a:pt x="24" y="342"/>
                    </a:lnTo>
                    <a:lnTo>
                      <a:pt x="30" y="354"/>
                    </a:lnTo>
                    <a:lnTo>
                      <a:pt x="36" y="360"/>
                    </a:lnTo>
                    <a:lnTo>
                      <a:pt x="48" y="360"/>
                    </a:lnTo>
                    <a:lnTo>
                      <a:pt x="60" y="354"/>
                    </a:lnTo>
                    <a:lnTo>
                      <a:pt x="72" y="342"/>
                    </a:lnTo>
                    <a:lnTo>
                      <a:pt x="72" y="336"/>
                    </a:lnTo>
                    <a:lnTo>
                      <a:pt x="108" y="336"/>
                    </a:lnTo>
                    <a:lnTo>
                      <a:pt x="120" y="330"/>
                    </a:lnTo>
                    <a:lnTo>
                      <a:pt x="126" y="324"/>
                    </a:lnTo>
                    <a:lnTo>
                      <a:pt x="174" y="324"/>
                    </a:lnTo>
                    <a:lnTo>
                      <a:pt x="174" y="330"/>
                    </a:lnTo>
                    <a:lnTo>
                      <a:pt x="180" y="336"/>
                    </a:lnTo>
                    <a:lnTo>
                      <a:pt x="216" y="336"/>
                    </a:lnTo>
                    <a:lnTo>
                      <a:pt x="240" y="342"/>
                    </a:lnTo>
                    <a:lnTo>
                      <a:pt x="258" y="354"/>
                    </a:lnTo>
                    <a:lnTo>
                      <a:pt x="264" y="348"/>
                    </a:lnTo>
                    <a:lnTo>
                      <a:pt x="282" y="360"/>
                    </a:lnTo>
                    <a:lnTo>
                      <a:pt x="294" y="348"/>
                    </a:lnTo>
                    <a:lnTo>
                      <a:pt x="300" y="360"/>
                    </a:lnTo>
                    <a:lnTo>
                      <a:pt x="318" y="354"/>
                    </a:lnTo>
                    <a:lnTo>
                      <a:pt x="324" y="360"/>
                    </a:lnTo>
                    <a:lnTo>
                      <a:pt x="336" y="354"/>
                    </a:lnTo>
                    <a:lnTo>
                      <a:pt x="348" y="366"/>
                    </a:lnTo>
                    <a:lnTo>
                      <a:pt x="348" y="360"/>
                    </a:lnTo>
                    <a:lnTo>
                      <a:pt x="354" y="354"/>
                    </a:lnTo>
                    <a:lnTo>
                      <a:pt x="372" y="354"/>
                    </a:lnTo>
                    <a:lnTo>
                      <a:pt x="378" y="360"/>
                    </a:lnTo>
                    <a:lnTo>
                      <a:pt x="378" y="372"/>
                    </a:lnTo>
                    <a:lnTo>
                      <a:pt x="384" y="372"/>
                    </a:lnTo>
                    <a:lnTo>
                      <a:pt x="396" y="366"/>
                    </a:lnTo>
                    <a:lnTo>
                      <a:pt x="420" y="366"/>
                    </a:lnTo>
                    <a:lnTo>
                      <a:pt x="426" y="372"/>
                    </a:lnTo>
                    <a:lnTo>
                      <a:pt x="444" y="372"/>
                    </a:lnTo>
                    <a:lnTo>
                      <a:pt x="450" y="366"/>
                    </a:lnTo>
                    <a:lnTo>
                      <a:pt x="450" y="354"/>
                    </a:lnTo>
                    <a:lnTo>
                      <a:pt x="444" y="348"/>
                    </a:lnTo>
                    <a:lnTo>
                      <a:pt x="450" y="336"/>
                    </a:lnTo>
                    <a:lnTo>
                      <a:pt x="456" y="330"/>
                    </a:lnTo>
                    <a:lnTo>
                      <a:pt x="468" y="324"/>
                    </a:lnTo>
                    <a:lnTo>
                      <a:pt x="474" y="312"/>
                    </a:lnTo>
                    <a:lnTo>
                      <a:pt x="498" y="312"/>
                    </a:lnTo>
                    <a:lnTo>
                      <a:pt x="516" y="318"/>
                    </a:lnTo>
                    <a:lnTo>
                      <a:pt x="516" y="300"/>
                    </a:lnTo>
                    <a:lnTo>
                      <a:pt x="510" y="288"/>
                    </a:lnTo>
                    <a:lnTo>
                      <a:pt x="504" y="282"/>
                    </a:lnTo>
                    <a:lnTo>
                      <a:pt x="504" y="264"/>
                    </a:lnTo>
                    <a:lnTo>
                      <a:pt x="480" y="240"/>
                    </a:lnTo>
                    <a:lnTo>
                      <a:pt x="480" y="234"/>
                    </a:lnTo>
                    <a:lnTo>
                      <a:pt x="486" y="228"/>
                    </a:lnTo>
                    <a:lnTo>
                      <a:pt x="510" y="228"/>
                    </a:lnTo>
                    <a:lnTo>
                      <a:pt x="510" y="234"/>
                    </a:lnTo>
                    <a:lnTo>
                      <a:pt x="516" y="234"/>
                    </a:lnTo>
                    <a:lnTo>
                      <a:pt x="522" y="240"/>
                    </a:lnTo>
                    <a:lnTo>
                      <a:pt x="528" y="240"/>
                    </a:lnTo>
                    <a:lnTo>
                      <a:pt x="552" y="228"/>
                    </a:lnTo>
                    <a:lnTo>
                      <a:pt x="558" y="216"/>
                    </a:lnTo>
                    <a:lnTo>
                      <a:pt x="570" y="210"/>
                    </a:lnTo>
                    <a:lnTo>
                      <a:pt x="546" y="198"/>
                    </a:lnTo>
                    <a:lnTo>
                      <a:pt x="552" y="192"/>
                    </a:lnTo>
                    <a:lnTo>
                      <a:pt x="552" y="186"/>
                    </a:lnTo>
                    <a:lnTo>
                      <a:pt x="546" y="186"/>
                    </a:lnTo>
                    <a:lnTo>
                      <a:pt x="540" y="180"/>
                    </a:lnTo>
                    <a:lnTo>
                      <a:pt x="504" y="180"/>
                    </a:lnTo>
                    <a:lnTo>
                      <a:pt x="504" y="156"/>
                    </a:lnTo>
                    <a:lnTo>
                      <a:pt x="474" y="144"/>
                    </a:lnTo>
                    <a:lnTo>
                      <a:pt x="474" y="132"/>
                    </a:lnTo>
                    <a:lnTo>
                      <a:pt x="456" y="114"/>
                    </a:lnTo>
                    <a:lnTo>
                      <a:pt x="444" y="108"/>
                    </a:lnTo>
                    <a:lnTo>
                      <a:pt x="438" y="102"/>
                    </a:lnTo>
                    <a:lnTo>
                      <a:pt x="444" y="84"/>
                    </a:lnTo>
                    <a:lnTo>
                      <a:pt x="432" y="66"/>
                    </a:lnTo>
                    <a:lnTo>
                      <a:pt x="438" y="60"/>
                    </a:lnTo>
                    <a:lnTo>
                      <a:pt x="438" y="48"/>
                    </a:lnTo>
                    <a:lnTo>
                      <a:pt x="432" y="42"/>
                    </a:lnTo>
                    <a:lnTo>
                      <a:pt x="396" y="24"/>
                    </a:lnTo>
                    <a:lnTo>
                      <a:pt x="390" y="18"/>
                    </a:lnTo>
                    <a:lnTo>
                      <a:pt x="384" y="18"/>
                    </a:lnTo>
                    <a:lnTo>
                      <a:pt x="354" y="36"/>
                    </a:lnTo>
                    <a:lnTo>
                      <a:pt x="348" y="18"/>
                    </a:lnTo>
                    <a:lnTo>
                      <a:pt x="312" y="12"/>
                    </a:lnTo>
                    <a:lnTo>
                      <a:pt x="300" y="18"/>
                    </a:lnTo>
                    <a:lnTo>
                      <a:pt x="300" y="12"/>
                    </a:lnTo>
                    <a:lnTo>
                      <a:pt x="294" y="6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58" y="0"/>
                    </a:lnTo>
                    <a:lnTo>
                      <a:pt x="252" y="6"/>
                    </a:lnTo>
                    <a:lnTo>
                      <a:pt x="246" y="18"/>
                    </a:lnTo>
                    <a:lnTo>
                      <a:pt x="240" y="24"/>
                    </a:lnTo>
                    <a:lnTo>
                      <a:pt x="234" y="24"/>
                    </a:lnTo>
                    <a:lnTo>
                      <a:pt x="228" y="30"/>
                    </a:lnTo>
                    <a:lnTo>
                      <a:pt x="222" y="24"/>
                    </a:lnTo>
                    <a:lnTo>
                      <a:pt x="198" y="24"/>
                    </a:lnTo>
                    <a:lnTo>
                      <a:pt x="192" y="30"/>
                    </a:lnTo>
                    <a:lnTo>
                      <a:pt x="180" y="36"/>
                    </a:lnTo>
                    <a:lnTo>
                      <a:pt x="174" y="42"/>
                    </a:lnTo>
                    <a:lnTo>
                      <a:pt x="174" y="54"/>
                    </a:lnTo>
                    <a:lnTo>
                      <a:pt x="192" y="72"/>
                    </a:lnTo>
                    <a:lnTo>
                      <a:pt x="186" y="78"/>
                    </a:lnTo>
                    <a:lnTo>
                      <a:pt x="168" y="78"/>
                    </a:lnTo>
                    <a:lnTo>
                      <a:pt x="162" y="72"/>
                    </a:lnTo>
                    <a:lnTo>
                      <a:pt x="156" y="72"/>
                    </a:lnTo>
                    <a:lnTo>
                      <a:pt x="162" y="90"/>
                    </a:lnTo>
                    <a:lnTo>
                      <a:pt x="144" y="90"/>
                    </a:lnTo>
                    <a:lnTo>
                      <a:pt x="138" y="96"/>
                    </a:lnTo>
                    <a:lnTo>
                      <a:pt x="138" y="102"/>
                    </a:lnTo>
                    <a:lnTo>
                      <a:pt x="144" y="114"/>
                    </a:lnTo>
                    <a:lnTo>
                      <a:pt x="144" y="120"/>
                    </a:lnTo>
                    <a:lnTo>
                      <a:pt x="132" y="120"/>
                    </a:lnTo>
                    <a:lnTo>
                      <a:pt x="132" y="126"/>
                    </a:lnTo>
                    <a:lnTo>
                      <a:pt x="138" y="132"/>
                    </a:lnTo>
                    <a:lnTo>
                      <a:pt x="138" y="144"/>
                    </a:lnTo>
                    <a:lnTo>
                      <a:pt x="144" y="150"/>
                    </a:lnTo>
                    <a:lnTo>
                      <a:pt x="144" y="156"/>
                    </a:lnTo>
                    <a:lnTo>
                      <a:pt x="132" y="156"/>
                    </a:lnTo>
                    <a:lnTo>
                      <a:pt x="138" y="150"/>
                    </a:lnTo>
                    <a:lnTo>
                      <a:pt x="138" y="144"/>
                    </a:lnTo>
                    <a:lnTo>
                      <a:pt x="120" y="144"/>
                    </a:lnTo>
                    <a:lnTo>
                      <a:pt x="108" y="150"/>
                    </a:lnTo>
                    <a:lnTo>
                      <a:pt x="102" y="156"/>
                    </a:lnTo>
                    <a:lnTo>
                      <a:pt x="96" y="168"/>
                    </a:lnTo>
                    <a:lnTo>
                      <a:pt x="84" y="156"/>
                    </a:lnTo>
                    <a:lnTo>
                      <a:pt x="84" y="174"/>
                    </a:lnTo>
                    <a:lnTo>
                      <a:pt x="54" y="174"/>
                    </a:lnTo>
                    <a:lnTo>
                      <a:pt x="54" y="168"/>
                    </a:lnTo>
                    <a:lnTo>
                      <a:pt x="48" y="162"/>
                    </a:lnTo>
                    <a:lnTo>
                      <a:pt x="42" y="162"/>
                    </a:lnTo>
                    <a:lnTo>
                      <a:pt x="30" y="168"/>
                    </a:lnTo>
                    <a:lnTo>
                      <a:pt x="18" y="168"/>
                    </a:lnTo>
                    <a:lnTo>
                      <a:pt x="12" y="174"/>
                    </a:lnTo>
                    <a:lnTo>
                      <a:pt x="6" y="174"/>
                    </a:lnTo>
                    <a:lnTo>
                      <a:pt x="12" y="186"/>
                    </a:lnTo>
                    <a:lnTo>
                      <a:pt x="18" y="192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36" y="234"/>
                    </a:lnTo>
                    <a:lnTo>
                      <a:pt x="42" y="240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36" y="264"/>
                    </a:lnTo>
                    <a:lnTo>
                      <a:pt x="12" y="270"/>
                    </a:lnTo>
                    <a:lnTo>
                      <a:pt x="12" y="288"/>
                    </a:lnTo>
                    <a:lnTo>
                      <a:pt x="0" y="288"/>
                    </a:lnTo>
                    <a:lnTo>
                      <a:pt x="0" y="294"/>
                    </a:lnTo>
                    <a:lnTo>
                      <a:pt x="6" y="300"/>
                    </a:lnTo>
                    <a:lnTo>
                      <a:pt x="12" y="300"/>
                    </a:lnTo>
                    <a:lnTo>
                      <a:pt x="24" y="31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6" name="Austria" descr="© INSCALE GmbH, 18.06.2010"/>
              <p:cNvSpPr>
                <a:spLocks/>
              </p:cNvSpPr>
              <p:nvPr/>
            </p:nvSpPr>
            <p:spPr bwMode="auto">
              <a:xfrm>
                <a:off x="2828" y="1303"/>
                <a:ext cx="117" cy="52"/>
              </a:xfrm>
              <a:custGeom>
                <a:avLst/>
                <a:gdLst>
                  <a:gd name="T0" fmla="*/ 2147483647 w 456"/>
                  <a:gd name="T1" fmla="*/ 2147483647 h 204"/>
                  <a:gd name="T2" fmla="*/ 2147483647 w 456"/>
                  <a:gd name="T3" fmla="*/ 2147483647 h 204"/>
                  <a:gd name="T4" fmla="*/ 2147483647 w 456"/>
                  <a:gd name="T5" fmla="*/ 2147483647 h 204"/>
                  <a:gd name="T6" fmla="*/ 2147483647 w 456"/>
                  <a:gd name="T7" fmla="*/ 2147483647 h 204"/>
                  <a:gd name="T8" fmla="*/ 2147483647 w 456"/>
                  <a:gd name="T9" fmla="*/ 2147483647 h 204"/>
                  <a:gd name="T10" fmla="*/ 2147483647 w 456"/>
                  <a:gd name="T11" fmla="*/ 2147483647 h 204"/>
                  <a:gd name="T12" fmla="*/ 2147483647 w 456"/>
                  <a:gd name="T13" fmla="*/ 2147483647 h 204"/>
                  <a:gd name="T14" fmla="*/ 2147483647 w 456"/>
                  <a:gd name="T15" fmla="*/ 0 h 204"/>
                  <a:gd name="T16" fmla="*/ 2147483647 w 456"/>
                  <a:gd name="T17" fmla="*/ 2147483647 h 204"/>
                  <a:gd name="T18" fmla="*/ 2147483647 w 456"/>
                  <a:gd name="T19" fmla="*/ 2147483647 h 204"/>
                  <a:gd name="T20" fmla="*/ 2147483647 w 456"/>
                  <a:gd name="T21" fmla="*/ 2147483647 h 204"/>
                  <a:gd name="T22" fmla="*/ 2147483647 w 456"/>
                  <a:gd name="T23" fmla="*/ 2147483647 h 204"/>
                  <a:gd name="T24" fmla="*/ 2147483647 w 456"/>
                  <a:gd name="T25" fmla="*/ 2147483647 h 204"/>
                  <a:gd name="T26" fmla="*/ 2147483647 w 456"/>
                  <a:gd name="T27" fmla="*/ 2147483647 h 204"/>
                  <a:gd name="T28" fmla="*/ 2147483647 w 456"/>
                  <a:gd name="T29" fmla="*/ 2147483647 h 204"/>
                  <a:gd name="T30" fmla="*/ 2147483647 w 456"/>
                  <a:gd name="T31" fmla="*/ 2147483647 h 204"/>
                  <a:gd name="T32" fmla="*/ 2147483647 w 456"/>
                  <a:gd name="T33" fmla="*/ 2147483647 h 204"/>
                  <a:gd name="T34" fmla="*/ 2147483647 w 456"/>
                  <a:gd name="T35" fmla="*/ 2147483647 h 204"/>
                  <a:gd name="T36" fmla="*/ 2147483647 w 456"/>
                  <a:gd name="T37" fmla="*/ 2147483647 h 204"/>
                  <a:gd name="T38" fmla="*/ 2147483647 w 456"/>
                  <a:gd name="T39" fmla="*/ 2147483647 h 204"/>
                  <a:gd name="T40" fmla="*/ 2147483647 w 456"/>
                  <a:gd name="T41" fmla="*/ 2147483647 h 204"/>
                  <a:gd name="T42" fmla="*/ 2147483647 w 456"/>
                  <a:gd name="T43" fmla="*/ 2147483647 h 204"/>
                  <a:gd name="T44" fmla="*/ 2147483647 w 456"/>
                  <a:gd name="T45" fmla="*/ 2147483647 h 204"/>
                  <a:gd name="T46" fmla="*/ 2147483647 w 456"/>
                  <a:gd name="T47" fmla="*/ 2147483647 h 204"/>
                  <a:gd name="T48" fmla="*/ 2147483647 w 456"/>
                  <a:gd name="T49" fmla="*/ 2147483647 h 204"/>
                  <a:gd name="T50" fmla="*/ 2147483647 w 456"/>
                  <a:gd name="T51" fmla="*/ 2147483647 h 204"/>
                  <a:gd name="T52" fmla="*/ 2147483647 w 456"/>
                  <a:gd name="T53" fmla="*/ 2147483647 h 204"/>
                  <a:gd name="T54" fmla="*/ 0 w 456"/>
                  <a:gd name="T55" fmla="*/ 2147483647 h 204"/>
                  <a:gd name="T56" fmla="*/ 2147483647 w 456"/>
                  <a:gd name="T57" fmla="*/ 2147483647 h 204"/>
                  <a:gd name="T58" fmla="*/ 2147483647 w 456"/>
                  <a:gd name="T59" fmla="*/ 2147483647 h 204"/>
                  <a:gd name="T60" fmla="*/ 2147483647 w 456"/>
                  <a:gd name="T61" fmla="*/ 2147483647 h 204"/>
                  <a:gd name="T62" fmla="*/ 2147483647 w 456"/>
                  <a:gd name="T63" fmla="*/ 2147483647 h 204"/>
                  <a:gd name="T64" fmla="*/ 2147483647 w 456"/>
                  <a:gd name="T65" fmla="*/ 2147483647 h 204"/>
                  <a:gd name="T66" fmla="*/ 2147483647 w 456"/>
                  <a:gd name="T67" fmla="*/ 2147483647 h 204"/>
                  <a:gd name="T68" fmla="*/ 2147483647 w 456"/>
                  <a:gd name="T69" fmla="*/ 2147483647 h 204"/>
                  <a:gd name="T70" fmla="*/ 2147483647 w 456"/>
                  <a:gd name="T71" fmla="*/ 2147483647 h 204"/>
                  <a:gd name="T72" fmla="*/ 2147483647 w 456"/>
                  <a:gd name="T73" fmla="*/ 2147483647 h 204"/>
                  <a:gd name="T74" fmla="*/ 2147483647 w 456"/>
                  <a:gd name="T75" fmla="*/ 2147483647 h 204"/>
                  <a:gd name="T76" fmla="*/ 2147483647 w 456"/>
                  <a:gd name="T77" fmla="*/ 2147483647 h 204"/>
                  <a:gd name="T78" fmla="*/ 2147483647 w 456"/>
                  <a:gd name="T79" fmla="*/ 2147483647 h 204"/>
                  <a:gd name="T80" fmla="*/ 2147483647 w 456"/>
                  <a:gd name="T81" fmla="*/ 2147483647 h 204"/>
                  <a:gd name="T82" fmla="*/ 2147483647 w 456"/>
                  <a:gd name="T83" fmla="*/ 2147483647 h 204"/>
                  <a:gd name="T84" fmla="*/ 2147483647 w 456"/>
                  <a:gd name="T85" fmla="*/ 2147483647 h 204"/>
                  <a:gd name="T86" fmla="*/ 2147483647 w 456"/>
                  <a:gd name="T87" fmla="*/ 2147483647 h 204"/>
                  <a:gd name="T88" fmla="*/ 2147483647 w 456"/>
                  <a:gd name="T89" fmla="*/ 2147483647 h 204"/>
                  <a:gd name="T90" fmla="*/ 2147483647 w 456"/>
                  <a:gd name="T91" fmla="*/ 214748364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56"/>
                  <a:gd name="T139" fmla="*/ 0 h 204"/>
                  <a:gd name="T140" fmla="*/ 456 w 456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56" h="204">
                    <a:moveTo>
                      <a:pt x="456" y="102"/>
                    </a:moveTo>
                    <a:lnTo>
                      <a:pt x="456" y="60"/>
                    </a:lnTo>
                    <a:lnTo>
                      <a:pt x="450" y="60"/>
                    </a:lnTo>
                    <a:lnTo>
                      <a:pt x="450" y="48"/>
                    </a:lnTo>
                    <a:lnTo>
                      <a:pt x="456" y="24"/>
                    </a:lnTo>
                    <a:lnTo>
                      <a:pt x="444" y="18"/>
                    </a:lnTo>
                    <a:lnTo>
                      <a:pt x="438" y="18"/>
                    </a:lnTo>
                    <a:lnTo>
                      <a:pt x="432" y="12"/>
                    </a:lnTo>
                    <a:lnTo>
                      <a:pt x="420" y="12"/>
                    </a:lnTo>
                    <a:lnTo>
                      <a:pt x="414" y="18"/>
                    </a:lnTo>
                    <a:lnTo>
                      <a:pt x="402" y="24"/>
                    </a:lnTo>
                    <a:lnTo>
                      <a:pt x="390" y="12"/>
                    </a:lnTo>
                    <a:lnTo>
                      <a:pt x="378" y="18"/>
                    </a:lnTo>
                    <a:lnTo>
                      <a:pt x="366" y="6"/>
                    </a:lnTo>
                    <a:lnTo>
                      <a:pt x="354" y="0"/>
                    </a:lnTo>
                    <a:lnTo>
                      <a:pt x="336" y="0"/>
                    </a:lnTo>
                    <a:lnTo>
                      <a:pt x="330" y="6"/>
                    </a:lnTo>
                    <a:lnTo>
                      <a:pt x="324" y="18"/>
                    </a:lnTo>
                    <a:lnTo>
                      <a:pt x="318" y="18"/>
                    </a:lnTo>
                    <a:lnTo>
                      <a:pt x="318" y="36"/>
                    </a:lnTo>
                    <a:lnTo>
                      <a:pt x="306" y="30"/>
                    </a:lnTo>
                    <a:lnTo>
                      <a:pt x="300" y="30"/>
                    </a:lnTo>
                    <a:lnTo>
                      <a:pt x="288" y="36"/>
                    </a:lnTo>
                    <a:lnTo>
                      <a:pt x="276" y="36"/>
                    </a:lnTo>
                    <a:lnTo>
                      <a:pt x="258" y="18"/>
                    </a:lnTo>
                    <a:lnTo>
                      <a:pt x="252" y="36"/>
                    </a:lnTo>
                    <a:lnTo>
                      <a:pt x="234" y="36"/>
                    </a:lnTo>
                    <a:lnTo>
                      <a:pt x="240" y="48"/>
                    </a:lnTo>
                    <a:lnTo>
                      <a:pt x="240" y="66"/>
                    </a:lnTo>
                    <a:lnTo>
                      <a:pt x="234" y="66"/>
                    </a:lnTo>
                    <a:lnTo>
                      <a:pt x="228" y="60"/>
                    </a:lnTo>
                    <a:lnTo>
                      <a:pt x="210" y="60"/>
                    </a:lnTo>
                    <a:lnTo>
                      <a:pt x="204" y="66"/>
                    </a:lnTo>
                    <a:lnTo>
                      <a:pt x="204" y="72"/>
                    </a:lnTo>
                    <a:lnTo>
                      <a:pt x="198" y="78"/>
                    </a:lnTo>
                    <a:lnTo>
                      <a:pt x="198" y="84"/>
                    </a:lnTo>
                    <a:lnTo>
                      <a:pt x="210" y="84"/>
                    </a:lnTo>
                    <a:lnTo>
                      <a:pt x="210" y="126"/>
                    </a:lnTo>
                    <a:lnTo>
                      <a:pt x="204" y="126"/>
                    </a:lnTo>
                    <a:lnTo>
                      <a:pt x="192" y="114"/>
                    </a:lnTo>
                    <a:lnTo>
                      <a:pt x="174" y="108"/>
                    </a:lnTo>
                    <a:lnTo>
                      <a:pt x="162" y="102"/>
                    </a:lnTo>
                    <a:lnTo>
                      <a:pt x="144" y="114"/>
                    </a:lnTo>
                    <a:lnTo>
                      <a:pt x="126" y="114"/>
                    </a:lnTo>
                    <a:lnTo>
                      <a:pt x="108" y="126"/>
                    </a:lnTo>
                    <a:lnTo>
                      <a:pt x="102" y="132"/>
                    </a:lnTo>
                    <a:lnTo>
                      <a:pt x="84" y="132"/>
                    </a:lnTo>
                    <a:lnTo>
                      <a:pt x="66" y="114"/>
                    </a:lnTo>
                    <a:lnTo>
                      <a:pt x="48" y="114"/>
                    </a:lnTo>
                    <a:lnTo>
                      <a:pt x="48" y="126"/>
                    </a:lnTo>
                    <a:lnTo>
                      <a:pt x="42" y="132"/>
                    </a:lnTo>
                    <a:lnTo>
                      <a:pt x="30" y="132"/>
                    </a:lnTo>
                    <a:lnTo>
                      <a:pt x="30" y="126"/>
                    </a:lnTo>
                    <a:lnTo>
                      <a:pt x="24" y="120"/>
                    </a:lnTo>
                    <a:lnTo>
                      <a:pt x="0" y="120"/>
                    </a:lnTo>
                    <a:lnTo>
                      <a:pt x="0" y="156"/>
                    </a:lnTo>
                    <a:lnTo>
                      <a:pt x="18" y="156"/>
                    </a:lnTo>
                    <a:lnTo>
                      <a:pt x="18" y="174"/>
                    </a:lnTo>
                    <a:lnTo>
                      <a:pt x="24" y="174"/>
                    </a:lnTo>
                    <a:lnTo>
                      <a:pt x="42" y="156"/>
                    </a:lnTo>
                    <a:lnTo>
                      <a:pt x="48" y="156"/>
                    </a:lnTo>
                    <a:lnTo>
                      <a:pt x="60" y="168"/>
                    </a:lnTo>
                    <a:lnTo>
                      <a:pt x="60" y="174"/>
                    </a:lnTo>
                    <a:lnTo>
                      <a:pt x="72" y="174"/>
                    </a:lnTo>
                    <a:lnTo>
                      <a:pt x="84" y="180"/>
                    </a:lnTo>
                    <a:lnTo>
                      <a:pt x="96" y="162"/>
                    </a:lnTo>
                    <a:lnTo>
                      <a:pt x="138" y="162"/>
                    </a:lnTo>
                    <a:lnTo>
                      <a:pt x="138" y="156"/>
                    </a:lnTo>
                    <a:lnTo>
                      <a:pt x="144" y="150"/>
                    </a:lnTo>
                    <a:lnTo>
                      <a:pt x="162" y="150"/>
                    </a:lnTo>
                    <a:lnTo>
                      <a:pt x="168" y="156"/>
                    </a:lnTo>
                    <a:lnTo>
                      <a:pt x="168" y="174"/>
                    </a:lnTo>
                    <a:lnTo>
                      <a:pt x="180" y="174"/>
                    </a:lnTo>
                    <a:lnTo>
                      <a:pt x="186" y="192"/>
                    </a:lnTo>
                    <a:lnTo>
                      <a:pt x="240" y="192"/>
                    </a:lnTo>
                    <a:lnTo>
                      <a:pt x="240" y="204"/>
                    </a:lnTo>
                    <a:lnTo>
                      <a:pt x="258" y="204"/>
                    </a:lnTo>
                    <a:lnTo>
                      <a:pt x="264" y="198"/>
                    </a:lnTo>
                    <a:lnTo>
                      <a:pt x="282" y="198"/>
                    </a:lnTo>
                    <a:lnTo>
                      <a:pt x="288" y="204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66" y="192"/>
                    </a:lnTo>
                    <a:lnTo>
                      <a:pt x="378" y="186"/>
                    </a:lnTo>
                    <a:lnTo>
                      <a:pt x="402" y="192"/>
                    </a:lnTo>
                    <a:lnTo>
                      <a:pt x="414" y="156"/>
                    </a:lnTo>
                    <a:lnTo>
                      <a:pt x="432" y="156"/>
                    </a:lnTo>
                    <a:lnTo>
                      <a:pt x="432" y="132"/>
                    </a:lnTo>
                    <a:lnTo>
                      <a:pt x="444" y="114"/>
                    </a:lnTo>
                    <a:lnTo>
                      <a:pt x="432" y="114"/>
                    </a:lnTo>
                    <a:lnTo>
                      <a:pt x="438" y="102"/>
                    </a:lnTo>
                    <a:lnTo>
                      <a:pt x="456" y="10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7" name="Andorra" descr="© INSCALE GmbH, 18.06.2010"/>
              <p:cNvSpPr>
                <a:spLocks/>
              </p:cNvSpPr>
              <p:nvPr/>
            </p:nvSpPr>
            <p:spPr bwMode="auto">
              <a:xfrm>
                <a:off x="2692" y="1432"/>
                <a:ext cx="8" cy="4"/>
              </a:xfrm>
              <a:custGeom>
                <a:avLst/>
                <a:gdLst>
                  <a:gd name="T0" fmla="*/ 2147483647 w 30"/>
                  <a:gd name="T1" fmla="*/ 2147483647 h 18"/>
                  <a:gd name="T2" fmla="*/ 2147483647 w 30"/>
                  <a:gd name="T3" fmla="*/ 2147483647 h 18"/>
                  <a:gd name="T4" fmla="*/ 2147483647 w 30"/>
                  <a:gd name="T5" fmla="*/ 2147483647 h 18"/>
                  <a:gd name="T6" fmla="*/ 2147483647 w 30"/>
                  <a:gd name="T7" fmla="*/ 0 h 18"/>
                  <a:gd name="T8" fmla="*/ 0 w 30"/>
                  <a:gd name="T9" fmla="*/ 0 h 18"/>
                  <a:gd name="T10" fmla="*/ 2147483647 w 30"/>
                  <a:gd name="T11" fmla="*/ 2147483647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18"/>
                  <a:gd name="T20" fmla="*/ 30 w 30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18">
                    <a:moveTo>
                      <a:pt x="6" y="18"/>
                    </a:moveTo>
                    <a:lnTo>
                      <a:pt x="18" y="12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78" name="Albania" descr="© INSCALE GmbH, 18.06.2010"/>
              <p:cNvSpPr>
                <a:spLocks/>
              </p:cNvSpPr>
              <p:nvPr/>
            </p:nvSpPr>
            <p:spPr bwMode="auto">
              <a:xfrm>
                <a:off x="2983" y="1432"/>
                <a:ext cx="37" cy="63"/>
              </a:xfrm>
              <a:custGeom>
                <a:avLst/>
                <a:gdLst>
                  <a:gd name="T0" fmla="*/ 2147483647 w 144"/>
                  <a:gd name="T1" fmla="*/ 2147483647 h 246"/>
                  <a:gd name="T2" fmla="*/ 2147483647 w 144"/>
                  <a:gd name="T3" fmla="*/ 2147483647 h 246"/>
                  <a:gd name="T4" fmla="*/ 2147483647 w 144"/>
                  <a:gd name="T5" fmla="*/ 2147483647 h 246"/>
                  <a:gd name="T6" fmla="*/ 2147483647 w 144"/>
                  <a:gd name="T7" fmla="*/ 2147483647 h 246"/>
                  <a:gd name="T8" fmla="*/ 2147483647 w 144"/>
                  <a:gd name="T9" fmla="*/ 2147483647 h 246"/>
                  <a:gd name="T10" fmla="*/ 2147483647 w 144"/>
                  <a:gd name="T11" fmla="*/ 2147483647 h 246"/>
                  <a:gd name="T12" fmla="*/ 2147483647 w 144"/>
                  <a:gd name="T13" fmla="*/ 2147483647 h 246"/>
                  <a:gd name="T14" fmla="*/ 2147483647 w 144"/>
                  <a:gd name="T15" fmla="*/ 2147483647 h 246"/>
                  <a:gd name="T16" fmla="*/ 2147483647 w 144"/>
                  <a:gd name="T17" fmla="*/ 2147483647 h 246"/>
                  <a:gd name="T18" fmla="*/ 2147483647 w 144"/>
                  <a:gd name="T19" fmla="*/ 2147483647 h 246"/>
                  <a:gd name="T20" fmla="*/ 2147483647 w 144"/>
                  <a:gd name="T21" fmla="*/ 2147483647 h 246"/>
                  <a:gd name="T22" fmla="*/ 2147483647 w 144"/>
                  <a:gd name="T23" fmla="*/ 2147483647 h 246"/>
                  <a:gd name="T24" fmla="*/ 2147483647 w 144"/>
                  <a:gd name="T25" fmla="*/ 2147483647 h 246"/>
                  <a:gd name="T26" fmla="*/ 2147483647 w 144"/>
                  <a:gd name="T27" fmla="*/ 2147483647 h 246"/>
                  <a:gd name="T28" fmla="*/ 2147483647 w 144"/>
                  <a:gd name="T29" fmla="*/ 2147483647 h 246"/>
                  <a:gd name="T30" fmla="*/ 2147483647 w 144"/>
                  <a:gd name="T31" fmla="*/ 2147483647 h 246"/>
                  <a:gd name="T32" fmla="*/ 2147483647 w 144"/>
                  <a:gd name="T33" fmla="*/ 2147483647 h 246"/>
                  <a:gd name="T34" fmla="*/ 2147483647 w 144"/>
                  <a:gd name="T35" fmla="*/ 2147483647 h 246"/>
                  <a:gd name="T36" fmla="*/ 2147483647 w 144"/>
                  <a:gd name="T37" fmla="*/ 2147483647 h 246"/>
                  <a:gd name="T38" fmla="*/ 2147483647 w 144"/>
                  <a:gd name="T39" fmla="*/ 0 h 246"/>
                  <a:gd name="T40" fmla="*/ 2147483647 w 144"/>
                  <a:gd name="T41" fmla="*/ 2147483647 h 246"/>
                  <a:gd name="T42" fmla="*/ 2147483647 w 144"/>
                  <a:gd name="T43" fmla="*/ 2147483647 h 246"/>
                  <a:gd name="T44" fmla="*/ 0 w 144"/>
                  <a:gd name="T45" fmla="*/ 2147483647 h 246"/>
                  <a:gd name="T46" fmla="*/ 2147483647 w 144"/>
                  <a:gd name="T47" fmla="*/ 2147483647 h 246"/>
                  <a:gd name="T48" fmla="*/ 2147483647 w 144"/>
                  <a:gd name="T49" fmla="*/ 2147483647 h 246"/>
                  <a:gd name="T50" fmla="*/ 2147483647 w 144"/>
                  <a:gd name="T51" fmla="*/ 2147483647 h 246"/>
                  <a:gd name="T52" fmla="*/ 2147483647 w 144"/>
                  <a:gd name="T53" fmla="*/ 2147483647 h 246"/>
                  <a:gd name="T54" fmla="*/ 2147483647 w 144"/>
                  <a:gd name="T55" fmla="*/ 2147483647 h 246"/>
                  <a:gd name="T56" fmla="*/ 2147483647 w 144"/>
                  <a:gd name="T57" fmla="*/ 2147483647 h 246"/>
                  <a:gd name="T58" fmla="*/ 2147483647 w 144"/>
                  <a:gd name="T59" fmla="*/ 2147483647 h 246"/>
                  <a:gd name="T60" fmla="*/ 2147483647 w 144"/>
                  <a:gd name="T61" fmla="*/ 2147483647 h 246"/>
                  <a:gd name="T62" fmla="*/ 2147483647 w 144"/>
                  <a:gd name="T63" fmla="*/ 2147483647 h 246"/>
                  <a:gd name="T64" fmla="*/ 2147483647 w 144"/>
                  <a:gd name="T65" fmla="*/ 2147483647 h 246"/>
                  <a:gd name="T66" fmla="*/ 2147483647 w 144"/>
                  <a:gd name="T67" fmla="*/ 2147483647 h 246"/>
                  <a:gd name="T68" fmla="*/ 2147483647 w 144"/>
                  <a:gd name="T69" fmla="*/ 2147483647 h 246"/>
                  <a:gd name="T70" fmla="*/ 2147483647 w 144"/>
                  <a:gd name="T71" fmla="*/ 2147483647 h 246"/>
                  <a:gd name="T72" fmla="*/ 2147483647 w 144"/>
                  <a:gd name="T73" fmla="*/ 2147483647 h 246"/>
                  <a:gd name="T74" fmla="*/ 2147483647 w 144"/>
                  <a:gd name="T75" fmla="*/ 2147483647 h 246"/>
                  <a:gd name="T76" fmla="*/ 2147483647 w 144"/>
                  <a:gd name="T77" fmla="*/ 2147483647 h 246"/>
                  <a:gd name="T78" fmla="*/ 2147483647 w 144"/>
                  <a:gd name="T79" fmla="*/ 2147483647 h 246"/>
                  <a:gd name="T80" fmla="*/ 2147483647 w 144"/>
                  <a:gd name="T81" fmla="*/ 2147483647 h 246"/>
                  <a:gd name="T82" fmla="*/ 2147483647 w 144"/>
                  <a:gd name="T83" fmla="*/ 2147483647 h 246"/>
                  <a:gd name="T84" fmla="*/ 2147483647 w 144"/>
                  <a:gd name="T85" fmla="*/ 2147483647 h 246"/>
                  <a:gd name="T86" fmla="*/ 2147483647 w 144"/>
                  <a:gd name="T87" fmla="*/ 2147483647 h 246"/>
                  <a:gd name="T88" fmla="*/ 2147483647 w 144"/>
                  <a:gd name="T89" fmla="*/ 2147483647 h 2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4"/>
                  <a:gd name="T136" fmla="*/ 0 h 246"/>
                  <a:gd name="T137" fmla="*/ 144 w 144"/>
                  <a:gd name="T138" fmla="*/ 246 h 2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4" h="246">
                    <a:moveTo>
                      <a:pt x="96" y="210"/>
                    </a:moveTo>
                    <a:lnTo>
                      <a:pt x="96" y="204"/>
                    </a:lnTo>
                    <a:lnTo>
                      <a:pt x="108" y="204"/>
                    </a:lnTo>
                    <a:lnTo>
                      <a:pt x="120" y="198"/>
                    </a:lnTo>
                    <a:lnTo>
                      <a:pt x="120" y="174"/>
                    </a:lnTo>
                    <a:lnTo>
                      <a:pt x="138" y="174"/>
                    </a:lnTo>
                    <a:lnTo>
                      <a:pt x="144" y="168"/>
                    </a:lnTo>
                    <a:lnTo>
                      <a:pt x="144" y="138"/>
                    </a:lnTo>
                    <a:lnTo>
                      <a:pt x="120" y="144"/>
                    </a:lnTo>
                    <a:lnTo>
                      <a:pt x="120" y="126"/>
                    </a:lnTo>
                    <a:lnTo>
                      <a:pt x="114" y="126"/>
                    </a:lnTo>
                    <a:lnTo>
                      <a:pt x="108" y="120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2" y="42"/>
                    </a:lnTo>
                    <a:lnTo>
                      <a:pt x="96" y="24"/>
                    </a:lnTo>
                    <a:lnTo>
                      <a:pt x="84" y="24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18"/>
                    </a:lnTo>
                    <a:lnTo>
                      <a:pt x="24" y="24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30" y="48"/>
                    </a:lnTo>
                    <a:lnTo>
                      <a:pt x="18" y="60"/>
                    </a:lnTo>
                    <a:lnTo>
                      <a:pt x="24" y="66"/>
                    </a:lnTo>
                    <a:lnTo>
                      <a:pt x="48" y="66"/>
                    </a:lnTo>
                    <a:lnTo>
                      <a:pt x="48" y="84"/>
                    </a:lnTo>
                    <a:lnTo>
                      <a:pt x="42" y="96"/>
                    </a:lnTo>
                    <a:lnTo>
                      <a:pt x="42" y="114"/>
                    </a:lnTo>
                    <a:lnTo>
                      <a:pt x="36" y="132"/>
                    </a:lnTo>
                    <a:lnTo>
                      <a:pt x="36" y="156"/>
                    </a:lnTo>
                    <a:lnTo>
                      <a:pt x="24" y="180"/>
                    </a:lnTo>
                    <a:lnTo>
                      <a:pt x="24" y="186"/>
                    </a:lnTo>
                    <a:lnTo>
                      <a:pt x="42" y="204"/>
                    </a:lnTo>
                    <a:lnTo>
                      <a:pt x="54" y="210"/>
                    </a:lnTo>
                    <a:lnTo>
                      <a:pt x="60" y="216"/>
                    </a:lnTo>
                    <a:lnTo>
                      <a:pt x="60" y="234"/>
                    </a:lnTo>
                    <a:lnTo>
                      <a:pt x="66" y="240"/>
                    </a:lnTo>
                    <a:lnTo>
                      <a:pt x="84" y="240"/>
                    </a:lnTo>
                    <a:lnTo>
                      <a:pt x="90" y="246"/>
                    </a:lnTo>
                    <a:lnTo>
                      <a:pt x="96" y="246"/>
                    </a:lnTo>
                    <a:lnTo>
                      <a:pt x="96" y="21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  <p:grpSp>
          <p:nvGrpSpPr>
            <p:cNvPr id="7" name="Group 1321"/>
            <p:cNvGrpSpPr>
              <a:grpSpLocks/>
            </p:cNvGrpSpPr>
            <p:nvPr/>
          </p:nvGrpSpPr>
          <p:grpSpPr bwMode="auto">
            <a:xfrm>
              <a:off x="2350" y="1541"/>
              <a:ext cx="1232" cy="1487"/>
              <a:chOff x="2350" y="1541"/>
              <a:chExt cx="1232" cy="1487"/>
            </a:xfrm>
            <a:grpFill/>
          </p:grpSpPr>
          <p:sp>
            <p:nvSpPr>
              <p:cNvPr id="90" name="Zimbabwe" descr="© INSCALE GmbH, 18.06.2010"/>
              <p:cNvSpPr>
                <a:spLocks/>
              </p:cNvSpPr>
              <p:nvPr/>
            </p:nvSpPr>
            <p:spPr bwMode="auto">
              <a:xfrm>
                <a:off x="3108" y="2632"/>
                <a:ext cx="141" cy="141"/>
              </a:xfrm>
              <a:custGeom>
                <a:avLst/>
                <a:gdLst>
                  <a:gd name="T0" fmla="*/ 2147483647 w 552"/>
                  <a:gd name="T1" fmla="*/ 2147483647 h 552"/>
                  <a:gd name="T2" fmla="*/ 2147483647 w 552"/>
                  <a:gd name="T3" fmla="*/ 2147483647 h 552"/>
                  <a:gd name="T4" fmla="*/ 2147483647 w 552"/>
                  <a:gd name="T5" fmla="*/ 2147483647 h 552"/>
                  <a:gd name="T6" fmla="*/ 2147483647 w 552"/>
                  <a:gd name="T7" fmla="*/ 2147483647 h 552"/>
                  <a:gd name="T8" fmla="*/ 2147483647 w 552"/>
                  <a:gd name="T9" fmla="*/ 2147483647 h 552"/>
                  <a:gd name="T10" fmla="*/ 2147483647 w 552"/>
                  <a:gd name="T11" fmla="*/ 2147483647 h 552"/>
                  <a:gd name="T12" fmla="*/ 2147483647 w 552"/>
                  <a:gd name="T13" fmla="*/ 2147483647 h 552"/>
                  <a:gd name="T14" fmla="*/ 2147483647 w 552"/>
                  <a:gd name="T15" fmla="*/ 2147483647 h 552"/>
                  <a:gd name="T16" fmla="*/ 2147483647 w 552"/>
                  <a:gd name="T17" fmla="*/ 2147483647 h 552"/>
                  <a:gd name="T18" fmla="*/ 2147483647 w 552"/>
                  <a:gd name="T19" fmla="*/ 2147483647 h 552"/>
                  <a:gd name="T20" fmla="*/ 2147483647 w 552"/>
                  <a:gd name="T21" fmla="*/ 2147483647 h 552"/>
                  <a:gd name="T22" fmla="*/ 2147483647 w 552"/>
                  <a:gd name="T23" fmla="*/ 2147483647 h 552"/>
                  <a:gd name="T24" fmla="*/ 2147483647 w 552"/>
                  <a:gd name="T25" fmla="*/ 2147483647 h 552"/>
                  <a:gd name="T26" fmla="*/ 2147483647 w 552"/>
                  <a:gd name="T27" fmla="*/ 2147483647 h 552"/>
                  <a:gd name="T28" fmla="*/ 2147483647 w 552"/>
                  <a:gd name="T29" fmla="*/ 2147483647 h 552"/>
                  <a:gd name="T30" fmla="*/ 2147483647 w 552"/>
                  <a:gd name="T31" fmla="*/ 2147483647 h 552"/>
                  <a:gd name="T32" fmla="*/ 2147483647 w 552"/>
                  <a:gd name="T33" fmla="*/ 2147483647 h 552"/>
                  <a:gd name="T34" fmla="*/ 2147483647 w 552"/>
                  <a:gd name="T35" fmla="*/ 2147483647 h 552"/>
                  <a:gd name="T36" fmla="*/ 2147483647 w 552"/>
                  <a:gd name="T37" fmla="*/ 2147483647 h 552"/>
                  <a:gd name="T38" fmla="*/ 2147483647 w 552"/>
                  <a:gd name="T39" fmla="*/ 2147483647 h 552"/>
                  <a:gd name="T40" fmla="*/ 2147483647 w 552"/>
                  <a:gd name="T41" fmla="*/ 2147483647 h 552"/>
                  <a:gd name="T42" fmla="*/ 2147483647 w 552"/>
                  <a:gd name="T43" fmla="*/ 2147483647 h 552"/>
                  <a:gd name="T44" fmla="*/ 2147483647 w 552"/>
                  <a:gd name="T45" fmla="*/ 2147483647 h 552"/>
                  <a:gd name="T46" fmla="*/ 2147483647 w 552"/>
                  <a:gd name="T47" fmla="*/ 2147483647 h 552"/>
                  <a:gd name="T48" fmla="*/ 2147483647 w 552"/>
                  <a:gd name="T49" fmla="*/ 2147483647 h 552"/>
                  <a:gd name="T50" fmla="*/ 2147483647 w 552"/>
                  <a:gd name="T51" fmla="*/ 2147483647 h 552"/>
                  <a:gd name="T52" fmla="*/ 2147483647 w 552"/>
                  <a:gd name="T53" fmla="*/ 2147483647 h 552"/>
                  <a:gd name="T54" fmla="*/ 2147483647 w 552"/>
                  <a:gd name="T55" fmla="*/ 2147483647 h 552"/>
                  <a:gd name="T56" fmla="*/ 2147483647 w 552"/>
                  <a:gd name="T57" fmla="*/ 2147483647 h 552"/>
                  <a:gd name="T58" fmla="*/ 2147483647 w 552"/>
                  <a:gd name="T59" fmla="*/ 2147483647 h 552"/>
                  <a:gd name="T60" fmla="*/ 2147483647 w 552"/>
                  <a:gd name="T61" fmla="*/ 2147483647 h 552"/>
                  <a:gd name="T62" fmla="*/ 2147483647 w 552"/>
                  <a:gd name="T63" fmla="*/ 2147483647 h 552"/>
                  <a:gd name="T64" fmla="*/ 2147483647 w 552"/>
                  <a:gd name="T65" fmla="*/ 2147483647 h 552"/>
                  <a:gd name="T66" fmla="*/ 2147483647 w 552"/>
                  <a:gd name="T67" fmla="*/ 2147483647 h 552"/>
                  <a:gd name="T68" fmla="*/ 2147483647 w 552"/>
                  <a:gd name="T69" fmla="*/ 2147483647 h 552"/>
                  <a:gd name="T70" fmla="*/ 2147483647 w 552"/>
                  <a:gd name="T71" fmla="*/ 2147483647 h 552"/>
                  <a:gd name="T72" fmla="*/ 2147483647 w 552"/>
                  <a:gd name="T73" fmla="*/ 2147483647 h 552"/>
                  <a:gd name="T74" fmla="*/ 2147483647 w 552"/>
                  <a:gd name="T75" fmla="*/ 0 h 552"/>
                  <a:gd name="T76" fmla="*/ 2147483647 w 552"/>
                  <a:gd name="T77" fmla="*/ 2147483647 h 552"/>
                  <a:gd name="T78" fmla="*/ 2147483647 w 552"/>
                  <a:gd name="T79" fmla="*/ 2147483647 h 552"/>
                  <a:gd name="T80" fmla="*/ 2147483647 w 552"/>
                  <a:gd name="T81" fmla="*/ 2147483647 h 552"/>
                  <a:gd name="T82" fmla="*/ 2147483647 w 552"/>
                  <a:gd name="T83" fmla="*/ 2147483647 h 552"/>
                  <a:gd name="T84" fmla="*/ 2147483647 w 552"/>
                  <a:gd name="T85" fmla="*/ 2147483647 h 552"/>
                  <a:gd name="T86" fmla="*/ 2147483647 w 552"/>
                  <a:gd name="T87" fmla="*/ 2147483647 h 552"/>
                  <a:gd name="T88" fmla="*/ 2147483647 w 552"/>
                  <a:gd name="T89" fmla="*/ 2147483647 h 552"/>
                  <a:gd name="T90" fmla="*/ 2147483647 w 552"/>
                  <a:gd name="T91" fmla="*/ 2147483647 h 552"/>
                  <a:gd name="T92" fmla="*/ 2147483647 w 552"/>
                  <a:gd name="T93" fmla="*/ 2147483647 h 552"/>
                  <a:gd name="T94" fmla="*/ 2147483647 w 552"/>
                  <a:gd name="T95" fmla="*/ 2147483647 h 552"/>
                  <a:gd name="T96" fmla="*/ 2147483647 w 552"/>
                  <a:gd name="T97" fmla="*/ 2147483647 h 552"/>
                  <a:gd name="T98" fmla="*/ 2147483647 w 552"/>
                  <a:gd name="T99" fmla="*/ 2147483647 h 552"/>
                  <a:gd name="T100" fmla="*/ 2147483647 w 552"/>
                  <a:gd name="T101" fmla="*/ 2147483647 h 552"/>
                  <a:gd name="T102" fmla="*/ 2147483647 w 552"/>
                  <a:gd name="T103" fmla="*/ 2147483647 h 55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52"/>
                  <a:gd name="T157" fmla="*/ 0 h 552"/>
                  <a:gd name="T158" fmla="*/ 552 w 552"/>
                  <a:gd name="T159" fmla="*/ 552 h 55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52" h="552">
                    <a:moveTo>
                      <a:pt x="18" y="204"/>
                    </a:moveTo>
                    <a:lnTo>
                      <a:pt x="18" y="234"/>
                    </a:lnTo>
                    <a:lnTo>
                      <a:pt x="30" y="234"/>
                    </a:lnTo>
                    <a:lnTo>
                      <a:pt x="36" y="240"/>
                    </a:lnTo>
                    <a:lnTo>
                      <a:pt x="48" y="264"/>
                    </a:lnTo>
                    <a:lnTo>
                      <a:pt x="54" y="270"/>
                    </a:lnTo>
                    <a:lnTo>
                      <a:pt x="54" y="294"/>
                    </a:lnTo>
                    <a:lnTo>
                      <a:pt x="72" y="330"/>
                    </a:lnTo>
                    <a:lnTo>
                      <a:pt x="84" y="336"/>
                    </a:lnTo>
                    <a:lnTo>
                      <a:pt x="102" y="354"/>
                    </a:lnTo>
                    <a:lnTo>
                      <a:pt x="132" y="354"/>
                    </a:lnTo>
                    <a:lnTo>
                      <a:pt x="138" y="360"/>
                    </a:lnTo>
                    <a:lnTo>
                      <a:pt x="138" y="390"/>
                    </a:lnTo>
                    <a:lnTo>
                      <a:pt x="168" y="390"/>
                    </a:lnTo>
                    <a:lnTo>
                      <a:pt x="174" y="414"/>
                    </a:lnTo>
                    <a:lnTo>
                      <a:pt x="168" y="420"/>
                    </a:lnTo>
                    <a:lnTo>
                      <a:pt x="168" y="450"/>
                    </a:lnTo>
                    <a:lnTo>
                      <a:pt x="186" y="450"/>
                    </a:lnTo>
                    <a:lnTo>
                      <a:pt x="186" y="480"/>
                    </a:lnTo>
                    <a:lnTo>
                      <a:pt x="198" y="480"/>
                    </a:lnTo>
                    <a:lnTo>
                      <a:pt x="216" y="486"/>
                    </a:lnTo>
                    <a:lnTo>
                      <a:pt x="228" y="486"/>
                    </a:lnTo>
                    <a:lnTo>
                      <a:pt x="246" y="492"/>
                    </a:lnTo>
                    <a:lnTo>
                      <a:pt x="264" y="510"/>
                    </a:lnTo>
                    <a:lnTo>
                      <a:pt x="270" y="522"/>
                    </a:lnTo>
                    <a:lnTo>
                      <a:pt x="270" y="528"/>
                    </a:lnTo>
                    <a:lnTo>
                      <a:pt x="252" y="528"/>
                    </a:lnTo>
                    <a:lnTo>
                      <a:pt x="312" y="528"/>
                    </a:lnTo>
                    <a:lnTo>
                      <a:pt x="324" y="534"/>
                    </a:lnTo>
                    <a:lnTo>
                      <a:pt x="330" y="534"/>
                    </a:lnTo>
                    <a:lnTo>
                      <a:pt x="342" y="540"/>
                    </a:lnTo>
                    <a:lnTo>
                      <a:pt x="402" y="540"/>
                    </a:lnTo>
                    <a:lnTo>
                      <a:pt x="420" y="552"/>
                    </a:lnTo>
                    <a:lnTo>
                      <a:pt x="486" y="468"/>
                    </a:lnTo>
                    <a:lnTo>
                      <a:pt x="504" y="462"/>
                    </a:lnTo>
                    <a:lnTo>
                      <a:pt x="492" y="444"/>
                    </a:lnTo>
                    <a:lnTo>
                      <a:pt x="504" y="432"/>
                    </a:lnTo>
                    <a:lnTo>
                      <a:pt x="504" y="402"/>
                    </a:lnTo>
                    <a:lnTo>
                      <a:pt x="516" y="396"/>
                    </a:lnTo>
                    <a:lnTo>
                      <a:pt x="528" y="384"/>
                    </a:lnTo>
                    <a:lnTo>
                      <a:pt x="528" y="372"/>
                    </a:lnTo>
                    <a:lnTo>
                      <a:pt x="540" y="360"/>
                    </a:lnTo>
                    <a:lnTo>
                      <a:pt x="546" y="348"/>
                    </a:lnTo>
                    <a:lnTo>
                      <a:pt x="546" y="342"/>
                    </a:lnTo>
                    <a:lnTo>
                      <a:pt x="522" y="318"/>
                    </a:lnTo>
                    <a:lnTo>
                      <a:pt x="522" y="306"/>
                    </a:lnTo>
                    <a:lnTo>
                      <a:pt x="540" y="288"/>
                    </a:lnTo>
                    <a:lnTo>
                      <a:pt x="522" y="264"/>
                    </a:lnTo>
                    <a:lnTo>
                      <a:pt x="540" y="252"/>
                    </a:lnTo>
                    <a:lnTo>
                      <a:pt x="540" y="240"/>
                    </a:lnTo>
                    <a:lnTo>
                      <a:pt x="546" y="240"/>
                    </a:lnTo>
                    <a:lnTo>
                      <a:pt x="546" y="234"/>
                    </a:lnTo>
                    <a:lnTo>
                      <a:pt x="552" y="228"/>
                    </a:lnTo>
                    <a:lnTo>
                      <a:pt x="552" y="216"/>
                    </a:lnTo>
                    <a:lnTo>
                      <a:pt x="540" y="192"/>
                    </a:lnTo>
                    <a:lnTo>
                      <a:pt x="540" y="180"/>
                    </a:lnTo>
                    <a:lnTo>
                      <a:pt x="546" y="174"/>
                    </a:lnTo>
                    <a:lnTo>
                      <a:pt x="546" y="168"/>
                    </a:lnTo>
                    <a:lnTo>
                      <a:pt x="552" y="162"/>
                    </a:lnTo>
                    <a:lnTo>
                      <a:pt x="540" y="150"/>
                    </a:lnTo>
                    <a:lnTo>
                      <a:pt x="552" y="138"/>
                    </a:lnTo>
                    <a:lnTo>
                      <a:pt x="540" y="120"/>
                    </a:lnTo>
                    <a:lnTo>
                      <a:pt x="546" y="114"/>
                    </a:lnTo>
                    <a:lnTo>
                      <a:pt x="552" y="102"/>
                    </a:lnTo>
                    <a:lnTo>
                      <a:pt x="552" y="96"/>
                    </a:lnTo>
                    <a:lnTo>
                      <a:pt x="540" y="84"/>
                    </a:lnTo>
                    <a:lnTo>
                      <a:pt x="528" y="84"/>
                    </a:lnTo>
                    <a:lnTo>
                      <a:pt x="510" y="66"/>
                    </a:lnTo>
                    <a:lnTo>
                      <a:pt x="498" y="66"/>
                    </a:lnTo>
                    <a:lnTo>
                      <a:pt x="486" y="72"/>
                    </a:lnTo>
                    <a:lnTo>
                      <a:pt x="480" y="72"/>
                    </a:lnTo>
                    <a:lnTo>
                      <a:pt x="462" y="48"/>
                    </a:lnTo>
                    <a:lnTo>
                      <a:pt x="444" y="48"/>
                    </a:lnTo>
                    <a:lnTo>
                      <a:pt x="432" y="30"/>
                    </a:lnTo>
                    <a:lnTo>
                      <a:pt x="372" y="30"/>
                    </a:lnTo>
                    <a:lnTo>
                      <a:pt x="366" y="0"/>
                    </a:lnTo>
                    <a:lnTo>
                      <a:pt x="330" y="0"/>
                    </a:lnTo>
                    <a:lnTo>
                      <a:pt x="294" y="12"/>
                    </a:lnTo>
                    <a:lnTo>
                      <a:pt x="282" y="24"/>
                    </a:lnTo>
                    <a:lnTo>
                      <a:pt x="258" y="36"/>
                    </a:lnTo>
                    <a:lnTo>
                      <a:pt x="258" y="72"/>
                    </a:lnTo>
                    <a:lnTo>
                      <a:pt x="252" y="78"/>
                    </a:lnTo>
                    <a:lnTo>
                      <a:pt x="240" y="78"/>
                    </a:lnTo>
                    <a:lnTo>
                      <a:pt x="228" y="84"/>
                    </a:lnTo>
                    <a:lnTo>
                      <a:pt x="210" y="90"/>
                    </a:lnTo>
                    <a:lnTo>
                      <a:pt x="198" y="96"/>
                    </a:lnTo>
                    <a:lnTo>
                      <a:pt x="192" y="102"/>
                    </a:lnTo>
                    <a:lnTo>
                      <a:pt x="180" y="126"/>
                    </a:lnTo>
                    <a:lnTo>
                      <a:pt x="174" y="132"/>
                    </a:lnTo>
                    <a:lnTo>
                      <a:pt x="174" y="138"/>
                    </a:lnTo>
                    <a:lnTo>
                      <a:pt x="168" y="144"/>
                    </a:lnTo>
                    <a:lnTo>
                      <a:pt x="162" y="156"/>
                    </a:lnTo>
                    <a:lnTo>
                      <a:pt x="132" y="186"/>
                    </a:lnTo>
                    <a:lnTo>
                      <a:pt x="108" y="198"/>
                    </a:lnTo>
                    <a:lnTo>
                      <a:pt x="90" y="198"/>
                    </a:lnTo>
                    <a:lnTo>
                      <a:pt x="90" y="192"/>
                    </a:lnTo>
                    <a:lnTo>
                      <a:pt x="78" y="180"/>
                    </a:lnTo>
                    <a:lnTo>
                      <a:pt x="66" y="180"/>
                    </a:lnTo>
                    <a:lnTo>
                      <a:pt x="66" y="192"/>
                    </a:lnTo>
                    <a:lnTo>
                      <a:pt x="54" y="192"/>
                    </a:lnTo>
                    <a:lnTo>
                      <a:pt x="42" y="180"/>
                    </a:lnTo>
                    <a:lnTo>
                      <a:pt x="42" y="174"/>
                    </a:lnTo>
                    <a:lnTo>
                      <a:pt x="0" y="174"/>
                    </a:lnTo>
                    <a:lnTo>
                      <a:pt x="6" y="192"/>
                    </a:lnTo>
                    <a:lnTo>
                      <a:pt x="18" y="20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1" name="Zambia" descr="© INSCALE GmbH, 18.06.2010"/>
              <p:cNvSpPr>
                <a:spLocks/>
              </p:cNvSpPr>
              <p:nvPr/>
            </p:nvSpPr>
            <p:spPr bwMode="auto">
              <a:xfrm>
                <a:off x="3051" y="2478"/>
                <a:ext cx="213" cy="204"/>
              </a:xfrm>
              <a:custGeom>
                <a:avLst/>
                <a:gdLst>
                  <a:gd name="T0" fmla="*/ 2147483647 w 834"/>
                  <a:gd name="T1" fmla="*/ 2147483647 h 798"/>
                  <a:gd name="T2" fmla="*/ 2147483647 w 834"/>
                  <a:gd name="T3" fmla="*/ 2147483647 h 798"/>
                  <a:gd name="T4" fmla="*/ 2147483647 w 834"/>
                  <a:gd name="T5" fmla="*/ 2147483647 h 798"/>
                  <a:gd name="T6" fmla="*/ 2147483647 w 834"/>
                  <a:gd name="T7" fmla="*/ 2147483647 h 798"/>
                  <a:gd name="T8" fmla="*/ 2147483647 w 834"/>
                  <a:gd name="T9" fmla="*/ 2147483647 h 798"/>
                  <a:gd name="T10" fmla="*/ 2147483647 w 834"/>
                  <a:gd name="T11" fmla="*/ 2147483647 h 798"/>
                  <a:gd name="T12" fmla="*/ 2147483647 w 834"/>
                  <a:gd name="T13" fmla="*/ 2147483647 h 798"/>
                  <a:gd name="T14" fmla="*/ 2147483647 w 834"/>
                  <a:gd name="T15" fmla="*/ 2147483647 h 798"/>
                  <a:gd name="T16" fmla="*/ 2147483647 w 834"/>
                  <a:gd name="T17" fmla="*/ 2147483647 h 798"/>
                  <a:gd name="T18" fmla="*/ 2147483647 w 834"/>
                  <a:gd name="T19" fmla="*/ 2147483647 h 798"/>
                  <a:gd name="T20" fmla="*/ 2147483647 w 834"/>
                  <a:gd name="T21" fmla="*/ 2147483647 h 798"/>
                  <a:gd name="T22" fmla="*/ 2147483647 w 834"/>
                  <a:gd name="T23" fmla="*/ 2147483647 h 798"/>
                  <a:gd name="T24" fmla="*/ 2147483647 w 834"/>
                  <a:gd name="T25" fmla="*/ 2147483647 h 798"/>
                  <a:gd name="T26" fmla="*/ 2147483647 w 834"/>
                  <a:gd name="T27" fmla="*/ 2147483647 h 798"/>
                  <a:gd name="T28" fmla="*/ 2147483647 w 834"/>
                  <a:gd name="T29" fmla="*/ 2147483647 h 798"/>
                  <a:gd name="T30" fmla="*/ 2147483647 w 834"/>
                  <a:gd name="T31" fmla="*/ 2147483647 h 798"/>
                  <a:gd name="T32" fmla="*/ 2147483647 w 834"/>
                  <a:gd name="T33" fmla="*/ 2147483647 h 798"/>
                  <a:gd name="T34" fmla="*/ 2147483647 w 834"/>
                  <a:gd name="T35" fmla="*/ 2147483647 h 798"/>
                  <a:gd name="T36" fmla="*/ 2147483647 w 834"/>
                  <a:gd name="T37" fmla="*/ 2147483647 h 798"/>
                  <a:gd name="T38" fmla="*/ 2147483647 w 834"/>
                  <a:gd name="T39" fmla="*/ 2147483647 h 798"/>
                  <a:gd name="T40" fmla="*/ 2147483647 w 834"/>
                  <a:gd name="T41" fmla="*/ 2147483647 h 798"/>
                  <a:gd name="T42" fmla="*/ 2147483647 w 834"/>
                  <a:gd name="T43" fmla="*/ 2147483647 h 798"/>
                  <a:gd name="T44" fmla="*/ 2147483647 w 834"/>
                  <a:gd name="T45" fmla="*/ 2147483647 h 798"/>
                  <a:gd name="T46" fmla="*/ 2147483647 w 834"/>
                  <a:gd name="T47" fmla="*/ 2147483647 h 798"/>
                  <a:gd name="T48" fmla="*/ 2147483647 w 834"/>
                  <a:gd name="T49" fmla="*/ 2147483647 h 798"/>
                  <a:gd name="T50" fmla="*/ 2147483647 w 834"/>
                  <a:gd name="T51" fmla="*/ 2147483647 h 798"/>
                  <a:gd name="T52" fmla="*/ 2147483647 w 834"/>
                  <a:gd name="T53" fmla="*/ 2147483647 h 798"/>
                  <a:gd name="T54" fmla="*/ 2147483647 w 834"/>
                  <a:gd name="T55" fmla="*/ 2147483647 h 798"/>
                  <a:gd name="T56" fmla="*/ 2147483647 w 834"/>
                  <a:gd name="T57" fmla="*/ 2147483647 h 798"/>
                  <a:gd name="T58" fmla="*/ 2147483647 w 834"/>
                  <a:gd name="T59" fmla="*/ 2147483647 h 798"/>
                  <a:gd name="T60" fmla="*/ 2147483647 w 834"/>
                  <a:gd name="T61" fmla="*/ 2147483647 h 798"/>
                  <a:gd name="T62" fmla="*/ 2147483647 w 834"/>
                  <a:gd name="T63" fmla="*/ 2147483647 h 798"/>
                  <a:gd name="T64" fmla="*/ 2147483647 w 834"/>
                  <a:gd name="T65" fmla="*/ 2147483647 h 798"/>
                  <a:gd name="T66" fmla="*/ 2147483647 w 834"/>
                  <a:gd name="T67" fmla="*/ 2147483647 h 798"/>
                  <a:gd name="T68" fmla="*/ 2147483647 w 834"/>
                  <a:gd name="T69" fmla="*/ 2147483647 h 798"/>
                  <a:gd name="T70" fmla="*/ 2147483647 w 834"/>
                  <a:gd name="T71" fmla="*/ 2147483647 h 798"/>
                  <a:gd name="T72" fmla="*/ 2147483647 w 834"/>
                  <a:gd name="T73" fmla="*/ 2147483647 h 798"/>
                  <a:gd name="T74" fmla="*/ 2147483647 w 834"/>
                  <a:gd name="T75" fmla="*/ 2147483647 h 798"/>
                  <a:gd name="T76" fmla="*/ 2147483647 w 834"/>
                  <a:gd name="T77" fmla="*/ 2147483647 h 798"/>
                  <a:gd name="T78" fmla="*/ 2147483647 w 834"/>
                  <a:gd name="T79" fmla="*/ 2147483647 h 798"/>
                  <a:gd name="T80" fmla="*/ 2147483647 w 834"/>
                  <a:gd name="T81" fmla="*/ 2147483647 h 798"/>
                  <a:gd name="T82" fmla="*/ 2147483647 w 834"/>
                  <a:gd name="T83" fmla="*/ 2147483647 h 798"/>
                  <a:gd name="T84" fmla="*/ 2147483647 w 834"/>
                  <a:gd name="T85" fmla="*/ 2147483647 h 798"/>
                  <a:gd name="T86" fmla="*/ 2147483647 w 834"/>
                  <a:gd name="T87" fmla="*/ 2147483647 h 798"/>
                  <a:gd name="T88" fmla="*/ 2147483647 w 834"/>
                  <a:gd name="T89" fmla="*/ 2147483647 h 798"/>
                  <a:gd name="T90" fmla="*/ 2147483647 w 834"/>
                  <a:gd name="T91" fmla="*/ 2147483647 h 798"/>
                  <a:gd name="T92" fmla="*/ 2147483647 w 834"/>
                  <a:gd name="T93" fmla="*/ 2147483647 h 798"/>
                  <a:gd name="T94" fmla="*/ 2147483647 w 834"/>
                  <a:gd name="T95" fmla="*/ 2147483647 h 798"/>
                  <a:gd name="T96" fmla="*/ 2147483647 w 834"/>
                  <a:gd name="T97" fmla="*/ 2147483647 h 798"/>
                  <a:gd name="T98" fmla="*/ 2147483647 w 834"/>
                  <a:gd name="T99" fmla="*/ 2147483647 h 798"/>
                  <a:gd name="T100" fmla="*/ 2147483647 w 834"/>
                  <a:gd name="T101" fmla="*/ 2147483647 h 798"/>
                  <a:gd name="T102" fmla="*/ 2147483647 w 834"/>
                  <a:gd name="T103" fmla="*/ 2147483647 h 79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34"/>
                  <a:gd name="T157" fmla="*/ 0 h 798"/>
                  <a:gd name="T158" fmla="*/ 834 w 834"/>
                  <a:gd name="T159" fmla="*/ 798 h 79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34" h="798">
                    <a:moveTo>
                      <a:pt x="822" y="186"/>
                    </a:moveTo>
                    <a:lnTo>
                      <a:pt x="822" y="162"/>
                    </a:lnTo>
                    <a:lnTo>
                      <a:pt x="816" y="168"/>
                    </a:lnTo>
                    <a:lnTo>
                      <a:pt x="810" y="168"/>
                    </a:lnTo>
                    <a:lnTo>
                      <a:pt x="810" y="126"/>
                    </a:lnTo>
                    <a:lnTo>
                      <a:pt x="798" y="114"/>
                    </a:lnTo>
                    <a:lnTo>
                      <a:pt x="786" y="114"/>
                    </a:lnTo>
                    <a:lnTo>
                      <a:pt x="786" y="102"/>
                    </a:lnTo>
                    <a:lnTo>
                      <a:pt x="768" y="90"/>
                    </a:lnTo>
                    <a:lnTo>
                      <a:pt x="750" y="90"/>
                    </a:lnTo>
                    <a:lnTo>
                      <a:pt x="750" y="72"/>
                    </a:lnTo>
                    <a:lnTo>
                      <a:pt x="738" y="78"/>
                    </a:lnTo>
                    <a:lnTo>
                      <a:pt x="726" y="78"/>
                    </a:lnTo>
                    <a:lnTo>
                      <a:pt x="708" y="60"/>
                    </a:lnTo>
                    <a:lnTo>
                      <a:pt x="690" y="60"/>
                    </a:lnTo>
                    <a:lnTo>
                      <a:pt x="684" y="54"/>
                    </a:lnTo>
                    <a:lnTo>
                      <a:pt x="684" y="36"/>
                    </a:lnTo>
                    <a:lnTo>
                      <a:pt x="672" y="42"/>
                    </a:lnTo>
                    <a:lnTo>
                      <a:pt x="654" y="42"/>
                    </a:lnTo>
                    <a:lnTo>
                      <a:pt x="648" y="54"/>
                    </a:lnTo>
                    <a:lnTo>
                      <a:pt x="642" y="60"/>
                    </a:lnTo>
                    <a:lnTo>
                      <a:pt x="636" y="60"/>
                    </a:lnTo>
                    <a:lnTo>
                      <a:pt x="624" y="48"/>
                    </a:lnTo>
                    <a:lnTo>
                      <a:pt x="624" y="36"/>
                    </a:lnTo>
                    <a:lnTo>
                      <a:pt x="618" y="30"/>
                    </a:lnTo>
                    <a:lnTo>
                      <a:pt x="606" y="30"/>
                    </a:lnTo>
                    <a:lnTo>
                      <a:pt x="600" y="24"/>
                    </a:lnTo>
                    <a:lnTo>
                      <a:pt x="594" y="24"/>
                    </a:lnTo>
                    <a:lnTo>
                      <a:pt x="594" y="6"/>
                    </a:lnTo>
                    <a:lnTo>
                      <a:pt x="600" y="0"/>
                    </a:lnTo>
                    <a:lnTo>
                      <a:pt x="576" y="12"/>
                    </a:lnTo>
                    <a:lnTo>
                      <a:pt x="558" y="12"/>
                    </a:lnTo>
                    <a:lnTo>
                      <a:pt x="546" y="18"/>
                    </a:lnTo>
                    <a:lnTo>
                      <a:pt x="528" y="18"/>
                    </a:lnTo>
                    <a:lnTo>
                      <a:pt x="510" y="24"/>
                    </a:lnTo>
                    <a:lnTo>
                      <a:pt x="498" y="24"/>
                    </a:lnTo>
                    <a:lnTo>
                      <a:pt x="498" y="54"/>
                    </a:lnTo>
                    <a:lnTo>
                      <a:pt x="480" y="72"/>
                    </a:lnTo>
                    <a:lnTo>
                      <a:pt x="468" y="78"/>
                    </a:lnTo>
                    <a:lnTo>
                      <a:pt x="462" y="84"/>
                    </a:lnTo>
                    <a:lnTo>
                      <a:pt x="456" y="84"/>
                    </a:lnTo>
                    <a:lnTo>
                      <a:pt x="468" y="96"/>
                    </a:lnTo>
                    <a:lnTo>
                      <a:pt x="468" y="102"/>
                    </a:lnTo>
                    <a:lnTo>
                      <a:pt x="474" y="108"/>
                    </a:lnTo>
                    <a:lnTo>
                      <a:pt x="474" y="114"/>
                    </a:lnTo>
                    <a:lnTo>
                      <a:pt x="480" y="120"/>
                    </a:lnTo>
                    <a:lnTo>
                      <a:pt x="480" y="144"/>
                    </a:lnTo>
                    <a:lnTo>
                      <a:pt x="486" y="162"/>
                    </a:lnTo>
                    <a:lnTo>
                      <a:pt x="486" y="216"/>
                    </a:lnTo>
                    <a:lnTo>
                      <a:pt x="474" y="228"/>
                    </a:lnTo>
                    <a:lnTo>
                      <a:pt x="468" y="240"/>
                    </a:lnTo>
                    <a:lnTo>
                      <a:pt x="462" y="258"/>
                    </a:lnTo>
                    <a:lnTo>
                      <a:pt x="456" y="270"/>
                    </a:lnTo>
                    <a:lnTo>
                      <a:pt x="456" y="294"/>
                    </a:lnTo>
                    <a:lnTo>
                      <a:pt x="468" y="306"/>
                    </a:lnTo>
                    <a:lnTo>
                      <a:pt x="474" y="306"/>
                    </a:lnTo>
                    <a:lnTo>
                      <a:pt x="474" y="312"/>
                    </a:lnTo>
                    <a:lnTo>
                      <a:pt x="480" y="312"/>
                    </a:lnTo>
                    <a:lnTo>
                      <a:pt x="510" y="342"/>
                    </a:lnTo>
                    <a:lnTo>
                      <a:pt x="522" y="348"/>
                    </a:lnTo>
                    <a:lnTo>
                      <a:pt x="528" y="348"/>
                    </a:lnTo>
                    <a:lnTo>
                      <a:pt x="534" y="342"/>
                    </a:lnTo>
                    <a:lnTo>
                      <a:pt x="534" y="324"/>
                    </a:lnTo>
                    <a:lnTo>
                      <a:pt x="558" y="324"/>
                    </a:lnTo>
                    <a:lnTo>
                      <a:pt x="558" y="372"/>
                    </a:lnTo>
                    <a:lnTo>
                      <a:pt x="552" y="408"/>
                    </a:lnTo>
                    <a:lnTo>
                      <a:pt x="546" y="426"/>
                    </a:lnTo>
                    <a:lnTo>
                      <a:pt x="540" y="426"/>
                    </a:lnTo>
                    <a:lnTo>
                      <a:pt x="540" y="420"/>
                    </a:lnTo>
                    <a:lnTo>
                      <a:pt x="534" y="408"/>
                    </a:lnTo>
                    <a:lnTo>
                      <a:pt x="516" y="420"/>
                    </a:lnTo>
                    <a:lnTo>
                      <a:pt x="498" y="420"/>
                    </a:lnTo>
                    <a:lnTo>
                      <a:pt x="498" y="408"/>
                    </a:lnTo>
                    <a:lnTo>
                      <a:pt x="492" y="396"/>
                    </a:lnTo>
                    <a:lnTo>
                      <a:pt x="492" y="384"/>
                    </a:lnTo>
                    <a:lnTo>
                      <a:pt x="480" y="372"/>
                    </a:lnTo>
                    <a:lnTo>
                      <a:pt x="468" y="372"/>
                    </a:lnTo>
                    <a:lnTo>
                      <a:pt x="462" y="360"/>
                    </a:lnTo>
                    <a:lnTo>
                      <a:pt x="462" y="354"/>
                    </a:lnTo>
                    <a:lnTo>
                      <a:pt x="456" y="342"/>
                    </a:lnTo>
                    <a:lnTo>
                      <a:pt x="450" y="336"/>
                    </a:lnTo>
                    <a:lnTo>
                      <a:pt x="444" y="336"/>
                    </a:lnTo>
                    <a:lnTo>
                      <a:pt x="438" y="342"/>
                    </a:lnTo>
                    <a:lnTo>
                      <a:pt x="426" y="342"/>
                    </a:lnTo>
                    <a:lnTo>
                      <a:pt x="426" y="330"/>
                    </a:lnTo>
                    <a:lnTo>
                      <a:pt x="420" y="324"/>
                    </a:lnTo>
                    <a:lnTo>
                      <a:pt x="390" y="324"/>
                    </a:lnTo>
                    <a:lnTo>
                      <a:pt x="390" y="312"/>
                    </a:lnTo>
                    <a:lnTo>
                      <a:pt x="396" y="312"/>
                    </a:lnTo>
                    <a:lnTo>
                      <a:pt x="396" y="300"/>
                    </a:lnTo>
                    <a:lnTo>
                      <a:pt x="384" y="300"/>
                    </a:lnTo>
                    <a:lnTo>
                      <a:pt x="378" y="294"/>
                    </a:lnTo>
                    <a:lnTo>
                      <a:pt x="378" y="282"/>
                    </a:lnTo>
                    <a:lnTo>
                      <a:pt x="366" y="270"/>
                    </a:lnTo>
                    <a:lnTo>
                      <a:pt x="360" y="270"/>
                    </a:lnTo>
                    <a:lnTo>
                      <a:pt x="354" y="276"/>
                    </a:lnTo>
                    <a:lnTo>
                      <a:pt x="354" y="294"/>
                    </a:lnTo>
                    <a:lnTo>
                      <a:pt x="348" y="300"/>
                    </a:lnTo>
                    <a:lnTo>
                      <a:pt x="348" y="306"/>
                    </a:lnTo>
                    <a:lnTo>
                      <a:pt x="330" y="306"/>
                    </a:lnTo>
                    <a:lnTo>
                      <a:pt x="300" y="300"/>
                    </a:lnTo>
                    <a:lnTo>
                      <a:pt x="264" y="294"/>
                    </a:lnTo>
                    <a:lnTo>
                      <a:pt x="246" y="282"/>
                    </a:lnTo>
                    <a:lnTo>
                      <a:pt x="240" y="276"/>
                    </a:lnTo>
                    <a:lnTo>
                      <a:pt x="234" y="264"/>
                    </a:lnTo>
                    <a:lnTo>
                      <a:pt x="234" y="246"/>
                    </a:lnTo>
                    <a:lnTo>
                      <a:pt x="192" y="252"/>
                    </a:lnTo>
                    <a:lnTo>
                      <a:pt x="198" y="258"/>
                    </a:lnTo>
                    <a:lnTo>
                      <a:pt x="198" y="264"/>
                    </a:lnTo>
                    <a:lnTo>
                      <a:pt x="180" y="264"/>
                    </a:lnTo>
                    <a:lnTo>
                      <a:pt x="174" y="258"/>
                    </a:lnTo>
                    <a:lnTo>
                      <a:pt x="174" y="228"/>
                    </a:lnTo>
                    <a:lnTo>
                      <a:pt x="156" y="228"/>
                    </a:lnTo>
                    <a:lnTo>
                      <a:pt x="150" y="216"/>
                    </a:lnTo>
                    <a:lnTo>
                      <a:pt x="144" y="234"/>
                    </a:lnTo>
                    <a:lnTo>
                      <a:pt x="144" y="240"/>
                    </a:lnTo>
                    <a:lnTo>
                      <a:pt x="156" y="252"/>
                    </a:lnTo>
                    <a:lnTo>
                      <a:pt x="156" y="270"/>
                    </a:lnTo>
                    <a:lnTo>
                      <a:pt x="150" y="276"/>
                    </a:lnTo>
                    <a:lnTo>
                      <a:pt x="144" y="276"/>
                    </a:lnTo>
                    <a:lnTo>
                      <a:pt x="144" y="330"/>
                    </a:lnTo>
                    <a:lnTo>
                      <a:pt x="156" y="342"/>
                    </a:lnTo>
                    <a:lnTo>
                      <a:pt x="138" y="348"/>
                    </a:lnTo>
                    <a:lnTo>
                      <a:pt x="138" y="354"/>
                    </a:lnTo>
                    <a:lnTo>
                      <a:pt x="144" y="360"/>
                    </a:lnTo>
                    <a:lnTo>
                      <a:pt x="144" y="384"/>
                    </a:lnTo>
                    <a:lnTo>
                      <a:pt x="132" y="396"/>
                    </a:lnTo>
                    <a:lnTo>
                      <a:pt x="126" y="396"/>
                    </a:lnTo>
                    <a:lnTo>
                      <a:pt x="0" y="390"/>
                    </a:lnTo>
                    <a:lnTo>
                      <a:pt x="0" y="642"/>
                    </a:lnTo>
                    <a:lnTo>
                      <a:pt x="6" y="654"/>
                    </a:lnTo>
                    <a:lnTo>
                      <a:pt x="6" y="672"/>
                    </a:lnTo>
                    <a:lnTo>
                      <a:pt x="96" y="762"/>
                    </a:lnTo>
                    <a:lnTo>
                      <a:pt x="114" y="768"/>
                    </a:lnTo>
                    <a:lnTo>
                      <a:pt x="138" y="756"/>
                    </a:lnTo>
                    <a:lnTo>
                      <a:pt x="144" y="756"/>
                    </a:lnTo>
                    <a:lnTo>
                      <a:pt x="150" y="750"/>
                    </a:lnTo>
                    <a:lnTo>
                      <a:pt x="168" y="750"/>
                    </a:lnTo>
                    <a:lnTo>
                      <a:pt x="174" y="756"/>
                    </a:lnTo>
                    <a:lnTo>
                      <a:pt x="174" y="762"/>
                    </a:lnTo>
                    <a:lnTo>
                      <a:pt x="204" y="756"/>
                    </a:lnTo>
                    <a:lnTo>
                      <a:pt x="222" y="774"/>
                    </a:lnTo>
                    <a:lnTo>
                      <a:pt x="264" y="774"/>
                    </a:lnTo>
                    <a:lnTo>
                      <a:pt x="264" y="780"/>
                    </a:lnTo>
                    <a:lnTo>
                      <a:pt x="276" y="792"/>
                    </a:lnTo>
                    <a:lnTo>
                      <a:pt x="288" y="792"/>
                    </a:lnTo>
                    <a:lnTo>
                      <a:pt x="288" y="780"/>
                    </a:lnTo>
                    <a:lnTo>
                      <a:pt x="300" y="780"/>
                    </a:lnTo>
                    <a:lnTo>
                      <a:pt x="312" y="792"/>
                    </a:lnTo>
                    <a:lnTo>
                      <a:pt x="312" y="798"/>
                    </a:lnTo>
                    <a:lnTo>
                      <a:pt x="330" y="798"/>
                    </a:lnTo>
                    <a:lnTo>
                      <a:pt x="354" y="786"/>
                    </a:lnTo>
                    <a:lnTo>
                      <a:pt x="384" y="756"/>
                    </a:lnTo>
                    <a:lnTo>
                      <a:pt x="390" y="744"/>
                    </a:lnTo>
                    <a:lnTo>
                      <a:pt x="396" y="738"/>
                    </a:lnTo>
                    <a:lnTo>
                      <a:pt x="396" y="732"/>
                    </a:lnTo>
                    <a:lnTo>
                      <a:pt x="402" y="726"/>
                    </a:lnTo>
                    <a:lnTo>
                      <a:pt x="414" y="702"/>
                    </a:lnTo>
                    <a:lnTo>
                      <a:pt x="420" y="696"/>
                    </a:lnTo>
                    <a:lnTo>
                      <a:pt x="432" y="690"/>
                    </a:lnTo>
                    <a:lnTo>
                      <a:pt x="450" y="684"/>
                    </a:lnTo>
                    <a:lnTo>
                      <a:pt x="462" y="678"/>
                    </a:lnTo>
                    <a:lnTo>
                      <a:pt x="474" y="678"/>
                    </a:lnTo>
                    <a:lnTo>
                      <a:pt x="480" y="672"/>
                    </a:lnTo>
                    <a:lnTo>
                      <a:pt x="480" y="636"/>
                    </a:lnTo>
                    <a:lnTo>
                      <a:pt x="504" y="624"/>
                    </a:lnTo>
                    <a:lnTo>
                      <a:pt x="516" y="612"/>
                    </a:lnTo>
                    <a:lnTo>
                      <a:pt x="552" y="600"/>
                    </a:lnTo>
                    <a:lnTo>
                      <a:pt x="588" y="600"/>
                    </a:lnTo>
                    <a:lnTo>
                      <a:pt x="588" y="576"/>
                    </a:lnTo>
                    <a:lnTo>
                      <a:pt x="570" y="558"/>
                    </a:lnTo>
                    <a:lnTo>
                      <a:pt x="582" y="546"/>
                    </a:lnTo>
                    <a:lnTo>
                      <a:pt x="612" y="546"/>
                    </a:lnTo>
                    <a:lnTo>
                      <a:pt x="630" y="528"/>
                    </a:lnTo>
                    <a:lnTo>
                      <a:pt x="642" y="528"/>
                    </a:lnTo>
                    <a:lnTo>
                      <a:pt x="654" y="522"/>
                    </a:lnTo>
                    <a:lnTo>
                      <a:pt x="672" y="522"/>
                    </a:lnTo>
                    <a:lnTo>
                      <a:pt x="690" y="516"/>
                    </a:lnTo>
                    <a:lnTo>
                      <a:pt x="702" y="510"/>
                    </a:lnTo>
                    <a:lnTo>
                      <a:pt x="708" y="510"/>
                    </a:lnTo>
                    <a:lnTo>
                      <a:pt x="732" y="498"/>
                    </a:lnTo>
                    <a:lnTo>
                      <a:pt x="750" y="486"/>
                    </a:lnTo>
                    <a:lnTo>
                      <a:pt x="762" y="480"/>
                    </a:lnTo>
                    <a:lnTo>
                      <a:pt x="780" y="474"/>
                    </a:lnTo>
                    <a:lnTo>
                      <a:pt x="786" y="468"/>
                    </a:lnTo>
                    <a:lnTo>
                      <a:pt x="792" y="468"/>
                    </a:lnTo>
                    <a:lnTo>
                      <a:pt x="780" y="462"/>
                    </a:lnTo>
                    <a:lnTo>
                      <a:pt x="768" y="450"/>
                    </a:lnTo>
                    <a:lnTo>
                      <a:pt x="756" y="444"/>
                    </a:lnTo>
                    <a:lnTo>
                      <a:pt x="756" y="438"/>
                    </a:lnTo>
                    <a:lnTo>
                      <a:pt x="762" y="432"/>
                    </a:lnTo>
                    <a:lnTo>
                      <a:pt x="768" y="420"/>
                    </a:lnTo>
                    <a:lnTo>
                      <a:pt x="774" y="414"/>
                    </a:lnTo>
                    <a:lnTo>
                      <a:pt x="780" y="402"/>
                    </a:lnTo>
                    <a:lnTo>
                      <a:pt x="774" y="366"/>
                    </a:lnTo>
                    <a:lnTo>
                      <a:pt x="780" y="366"/>
                    </a:lnTo>
                    <a:lnTo>
                      <a:pt x="786" y="360"/>
                    </a:lnTo>
                    <a:lnTo>
                      <a:pt x="798" y="354"/>
                    </a:lnTo>
                    <a:lnTo>
                      <a:pt x="816" y="336"/>
                    </a:lnTo>
                    <a:lnTo>
                      <a:pt x="816" y="330"/>
                    </a:lnTo>
                    <a:lnTo>
                      <a:pt x="804" y="330"/>
                    </a:lnTo>
                    <a:lnTo>
                      <a:pt x="804" y="258"/>
                    </a:lnTo>
                    <a:lnTo>
                      <a:pt x="810" y="240"/>
                    </a:lnTo>
                    <a:lnTo>
                      <a:pt x="798" y="234"/>
                    </a:lnTo>
                    <a:lnTo>
                      <a:pt x="798" y="216"/>
                    </a:lnTo>
                    <a:lnTo>
                      <a:pt x="804" y="216"/>
                    </a:lnTo>
                    <a:lnTo>
                      <a:pt x="810" y="210"/>
                    </a:lnTo>
                    <a:lnTo>
                      <a:pt x="834" y="198"/>
                    </a:lnTo>
                    <a:lnTo>
                      <a:pt x="834" y="186"/>
                    </a:lnTo>
                    <a:lnTo>
                      <a:pt x="822" y="18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2" name="Western Sahara" descr="© INSCALE GmbH, 18.06.2010"/>
              <p:cNvSpPr>
                <a:spLocks/>
              </p:cNvSpPr>
              <p:nvPr/>
            </p:nvSpPr>
            <p:spPr bwMode="auto">
              <a:xfrm>
                <a:off x="2353" y="1740"/>
                <a:ext cx="153" cy="131"/>
              </a:xfrm>
              <a:custGeom>
                <a:avLst/>
                <a:gdLst>
                  <a:gd name="T0" fmla="*/ 2147483647 w 600"/>
                  <a:gd name="T1" fmla="*/ 0 h 510"/>
                  <a:gd name="T2" fmla="*/ 2147483647 w 600"/>
                  <a:gd name="T3" fmla="*/ 0 h 510"/>
                  <a:gd name="T4" fmla="*/ 2147483647 w 600"/>
                  <a:gd name="T5" fmla="*/ 2147483647 h 510"/>
                  <a:gd name="T6" fmla="*/ 2147483647 w 600"/>
                  <a:gd name="T7" fmla="*/ 2147483647 h 510"/>
                  <a:gd name="T8" fmla="*/ 2147483647 w 600"/>
                  <a:gd name="T9" fmla="*/ 2147483647 h 510"/>
                  <a:gd name="T10" fmla="*/ 2147483647 w 600"/>
                  <a:gd name="T11" fmla="*/ 2147483647 h 510"/>
                  <a:gd name="T12" fmla="*/ 2147483647 w 600"/>
                  <a:gd name="T13" fmla="*/ 2147483647 h 510"/>
                  <a:gd name="T14" fmla="*/ 2147483647 w 600"/>
                  <a:gd name="T15" fmla="*/ 2147483647 h 510"/>
                  <a:gd name="T16" fmla="*/ 2147483647 w 600"/>
                  <a:gd name="T17" fmla="*/ 2147483647 h 510"/>
                  <a:gd name="T18" fmla="*/ 2147483647 w 600"/>
                  <a:gd name="T19" fmla="*/ 2147483647 h 510"/>
                  <a:gd name="T20" fmla="*/ 2147483647 w 600"/>
                  <a:gd name="T21" fmla="*/ 2147483647 h 510"/>
                  <a:gd name="T22" fmla="*/ 2147483647 w 600"/>
                  <a:gd name="T23" fmla="*/ 2147483647 h 510"/>
                  <a:gd name="T24" fmla="*/ 2147483647 w 600"/>
                  <a:gd name="T25" fmla="*/ 2147483647 h 510"/>
                  <a:gd name="T26" fmla="*/ 2147483647 w 600"/>
                  <a:gd name="T27" fmla="*/ 2147483647 h 510"/>
                  <a:gd name="T28" fmla="*/ 2147483647 w 600"/>
                  <a:gd name="T29" fmla="*/ 2147483647 h 510"/>
                  <a:gd name="T30" fmla="*/ 2147483647 w 600"/>
                  <a:gd name="T31" fmla="*/ 2147483647 h 510"/>
                  <a:gd name="T32" fmla="*/ 2147483647 w 600"/>
                  <a:gd name="T33" fmla="*/ 2147483647 h 510"/>
                  <a:gd name="T34" fmla="*/ 2147483647 w 600"/>
                  <a:gd name="T35" fmla="*/ 2147483647 h 510"/>
                  <a:gd name="T36" fmla="*/ 2147483647 w 600"/>
                  <a:gd name="T37" fmla="*/ 2147483647 h 510"/>
                  <a:gd name="T38" fmla="*/ 2147483647 w 600"/>
                  <a:gd name="T39" fmla="*/ 2147483647 h 510"/>
                  <a:gd name="T40" fmla="*/ 2147483647 w 600"/>
                  <a:gd name="T41" fmla="*/ 2147483647 h 510"/>
                  <a:gd name="T42" fmla="*/ 2147483647 w 600"/>
                  <a:gd name="T43" fmla="*/ 2147483647 h 510"/>
                  <a:gd name="T44" fmla="*/ 2147483647 w 600"/>
                  <a:gd name="T45" fmla="*/ 2147483647 h 510"/>
                  <a:gd name="T46" fmla="*/ 2147483647 w 600"/>
                  <a:gd name="T47" fmla="*/ 2147483647 h 510"/>
                  <a:gd name="T48" fmla="*/ 2147483647 w 600"/>
                  <a:gd name="T49" fmla="*/ 2147483647 h 510"/>
                  <a:gd name="T50" fmla="*/ 2147483647 w 600"/>
                  <a:gd name="T51" fmla="*/ 2147483647 h 510"/>
                  <a:gd name="T52" fmla="*/ 2147483647 w 600"/>
                  <a:gd name="T53" fmla="*/ 2147483647 h 510"/>
                  <a:gd name="T54" fmla="*/ 2147483647 w 600"/>
                  <a:gd name="T55" fmla="*/ 2147483647 h 510"/>
                  <a:gd name="T56" fmla="*/ 2147483647 w 600"/>
                  <a:gd name="T57" fmla="*/ 2147483647 h 510"/>
                  <a:gd name="T58" fmla="*/ 2147483647 w 600"/>
                  <a:gd name="T59" fmla="*/ 2147483647 h 510"/>
                  <a:gd name="T60" fmla="*/ 2147483647 w 600"/>
                  <a:gd name="T61" fmla="*/ 2147483647 h 510"/>
                  <a:gd name="T62" fmla="*/ 2147483647 w 600"/>
                  <a:gd name="T63" fmla="*/ 2147483647 h 510"/>
                  <a:gd name="T64" fmla="*/ 2147483647 w 600"/>
                  <a:gd name="T65" fmla="*/ 2147483647 h 510"/>
                  <a:gd name="T66" fmla="*/ 2147483647 w 600"/>
                  <a:gd name="T67" fmla="*/ 2147483647 h 510"/>
                  <a:gd name="T68" fmla="*/ 2147483647 w 600"/>
                  <a:gd name="T69" fmla="*/ 2147483647 h 510"/>
                  <a:gd name="T70" fmla="*/ 2147483647 w 600"/>
                  <a:gd name="T71" fmla="*/ 2147483647 h 510"/>
                  <a:gd name="T72" fmla="*/ 2147483647 w 600"/>
                  <a:gd name="T73" fmla="*/ 2147483647 h 510"/>
                  <a:gd name="T74" fmla="*/ 2147483647 w 600"/>
                  <a:gd name="T75" fmla="*/ 2147483647 h 510"/>
                  <a:gd name="T76" fmla="*/ 2147483647 w 600"/>
                  <a:gd name="T77" fmla="*/ 2147483647 h 510"/>
                  <a:gd name="T78" fmla="*/ 0 w 600"/>
                  <a:gd name="T79" fmla="*/ 2147483647 h 510"/>
                  <a:gd name="T80" fmla="*/ 0 w 600"/>
                  <a:gd name="T81" fmla="*/ 2147483647 h 510"/>
                  <a:gd name="T82" fmla="*/ 2147483647 w 600"/>
                  <a:gd name="T83" fmla="*/ 2147483647 h 510"/>
                  <a:gd name="T84" fmla="*/ 2147483647 w 600"/>
                  <a:gd name="T85" fmla="*/ 2147483647 h 510"/>
                  <a:gd name="T86" fmla="*/ 2147483647 w 600"/>
                  <a:gd name="T87" fmla="*/ 2147483647 h 510"/>
                  <a:gd name="T88" fmla="*/ 2147483647 w 600"/>
                  <a:gd name="T89" fmla="*/ 2147483647 h 510"/>
                  <a:gd name="T90" fmla="*/ 2147483647 w 600"/>
                  <a:gd name="T91" fmla="*/ 2147483647 h 510"/>
                  <a:gd name="T92" fmla="*/ 2147483647 w 600"/>
                  <a:gd name="T93" fmla="*/ 2147483647 h 510"/>
                  <a:gd name="T94" fmla="*/ 2147483647 w 600"/>
                  <a:gd name="T95" fmla="*/ 2147483647 h 510"/>
                  <a:gd name="T96" fmla="*/ 2147483647 w 600"/>
                  <a:gd name="T97" fmla="*/ 2147483647 h 510"/>
                  <a:gd name="T98" fmla="*/ 2147483647 w 600"/>
                  <a:gd name="T99" fmla="*/ 2147483647 h 510"/>
                  <a:gd name="T100" fmla="*/ 2147483647 w 600"/>
                  <a:gd name="T101" fmla="*/ 2147483647 h 510"/>
                  <a:gd name="T102" fmla="*/ 2147483647 w 600"/>
                  <a:gd name="T103" fmla="*/ 2147483647 h 510"/>
                  <a:gd name="T104" fmla="*/ 2147483647 w 600"/>
                  <a:gd name="T105" fmla="*/ 2147483647 h 510"/>
                  <a:gd name="T106" fmla="*/ 2147483647 w 600"/>
                  <a:gd name="T107" fmla="*/ 2147483647 h 510"/>
                  <a:gd name="T108" fmla="*/ 2147483647 w 600"/>
                  <a:gd name="T109" fmla="*/ 2147483647 h 510"/>
                  <a:gd name="T110" fmla="*/ 2147483647 w 600"/>
                  <a:gd name="T111" fmla="*/ 2147483647 h 510"/>
                  <a:gd name="T112" fmla="*/ 2147483647 w 600"/>
                  <a:gd name="T113" fmla="*/ 0 h 510"/>
                  <a:gd name="T114" fmla="*/ 2147483647 w 600"/>
                  <a:gd name="T115" fmla="*/ 0 h 51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00"/>
                  <a:gd name="T175" fmla="*/ 0 h 510"/>
                  <a:gd name="T176" fmla="*/ 600 w 600"/>
                  <a:gd name="T177" fmla="*/ 510 h 51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00" h="510">
                    <a:moveTo>
                      <a:pt x="546" y="0"/>
                    </a:moveTo>
                    <a:lnTo>
                      <a:pt x="288" y="0"/>
                    </a:lnTo>
                    <a:lnTo>
                      <a:pt x="282" y="6"/>
                    </a:lnTo>
                    <a:lnTo>
                      <a:pt x="270" y="30"/>
                    </a:lnTo>
                    <a:lnTo>
                      <a:pt x="270" y="42"/>
                    </a:lnTo>
                    <a:lnTo>
                      <a:pt x="264" y="54"/>
                    </a:lnTo>
                    <a:lnTo>
                      <a:pt x="264" y="66"/>
                    </a:lnTo>
                    <a:lnTo>
                      <a:pt x="234" y="96"/>
                    </a:lnTo>
                    <a:lnTo>
                      <a:pt x="198" y="96"/>
                    </a:lnTo>
                    <a:lnTo>
                      <a:pt x="186" y="108"/>
                    </a:lnTo>
                    <a:lnTo>
                      <a:pt x="186" y="144"/>
                    </a:lnTo>
                    <a:lnTo>
                      <a:pt x="156" y="174"/>
                    </a:lnTo>
                    <a:lnTo>
                      <a:pt x="156" y="186"/>
                    </a:lnTo>
                    <a:lnTo>
                      <a:pt x="168" y="210"/>
                    </a:lnTo>
                    <a:lnTo>
                      <a:pt x="168" y="222"/>
                    </a:lnTo>
                    <a:lnTo>
                      <a:pt x="156" y="246"/>
                    </a:lnTo>
                    <a:lnTo>
                      <a:pt x="144" y="252"/>
                    </a:lnTo>
                    <a:lnTo>
                      <a:pt x="138" y="252"/>
                    </a:lnTo>
                    <a:lnTo>
                      <a:pt x="132" y="258"/>
                    </a:lnTo>
                    <a:lnTo>
                      <a:pt x="126" y="270"/>
                    </a:lnTo>
                    <a:lnTo>
                      <a:pt x="114" y="282"/>
                    </a:lnTo>
                    <a:lnTo>
                      <a:pt x="102" y="288"/>
                    </a:lnTo>
                    <a:lnTo>
                      <a:pt x="96" y="294"/>
                    </a:lnTo>
                    <a:lnTo>
                      <a:pt x="84" y="300"/>
                    </a:lnTo>
                    <a:lnTo>
                      <a:pt x="78" y="306"/>
                    </a:lnTo>
                    <a:lnTo>
                      <a:pt x="78" y="318"/>
                    </a:lnTo>
                    <a:lnTo>
                      <a:pt x="90" y="324"/>
                    </a:lnTo>
                    <a:lnTo>
                      <a:pt x="78" y="330"/>
                    </a:lnTo>
                    <a:lnTo>
                      <a:pt x="60" y="366"/>
                    </a:lnTo>
                    <a:lnTo>
                      <a:pt x="60" y="384"/>
                    </a:lnTo>
                    <a:lnTo>
                      <a:pt x="48" y="384"/>
                    </a:lnTo>
                    <a:lnTo>
                      <a:pt x="48" y="390"/>
                    </a:lnTo>
                    <a:lnTo>
                      <a:pt x="54" y="396"/>
                    </a:lnTo>
                    <a:lnTo>
                      <a:pt x="54" y="408"/>
                    </a:lnTo>
                    <a:lnTo>
                      <a:pt x="48" y="420"/>
                    </a:lnTo>
                    <a:lnTo>
                      <a:pt x="36" y="426"/>
                    </a:lnTo>
                    <a:lnTo>
                      <a:pt x="24" y="426"/>
                    </a:lnTo>
                    <a:lnTo>
                      <a:pt x="18" y="432"/>
                    </a:lnTo>
                    <a:lnTo>
                      <a:pt x="6" y="456"/>
                    </a:lnTo>
                    <a:lnTo>
                      <a:pt x="0" y="462"/>
                    </a:lnTo>
                    <a:lnTo>
                      <a:pt x="0" y="510"/>
                    </a:lnTo>
                    <a:lnTo>
                      <a:pt x="276" y="510"/>
                    </a:lnTo>
                    <a:lnTo>
                      <a:pt x="282" y="408"/>
                    </a:lnTo>
                    <a:lnTo>
                      <a:pt x="276" y="396"/>
                    </a:lnTo>
                    <a:lnTo>
                      <a:pt x="276" y="378"/>
                    </a:lnTo>
                    <a:lnTo>
                      <a:pt x="282" y="366"/>
                    </a:lnTo>
                    <a:lnTo>
                      <a:pt x="306" y="354"/>
                    </a:lnTo>
                    <a:lnTo>
                      <a:pt x="336" y="354"/>
                    </a:lnTo>
                    <a:lnTo>
                      <a:pt x="348" y="348"/>
                    </a:lnTo>
                    <a:lnTo>
                      <a:pt x="354" y="342"/>
                    </a:lnTo>
                    <a:lnTo>
                      <a:pt x="354" y="150"/>
                    </a:lnTo>
                    <a:lnTo>
                      <a:pt x="366" y="144"/>
                    </a:lnTo>
                    <a:lnTo>
                      <a:pt x="366" y="132"/>
                    </a:lnTo>
                    <a:lnTo>
                      <a:pt x="588" y="126"/>
                    </a:lnTo>
                    <a:lnTo>
                      <a:pt x="588" y="90"/>
                    </a:lnTo>
                    <a:lnTo>
                      <a:pt x="594" y="84"/>
                    </a:lnTo>
                    <a:lnTo>
                      <a:pt x="600" y="0"/>
                    </a:lnTo>
                    <a:lnTo>
                      <a:pt x="546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3" name="Uganda" descr="© INSCALE GmbH, 18.06.2010"/>
              <p:cNvSpPr>
                <a:spLocks noEditPoints="1"/>
              </p:cNvSpPr>
              <p:nvPr/>
            </p:nvSpPr>
            <p:spPr bwMode="auto">
              <a:xfrm>
                <a:off x="3192" y="2224"/>
                <a:ext cx="100" cy="118"/>
              </a:xfrm>
              <a:custGeom>
                <a:avLst/>
                <a:gdLst>
                  <a:gd name="T0" fmla="*/ 2147483647 w 390"/>
                  <a:gd name="T1" fmla="*/ 2147483647 h 462"/>
                  <a:gd name="T2" fmla="*/ 2147483647 w 390"/>
                  <a:gd name="T3" fmla="*/ 2147483647 h 462"/>
                  <a:gd name="T4" fmla="*/ 2147483647 w 390"/>
                  <a:gd name="T5" fmla="*/ 2147483647 h 462"/>
                  <a:gd name="T6" fmla="*/ 2147483647 w 390"/>
                  <a:gd name="T7" fmla="*/ 2147483647 h 462"/>
                  <a:gd name="T8" fmla="*/ 2147483647 w 390"/>
                  <a:gd name="T9" fmla="*/ 2147483647 h 462"/>
                  <a:gd name="T10" fmla="*/ 2147483647 w 390"/>
                  <a:gd name="T11" fmla="*/ 2147483647 h 462"/>
                  <a:gd name="T12" fmla="*/ 2147483647 w 390"/>
                  <a:gd name="T13" fmla="*/ 2147483647 h 462"/>
                  <a:gd name="T14" fmla="*/ 2147483647 w 390"/>
                  <a:gd name="T15" fmla="*/ 2147483647 h 462"/>
                  <a:gd name="T16" fmla="*/ 2147483647 w 390"/>
                  <a:gd name="T17" fmla="*/ 2147483647 h 462"/>
                  <a:gd name="T18" fmla="*/ 2147483647 w 390"/>
                  <a:gd name="T19" fmla="*/ 2147483647 h 462"/>
                  <a:gd name="T20" fmla="*/ 2147483647 w 390"/>
                  <a:gd name="T21" fmla="*/ 2147483647 h 462"/>
                  <a:gd name="T22" fmla="*/ 2147483647 w 390"/>
                  <a:gd name="T23" fmla="*/ 2147483647 h 462"/>
                  <a:gd name="T24" fmla="*/ 2147483647 w 390"/>
                  <a:gd name="T25" fmla="*/ 0 h 462"/>
                  <a:gd name="T26" fmla="*/ 2147483647 w 390"/>
                  <a:gd name="T27" fmla="*/ 2147483647 h 462"/>
                  <a:gd name="T28" fmla="*/ 2147483647 w 390"/>
                  <a:gd name="T29" fmla="*/ 2147483647 h 462"/>
                  <a:gd name="T30" fmla="*/ 2147483647 w 390"/>
                  <a:gd name="T31" fmla="*/ 2147483647 h 462"/>
                  <a:gd name="T32" fmla="*/ 2147483647 w 390"/>
                  <a:gd name="T33" fmla="*/ 2147483647 h 462"/>
                  <a:gd name="T34" fmla="*/ 2147483647 w 390"/>
                  <a:gd name="T35" fmla="*/ 2147483647 h 462"/>
                  <a:gd name="T36" fmla="*/ 2147483647 w 390"/>
                  <a:gd name="T37" fmla="*/ 2147483647 h 462"/>
                  <a:gd name="T38" fmla="*/ 2147483647 w 390"/>
                  <a:gd name="T39" fmla="*/ 2147483647 h 462"/>
                  <a:gd name="T40" fmla="*/ 2147483647 w 390"/>
                  <a:gd name="T41" fmla="*/ 2147483647 h 462"/>
                  <a:gd name="T42" fmla="*/ 2147483647 w 390"/>
                  <a:gd name="T43" fmla="*/ 2147483647 h 462"/>
                  <a:gd name="T44" fmla="*/ 2147483647 w 390"/>
                  <a:gd name="T45" fmla="*/ 2147483647 h 462"/>
                  <a:gd name="T46" fmla="*/ 2147483647 w 390"/>
                  <a:gd name="T47" fmla="*/ 2147483647 h 462"/>
                  <a:gd name="T48" fmla="*/ 2147483647 w 390"/>
                  <a:gd name="T49" fmla="*/ 2147483647 h 462"/>
                  <a:gd name="T50" fmla="*/ 2147483647 w 390"/>
                  <a:gd name="T51" fmla="*/ 2147483647 h 462"/>
                  <a:gd name="T52" fmla="*/ 2147483647 w 390"/>
                  <a:gd name="T53" fmla="*/ 2147483647 h 462"/>
                  <a:gd name="T54" fmla="*/ 2147483647 w 390"/>
                  <a:gd name="T55" fmla="*/ 2147483647 h 462"/>
                  <a:gd name="T56" fmla="*/ 2147483647 w 390"/>
                  <a:gd name="T57" fmla="*/ 2147483647 h 462"/>
                  <a:gd name="T58" fmla="*/ 2147483647 w 390"/>
                  <a:gd name="T59" fmla="*/ 2147483647 h 462"/>
                  <a:gd name="T60" fmla="*/ 2147483647 w 390"/>
                  <a:gd name="T61" fmla="*/ 2147483647 h 462"/>
                  <a:gd name="T62" fmla="*/ 2147483647 w 390"/>
                  <a:gd name="T63" fmla="*/ 2147483647 h 462"/>
                  <a:gd name="T64" fmla="*/ 2147483647 w 390"/>
                  <a:gd name="T65" fmla="*/ 2147483647 h 462"/>
                  <a:gd name="T66" fmla="*/ 2147483647 w 390"/>
                  <a:gd name="T67" fmla="*/ 2147483647 h 462"/>
                  <a:gd name="T68" fmla="*/ 2147483647 w 390"/>
                  <a:gd name="T69" fmla="*/ 2147483647 h 462"/>
                  <a:gd name="T70" fmla="*/ 2147483647 w 390"/>
                  <a:gd name="T71" fmla="*/ 2147483647 h 462"/>
                  <a:gd name="T72" fmla="*/ 2147483647 w 390"/>
                  <a:gd name="T73" fmla="*/ 2147483647 h 462"/>
                  <a:gd name="T74" fmla="*/ 2147483647 w 390"/>
                  <a:gd name="T75" fmla="*/ 2147483647 h 462"/>
                  <a:gd name="T76" fmla="*/ 2147483647 w 390"/>
                  <a:gd name="T77" fmla="*/ 2147483647 h 462"/>
                  <a:gd name="T78" fmla="*/ 2147483647 w 390"/>
                  <a:gd name="T79" fmla="*/ 2147483647 h 462"/>
                  <a:gd name="T80" fmla="*/ 2147483647 w 390"/>
                  <a:gd name="T81" fmla="*/ 2147483647 h 462"/>
                  <a:gd name="T82" fmla="*/ 2147483647 w 390"/>
                  <a:gd name="T83" fmla="*/ 2147483647 h 462"/>
                  <a:gd name="T84" fmla="*/ 2147483647 w 390"/>
                  <a:gd name="T85" fmla="*/ 2147483647 h 462"/>
                  <a:gd name="T86" fmla="*/ 2147483647 w 390"/>
                  <a:gd name="T87" fmla="*/ 2147483647 h 462"/>
                  <a:gd name="T88" fmla="*/ 2147483647 w 390"/>
                  <a:gd name="T89" fmla="*/ 2147483647 h 462"/>
                  <a:gd name="T90" fmla="*/ 2147483647 w 390"/>
                  <a:gd name="T91" fmla="*/ 2147483647 h 462"/>
                  <a:gd name="T92" fmla="*/ 2147483647 w 390"/>
                  <a:gd name="T93" fmla="*/ 2147483647 h 462"/>
                  <a:gd name="T94" fmla="*/ 2147483647 w 390"/>
                  <a:gd name="T95" fmla="*/ 2147483647 h 462"/>
                  <a:gd name="T96" fmla="*/ 2147483647 w 390"/>
                  <a:gd name="T97" fmla="*/ 2147483647 h 462"/>
                  <a:gd name="T98" fmla="*/ 2147483647 w 390"/>
                  <a:gd name="T99" fmla="*/ 2147483647 h 462"/>
                  <a:gd name="T100" fmla="*/ 2147483647 w 390"/>
                  <a:gd name="T101" fmla="*/ 2147483647 h 462"/>
                  <a:gd name="T102" fmla="*/ 2147483647 w 390"/>
                  <a:gd name="T103" fmla="*/ 2147483647 h 462"/>
                  <a:gd name="T104" fmla="*/ 2147483647 w 390"/>
                  <a:gd name="T105" fmla="*/ 2147483647 h 462"/>
                  <a:gd name="T106" fmla="*/ 2147483647 w 390"/>
                  <a:gd name="T107" fmla="*/ 2147483647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90"/>
                  <a:gd name="T163" fmla="*/ 0 h 462"/>
                  <a:gd name="T164" fmla="*/ 390 w 390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90" h="462">
                    <a:moveTo>
                      <a:pt x="306" y="426"/>
                    </a:moveTo>
                    <a:lnTo>
                      <a:pt x="318" y="426"/>
                    </a:lnTo>
                    <a:lnTo>
                      <a:pt x="318" y="420"/>
                    </a:lnTo>
                    <a:lnTo>
                      <a:pt x="306" y="420"/>
                    </a:lnTo>
                    <a:lnTo>
                      <a:pt x="306" y="426"/>
                    </a:lnTo>
                    <a:close/>
                    <a:moveTo>
                      <a:pt x="390" y="192"/>
                    </a:moveTo>
                    <a:lnTo>
                      <a:pt x="384" y="180"/>
                    </a:lnTo>
                    <a:lnTo>
                      <a:pt x="378" y="174"/>
                    </a:lnTo>
                    <a:lnTo>
                      <a:pt x="366" y="150"/>
                    </a:lnTo>
                    <a:lnTo>
                      <a:pt x="366" y="144"/>
                    </a:lnTo>
                    <a:lnTo>
                      <a:pt x="372" y="138"/>
                    </a:lnTo>
                    <a:lnTo>
                      <a:pt x="378" y="138"/>
                    </a:lnTo>
                    <a:lnTo>
                      <a:pt x="384" y="132"/>
                    </a:lnTo>
                    <a:lnTo>
                      <a:pt x="348" y="90"/>
                    </a:lnTo>
                    <a:lnTo>
                      <a:pt x="354" y="84"/>
                    </a:lnTo>
                    <a:lnTo>
                      <a:pt x="336" y="66"/>
                    </a:lnTo>
                    <a:lnTo>
                      <a:pt x="336" y="60"/>
                    </a:lnTo>
                    <a:lnTo>
                      <a:pt x="342" y="54"/>
                    </a:lnTo>
                    <a:lnTo>
                      <a:pt x="342" y="42"/>
                    </a:lnTo>
                    <a:lnTo>
                      <a:pt x="336" y="42"/>
                    </a:lnTo>
                    <a:lnTo>
                      <a:pt x="336" y="48"/>
                    </a:lnTo>
                    <a:lnTo>
                      <a:pt x="330" y="42"/>
                    </a:lnTo>
                    <a:lnTo>
                      <a:pt x="324" y="42"/>
                    </a:lnTo>
                    <a:lnTo>
                      <a:pt x="324" y="18"/>
                    </a:lnTo>
                    <a:lnTo>
                      <a:pt x="318" y="6"/>
                    </a:lnTo>
                    <a:lnTo>
                      <a:pt x="312" y="0"/>
                    </a:lnTo>
                    <a:lnTo>
                      <a:pt x="300" y="0"/>
                    </a:lnTo>
                    <a:lnTo>
                      <a:pt x="300" y="6"/>
                    </a:lnTo>
                    <a:lnTo>
                      <a:pt x="294" y="12"/>
                    </a:lnTo>
                    <a:lnTo>
                      <a:pt x="294" y="18"/>
                    </a:lnTo>
                    <a:lnTo>
                      <a:pt x="276" y="36"/>
                    </a:lnTo>
                    <a:lnTo>
                      <a:pt x="252" y="36"/>
                    </a:lnTo>
                    <a:lnTo>
                      <a:pt x="246" y="30"/>
                    </a:lnTo>
                    <a:lnTo>
                      <a:pt x="246" y="24"/>
                    </a:lnTo>
                    <a:lnTo>
                      <a:pt x="234" y="24"/>
                    </a:lnTo>
                    <a:lnTo>
                      <a:pt x="222" y="36"/>
                    </a:lnTo>
                    <a:lnTo>
                      <a:pt x="198" y="36"/>
                    </a:lnTo>
                    <a:lnTo>
                      <a:pt x="180" y="60"/>
                    </a:lnTo>
                    <a:lnTo>
                      <a:pt x="156" y="30"/>
                    </a:lnTo>
                    <a:lnTo>
                      <a:pt x="150" y="30"/>
                    </a:lnTo>
                    <a:lnTo>
                      <a:pt x="144" y="36"/>
                    </a:lnTo>
                    <a:lnTo>
                      <a:pt x="144" y="42"/>
                    </a:lnTo>
                    <a:lnTo>
                      <a:pt x="132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102" y="30"/>
                    </a:lnTo>
                    <a:lnTo>
                      <a:pt x="84" y="48"/>
                    </a:lnTo>
                    <a:lnTo>
                      <a:pt x="90" y="72"/>
                    </a:lnTo>
                    <a:lnTo>
                      <a:pt x="72" y="90"/>
                    </a:lnTo>
                    <a:lnTo>
                      <a:pt x="84" y="96"/>
                    </a:lnTo>
                    <a:lnTo>
                      <a:pt x="90" y="102"/>
                    </a:lnTo>
                    <a:lnTo>
                      <a:pt x="90" y="108"/>
                    </a:lnTo>
                    <a:lnTo>
                      <a:pt x="84" y="114"/>
                    </a:lnTo>
                    <a:lnTo>
                      <a:pt x="78" y="126"/>
                    </a:lnTo>
                    <a:lnTo>
                      <a:pt x="78" y="138"/>
                    </a:lnTo>
                    <a:lnTo>
                      <a:pt x="84" y="144"/>
                    </a:lnTo>
                    <a:lnTo>
                      <a:pt x="96" y="144"/>
                    </a:lnTo>
                    <a:lnTo>
                      <a:pt x="108" y="150"/>
                    </a:lnTo>
                    <a:lnTo>
                      <a:pt x="114" y="156"/>
                    </a:lnTo>
                    <a:lnTo>
                      <a:pt x="114" y="168"/>
                    </a:lnTo>
                    <a:lnTo>
                      <a:pt x="108" y="180"/>
                    </a:lnTo>
                    <a:lnTo>
                      <a:pt x="96" y="192"/>
                    </a:lnTo>
                    <a:lnTo>
                      <a:pt x="84" y="216"/>
                    </a:lnTo>
                    <a:lnTo>
                      <a:pt x="72" y="222"/>
                    </a:lnTo>
                    <a:lnTo>
                      <a:pt x="66" y="234"/>
                    </a:lnTo>
                    <a:lnTo>
                      <a:pt x="42" y="246"/>
                    </a:lnTo>
                    <a:lnTo>
                      <a:pt x="42" y="258"/>
                    </a:lnTo>
                    <a:lnTo>
                      <a:pt x="24" y="270"/>
                    </a:lnTo>
                    <a:lnTo>
                      <a:pt x="6" y="342"/>
                    </a:lnTo>
                    <a:lnTo>
                      <a:pt x="6" y="372"/>
                    </a:lnTo>
                    <a:lnTo>
                      <a:pt x="0" y="450"/>
                    </a:lnTo>
                    <a:lnTo>
                      <a:pt x="12" y="450"/>
                    </a:lnTo>
                    <a:lnTo>
                      <a:pt x="24" y="462"/>
                    </a:lnTo>
                    <a:lnTo>
                      <a:pt x="30" y="462"/>
                    </a:lnTo>
                    <a:lnTo>
                      <a:pt x="42" y="438"/>
                    </a:lnTo>
                    <a:lnTo>
                      <a:pt x="48" y="432"/>
                    </a:lnTo>
                    <a:lnTo>
                      <a:pt x="48" y="426"/>
                    </a:lnTo>
                    <a:lnTo>
                      <a:pt x="72" y="420"/>
                    </a:lnTo>
                    <a:lnTo>
                      <a:pt x="162" y="426"/>
                    </a:lnTo>
                    <a:lnTo>
                      <a:pt x="162" y="414"/>
                    </a:lnTo>
                    <a:lnTo>
                      <a:pt x="156" y="408"/>
                    </a:lnTo>
                    <a:lnTo>
                      <a:pt x="150" y="396"/>
                    </a:lnTo>
                    <a:lnTo>
                      <a:pt x="162" y="372"/>
                    </a:lnTo>
                    <a:lnTo>
                      <a:pt x="168" y="366"/>
                    </a:lnTo>
                    <a:lnTo>
                      <a:pt x="168" y="342"/>
                    </a:lnTo>
                    <a:lnTo>
                      <a:pt x="174" y="336"/>
                    </a:lnTo>
                    <a:lnTo>
                      <a:pt x="186" y="330"/>
                    </a:lnTo>
                    <a:lnTo>
                      <a:pt x="204" y="324"/>
                    </a:lnTo>
                    <a:lnTo>
                      <a:pt x="240" y="324"/>
                    </a:lnTo>
                    <a:lnTo>
                      <a:pt x="252" y="312"/>
                    </a:lnTo>
                    <a:lnTo>
                      <a:pt x="258" y="300"/>
                    </a:lnTo>
                    <a:lnTo>
                      <a:pt x="264" y="300"/>
                    </a:lnTo>
                    <a:lnTo>
                      <a:pt x="264" y="306"/>
                    </a:lnTo>
                    <a:lnTo>
                      <a:pt x="270" y="312"/>
                    </a:lnTo>
                    <a:lnTo>
                      <a:pt x="270" y="330"/>
                    </a:lnTo>
                    <a:lnTo>
                      <a:pt x="276" y="324"/>
                    </a:lnTo>
                    <a:lnTo>
                      <a:pt x="312" y="324"/>
                    </a:lnTo>
                    <a:lnTo>
                      <a:pt x="312" y="330"/>
                    </a:lnTo>
                    <a:lnTo>
                      <a:pt x="312" y="318"/>
                    </a:lnTo>
                    <a:lnTo>
                      <a:pt x="318" y="306"/>
                    </a:lnTo>
                    <a:lnTo>
                      <a:pt x="324" y="300"/>
                    </a:lnTo>
                    <a:lnTo>
                      <a:pt x="330" y="282"/>
                    </a:lnTo>
                    <a:lnTo>
                      <a:pt x="348" y="270"/>
                    </a:lnTo>
                    <a:lnTo>
                      <a:pt x="348" y="246"/>
                    </a:lnTo>
                    <a:lnTo>
                      <a:pt x="354" y="240"/>
                    </a:lnTo>
                    <a:lnTo>
                      <a:pt x="372" y="240"/>
                    </a:lnTo>
                    <a:lnTo>
                      <a:pt x="378" y="216"/>
                    </a:lnTo>
                    <a:lnTo>
                      <a:pt x="390" y="204"/>
                    </a:lnTo>
                    <a:lnTo>
                      <a:pt x="390" y="19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4" name="Tunisia" descr="© INSCALE GmbH, 18.06.2010"/>
              <p:cNvSpPr>
                <a:spLocks/>
              </p:cNvSpPr>
              <p:nvPr/>
            </p:nvSpPr>
            <p:spPr bwMode="auto">
              <a:xfrm>
                <a:off x="2792" y="1541"/>
                <a:ext cx="70" cy="146"/>
              </a:xfrm>
              <a:custGeom>
                <a:avLst/>
                <a:gdLst>
                  <a:gd name="T0" fmla="*/ 2147483647 w 276"/>
                  <a:gd name="T1" fmla="*/ 2147483647 h 570"/>
                  <a:gd name="T2" fmla="*/ 2147483647 w 276"/>
                  <a:gd name="T3" fmla="*/ 2147483647 h 570"/>
                  <a:gd name="T4" fmla="*/ 2147483647 w 276"/>
                  <a:gd name="T5" fmla="*/ 2147483647 h 570"/>
                  <a:gd name="T6" fmla="*/ 2147483647 w 276"/>
                  <a:gd name="T7" fmla="*/ 2147483647 h 570"/>
                  <a:gd name="T8" fmla="*/ 2147483647 w 276"/>
                  <a:gd name="T9" fmla="*/ 2147483647 h 570"/>
                  <a:gd name="T10" fmla="*/ 2147483647 w 276"/>
                  <a:gd name="T11" fmla="*/ 2147483647 h 570"/>
                  <a:gd name="T12" fmla="*/ 0 w 276"/>
                  <a:gd name="T13" fmla="*/ 2147483647 h 570"/>
                  <a:gd name="T14" fmla="*/ 2147483647 w 276"/>
                  <a:gd name="T15" fmla="*/ 2147483647 h 570"/>
                  <a:gd name="T16" fmla="*/ 2147483647 w 276"/>
                  <a:gd name="T17" fmla="*/ 2147483647 h 570"/>
                  <a:gd name="T18" fmla="*/ 2147483647 w 276"/>
                  <a:gd name="T19" fmla="*/ 2147483647 h 570"/>
                  <a:gd name="T20" fmla="*/ 2147483647 w 276"/>
                  <a:gd name="T21" fmla="*/ 2147483647 h 570"/>
                  <a:gd name="T22" fmla="*/ 2147483647 w 276"/>
                  <a:gd name="T23" fmla="*/ 2147483647 h 570"/>
                  <a:gd name="T24" fmla="*/ 2147483647 w 276"/>
                  <a:gd name="T25" fmla="*/ 2147483647 h 570"/>
                  <a:gd name="T26" fmla="*/ 2147483647 w 276"/>
                  <a:gd name="T27" fmla="*/ 2147483647 h 570"/>
                  <a:gd name="T28" fmla="*/ 2147483647 w 276"/>
                  <a:gd name="T29" fmla="*/ 2147483647 h 570"/>
                  <a:gd name="T30" fmla="*/ 2147483647 w 276"/>
                  <a:gd name="T31" fmla="*/ 2147483647 h 570"/>
                  <a:gd name="T32" fmla="*/ 2147483647 w 276"/>
                  <a:gd name="T33" fmla="*/ 2147483647 h 570"/>
                  <a:gd name="T34" fmla="*/ 2147483647 w 276"/>
                  <a:gd name="T35" fmla="*/ 2147483647 h 570"/>
                  <a:gd name="T36" fmla="*/ 2147483647 w 276"/>
                  <a:gd name="T37" fmla="*/ 2147483647 h 570"/>
                  <a:gd name="T38" fmla="*/ 2147483647 w 276"/>
                  <a:gd name="T39" fmla="*/ 2147483647 h 570"/>
                  <a:gd name="T40" fmla="*/ 2147483647 w 276"/>
                  <a:gd name="T41" fmla="*/ 2147483647 h 570"/>
                  <a:gd name="T42" fmla="*/ 2147483647 w 276"/>
                  <a:gd name="T43" fmla="*/ 2147483647 h 570"/>
                  <a:gd name="T44" fmla="*/ 2147483647 w 276"/>
                  <a:gd name="T45" fmla="*/ 2147483647 h 570"/>
                  <a:gd name="T46" fmla="*/ 2147483647 w 276"/>
                  <a:gd name="T47" fmla="*/ 2147483647 h 570"/>
                  <a:gd name="T48" fmla="*/ 2147483647 w 276"/>
                  <a:gd name="T49" fmla="*/ 2147483647 h 570"/>
                  <a:gd name="T50" fmla="*/ 2147483647 w 276"/>
                  <a:gd name="T51" fmla="*/ 2147483647 h 570"/>
                  <a:gd name="T52" fmla="*/ 2147483647 w 276"/>
                  <a:gd name="T53" fmla="*/ 2147483647 h 570"/>
                  <a:gd name="T54" fmla="*/ 2147483647 w 276"/>
                  <a:gd name="T55" fmla="*/ 2147483647 h 570"/>
                  <a:gd name="T56" fmla="*/ 2147483647 w 276"/>
                  <a:gd name="T57" fmla="*/ 2147483647 h 570"/>
                  <a:gd name="T58" fmla="*/ 2147483647 w 276"/>
                  <a:gd name="T59" fmla="*/ 2147483647 h 570"/>
                  <a:gd name="T60" fmla="*/ 2147483647 w 276"/>
                  <a:gd name="T61" fmla="*/ 2147483647 h 570"/>
                  <a:gd name="T62" fmla="*/ 2147483647 w 276"/>
                  <a:gd name="T63" fmla="*/ 2147483647 h 570"/>
                  <a:gd name="T64" fmla="*/ 2147483647 w 276"/>
                  <a:gd name="T65" fmla="*/ 2147483647 h 570"/>
                  <a:gd name="T66" fmla="*/ 2147483647 w 276"/>
                  <a:gd name="T67" fmla="*/ 2147483647 h 570"/>
                  <a:gd name="T68" fmla="*/ 2147483647 w 276"/>
                  <a:gd name="T69" fmla="*/ 2147483647 h 570"/>
                  <a:gd name="T70" fmla="*/ 2147483647 w 276"/>
                  <a:gd name="T71" fmla="*/ 2147483647 h 570"/>
                  <a:gd name="T72" fmla="*/ 2147483647 w 276"/>
                  <a:gd name="T73" fmla="*/ 2147483647 h 570"/>
                  <a:gd name="T74" fmla="*/ 2147483647 w 276"/>
                  <a:gd name="T75" fmla="*/ 2147483647 h 570"/>
                  <a:gd name="T76" fmla="*/ 2147483647 w 276"/>
                  <a:gd name="T77" fmla="*/ 2147483647 h 570"/>
                  <a:gd name="T78" fmla="*/ 2147483647 w 276"/>
                  <a:gd name="T79" fmla="*/ 2147483647 h 570"/>
                  <a:gd name="T80" fmla="*/ 2147483647 w 276"/>
                  <a:gd name="T81" fmla="*/ 2147483647 h 570"/>
                  <a:gd name="T82" fmla="*/ 2147483647 w 276"/>
                  <a:gd name="T83" fmla="*/ 2147483647 h 570"/>
                  <a:gd name="T84" fmla="*/ 2147483647 w 276"/>
                  <a:gd name="T85" fmla="*/ 2147483647 h 570"/>
                  <a:gd name="T86" fmla="*/ 2147483647 w 276"/>
                  <a:gd name="T87" fmla="*/ 2147483647 h 570"/>
                  <a:gd name="T88" fmla="*/ 2147483647 w 276"/>
                  <a:gd name="T89" fmla="*/ 0 h 570"/>
                  <a:gd name="T90" fmla="*/ 2147483647 w 276"/>
                  <a:gd name="T91" fmla="*/ 2147483647 h 570"/>
                  <a:gd name="T92" fmla="*/ 2147483647 w 276"/>
                  <a:gd name="T93" fmla="*/ 2147483647 h 570"/>
                  <a:gd name="T94" fmla="*/ 2147483647 w 276"/>
                  <a:gd name="T95" fmla="*/ 2147483647 h 57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76"/>
                  <a:gd name="T145" fmla="*/ 0 h 570"/>
                  <a:gd name="T146" fmla="*/ 276 w 276"/>
                  <a:gd name="T147" fmla="*/ 570 h 57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76" h="570">
                    <a:moveTo>
                      <a:pt x="42" y="60"/>
                    </a:moveTo>
                    <a:lnTo>
                      <a:pt x="60" y="66"/>
                    </a:lnTo>
                    <a:lnTo>
                      <a:pt x="60" y="78"/>
                    </a:lnTo>
                    <a:lnTo>
                      <a:pt x="54" y="90"/>
                    </a:lnTo>
                    <a:lnTo>
                      <a:pt x="54" y="126"/>
                    </a:lnTo>
                    <a:lnTo>
                      <a:pt x="60" y="138"/>
                    </a:lnTo>
                    <a:lnTo>
                      <a:pt x="60" y="180"/>
                    </a:lnTo>
                    <a:lnTo>
                      <a:pt x="54" y="192"/>
                    </a:lnTo>
                    <a:lnTo>
                      <a:pt x="54" y="204"/>
                    </a:lnTo>
                    <a:lnTo>
                      <a:pt x="48" y="210"/>
                    </a:lnTo>
                    <a:lnTo>
                      <a:pt x="48" y="216"/>
                    </a:lnTo>
                    <a:lnTo>
                      <a:pt x="24" y="234"/>
                    </a:lnTo>
                    <a:lnTo>
                      <a:pt x="0" y="258"/>
                    </a:lnTo>
                    <a:lnTo>
                      <a:pt x="0" y="300"/>
                    </a:lnTo>
                    <a:lnTo>
                      <a:pt x="12" y="300"/>
                    </a:lnTo>
                    <a:lnTo>
                      <a:pt x="12" y="330"/>
                    </a:lnTo>
                    <a:lnTo>
                      <a:pt x="24" y="330"/>
                    </a:lnTo>
                    <a:lnTo>
                      <a:pt x="42" y="336"/>
                    </a:lnTo>
                    <a:lnTo>
                      <a:pt x="54" y="348"/>
                    </a:lnTo>
                    <a:lnTo>
                      <a:pt x="54" y="390"/>
                    </a:lnTo>
                    <a:lnTo>
                      <a:pt x="60" y="390"/>
                    </a:lnTo>
                    <a:lnTo>
                      <a:pt x="66" y="396"/>
                    </a:lnTo>
                    <a:lnTo>
                      <a:pt x="90" y="408"/>
                    </a:lnTo>
                    <a:lnTo>
                      <a:pt x="96" y="420"/>
                    </a:lnTo>
                    <a:lnTo>
                      <a:pt x="102" y="426"/>
                    </a:lnTo>
                    <a:lnTo>
                      <a:pt x="108" y="450"/>
                    </a:lnTo>
                    <a:lnTo>
                      <a:pt x="114" y="492"/>
                    </a:lnTo>
                    <a:lnTo>
                      <a:pt x="126" y="540"/>
                    </a:lnTo>
                    <a:lnTo>
                      <a:pt x="138" y="570"/>
                    </a:lnTo>
                    <a:lnTo>
                      <a:pt x="144" y="564"/>
                    </a:lnTo>
                    <a:lnTo>
                      <a:pt x="156" y="564"/>
                    </a:lnTo>
                    <a:lnTo>
                      <a:pt x="186" y="534"/>
                    </a:lnTo>
                    <a:lnTo>
                      <a:pt x="186" y="510"/>
                    </a:lnTo>
                    <a:lnTo>
                      <a:pt x="174" y="486"/>
                    </a:lnTo>
                    <a:lnTo>
                      <a:pt x="174" y="468"/>
                    </a:lnTo>
                    <a:lnTo>
                      <a:pt x="192" y="450"/>
                    </a:lnTo>
                    <a:lnTo>
                      <a:pt x="198" y="450"/>
                    </a:lnTo>
                    <a:lnTo>
                      <a:pt x="204" y="438"/>
                    </a:lnTo>
                    <a:lnTo>
                      <a:pt x="210" y="432"/>
                    </a:lnTo>
                    <a:lnTo>
                      <a:pt x="216" y="420"/>
                    </a:lnTo>
                    <a:lnTo>
                      <a:pt x="222" y="414"/>
                    </a:lnTo>
                    <a:lnTo>
                      <a:pt x="234" y="408"/>
                    </a:lnTo>
                    <a:lnTo>
                      <a:pt x="246" y="408"/>
                    </a:lnTo>
                    <a:lnTo>
                      <a:pt x="270" y="396"/>
                    </a:lnTo>
                    <a:lnTo>
                      <a:pt x="276" y="390"/>
                    </a:lnTo>
                    <a:lnTo>
                      <a:pt x="276" y="384"/>
                    </a:lnTo>
                    <a:lnTo>
                      <a:pt x="264" y="372"/>
                    </a:lnTo>
                    <a:lnTo>
                      <a:pt x="258" y="372"/>
                    </a:lnTo>
                    <a:lnTo>
                      <a:pt x="264" y="330"/>
                    </a:lnTo>
                    <a:lnTo>
                      <a:pt x="252" y="330"/>
                    </a:lnTo>
                    <a:lnTo>
                      <a:pt x="240" y="300"/>
                    </a:lnTo>
                    <a:lnTo>
                      <a:pt x="228" y="294"/>
                    </a:lnTo>
                    <a:lnTo>
                      <a:pt x="222" y="306"/>
                    </a:lnTo>
                    <a:lnTo>
                      <a:pt x="216" y="294"/>
                    </a:lnTo>
                    <a:lnTo>
                      <a:pt x="198" y="294"/>
                    </a:lnTo>
                    <a:lnTo>
                      <a:pt x="186" y="288"/>
                    </a:lnTo>
                    <a:lnTo>
                      <a:pt x="180" y="282"/>
                    </a:lnTo>
                    <a:lnTo>
                      <a:pt x="168" y="276"/>
                    </a:lnTo>
                    <a:lnTo>
                      <a:pt x="168" y="246"/>
                    </a:lnTo>
                    <a:lnTo>
                      <a:pt x="174" y="240"/>
                    </a:lnTo>
                    <a:lnTo>
                      <a:pt x="180" y="240"/>
                    </a:lnTo>
                    <a:lnTo>
                      <a:pt x="234" y="186"/>
                    </a:lnTo>
                    <a:lnTo>
                      <a:pt x="240" y="174"/>
                    </a:lnTo>
                    <a:lnTo>
                      <a:pt x="240" y="156"/>
                    </a:lnTo>
                    <a:lnTo>
                      <a:pt x="234" y="144"/>
                    </a:lnTo>
                    <a:lnTo>
                      <a:pt x="216" y="126"/>
                    </a:lnTo>
                    <a:lnTo>
                      <a:pt x="204" y="120"/>
                    </a:lnTo>
                    <a:lnTo>
                      <a:pt x="198" y="120"/>
                    </a:lnTo>
                    <a:lnTo>
                      <a:pt x="198" y="102"/>
                    </a:lnTo>
                    <a:lnTo>
                      <a:pt x="204" y="90"/>
                    </a:lnTo>
                    <a:lnTo>
                      <a:pt x="204" y="78"/>
                    </a:lnTo>
                    <a:lnTo>
                      <a:pt x="210" y="72"/>
                    </a:lnTo>
                    <a:lnTo>
                      <a:pt x="222" y="66"/>
                    </a:lnTo>
                    <a:lnTo>
                      <a:pt x="228" y="60"/>
                    </a:lnTo>
                    <a:lnTo>
                      <a:pt x="234" y="48"/>
                    </a:lnTo>
                    <a:lnTo>
                      <a:pt x="234" y="36"/>
                    </a:lnTo>
                    <a:lnTo>
                      <a:pt x="240" y="30"/>
                    </a:lnTo>
                    <a:lnTo>
                      <a:pt x="240" y="18"/>
                    </a:lnTo>
                    <a:lnTo>
                      <a:pt x="228" y="18"/>
                    </a:lnTo>
                    <a:lnTo>
                      <a:pt x="222" y="30"/>
                    </a:lnTo>
                    <a:lnTo>
                      <a:pt x="210" y="36"/>
                    </a:lnTo>
                    <a:lnTo>
                      <a:pt x="204" y="48"/>
                    </a:lnTo>
                    <a:lnTo>
                      <a:pt x="192" y="60"/>
                    </a:lnTo>
                    <a:lnTo>
                      <a:pt x="186" y="60"/>
                    </a:lnTo>
                    <a:lnTo>
                      <a:pt x="174" y="54"/>
                    </a:lnTo>
                    <a:lnTo>
                      <a:pt x="162" y="42"/>
                    </a:lnTo>
                    <a:lnTo>
                      <a:pt x="174" y="30"/>
                    </a:lnTo>
                    <a:lnTo>
                      <a:pt x="174" y="24"/>
                    </a:lnTo>
                    <a:lnTo>
                      <a:pt x="180" y="12"/>
                    </a:lnTo>
                    <a:lnTo>
                      <a:pt x="168" y="0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84" y="30"/>
                    </a:lnTo>
                    <a:lnTo>
                      <a:pt x="84" y="42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5" name="Togo" descr="© INSCALE GmbH, 18.06.2010"/>
              <p:cNvSpPr>
                <a:spLocks/>
              </p:cNvSpPr>
              <p:nvPr/>
            </p:nvSpPr>
            <p:spPr bwMode="auto">
              <a:xfrm>
                <a:off x="2650" y="2082"/>
                <a:ext cx="36" cy="103"/>
              </a:xfrm>
              <a:custGeom>
                <a:avLst/>
                <a:gdLst>
                  <a:gd name="T0" fmla="*/ 2147483647 w 138"/>
                  <a:gd name="T1" fmla="*/ 2147483647 h 402"/>
                  <a:gd name="T2" fmla="*/ 2147483647 w 138"/>
                  <a:gd name="T3" fmla="*/ 2147483647 h 402"/>
                  <a:gd name="T4" fmla="*/ 2147483647 w 138"/>
                  <a:gd name="T5" fmla="*/ 2147483647 h 402"/>
                  <a:gd name="T6" fmla="*/ 2147483647 w 138"/>
                  <a:gd name="T7" fmla="*/ 2147483647 h 402"/>
                  <a:gd name="T8" fmla="*/ 2147483647 w 138"/>
                  <a:gd name="T9" fmla="*/ 2147483647 h 402"/>
                  <a:gd name="T10" fmla="*/ 2147483647 w 138"/>
                  <a:gd name="T11" fmla="*/ 2147483647 h 402"/>
                  <a:gd name="T12" fmla="*/ 2147483647 w 138"/>
                  <a:gd name="T13" fmla="*/ 2147483647 h 402"/>
                  <a:gd name="T14" fmla="*/ 2147483647 w 138"/>
                  <a:gd name="T15" fmla="*/ 2147483647 h 402"/>
                  <a:gd name="T16" fmla="*/ 2147483647 w 138"/>
                  <a:gd name="T17" fmla="*/ 2147483647 h 402"/>
                  <a:gd name="T18" fmla="*/ 2147483647 w 138"/>
                  <a:gd name="T19" fmla="*/ 2147483647 h 402"/>
                  <a:gd name="T20" fmla="*/ 2147483647 w 138"/>
                  <a:gd name="T21" fmla="*/ 2147483647 h 402"/>
                  <a:gd name="T22" fmla="*/ 2147483647 w 138"/>
                  <a:gd name="T23" fmla="*/ 2147483647 h 402"/>
                  <a:gd name="T24" fmla="*/ 2147483647 w 138"/>
                  <a:gd name="T25" fmla="*/ 2147483647 h 402"/>
                  <a:gd name="T26" fmla="*/ 2147483647 w 138"/>
                  <a:gd name="T27" fmla="*/ 2147483647 h 402"/>
                  <a:gd name="T28" fmla="*/ 2147483647 w 138"/>
                  <a:gd name="T29" fmla="*/ 2147483647 h 402"/>
                  <a:gd name="T30" fmla="*/ 2147483647 w 138"/>
                  <a:gd name="T31" fmla="*/ 2147483647 h 402"/>
                  <a:gd name="T32" fmla="*/ 2147483647 w 138"/>
                  <a:gd name="T33" fmla="*/ 0 h 402"/>
                  <a:gd name="T34" fmla="*/ 2147483647 w 138"/>
                  <a:gd name="T35" fmla="*/ 0 h 402"/>
                  <a:gd name="T36" fmla="*/ 2147483647 w 138"/>
                  <a:gd name="T37" fmla="*/ 2147483647 h 402"/>
                  <a:gd name="T38" fmla="*/ 0 w 138"/>
                  <a:gd name="T39" fmla="*/ 2147483647 h 402"/>
                  <a:gd name="T40" fmla="*/ 2147483647 w 138"/>
                  <a:gd name="T41" fmla="*/ 2147483647 h 402"/>
                  <a:gd name="T42" fmla="*/ 2147483647 w 138"/>
                  <a:gd name="T43" fmla="*/ 2147483647 h 402"/>
                  <a:gd name="T44" fmla="*/ 2147483647 w 138"/>
                  <a:gd name="T45" fmla="*/ 2147483647 h 402"/>
                  <a:gd name="T46" fmla="*/ 2147483647 w 138"/>
                  <a:gd name="T47" fmla="*/ 2147483647 h 402"/>
                  <a:gd name="T48" fmla="*/ 2147483647 w 138"/>
                  <a:gd name="T49" fmla="*/ 2147483647 h 402"/>
                  <a:gd name="T50" fmla="*/ 2147483647 w 138"/>
                  <a:gd name="T51" fmla="*/ 2147483647 h 402"/>
                  <a:gd name="T52" fmla="*/ 2147483647 w 138"/>
                  <a:gd name="T53" fmla="*/ 2147483647 h 402"/>
                  <a:gd name="T54" fmla="*/ 2147483647 w 138"/>
                  <a:gd name="T55" fmla="*/ 2147483647 h 402"/>
                  <a:gd name="T56" fmla="*/ 2147483647 w 138"/>
                  <a:gd name="T57" fmla="*/ 2147483647 h 402"/>
                  <a:gd name="T58" fmla="*/ 2147483647 w 138"/>
                  <a:gd name="T59" fmla="*/ 2147483647 h 402"/>
                  <a:gd name="T60" fmla="*/ 2147483647 w 138"/>
                  <a:gd name="T61" fmla="*/ 2147483647 h 402"/>
                  <a:gd name="T62" fmla="*/ 2147483647 w 138"/>
                  <a:gd name="T63" fmla="*/ 2147483647 h 402"/>
                  <a:gd name="T64" fmla="*/ 2147483647 w 138"/>
                  <a:gd name="T65" fmla="*/ 2147483647 h 402"/>
                  <a:gd name="T66" fmla="*/ 2147483647 w 138"/>
                  <a:gd name="T67" fmla="*/ 2147483647 h 402"/>
                  <a:gd name="T68" fmla="*/ 2147483647 w 138"/>
                  <a:gd name="T69" fmla="*/ 2147483647 h 402"/>
                  <a:gd name="T70" fmla="*/ 2147483647 w 138"/>
                  <a:gd name="T71" fmla="*/ 2147483647 h 402"/>
                  <a:gd name="T72" fmla="*/ 2147483647 w 138"/>
                  <a:gd name="T73" fmla="*/ 2147483647 h 402"/>
                  <a:gd name="T74" fmla="*/ 2147483647 w 138"/>
                  <a:gd name="T75" fmla="*/ 2147483647 h 402"/>
                  <a:gd name="T76" fmla="*/ 2147483647 w 138"/>
                  <a:gd name="T77" fmla="*/ 2147483647 h 402"/>
                  <a:gd name="T78" fmla="*/ 2147483647 w 138"/>
                  <a:gd name="T79" fmla="*/ 2147483647 h 402"/>
                  <a:gd name="T80" fmla="*/ 2147483647 w 138"/>
                  <a:gd name="T81" fmla="*/ 2147483647 h 402"/>
                  <a:gd name="T82" fmla="*/ 2147483647 w 138"/>
                  <a:gd name="T83" fmla="*/ 2147483647 h 402"/>
                  <a:gd name="T84" fmla="*/ 2147483647 w 138"/>
                  <a:gd name="T85" fmla="*/ 2147483647 h 402"/>
                  <a:gd name="T86" fmla="*/ 2147483647 w 138"/>
                  <a:gd name="T87" fmla="*/ 2147483647 h 402"/>
                  <a:gd name="T88" fmla="*/ 2147483647 w 138"/>
                  <a:gd name="T89" fmla="*/ 2147483647 h 402"/>
                  <a:gd name="T90" fmla="*/ 2147483647 w 138"/>
                  <a:gd name="T91" fmla="*/ 2147483647 h 402"/>
                  <a:gd name="T92" fmla="*/ 2147483647 w 138"/>
                  <a:gd name="T93" fmla="*/ 2147483647 h 402"/>
                  <a:gd name="T94" fmla="*/ 2147483647 w 138"/>
                  <a:gd name="T95" fmla="*/ 2147483647 h 402"/>
                  <a:gd name="T96" fmla="*/ 2147483647 w 138"/>
                  <a:gd name="T97" fmla="*/ 2147483647 h 402"/>
                  <a:gd name="T98" fmla="*/ 2147483647 w 138"/>
                  <a:gd name="T99" fmla="*/ 2147483647 h 402"/>
                  <a:gd name="T100" fmla="*/ 2147483647 w 138"/>
                  <a:gd name="T101" fmla="*/ 2147483647 h 402"/>
                  <a:gd name="T102" fmla="*/ 2147483647 w 138"/>
                  <a:gd name="T103" fmla="*/ 2147483647 h 40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38"/>
                  <a:gd name="T157" fmla="*/ 0 h 402"/>
                  <a:gd name="T158" fmla="*/ 138 w 138"/>
                  <a:gd name="T159" fmla="*/ 402 h 40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38" h="402">
                    <a:moveTo>
                      <a:pt x="126" y="354"/>
                    </a:moveTo>
                    <a:lnTo>
                      <a:pt x="120" y="288"/>
                    </a:lnTo>
                    <a:lnTo>
                      <a:pt x="132" y="282"/>
                    </a:lnTo>
                    <a:lnTo>
                      <a:pt x="120" y="270"/>
                    </a:lnTo>
                    <a:lnTo>
                      <a:pt x="120" y="210"/>
                    </a:lnTo>
                    <a:lnTo>
                      <a:pt x="132" y="198"/>
                    </a:lnTo>
                    <a:lnTo>
                      <a:pt x="126" y="186"/>
                    </a:lnTo>
                    <a:lnTo>
                      <a:pt x="126" y="156"/>
                    </a:lnTo>
                    <a:lnTo>
                      <a:pt x="120" y="144"/>
                    </a:lnTo>
                    <a:lnTo>
                      <a:pt x="108" y="132"/>
                    </a:lnTo>
                    <a:lnTo>
                      <a:pt x="108" y="90"/>
                    </a:lnTo>
                    <a:lnTo>
                      <a:pt x="78" y="60"/>
                    </a:lnTo>
                    <a:lnTo>
                      <a:pt x="66" y="54"/>
                    </a:lnTo>
                    <a:lnTo>
                      <a:pt x="66" y="24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0" y="30"/>
                    </a:lnTo>
                    <a:lnTo>
                      <a:pt x="36" y="54"/>
                    </a:lnTo>
                    <a:lnTo>
                      <a:pt x="24" y="132"/>
                    </a:lnTo>
                    <a:lnTo>
                      <a:pt x="36" y="120"/>
                    </a:lnTo>
                    <a:lnTo>
                      <a:pt x="42" y="120"/>
                    </a:lnTo>
                    <a:lnTo>
                      <a:pt x="48" y="126"/>
                    </a:lnTo>
                    <a:lnTo>
                      <a:pt x="48" y="150"/>
                    </a:lnTo>
                    <a:lnTo>
                      <a:pt x="42" y="162"/>
                    </a:lnTo>
                    <a:lnTo>
                      <a:pt x="54" y="174"/>
                    </a:lnTo>
                    <a:lnTo>
                      <a:pt x="54" y="180"/>
                    </a:lnTo>
                    <a:lnTo>
                      <a:pt x="48" y="180"/>
                    </a:lnTo>
                    <a:lnTo>
                      <a:pt x="36" y="192"/>
                    </a:lnTo>
                    <a:lnTo>
                      <a:pt x="42" y="198"/>
                    </a:lnTo>
                    <a:lnTo>
                      <a:pt x="54" y="204"/>
                    </a:lnTo>
                    <a:lnTo>
                      <a:pt x="60" y="210"/>
                    </a:lnTo>
                    <a:lnTo>
                      <a:pt x="60" y="222"/>
                    </a:lnTo>
                    <a:lnTo>
                      <a:pt x="54" y="228"/>
                    </a:lnTo>
                    <a:lnTo>
                      <a:pt x="54" y="270"/>
                    </a:lnTo>
                    <a:lnTo>
                      <a:pt x="48" y="276"/>
                    </a:lnTo>
                    <a:lnTo>
                      <a:pt x="48" y="294"/>
                    </a:lnTo>
                    <a:lnTo>
                      <a:pt x="54" y="294"/>
                    </a:lnTo>
                    <a:lnTo>
                      <a:pt x="60" y="300"/>
                    </a:lnTo>
                    <a:lnTo>
                      <a:pt x="60" y="312"/>
                    </a:lnTo>
                    <a:lnTo>
                      <a:pt x="54" y="324"/>
                    </a:lnTo>
                    <a:lnTo>
                      <a:pt x="54" y="336"/>
                    </a:lnTo>
                    <a:lnTo>
                      <a:pt x="66" y="378"/>
                    </a:lnTo>
                    <a:lnTo>
                      <a:pt x="96" y="402"/>
                    </a:lnTo>
                    <a:lnTo>
                      <a:pt x="108" y="396"/>
                    </a:lnTo>
                    <a:lnTo>
                      <a:pt x="120" y="384"/>
                    </a:lnTo>
                    <a:lnTo>
                      <a:pt x="138" y="384"/>
                    </a:lnTo>
                    <a:lnTo>
                      <a:pt x="138" y="372"/>
                    </a:lnTo>
                    <a:lnTo>
                      <a:pt x="126" y="360"/>
                    </a:lnTo>
                    <a:lnTo>
                      <a:pt x="126" y="3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6" name="Tanzania" descr="© INSCALE GmbH, 18.06.2010"/>
              <p:cNvSpPr>
                <a:spLocks noEditPoints="1"/>
              </p:cNvSpPr>
              <p:nvPr/>
            </p:nvSpPr>
            <p:spPr bwMode="auto">
              <a:xfrm>
                <a:off x="3191" y="2331"/>
                <a:ext cx="196" cy="222"/>
              </a:xfrm>
              <a:custGeom>
                <a:avLst/>
                <a:gdLst>
                  <a:gd name="T0" fmla="*/ 2147483647 w 768"/>
                  <a:gd name="T1" fmla="*/ 2147483647 h 870"/>
                  <a:gd name="T2" fmla="*/ 2147483647 w 768"/>
                  <a:gd name="T3" fmla="*/ 2147483647 h 870"/>
                  <a:gd name="T4" fmla="*/ 2147483647 w 768"/>
                  <a:gd name="T5" fmla="*/ 2147483647 h 870"/>
                  <a:gd name="T6" fmla="*/ 2147483647 w 768"/>
                  <a:gd name="T7" fmla="*/ 2147483647 h 870"/>
                  <a:gd name="T8" fmla="*/ 2147483647 w 768"/>
                  <a:gd name="T9" fmla="*/ 2147483647 h 870"/>
                  <a:gd name="T10" fmla="*/ 2147483647 w 768"/>
                  <a:gd name="T11" fmla="*/ 2147483647 h 870"/>
                  <a:gd name="T12" fmla="*/ 2147483647 w 768"/>
                  <a:gd name="T13" fmla="*/ 2147483647 h 870"/>
                  <a:gd name="T14" fmla="*/ 2147483647 w 768"/>
                  <a:gd name="T15" fmla="*/ 2147483647 h 870"/>
                  <a:gd name="T16" fmla="*/ 2147483647 w 768"/>
                  <a:gd name="T17" fmla="*/ 2147483647 h 870"/>
                  <a:gd name="T18" fmla="*/ 2147483647 w 768"/>
                  <a:gd name="T19" fmla="*/ 2147483647 h 870"/>
                  <a:gd name="T20" fmla="*/ 2147483647 w 768"/>
                  <a:gd name="T21" fmla="*/ 2147483647 h 870"/>
                  <a:gd name="T22" fmla="*/ 2147483647 w 768"/>
                  <a:gd name="T23" fmla="*/ 2147483647 h 870"/>
                  <a:gd name="T24" fmla="*/ 2147483647 w 768"/>
                  <a:gd name="T25" fmla="*/ 2147483647 h 870"/>
                  <a:gd name="T26" fmla="*/ 2147483647 w 768"/>
                  <a:gd name="T27" fmla="*/ 2147483647 h 870"/>
                  <a:gd name="T28" fmla="*/ 2147483647 w 768"/>
                  <a:gd name="T29" fmla="*/ 2147483647 h 870"/>
                  <a:gd name="T30" fmla="*/ 2147483647 w 768"/>
                  <a:gd name="T31" fmla="*/ 2147483647 h 870"/>
                  <a:gd name="T32" fmla="*/ 2147483647 w 768"/>
                  <a:gd name="T33" fmla="*/ 2147483647 h 870"/>
                  <a:gd name="T34" fmla="*/ 2147483647 w 768"/>
                  <a:gd name="T35" fmla="*/ 2147483647 h 870"/>
                  <a:gd name="T36" fmla="*/ 2147483647 w 768"/>
                  <a:gd name="T37" fmla="*/ 2147483647 h 870"/>
                  <a:gd name="T38" fmla="*/ 2147483647 w 768"/>
                  <a:gd name="T39" fmla="*/ 2147483647 h 870"/>
                  <a:gd name="T40" fmla="*/ 2147483647 w 768"/>
                  <a:gd name="T41" fmla="*/ 2147483647 h 870"/>
                  <a:gd name="T42" fmla="*/ 2147483647 w 768"/>
                  <a:gd name="T43" fmla="*/ 2147483647 h 870"/>
                  <a:gd name="T44" fmla="*/ 2147483647 w 768"/>
                  <a:gd name="T45" fmla="*/ 2147483647 h 870"/>
                  <a:gd name="T46" fmla="*/ 2147483647 w 768"/>
                  <a:gd name="T47" fmla="*/ 2147483647 h 870"/>
                  <a:gd name="T48" fmla="*/ 2147483647 w 768"/>
                  <a:gd name="T49" fmla="*/ 2147483647 h 870"/>
                  <a:gd name="T50" fmla="*/ 2147483647 w 768"/>
                  <a:gd name="T51" fmla="*/ 2147483647 h 870"/>
                  <a:gd name="T52" fmla="*/ 2147483647 w 768"/>
                  <a:gd name="T53" fmla="*/ 2147483647 h 870"/>
                  <a:gd name="T54" fmla="*/ 2147483647 w 768"/>
                  <a:gd name="T55" fmla="*/ 2147483647 h 870"/>
                  <a:gd name="T56" fmla="*/ 2147483647 w 768"/>
                  <a:gd name="T57" fmla="*/ 2147483647 h 870"/>
                  <a:gd name="T58" fmla="*/ 2147483647 w 768"/>
                  <a:gd name="T59" fmla="*/ 2147483647 h 870"/>
                  <a:gd name="T60" fmla="*/ 2147483647 w 768"/>
                  <a:gd name="T61" fmla="*/ 2147483647 h 870"/>
                  <a:gd name="T62" fmla="*/ 2147483647 w 768"/>
                  <a:gd name="T63" fmla="*/ 2147483647 h 870"/>
                  <a:gd name="T64" fmla="*/ 2147483647 w 768"/>
                  <a:gd name="T65" fmla="*/ 2147483647 h 870"/>
                  <a:gd name="T66" fmla="*/ 2147483647 w 768"/>
                  <a:gd name="T67" fmla="*/ 2147483647 h 870"/>
                  <a:gd name="T68" fmla="*/ 2147483647 w 768"/>
                  <a:gd name="T69" fmla="*/ 2147483647 h 870"/>
                  <a:gd name="T70" fmla="*/ 2147483647 w 768"/>
                  <a:gd name="T71" fmla="*/ 2147483647 h 870"/>
                  <a:gd name="T72" fmla="*/ 2147483647 w 768"/>
                  <a:gd name="T73" fmla="*/ 2147483647 h 870"/>
                  <a:gd name="T74" fmla="*/ 2147483647 w 768"/>
                  <a:gd name="T75" fmla="*/ 2147483647 h 870"/>
                  <a:gd name="T76" fmla="*/ 2147483647 w 768"/>
                  <a:gd name="T77" fmla="*/ 2147483647 h 870"/>
                  <a:gd name="T78" fmla="*/ 2147483647 w 768"/>
                  <a:gd name="T79" fmla="*/ 2147483647 h 870"/>
                  <a:gd name="T80" fmla="*/ 2147483647 w 768"/>
                  <a:gd name="T81" fmla="*/ 2147483647 h 870"/>
                  <a:gd name="T82" fmla="*/ 2147483647 w 768"/>
                  <a:gd name="T83" fmla="*/ 2147483647 h 870"/>
                  <a:gd name="T84" fmla="*/ 2147483647 w 768"/>
                  <a:gd name="T85" fmla="*/ 2147483647 h 870"/>
                  <a:gd name="T86" fmla="*/ 2147483647 w 768"/>
                  <a:gd name="T87" fmla="*/ 2147483647 h 870"/>
                  <a:gd name="T88" fmla="*/ 2147483647 w 768"/>
                  <a:gd name="T89" fmla="*/ 2147483647 h 870"/>
                  <a:gd name="T90" fmla="*/ 2147483647 w 768"/>
                  <a:gd name="T91" fmla="*/ 2147483647 h 870"/>
                  <a:gd name="T92" fmla="*/ 2147483647 w 768"/>
                  <a:gd name="T93" fmla="*/ 2147483647 h 870"/>
                  <a:gd name="T94" fmla="*/ 2147483647 w 768"/>
                  <a:gd name="T95" fmla="*/ 2147483647 h 870"/>
                  <a:gd name="T96" fmla="*/ 2147483647 w 768"/>
                  <a:gd name="T97" fmla="*/ 2147483647 h 870"/>
                  <a:gd name="T98" fmla="*/ 2147483647 w 768"/>
                  <a:gd name="T99" fmla="*/ 2147483647 h 870"/>
                  <a:gd name="T100" fmla="*/ 2147483647 w 768"/>
                  <a:gd name="T101" fmla="*/ 2147483647 h 870"/>
                  <a:gd name="T102" fmla="*/ 2147483647 w 768"/>
                  <a:gd name="T103" fmla="*/ 2147483647 h 87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68"/>
                  <a:gd name="T157" fmla="*/ 0 h 870"/>
                  <a:gd name="T158" fmla="*/ 768 w 768"/>
                  <a:gd name="T159" fmla="*/ 870 h 87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68" h="870">
                    <a:moveTo>
                      <a:pt x="762" y="744"/>
                    </a:moveTo>
                    <a:lnTo>
                      <a:pt x="750" y="744"/>
                    </a:lnTo>
                    <a:lnTo>
                      <a:pt x="744" y="738"/>
                    </a:lnTo>
                    <a:lnTo>
                      <a:pt x="732" y="732"/>
                    </a:lnTo>
                    <a:lnTo>
                      <a:pt x="720" y="720"/>
                    </a:lnTo>
                    <a:lnTo>
                      <a:pt x="720" y="708"/>
                    </a:lnTo>
                    <a:lnTo>
                      <a:pt x="714" y="690"/>
                    </a:lnTo>
                    <a:lnTo>
                      <a:pt x="714" y="654"/>
                    </a:lnTo>
                    <a:lnTo>
                      <a:pt x="690" y="612"/>
                    </a:lnTo>
                    <a:lnTo>
                      <a:pt x="702" y="564"/>
                    </a:lnTo>
                    <a:lnTo>
                      <a:pt x="684" y="540"/>
                    </a:lnTo>
                    <a:lnTo>
                      <a:pt x="690" y="528"/>
                    </a:lnTo>
                    <a:lnTo>
                      <a:pt x="696" y="522"/>
                    </a:lnTo>
                    <a:lnTo>
                      <a:pt x="708" y="498"/>
                    </a:lnTo>
                    <a:lnTo>
                      <a:pt x="708" y="480"/>
                    </a:lnTo>
                    <a:lnTo>
                      <a:pt x="702" y="474"/>
                    </a:lnTo>
                    <a:lnTo>
                      <a:pt x="690" y="468"/>
                    </a:lnTo>
                    <a:lnTo>
                      <a:pt x="672" y="456"/>
                    </a:lnTo>
                    <a:lnTo>
                      <a:pt x="660" y="450"/>
                    </a:lnTo>
                    <a:lnTo>
                      <a:pt x="654" y="438"/>
                    </a:lnTo>
                    <a:lnTo>
                      <a:pt x="654" y="426"/>
                    </a:lnTo>
                    <a:lnTo>
                      <a:pt x="660" y="414"/>
                    </a:lnTo>
                    <a:lnTo>
                      <a:pt x="666" y="396"/>
                    </a:lnTo>
                    <a:lnTo>
                      <a:pt x="666" y="384"/>
                    </a:lnTo>
                    <a:lnTo>
                      <a:pt x="672" y="366"/>
                    </a:lnTo>
                    <a:lnTo>
                      <a:pt x="678" y="354"/>
                    </a:lnTo>
                    <a:lnTo>
                      <a:pt x="678" y="330"/>
                    </a:lnTo>
                    <a:lnTo>
                      <a:pt x="684" y="318"/>
                    </a:lnTo>
                    <a:lnTo>
                      <a:pt x="684" y="300"/>
                    </a:lnTo>
                    <a:lnTo>
                      <a:pt x="570" y="192"/>
                    </a:lnTo>
                    <a:lnTo>
                      <a:pt x="576" y="186"/>
                    </a:lnTo>
                    <a:lnTo>
                      <a:pt x="582" y="186"/>
                    </a:lnTo>
                    <a:lnTo>
                      <a:pt x="588" y="180"/>
                    </a:lnTo>
                    <a:lnTo>
                      <a:pt x="588" y="174"/>
                    </a:lnTo>
                    <a:lnTo>
                      <a:pt x="576" y="162"/>
                    </a:lnTo>
                    <a:lnTo>
                      <a:pt x="324" y="6"/>
                    </a:lnTo>
                    <a:lnTo>
                      <a:pt x="312" y="6"/>
                    </a:lnTo>
                    <a:lnTo>
                      <a:pt x="312" y="18"/>
                    </a:lnTo>
                    <a:lnTo>
                      <a:pt x="318" y="24"/>
                    </a:lnTo>
                    <a:lnTo>
                      <a:pt x="318" y="36"/>
                    </a:lnTo>
                    <a:lnTo>
                      <a:pt x="294" y="48"/>
                    </a:lnTo>
                    <a:lnTo>
                      <a:pt x="276" y="66"/>
                    </a:lnTo>
                    <a:lnTo>
                      <a:pt x="264" y="84"/>
                    </a:lnTo>
                    <a:lnTo>
                      <a:pt x="264" y="90"/>
                    </a:lnTo>
                    <a:lnTo>
                      <a:pt x="270" y="96"/>
                    </a:lnTo>
                    <a:lnTo>
                      <a:pt x="294" y="96"/>
                    </a:lnTo>
                    <a:lnTo>
                      <a:pt x="306" y="90"/>
                    </a:lnTo>
                    <a:lnTo>
                      <a:pt x="312" y="90"/>
                    </a:lnTo>
                    <a:lnTo>
                      <a:pt x="306" y="96"/>
                    </a:lnTo>
                    <a:lnTo>
                      <a:pt x="294" y="102"/>
                    </a:lnTo>
                    <a:lnTo>
                      <a:pt x="276" y="120"/>
                    </a:lnTo>
                    <a:lnTo>
                      <a:pt x="270" y="120"/>
                    </a:lnTo>
                    <a:lnTo>
                      <a:pt x="264" y="114"/>
                    </a:lnTo>
                    <a:lnTo>
                      <a:pt x="252" y="108"/>
                    </a:lnTo>
                    <a:lnTo>
                      <a:pt x="246" y="108"/>
                    </a:lnTo>
                    <a:lnTo>
                      <a:pt x="234" y="120"/>
                    </a:lnTo>
                    <a:lnTo>
                      <a:pt x="234" y="138"/>
                    </a:lnTo>
                    <a:lnTo>
                      <a:pt x="246" y="150"/>
                    </a:lnTo>
                    <a:lnTo>
                      <a:pt x="216" y="150"/>
                    </a:lnTo>
                    <a:lnTo>
                      <a:pt x="216" y="138"/>
                    </a:lnTo>
                    <a:lnTo>
                      <a:pt x="222" y="132"/>
                    </a:lnTo>
                    <a:lnTo>
                      <a:pt x="222" y="126"/>
                    </a:lnTo>
                    <a:lnTo>
                      <a:pt x="228" y="114"/>
                    </a:lnTo>
                    <a:lnTo>
                      <a:pt x="210" y="120"/>
                    </a:lnTo>
                    <a:lnTo>
                      <a:pt x="192" y="102"/>
                    </a:lnTo>
                    <a:lnTo>
                      <a:pt x="186" y="102"/>
                    </a:lnTo>
                    <a:lnTo>
                      <a:pt x="174" y="114"/>
                    </a:lnTo>
                    <a:lnTo>
                      <a:pt x="174" y="132"/>
                    </a:lnTo>
                    <a:lnTo>
                      <a:pt x="168" y="138"/>
                    </a:lnTo>
                    <a:lnTo>
                      <a:pt x="162" y="138"/>
                    </a:lnTo>
                    <a:lnTo>
                      <a:pt x="156" y="132"/>
                    </a:lnTo>
                    <a:lnTo>
                      <a:pt x="156" y="48"/>
                    </a:lnTo>
                    <a:lnTo>
                      <a:pt x="162" y="36"/>
                    </a:lnTo>
                    <a:lnTo>
                      <a:pt x="162" y="24"/>
                    </a:lnTo>
                    <a:lnTo>
                      <a:pt x="168" y="12"/>
                    </a:lnTo>
                    <a:lnTo>
                      <a:pt x="168" y="6"/>
                    </a:lnTo>
                    <a:lnTo>
                      <a:pt x="78" y="0"/>
                    </a:lnTo>
                    <a:lnTo>
                      <a:pt x="72" y="24"/>
                    </a:lnTo>
                    <a:lnTo>
                      <a:pt x="78" y="30"/>
                    </a:lnTo>
                    <a:lnTo>
                      <a:pt x="84" y="42"/>
                    </a:lnTo>
                    <a:lnTo>
                      <a:pt x="90" y="48"/>
                    </a:lnTo>
                    <a:lnTo>
                      <a:pt x="90" y="66"/>
                    </a:lnTo>
                    <a:lnTo>
                      <a:pt x="96" y="72"/>
                    </a:lnTo>
                    <a:lnTo>
                      <a:pt x="96" y="96"/>
                    </a:lnTo>
                    <a:lnTo>
                      <a:pt x="78" y="114"/>
                    </a:lnTo>
                    <a:lnTo>
                      <a:pt x="66" y="114"/>
                    </a:lnTo>
                    <a:lnTo>
                      <a:pt x="66" y="126"/>
                    </a:lnTo>
                    <a:lnTo>
                      <a:pt x="60" y="138"/>
                    </a:lnTo>
                    <a:lnTo>
                      <a:pt x="60" y="156"/>
                    </a:lnTo>
                    <a:lnTo>
                      <a:pt x="66" y="156"/>
                    </a:lnTo>
                    <a:lnTo>
                      <a:pt x="72" y="162"/>
                    </a:lnTo>
                    <a:lnTo>
                      <a:pt x="90" y="162"/>
                    </a:lnTo>
                    <a:lnTo>
                      <a:pt x="90" y="180"/>
                    </a:lnTo>
                    <a:lnTo>
                      <a:pt x="78" y="186"/>
                    </a:lnTo>
                    <a:lnTo>
                      <a:pt x="84" y="198"/>
                    </a:lnTo>
                    <a:lnTo>
                      <a:pt x="72" y="198"/>
                    </a:lnTo>
                    <a:lnTo>
                      <a:pt x="54" y="216"/>
                    </a:lnTo>
                    <a:lnTo>
                      <a:pt x="48" y="228"/>
                    </a:lnTo>
                    <a:lnTo>
                      <a:pt x="48" y="246"/>
                    </a:lnTo>
                    <a:lnTo>
                      <a:pt x="42" y="258"/>
                    </a:lnTo>
                    <a:lnTo>
                      <a:pt x="30" y="270"/>
                    </a:lnTo>
                    <a:lnTo>
                      <a:pt x="6" y="282"/>
                    </a:lnTo>
                    <a:lnTo>
                      <a:pt x="0" y="294"/>
                    </a:lnTo>
                    <a:lnTo>
                      <a:pt x="6" y="306"/>
                    </a:lnTo>
                    <a:lnTo>
                      <a:pt x="18" y="318"/>
                    </a:lnTo>
                    <a:lnTo>
                      <a:pt x="18" y="330"/>
                    </a:lnTo>
                    <a:lnTo>
                      <a:pt x="12" y="342"/>
                    </a:lnTo>
                    <a:lnTo>
                      <a:pt x="12" y="348"/>
                    </a:lnTo>
                    <a:lnTo>
                      <a:pt x="18" y="354"/>
                    </a:lnTo>
                    <a:lnTo>
                      <a:pt x="18" y="366"/>
                    </a:lnTo>
                    <a:lnTo>
                      <a:pt x="24" y="378"/>
                    </a:lnTo>
                    <a:lnTo>
                      <a:pt x="24" y="396"/>
                    </a:lnTo>
                    <a:lnTo>
                      <a:pt x="18" y="402"/>
                    </a:lnTo>
                    <a:lnTo>
                      <a:pt x="18" y="432"/>
                    </a:lnTo>
                    <a:lnTo>
                      <a:pt x="30" y="444"/>
                    </a:lnTo>
                    <a:lnTo>
                      <a:pt x="36" y="444"/>
                    </a:lnTo>
                    <a:lnTo>
                      <a:pt x="48" y="450"/>
                    </a:lnTo>
                    <a:lnTo>
                      <a:pt x="72" y="474"/>
                    </a:lnTo>
                    <a:lnTo>
                      <a:pt x="78" y="486"/>
                    </a:lnTo>
                    <a:lnTo>
                      <a:pt x="78" y="546"/>
                    </a:lnTo>
                    <a:lnTo>
                      <a:pt x="84" y="558"/>
                    </a:lnTo>
                    <a:lnTo>
                      <a:pt x="114" y="594"/>
                    </a:lnTo>
                    <a:lnTo>
                      <a:pt x="114" y="600"/>
                    </a:lnTo>
                    <a:lnTo>
                      <a:pt x="108" y="612"/>
                    </a:lnTo>
                    <a:lnTo>
                      <a:pt x="108" y="618"/>
                    </a:lnTo>
                    <a:lnTo>
                      <a:pt x="126" y="618"/>
                    </a:lnTo>
                    <a:lnTo>
                      <a:pt x="138" y="612"/>
                    </a:lnTo>
                    <a:lnTo>
                      <a:pt x="138" y="630"/>
                    </a:lnTo>
                    <a:lnTo>
                      <a:pt x="144" y="636"/>
                    </a:lnTo>
                    <a:lnTo>
                      <a:pt x="162" y="636"/>
                    </a:lnTo>
                    <a:lnTo>
                      <a:pt x="180" y="654"/>
                    </a:lnTo>
                    <a:lnTo>
                      <a:pt x="192" y="654"/>
                    </a:lnTo>
                    <a:lnTo>
                      <a:pt x="204" y="648"/>
                    </a:lnTo>
                    <a:lnTo>
                      <a:pt x="204" y="666"/>
                    </a:lnTo>
                    <a:lnTo>
                      <a:pt x="222" y="666"/>
                    </a:lnTo>
                    <a:lnTo>
                      <a:pt x="240" y="678"/>
                    </a:lnTo>
                    <a:lnTo>
                      <a:pt x="264" y="678"/>
                    </a:lnTo>
                    <a:lnTo>
                      <a:pt x="270" y="696"/>
                    </a:lnTo>
                    <a:lnTo>
                      <a:pt x="300" y="696"/>
                    </a:lnTo>
                    <a:lnTo>
                      <a:pt x="300" y="690"/>
                    </a:lnTo>
                    <a:lnTo>
                      <a:pt x="312" y="678"/>
                    </a:lnTo>
                    <a:lnTo>
                      <a:pt x="318" y="684"/>
                    </a:lnTo>
                    <a:lnTo>
                      <a:pt x="330" y="690"/>
                    </a:lnTo>
                    <a:lnTo>
                      <a:pt x="336" y="702"/>
                    </a:lnTo>
                    <a:lnTo>
                      <a:pt x="348" y="714"/>
                    </a:lnTo>
                    <a:lnTo>
                      <a:pt x="348" y="774"/>
                    </a:lnTo>
                    <a:lnTo>
                      <a:pt x="354" y="774"/>
                    </a:lnTo>
                    <a:lnTo>
                      <a:pt x="360" y="780"/>
                    </a:lnTo>
                    <a:lnTo>
                      <a:pt x="360" y="792"/>
                    </a:lnTo>
                    <a:lnTo>
                      <a:pt x="354" y="798"/>
                    </a:lnTo>
                    <a:lnTo>
                      <a:pt x="354" y="804"/>
                    </a:lnTo>
                    <a:lnTo>
                      <a:pt x="348" y="810"/>
                    </a:lnTo>
                    <a:lnTo>
                      <a:pt x="348" y="816"/>
                    </a:lnTo>
                    <a:lnTo>
                      <a:pt x="366" y="834"/>
                    </a:lnTo>
                    <a:lnTo>
                      <a:pt x="378" y="840"/>
                    </a:lnTo>
                    <a:lnTo>
                      <a:pt x="372" y="858"/>
                    </a:lnTo>
                    <a:lnTo>
                      <a:pt x="408" y="858"/>
                    </a:lnTo>
                    <a:lnTo>
                      <a:pt x="414" y="852"/>
                    </a:lnTo>
                    <a:lnTo>
                      <a:pt x="420" y="852"/>
                    </a:lnTo>
                    <a:lnTo>
                      <a:pt x="432" y="840"/>
                    </a:lnTo>
                    <a:lnTo>
                      <a:pt x="444" y="840"/>
                    </a:lnTo>
                    <a:lnTo>
                      <a:pt x="456" y="846"/>
                    </a:lnTo>
                    <a:lnTo>
                      <a:pt x="462" y="858"/>
                    </a:lnTo>
                    <a:lnTo>
                      <a:pt x="474" y="864"/>
                    </a:lnTo>
                    <a:lnTo>
                      <a:pt x="480" y="870"/>
                    </a:lnTo>
                    <a:lnTo>
                      <a:pt x="492" y="870"/>
                    </a:lnTo>
                    <a:lnTo>
                      <a:pt x="510" y="852"/>
                    </a:lnTo>
                    <a:lnTo>
                      <a:pt x="516" y="852"/>
                    </a:lnTo>
                    <a:lnTo>
                      <a:pt x="522" y="858"/>
                    </a:lnTo>
                    <a:lnTo>
                      <a:pt x="534" y="864"/>
                    </a:lnTo>
                    <a:lnTo>
                      <a:pt x="552" y="864"/>
                    </a:lnTo>
                    <a:lnTo>
                      <a:pt x="564" y="852"/>
                    </a:lnTo>
                    <a:lnTo>
                      <a:pt x="576" y="846"/>
                    </a:lnTo>
                    <a:lnTo>
                      <a:pt x="582" y="834"/>
                    </a:lnTo>
                    <a:lnTo>
                      <a:pt x="588" y="828"/>
                    </a:lnTo>
                    <a:lnTo>
                      <a:pt x="612" y="828"/>
                    </a:lnTo>
                    <a:lnTo>
                      <a:pt x="618" y="834"/>
                    </a:lnTo>
                    <a:lnTo>
                      <a:pt x="618" y="840"/>
                    </a:lnTo>
                    <a:lnTo>
                      <a:pt x="630" y="840"/>
                    </a:lnTo>
                    <a:lnTo>
                      <a:pt x="642" y="834"/>
                    </a:lnTo>
                    <a:lnTo>
                      <a:pt x="654" y="822"/>
                    </a:lnTo>
                    <a:lnTo>
                      <a:pt x="660" y="822"/>
                    </a:lnTo>
                    <a:lnTo>
                      <a:pt x="690" y="816"/>
                    </a:lnTo>
                    <a:lnTo>
                      <a:pt x="768" y="762"/>
                    </a:lnTo>
                    <a:lnTo>
                      <a:pt x="762" y="744"/>
                    </a:lnTo>
                    <a:close/>
                    <a:moveTo>
                      <a:pt x="726" y="360"/>
                    </a:moveTo>
                    <a:lnTo>
                      <a:pt x="732" y="354"/>
                    </a:lnTo>
                    <a:lnTo>
                      <a:pt x="732" y="324"/>
                    </a:lnTo>
                    <a:lnTo>
                      <a:pt x="720" y="312"/>
                    </a:lnTo>
                    <a:lnTo>
                      <a:pt x="714" y="312"/>
                    </a:lnTo>
                    <a:lnTo>
                      <a:pt x="708" y="318"/>
                    </a:lnTo>
                    <a:lnTo>
                      <a:pt x="708" y="348"/>
                    </a:lnTo>
                    <a:lnTo>
                      <a:pt x="714" y="354"/>
                    </a:lnTo>
                    <a:lnTo>
                      <a:pt x="726" y="360"/>
                    </a:lnTo>
                    <a:close/>
                    <a:moveTo>
                      <a:pt x="678" y="420"/>
                    </a:moveTo>
                    <a:lnTo>
                      <a:pt x="690" y="426"/>
                    </a:lnTo>
                    <a:lnTo>
                      <a:pt x="696" y="438"/>
                    </a:lnTo>
                    <a:lnTo>
                      <a:pt x="708" y="444"/>
                    </a:lnTo>
                    <a:lnTo>
                      <a:pt x="720" y="444"/>
                    </a:lnTo>
                    <a:lnTo>
                      <a:pt x="726" y="438"/>
                    </a:lnTo>
                    <a:lnTo>
                      <a:pt x="720" y="432"/>
                    </a:lnTo>
                    <a:lnTo>
                      <a:pt x="720" y="426"/>
                    </a:lnTo>
                    <a:lnTo>
                      <a:pt x="708" y="414"/>
                    </a:lnTo>
                    <a:lnTo>
                      <a:pt x="708" y="390"/>
                    </a:lnTo>
                    <a:lnTo>
                      <a:pt x="702" y="378"/>
                    </a:lnTo>
                    <a:lnTo>
                      <a:pt x="684" y="378"/>
                    </a:lnTo>
                    <a:lnTo>
                      <a:pt x="678" y="384"/>
                    </a:lnTo>
                    <a:lnTo>
                      <a:pt x="678" y="4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7" name="Swaziland" descr="© INSCALE GmbH, 18.06.2010"/>
              <p:cNvSpPr>
                <a:spLocks/>
              </p:cNvSpPr>
              <p:nvPr/>
            </p:nvSpPr>
            <p:spPr bwMode="auto">
              <a:xfrm>
                <a:off x="3203" y="2840"/>
                <a:ext cx="26" cy="34"/>
              </a:xfrm>
              <a:custGeom>
                <a:avLst/>
                <a:gdLst>
                  <a:gd name="T0" fmla="*/ 2147483647 w 102"/>
                  <a:gd name="T1" fmla="*/ 2147483647 h 132"/>
                  <a:gd name="T2" fmla="*/ 2147483647 w 102"/>
                  <a:gd name="T3" fmla="*/ 2147483647 h 132"/>
                  <a:gd name="T4" fmla="*/ 2147483647 w 102"/>
                  <a:gd name="T5" fmla="*/ 2147483647 h 132"/>
                  <a:gd name="T6" fmla="*/ 2147483647 w 102"/>
                  <a:gd name="T7" fmla="*/ 2147483647 h 132"/>
                  <a:gd name="T8" fmla="*/ 2147483647 w 102"/>
                  <a:gd name="T9" fmla="*/ 2147483647 h 132"/>
                  <a:gd name="T10" fmla="*/ 2147483647 w 102"/>
                  <a:gd name="T11" fmla="*/ 0 h 132"/>
                  <a:gd name="T12" fmla="*/ 2147483647 w 102"/>
                  <a:gd name="T13" fmla="*/ 0 h 132"/>
                  <a:gd name="T14" fmla="*/ 2147483647 w 102"/>
                  <a:gd name="T15" fmla="*/ 2147483647 h 132"/>
                  <a:gd name="T16" fmla="*/ 2147483647 w 102"/>
                  <a:gd name="T17" fmla="*/ 2147483647 h 132"/>
                  <a:gd name="T18" fmla="*/ 2147483647 w 102"/>
                  <a:gd name="T19" fmla="*/ 2147483647 h 132"/>
                  <a:gd name="T20" fmla="*/ 2147483647 w 102"/>
                  <a:gd name="T21" fmla="*/ 2147483647 h 132"/>
                  <a:gd name="T22" fmla="*/ 0 w 102"/>
                  <a:gd name="T23" fmla="*/ 2147483647 h 132"/>
                  <a:gd name="T24" fmla="*/ 0 w 102"/>
                  <a:gd name="T25" fmla="*/ 2147483647 h 132"/>
                  <a:gd name="T26" fmla="*/ 2147483647 w 102"/>
                  <a:gd name="T27" fmla="*/ 2147483647 h 132"/>
                  <a:gd name="T28" fmla="*/ 2147483647 w 102"/>
                  <a:gd name="T29" fmla="*/ 2147483647 h 132"/>
                  <a:gd name="T30" fmla="*/ 2147483647 w 102"/>
                  <a:gd name="T31" fmla="*/ 2147483647 h 132"/>
                  <a:gd name="T32" fmla="*/ 2147483647 w 102"/>
                  <a:gd name="T33" fmla="*/ 2147483647 h 132"/>
                  <a:gd name="T34" fmla="*/ 2147483647 w 102"/>
                  <a:gd name="T35" fmla="*/ 2147483647 h 132"/>
                  <a:gd name="T36" fmla="*/ 2147483647 w 102"/>
                  <a:gd name="T37" fmla="*/ 2147483647 h 132"/>
                  <a:gd name="T38" fmla="*/ 2147483647 w 102"/>
                  <a:gd name="T39" fmla="*/ 2147483647 h 132"/>
                  <a:gd name="T40" fmla="*/ 2147483647 w 102"/>
                  <a:gd name="T41" fmla="*/ 2147483647 h 132"/>
                  <a:gd name="T42" fmla="*/ 2147483647 w 102"/>
                  <a:gd name="T43" fmla="*/ 2147483647 h 132"/>
                  <a:gd name="T44" fmla="*/ 2147483647 w 102"/>
                  <a:gd name="T45" fmla="*/ 2147483647 h 132"/>
                  <a:gd name="T46" fmla="*/ 2147483647 w 102"/>
                  <a:gd name="T47" fmla="*/ 2147483647 h 132"/>
                  <a:gd name="T48" fmla="*/ 2147483647 w 102"/>
                  <a:gd name="T49" fmla="*/ 2147483647 h 13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132"/>
                  <a:gd name="T77" fmla="*/ 102 w 102"/>
                  <a:gd name="T78" fmla="*/ 132 h 13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132">
                    <a:moveTo>
                      <a:pt x="84" y="54"/>
                    </a:moveTo>
                    <a:lnTo>
                      <a:pt x="84" y="30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0" y="84"/>
                    </a:lnTo>
                    <a:lnTo>
                      <a:pt x="12" y="108"/>
                    </a:lnTo>
                    <a:lnTo>
                      <a:pt x="24" y="114"/>
                    </a:lnTo>
                    <a:lnTo>
                      <a:pt x="36" y="126"/>
                    </a:lnTo>
                    <a:lnTo>
                      <a:pt x="54" y="126"/>
                    </a:lnTo>
                    <a:lnTo>
                      <a:pt x="66" y="132"/>
                    </a:lnTo>
                    <a:lnTo>
                      <a:pt x="78" y="132"/>
                    </a:lnTo>
                    <a:lnTo>
                      <a:pt x="90" y="90"/>
                    </a:lnTo>
                    <a:lnTo>
                      <a:pt x="96" y="90"/>
                    </a:lnTo>
                    <a:lnTo>
                      <a:pt x="102" y="84"/>
                    </a:lnTo>
                    <a:lnTo>
                      <a:pt x="96" y="60"/>
                    </a:lnTo>
                    <a:lnTo>
                      <a:pt x="90" y="6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8" name="Sudan" descr="© INSCALE GmbH, 18.06.2010"/>
              <p:cNvSpPr>
                <a:spLocks/>
              </p:cNvSpPr>
              <p:nvPr/>
            </p:nvSpPr>
            <p:spPr bwMode="auto">
              <a:xfrm>
                <a:off x="3049" y="1834"/>
                <a:ext cx="298" cy="405"/>
              </a:xfrm>
              <a:custGeom>
                <a:avLst/>
                <a:gdLst>
                  <a:gd name="T0" fmla="*/ 2147483647 w 1164"/>
                  <a:gd name="T1" fmla="*/ 2147483647 h 1584"/>
                  <a:gd name="T2" fmla="*/ 2147483647 w 1164"/>
                  <a:gd name="T3" fmla="*/ 2147483647 h 1584"/>
                  <a:gd name="T4" fmla="*/ 2147483647 w 1164"/>
                  <a:gd name="T5" fmla="*/ 2147483647 h 1584"/>
                  <a:gd name="T6" fmla="*/ 2147483647 w 1164"/>
                  <a:gd name="T7" fmla="*/ 2147483647 h 1584"/>
                  <a:gd name="T8" fmla="*/ 2147483647 w 1164"/>
                  <a:gd name="T9" fmla="*/ 2147483647 h 1584"/>
                  <a:gd name="T10" fmla="*/ 2147483647 w 1164"/>
                  <a:gd name="T11" fmla="*/ 2147483647 h 1584"/>
                  <a:gd name="T12" fmla="*/ 2147483647 w 1164"/>
                  <a:gd name="T13" fmla="*/ 2147483647 h 1584"/>
                  <a:gd name="T14" fmla="*/ 2147483647 w 1164"/>
                  <a:gd name="T15" fmla="*/ 2147483647 h 1584"/>
                  <a:gd name="T16" fmla="*/ 0 w 1164"/>
                  <a:gd name="T17" fmla="*/ 2147483647 h 1584"/>
                  <a:gd name="T18" fmla="*/ 2147483647 w 1164"/>
                  <a:gd name="T19" fmla="*/ 2147483647 h 1584"/>
                  <a:gd name="T20" fmla="*/ 2147483647 w 1164"/>
                  <a:gd name="T21" fmla="*/ 2147483647 h 1584"/>
                  <a:gd name="T22" fmla="*/ 2147483647 w 1164"/>
                  <a:gd name="T23" fmla="*/ 2147483647 h 1584"/>
                  <a:gd name="T24" fmla="*/ 2147483647 w 1164"/>
                  <a:gd name="T25" fmla="*/ 2147483647 h 1584"/>
                  <a:gd name="T26" fmla="*/ 2147483647 w 1164"/>
                  <a:gd name="T27" fmla="*/ 2147483647 h 1584"/>
                  <a:gd name="T28" fmla="*/ 2147483647 w 1164"/>
                  <a:gd name="T29" fmla="*/ 2147483647 h 1584"/>
                  <a:gd name="T30" fmla="*/ 2147483647 w 1164"/>
                  <a:gd name="T31" fmla="*/ 2147483647 h 1584"/>
                  <a:gd name="T32" fmla="*/ 2147483647 w 1164"/>
                  <a:gd name="T33" fmla="*/ 2147483647 h 1584"/>
                  <a:gd name="T34" fmla="*/ 2147483647 w 1164"/>
                  <a:gd name="T35" fmla="*/ 2147483647 h 1584"/>
                  <a:gd name="T36" fmla="*/ 2147483647 w 1164"/>
                  <a:gd name="T37" fmla="*/ 2147483647 h 1584"/>
                  <a:gd name="T38" fmla="*/ 2147483647 w 1164"/>
                  <a:gd name="T39" fmla="*/ 2147483647 h 1584"/>
                  <a:gd name="T40" fmla="*/ 2147483647 w 1164"/>
                  <a:gd name="T41" fmla="*/ 2147483647 h 1584"/>
                  <a:gd name="T42" fmla="*/ 2147483647 w 1164"/>
                  <a:gd name="T43" fmla="*/ 2147483647 h 1584"/>
                  <a:gd name="T44" fmla="*/ 2147483647 w 1164"/>
                  <a:gd name="T45" fmla="*/ 2147483647 h 1584"/>
                  <a:gd name="T46" fmla="*/ 2147483647 w 1164"/>
                  <a:gd name="T47" fmla="*/ 2147483647 h 1584"/>
                  <a:gd name="T48" fmla="*/ 2147483647 w 1164"/>
                  <a:gd name="T49" fmla="*/ 2147483647 h 1584"/>
                  <a:gd name="T50" fmla="*/ 2147483647 w 1164"/>
                  <a:gd name="T51" fmla="*/ 2147483647 h 1584"/>
                  <a:gd name="T52" fmla="*/ 2147483647 w 1164"/>
                  <a:gd name="T53" fmla="*/ 2147483647 h 1584"/>
                  <a:gd name="T54" fmla="*/ 2147483647 w 1164"/>
                  <a:gd name="T55" fmla="*/ 2147483647 h 1584"/>
                  <a:gd name="T56" fmla="*/ 2147483647 w 1164"/>
                  <a:gd name="T57" fmla="*/ 2147483647 h 1584"/>
                  <a:gd name="T58" fmla="*/ 2147483647 w 1164"/>
                  <a:gd name="T59" fmla="*/ 2147483647 h 1584"/>
                  <a:gd name="T60" fmla="*/ 2147483647 w 1164"/>
                  <a:gd name="T61" fmla="*/ 2147483647 h 1584"/>
                  <a:gd name="T62" fmla="*/ 2147483647 w 1164"/>
                  <a:gd name="T63" fmla="*/ 2147483647 h 1584"/>
                  <a:gd name="T64" fmla="*/ 2147483647 w 1164"/>
                  <a:gd name="T65" fmla="*/ 2147483647 h 1584"/>
                  <a:gd name="T66" fmla="*/ 2147483647 w 1164"/>
                  <a:gd name="T67" fmla="*/ 2147483647 h 1584"/>
                  <a:gd name="T68" fmla="*/ 2147483647 w 1164"/>
                  <a:gd name="T69" fmla="*/ 2147483647 h 1584"/>
                  <a:gd name="T70" fmla="*/ 2147483647 w 1164"/>
                  <a:gd name="T71" fmla="*/ 2147483647 h 1584"/>
                  <a:gd name="T72" fmla="*/ 2147483647 w 1164"/>
                  <a:gd name="T73" fmla="*/ 2147483647 h 1584"/>
                  <a:gd name="T74" fmla="*/ 2147483647 w 1164"/>
                  <a:gd name="T75" fmla="*/ 2147483647 h 1584"/>
                  <a:gd name="T76" fmla="*/ 2147483647 w 1164"/>
                  <a:gd name="T77" fmla="*/ 2147483647 h 1584"/>
                  <a:gd name="T78" fmla="*/ 2147483647 w 1164"/>
                  <a:gd name="T79" fmla="*/ 2147483647 h 1584"/>
                  <a:gd name="T80" fmla="*/ 2147483647 w 1164"/>
                  <a:gd name="T81" fmla="*/ 2147483647 h 1584"/>
                  <a:gd name="T82" fmla="*/ 2147483647 w 1164"/>
                  <a:gd name="T83" fmla="*/ 2147483647 h 1584"/>
                  <a:gd name="T84" fmla="*/ 2147483647 w 1164"/>
                  <a:gd name="T85" fmla="*/ 2147483647 h 1584"/>
                  <a:gd name="T86" fmla="*/ 2147483647 w 1164"/>
                  <a:gd name="T87" fmla="*/ 2147483647 h 1584"/>
                  <a:gd name="T88" fmla="*/ 2147483647 w 1164"/>
                  <a:gd name="T89" fmla="*/ 2147483647 h 1584"/>
                  <a:gd name="T90" fmla="*/ 2147483647 w 1164"/>
                  <a:gd name="T91" fmla="*/ 2147483647 h 1584"/>
                  <a:gd name="T92" fmla="*/ 2147483647 w 1164"/>
                  <a:gd name="T93" fmla="*/ 2147483647 h 1584"/>
                  <a:gd name="T94" fmla="*/ 2147483647 w 1164"/>
                  <a:gd name="T95" fmla="*/ 2147483647 h 1584"/>
                  <a:gd name="T96" fmla="*/ 2147483647 w 1164"/>
                  <a:gd name="T97" fmla="*/ 2147483647 h 1584"/>
                  <a:gd name="T98" fmla="*/ 2147483647 w 1164"/>
                  <a:gd name="T99" fmla="*/ 2147483647 h 1584"/>
                  <a:gd name="T100" fmla="*/ 2147483647 w 1164"/>
                  <a:gd name="T101" fmla="*/ 2147483647 h 1584"/>
                  <a:gd name="T102" fmla="*/ 2147483647 w 1164"/>
                  <a:gd name="T103" fmla="*/ 2147483647 h 1584"/>
                  <a:gd name="T104" fmla="*/ 2147483647 w 1164"/>
                  <a:gd name="T105" fmla="*/ 2147483647 h 1584"/>
                  <a:gd name="T106" fmla="*/ 2147483647 w 1164"/>
                  <a:gd name="T107" fmla="*/ 2147483647 h 1584"/>
                  <a:gd name="T108" fmla="*/ 2147483647 w 1164"/>
                  <a:gd name="T109" fmla="*/ 2147483647 h 1584"/>
                  <a:gd name="T110" fmla="*/ 2147483647 w 1164"/>
                  <a:gd name="T111" fmla="*/ 2147483647 h 158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64"/>
                  <a:gd name="T169" fmla="*/ 0 h 1584"/>
                  <a:gd name="T170" fmla="*/ 1164 w 1164"/>
                  <a:gd name="T171" fmla="*/ 1584 h 158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64" h="1584">
                    <a:moveTo>
                      <a:pt x="894" y="24"/>
                    </a:moveTo>
                    <a:lnTo>
                      <a:pt x="894" y="48"/>
                    </a:lnTo>
                    <a:lnTo>
                      <a:pt x="888" y="60"/>
                    </a:lnTo>
                    <a:lnTo>
                      <a:pt x="882" y="66"/>
                    </a:lnTo>
                    <a:lnTo>
                      <a:pt x="864" y="66"/>
                    </a:lnTo>
                    <a:lnTo>
                      <a:pt x="858" y="72"/>
                    </a:lnTo>
                    <a:lnTo>
                      <a:pt x="846" y="72"/>
                    </a:lnTo>
                    <a:lnTo>
                      <a:pt x="834" y="84"/>
                    </a:lnTo>
                    <a:lnTo>
                      <a:pt x="822" y="108"/>
                    </a:lnTo>
                    <a:lnTo>
                      <a:pt x="816" y="114"/>
                    </a:lnTo>
                    <a:lnTo>
                      <a:pt x="798" y="114"/>
                    </a:lnTo>
                    <a:lnTo>
                      <a:pt x="792" y="108"/>
                    </a:lnTo>
                    <a:lnTo>
                      <a:pt x="786" y="96"/>
                    </a:lnTo>
                    <a:lnTo>
                      <a:pt x="780" y="90"/>
                    </a:lnTo>
                    <a:lnTo>
                      <a:pt x="660" y="84"/>
                    </a:lnTo>
                    <a:lnTo>
                      <a:pt x="660" y="72"/>
                    </a:lnTo>
                    <a:lnTo>
                      <a:pt x="654" y="72"/>
                    </a:lnTo>
                    <a:lnTo>
                      <a:pt x="636" y="90"/>
                    </a:lnTo>
                    <a:lnTo>
                      <a:pt x="210" y="84"/>
                    </a:lnTo>
                    <a:lnTo>
                      <a:pt x="210" y="246"/>
                    </a:lnTo>
                    <a:lnTo>
                      <a:pt x="138" y="246"/>
                    </a:lnTo>
                    <a:lnTo>
                      <a:pt x="144" y="600"/>
                    </a:lnTo>
                    <a:lnTo>
                      <a:pt x="132" y="600"/>
                    </a:lnTo>
                    <a:lnTo>
                      <a:pt x="120" y="594"/>
                    </a:lnTo>
                    <a:lnTo>
                      <a:pt x="78" y="594"/>
                    </a:lnTo>
                    <a:lnTo>
                      <a:pt x="66" y="606"/>
                    </a:lnTo>
                    <a:lnTo>
                      <a:pt x="72" y="612"/>
                    </a:lnTo>
                    <a:lnTo>
                      <a:pt x="72" y="624"/>
                    </a:lnTo>
                    <a:lnTo>
                      <a:pt x="78" y="630"/>
                    </a:lnTo>
                    <a:lnTo>
                      <a:pt x="78" y="636"/>
                    </a:lnTo>
                    <a:lnTo>
                      <a:pt x="72" y="642"/>
                    </a:lnTo>
                    <a:lnTo>
                      <a:pt x="60" y="648"/>
                    </a:lnTo>
                    <a:lnTo>
                      <a:pt x="48" y="660"/>
                    </a:lnTo>
                    <a:lnTo>
                      <a:pt x="48" y="678"/>
                    </a:lnTo>
                    <a:lnTo>
                      <a:pt x="36" y="678"/>
                    </a:lnTo>
                    <a:lnTo>
                      <a:pt x="42" y="702"/>
                    </a:lnTo>
                    <a:lnTo>
                      <a:pt x="48" y="720"/>
                    </a:lnTo>
                    <a:lnTo>
                      <a:pt x="30" y="732"/>
                    </a:lnTo>
                    <a:lnTo>
                      <a:pt x="12" y="750"/>
                    </a:lnTo>
                    <a:lnTo>
                      <a:pt x="18" y="756"/>
                    </a:lnTo>
                    <a:lnTo>
                      <a:pt x="30" y="780"/>
                    </a:lnTo>
                    <a:lnTo>
                      <a:pt x="30" y="792"/>
                    </a:lnTo>
                    <a:lnTo>
                      <a:pt x="18" y="804"/>
                    </a:lnTo>
                    <a:lnTo>
                      <a:pt x="6" y="810"/>
                    </a:lnTo>
                    <a:lnTo>
                      <a:pt x="0" y="822"/>
                    </a:lnTo>
                    <a:lnTo>
                      <a:pt x="0" y="840"/>
                    </a:lnTo>
                    <a:lnTo>
                      <a:pt x="6" y="846"/>
                    </a:lnTo>
                    <a:lnTo>
                      <a:pt x="18" y="846"/>
                    </a:lnTo>
                    <a:lnTo>
                      <a:pt x="24" y="840"/>
                    </a:lnTo>
                    <a:lnTo>
                      <a:pt x="36" y="840"/>
                    </a:lnTo>
                    <a:lnTo>
                      <a:pt x="42" y="846"/>
                    </a:lnTo>
                    <a:lnTo>
                      <a:pt x="42" y="888"/>
                    </a:lnTo>
                    <a:lnTo>
                      <a:pt x="60" y="900"/>
                    </a:lnTo>
                    <a:lnTo>
                      <a:pt x="42" y="906"/>
                    </a:lnTo>
                    <a:lnTo>
                      <a:pt x="48" y="930"/>
                    </a:lnTo>
                    <a:lnTo>
                      <a:pt x="54" y="930"/>
                    </a:lnTo>
                    <a:lnTo>
                      <a:pt x="66" y="936"/>
                    </a:lnTo>
                    <a:lnTo>
                      <a:pt x="78" y="954"/>
                    </a:lnTo>
                    <a:lnTo>
                      <a:pt x="84" y="960"/>
                    </a:lnTo>
                    <a:lnTo>
                      <a:pt x="84" y="966"/>
                    </a:lnTo>
                    <a:lnTo>
                      <a:pt x="72" y="966"/>
                    </a:lnTo>
                    <a:lnTo>
                      <a:pt x="72" y="990"/>
                    </a:lnTo>
                    <a:lnTo>
                      <a:pt x="102" y="1020"/>
                    </a:lnTo>
                    <a:lnTo>
                      <a:pt x="108" y="1032"/>
                    </a:lnTo>
                    <a:lnTo>
                      <a:pt x="120" y="1044"/>
                    </a:lnTo>
                    <a:lnTo>
                      <a:pt x="126" y="1062"/>
                    </a:lnTo>
                    <a:lnTo>
                      <a:pt x="132" y="1074"/>
                    </a:lnTo>
                    <a:lnTo>
                      <a:pt x="132" y="1104"/>
                    </a:lnTo>
                    <a:lnTo>
                      <a:pt x="126" y="1110"/>
                    </a:lnTo>
                    <a:lnTo>
                      <a:pt x="120" y="1122"/>
                    </a:lnTo>
                    <a:lnTo>
                      <a:pt x="114" y="1128"/>
                    </a:lnTo>
                    <a:lnTo>
                      <a:pt x="114" y="1134"/>
                    </a:lnTo>
                    <a:lnTo>
                      <a:pt x="120" y="1140"/>
                    </a:lnTo>
                    <a:lnTo>
                      <a:pt x="126" y="1140"/>
                    </a:lnTo>
                    <a:lnTo>
                      <a:pt x="120" y="1158"/>
                    </a:lnTo>
                    <a:lnTo>
                      <a:pt x="168" y="1164"/>
                    </a:lnTo>
                    <a:lnTo>
                      <a:pt x="168" y="1194"/>
                    </a:lnTo>
                    <a:lnTo>
                      <a:pt x="192" y="1206"/>
                    </a:lnTo>
                    <a:lnTo>
                      <a:pt x="222" y="1206"/>
                    </a:lnTo>
                    <a:lnTo>
                      <a:pt x="222" y="1224"/>
                    </a:lnTo>
                    <a:lnTo>
                      <a:pt x="228" y="1224"/>
                    </a:lnTo>
                    <a:lnTo>
                      <a:pt x="240" y="1230"/>
                    </a:lnTo>
                    <a:lnTo>
                      <a:pt x="252" y="1242"/>
                    </a:lnTo>
                    <a:lnTo>
                      <a:pt x="252" y="1248"/>
                    </a:lnTo>
                    <a:lnTo>
                      <a:pt x="246" y="1248"/>
                    </a:lnTo>
                    <a:lnTo>
                      <a:pt x="246" y="1254"/>
                    </a:lnTo>
                    <a:lnTo>
                      <a:pt x="240" y="1254"/>
                    </a:lnTo>
                    <a:lnTo>
                      <a:pt x="240" y="1260"/>
                    </a:lnTo>
                    <a:lnTo>
                      <a:pt x="252" y="1272"/>
                    </a:lnTo>
                    <a:lnTo>
                      <a:pt x="264" y="1278"/>
                    </a:lnTo>
                    <a:lnTo>
                      <a:pt x="270" y="1278"/>
                    </a:lnTo>
                    <a:lnTo>
                      <a:pt x="282" y="1284"/>
                    </a:lnTo>
                    <a:lnTo>
                      <a:pt x="294" y="1296"/>
                    </a:lnTo>
                    <a:lnTo>
                      <a:pt x="300" y="1308"/>
                    </a:lnTo>
                    <a:lnTo>
                      <a:pt x="306" y="1314"/>
                    </a:lnTo>
                    <a:lnTo>
                      <a:pt x="306" y="1320"/>
                    </a:lnTo>
                    <a:lnTo>
                      <a:pt x="324" y="1320"/>
                    </a:lnTo>
                    <a:lnTo>
                      <a:pt x="330" y="1326"/>
                    </a:lnTo>
                    <a:lnTo>
                      <a:pt x="330" y="1338"/>
                    </a:lnTo>
                    <a:lnTo>
                      <a:pt x="318" y="1338"/>
                    </a:lnTo>
                    <a:lnTo>
                      <a:pt x="318" y="1344"/>
                    </a:lnTo>
                    <a:lnTo>
                      <a:pt x="330" y="1356"/>
                    </a:lnTo>
                    <a:lnTo>
                      <a:pt x="330" y="1374"/>
                    </a:lnTo>
                    <a:lnTo>
                      <a:pt x="354" y="1380"/>
                    </a:lnTo>
                    <a:lnTo>
                      <a:pt x="360" y="1386"/>
                    </a:lnTo>
                    <a:lnTo>
                      <a:pt x="372" y="1392"/>
                    </a:lnTo>
                    <a:lnTo>
                      <a:pt x="378" y="1398"/>
                    </a:lnTo>
                    <a:lnTo>
                      <a:pt x="384" y="1410"/>
                    </a:lnTo>
                    <a:lnTo>
                      <a:pt x="384" y="1434"/>
                    </a:lnTo>
                    <a:lnTo>
                      <a:pt x="390" y="1446"/>
                    </a:lnTo>
                    <a:lnTo>
                      <a:pt x="420" y="1470"/>
                    </a:lnTo>
                    <a:lnTo>
                      <a:pt x="420" y="1494"/>
                    </a:lnTo>
                    <a:lnTo>
                      <a:pt x="468" y="1518"/>
                    </a:lnTo>
                    <a:lnTo>
                      <a:pt x="474" y="1512"/>
                    </a:lnTo>
                    <a:lnTo>
                      <a:pt x="480" y="1500"/>
                    </a:lnTo>
                    <a:lnTo>
                      <a:pt x="486" y="1494"/>
                    </a:lnTo>
                    <a:lnTo>
                      <a:pt x="498" y="1494"/>
                    </a:lnTo>
                    <a:lnTo>
                      <a:pt x="510" y="1500"/>
                    </a:lnTo>
                    <a:lnTo>
                      <a:pt x="510" y="1506"/>
                    </a:lnTo>
                    <a:lnTo>
                      <a:pt x="522" y="1512"/>
                    </a:lnTo>
                    <a:lnTo>
                      <a:pt x="528" y="1512"/>
                    </a:lnTo>
                    <a:lnTo>
                      <a:pt x="540" y="1500"/>
                    </a:lnTo>
                    <a:lnTo>
                      <a:pt x="540" y="1494"/>
                    </a:lnTo>
                    <a:lnTo>
                      <a:pt x="552" y="1482"/>
                    </a:lnTo>
                    <a:lnTo>
                      <a:pt x="558" y="1488"/>
                    </a:lnTo>
                    <a:lnTo>
                      <a:pt x="570" y="1494"/>
                    </a:lnTo>
                    <a:lnTo>
                      <a:pt x="576" y="1512"/>
                    </a:lnTo>
                    <a:lnTo>
                      <a:pt x="582" y="1524"/>
                    </a:lnTo>
                    <a:lnTo>
                      <a:pt x="594" y="1536"/>
                    </a:lnTo>
                    <a:lnTo>
                      <a:pt x="606" y="1542"/>
                    </a:lnTo>
                    <a:lnTo>
                      <a:pt x="612" y="1548"/>
                    </a:lnTo>
                    <a:lnTo>
                      <a:pt x="618" y="1548"/>
                    </a:lnTo>
                    <a:lnTo>
                      <a:pt x="624" y="1572"/>
                    </a:lnTo>
                    <a:lnTo>
                      <a:pt x="642" y="1572"/>
                    </a:lnTo>
                    <a:lnTo>
                      <a:pt x="660" y="1554"/>
                    </a:lnTo>
                    <a:lnTo>
                      <a:pt x="672" y="1554"/>
                    </a:lnTo>
                    <a:lnTo>
                      <a:pt x="678" y="1560"/>
                    </a:lnTo>
                    <a:lnTo>
                      <a:pt x="690" y="1566"/>
                    </a:lnTo>
                    <a:lnTo>
                      <a:pt x="702" y="1566"/>
                    </a:lnTo>
                    <a:lnTo>
                      <a:pt x="702" y="1560"/>
                    </a:lnTo>
                    <a:lnTo>
                      <a:pt x="708" y="1554"/>
                    </a:lnTo>
                    <a:lnTo>
                      <a:pt x="714" y="1554"/>
                    </a:lnTo>
                    <a:lnTo>
                      <a:pt x="738" y="1584"/>
                    </a:lnTo>
                    <a:lnTo>
                      <a:pt x="756" y="1560"/>
                    </a:lnTo>
                    <a:lnTo>
                      <a:pt x="780" y="1560"/>
                    </a:lnTo>
                    <a:lnTo>
                      <a:pt x="792" y="1548"/>
                    </a:lnTo>
                    <a:lnTo>
                      <a:pt x="804" y="1548"/>
                    </a:lnTo>
                    <a:lnTo>
                      <a:pt x="804" y="1554"/>
                    </a:lnTo>
                    <a:lnTo>
                      <a:pt x="810" y="1560"/>
                    </a:lnTo>
                    <a:lnTo>
                      <a:pt x="834" y="1560"/>
                    </a:lnTo>
                    <a:lnTo>
                      <a:pt x="852" y="1542"/>
                    </a:lnTo>
                    <a:lnTo>
                      <a:pt x="852" y="1536"/>
                    </a:lnTo>
                    <a:lnTo>
                      <a:pt x="858" y="1530"/>
                    </a:lnTo>
                    <a:lnTo>
                      <a:pt x="858" y="1524"/>
                    </a:lnTo>
                    <a:lnTo>
                      <a:pt x="870" y="1524"/>
                    </a:lnTo>
                    <a:lnTo>
                      <a:pt x="888" y="1494"/>
                    </a:lnTo>
                    <a:lnTo>
                      <a:pt x="978" y="1494"/>
                    </a:lnTo>
                    <a:lnTo>
                      <a:pt x="1002" y="1482"/>
                    </a:lnTo>
                    <a:lnTo>
                      <a:pt x="996" y="1464"/>
                    </a:lnTo>
                    <a:lnTo>
                      <a:pt x="996" y="1446"/>
                    </a:lnTo>
                    <a:lnTo>
                      <a:pt x="990" y="1434"/>
                    </a:lnTo>
                    <a:lnTo>
                      <a:pt x="984" y="1428"/>
                    </a:lnTo>
                    <a:lnTo>
                      <a:pt x="966" y="1428"/>
                    </a:lnTo>
                    <a:lnTo>
                      <a:pt x="954" y="1422"/>
                    </a:lnTo>
                    <a:lnTo>
                      <a:pt x="936" y="1386"/>
                    </a:lnTo>
                    <a:lnTo>
                      <a:pt x="936" y="1368"/>
                    </a:lnTo>
                    <a:lnTo>
                      <a:pt x="924" y="1362"/>
                    </a:lnTo>
                    <a:lnTo>
                      <a:pt x="924" y="1326"/>
                    </a:lnTo>
                    <a:lnTo>
                      <a:pt x="912" y="1326"/>
                    </a:lnTo>
                    <a:lnTo>
                      <a:pt x="906" y="1302"/>
                    </a:lnTo>
                    <a:lnTo>
                      <a:pt x="882" y="1302"/>
                    </a:lnTo>
                    <a:lnTo>
                      <a:pt x="876" y="1290"/>
                    </a:lnTo>
                    <a:lnTo>
                      <a:pt x="876" y="1272"/>
                    </a:lnTo>
                    <a:lnTo>
                      <a:pt x="864" y="1266"/>
                    </a:lnTo>
                    <a:lnTo>
                      <a:pt x="858" y="1254"/>
                    </a:lnTo>
                    <a:lnTo>
                      <a:pt x="846" y="1248"/>
                    </a:lnTo>
                    <a:lnTo>
                      <a:pt x="840" y="1242"/>
                    </a:lnTo>
                    <a:lnTo>
                      <a:pt x="816" y="1242"/>
                    </a:lnTo>
                    <a:lnTo>
                      <a:pt x="804" y="1236"/>
                    </a:lnTo>
                    <a:lnTo>
                      <a:pt x="798" y="1236"/>
                    </a:lnTo>
                    <a:lnTo>
                      <a:pt x="798" y="1224"/>
                    </a:lnTo>
                    <a:lnTo>
                      <a:pt x="804" y="1212"/>
                    </a:lnTo>
                    <a:lnTo>
                      <a:pt x="810" y="1206"/>
                    </a:lnTo>
                    <a:lnTo>
                      <a:pt x="804" y="1182"/>
                    </a:lnTo>
                    <a:lnTo>
                      <a:pt x="840" y="1182"/>
                    </a:lnTo>
                    <a:lnTo>
                      <a:pt x="846" y="1188"/>
                    </a:lnTo>
                    <a:lnTo>
                      <a:pt x="852" y="1182"/>
                    </a:lnTo>
                    <a:lnTo>
                      <a:pt x="864" y="1182"/>
                    </a:lnTo>
                    <a:lnTo>
                      <a:pt x="870" y="1176"/>
                    </a:lnTo>
                    <a:lnTo>
                      <a:pt x="870" y="1164"/>
                    </a:lnTo>
                    <a:lnTo>
                      <a:pt x="876" y="1152"/>
                    </a:lnTo>
                    <a:lnTo>
                      <a:pt x="876" y="1116"/>
                    </a:lnTo>
                    <a:lnTo>
                      <a:pt x="870" y="1110"/>
                    </a:lnTo>
                    <a:lnTo>
                      <a:pt x="870" y="1098"/>
                    </a:lnTo>
                    <a:lnTo>
                      <a:pt x="864" y="1086"/>
                    </a:lnTo>
                    <a:lnTo>
                      <a:pt x="864" y="1074"/>
                    </a:lnTo>
                    <a:lnTo>
                      <a:pt x="870" y="1062"/>
                    </a:lnTo>
                    <a:lnTo>
                      <a:pt x="882" y="1056"/>
                    </a:lnTo>
                    <a:lnTo>
                      <a:pt x="888" y="1050"/>
                    </a:lnTo>
                    <a:lnTo>
                      <a:pt x="888" y="1032"/>
                    </a:lnTo>
                    <a:lnTo>
                      <a:pt x="882" y="1020"/>
                    </a:lnTo>
                    <a:lnTo>
                      <a:pt x="882" y="1002"/>
                    </a:lnTo>
                    <a:lnTo>
                      <a:pt x="900" y="984"/>
                    </a:lnTo>
                    <a:lnTo>
                      <a:pt x="906" y="984"/>
                    </a:lnTo>
                    <a:lnTo>
                      <a:pt x="906" y="996"/>
                    </a:lnTo>
                    <a:lnTo>
                      <a:pt x="912" y="1002"/>
                    </a:lnTo>
                    <a:lnTo>
                      <a:pt x="924" y="1002"/>
                    </a:lnTo>
                    <a:lnTo>
                      <a:pt x="930" y="996"/>
                    </a:lnTo>
                    <a:lnTo>
                      <a:pt x="930" y="960"/>
                    </a:lnTo>
                    <a:lnTo>
                      <a:pt x="924" y="954"/>
                    </a:lnTo>
                    <a:lnTo>
                      <a:pt x="924" y="948"/>
                    </a:lnTo>
                    <a:lnTo>
                      <a:pt x="936" y="930"/>
                    </a:lnTo>
                    <a:lnTo>
                      <a:pt x="936" y="906"/>
                    </a:lnTo>
                    <a:lnTo>
                      <a:pt x="942" y="900"/>
                    </a:lnTo>
                    <a:lnTo>
                      <a:pt x="954" y="900"/>
                    </a:lnTo>
                    <a:lnTo>
                      <a:pt x="960" y="894"/>
                    </a:lnTo>
                    <a:lnTo>
                      <a:pt x="960" y="858"/>
                    </a:lnTo>
                    <a:lnTo>
                      <a:pt x="966" y="852"/>
                    </a:lnTo>
                    <a:lnTo>
                      <a:pt x="972" y="840"/>
                    </a:lnTo>
                    <a:lnTo>
                      <a:pt x="978" y="834"/>
                    </a:lnTo>
                    <a:lnTo>
                      <a:pt x="1008" y="834"/>
                    </a:lnTo>
                    <a:lnTo>
                      <a:pt x="1008" y="786"/>
                    </a:lnTo>
                    <a:lnTo>
                      <a:pt x="1014" y="774"/>
                    </a:lnTo>
                    <a:lnTo>
                      <a:pt x="1020" y="768"/>
                    </a:lnTo>
                    <a:lnTo>
                      <a:pt x="1026" y="756"/>
                    </a:lnTo>
                    <a:lnTo>
                      <a:pt x="1032" y="750"/>
                    </a:lnTo>
                    <a:lnTo>
                      <a:pt x="1032" y="708"/>
                    </a:lnTo>
                    <a:lnTo>
                      <a:pt x="1026" y="660"/>
                    </a:lnTo>
                    <a:lnTo>
                      <a:pt x="1020" y="654"/>
                    </a:lnTo>
                    <a:lnTo>
                      <a:pt x="1020" y="636"/>
                    </a:lnTo>
                    <a:lnTo>
                      <a:pt x="1032" y="630"/>
                    </a:lnTo>
                    <a:lnTo>
                      <a:pt x="1038" y="630"/>
                    </a:lnTo>
                    <a:lnTo>
                      <a:pt x="1038" y="594"/>
                    </a:lnTo>
                    <a:lnTo>
                      <a:pt x="1044" y="594"/>
                    </a:lnTo>
                    <a:lnTo>
                      <a:pt x="1050" y="588"/>
                    </a:lnTo>
                    <a:lnTo>
                      <a:pt x="1056" y="576"/>
                    </a:lnTo>
                    <a:lnTo>
                      <a:pt x="1056" y="534"/>
                    </a:lnTo>
                    <a:lnTo>
                      <a:pt x="1050" y="528"/>
                    </a:lnTo>
                    <a:lnTo>
                      <a:pt x="1050" y="516"/>
                    </a:lnTo>
                    <a:lnTo>
                      <a:pt x="1062" y="516"/>
                    </a:lnTo>
                    <a:lnTo>
                      <a:pt x="1068" y="510"/>
                    </a:lnTo>
                    <a:lnTo>
                      <a:pt x="1068" y="492"/>
                    </a:lnTo>
                    <a:lnTo>
                      <a:pt x="1086" y="492"/>
                    </a:lnTo>
                    <a:lnTo>
                      <a:pt x="1092" y="486"/>
                    </a:lnTo>
                    <a:lnTo>
                      <a:pt x="1092" y="480"/>
                    </a:lnTo>
                    <a:lnTo>
                      <a:pt x="1098" y="474"/>
                    </a:lnTo>
                    <a:lnTo>
                      <a:pt x="1098" y="462"/>
                    </a:lnTo>
                    <a:lnTo>
                      <a:pt x="1110" y="462"/>
                    </a:lnTo>
                    <a:lnTo>
                      <a:pt x="1128" y="456"/>
                    </a:lnTo>
                    <a:lnTo>
                      <a:pt x="1152" y="444"/>
                    </a:lnTo>
                    <a:lnTo>
                      <a:pt x="1164" y="420"/>
                    </a:lnTo>
                    <a:lnTo>
                      <a:pt x="1164" y="408"/>
                    </a:lnTo>
                    <a:lnTo>
                      <a:pt x="1128" y="384"/>
                    </a:lnTo>
                    <a:lnTo>
                      <a:pt x="1128" y="378"/>
                    </a:lnTo>
                    <a:lnTo>
                      <a:pt x="1122" y="372"/>
                    </a:lnTo>
                    <a:lnTo>
                      <a:pt x="1122" y="360"/>
                    </a:lnTo>
                    <a:lnTo>
                      <a:pt x="1116" y="354"/>
                    </a:lnTo>
                    <a:lnTo>
                      <a:pt x="1092" y="354"/>
                    </a:lnTo>
                    <a:lnTo>
                      <a:pt x="1080" y="342"/>
                    </a:lnTo>
                    <a:lnTo>
                      <a:pt x="1080" y="330"/>
                    </a:lnTo>
                    <a:lnTo>
                      <a:pt x="1074" y="312"/>
                    </a:lnTo>
                    <a:lnTo>
                      <a:pt x="1074" y="294"/>
                    </a:lnTo>
                    <a:lnTo>
                      <a:pt x="1068" y="282"/>
                    </a:lnTo>
                    <a:lnTo>
                      <a:pt x="1068" y="264"/>
                    </a:lnTo>
                    <a:lnTo>
                      <a:pt x="1062" y="264"/>
                    </a:lnTo>
                    <a:lnTo>
                      <a:pt x="1062" y="240"/>
                    </a:lnTo>
                    <a:lnTo>
                      <a:pt x="1056" y="222"/>
                    </a:lnTo>
                    <a:lnTo>
                      <a:pt x="1056" y="180"/>
                    </a:lnTo>
                    <a:lnTo>
                      <a:pt x="1050" y="168"/>
                    </a:lnTo>
                    <a:lnTo>
                      <a:pt x="1068" y="162"/>
                    </a:lnTo>
                    <a:lnTo>
                      <a:pt x="1038" y="132"/>
                    </a:lnTo>
                    <a:lnTo>
                      <a:pt x="1038" y="90"/>
                    </a:lnTo>
                    <a:lnTo>
                      <a:pt x="1032" y="78"/>
                    </a:lnTo>
                    <a:lnTo>
                      <a:pt x="1026" y="72"/>
                    </a:lnTo>
                    <a:lnTo>
                      <a:pt x="1014" y="66"/>
                    </a:lnTo>
                    <a:lnTo>
                      <a:pt x="984" y="36"/>
                    </a:lnTo>
                    <a:lnTo>
                      <a:pt x="972" y="36"/>
                    </a:lnTo>
                    <a:lnTo>
                      <a:pt x="954" y="18"/>
                    </a:lnTo>
                    <a:lnTo>
                      <a:pt x="948" y="0"/>
                    </a:lnTo>
                    <a:lnTo>
                      <a:pt x="924" y="24"/>
                    </a:lnTo>
                    <a:lnTo>
                      <a:pt x="894" y="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99" name="Somalia" descr="© INSCALE GmbH, 18.06.2010"/>
              <p:cNvSpPr>
                <a:spLocks/>
              </p:cNvSpPr>
              <p:nvPr/>
            </p:nvSpPr>
            <p:spPr bwMode="auto">
              <a:xfrm>
                <a:off x="3399" y="2062"/>
                <a:ext cx="183" cy="283"/>
              </a:xfrm>
              <a:custGeom>
                <a:avLst/>
                <a:gdLst>
                  <a:gd name="T0" fmla="*/ 2147483647 w 714"/>
                  <a:gd name="T1" fmla="*/ 2147483647 h 1104"/>
                  <a:gd name="T2" fmla="*/ 2147483647 w 714"/>
                  <a:gd name="T3" fmla="*/ 2147483647 h 1104"/>
                  <a:gd name="T4" fmla="*/ 2147483647 w 714"/>
                  <a:gd name="T5" fmla="*/ 2147483647 h 1104"/>
                  <a:gd name="T6" fmla="*/ 2147483647 w 714"/>
                  <a:gd name="T7" fmla="*/ 2147483647 h 1104"/>
                  <a:gd name="T8" fmla="*/ 2147483647 w 714"/>
                  <a:gd name="T9" fmla="*/ 2147483647 h 1104"/>
                  <a:gd name="T10" fmla="*/ 2147483647 w 714"/>
                  <a:gd name="T11" fmla="*/ 2147483647 h 1104"/>
                  <a:gd name="T12" fmla="*/ 2147483647 w 714"/>
                  <a:gd name="T13" fmla="*/ 2147483647 h 1104"/>
                  <a:gd name="T14" fmla="*/ 2147483647 w 714"/>
                  <a:gd name="T15" fmla="*/ 2147483647 h 1104"/>
                  <a:gd name="T16" fmla="*/ 2147483647 w 714"/>
                  <a:gd name="T17" fmla="*/ 2147483647 h 1104"/>
                  <a:gd name="T18" fmla="*/ 2147483647 w 714"/>
                  <a:gd name="T19" fmla="*/ 2147483647 h 1104"/>
                  <a:gd name="T20" fmla="*/ 2147483647 w 714"/>
                  <a:gd name="T21" fmla="*/ 2147483647 h 1104"/>
                  <a:gd name="T22" fmla="*/ 2147483647 w 714"/>
                  <a:gd name="T23" fmla="*/ 2147483647 h 1104"/>
                  <a:gd name="T24" fmla="*/ 0 w 714"/>
                  <a:gd name="T25" fmla="*/ 2147483647 h 1104"/>
                  <a:gd name="T26" fmla="*/ 2147483647 w 714"/>
                  <a:gd name="T27" fmla="*/ 2147483647 h 1104"/>
                  <a:gd name="T28" fmla="*/ 2147483647 w 714"/>
                  <a:gd name="T29" fmla="*/ 2147483647 h 1104"/>
                  <a:gd name="T30" fmla="*/ 2147483647 w 714"/>
                  <a:gd name="T31" fmla="*/ 2147483647 h 1104"/>
                  <a:gd name="T32" fmla="*/ 2147483647 w 714"/>
                  <a:gd name="T33" fmla="*/ 2147483647 h 1104"/>
                  <a:gd name="T34" fmla="*/ 2147483647 w 714"/>
                  <a:gd name="T35" fmla="*/ 2147483647 h 1104"/>
                  <a:gd name="T36" fmla="*/ 2147483647 w 714"/>
                  <a:gd name="T37" fmla="*/ 2147483647 h 1104"/>
                  <a:gd name="T38" fmla="*/ 2147483647 w 714"/>
                  <a:gd name="T39" fmla="*/ 2147483647 h 1104"/>
                  <a:gd name="T40" fmla="*/ 2147483647 w 714"/>
                  <a:gd name="T41" fmla="*/ 2147483647 h 1104"/>
                  <a:gd name="T42" fmla="*/ 2147483647 w 714"/>
                  <a:gd name="T43" fmla="*/ 2147483647 h 1104"/>
                  <a:gd name="T44" fmla="*/ 2147483647 w 714"/>
                  <a:gd name="T45" fmla="*/ 2147483647 h 1104"/>
                  <a:gd name="T46" fmla="*/ 2147483647 w 714"/>
                  <a:gd name="T47" fmla="*/ 2147483647 h 1104"/>
                  <a:gd name="T48" fmla="*/ 2147483647 w 714"/>
                  <a:gd name="T49" fmla="*/ 2147483647 h 1104"/>
                  <a:gd name="T50" fmla="*/ 2147483647 w 714"/>
                  <a:gd name="T51" fmla="*/ 2147483647 h 1104"/>
                  <a:gd name="T52" fmla="*/ 2147483647 w 714"/>
                  <a:gd name="T53" fmla="*/ 2147483647 h 1104"/>
                  <a:gd name="T54" fmla="*/ 2147483647 w 714"/>
                  <a:gd name="T55" fmla="*/ 2147483647 h 1104"/>
                  <a:gd name="T56" fmla="*/ 2147483647 w 714"/>
                  <a:gd name="T57" fmla="*/ 2147483647 h 1104"/>
                  <a:gd name="T58" fmla="*/ 2147483647 w 714"/>
                  <a:gd name="T59" fmla="*/ 2147483647 h 1104"/>
                  <a:gd name="T60" fmla="*/ 2147483647 w 714"/>
                  <a:gd name="T61" fmla="*/ 2147483647 h 1104"/>
                  <a:gd name="T62" fmla="*/ 2147483647 w 714"/>
                  <a:gd name="T63" fmla="*/ 2147483647 h 1104"/>
                  <a:gd name="T64" fmla="*/ 2147483647 w 714"/>
                  <a:gd name="T65" fmla="*/ 2147483647 h 1104"/>
                  <a:gd name="T66" fmla="*/ 2147483647 w 714"/>
                  <a:gd name="T67" fmla="*/ 2147483647 h 1104"/>
                  <a:gd name="T68" fmla="*/ 2147483647 w 714"/>
                  <a:gd name="T69" fmla="*/ 2147483647 h 1104"/>
                  <a:gd name="T70" fmla="*/ 2147483647 w 714"/>
                  <a:gd name="T71" fmla="*/ 2147483647 h 1104"/>
                  <a:gd name="T72" fmla="*/ 2147483647 w 714"/>
                  <a:gd name="T73" fmla="*/ 2147483647 h 1104"/>
                  <a:gd name="T74" fmla="*/ 2147483647 w 714"/>
                  <a:gd name="T75" fmla="*/ 2147483647 h 1104"/>
                  <a:gd name="T76" fmla="*/ 2147483647 w 714"/>
                  <a:gd name="T77" fmla="*/ 2147483647 h 1104"/>
                  <a:gd name="T78" fmla="*/ 2147483647 w 714"/>
                  <a:gd name="T79" fmla="*/ 2147483647 h 1104"/>
                  <a:gd name="T80" fmla="*/ 2147483647 w 714"/>
                  <a:gd name="T81" fmla="*/ 2147483647 h 1104"/>
                  <a:gd name="T82" fmla="*/ 2147483647 w 714"/>
                  <a:gd name="T83" fmla="*/ 2147483647 h 1104"/>
                  <a:gd name="T84" fmla="*/ 2147483647 w 714"/>
                  <a:gd name="T85" fmla="*/ 2147483647 h 1104"/>
                  <a:gd name="T86" fmla="*/ 2147483647 w 714"/>
                  <a:gd name="T87" fmla="*/ 2147483647 h 110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14"/>
                  <a:gd name="T133" fmla="*/ 0 h 1104"/>
                  <a:gd name="T134" fmla="*/ 714 w 714"/>
                  <a:gd name="T135" fmla="*/ 1104 h 110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14" h="1104">
                    <a:moveTo>
                      <a:pt x="108" y="114"/>
                    </a:moveTo>
                    <a:lnTo>
                      <a:pt x="120" y="126"/>
                    </a:lnTo>
                    <a:lnTo>
                      <a:pt x="120" y="138"/>
                    </a:lnTo>
                    <a:lnTo>
                      <a:pt x="126" y="150"/>
                    </a:lnTo>
                    <a:lnTo>
                      <a:pt x="132" y="156"/>
                    </a:lnTo>
                    <a:lnTo>
                      <a:pt x="138" y="168"/>
                    </a:lnTo>
                    <a:lnTo>
                      <a:pt x="144" y="174"/>
                    </a:lnTo>
                    <a:lnTo>
                      <a:pt x="156" y="198"/>
                    </a:lnTo>
                    <a:lnTo>
                      <a:pt x="162" y="204"/>
                    </a:lnTo>
                    <a:lnTo>
                      <a:pt x="162" y="210"/>
                    </a:lnTo>
                    <a:lnTo>
                      <a:pt x="186" y="210"/>
                    </a:lnTo>
                    <a:lnTo>
                      <a:pt x="192" y="222"/>
                    </a:lnTo>
                    <a:lnTo>
                      <a:pt x="198" y="228"/>
                    </a:lnTo>
                    <a:lnTo>
                      <a:pt x="204" y="240"/>
                    </a:lnTo>
                    <a:lnTo>
                      <a:pt x="240" y="258"/>
                    </a:lnTo>
                    <a:lnTo>
                      <a:pt x="312" y="282"/>
                    </a:lnTo>
                    <a:lnTo>
                      <a:pt x="336" y="288"/>
                    </a:lnTo>
                    <a:lnTo>
                      <a:pt x="348" y="294"/>
                    </a:lnTo>
                    <a:lnTo>
                      <a:pt x="366" y="300"/>
                    </a:lnTo>
                    <a:lnTo>
                      <a:pt x="378" y="312"/>
                    </a:lnTo>
                    <a:lnTo>
                      <a:pt x="414" y="330"/>
                    </a:lnTo>
                    <a:lnTo>
                      <a:pt x="486" y="324"/>
                    </a:lnTo>
                    <a:lnTo>
                      <a:pt x="276" y="570"/>
                    </a:lnTo>
                    <a:lnTo>
                      <a:pt x="192" y="570"/>
                    </a:lnTo>
                    <a:lnTo>
                      <a:pt x="186" y="576"/>
                    </a:lnTo>
                    <a:lnTo>
                      <a:pt x="174" y="576"/>
                    </a:lnTo>
                    <a:lnTo>
                      <a:pt x="162" y="582"/>
                    </a:lnTo>
                    <a:lnTo>
                      <a:pt x="156" y="588"/>
                    </a:lnTo>
                    <a:lnTo>
                      <a:pt x="144" y="594"/>
                    </a:lnTo>
                    <a:lnTo>
                      <a:pt x="144" y="606"/>
                    </a:lnTo>
                    <a:lnTo>
                      <a:pt x="126" y="624"/>
                    </a:lnTo>
                    <a:lnTo>
                      <a:pt x="102" y="624"/>
                    </a:lnTo>
                    <a:lnTo>
                      <a:pt x="90" y="630"/>
                    </a:lnTo>
                    <a:lnTo>
                      <a:pt x="78" y="630"/>
                    </a:lnTo>
                    <a:lnTo>
                      <a:pt x="66" y="642"/>
                    </a:lnTo>
                    <a:lnTo>
                      <a:pt x="66" y="654"/>
                    </a:lnTo>
                    <a:lnTo>
                      <a:pt x="60" y="660"/>
                    </a:lnTo>
                    <a:lnTo>
                      <a:pt x="42" y="696"/>
                    </a:lnTo>
                    <a:lnTo>
                      <a:pt x="0" y="738"/>
                    </a:lnTo>
                    <a:lnTo>
                      <a:pt x="0" y="1038"/>
                    </a:lnTo>
                    <a:lnTo>
                      <a:pt x="42" y="1104"/>
                    </a:lnTo>
                    <a:lnTo>
                      <a:pt x="48" y="1086"/>
                    </a:lnTo>
                    <a:lnTo>
                      <a:pt x="84" y="1032"/>
                    </a:lnTo>
                    <a:lnTo>
                      <a:pt x="96" y="1008"/>
                    </a:lnTo>
                    <a:lnTo>
                      <a:pt x="114" y="996"/>
                    </a:lnTo>
                    <a:lnTo>
                      <a:pt x="144" y="966"/>
                    </a:lnTo>
                    <a:lnTo>
                      <a:pt x="150" y="954"/>
                    </a:lnTo>
                    <a:lnTo>
                      <a:pt x="162" y="936"/>
                    </a:lnTo>
                    <a:lnTo>
                      <a:pt x="192" y="906"/>
                    </a:lnTo>
                    <a:lnTo>
                      <a:pt x="216" y="876"/>
                    </a:lnTo>
                    <a:lnTo>
                      <a:pt x="246" y="846"/>
                    </a:lnTo>
                    <a:lnTo>
                      <a:pt x="264" y="840"/>
                    </a:lnTo>
                    <a:lnTo>
                      <a:pt x="276" y="828"/>
                    </a:lnTo>
                    <a:lnTo>
                      <a:pt x="294" y="816"/>
                    </a:lnTo>
                    <a:lnTo>
                      <a:pt x="318" y="804"/>
                    </a:lnTo>
                    <a:lnTo>
                      <a:pt x="336" y="786"/>
                    </a:lnTo>
                    <a:lnTo>
                      <a:pt x="372" y="756"/>
                    </a:lnTo>
                    <a:lnTo>
                      <a:pt x="420" y="708"/>
                    </a:lnTo>
                    <a:lnTo>
                      <a:pt x="438" y="684"/>
                    </a:lnTo>
                    <a:lnTo>
                      <a:pt x="462" y="654"/>
                    </a:lnTo>
                    <a:lnTo>
                      <a:pt x="492" y="618"/>
                    </a:lnTo>
                    <a:lnTo>
                      <a:pt x="516" y="570"/>
                    </a:lnTo>
                    <a:lnTo>
                      <a:pt x="528" y="540"/>
                    </a:lnTo>
                    <a:lnTo>
                      <a:pt x="546" y="516"/>
                    </a:lnTo>
                    <a:lnTo>
                      <a:pt x="558" y="498"/>
                    </a:lnTo>
                    <a:lnTo>
                      <a:pt x="564" y="492"/>
                    </a:lnTo>
                    <a:lnTo>
                      <a:pt x="570" y="480"/>
                    </a:lnTo>
                    <a:lnTo>
                      <a:pt x="576" y="474"/>
                    </a:lnTo>
                    <a:lnTo>
                      <a:pt x="576" y="450"/>
                    </a:lnTo>
                    <a:lnTo>
                      <a:pt x="582" y="432"/>
                    </a:lnTo>
                    <a:lnTo>
                      <a:pt x="588" y="420"/>
                    </a:lnTo>
                    <a:lnTo>
                      <a:pt x="588" y="402"/>
                    </a:lnTo>
                    <a:lnTo>
                      <a:pt x="594" y="390"/>
                    </a:lnTo>
                    <a:lnTo>
                      <a:pt x="606" y="378"/>
                    </a:lnTo>
                    <a:lnTo>
                      <a:pt x="612" y="366"/>
                    </a:lnTo>
                    <a:lnTo>
                      <a:pt x="624" y="354"/>
                    </a:lnTo>
                    <a:lnTo>
                      <a:pt x="624" y="324"/>
                    </a:lnTo>
                    <a:lnTo>
                      <a:pt x="636" y="318"/>
                    </a:lnTo>
                    <a:lnTo>
                      <a:pt x="642" y="306"/>
                    </a:lnTo>
                    <a:lnTo>
                      <a:pt x="660" y="252"/>
                    </a:lnTo>
                    <a:lnTo>
                      <a:pt x="672" y="252"/>
                    </a:lnTo>
                    <a:lnTo>
                      <a:pt x="672" y="246"/>
                    </a:lnTo>
                    <a:lnTo>
                      <a:pt x="684" y="234"/>
                    </a:lnTo>
                    <a:lnTo>
                      <a:pt x="684" y="138"/>
                    </a:lnTo>
                    <a:lnTo>
                      <a:pt x="708" y="126"/>
                    </a:lnTo>
                    <a:lnTo>
                      <a:pt x="702" y="54"/>
                    </a:lnTo>
                    <a:lnTo>
                      <a:pt x="708" y="42"/>
                    </a:lnTo>
                    <a:lnTo>
                      <a:pt x="708" y="36"/>
                    </a:lnTo>
                    <a:lnTo>
                      <a:pt x="714" y="24"/>
                    </a:lnTo>
                    <a:lnTo>
                      <a:pt x="714" y="12"/>
                    </a:lnTo>
                    <a:lnTo>
                      <a:pt x="690" y="0"/>
                    </a:lnTo>
                    <a:lnTo>
                      <a:pt x="672" y="0"/>
                    </a:lnTo>
                    <a:lnTo>
                      <a:pt x="666" y="12"/>
                    </a:lnTo>
                    <a:lnTo>
                      <a:pt x="654" y="18"/>
                    </a:lnTo>
                    <a:lnTo>
                      <a:pt x="648" y="30"/>
                    </a:lnTo>
                    <a:lnTo>
                      <a:pt x="624" y="42"/>
                    </a:lnTo>
                    <a:lnTo>
                      <a:pt x="612" y="42"/>
                    </a:lnTo>
                    <a:lnTo>
                      <a:pt x="594" y="48"/>
                    </a:lnTo>
                    <a:lnTo>
                      <a:pt x="582" y="54"/>
                    </a:lnTo>
                    <a:lnTo>
                      <a:pt x="564" y="54"/>
                    </a:lnTo>
                    <a:lnTo>
                      <a:pt x="546" y="48"/>
                    </a:lnTo>
                    <a:lnTo>
                      <a:pt x="534" y="42"/>
                    </a:lnTo>
                    <a:lnTo>
                      <a:pt x="516" y="48"/>
                    </a:lnTo>
                    <a:lnTo>
                      <a:pt x="510" y="54"/>
                    </a:lnTo>
                    <a:lnTo>
                      <a:pt x="498" y="60"/>
                    </a:lnTo>
                    <a:lnTo>
                      <a:pt x="492" y="72"/>
                    </a:lnTo>
                    <a:lnTo>
                      <a:pt x="486" y="78"/>
                    </a:lnTo>
                    <a:lnTo>
                      <a:pt x="474" y="78"/>
                    </a:lnTo>
                    <a:lnTo>
                      <a:pt x="462" y="72"/>
                    </a:lnTo>
                    <a:lnTo>
                      <a:pt x="456" y="60"/>
                    </a:lnTo>
                    <a:lnTo>
                      <a:pt x="444" y="60"/>
                    </a:lnTo>
                    <a:lnTo>
                      <a:pt x="438" y="66"/>
                    </a:lnTo>
                    <a:lnTo>
                      <a:pt x="426" y="72"/>
                    </a:lnTo>
                    <a:lnTo>
                      <a:pt x="396" y="102"/>
                    </a:lnTo>
                    <a:lnTo>
                      <a:pt x="384" y="108"/>
                    </a:lnTo>
                    <a:lnTo>
                      <a:pt x="372" y="108"/>
                    </a:lnTo>
                    <a:lnTo>
                      <a:pt x="360" y="102"/>
                    </a:lnTo>
                    <a:lnTo>
                      <a:pt x="354" y="96"/>
                    </a:lnTo>
                    <a:lnTo>
                      <a:pt x="342" y="90"/>
                    </a:lnTo>
                    <a:lnTo>
                      <a:pt x="330" y="90"/>
                    </a:lnTo>
                    <a:lnTo>
                      <a:pt x="306" y="102"/>
                    </a:lnTo>
                    <a:lnTo>
                      <a:pt x="294" y="114"/>
                    </a:lnTo>
                    <a:lnTo>
                      <a:pt x="270" y="126"/>
                    </a:lnTo>
                    <a:lnTo>
                      <a:pt x="210" y="126"/>
                    </a:lnTo>
                    <a:lnTo>
                      <a:pt x="192" y="108"/>
                    </a:lnTo>
                    <a:lnTo>
                      <a:pt x="186" y="96"/>
                    </a:lnTo>
                    <a:lnTo>
                      <a:pt x="174" y="90"/>
                    </a:lnTo>
                    <a:lnTo>
                      <a:pt x="168" y="78"/>
                    </a:lnTo>
                    <a:lnTo>
                      <a:pt x="168" y="66"/>
                    </a:lnTo>
                    <a:lnTo>
                      <a:pt x="156" y="54"/>
                    </a:lnTo>
                    <a:lnTo>
                      <a:pt x="150" y="54"/>
                    </a:lnTo>
                    <a:lnTo>
                      <a:pt x="126" y="78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0" name="Sierra Leone" descr="© INSCALE GmbH, 18.06.2010"/>
              <p:cNvSpPr>
                <a:spLocks/>
              </p:cNvSpPr>
              <p:nvPr/>
            </p:nvSpPr>
            <p:spPr bwMode="auto">
              <a:xfrm>
                <a:off x="2413" y="2102"/>
                <a:ext cx="53" cy="69"/>
              </a:xfrm>
              <a:custGeom>
                <a:avLst/>
                <a:gdLst>
                  <a:gd name="T0" fmla="*/ 2147483647 w 210"/>
                  <a:gd name="T1" fmla="*/ 2147483647 h 270"/>
                  <a:gd name="T2" fmla="*/ 2147483647 w 210"/>
                  <a:gd name="T3" fmla="*/ 2147483647 h 270"/>
                  <a:gd name="T4" fmla="*/ 2147483647 w 210"/>
                  <a:gd name="T5" fmla="*/ 2147483647 h 270"/>
                  <a:gd name="T6" fmla="*/ 2147483647 w 210"/>
                  <a:gd name="T7" fmla="*/ 2147483647 h 270"/>
                  <a:gd name="T8" fmla="*/ 2147483647 w 210"/>
                  <a:gd name="T9" fmla="*/ 2147483647 h 270"/>
                  <a:gd name="T10" fmla="*/ 2147483647 w 210"/>
                  <a:gd name="T11" fmla="*/ 2147483647 h 270"/>
                  <a:gd name="T12" fmla="*/ 2147483647 w 210"/>
                  <a:gd name="T13" fmla="*/ 2147483647 h 270"/>
                  <a:gd name="T14" fmla="*/ 2147483647 w 210"/>
                  <a:gd name="T15" fmla="*/ 2147483647 h 270"/>
                  <a:gd name="T16" fmla="*/ 2147483647 w 210"/>
                  <a:gd name="T17" fmla="*/ 2147483647 h 270"/>
                  <a:gd name="T18" fmla="*/ 2147483647 w 210"/>
                  <a:gd name="T19" fmla="*/ 2147483647 h 270"/>
                  <a:gd name="T20" fmla="*/ 2147483647 w 210"/>
                  <a:gd name="T21" fmla="*/ 2147483647 h 270"/>
                  <a:gd name="T22" fmla="*/ 2147483647 w 210"/>
                  <a:gd name="T23" fmla="*/ 0 h 270"/>
                  <a:gd name="T24" fmla="*/ 2147483647 w 210"/>
                  <a:gd name="T25" fmla="*/ 0 h 270"/>
                  <a:gd name="T26" fmla="*/ 2147483647 w 210"/>
                  <a:gd name="T27" fmla="*/ 2147483647 h 270"/>
                  <a:gd name="T28" fmla="*/ 2147483647 w 210"/>
                  <a:gd name="T29" fmla="*/ 2147483647 h 270"/>
                  <a:gd name="T30" fmla="*/ 2147483647 w 210"/>
                  <a:gd name="T31" fmla="*/ 2147483647 h 270"/>
                  <a:gd name="T32" fmla="*/ 2147483647 w 210"/>
                  <a:gd name="T33" fmla="*/ 2147483647 h 270"/>
                  <a:gd name="T34" fmla="*/ 2147483647 w 210"/>
                  <a:gd name="T35" fmla="*/ 2147483647 h 270"/>
                  <a:gd name="T36" fmla="*/ 2147483647 w 210"/>
                  <a:gd name="T37" fmla="*/ 2147483647 h 270"/>
                  <a:gd name="T38" fmla="*/ 2147483647 w 210"/>
                  <a:gd name="T39" fmla="*/ 2147483647 h 270"/>
                  <a:gd name="T40" fmla="*/ 2147483647 w 210"/>
                  <a:gd name="T41" fmla="*/ 2147483647 h 270"/>
                  <a:gd name="T42" fmla="*/ 2147483647 w 210"/>
                  <a:gd name="T43" fmla="*/ 2147483647 h 270"/>
                  <a:gd name="T44" fmla="*/ 0 w 210"/>
                  <a:gd name="T45" fmla="*/ 2147483647 h 270"/>
                  <a:gd name="T46" fmla="*/ 2147483647 w 210"/>
                  <a:gd name="T47" fmla="*/ 2147483647 h 270"/>
                  <a:gd name="T48" fmla="*/ 2147483647 w 210"/>
                  <a:gd name="T49" fmla="*/ 2147483647 h 270"/>
                  <a:gd name="T50" fmla="*/ 0 w 210"/>
                  <a:gd name="T51" fmla="*/ 2147483647 h 270"/>
                  <a:gd name="T52" fmla="*/ 0 w 210"/>
                  <a:gd name="T53" fmla="*/ 2147483647 h 270"/>
                  <a:gd name="T54" fmla="*/ 2147483647 w 210"/>
                  <a:gd name="T55" fmla="*/ 2147483647 h 270"/>
                  <a:gd name="T56" fmla="*/ 2147483647 w 210"/>
                  <a:gd name="T57" fmla="*/ 2147483647 h 270"/>
                  <a:gd name="T58" fmla="*/ 2147483647 w 210"/>
                  <a:gd name="T59" fmla="*/ 2147483647 h 270"/>
                  <a:gd name="T60" fmla="*/ 2147483647 w 210"/>
                  <a:gd name="T61" fmla="*/ 2147483647 h 270"/>
                  <a:gd name="T62" fmla="*/ 2147483647 w 210"/>
                  <a:gd name="T63" fmla="*/ 2147483647 h 270"/>
                  <a:gd name="T64" fmla="*/ 2147483647 w 210"/>
                  <a:gd name="T65" fmla="*/ 2147483647 h 270"/>
                  <a:gd name="T66" fmla="*/ 2147483647 w 210"/>
                  <a:gd name="T67" fmla="*/ 2147483647 h 270"/>
                  <a:gd name="T68" fmla="*/ 2147483647 w 210"/>
                  <a:gd name="T69" fmla="*/ 2147483647 h 270"/>
                  <a:gd name="T70" fmla="*/ 2147483647 w 210"/>
                  <a:gd name="T71" fmla="*/ 2147483647 h 270"/>
                  <a:gd name="T72" fmla="*/ 2147483647 w 210"/>
                  <a:gd name="T73" fmla="*/ 2147483647 h 270"/>
                  <a:gd name="T74" fmla="*/ 2147483647 w 210"/>
                  <a:gd name="T75" fmla="*/ 2147483647 h 270"/>
                  <a:gd name="T76" fmla="*/ 2147483647 w 210"/>
                  <a:gd name="T77" fmla="*/ 2147483647 h 270"/>
                  <a:gd name="T78" fmla="*/ 2147483647 w 210"/>
                  <a:gd name="T79" fmla="*/ 2147483647 h 270"/>
                  <a:gd name="T80" fmla="*/ 2147483647 w 210"/>
                  <a:gd name="T81" fmla="*/ 2147483647 h 270"/>
                  <a:gd name="T82" fmla="*/ 2147483647 w 210"/>
                  <a:gd name="T83" fmla="*/ 2147483647 h 270"/>
                  <a:gd name="T84" fmla="*/ 2147483647 w 210"/>
                  <a:gd name="T85" fmla="*/ 2147483647 h 270"/>
                  <a:gd name="T86" fmla="*/ 2147483647 w 210"/>
                  <a:gd name="T87" fmla="*/ 2147483647 h 27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0"/>
                  <a:gd name="T133" fmla="*/ 0 h 270"/>
                  <a:gd name="T134" fmla="*/ 210 w 210"/>
                  <a:gd name="T135" fmla="*/ 270 h 27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0" h="270">
                    <a:moveTo>
                      <a:pt x="186" y="180"/>
                    </a:moveTo>
                    <a:lnTo>
                      <a:pt x="186" y="162"/>
                    </a:lnTo>
                    <a:lnTo>
                      <a:pt x="210" y="156"/>
                    </a:lnTo>
                    <a:lnTo>
                      <a:pt x="204" y="132"/>
                    </a:lnTo>
                    <a:lnTo>
                      <a:pt x="174" y="144"/>
                    </a:lnTo>
                    <a:lnTo>
                      <a:pt x="180" y="126"/>
                    </a:lnTo>
                    <a:lnTo>
                      <a:pt x="186" y="120"/>
                    </a:lnTo>
                    <a:lnTo>
                      <a:pt x="192" y="108"/>
                    </a:lnTo>
                    <a:lnTo>
                      <a:pt x="192" y="90"/>
                    </a:lnTo>
                    <a:lnTo>
                      <a:pt x="180" y="78"/>
                    </a:lnTo>
                    <a:lnTo>
                      <a:pt x="180" y="60"/>
                    </a:lnTo>
                    <a:lnTo>
                      <a:pt x="138" y="0"/>
                    </a:lnTo>
                    <a:lnTo>
                      <a:pt x="102" y="0"/>
                    </a:lnTo>
                    <a:lnTo>
                      <a:pt x="96" y="18"/>
                    </a:lnTo>
                    <a:lnTo>
                      <a:pt x="60" y="18"/>
                    </a:lnTo>
                    <a:lnTo>
                      <a:pt x="60" y="24"/>
                    </a:lnTo>
                    <a:lnTo>
                      <a:pt x="54" y="30"/>
                    </a:lnTo>
                    <a:lnTo>
                      <a:pt x="48" y="42"/>
                    </a:lnTo>
                    <a:lnTo>
                      <a:pt x="36" y="54"/>
                    </a:lnTo>
                    <a:lnTo>
                      <a:pt x="30" y="66"/>
                    </a:lnTo>
                    <a:lnTo>
                      <a:pt x="18" y="72"/>
                    </a:lnTo>
                    <a:lnTo>
                      <a:pt x="12" y="78"/>
                    </a:lnTo>
                    <a:lnTo>
                      <a:pt x="0" y="84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0" y="114"/>
                    </a:lnTo>
                    <a:lnTo>
                      <a:pt x="0" y="132"/>
                    </a:lnTo>
                    <a:lnTo>
                      <a:pt x="6" y="138"/>
                    </a:lnTo>
                    <a:lnTo>
                      <a:pt x="18" y="144"/>
                    </a:lnTo>
                    <a:lnTo>
                      <a:pt x="24" y="150"/>
                    </a:lnTo>
                    <a:lnTo>
                      <a:pt x="18" y="180"/>
                    </a:lnTo>
                    <a:lnTo>
                      <a:pt x="42" y="198"/>
                    </a:lnTo>
                    <a:lnTo>
                      <a:pt x="42" y="20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78" y="234"/>
                    </a:lnTo>
                    <a:lnTo>
                      <a:pt x="96" y="234"/>
                    </a:lnTo>
                    <a:lnTo>
                      <a:pt x="126" y="270"/>
                    </a:lnTo>
                    <a:lnTo>
                      <a:pt x="126" y="234"/>
                    </a:lnTo>
                    <a:lnTo>
                      <a:pt x="144" y="216"/>
                    </a:lnTo>
                    <a:lnTo>
                      <a:pt x="156" y="210"/>
                    </a:lnTo>
                    <a:lnTo>
                      <a:pt x="168" y="198"/>
                    </a:lnTo>
                    <a:lnTo>
                      <a:pt x="180" y="192"/>
                    </a:lnTo>
                    <a:lnTo>
                      <a:pt x="186" y="18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1" name="Senegal" descr="© INSCALE GmbH, 18.06.2010"/>
              <p:cNvSpPr>
                <a:spLocks/>
              </p:cNvSpPr>
              <p:nvPr/>
            </p:nvSpPr>
            <p:spPr bwMode="auto">
              <a:xfrm>
                <a:off x="2360" y="1963"/>
                <a:ext cx="106" cy="94"/>
              </a:xfrm>
              <a:custGeom>
                <a:avLst/>
                <a:gdLst>
                  <a:gd name="T0" fmla="*/ 2147483647 w 414"/>
                  <a:gd name="T1" fmla="*/ 2147483647 h 366"/>
                  <a:gd name="T2" fmla="*/ 2147483647 w 414"/>
                  <a:gd name="T3" fmla="*/ 2147483647 h 366"/>
                  <a:gd name="T4" fmla="*/ 2147483647 w 414"/>
                  <a:gd name="T5" fmla="*/ 2147483647 h 366"/>
                  <a:gd name="T6" fmla="*/ 2147483647 w 414"/>
                  <a:gd name="T7" fmla="*/ 2147483647 h 366"/>
                  <a:gd name="T8" fmla="*/ 2147483647 w 414"/>
                  <a:gd name="T9" fmla="*/ 2147483647 h 366"/>
                  <a:gd name="T10" fmla="*/ 2147483647 w 414"/>
                  <a:gd name="T11" fmla="*/ 2147483647 h 366"/>
                  <a:gd name="T12" fmla="*/ 2147483647 w 414"/>
                  <a:gd name="T13" fmla="*/ 2147483647 h 366"/>
                  <a:gd name="T14" fmla="*/ 2147483647 w 414"/>
                  <a:gd name="T15" fmla="*/ 2147483647 h 366"/>
                  <a:gd name="T16" fmla="*/ 2147483647 w 414"/>
                  <a:gd name="T17" fmla="*/ 2147483647 h 366"/>
                  <a:gd name="T18" fmla="*/ 2147483647 w 414"/>
                  <a:gd name="T19" fmla="*/ 2147483647 h 366"/>
                  <a:gd name="T20" fmla="*/ 2147483647 w 414"/>
                  <a:gd name="T21" fmla="*/ 2147483647 h 366"/>
                  <a:gd name="T22" fmla="*/ 2147483647 w 414"/>
                  <a:gd name="T23" fmla="*/ 2147483647 h 366"/>
                  <a:gd name="T24" fmla="*/ 2147483647 w 414"/>
                  <a:gd name="T25" fmla="*/ 2147483647 h 366"/>
                  <a:gd name="T26" fmla="*/ 2147483647 w 414"/>
                  <a:gd name="T27" fmla="*/ 2147483647 h 366"/>
                  <a:gd name="T28" fmla="*/ 2147483647 w 414"/>
                  <a:gd name="T29" fmla="*/ 0 h 366"/>
                  <a:gd name="T30" fmla="*/ 2147483647 w 414"/>
                  <a:gd name="T31" fmla="*/ 2147483647 h 366"/>
                  <a:gd name="T32" fmla="*/ 2147483647 w 414"/>
                  <a:gd name="T33" fmla="*/ 2147483647 h 366"/>
                  <a:gd name="T34" fmla="*/ 2147483647 w 414"/>
                  <a:gd name="T35" fmla="*/ 2147483647 h 366"/>
                  <a:gd name="T36" fmla="*/ 2147483647 w 414"/>
                  <a:gd name="T37" fmla="*/ 2147483647 h 366"/>
                  <a:gd name="T38" fmla="*/ 2147483647 w 414"/>
                  <a:gd name="T39" fmla="*/ 2147483647 h 366"/>
                  <a:gd name="T40" fmla="*/ 2147483647 w 414"/>
                  <a:gd name="T41" fmla="*/ 2147483647 h 366"/>
                  <a:gd name="T42" fmla="*/ 0 w 414"/>
                  <a:gd name="T43" fmla="*/ 2147483647 h 366"/>
                  <a:gd name="T44" fmla="*/ 2147483647 w 414"/>
                  <a:gd name="T45" fmla="*/ 2147483647 h 366"/>
                  <a:gd name="T46" fmla="*/ 2147483647 w 414"/>
                  <a:gd name="T47" fmla="*/ 2147483647 h 366"/>
                  <a:gd name="T48" fmla="*/ 2147483647 w 414"/>
                  <a:gd name="T49" fmla="*/ 2147483647 h 366"/>
                  <a:gd name="T50" fmla="*/ 2147483647 w 414"/>
                  <a:gd name="T51" fmla="*/ 2147483647 h 366"/>
                  <a:gd name="T52" fmla="*/ 2147483647 w 414"/>
                  <a:gd name="T53" fmla="*/ 2147483647 h 366"/>
                  <a:gd name="T54" fmla="*/ 2147483647 w 414"/>
                  <a:gd name="T55" fmla="*/ 2147483647 h 366"/>
                  <a:gd name="T56" fmla="*/ 2147483647 w 414"/>
                  <a:gd name="T57" fmla="*/ 2147483647 h 366"/>
                  <a:gd name="T58" fmla="*/ 2147483647 w 414"/>
                  <a:gd name="T59" fmla="*/ 2147483647 h 366"/>
                  <a:gd name="T60" fmla="*/ 2147483647 w 414"/>
                  <a:gd name="T61" fmla="*/ 2147483647 h 366"/>
                  <a:gd name="T62" fmla="*/ 2147483647 w 414"/>
                  <a:gd name="T63" fmla="*/ 2147483647 h 366"/>
                  <a:gd name="T64" fmla="*/ 2147483647 w 414"/>
                  <a:gd name="T65" fmla="*/ 2147483647 h 366"/>
                  <a:gd name="T66" fmla="*/ 2147483647 w 414"/>
                  <a:gd name="T67" fmla="*/ 2147483647 h 366"/>
                  <a:gd name="T68" fmla="*/ 2147483647 w 414"/>
                  <a:gd name="T69" fmla="*/ 2147483647 h 366"/>
                  <a:gd name="T70" fmla="*/ 2147483647 w 414"/>
                  <a:gd name="T71" fmla="*/ 2147483647 h 366"/>
                  <a:gd name="T72" fmla="*/ 2147483647 w 414"/>
                  <a:gd name="T73" fmla="*/ 2147483647 h 366"/>
                  <a:gd name="T74" fmla="*/ 2147483647 w 414"/>
                  <a:gd name="T75" fmla="*/ 2147483647 h 366"/>
                  <a:gd name="T76" fmla="*/ 2147483647 w 414"/>
                  <a:gd name="T77" fmla="*/ 2147483647 h 366"/>
                  <a:gd name="T78" fmla="*/ 2147483647 w 414"/>
                  <a:gd name="T79" fmla="*/ 2147483647 h 366"/>
                  <a:gd name="T80" fmla="*/ 2147483647 w 414"/>
                  <a:gd name="T81" fmla="*/ 2147483647 h 366"/>
                  <a:gd name="T82" fmla="*/ 2147483647 w 414"/>
                  <a:gd name="T83" fmla="*/ 2147483647 h 366"/>
                  <a:gd name="T84" fmla="*/ 2147483647 w 414"/>
                  <a:gd name="T85" fmla="*/ 2147483647 h 366"/>
                  <a:gd name="T86" fmla="*/ 2147483647 w 414"/>
                  <a:gd name="T87" fmla="*/ 2147483647 h 366"/>
                  <a:gd name="T88" fmla="*/ 2147483647 w 414"/>
                  <a:gd name="T89" fmla="*/ 2147483647 h 366"/>
                  <a:gd name="T90" fmla="*/ 2147483647 w 414"/>
                  <a:gd name="T91" fmla="*/ 2147483647 h 366"/>
                  <a:gd name="T92" fmla="*/ 2147483647 w 414"/>
                  <a:gd name="T93" fmla="*/ 2147483647 h 366"/>
                  <a:gd name="T94" fmla="*/ 2147483647 w 414"/>
                  <a:gd name="T95" fmla="*/ 2147483647 h 366"/>
                  <a:gd name="T96" fmla="*/ 2147483647 w 414"/>
                  <a:gd name="T97" fmla="*/ 2147483647 h 366"/>
                  <a:gd name="T98" fmla="*/ 2147483647 w 414"/>
                  <a:gd name="T99" fmla="*/ 2147483647 h 366"/>
                  <a:gd name="T100" fmla="*/ 2147483647 w 414"/>
                  <a:gd name="T101" fmla="*/ 2147483647 h 366"/>
                  <a:gd name="T102" fmla="*/ 2147483647 w 414"/>
                  <a:gd name="T103" fmla="*/ 2147483647 h 366"/>
                  <a:gd name="T104" fmla="*/ 2147483647 w 414"/>
                  <a:gd name="T105" fmla="*/ 2147483647 h 36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14"/>
                  <a:gd name="T160" fmla="*/ 0 h 366"/>
                  <a:gd name="T161" fmla="*/ 414 w 414"/>
                  <a:gd name="T162" fmla="*/ 366 h 36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14" h="366">
                    <a:moveTo>
                      <a:pt x="402" y="270"/>
                    </a:moveTo>
                    <a:lnTo>
                      <a:pt x="396" y="270"/>
                    </a:lnTo>
                    <a:lnTo>
                      <a:pt x="396" y="276"/>
                    </a:lnTo>
                    <a:lnTo>
                      <a:pt x="384" y="276"/>
                    </a:lnTo>
                    <a:lnTo>
                      <a:pt x="378" y="270"/>
                    </a:lnTo>
                    <a:lnTo>
                      <a:pt x="378" y="246"/>
                    </a:lnTo>
                    <a:lnTo>
                      <a:pt x="384" y="240"/>
                    </a:lnTo>
                    <a:lnTo>
                      <a:pt x="384" y="222"/>
                    </a:lnTo>
                    <a:lnTo>
                      <a:pt x="372" y="210"/>
                    </a:lnTo>
                    <a:lnTo>
                      <a:pt x="372" y="204"/>
                    </a:lnTo>
                    <a:lnTo>
                      <a:pt x="360" y="186"/>
                    </a:lnTo>
                    <a:lnTo>
                      <a:pt x="360" y="162"/>
                    </a:lnTo>
                    <a:lnTo>
                      <a:pt x="348" y="138"/>
                    </a:lnTo>
                    <a:lnTo>
                      <a:pt x="318" y="132"/>
                    </a:lnTo>
                    <a:lnTo>
                      <a:pt x="318" y="108"/>
                    </a:lnTo>
                    <a:lnTo>
                      <a:pt x="312" y="102"/>
                    </a:lnTo>
                    <a:lnTo>
                      <a:pt x="294" y="102"/>
                    </a:lnTo>
                    <a:lnTo>
                      <a:pt x="294" y="72"/>
                    </a:lnTo>
                    <a:lnTo>
                      <a:pt x="288" y="60"/>
                    </a:lnTo>
                    <a:lnTo>
                      <a:pt x="288" y="54"/>
                    </a:lnTo>
                    <a:lnTo>
                      <a:pt x="282" y="48"/>
                    </a:lnTo>
                    <a:lnTo>
                      <a:pt x="264" y="48"/>
                    </a:lnTo>
                    <a:lnTo>
                      <a:pt x="252" y="54"/>
                    </a:lnTo>
                    <a:lnTo>
                      <a:pt x="246" y="42"/>
                    </a:lnTo>
                    <a:lnTo>
                      <a:pt x="234" y="30"/>
                    </a:lnTo>
                    <a:lnTo>
                      <a:pt x="228" y="18"/>
                    </a:lnTo>
                    <a:lnTo>
                      <a:pt x="222" y="18"/>
                    </a:lnTo>
                    <a:lnTo>
                      <a:pt x="210" y="12"/>
                    </a:lnTo>
                    <a:lnTo>
                      <a:pt x="186" y="12"/>
                    </a:lnTo>
                    <a:lnTo>
                      <a:pt x="162" y="0"/>
                    </a:lnTo>
                    <a:lnTo>
                      <a:pt x="162" y="18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8"/>
                    </a:lnTo>
                    <a:lnTo>
                      <a:pt x="108" y="12"/>
                    </a:lnTo>
                    <a:lnTo>
                      <a:pt x="102" y="12"/>
                    </a:lnTo>
                    <a:lnTo>
                      <a:pt x="90" y="18"/>
                    </a:lnTo>
                    <a:lnTo>
                      <a:pt x="84" y="24"/>
                    </a:lnTo>
                    <a:lnTo>
                      <a:pt x="66" y="60"/>
                    </a:lnTo>
                    <a:lnTo>
                      <a:pt x="60" y="66"/>
                    </a:lnTo>
                    <a:lnTo>
                      <a:pt x="60" y="90"/>
                    </a:lnTo>
                    <a:lnTo>
                      <a:pt x="48" y="96"/>
                    </a:lnTo>
                    <a:lnTo>
                      <a:pt x="30" y="132"/>
                    </a:lnTo>
                    <a:lnTo>
                      <a:pt x="0" y="162"/>
                    </a:lnTo>
                    <a:lnTo>
                      <a:pt x="6" y="168"/>
                    </a:lnTo>
                    <a:lnTo>
                      <a:pt x="12" y="168"/>
                    </a:lnTo>
                    <a:lnTo>
                      <a:pt x="18" y="174"/>
                    </a:lnTo>
                    <a:lnTo>
                      <a:pt x="24" y="186"/>
                    </a:lnTo>
                    <a:lnTo>
                      <a:pt x="24" y="204"/>
                    </a:lnTo>
                    <a:lnTo>
                      <a:pt x="42" y="222"/>
                    </a:lnTo>
                    <a:lnTo>
                      <a:pt x="42" y="246"/>
                    </a:lnTo>
                    <a:lnTo>
                      <a:pt x="48" y="252"/>
                    </a:lnTo>
                    <a:lnTo>
                      <a:pt x="126" y="252"/>
                    </a:lnTo>
                    <a:lnTo>
                      <a:pt x="126" y="240"/>
                    </a:lnTo>
                    <a:lnTo>
                      <a:pt x="180" y="240"/>
                    </a:lnTo>
                    <a:lnTo>
                      <a:pt x="180" y="252"/>
                    </a:lnTo>
                    <a:lnTo>
                      <a:pt x="192" y="246"/>
                    </a:lnTo>
                    <a:lnTo>
                      <a:pt x="198" y="252"/>
                    </a:lnTo>
                    <a:lnTo>
                      <a:pt x="204" y="264"/>
                    </a:lnTo>
                    <a:lnTo>
                      <a:pt x="216" y="264"/>
                    </a:lnTo>
                    <a:lnTo>
                      <a:pt x="222" y="258"/>
                    </a:lnTo>
                    <a:lnTo>
                      <a:pt x="246" y="258"/>
                    </a:lnTo>
                    <a:lnTo>
                      <a:pt x="252" y="264"/>
                    </a:lnTo>
                    <a:lnTo>
                      <a:pt x="252" y="270"/>
                    </a:lnTo>
                    <a:lnTo>
                      <a:pt x="246" y="276"/>
                    </a:lnTo>
                    <a:lnTo>
                      <a:pt x="234" y="282"/>
                    </a:lnTo>
                    <a:lnTo>
                      <a:pt x="228" y="288"/>
                    </a:lnTo>
                    <a:lnTo>
                      <a:pt x="204" y="288"/>
                    </a:lnTo>
                    <a:lnTo>
                      <a:pt x="186" y="282"/>
                    </a:lnTo>
                    <a:lnTo>
                      <a:pt x="180" y="270"/>
                    </a:lnTo>
                    <a:lnTo>
                      <a:pt x="168" y="264"/>
                    </a:lnTo>
                    <a:lnTo>
                      <a:pt x="162" y="258"/>
                    </a:lnTo>
                    <a:lnTo>
                      <a:pt x="156" y="264"/>
                    </a:lnTo>
                    <a:lnTo>
                      <a:pt x="150" y="276"/>
                    </a:lnTo>
                    <a:lnTo>
                      <a:pt x="126" y="276"/>
                    </a:lnTo>
                    <a:lnTo>
                      <a:pt x="120" y="282"/>
                    </a:lnTo>
                    <a:lnTo>
                      <a:pt x="108" y="282"/>
                    </a:lnTo>
                    <a:lnTo>
                      <a:pt x="108" y="294"/>
                    </a:lnTo>
                    <a:lnTo>
                      <a:pt x="36" y="294"/>
                    </a:lnTo>
                    <a:lnTo>
                      <a:pt x="36" y="318"/>
                    </a:lnTo>
                    <a:lnTo>
                      <a:pt x="30" y="324"/>
                    </a:lnTo>
                    <a:lnTo>
                      <a:pt x="30" y="336"/>
                    </a:lnTo>
                    <a:lnTo>
                      <a:pt x="36" y="342"/>
                    </a:lnTo>
                    <a:lnTo>
                      <a:pt x="42" y="354"/>
                    </a:lnTo>
                    <a:lnTo>
                      <a:pt x="48" y="360"/>
                    </a:lnTo>
                    <a:lnTo>
                      <a:pt x="60" y="366"/>
                    </a:lnTo>
                    <a:lnTo>
                      <a:pt x="66" y="366"/>
                    </a:lnTo>
                    <a:lnTo>
                      <a:pt x="72" y="360"/>
                    </a:lnTo>
                    <a:lnTo>
                      <a:pt x="78" y="360"/>
                    </a:lnTo>
                    <a:lnTo>
                      <a:pt x="90" y="348"/>
                    </a:lnTo>
                    <a:lnTo>
                      <a:pt x="126" y="348"/>
                    </a:lnTo>
                    <a:lnTo>
                      <a:pt x="156" y="324"/>
                    </a:lnTo>
                    <a:lnTo>
                      <a:pt x="294" y="330"/>
                    </a:lnTo>
                    <a:lnTo>
                      <a:pt x="294" y="336"/>
                    </a:lnTo>
                    <a:lnTo>
                      <a:pt x="300" y="348"/>
                    </a:lnTo>
                    <a:lnTo>
                      <a:pt x="318" y="348"/>
                    </a:lnTo>
                    <a:lnTo>
                      <a:pt x="324" y="342"/>
                    </a:lnTo>
                    <a:lnTo>
                      <a:pt x="330" y="348"/>
                    </a:lnTo>
                    <a:lnTo>
                      <a:pt x="336" y="360"/>
                    </a:lnTo>
                    <a:lnTo>
                      <a:pt x="342" y="366"/>
                    </a:lnTo>
                    <a:lnTo>
                      <a:pt x="354" y="366"/>
                    </a:lnTo>
                    <a:lnTo>
                      <a:pt x="366" y="360"/>
                    </a:lnTo>
                    <a:lnTo>
                      <a:pt x="372" y="354"/>
                    </a:lnTo>
                    <a:lnTo>
                      <a:pt x="414" y="354"/>
                    </a:lnTo>
                    <a:lnTo>
                      <a:pt x="414" y="288"/>
                    </a:lnTo>
                    <a:lnTo>
                      <a:pt x="408" y="276"/>
                    </a:lnTo>
                    <a:lnTo>
                      <a:pt x="402" y="27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2" name="Rwanda" descr="© INSCALE GmbH, 18.06.2010"/>
              <p:cNvSpPr>
                <a:spLocks/>
              </p:cNvSpPr>
              <p:nvPr/>
            </p:nvSpPr>
            <p:spPr bwMode="auto">
              <a:xfrm>
                <a:off x="3177" y="2331"/>
                <a:ext cx="38" cy="38"/>
              </a:xfrm>
              <a:custGeom>
                <a:avLst/>
                <a:gdLst>
                  <a:gd name="T0" fmla="*/ 2147483647 w 150"/>
                  <a:gd name="T1" fmla="*/ 2147483647 h 150"/>
                  <a:gd name="T2" fmla="*/ 2147483647 w 150"/>
                  <a:gd name="T3" fmla="*/ 2147483647 h 150"/>
                  <a:gd name="T4" fmla="*/ 2147483647 w 150"/>
                  <a:gd name="T5" fmla="*/ 2147483647 h 150"/>
                  <a:gd name="T6" fmla="*/ 2147483647 w 150"/>
                  <a:gd name="T7" fmla="*/ 2147483647 h 150"/>
                  <a:gd name="T8" fmla="*/ 2147483647 w 150"/>
                  <a:gd name="T9" fmla="*/ 2147483647 h 150"/>
                  <a:gd name="T10" fmla="*/ 2147483647 w 150"/>
                  <a:gd name="T11" fmla="*/ 2147483647 h 150"/>
                  <a:gd name="T12" fmla="*/ 2147483647 w 150"/>
                  <a:gd name="T13" fmla="*/ 2147483647 h 150"/>
                  <a:gd name="T14" fmla="*/ 2147483647 w 150"/>
                  <a:gd name="T15" fmla="*/ 2147483647 h 150"/>
                  <a:gd name="T16" fmla="*/ 2147483647 w 150"/>
                  <a:gd name="T17" fmla="*/ 2147483647 h 150"/>
                  <a:gd name="T18" fmla="*/ 2147483647 w 150"/>
                  <a:gd name="T19" fmla="*/ 2147483647 h 150"/>
                  <a:gd name="T20" fmla="*/ 2147483647 w 150"/>
                  <a:gd name="T21" fmla="*/ 2147483647 h 150"/>
                  <a:gd name="T22" fmla="*/ 2147483647 w 150"/>
                  <a:gd name="T23" fmla="*/ 2147483647 h 150"/>
                  <a:gd name="T24" fmla="*/ 2147483647 w 150"/>
                  <a:gd name="T25" fmla="*/ 2147483647 h 150"/>
                  <a:gd name="T26" fmla="*/ 2147483647 w 150"/>
                  <a:gd name="T27" fmla="*/ 0 h 150"/>
                  <a:gd name="T28" fmla="*/ 2147483647 w 150"/>
                  <a:gd name="T29" fmla="*/ 2147483647 h 150"/>
                  <a:gd name="T30" fmla="*/ 2147483647 w 150"/>
                  <a:gd name="T31" fmla="*/ 2147483647 h 150"/>
                  <a:gd name="T32" fmla="*/ 2147483647 w 150"/>
                  <a:gd name="T33" fmla="*/ 2147483647 h 150"/>
                  <a:gd name="T34" fmla="*/ 2147483647 w 150"/>
                  <a:gd name="T35" fmla="*/ 2147483647 h 150"/>
                  <a:gd name="T36" fmla="*/ 2147483647 w 150"/>
                  <a:gd name="T37" fmla="*/ 2147483647 h 150"/>
                  <a:gd name="T38" fmla="*/ 2147483647 w 150"/>
                  <a:gd name="T39" fmla="*/ 2147483647 h 150"/>
                  <a:gd name="T40" fmla="*/ 2147483647 w 150"/>
                  <a:gd name="T41" fmla="*/ 2147483647 h 150"/>
                  <a:gd name="T42" fmla="*/ 2147483647 w 150"/>
                  <a:gd name="T43" fmla="*/ 2147483647 h 150"/>
                  <a:gd name="T44" fmla="*/ 2147483647 w 150"/>
                  <a:gd name="T45" fmla="*/ 2147483647 h 150"/>
                  <a:gd name="T46" fmla="*/ 2147483647 w 150"/>
                  <a:gd name="T47" fmla="*/ 2147483647 h 150"/>
                  <a:gd name="T48" fmla="*/ 2147483647 w 150"/>
                  <a:gd name="T49" fmla="*/ 2147483647 h 150"/>
                  <a:gd name="T50" fmla="*/ 2147483647 w 150"/>
                  <a:gd name="T51" fmla="*/ 2147483647 h 150"/>
                  <a:gd name="T52" fmla="*/ 2147483647 w 150"/>
                  <a:gd name="T53" fmla="*/ 2147483647 h 150"/>
                  <a:gd name="T54" fmla="*/ 2147483647 w 150"/>
                  <a:gd name="T55" fmla="*/ 2147483647 h 150"/>
                  <a:gd name="T56" fmla="*/ 2147483647 w 150"/>
                  <a:gd name="T57" fmla="*/ 2147483647 h 150"/>
                  <a:gd name="T58" fmla="*/ 2147483647 w 150"/>
                  <a:gd name="T59" fmla="*/ 2147483647 h 150"/>
                  <a:gd name="T60" fmla="*/ 0 w 150"/>
                  <a:gd name="T61" fmla="*/ 2147483647 h 150"/>
                  <a:gd name="T62" fmla="*/ 0 w 150"/>
                  <a:gd name="T63" fmla="*/ 2147483647 h 150"/>
                  <a:gd name="T64" fmla="*/ 2147483647 w 150"/>
                  <a:gd name="T65" fmla="*/ 2147483647 h 150"/>
                  <a:gd name="T66" fmla="*/ 2147483647 w 150"/>
                  <a:gd name="T67" fmla="*/ 2147483647 h 150"/>
                  <a:gd name="T68" fmla="*/ 2147483647 w 150"/>
                  <a:gd name="T69" fmla="*/ 2147483647 h 150"/>
                  <a:gd name="T70" fmla="*/ 2147483647 w 150"/>
                  <a:gd name="T71" fmla="*/ 2147483647 h 150"/>
                  <a:gd name="T72" fmla="*/ 2147483647 w 150"/>
                  <a:gd name="T73" fmla="*/ 2147483647 h 1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50"/>
                  <a:gd name="T112" fmla="*/ 0 h 150"/>
                  <a:gd name="T113" fmla="*/ 150 w 150"/>
                  <a:gd name="T114" fmla="*/ 150 h 1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50" h="150">
                    <a:moveTo>
                      <a:pt x="48" y="150"/>
                    </a:moveTo>
                    <a:lnTo>
                      <a:pt x="54" y="150"/>
                    </a:lnTo>
                    <a:lnTo>
                      <a:pt x="60" y="144"/>
                    </a:lnTo>
                    <a:lnTo>
                      <a:pt x="72" y="138"/>
                    </a:lnTo>
                    <a:lnTo>
                      <a:pt x="78" y="114"/>
                    </a:lnTo>
                    <a:lnTo>
                      <a:pt x="138" y="114"/>
                    </a:lnTo>
                    <a:lnTo>
                      <a:pt x="150" y="102"/>
                    </a:lnTo>
                    <a:lnTo>
                      <a:pt x="150" y="72"/>
                    </a:lnTo>
                    <a:lnTo>
                      <a:pt x="144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30"/>
                    </a:lnTo>
                    <a:lnTo>
                      <a:pt x="126" y="24"/>
                    </a:lnTo>
                    <a:lnTo>
                      <a:pt x="132" y="0"/>
                    </a:lnTo>
                    <a:lnTo>
                      <a:pt x="108" y="6"/>
                    </a:lnTo>
                    <a:lnTo>
                      <a:pt x="108" y="12"/>
                    </a:lnTo>
                    <a:lnTo>
                      <a:pt x="102" y="18"/>
                    </a:lnTo>
                    <a:lnTo>
                      <a:pt x="90" y="4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54" y="30"/>
                    </a:lnTo>
                    <a:lnTo>
                      <a:pt x="48" y="36"/>
                    </a:lnTo>
                    <a:lnTo>
                      <a:pt x="24" y="48"/>
                    </a:lnTo>
                    <a:lnTo>
                      <a:pt x="18" y="54"/>
                    </a:lnTo>
                    <a:lnTo>
                      <a:pt x="18" y="60"/>
                    </a:lnTo>
                    <a:lnTo>
                      <a:pt x="24" y="72"/>
                    </a:lnTo>
                    <a:lnTo>
                      <a:pt x="30" y="78"/>
                    </a:lnTo>
                    <a:lnTo>
                      <a:pt x="30" y="90"/>
                    </a:lnTo>
                    <a:lnTo>
                      <a:pt x="18" y="102"/>
                    </a:lnTo>
                    <a:lnTo>
                      <a:pt x="6" y="108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32"/>
                    </a:lnTo>
                    <a:lnTo>
                      <a:pt x="30" y="132"/>
                    </a:lnTo>
                    <a:lnTo>
                      <a:pt x="36" y="144"/>
                    </a:lnTo>
                    <a:lnTo>
                      <a:pt x="42" y="150"/>
                    </a:lnTo>
                    <a:lnTo>
                      <a:pt x="48" y="15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3" name="Nigeria" descr="© INSCALE GmbH, 18.06.2010"/>
              <p:cNvSpPr>
                <a:spLocks/>
              </p:cNvSpPr>
              <p:nvPr/>
            </p:nvSpPr>
            <p:spPr bwMode="auto">
              <a:xfrm>
                <a:off x="2703" y="2024"/>
                <a:ext cx="214" cy="197"/>
              </a:xfrm>
              <a:custGeom>
                <a:avLst/>
                <a:gdLst>
                  <a:gd name="T0" fmla="*/ 2147483647 w 840"/>
                  <a:gd name="T1" fmla="*/ 2147483647 h 768"/>
                  <a:gd name="T2" fmla="*/ 2147483647 w 840"/>
                  <a:gd name="T3" fmla="*/ 2147483647 h 768"/>
                  <a:gd name="T4" fmla="*/ 2147483647 w 840"/>
                  <a:gd name="T5" fmla="*/ 2147483647 h 768"/>
                  <a:gd name="T6" fmla="*/ 2147483647 w 840"/>
                  <a:gd name="T7" fmla="*/ 2147483647 h 768"/>
                  <a:gd name="T8" fmla="*/ 2147483647 w 840"/>
                  <a:gd name="T9" fmla="*/ 2147483647 h 768"/>
                  <a:gd name="T10" fmla="*/ 2147483647 w 840"/>
                  <a:gd name="T11" fmla="*/ 2147483647 h 768"/>
                  <a:gd name="T12" fmla="*/ 2147483647 w 840"/>
                  <a:gd name="T13" fmla="*/ 2147483647 h 768"/>
                  <a:gd name="T14" fmla="*/ 2147483647 w 840"/>
                  <a:gd name="T15" fmla="*/ 2147483647 h 768"/>
                  <a:gd name="T16" fmla="*/ 2147483647 w 840"/>
                  <a:gd name="T17" fmla="*/ 2147483647 h 768"/>
                  <a:gd name="T18" fmla="*/ 2147483647 w 840"/>
                  <a:gd name="T19" fmla="*/ 2147483647 h 768"/>
                  <a:gd name="T20" fmla="*/ 2147483647 w 840"/>
                  <a:gd name="T21" fmla="*/ 2147483647 h 768"/>
                  <a:gd name="T22" fmla="*/ 2147483647 w 840"/>
                  <a:gd name="T23" fmla="*/ 2147483647 h 768"/>
                  <a:gd name="T24" fmla="*/ 2147483647 w 840"/>
                  <a:gd name="T25" fmla="*/ 2147483647 h 768"/>
                  <a:gd name="T26" fmla="*/ 2147483647 w 840"/>
                  <a:gd name="T27" fmla="*/ 2147483647 h 768"/>
                  <a:gd name="T28" fmla="*/ 2147483647 w 840"/>
                  <a:gd name="T29" fmla="*/ 2147483647 h 768"/>
                  <a:gd name="T30" fmla="*/ 2147483647 w 840"/>
                  <a:gd name="T31" fmla="*/ 2147483647 h 768"/>
                  <a:gd name="T32" fmla="*/ 2147483647 w 840"/>
                  <a:gd name="T33" fmla="*/ 2147483647 h 768"/>
                  <a:gd name="T34" fmla="*/ 2147483647 w 840"/>
                  <a:gd name="T35" fmla="*/ 2147483647 h 768"/>
                  <a:gd name="T36" fmla="*/ 2147483647 w 840"/>
                  <a:gd name="T37" fmla="*/ 2147483647 h 768"/>
                  <a:gd name="T38" fmla="*/ 2147483647 w 840"/>
                  <a:gd name="T39" fmla="*/ 2147483647 h 768"/>
                  <a:gd name="T40" fmla="*/ 2147483647 w 840"/>
                  <a:gd name="T41" fmla="*/ 2147483647 h 768"/>
                  <a:gd name="T42" fmla="*/ 2147483647 w 840"/>
                  <a:gd name="T43" fmla="*/ 2147483647 h 768"/>
                  <a:gd name="T44" fmla="*/ 2147483647 w 840"/>
                  <a:gd name="T45" fmla="*/ 2147483647 h 768"/>
                  <a:gd name="T46" fmla="*/ 2147483647 w 840"/>
                  <a:gd name="T47" fmla="*/ 2147483647 h 768"/>
                  <a:gd name="T48" fmla="*/ 2147483647 w 840"/>
                  <a:gd name="T49" fmla="*/ 2147483647 h 768"/>
                  <a:gd name="T50" fmla="*/ 2147483647 w 840"/>
                  <a:gd name="T51" fmla="*/ 2147483647 h 768"/>
                  <a:gd name="T52" fmla="*/ 2147483647 w 840"/>
                  <a:gd name="T53" fmla="*/ 2147483647 h 768"/>
                  <a:gd name="T54" fmla="*/ 2147483647 w 840"/>
                  <a:gd name="T55" fmla="*/ 2147483647 h 768"/>
                  <a:gd name="T56" fmla="*/ 2147483647 w 840"/>
                  <a:gd name="T57" fmla="*/ 2147483647 h 768"/>
                  <a:gd name="T58" fmla="*/ 2147483647 w 840"/>
                  <a:gd name="T59" fmla="*/ 2147483647 h 768"/>
                  <a:gd name="T60" fmla="*/ 2147483647 w 840"/>
                  <a:gd name="T61" fmla="*/ 2147483647 h 768"/>
                  <a:gd name="T62" fmla="*/ 2147483647 w 840"/>
                  <a:gd name="T63" fmla="*/ 2147483647 h 768"/>
                  <a:gd name="T64" fmla="*/ 2147483647 w 840"/>
                  <a:gd name="T65" fmla="*/ 2147483647 h 768"/>
                  <a:gd name="T66" fmla="*/ 2147483647 w 840"/>
                  <a:gd name="T67" fmla="*/ 2147483647 h 768"/>
                  <a:gd name="T68" fmla="*/ 2147483647 w 840"/>
                  <a:gd name="T69" fmla="*/ 2147483647 h 768"/>
                  <a:gd name="T70" fmla="*/ 2147483647 w 840"/>
                  <a:gd name="T71" fmla="*/ 2147483647 h 768"/>
                  <a:gd name="T72" fmla="*/ 2147483647 w 840"/>
                  <a:gd name="T73" fmla="*/ 2147483647 h 768"/>
                  <a:gd name="T74" fmla="*/ 2147483647 w 840"/>
                  <a:gd name="T75" fmla="*/ 2147483647 h 768"/>
                  <a:gd name="T76" fmla="*/ 2147483647 w 840"/>
                  <a:gd name="T77" fmla="*/ 2147483647 h 768"/>
                  <a:gd name="T78" fmla="*/ 2147483647 w 840"/>
                  <a:gd name="T79" fmla="*/ 2147483647 h 768"/>
                  <a:gd name="T80" fmla="*/ 2147483647 w 840"/>
                  <a:gd name="T81" fmla="*/ 2147483647 h 768"/>
                  <a:gd name="T82" fmla="*/ 2147483647 w 840"/>
                  <a:gd name="T83" fmla="*/ 2147483647 h 768"/>
                  <a:gd name="T84" fmla="*/ 2147483647 w 840"/>
                  <a:gd name="T85" fmla="*/ 2147483647 h 768"/>
                  <a:gd name="T86" fmla="*/ 2147483647 w 840"/>
                  <a:gd name="T87" fmla="*/ 2147483647 h 768"/>
                  <a:gd name="T88" fmla="*/ 2147483647 w 840"/>
                  <a:gd name="T89" fmla="*/ 2147483647 h 768"/>
                  <a:gd name="T90" fmla="*/ 2147483647 w 840"/>
                  <a:gd name="T91" fmla="*/ 2147483647 h 768"/>
                  <a:gd name="T92" fmla="*/ 2147483647 w 840"/>
                  <a:gd name="T93" fmla="*/ 2147483647 h 768"/>
                  <a:gd name="T94" fmla="*/ 2147483647 w 840"/>
                  <a:gd name="T95" fmla="*/ 2147483647 h 768"/>
                  <a:gd name="T96" fmla="*/ 2147483647 w 840"/>
                  <a:gd name="T97" fmla="*/ 2147483647 h 768"/>
                  <a:gd name="T98" fmla="*/ 2147483647 w 840"/>
                  <a:gd name="T99" fmla="*/ 2147483647 h 768"/>
                  <a:gd name="T100" fmla="*/ 2147483647 w 840"/>
                  <a:gd name="T101" fmla="*/ 2147483647 h 768"/>
                  <a:gd name="T102" fmla="*/ 2147483647 w 840"/>
                  <a:gd name="T103" fmla="*/ 2147483647 h 768"/>
                  <a:gd name="T104" fmla="*/ 2147483647 w 840"/>
                  <a:gd name="T105" fmla="*/ 2147483647 h 768"/>
                  <a:gd name="T106" fmla="*/ 2147483647 w 840"/>
                  <a:gd name="T107" fmla="*/ 2147483647 h 768"/>
                  <a:gd name="T108" fmla="*/ 2147483647 w 840"/>
                  <a:gd name="T109" fmla="*/ 2147483647 h 768"/>
                  <a:gd name="T110" fmla="*/ 2147483647 w 840"/>
                  <a:gd name="T111" fmla="*/ 2147483647 h 768"/>
                  <a:gd name="T112" fmla="*/ 2147483647 w 840"/>
                  <a:gd name="T113" fmla="*/ 2147483647 h 768"/>
                  <a:gd name="T114" fmla="*/ 2147483647 w 840"/>
                  <a:gd name="T115" fmla="*/ 2147483647 h 768"/>
                  <a:gd name="T116" fmla="*/ 2147483647 w 840"/>
                  <a:gd name="T117" fmla="*/ 2147483647 h 768"/>
                  <a:gd name="T118" fmla="*/ 2147483647 w 840"/>
                  <a:gd name="T119" fmla="*/ 2147483647 h 76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40"/>
                  <a:gd name="T181" fmla="*/ 0 h 768"/>
                  <a:gd name="T182" fmla="*/ 840 w 840"/>
                  <a:gd name="T183" fmla="*/ 768 h 76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40" h="768">
                    <a:moveTo>
                      <a:pt x="420" y="738"/>
                    </a:moveTo>
                    <a:lnTo>
                      <a:pt x="420" y="732"/>
                    </a:lnTo>
                    <a:lnTo>
                      <a:pt x="426" y="726"/>
                    </a:lnTo>
                    <a:lnTo>
                      <a:pt x="426" y="714"/>
                    </a:lnTo>
                    <a:lnTo>
                      <a:pt x="432" y="702"/>
                    </a:lnTo>
                    <a:lnTo>
                      <a:pt x="432" y="648"/>
                    </a:lnTo>
                    <a:lnTo>
                      <a:pt x="498" y="594"/>
                    </a:lnTo>
                    <a:lnTo>
                      <a:pt x="498" y="588"/>
                    </a:lnTo>
                    <a:lnTo>
                      <a:pt x="504" y="582"/>
                    </a:lnTo>
                    <a:lnTo>
                      <a:pt x="516" y="558"/>
                    </a:lnTo>
                    <a:lnTo>
                      <a:pt x="522" y="552"/>
                    </a:lnTo>
                    <a:lnTo>
                      <a:pt x="528" y="552"/>
                    </a:lnTo>
                    <a:lnTo>
                      <a:pt x="534" y="558"/>
                    </a:lnTo>
                    <a:lnTo>
                      <a:pt x="546" y="564"/>
                    </a:lnTo>
                    <a:lnTo>
                      <a:pt x="552" y="564"/>
                    </a:lnTo>
                    <a:lnTo>
                      <a:pt x="558" y="558"/>
                    </a:lnTo>
                    <a:lnTo>
                      <a:pt x="558" y="546"/>
                    </a:lnTo>
                    <a:lnTo>
                      <a:pt x="552" y="540"/>
                    </a:lnTo>
                    <a:lnTo>
                      <a:pt x="564" y="540"/>
                    </a:lnTo>
                    <a:lnTo>
                      <a:pt x="570" y="552"/>
                    </a:lnTo>
                    <a:lnTo>
                      <a:pt x="582" y="564"/>
                    </a:lnTo>
                    <a:lnTo>
                      <a:pt x="588" y="576"/>
                    </a:lnTo>
                    <a:lnTo>
                      <a:pt x="588" y="582"/>
                    </a:lnTo>
                    <a:lnTo>
                      <a:pt x="594" y="594"/>
                    </a:lnTo>
                    <a:lnTo>
                      <a:pt x="600" y="600"/>
                    </a:lnTo>
                    <a:lnTo>
                      <a:pt x="606" y="600"/>
                    </a:lnTo>
                    <a:lnTo>
                      <a:pt x="624" y="582"/>
                    </a:lnTo>
                    <a:lnTo>
                      <a:pt x="624" y="570"/>
                    </a:lnTo>
                    <a:lnTo>
                      <a:pt x="630" y="558"/>
                    </a:lnTo>
                    <a:lnTo>
                      <a:pt x="642" y="552"/>
                    </a:lnTo>
                    <a:lnTo>
                      <a:pt x="648" y="546"/>
                    </a:lnTo>
                    <a:lnTo>
                      <a:pt x="648" y="516"/>
                    </a:lnTo>
                    <a:lnTo>
                      <a:pt x="672" y="486"/>
                    </a:lnTo>
                    <a:lnTo>
                      <a:pt x="684" y="438"/>
                    </a:lnTo>
                    <a:lnTo>
                      <a:pt x="696" y="432"/>
                    </a:lnTo>
                    <a:lnTo>
                      <a:pt x="702" y="426"/>
                    </a:lnTo>
                    <a:lnTo>
                      <a:pt x="714" y="420"/>
                    </a:lnTo>
                    <a:lnTo>
                      <a:pt x="720" y="414"/>
                    </a:lnTo>
                    <a:lnTo>
                      <a:pt x="720" y="402"/>
                    </a:lnTo>
                    <a:lnTo>
                      <a:pt x="726" y="384"/>
                    </a:lnTo>
                    <a:lnTo>
                      <a:pt x="726" y="354"/>
                    </a:lnTo>
                    <a:lnTo>
                      <a:pt x="744" y="354"/>
                    </a:lnTo>
                    <a:lnTo>
                      <a:pt x="750" y="348"/>
                    </a:lnTo>
                    <a:lnTo>
                      <a:pt x="756" y="330"/>
                    </a:lnTo>
                    <a:lnTo>
                      <a:pt x="756" y="300"/>
                    </a:lnTo>
                    <a:lnTo>
                      <a:pt x="762" y="294"/>
                    </a:lnTo>
                    <a:lnTo>
                      <a:pt x="768" y="264"/>
                    </a:lnTo>
                    <a:lnTo>
                      <a:pt x="774" y="252"/>
                    </a:lnTo>
                    <a:lnTo>
                      <a:pt x="786" y="240"/>
                    </a:lnTo>
                    <a:lnTo>
                      <a:pt x="786" y="234"/>
                    </a:lnTo>
                    <a:lnTo>
                      <a:pt x="792" y="228"/>
                    </a:lnTo>
                    <a:lnTo>
                      <a:pt x="792" y="222"/>
                    </a:lnTo>
                    <a:lnTo>
                      <a:pt x="798" y="216"/>
                    </a:lnTo>
                    <a:lnTo>
                      <a:pt x="798" y="210"/>
                    </a:lnTo>
                    <a:lnTo>
                      <a:pt x="810" y="210"/>
                    </a:lnTo>
                    <a:lnTo>
                      <a:pt x="822" y="204"/>
                    </a:lnTo>
                    <a:lnTo>
                      <a:pt x="840" y="186"/>
                    </a:lnTo>
                    <a:lnTo>
                      <a:pt x="840" y="174"/>
                    </a:lnTo>
                    <a:lnTo>
                      <a:pt x="834" y="168"/>
                    </a:lnTo>
                    <a:lnTo>
                      <a:pt x="834" y="162"/>
                    </a:lnTo>
                    <a:lnTo>
                      <a:pt x="840" y="156"/>
                    </a:lnTo>
                    <a:lnTo>
                      <a:pt x="840" y="126"/>
                    </a:lnTo>
                    <a:lnTo>
                      <a:pt x="810" y="126"/>
                    </a:lnTo>
                    <a:lnTo>
                      <a:pt x="810" y="120"/>
                    </a:lnTo>
                    <a:lnTo>
                      <a:pt x="804" y="108"/>
                    </a:lnTo>
                    <a:lnTo>
                      <a:pt x="804" y="60"/>
                    </a:lnTo>
                    <a:lnTo>
                      <a:pt x="774" y="12"/>
                    </a:lnTo>
                    <a:lnTo>
                      <a:pt x="756" y="12"/>
                    </a:lnTo>
                    <a:lnTo>
                      <a:pt x="750" y="18"/>
                    </a:lnTo>
                    <a:lnTo>
                      <a:pt x="750" y="24"/>
                    </a:lnTo>
                    <a:lnTo>
                      <a:pt x="744" y="30"/>
                    </a:lnTo>
                    <a:lnTo>
                      <a:pt x="744" y="36"/>
                    </a:lnTo>
                    <a:lnTo>
                      <a:pt x="720" y="36"/>
                    </a:lnTo>
                    <a:lnTo>
                      <a:pt x="714" y="42"/>
                    </a:lnTo>
                    <a:lnTo>
                      <a:pt x="702" y="48"/>
                    </a:lnTo>
                    <a:lnTo>
                      <a:pt x="696" y="54"/>
                    </a:lnTo>
                    <a:lnTo>
                      <a:pt x="684" y="60"/>
                    </a:lnTo>
                    <a:lnTo>
                      <a:pt x="654" y="60"/>
                    </a:lnTo>
                    <a:lnTo>
                      <a:pt x="648" y="54"/>
                    </a:lnTo>
                    <a:lnTo>
                      <a:pt x="636" y="48"/>
                    </a:lnTo>
                    <a:lnTo>
                      <a:pt x="600" y="36"/>
                    </a:lnTo>
                    <a:lnTo>
                      <a:pt x="546" y="36"/>
                    </a:lnTo>
                    <a:lnTo>
                      <a:pt x="528" y="42"/>
                    </a:lnTo>
                    <a:lnTo>
                      <a:pt x="516" y="54"/>
                    </a:lnTo>
                    <a:lnTo>
                      <a:pt x="504" y="60"/>
                    </a:lnTo>
                    <a:lnTo>
                      <a:pt x="492" y="84"/>
                    </a:lnTo>
                    <a:lnTo>
                      <a:pt x="486" y="90"/>
                    </a:lnTo>
                    <a:lnTo>
                      <a:pt x="480" y="90"/>
                    </a:lnTo>
                    <a:lnTo>
                      <a:pt x="468" y="84"/>
                    </a:lnTo>
                    <a:lnTo>
                      <a:pt x="438" y="84"/>
                    </a:lnTo>
                    <a:lnTo>
                      <a:pt x="414" y="72"/>
                    </a:lnTo>
                    <a:lnTo>
                      <a:pt x="402" y="60"/>
                    </a:lnTo>
                    <a:lnTo>
                      <a:pt x="390" y="54"/>
                    </a:lnTo>
                    <a:lnTo>
                      <a:pt x="384" y="48"/>
                    </a:lnTo>
                    <a:lnTo>
                      <a:pt x="372" y="42"/>
                    </a:lnTo>
                    <a:lnTo>
                      <a:pt x="360" y="42"/>
                    </a:lnTo>
                    <a:lnTo>
                      <a:pt x="336" y="54"/>
                    </a:lnTo>
                    <a:lnTo>
                      <a:pt x="324" y="66"/>
                    </a:lnTo>
                    <a:lnTo>
                      <a:pt x="312" y="72"/>
                    </a:lnTo>
                    <a:lnTo>
                      <a:pt x="306" y="72"/>
                    </a:lnTo>
                    <a:lnTo>
                      <a:pt x="294" y="66"/>
                    </a:lnTo>
                    <a:lnTo>
                      <a:pt x="288" y="60"/>
                    </a:lnTo>
                    <a:lnTo>
                      <a:pt x="288" y="54"/>
                    </a:lnTo>
                    <a:lnTo>
                      <a:pt x="282" y="48"/>
                    </a:lnTo>
                    <a:lnTo>
                      <a:pt x="282" y="42"/>
                    </a:lnTo>
                    <a:lnTo>
                      <a:pt x="258" y="18"/>
                    </a:lnTo>
                    <a:lnTo>
                      <a:pt x="222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98" y="0"/>
                    </a:lnTo>
                    <a:lnTo>
                      <a:pt x="186" y="6"/>
                    </a:lnTo>
                    <a:lnTo>
                      <a:pt x="180" y="6"/>
                    </a:lnTo>
                    <a:lnTo>
                      <a:pt x="180" y="12"/>
                    </a:lnTo>
                    <a:lnTo>
                      <a:pt x="126" y="12"/>
                    </a:lnTo>
                    <a:lnTo>
                      <a:pt x="102" y="36"/>
                    </a:lnTo>
                    <a:lnTo>
                      <a:pt x="102" y="60"/>
                    </a:lnTo>
                    <a:lnTo>
                      <a:pt x="96" y="78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78" y="108"/>
                    </a:lnTo>
                    <a:lnTo>
                      <a:pt x="72" y="114"/>
                    </a:lnTo>
                    <a:lnTo>
                      <a:pt x="66" y="114"/>
                    </a:lnTo>
                    <a:lnTo>
                      <a:pt x="66" y="168"/>
                    </a:lnTo>
                    <a:lnTo>
                      <a:pt x="60" y="180"/>
                    </a:lnTo>
                    <a:lnTo>
                      <a:pt x="60" y="186"/>
                    </a:lnTo>
                    <a:lnTo>
                      <a:pt x="54" y="192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4" y="252"/>
                    </a:lnTo>
                    <a:lnTo>
                      <a:pt x="84" y="264"/>
                    </a:lnTo>
                    <a:lnTo>
                      <a:pt x="78" y="270"/>
                    </a:lnTo>
                    <a:lnTo>
                      <a:pt x="72" y="270"/>
                    </a:lnTo>
                    <a:lnTo>
                      <a:pt x="60" y="276"/>
                    </a:lnTo>
                    <a:lnTo>
                      <a:pt x="60" y="318"/>
                    </a:lnTo>
                    <a:lnTo>
                      <a:pt x="48" y="324"/>
                    </a:lnTo>
                    <a:lnTo>
                      <a:pt x="42" y="336"/>
                    </a:lnTo>
                    <a:lnTo>
                      <a:pt x="36" y="342"/>
                    </a:lnTo>
                    <a:lnTo>
                      <a:pt x="36" y="372"/>
                    </a:lnTo>
                    <a:lnTo>
                      <a:pt x="24" y="396"/>
                    </a:lnTo>
                    <a:lnTo>
                      <a:pt x="6" y="396"/>
                    </a:lnTo>
                    <a:lnTo>
                      <a:pt x="0" y="426"/>
                    </a:lnTo>
                    <a:lnTo>
                      <a:pt x="6" y="462"/>
                    </a:lnTo>
                    <a:lnTo>
                      <a:pt x="0" y="492"/>
                    </a:lnTo>
                    <a:lnTo>
                      <a:pt x="0" y="606"/>
                    </a:lnTo>
                    <a:lnTo>
                      <a:pt x="6" y="612"/>
                    </a:lnTo>
                    <a:lnTo>
                      <a:pt x="30" y="612"/>
                    </a:lnTo>
                    <a:lnTo>
                      <a:pt x="54" y="600"/>
                    </a:lnTo>
                    <a:lnTo>
                      <a:pt x="60" y="594"/>
                    </a:lnTo>
                    <a:lnTo>
                      <a:pt x="66" y="600"/>
                    </a:lnTo>
                    <a:lnTo>
                      <a:pt x="108" y="600"/>
                    </a:lnTo>
                    <a:lnTo>
                      <a:pt x="126" y="606"/>
                    </a:lnTo>
                    <a:lnTo>
                      <a:pt x="138" y="618"/>
                    </a:lnTo>
                    <a:lnTo>
                      <a:pt x="150" y="636"/>
                    </a:lnTo>
                    <a:lnTo>
                      <a:pt x="156" y="648"/>
                    </a:lnTo>
                    <a:lnTo>
                      <a:pt x="168" y="660"/>
                    </a:lnTo>
                    <a:lnTo>
                      <a:pt x="186" y="660"/>
                    </a:lnTo>
                    <a:lnTo>
                      <a:pt x="180" y="666"/>
                    </a:lnTo>
                    <a:lnTo>
                      <a:pt x="180" y="678"/>
                    </a:lnTo>
                    <a:lnTo>
                      <a:pt x="174" y="684"/>
                    </a:lnTo>
                    <a:lnTo>
                      <a:pt x="186" y="684"/>
                    </a:lnTo>
                    <a:lnTo>
                      <a:pt x="198" y="678"/>
                    </a:lnTo>
                    <a:lnTo>
                      <a:pt x="198" y="684"/>
                    </a:lnTo>
                    <a:lnTo>
                      <a:pt x="192" y="690"/>
                    </a:lnTo>
                    <a:lnTo>
                      <a:pt x="186" y="702"/>
                    </a:lnTo>
                    <a:lnTo>
                      <a:pt x="186" y="714"/>
                    </a:lnTo>
                    <a:lnTo>
                      <a:pt x="204" y="750"/>
                    </a:lnTo>
                    <a:lnTo>
                      <a:pt x="216" y="762"/>
                    </a:lnTo>
                    <a:lnTo>
                      <a:pt x="234" y="768"/>
                    </a:lnTo>
                    <a:lnTo>
                      <a:pt x="270" y="768"/>
                    </a:lnTo>
                    <a:lnTo>
                      <a:pt x="276" y="762"/>
                    </a:lnTo>
                    <a:lnTo>
                      <a:pt x="282" y="762"/>
                    </a:lnTo>
                    <a:lnTo>
                      <a:pt x="288" y="738"/>
                    </a:lnTo>
                    <a:lnTo>
                      <a:pt x="312" y="750"/>
                    </a:lnTo>
                    <a:lnTo>
                      <a:pt x="336" y="744"/>
                    </a:lnTo>
                    <a:lnTo>
                      <a:pt x="354" y="756"/>
                    </a:lnTo>
                    <a:lnTo>
                      <a:pt x="396" y="756"/>
                    </a:lnTo>
                    <a:lnTo>
                      <a:pt x="396" y="732"/>
                    </a:lnTo>
                    <a:lnTo>
                      <a:pt x="420" y="732"/>
                    </a:lnTo>
                    <a:lnTo>
                      <a:pt x="420" y="73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4" name="Niger" descr="© INSCALE GmbH, 18.06.2010"/>
              <p:cNvSpPr>
                <a:spLocks/>
              </p:cNvSpPr>
              <p:nvPr/>
            </p:nvSpPr>
            <p:spPr bwMode="auto">
              <a:xfrm>
                <a:off x="2658" y="1826"/>
                <a:ext cx="284" cy="241"/>
              </a:xfrm>
              <a:custGeom>
                <a:avLst/>
                <a:gdLst>
                  <a:gd name="T0" fmla="*/ 2147483647 w 1110"/>
                  <a:gd name="T1" fmla="*/ 2147483647 h 942"/>
                  <a:gd name="T2" fmla="*/ 2147483647 w 1110"/>
                  <a:gd name="T3" fmla="*/ 2147483647 h 942"/>
                  <a:gd name="T4" fmla="*/ 2147483647 w 1110"/>
                  <a:gd name="T5" fmla="*/ 2147483647 h 942"/>
                  <a:gd name="T6" fmla="*/ 2147483647 w 1110"/>
                  <a:gd name="T7" fmla="*/ 2147483647 h 942"/>
                  <a:gd name="T8" fmla="*/ 2147483647 w 1110"/>
                  <a:gd name="T9" fmla="*/ 2147483647 h 942"/>
                  <a:gd name="T10" fmla="*/ 2147483647 w 1110"/>
                  <a:gd name="T11" fmla="*/ 2147483647 h 942"/>
                  <a:gd name="T12" fmla="*/ 2147483647 w 1110"/>
                  <a:gd name="T13" fmla="*/ 2147483647 h 942"/>
                  <a:gd name="T14" fmla="*/ 2147483647 w 1110"/>
                  <a:gd name="T15" fmla="*/ 2147483647 h 942"/>
                  <a:gd name="T16" fmla="*/ 2147483647 w 1110"/>
                  <a:gd name="T17" fmla="*/ 2147483647 h 942"/>
                  <a:gd name="T18" fmla="*/ 2147483647 w 1110"/>
                  <a:gd name="T19" fmla="*/ 2147483647 h 942"/>
                  <a:gd name="T20" fmla="*/ 2147483647 w 1110"/>
                  <a:gd name="T21" fmla="*/ 2147483647 h 942"/>
                  <a:gd name="T22" fmla="*/ 2147483647 w 1110"/>
                  <a:gd name="T23" fmla="*/ 2147483647 h 942"/>
                  <a:gd name="T24" fmla="*/ 2147483647 w 1110"/>
                  <a:gd name="T25" fmla="*/ 2147483647 h 942"/>
                  <a:gd name="T26" fmla="*/ 2147483647 w 1110"/>
                  <a:gd name="T27" fmla="*/ 2147483647 h 942"/>
                  <a:gd name="T28" fmla="*/ 2147483647 w 1110"/>
                  <a:gd name="T29" fmla="*/ 2147483647 h 942"/>
                  <a:gd name="T30" fmla="*/ 2147483647 w 1110"/>
                  <a:gd name="T31" fmla="*/ 2147483647 h 942"/>
                  <a:gd name="T32" fmla="*/ 2147483647 w 1110"/>
                  <a:gd name="T33" fmla="*/ 2147483647 h 942"/>
                  <a:gd name="T34" fmla="*/ 2147483647 w 1110"/>
                  <a:gd name="T35" fmla="*/ 2147483647 h 942"/>
                  <a:gd name="T36" fmla="*/ 2147483647 w 1110"/>
                  <a:gd name="T37" fmla="*/ 2147483647 h 942"/>
                  <a:gd name="T38" fmla="*/ 2147483647 w 1110"/>
                  <a:gd name="T39" fmla="*/ 2147483647 h 942"/>
                  <a:gd name="T40" fmla="*/ 2147483647 w 1110"/>
                  <a:gd name="T41" fmla="*/ 2147483647 h 942"/>
                  <a:gd name="T42" fmla="*/ 2147483647 w 1110"/>
                  <a:gd name="T43" fmla="*/ 2147483647 h 942"/>
                  <a:gd name="T44" fmla="*/ 2147483647 w 1110"/>
                  <a:gd name="T45" fmla="*/ 2147483647 h 942"/>
                  <a:gd name="T46" fmla="*/ 2147483647 w 1110"/>
                  <a:gd name="T47" fmla="*/ 2147483647 h 942"/>
                  <a:gd name="T48" fmla="*/ 2147483647 w 1110"/>
                  <a:gd name="T49" fmla="*/ 2147483647 h 942"/>
                  <a:gd name="T50" fmla="*/ 2147483647 w 1110"/>
                  <a:gd name="T51" fmla="*/ 2147483647 h 942"/>
                  <a:gd name="T52" fmla="*/ 2147483647 w 1110"/>
                  <a:gd name="T53" fmla="*/ 2147483647 h 942"/>
                  <a:gd name="T54" fmla="*/ 2147483647 w 1110"/>
                  <a:gd name="T55" fmla="*/ 2147483647 h 942"/>
                  <a:gd name="T56" fmla="*/ 2147483647 w 1110"/>
                  <a:gd name="T57" fmla="*/ 2147483647 h 942"/>
                  <a:gd name="T58" fmla="*/ 2147483647 w 1110"/>
                  <a:gd name="T59" fmla="*/ 2147483647 h 942"/>
                  <a:gd name="T60" fmla="*/ 2147483647 w 1110"/>
                  <a:gd name="T61" fmla="*/ 2147483647 h 942"/>
                  <a:gd name="T62" fmla="*/ 2147483647 w 1110"/>
                  <a:gd name="T63" fmla="*/ 2147483647 h 942"/>
                  <a:gd name="T64" fmla="*/ 2147483647 w 1110"/>
                  <a:gd name="T65" fmla="*/ 2147483647 h 942"/>
                  <a:gd name="T66" fmla="*/ 2147483647 w 1110"/>
                  <a:gd name="T67" fmla="*/ 2147483647 h 942"/>
                  <a:gd name="T68" fmla="*/ 2147483647 w 1110"/>
                  <a:gd name="T69" fmla="*/ 2147483647 h 942"/>
                  <a:gd name="T70" fmla="*/ 2147483647 w 1110"/>
                  <a:gd name="T71" fmla="*/ 2147483647 h 942"/>
                  <a:gd name="T72" fmla="*/ 2147483647 w 1110"/>
                  <a:gd name="T73" fmla="*/ 2147483647 h 942"/>
                  <a:gd name="T74" fmla="*/ 2147483647 w 1110"/>
                  <a:gd name="T75" fmla="*/ 2147483647 h 942"/>
                  <a:gd name="T76" fmla="*/ 2147483647 w 1110"/>
                  <a:gd name="T77" fmla="*/ 2147483647 h 942"/>
                  <a:gd name="T78" fmla="*/ 2147483647 w 1110"/>
                  <a:gd name="T79" fmla="*/ 2147483647 h 942"/>
                  <a:gd name="T80" fmla="*/ 2147483647 w 1110"/>
                  <a:gd name="T81" fmla="*/ 2147483647 h 942"/>
                  <a:gd name="T82" fmla="*/ 2147483647 w 1110"/>
                  <a:gd name="T83" fmla="*/ 2147483647 h 942"/>
                  <a:gd name="T84" fmla="*/ 2147483647 w 1110"/>
                  <a:gd name="T85" fmla="*/ 2147483647 h 942"/>
                  <a:gd name="T86" fmla="*/ 2147483647 w 1110"/>
                  <a:gd name="T87" fmla="*/ 2147483647 h 942"/>
                  <a:gd name="T88" fmla="*/ 2147483647 w 1110"/>
                  <a:gd name="T89" fmla="*/ 2147483647 h 942"/>
                  <a:gd name="T90" fmla="*/ 2147483647 w 1110"/>
                  <a:gd name="T91" fmla="*/ 2147483647 h 942"/>
                  <a:gd name="T92" fmla="*/ 2147483647 w 1110"/>
                  <a:gd name="T93" fmla="*/ 2147483647 h 942"/>
                  <a:gd name="T94" fmla="*/ 2147483647 w 1110"/>
                  <a:gd name="T95" fmla="*/ 2147483647 h 942"/>
                  <a:gd name="T96" fmla="*/ 2147483647 w 1110"/>
                  <a:gd name="T97" fmla="*/ 2147483647 h 942"/>
                  <a:gd name="T98" fmla="*/ 0 w 1110"/>
                  <a:gd name="T99" fmla="*/ 2147483647 h 942"/>
                  <a:gd name="T100" fmla="*/ 2147483647 w 1110"/>
                  <a:gd name="T101" fmla="*/ 2147483647 h 94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10"/>
                  <a:gd name="T154" fmla="*/ 0 h 942"/>
                  <a:gd name="T155" fmla="*/ 1110 w 1110"/>
                  <a:gd name="T156" fmla="*/ 942 h 94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10" h="942">
                    <a:moveTo>
                      <a:pt x="54" y="792"/>
                    </a:moveTo>
                    <a:lnTo>
                      <a:pt x="54" y="810"/>
                    </a:lnTo>
                    <a:lnTo>
                      <a:pt x="66" y="810"/>
                    </a:lnTo>
                    <a:lnTo>
                      <a:pt x="48" y="828"/>
                    </a:lnTo>
                    <a:lnTo>
                      <a:pt x="48" y="834"/>
                    </a:lnTo>
                    <a:lnTo>
                      <a:pt x="72" y="858"/>
                    </a:lnTo>
                    <a:lnTo>
                      <a:pt x="84" y="864"/>
                    </a:lnTo>
                    <a:lnTo>
                      <a:pt x="90" y="876"/>
                    </a:lnTo>
                    <a:lnTo>
                      <a:pt x="108" y="876"/>
                    </a:lnTo>
                    <a:lnTo>
                      <a:pt x="120" y="864"/>
                    </a:lnTo>
                    <a:lnTo>
                      <a:pt x="132" y="864"/>
                    </a:lnTo>
                    <a:lnTo>
                      <a:pt x="144" y="876"/>
                    </a:lnTo>
                    <a:lnTo>
                      <a:pt x="150" y="888"/>
                    </a:lnTo>
                    <a:lnTo>
                      <a:pt x="126" y="894"/>
                    </a:lnTo>
                    <a:lnTo>
                      <a:pt x="150" y="930"/>
                    </a:lnTo>
                    <a:lnTo>
                      <a:pt x="150" y="906"/>
                    </a:lnTo>
                    <a:lnTo>
                      <a:pt x="180" y="894"/>
                    </a:lnTo>
                    <a:lnTo>
                      <a:pt x="192" y="906"/>
                    </a:lnTo>
                    <a:lnTo>
                      <a:pt x="198" y="918"/>
                    </a:lnTo>
                    <a:lnTo>
                      <a:pt x="204" y="924"/>
                    </a:lnTo>
                    <a:lnTo>
                      <a:pt x="210" y="924"/>
                    </a:lnTo>
                    <a:lnTo>
                      <a:pt x="216" y="930"/>
                    </a:lnTo>
                    <a:lnTo>
                      <a:pt x="222" y="930"/>
                    </a:lnTo>
                    <a:lnTo>
                      <a:pt x="234" y="936"/>
                    </a:lnTo>
                    <a:lnTo>
                      <a:pt x="240" y="942"/>
                    </a:lnTo>
                    <a:lnTo>
                      <a:pt x="240" y="888"/>
                    </a:lnTo>
                    <a:lnTo>
                      <a:pt x="246" y="888"/>
                    </a:lnTo>
                    <a:lnTo>
                      <a:pt x="252" y="882"/>
                    </a:lnTo>
                    <a:lnTo>
                      <a:pt x="258" y="870"/>
                    </a:lnTo>
                    <a:lnTo>
                      <a:pt x="264" y="864"/>
                    </a:lnTo>
                    <a:lnTo>
                      <a:pt x="270" y="852"/>
                    </a:lnTo>
                    <a:lnTo>
                      <a:pt x="276" y="834"/>
                    </a:lnTo>
                    <a:lnTo>
                      <a:pt x="276" y="810"/>
                    </a:lnTo>
                    <a:lnTo>
                      <a:pt x="300" y="786"/>
                    </a:lnTo>
                    <a:lnTo>
                      <a:pt x="354" y="786"/>
                    </a:lnTo>
                    <a:lnTo>
                      <a:pt x="354" y="780"/>
                    </a:lnTo>
                    <a:lnTo>
                      <a:pt x="360" y="780"/>
                    </a:lnTo>
                    <a:lnTo>
                      <a:pt x="372" y="774"/>
                    </a:lnTo>
                    <a:lnTo>
                      <a:pt x="384" y="774"/>
                    </a:lnTo>
                    <a:lnTo>
                      <a:pt x="396" y="786"/>
                    </a:lnTo>
                    <a:lnTo>
                      <a:pt x="396" y="792"/>
                    </a:lnTo>
                    <a:lnTo>
                      <a:pt x="432" y="792"/>
                    </a:lnTo>
                    <a:lnTo>
                      <a:pt x="456" y="816"/>
                    </a:lnTo>
                    <a:lnTo>
                      <a:pt x="456" y="822"/>
                    </a:lnTo>
                    <a:lnTo>
                      <a:pt x="462" y="828"/>
                    </a:lnTo>
                    <a:lnTo>
                      <a:pt x="462" y="834"/>
                    </a:lnTo>
                    <a:lnTo>
                      <a:pt x="468" y="840"/>
                    </a:lnTo>
                    <a:lnTo>
                      <a:pt x="480" y="846"/>
                    </a:lnTo>
                    <a:lnTo>
                      <a:pt x="486" y="846"/>
                    </a:lnTo>
                    <a:lnTo>
                      <a:pt x="498" y="840"/>
                    </a:lnTo>
                    <a:lnTo>
                      <a:pt x="510" y="828"/>
                    </a:lnTo>
                    <a:lnTo>
                      <a:pt x="534" y="816"/>
                    </a:lnTo>
                    <a:lnTo>
                      <a:pt x="546" y="816"/>
                    </a:lnTo>
                    <a:lnTo>
                      <a:pt x="558" y="822"/>
                    </a:lnTo>
                    <a:lnTo>
                      <a:pt x="564" y="828"/>
                    </a:lnTo>
                    <a:lnTo>
                      <a:pt x="576" y="834"/>
                    </a:lnTo>
                    <a:lnTo>
                      <a:pt x="588" y="846"/>
                    </a:lnTo>
                    <a:lnTo>
                      <a:pt x="612" y="858"/>
                    </a:lnTo>
                    <a:lnTo>
                      <a:pt x="642" y="858"/>
                    </a:lnTo>
                    <a:lnTo>
                      <a:pt x="654" y="864"/>
                    </a:lnTo>
                    <a:lnTo>
                      <a:pt x="660" y="864"/>
                    </a:lnTo>
                    <a:lnTo>
                      <a:pt x="666" y="858"/>
                    </a:lnTo>
                    <a:lnTo>
                      <a:pt x="678" y="834"/>
                    </a:lnTo>
                    <a:lnTo>
                      <a:pt x="690" y="828"/>
                    </a:lnTo>
                    <a:lnTo>
                      <a:pt x="702" y="816"/>
                    </a:lnTo>
                    <a:lnTo>
                      <a:pt x="720" y="810"/>
                    </a:lnTo>
                    <a:lnTo>
                      <a:pt x="774" y="810"/>
                    </a:lnTo>
                    <a:lnTo>
                      <a:pt x="810" y="822"/>
                    </a:lnTo>
                    <a:lnTo>
                      <a:pt x="822" y="828"/>
                    </a:lnTo>
                    <a:lnTo>
                      <a:pt x="828" y="834"/>
                    </a:lnTo>
                    <a:lnTo>
                      <a:pt x="858" y="834"/>
                    </a:lnTo>
                    <a:lnTo>
                      <a:pt x="870" y="828"/>
                    </a:lnTo>
                    <a:lnTo>
                      <a:pt x="876" y="822"/>
                    </a:lnTo>
                    <a:lnTo>
                      <a:pt x="888" y="816"/>
                    </a:lnTo>
                    <a:lnTo>
                      <a:pt x="894" y="810"/>
                    </a:lnTo>
                    <a:lnTo>
                      <a:pt x="918" y="810"/>
                    </a:lnTo>
                    <a:lnTo>
                      <a:pt x="918" y="804"/>
                    </a:lnTo>
                    <a:lnTo>
                      <a:pt x="924" y="798"/>
                    </a:lnTo>
                    <a:lnTo>
                      <a:pt x="924" y="792"/>
                    </a:lnTo>
                    <a:lnTo>
                      <a:pt x="930" y="786"/>
                    </a:lnTo>
                    <a:lnTo>
                      <a:pt x="936" y="786"/>
                    </a:lnTo>
                    <a:lnTo>
                      <a:pt x="930" y="726"/>
                    </a:lnTo>
                    <a:lnTo>
                      <a:pt x="948" y="720"/>
                    </a:lnTo>
                    <a:lnTo>
                      <a:pt x="948" y="714"/>
                    </a:lnTo>
                    <a:lnTo>
                      <a:pt x="954" y="708"/>
                    </a:lnTo>
                    <a:lnTo>
                      <a:pt x="954" y="696"/>
                    </a:lnTo>
                    <a:lnTo>
                      <a:pt x="960" y="678"/>
                    </a:lnTo>
                    <a:lnTo>
                      <a:pt x="966" y="666"/>
                    </a:lnTo>
                    <a:lnTo>
                      <a:pt x="978" y="648"/>
                    </a:lnTo>
                    <a:lnTo>
                      <a:pt x="984" y="636"/>
                    </a:lnTo>
                    <a:lnTo>
                      <a:pt x="1002" y="618"/>
                    </a:lnTo>
                    <a:lnTo>
                      <a:pt x="1026" y="588"/>
                    </a:lnTo>
                    <a:lnTo>
                      <a:pt x="1050" y="564"/>
                    </a:lnTo>
                    <a:lnTo>
                      <a:pt x="1068" y="540"/>
                    </a:lnTo>
                    <a:lnTo>
                      <a:pt x="1074" y="534"/>
                    </a:lnTo>
                    <a:lnTo>
                      <a:pt x="1092" y="288"/>
                    </a:lnTo>
                    <a:lnTo>
                      <a:pt x="1110" y="252"/>
                    </a:lnTo>
                    <a:lnTo>
                      <a:pt x="1080" y="216"/>
                    </a:lnTo>
                    <a:lnTo>
                      <a:pt x="1074" y="192"/>
                    </a:lnTo>
                    <a:lnTo>
                      <a:pt x="1044" y="156"/>
                    </a:lnTo>
                    <a:lnTo>
                      <a:pt x="1056" y="108"/>
                    </a:lnTo>
                    <a:lnTo>
                      <a:pt x="1038" y="42"/>
                    </a:lnTo>
                    <a:lnTo>
                      <a:pt x="1020" y="48"/>
                    </a:lnTo>
                    <a:lnTo>
                      <a:pt x="1002" y="60"/>
                    </a:lnTo>
                    <a:lnTo>
                      <a:pt x="990" y="66"/>
                    </a:lnTo>
                    <a:lnTo>
                      <a:pt x="984" y="66"/>
                    </a:lnTo>
                    <a:lnTo>
                      <a:pt x="978" y="60"/>
                    </a:lnTo>
                    <a:lnTo>
                      <a:pt x="966" y="54"/>
                    </a:lnTo>
                    <a:lnTo>
                      <a:pt x="960" y="42"/>
                    </a:lnTo>
                    <a:lnTo>
                      <a:pt x="954" y="36"/>
                    </a:lnTo>
                    <a:lnTo>
                      <a:pt x="942" y="30"/>
                    </a:lnTo>
                    <a:lnTo>
                      <a:pt x="936" y="24"/>
                    </a:lnTo>
                    <a:lnTo>
                      <a:pt x="930" y="24"/>
                    </a:lnTo>
                    <a:lnTo>
                      <a:pt x="918" y="18"/>
                    </a:lnTo>
                    <a:lnTo>
                      <a:pt x="900" y="12"/>
                    </a:lnTo>
                    <a:lnTo>
                      <a:pt x="888" y="12"/>
                    </a:lnTo>
                    <a:lnTo>
                      <a:pt x="876" y="6"/>
                    </a:lnTo>
                    <a:lnTo>
                      <a:pt x="864" y="6"/>
                    </a:lnTo>
                    <a:lnTo>
                      <a:pt x="828" y="0"/>
                    </a:lnTo>
                    <a:lnTo>
                      <a:pt x="816" y="6"/>
                    </a:lnTo>
                    <a:lnTo>
                      <a:pt x="786" y="30"/>
                    </a:lnTo>
                    <a:lnTo>
                      <a:pt x="738" y="66"/>
                    </a:lnTo>
                    <a:lnTo>
                      <a:pt x="684" y="102"/>
                    </a:lnTo>
                    <a:lnTo>
                      <a:pt x="624" y="144"/>
                    </a:lnTo>
                    <a:lnTo>
                      <a:pt x="576" y="180"/>
                    </a:lnTo>
                    <a:lnTo>
                      <a:pt x="534" y="210"/>
                    </a:lnTo>
                    <a:lnTo>
                      <a:pt x="510" y="222"/>
                    </a:lnTo>
                    <a:lnTo>
                      <a:pt x="480" y="246"/>
                    </a:lnTo>
                    <a:lnTo>
                      <a:pt x="450" y="282"/>
                    </a:lnTo>
                    <a:lnTo>
                      <a:pt x="414" y="312"/>
                    </a:lnTo>
                    <a:lnTo>
                      <a:pt x="390" y="330"/>
                    </a:lnTo>
                    <a:lnTo>
                      <a:pt x="366" y="336"/>
                    </a:lnTo>
                    <a:lnTo>
                      <a:pt x="324" y="342"/>
                    </a:lnTo>
                    <a:lnTo>
                      <a:pt x="282" y="354"/>
                    </a:lnTo>
                    <a:lnTo>
                      <a:pt x="282" y="558"/>
                    </a:lnTo>
                    <a:lnTo>
                      <a:pt x="264" y="582"/>
                    </a:lnTo>
                    <a:lnTo>
                      <a:pt x="264" y="594"/>
                    </a:lnTo>
                    <a:lnTo>
                      <a:pt x="258" y="606"/>
                    </a:lnTo>
                    <a:lnTo>
                      <a:pt x="258" y="624"/>
                    </a:lnTo>
                    <a:lnTo>
                      <a:pt x="252" y="636"/>
                    </a:lnTo>
                    <a:lnTo>
                      <a:pt x="240" y="642"/>
                    </a:lnTo>
                    <a:lnTo>
                      <a:pt x="222" y="648"/>
                    </a:lnTo>
                    <a:lnTo>
                      <a:pt x="198" y="648"/>
                    </a:lnTo>
                    <a:lnTo>
                      <a:pt x="186" y="654"/>
                    </a:lnTo>
                    <a:lnTo>
                      <a:pt x="138" y="648"/>
                    </a:lnTo>
                    <a:lnTo>
                      <a:pt x="138" y="666"/>
                    </a:lnTo>
                    <a:lnTo>
                      <a:pt x="72" y="660"/>
                    </a:lnTo>
                    <a:lnTo>
                      <a:pt x="48" y="678"/>
                    </a:lnTo>
                    <a:lnTo>
                      <a:pt x="0" y="690"/>
                    </a:lnTo>
                    <a:lnTo>
                      <a:pt x="0" y="726"/>
                    </a:lnTo>
                    <a:lnTo>
                      <a:pt x="6" y="738"/>
                    </a:lnTo>
                    <a:lnTo>
                      <a:pt x="6" y="762"/>
                    </a:lnTo>
                    <a:lnTo>
                      <a:pt x="18" y="786"/>
                    </a:lnTo>
                    <a:lnTo>
                      <a:pt x="30" y="792"/>
                    </a:lnTo>
                    <a:lnTo>
                      <a:pt x="54" y="79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5" name="Namibia" descr="© INSCALE GmbH, 18.06.2010"/>
              <p:cNvSpPr>
                <a:spLocks/>
              </p:cNvSpPr>
              <p:nvPr/>
            </p:nvSpPr>
            <p:spPr bwMode="auto">
              <a:xfrm>
                <a:off x="2864" y="2659"/>
                <a:ext cx="244" cy="249"/>
              </a:xfrm>
              <a:custGeom>
                <a:avLst/>
                <a:gdLst>
                  <a:gd name="T0" fmla="*/ 2147483647 w 954"/>
                  <a:gd name="T1" fmla="*/ 2147483647 h 972"/>
                  <a:gd name="T2" fmla="*/ 2147483647 w 954"/>
                  <a:gd name="T3" fmla="*/ 2147483647 h 972"/>
                  <a:gd name="T4" fmla="*/ 2147483647 w 954"/>
                  <a:gd name="T5" fmla="*/ 2147483647 h 972"/>
                  <a:gd name="T6" fmla="*/ 2147483647 w 954"/>
                  <a:gd name="T7" fmla="*/ 2147483647 h 972"/>
                  <a:gd name="T8" fmla="*/ 2147483647 w 954"/>
                  <a:gd name="T9" fmla="*/ 2147483647 h 972"/>
                  <a:gd name="T10" fmla="*/ 2147483647 w 954"/>
                  <a:gd name="T11" fmla="*/ 2147483647 h 972"/>
                  <a:gd name="T12" fmla="*/ 2147483647 w 954"/>
                  <a:gd name="T13" fmla="*/ 2147483647 h 972"/>
                  <a:gd name="T14" fmla="*/ 2147483647 w 954"/>
                  <a:gd name="T15" fmla="*/ 2147483647 h 972"/>
                  <a:gd name="T16" fmla="*/ 2147483647 w 954"/>
                  <a:gd name="T17" fmla="*/ 2147483647 h 972"/>
                  <a:gd name="T18" fmla="*/ 2147483647 w 954"/>
                  <a:gd name="T19" fmla="*/ 2147483647 h 972"/>
                  <a:gd name="T20" fmla="*/ 2147483647 w 954"/>
                  <a:gd name="T21" fmla="*/ 2147483647 h 972"/>
                  <a:gd name="T22" fmla="*/ 2147483647 w 954"/>
                  <a:gd name="T23" fmla="*/ 2147483647 h 972"/>
                  <a:gd name="T24" fmla="*/ 2147483647 w 954"/>
                  <a:gd name="T25" fmla="*/ 2147483647 h 972"/>
                  <a:gd name="T26" fmla="*/ 2147483647 w 954"/>
                  <a:gd name="T27" fmla="*/ 2147483647 h 972"/>
                  <a:gd name="T28" fmla="*/ 2147483647 w 954"/>
                  <a:gd name="T29" fmla="*/ 2147483647 h 972"/>
                  <a:gd name="T30" fmla="*/ 2147483647 w 954"/>
                  <a:gd name="T31" fmla="*/ 2147483647 h 972"/>
                  <a:gd name="T32" fmla="*/ 2147483647 w 954"/>
                  <a:gd name="T33" fmla="*/ 2147483647 h 972"/>
                  <a:gd name="T34" fmla="*/ 2147483647 w 954"/>
                  <a:gd name="T35" fmla="*/ 2147483647 h 972"/>
                  <a:gd name="T36" fmla="*/ 2147483647 w 954"/>
                  <a:gd name="T37" fmla="*/ 2147483647 h 972"/>
                  <a:gd name="T38" fmla="*/ 2147483647 w 954"/>
                  <a:gd name="T39" fmla="*/ 2147483647 h 972"/>
                  <a:gd name="T40" fmla="*/ 2147483647 w 954"/>
                  <a:gd name="T41" fmla="*/ 2147483647 h 972"/>
                  <a:gd name="T42" fmla="*/ 2147483647 w 954"/>
                  <a:gd name="T43" fmla="*/ 2147483647 h 972"/>
                  <a:gd name="T44" fmla="*/ 2147483647 w 954"/>
                  <a:gd name="T45" fmla="*/ 2147483647 h 972"/>
                  <a:gd name="T46" fmla="*/ 2147483647 w 954"/>
                  <a:gd name="T47" fmla="*/ 2147483647 h 972"/>
                  <a:gd name="T48" fmla="*/ 2147483647 w 954"/>
                  <a:gd name="T49" fmla="*/ 2147483647 h 972"/>
                  <a:gd name="T50" fmla="*/ 2147483647 w 954"/>
                  <a:gd name="T51" fmla="*/ 2147483647 h 972"/>
                  <a:gd name="T52" fmla="*/ 2147483647 w 954"/>
                  <a:gd name="T53" fmla="*/ 2147483647 h 972"/>
                  <a:gd name="T54" fmla="*/ 2147483647 w 954"/>
                  <a:gd name="T55" fmla="*/ 2147483647 h 972"/>
                  <a:gd name="T56" fmla="*/ 2147483647 w 954"/>
                  <a:gd name="T57" fmla="*/ 2147483647 h 972"/>
                  <a:gd name="T58" fmla="*/ 2147483647 w 954"/>
                  <a:gd name="T59" fmla="*/ 2147483647 h 972"/>
                  <a:gd name="T60" fmla="*/ 2147483647 w 954"/>
                  <a:gd name="T61" fmla="*/ 2147483647 h 972"/>
                  <a:gd name="T62" fmla="*/ 2147483647 w 954"/>
                  <a:gd name="T63" fmla="*/ 2147483647 h 972"/>
                  <a:gd name="T64" fmla="*/ 2147483647 w 954"/>
                  <a:gd name="T65" fmla="*/ 2147483647 h 972"/>
                  <a:gd name="T66" fmla="*/ 2147483647 w 954"/>
                  <a:gd name="T67" fmla="*/ 0 h 972"/>
                  <a:gd name="T68" fmla="*/ 2147483647 w 954"/>
                  <a:gd name="T69" fmla="*/ 2147483647 h 972"/>
                  <a:gd name="T70" fmla="*/ 2147483647 w 954"/>
                  <a:gd name="T71" fmla="*/ 2147483647 h 972"/>
                  <a:gd name="T72" fmla="*/ 0 w 954"/>
                  <a:gd name="T73" fmla="*/ 2147483647 h 972"/>
                  <a:gd name="T74" fmla="*/ 2147483647 w 954"/>
                  <a:gd name="T75" fmla="*/ 2147483647 h 972"/>
                  <a:gd name="T76" fmla="*/ 2147483647 w 954"/>
                  <a:gd name="T77" fmla="*/ 2147483647 h 972"/>
                  <a:gd name="T78" fmla="*/ 2147483647 w 954"/>
                  <a:gd name="T79" fmla="*/ 2147483647 h 972"/>
                  <a:gd name="T80" fmla="*/ 2147483647 w 954"/>
                  <a:gd name="T81" fmla="*/ 2147483647 h 972"/>
                  <a:gd name="T82" fmla="*/ 2147483647 w 954"/>
                  <a:gd name="T83" fmla="*/ 2147483647 h 972"/>
                  <a:gd name="T84" fmla="*/ 2147483647 w 954"/>
                  <a:gd name="T85" fmla="*/ 2147483647 h 972"/>
                  <a:gd name="T86" fmla="*/ 2147483647 w 954"/>
                  <a:gd name="T87" fmla="*/ 2147483647 h 972"/>
                  <a:gd name="T88" fmla="*/ 2147483647 w 954"/>
                  <a:gd name="T89" fmla="*/ 2147483647 h 972"/>
                  <a:gd name="T90" fmla="*/ 2147483647 w 954"/>
                  <a:gd name="T91" fmla="*/ 2147483647 h 972"/>
                  <a:gd name="T92" fmla="*/ 2147483647 w 954"/>
                  <a:gd name="T93" fmla="*/ 2147483647 h 972"/>
                  <a:gd name="T94" fmla="*/ 2147483647 w 954"/>
                  <a:gd name="T95" fmla="*/ 2147483647 h 972"/>
                  <a:gd name="T96" fmla="*/ 2147483647 w 954"/>
                  <a:gd name="T97" fmla="*/ 2147483647 h 972"/>
                  <a:gd name="T98" fmla="*/ 2147483647 w 954"/>
                  <a:gd name="T99" fmla="*/ 2147483647 h 972"/>
                  <a:gd name="T100" fmla="*/ 2147483647 w 954"/>
                  <a:gd name="T101" fmla="*/ 2147483647 h 972"/>
                  <a:gd name="T102" fmla="*/ 2147483647 w 954"/>
                  <a:gd name="T103" fmla="*/ 2147483647 h 972"/>
                  <a:gd name="T104" fmla="*/ 2147483647 w 954"/>
                  <a:gd name="T105" fmla="*/ 2147483647 h 972"/>
                  <a:gd name="T106" fmla="*/ 2147483647 w 954"/>
                  <a:gd name="T107" fmla="*/ 2147483647 h 972"/>
                  <a:gd name="T108" fmla="*/ 2147483647 w 954"/>
                  <a:gd name="T109" fmla="*/ 2147483647 h 972"/>
                  <a:gd name="T110" fmla="*/ 2147483647 w 954"/>
                  <a:gd name="T111" fmla="*/ 2147483647 h 972"/>
                  <a:gd name="T112" fmla="*/ 2147483647 w 954"/>
                  <a:gd name="T113" fmla="*/ 2147483647 h 972"/>
                  <a:gd name="T114" fmla="*/ 2147483647 w 954"/>
                  <a:gd name="T115" fmla="*/ 2147483647 h 972"/>
                  <a:gd name="T116" fmla="*/ 2147483647 w 954"/>
                  <a:gd name="T117" fmla="*/ 2147483647 h 972"/>
                  <a:gd name="T118" fmla="*/ 2147483647 w 954"/>
                  <a:gd name="T119" fmla="*/ 2147483647 h 97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54"/>
                  <a:gd name="T181" fmla="*/ 0 h 972"/>
                  <a:gd name="T182" fmla="*/ 954 w 954"/>
                  <a:gd name="T183" fmla="*/ 972 h 97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54" h="972">
                    <a:moveTo>
                      <a:pt x="366" y="894"/>
                    </a:moveTo>
                    <a:lnTo>
                      <a:pt x="372" y="894"/>
                    </a:lnTo>
                    <a:lnTo>
                      <a:pt x="390" y="912"/>
                    </a:lnTo>
                    <a:lnTo>
                      <a:pt x="390" y="936"/>
                    </a:lnTo>
                    <a:lnTo>
                      <a:pt x="396" y="948"/>
                    </a:lnTo>
                    <a:lnTo>
                      <a:pt x="402" y="954"/>
                    </a:lnTo>
                    <a:lnTo>
                      <a:pt x="426" y="954"/>
                    </a:lnTo>
                    <a:lnTo>
                      <a:pt x="432" y="960"/>
                    </a:lnTo>
                    <a:lnTo>
                      <a:pt x="432" y="966"/>
                    </a:lnTo>
                    <a:lnTo>
                      <a:pt x="438" y="972"/>
                    </a:lnTo>
                    <a:lnTo>
                      <a:pt x="462" y="972"/>
                    </a:lnTo>
                    <a:lnTo>
                      <a:pt x="474" y="960"/>
                    </a:lnTo>
                    <a:lnTo>
                      <a:pt x="486" y="960"/>
                    </a:lnTo>
                    <a:lnTo>
                      <a:pt x="498" y="972"/>
                    </a:lnTo>
                    <a:lnTo>
                      <a:pt x="522" y="972"/>
                    </a:lnTo>
                    <a:lnTo>
                      <a:pt x="522" y="948"/>
                    </a:lnTo>
                    <a:lnTo>
                      <a:pt x="534" y="948"/>
                    </a:lnTo>
                    <a:lnTo>
                      <a:pt x="534" y="942"/>
                    </a:lnTo>
                    <a:lnTo>
                      <a:pt x="540" y="936"/>
                    </a:lnTo>
                    <a:lnTo>
                      <a:pt x="552" y="930"/>
                    </a:lnTo>
                    <a:lnTo>
                      <a:pt x="570" y="930"/>
                    </a:lnTo>
                    <a:lnTo>
                      <a:pt x="582" y="414"/>
                    </a:lnTo>
                    <a:lnTo>
                      <a:pt x="654" y="414"/>
                    </a:lnTo>
                    <a:lnTo>
                      <a:pt x="648" y="288"/>
                    </a:lnTo>
                    <a:lnTo>
                      <a:pt x="654" y="282"/>
                    </a:lnTo>
                    <a:lnTo>
                      <a:pt x="654" y="108"/>
                    </a:lnTo>
                    <a:lnTo>
                      <a:pt x="690" y="108"/>
                    </a:lnTo>
                    <a:lnTo>
                      <a:pt x="708" y="102"/>
                    </a:lnTo>
                    <a:lnTo>
                      <a:pt x="744" y="102"/>
                    </a:lnTo>
                    <a:lnTo>
                      <a:pt x="792" y="90"/>
                    </a:lnTo>
                    <a:lnTo>
                      <a:pt x="804" y="84"/>
                    </a:lnTo>
                    <a:lnTo>
                      <a:pt x="822" y="84"/>
                    </a:lnTo>
                    <a:lnTo>
                      <a:pt x="828" y="90"/>
                    </a:lnTo>
                    <a:lnTo>
                      <a:pt x="828" y="108"/>
                    </a:lnTo>
                    <a:lnTo>
                      <a:pt x="834" y="108"/>
                    </a:lnTo>
                    <a:lnTo>
                      <a:pt x="834" y="126"/>
                    </a:lnTo>
                    <a:lnTo>
                      <a:pt x="840" y="126"/>
                    </a:lnTo>
                    <a:lnTo>
                      <a:pt x="882" y="84"/>
                    </a:lnTo>
                    <a:lnTo>
                      <a:pt x="906" y="84"/>
                    </a:lnTo>
                    <a:lnTo>
                      <a:pt x="918" y="72"/>
                    </a:lnTo>
                    <a:lnTo>
                      <a:pt x="954" y="66"/>
                    </a:lnTo>
                    <a:lnTo>
                      <a:pt x="936" y="48"/>
                    </a:lnTo>
                    <a:lnTo>
                      <a:pt x="906" y="54"/>
                    </a:lnTo>
                    <a:lnTo>
                      <a:pt x="906" y="48"/>
                    </a:lnTo>
                    <a:lnTo>
                      <a:pt x="900" y="42"/>
                    </a:lnTo>
                    <a:lnTo>
                      <a:pt x="882" y="42"/>
                    </a:lnTo>
                    <a:lnTo>
                      <a:pt x="876" y="48"/>
                    </a:lnTo>
                    <a:lnTo>
                      <a:pt x="870" y="48"/>
                    </a:lnTo>
                    <a:lnTo>
                      <a:pt x="846" y="60"/>
                    </a:lnTo>
                    <a:lnTo>
                      <a:pt x="828" y="54"/>
                    </a:lnTo>
                    <a:lnTo>
                      <a:pt x="816" y="60"/>
                    </a:lnTo>
                    <a:lnTo>
                      <a:pt x="780" y="72"/>
                    </a:lnTo>
                    <a:lnTo>
                      <a:pt x="732" y="78"/>
                    </a:lnTo>
                    <a:lnTo>
                      <a:pt x="696" y="84"/>
                    </a:lnTo>
                    <a:lnTo>
                      <a:pt x="624" y="84"/>
                    </a:lnTo>
                    <a:lnTo>
                      <a:pt x="618" y="72"/>
                    </a:lnTo>
                    <a:lnTo>
                      <a:pt x="546" y="78"/>
                    </a:lnTo>
                    <a:lnTo>
                      <a:pt x="540" y="66"/>
                    </a:lnTo>
                    <a:lnTo>
                      <a:pt x="504" y="66"/>
                    </a:lnTo>
                    <a:lnTo>
                      <a:pt x="480" y="42"/>
                    </a:lnTo>
                    <a:lnTo>
                      <a:pt x="480" y="36"/>
                    </a:lnTo>
                    <a:lnTo>
                      <a:pt x="174" y="36"/>
                    </a:lnTo>
                    <a:lnTo>
                      <a:pt x="168" y="30"/>
                    </a:lnTo>
                    <a:lnTo>
                      <a:pt x="156" y="30"/>
                    </a:lnTo>
                    <a:lnTo>
                      <a:pt x="132" y="18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90" y="0"/>
                    </a:lnTo>
                    <a:lnTo>
                      <a:pt x="90" y="6"/>
                    </a:lnTo>
                    <a:lnTo>
                      <a:pt x="72" y="24"/>
                    </a:lnTo>
                    <a:lnTo>
                      <a:pt x="42" y="24"/>
                    </a:lnTo>
                    <a:lnTo>
                      <a:pt x="36" y="18"/>
                    </a:lnTo>
                    <a:lnTo>
                      <a:pt x="18" y="24"/>
                    </a:lnTo>
                    <a:lnTo>
                      <a:pt x="0" y="24"/>
                    </a:lnTo>
                    <a:lnTo>
                      <a:pt x="6" y="96"/>
                    </a:lnTo>
                    <a:lnTo>
                      <a:pt x="12" y="108"/>
                    </a:lnTo>
                    <a:lnTo>
                      <a:pt x="30" y="126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72" y="192"/>
                    </a:lnTo>
                    <a:lnTo>
                      <a:pt x="96" y="228"/>
                    </a:lnTo>
                    <a:lnTo>
                      <a:pt x="102" y="258"/>
                    </a:lnTo>
                    <a:lnTo>
                      <a:pt x="102" y="276"/>
                    </a:lnTo>
                    <a:lnTo>
                      <a:pt x="114" y="294"/>
                    </a:lnTo>
                    <a:lnTo>
                      <a:pt x="120" y="312"/>
                    </a:lnTo>
                    <a:lnTo>
                      <a:pt x="138" y="348"/>
                    </a:lnTo>
                    <a:lnTo>
                      <a:pt x="156" y="366"/>
                    </a:lnTo>
                    <a:lnTo>
                      <a:pt x="156" y="390"/>
                    </a:lnTo>
                    <a:lnTo>
                      <a:pt x="162" y="396"/>
                    </a:lnTo>
                    <a:lnTo>
                      <a:pt x="174" y="402"/>
                    </a:lnTo>
                    <a:lnTo>
                      <a:pt x="180" y="414"/>
                    </a:lnTo>
                    <a:lnTo>
                      <a:pt x="192" y="420"/>
                    </a:lnTo>
                    <a:lnTo>
                      <a:pt x="198" y="432"/>
                    </a:lnTo>
                    <a:lnTo>
                      <a:pt x="198" y="582"/>
                    </a:lnTo>
                    <a:lnTo>
                      <a:pt x="222" y="630"/>
                    </a:lnTo>
                    <a:lnTo>
                      <a:pt x="222" y="678"/>
                    </a:lnTo>
                    <a:lnTo>
                      <a:pt x="216" y="678"/>
                    </a:lnTo>
                    <a:lnTo>
                      <a:pt x="228" y="726"/>
                    </a:lnTo>
                    <a:lnTo>
                      <a:pt x="228" y="762"/>
                    </a:lnTo>
                    <a:lnTo>
                      <a:pt x="240" y="762"/>
                    </a:lnTo>
                    <a:lnTo>
                      <a:pt x="240" y="804"/>
                    </a:lnTo>
                    <a:lnTo>
                      <a:pt x="252" y="810"/>
                    </a:lnTo>
                    <a:lnTo>
                      <a:pt x="258" y="816"/>
                    </a:lnTo>
                    <a:lnTo>
                      <a:pt x="258" y="846"/>
                    </a:lnTo>
                    <a:lnTo>
                      <a:pt x="264" y="858"/>
                    </a:lnTo>
                    <a:lnTo>
                      <a:pt x="270" y="864"/>
                    </a:lnTo>
                    <a:lnTo>
                      <a:pt x="276" y="876"/>
                    </a:lnTo>
                    <a:lnTo>
                      <a:pt x="282" y="894"/>
                    </a:lnTo>
                    <a:lnTo>
                      <a:pt x="282" y="900"/>
                    </a:lnTo>
                    <a:lnTo>
                      <a:pt x="288" y="912"/>
                    </a:lnTo>
                    <a:lnTo>
                      <a:pt x="294" y="918"/>
                    </a:lnTo>
                    <a:lnTo>
                      <a:pt x="318" y="930"/>
                    </a:lnTo>
                    <a:lnTo>
                      <a:pt x="324" y="936"/>
                    </a:lnTo>
                    <a:lnTo>
                      <a:pt x="330" y="936"/>
                    </a:lnTo>
                    <a:lnTo>
                      <a:pt x="330" y="942"/>
                    </a:lnTo>
                    <a:lnTo>
                      <a:pt x="348" y="930"/>
                    </a:lnTo>
                    <a:lnTo>
                      <a:pt x="348" y="924"/>
                    </a:lnTo>
                    <a:lnTo>
                      <a:pt x="354" y="918"/>
                    </a:lnTo>
                    <a:lnTo>
                      <a:pt x="360" y="906"/>
                    </a:lnTo>
                    <a:lnTo>
                      <a:pt x="360" y="900"/>
                    </a:lnTo>
                    <a:lnTo>
                      <a:pt x="366" y="89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6" name="Mozambique" descr="© INSCALE GmbH, 18.06.2010"/>
              <p:cNvSpPr>
                <a:spLocks/>
              </p:cNvSpPr>
              <p:nvPr/>
            </p:nvSpPr>
            <p:spPr bwMode="auto">
              <a:xfrm>
                <a:off x="3197" y="2526"/>
                <a:ext cx="195" cy="342"/>
              </a:xfrm>
              <a:custGeom>
                <a:avLst/>
                <a:gdLst>
                  <a:gd name="T0" fmla="*/ 2147483647 w 762"/>
                  <a:gd name="T1" fmla="*/ 2147483647 h 1338"/>
                  <a:gd name="T2" fmla="*/ 2147483647 w 762"/>
                  <a:gd name="T3" fmla="*/ 2147483647 h 1338"/>
                  <a:gd name="T4" fmla="*/ 2147483647 w 762"/>
                  <a:gd name="T5" fmla="*/ 2147483647 h 1338"/>
                  <a:gd name="T6" fmla="*/ 2147483647 w 762"/>
                  <a:gd name="T7" fmla="*/ 2147483647 h 1338"/>
                  <a:gd name="T8" fmla="*/ 2147483647 w 762"/>
                  <a:gd name="T9" fmla="*/ 2147483647 h 1338"/>
                  <a:gd name="T10" fmla="*/ 2147483647 w 762"/>
                  <a:gd name="T11" fmla="*/ 2147483647 h 1338"/>
                  <a:gd name="T12" fmla="*/ 2147483647 w 762"/>
                  <a:gd name="T13" fmla="*/ 2147483647 h 1338"/>
                  <a:gd name="T14" fmla="*/ 2147483647 w 762"/>
                  <a:gd name="T15" fmla="*/ 2147483647 h 1338"/>
                  <a:gd name="T16" fmla="*/ 2147483647 w 762"/>
                  <a:gd name="T17" fmla="*/ 2147483647 h 1338"/>
                  <a:gd name="T18" fmla="*/ 2147483647 w 762"/>
                  <a:gd name="T19" fmla="*/ 2147483647 h 1338"/>
                  <a:gd name="T20" fmla="*/ 2147483647 w 762"/>
                  <a:gd name="T21" fmla="*/ 2147483647 h 1338"/>
                  <a:gd name="T22" fmla="*/ 2147483647 w 762"/>
                  <a:gd name="T23" fmla="*/ 2147483647 h 1338"/>
                  <a:gd name="T24" fmla="*/ 2147483647 w 762"/>
                  <a:gd name="T25" fmla="*/ 2147483647 h 1338"/>
                  <a:gd name="T26" fmla="*/ 2147483647 w 762"/>
                  <a:gd name="T27" fmla="*/ 2147483647 h 1338"/>
                  <a:gd name="T28" fmla="*/ 2147483647 w 762"/>
                  <a:gd name="T29" fmla="*/ 2147483647 h 1338"/>
                  <a:gd name="T30" fmla="*/ 2147483647 w 762"/>
                  <a:gd name="T31" fmla="*/ 2147483647 h 1338"/>
                  <a:gd name="T32" fmla="*/ 2147483647 w 762"/>
                  <a:gd name="T33" fmla="*/ 2147483647 h 1338"/>
                  <a:gd name="T34" fmla="*/ 2147483647 w 762"/>
                  <a:gd name="T35" fmla="*/ 2147483647 h 1338"/>
                  <a:gd name="T36" fmla="*/ 2147483647 w 762"/>
                  <a:gd name="T37" fmla="*/ 2147483647 h 1338"/>
                  <a:gd name="T38" fmla="*/ 2147483647 w 762"/>
                  <a:gd name="T39" fmla="*/ 2147483647 h 1338"/>
                  <a:gd name="T40" fmla="*/ 2147483647 w 762"/>
                  <a:gd name="T41" fmla="*/ 2147483647 h 1338"/>
                  <a:gd name="T42" fmla="*/ 2147483647 w 762"/>
                  <a:gd name="T43" fmla="*/ 2147483647 h 1338"/>
                  <a:gd name="T44" fmla="*/ 2147483647 w 762"/>
                  <a:gd name="T45" fmla="*/ 2147483647 h 1338"/>
                  <a:gd name="T46" fmla="*/ 2147483647 w 762"/>
                  <a:gd name="T47" fmla="*/ 2147483647 h 1338"/>
                  <a:gd name="T48" fmla="*/ 2147483647 w 762"/>
                  <a:gd name="T49" fmla="*/ 2147483647 h 1338"/>
                  <a:gd name="T50" fmla="*/ 2147483647 w 762"/>
                  <a:gd name="T51" fmla="*/ 2147483647 h 1338"/>
                  <a:gd name="T52" fmla="*/ 2147483647 w 762"/>
                  <a:gd name="T53" fmla="*/ 2147483647 h 1338"/>
                  <a:gd name="T54" fmla="*/ 2147483647 w 762"/>
                  <a:gd name="T55" fmla="*/ 2147483647 h 1338"/>
                  <a:gd name="T56" fmla="*/ 0 w 762"/>
                  <a:gd name="T57" fmla="*/ 2147483647 h 1338"/>
                  <a:gd name="T58" fmla="*/ 2147483647 w 762"/>
                  <a:gd name="T59" fmla="*/ 2147483647 h 1338"/>
                  <a:gd name="T60" fmla="*/ 2147483647 w 762"/>
                  <a:gd name="T61" fmla="*/ 2147483647 h 1338"/>
                  <a:gd name="T62" fmla="*/ 2147483647 w 762"/>
                  <a:gd name="T63" fmla="*/ 2147483647 h 1338"/>
                  <a:gd name="T64" fmla="*/ 2147483647 w 762"/>
                  <a:gd name="T65" fmla="*/ 2147483647 h 1338"/>
                  <a:gd name="T66" fmla="*/ 2147483647 w 762"/>
                  <a:gd name="T67" fmla="*/ 2147483647 h 1338"/>
                  <a:gd name="T68" fmla="*/ 2147483647 w 762"/>
                  <a:gd name="T69" fmla="*/ 2147483647 h 1338"/>
                  <a:gd name="T70" fmla="*/ 2147483647 w 762"/>
                  <a:gd name="T71" fmla="*/ 2147483647 h 1338"/>
                  <a:gd name="T72" fmla="*/ 2147483647 w 762"/>
                  <a:gd name="T73" fmla="*/ 2147483647 h 1338"/>
                  <a:gd name="T74" fmla="*/ 2147483647 w 762"/>
                  <a:gd name="T75" fmla="*/ 2147483647 h 1338"/>
                  <a:gd name="T76" fmla="*/ 2147483647 w 762"/>
                  <a:gd name="T77" fmla="*/ 2147483647 h 1338"/>
                  <a:gd name="T78" fmla="*/ 2147483647 w 762"/>
                  <a:gd name="T79" fmla="*/ 2147483647 h 1338"/>
                  <a:gd name="T80" fmla="*/ 2147483647 w 762"/>
                  <a:gd name="T81" fmla="*/ 2147483647 h 1338"/>
                  <a:gd name="T82" fmla="*/ 2147483647 w 762"/>
                  <a:gd name="T83" fmla="*/ 2147483647 h 1338"/>
                  <a:gd name="T84" fmla="*/ 2147483647 w 762"/>
                  <a:gd name="T85" fmla="*/ 2147483647 h 1338"/>
                  <a:gd name="T86" fmla="*/ 2147483647 w 762"/>
                  <a:gd name="T87" fmla="*/ 2147483647 h 1338"/>
                  <a:gd name="T88" fmla="*/ 2147483647 w 762"/>
                  <a:gd name="T89" fmla="*/ 2147483647 h 1338"/>
                  <a:gd name="T90" fmla="*/ 2147483647 w 762"/>
                  <a:gd name="T91" fmla="*/ 2147483647 h 1338"/>
                  <a:gd name="T92" fmla="*/ 2147483647 w 762"/>
                  <a:gd name="T93" fmla="*/ 2147483647 h 1338"/>
                  <a:gd name="T94" fmla="*/ 2147483647 w 762"/>
                  <a:gd name="T95" fmla="*/ 2147483647 h 1338"/>
                  <a:gd name="T96" fmla="*/ 2147483647 w 762"/>
                  <a:gd name="T97" fmla="*/ 2147483647 h 1338"/>
                  <a:gd name="T98" fmla="*/ 2147483647 w 762"/>
                  <a:gd name="T99" fmla="*/ 2147483647 h 1338"/>
                  <a:gd name="T100" fmla="*/ 2147483647 w 762"/>
                  <a:gd name="T101" fmla="*/ 2147483647 h 1338"/>
                  <a:gd name="T102" fmla="*/ 2147483647 w 762"/>
                  <a:gd name="T103" fmla="*/ 2147483647 h 1338"/>
                  <a:gd name="T104" fmla="*/ 2147483647 w 762"/>
                  <a:gd name="T105" fmla="*/ 2147483647 h 1338"/>
                  <a:gd name="T106" fmla="*/ 2147483647 w 762"/>
                  <a:gd name="T107" fmla="*/ 2147483647 h 1338"/>
                  <a:gd name="T108" fmla="*/ 2147483647 w 762"/>
                  <a:gd name="T109" fmla="*/ 2147483647 h 1338"/>
                  <a:gd name="T110" fmla="*/ 2147483647 w 762"/>
                  <a:gd name="T111" fmla="*/ 2147483647 h 1338"/>
                  <a:gd name="T112" fmla="*/ 2147483647 w 762"/>
                  <a:gd name="T113" fmla="*/ 2147483647 h 1338"/>
                  <a:gd name="T114" fmla="*/ 2147483647 w 762"/>
                  <a:gd name="T115" fmla="*/ 2147483647 h 1338"/>
                  <a:gd name="T116" fmla="*/ 2147483647 w 762"/>
                  <a:gd name="T117" fmla="*/ 2147483647 h 1338"/>
                  <a:gd name="T118" fmla="*/ 2147483647 w 762"/>
                  <a:gd name="T119" fmla="*/ 2147483647 h 1338"/>
                  <a:gd name="T120" fmla="*/ 2147483647 w 762"/>
                  <a:gd name="T121" fmla="*/ 2147483647 h 1338"/>
                  <a:gd name="T122" fmla="*/ 2147483647 w 762"/>
                  <a:gd name="T123" fmla="*/ 2147483647 h 133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62"/>
                  <a:gd name="T187" fmla="*/ 0 h 1338"/>
                  <a:gd name="T188" fmla="*/ 762 w 762"/>
                  <a:gd name="T189" fmla="*/ 1338 h 133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62" h="1338">
                    <a:moveTo>
                      <a:pt x="762" y="342"/>
                    </a:moveTo>
                    <a:lnTo>
                      <a:pt x="762" y="324"/>
                    </a:lnTo>
                    <a:lnTo>
                      <a:pt x="756" y="318"/>
                    </a:lnTo>
                    <a:lnTo>
                      <a:pt x="744" y="318"/>
                    </a:lnTo>
                    <a:lnTo>
                      <a:pt x="744" y="258"/>
                    </a:lnTo>
                    <a:lnTo>
                      <a:pt x="732" y="246"/>
                    </a:lnTo>
                    <a:lnTo>
                      <a:pt x="750" y="234"/>
                    </a:lnTo>
                    <a:lnTo>
                      <a:pt x="738" y="186"/>
                    </a:lnTo>
                    <a:lnTo>
                      <a:pt x="750" y="156"/>
                    </a:lnTo>
                    <a:lnTo>
                      <a:pt x="738" y="120"/>
                    </a:lnTo>
                    <a:lnTo>
                      <a:pt x="738" y="108"/>
                    </a:lnTo>
                    <a:lnTo>
                      <a:pt x="750" y="72"/>
                    </a:lnTo>
                    <a:lnTo>
                      <a:pt x="756" y="42"/>
                    </a:lnTo>
                    <a:lnTo>
                      <a:pt x="756" y="12"/>
                    </a:lnTo>
                    <a:lnTo>
                      <a:pt x="744" y="0"/>
                    </a:lnTo>
                    <a:lnTo>
                      <a:pt x="666" y="54"/>
                    </a:lnTo>
                    <a:lnTo>
                      <a:pt x="636" y="60"/>
                    </a:lnTo>
                    <a:lnTo>
                      <a:pt x="630" y="60"/>
                    </a:lnTo>
                    <a:lnTo>
                      <a:pt x="618" y="72"/>
                    </a:lnTo>
                    <a:lnTo>
                      <a:pt x="606" y="78"/>
                    </a:lnTo>
                    <a:lnTo>
                      <a:pt x="594" y="78"/>
                    </a:lnTo>
                    <a:lnTo>
                      <a:pt x="594" y="72"/>
                    </a:lnTo>
                    <a:lnTo>
                      <a:pt x="588" y="66"/>
                    </a:lnTo>
                    <a:lnTo>
                      <a:pt x="564" y="66"/>
                    </a:lnTo>
                    <a:lnTo>
                      <a:pt x="558" y="72"/>
                    </a:lnTo>
                    <a:lnTo>
                      <a:pt x="552" y="84"/>
                    </a:lnTo>
                    <a:lnTo>
                      <a:pt x="540" y="90"/>
                    </a:lnTo>
                    <a:lnTo>
                      <a:pt x="528" y="102"/>
                    </a:lnTo>
                    <a:lnTo>
                      <a:pt x="510" y="102"/>
                    </a:lnTo>
                    <a:lnTo>
                      <a:pt x="498" y="96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68" y="108"/>
                    </a:lnTo>
                    <a:lnTo>
                      <a:pt x="456" y="108"/>
                    </a:lnTo>
                    <a:lnTo>
                      <a:pt x="450" y="102"/>
                    </a:lnTo>
                    <a:lnTo>
                      <a:pt x="438" y="96"/>
                    </a:lnTo>
                    <a:lnTo>
                      <a:pt x="432" y="84"/>
                    </a:lnTo>
                    <a:lnTo>
                      <a:pt x="420" y="78"/>
                    </a:lnTo>
                    <a:lnTo>
                      <a:pt x="408" y="78"/>
                    </a:lnTo>
                    <a:lnTo>
                      <a:pt x="396" y="90"/>
                    </a:lnTo>
                    <a:lnTo>
                      <a:pt x="390" y="90"/>
                    </a:lnTo>
                    <a:lnTo>
                      <a:pt x="384" y="96"/>
                    </a:lnTo>
                    <a:lnTo>
                      <a:pt x="354" y="96"/>
                    </a:lnTo>
                    <a:lnTo>
                      <a:pt x="354" y="114"/>
                    </a:lnTo>
                    <a:lnTo>
                      <a:pt x="330" y="138"/>
                    </a:lnTo>
                    <a:lnTo>
                      <a:pt x="330" y="150"/>
                    </a:lnTo>
                    <a:lnTo>
                      <a:pt x="342" y="162"/>
                    </a:lnTo>
                    <a:lnTo>
                      <a:pt x="348" y="174"/>
                    </a:lnTo>
                    <a:lnTo>
                      <a:pt x="348" y="204"/>
                    </a:lnTo>
                    <a:lnTo>
                      <a:pt x="342" y="216"/>
                    </a:lnTo>
                    <a:lnTo>
                      <a:pt x="336" y="234"/>
                    </a:lnTo>
                    <a:lnTo>
                      <a:pt x="336" y="246"/>
                    </a:lnTo>
                    <a:lnTo>
                      <a:pt x="342" y="246"/>
                    </a:lnTo>
                    <a:lnTo>
                      <a:pt x="342" y="252"/>
                    </a:lnTo>
                    <a:lnTo>
                      <a:pt x="348" y="252"/>
                    </a:lnTo>
                    <a:lnTo>
                      <a:pt x="372" y="276"/>
                    </a:lnTo>
                    <a:lnTo>
                      <a:pt x="384" y="300"/>
                    </a:lnTo>
                    <a:lnTo>
                      <a:pt x="390" y="306"/>
                    </a:lnTo>
                    <a:lnTo>
                      <a:pt x="396" y="318"/>
                    </a:lnTo>
                    <a:lnTo>
                      <a:pt x="408" y="336"/>
                    </a:lnTo>
                    <a:lnTo>
                      <a:pt x="420" y="348"/>
                    </a:lnTo>
                    <a:lnTo>
                      <a:pt x="420" y="366"/>
                    </a:lnTo>
                    <a:lnTo>
                      <a:pt x="414" y="372"/>
                    </a:lnTo>
                    <a:lnTo>
                      <a:pt x="408" y="384"/>
                    </a:lnTo>
                    <a:lnTo>
                      <a:pt x="402" y="390"/>
                    </a:lnTo>
                    <a:lnTo>
                      <a:pt x="402" y="450"/>
                    </a:lnTo>
                    <a:lnTo>
                      <a:pt x="396" y="456"/>
                    </a:lnTo>
                    <a:lnTo>
                      <a:pt x="372" y="456"/>
                    </a:lnTo>
                    <a:lnTo>
                      <a:pt x="360" y="462"/>
                    </a:lnTo>
                    <a:lnTo>
                      <a:pt x="354" y="474"/>
                    </a:lnTo>
                    <a:lnTo>
                      <a:pt x="354" y="492"/>
                    </a:lnTo>
                    <a:lnTo>
                      <a:pt x="360" y="492"/>
                    </a:lnTo>
                    <a:lnTo>
                      <a:pt x="366" y="498"/>
                    </a:lnTo>
                    <a:lnTo>
                      <a:pt x="366" y="528"/>
                    </a:lnTo>
                    <a:lnTo>
                      <a:pt x="354" y="534"/>
                    </a:lnTo>
                    <a:lnTo>
                      <a:pt x="348" y="540"/>
                    </a:lnTo>
                    <a:lnTo>
                      <a:pt x="342" y="534"/>
                    </a:lnTo>
                    <a:lnTo>
                      <a:pt x="342" y="522"/>
                    </a:lnTo>
                    <a:lnTo>
                      <a:pt x="348" y="516"/>
                    </a:lnTo>
                    <a:lnTo>
                      <a:pt x="348" y="504"/>
                    </a:lnTo>
                    <a:lnTo>
                      <a:pt x="336" y="498"/>
                    </a:lnTo>
                    <a:lnTo>
                      <a:pt x="330" y="492"/>
                    </a:lnTo>
                    <a:lnTo>
                      <a:pt x="318" y="486"/>
                    </a:lnTo>
                    <a:lnTo>
                      <a:pt x="312" y="480"/>
                    </a:lnTo>
                    <a:lnTo>
                      <a:pt x="300" y="474"/>
                    </a:lnTo>
                    <a:lnTo>
                      <a:pt x="300" y="444"/>
                    </a:lnTo>
                    <a:lnTo>
                      <a:pt x="288" y="444"/>
                    </a:lnTo>
                    <a:lnTo>
                      <a:pt x="288" y="438"/>
                    </a:lnTo>
                    <a:lnTo>
                      <a:pt x="294" y="432"/>
                    </a:lnTo>
                    <a:lnTo>
                      <a:pt x="306" y="426"/>
                    </a:lnTo>
                    <a:lnTo>
                      <a:pt x="312" y="420"/>
                    </a:lnTo>
                    <a:lnTo>
                      <a:pt x="300" y="402"/>
                    </a:lnTo>
                    <a:lnTo>
                      <a:pt x="312" y="396"/>
                    </a:lnTo>
                    <a:lnTo>
                      <a:pt x="318" y="366"/>
                    </a:lnTo>
                    <a:lnTo>
                      <a:pt x="312" y="366"/>
                    </a:lnTo>
                    <a:lnTo>
                      <a:pt x="312" y="330"/>
                    </a:lnTo>
                    <a:lnTo>
                      <a:pt x="306" y="324"/>
                    </a:lnTo>
                    <a:lnTo>
                      <a:pt x="288" y="324"/>
                    </a:lnTo>
                    <a:lnTo>
                      <a:pt x="282" y="330"/>
                    </a:lnTo>
                    <a:lnTo>
                      <a:pt x="252" y="330"/>
                    </a:lnTo>
                    <a:lnTo>
                      <a:pt x="222" y="282"/>
                    </a:lnTo>
                    <a:lnTo>
                      <a:pt x="216" y="282"/>
                    </a:lnTo>
                    <a:lnTo>
                      <a:pt x="210" y="288"/>
                    </a:lnTo>
                    <a:lnTo>
                      <a:pt x="192" y="294"/>
                    </a:lnTo>
                    <a:lnTo>
                      <a:pt x="180" y="300"/>
                    </a:lnTo>
                    <a:lnTo>
                      <a:pt x="162" y="312"/>
                    </a:lnTo>
                    <a:lnTo>
                      <a:pt x="138" y="324"/>
                    </a:lnTo>
                    <a:lnTo>
                      <a:pt x="132" y="324"/>
                    </a:lnTo>
                    <a:lnTo>
                      <a:pt x="120" y="330"/>
                    </a:lnTo>
                    <a:lnTo>
                      <a:pt x="102" y="336"/>
                    </a:lnTo>
                    <a:lnTo>
                      <a:pt x="84" y="336"/>
                    </a:lnTo>
                    <a:lnTo>
                      <a:pt x="72" y="342"/>
                    </a:lnTo>
                    <a:lnTo>
                      <a:pt x="60" y="342"/>
                    </a:lnTo>
                    <a:lnTo>
                      <a:pt x="42" y="360"/>
                    </a:lnTo>
                    <a:lnTo>
                      <a:pt x="12" y="360"/>
                    </a:lnTo>
                    <a:lnTo>
                      <a:pt x="0" y="372"/>
                    </a:lnTo>
                    <a:lnTo>
                      <a:pt x="18" y="390"/>
                    </a:lnTo>
                    <a:lnTo>
                      <a:pt x="24" y="444"/>
                    </a:lnTo>
                    <a:lnTo>
                      <a:pt x="84" y="444"/>
                    </a:lnTo>
                    <a:lnTo>
                      <a:pt x="96" y="462"/>
                    </a:lnTo>
                    <a:lnTo>
                      <a:pt x="114" y="462"/>
                    </a:lnTo>
                    <a:lnTo>
                      <a:pt x="132" y="486"/>
                    </a:lnTo>
                    <a:lnTo>
                      <a:pt x="138" y="486"/>
                    </a:lnTo>
                    <a:lnTo>
                      <a:pt x="150" y="480"/>
                    </a:lnTo>
                    <a:lnTo>
                      <a:pt x="162" y="480"/>
                    </a:lnTo>
                    <a:lnTo>
                      <a:pt x="180" y="498"/>
                    </a:lnTo>
                    <a:lnTo>
                      <a:pt x="192" y="498"/>
                    </a:lnTo>
                    <a:lnTo>
                      <a:pt x="204" y="510"/>
                    </a:lnTo>
                    <a:lnTo>
                      <a:pt x="204" y="516"/>
                    </a:lnTo>
                    <a:lnTo>
                      <a:pt x="198" y="528"/>
                    </a:lnTo>
                    <a:lnTo>
                      <a:pt x="192" y="534"/>
                    </a:lnTo>
                    <a:lnTo>
                      <a:pt x="204" y="552"/>
                    </a:lnTo>
                    <a:lnTo>
                      <a:pt x="192" y="564"/>
                    </a:lnTo>
                    <a:lnTo>
                      <a:pt x="204" y="576"/>
                    </a:lnTo>
                    <a:lnTo>
                      <a:pt x="198" y="582"/>
                    </a:lnTo>
                    <a:lnTo>
                      <a:pt x="198" y="588"/>
                    </a:lnTo>
                    <a:lnTo>
                      <a:pt x="192" y="594"/>
                    </a:lnTo>
                    <a:lnTo>
                      <a:pt x="192" y="606"/>
                    </a:lnTo>
                    <a:lnTo>
                      <a:pt x="204" y="630"/>
                    </a:lnTo>
                    <a:lnTo>
                      <a:pt x="204" y="642"/>
                    </a:lnTo>
                    <a:lnTo>
                      <a:pt x="198" y="648"/>
                    </a:lnTo>
                    <a:lnTo>
                      <a:pt x="198" y="654"/>
                    </a:lnTo>
                    <a:lnTo>
                      <a:pt x="192" y="654"/>
                    </a:lnTo>
                    <a:lnTo>
                      <a:pt x="192" y="666"/>
                    </a:lnTo>
                    <a:lnTo>
                      <a:pt x="174" y="678"/>
                    </a:lnTo>
                    <a:lnTo>
                      <a:pt x="192" y="702"/>
                    </a:lnTo>
                    <a:lnTo>
                      <a:pt x="174" y="720"/>
                    </a:lnTo>
                    <a:lnTo>
                      <a:pt x="174" y="732"/>
                    </a:lnTo>
                    <a:lnTo>
                      <a:pt x="198" y="756"/>
                    </a:lnTo>
                    <a:lnTo>
                      <a:pt x="198" y="762"/>
                    </a:lnTo>
                    <a:lnTo>
                      <a:pt x="192" y="774"/>
                    </a:lnTo>
                    <a:lnTo>
                      <a:pt x="180" y="786"/>
                    </a:lnTo>
                    <a:lnTo>
                      <a:pt x="180" y="798"/>
                    </a:lnTo>
                    <a:lnTo>
                      <a:pt x="168" y="810"/>
                    </a:lnTo>
                    <a:lnTo>
                      <a:pt x="156" y="816"/>
                    </a:lnTo>
                    <a:lnTo>
                      <a:pt x="156" y="846"/>
                    </a:lnTo>
                    <a:lnTo>
                      <a:pt x="144" y="858"/>
                    </a:lnTo>
                    <a:lnTo>
                      <a:pt x="156" y="876"/>
                    </a:lnTo>
                    <a:lnTo>
                      <a:pt x="138" y="882"/>
                    </a:lnTo>
                    <a:lnTo>
                      <a:pt x="72" y="966"/>
                    </a:lnTo>
                    <a:lnTo>
                      <a:pt x="72" y="996"/>
                    </a:lnTo>
                    <a:lnTo>
                      <a:pt x="78" y="1014"/>
                    </a:lnTo>
                    <a:lnTo>
                      <a:pt x="78" y="1032"/>
                    </a:lnTo>
                    <a:lnTo>
                      <a:pt x="84" y="1044"/>
                    </a:lnTo>
                    <a:lnTo>
                      <a:pt x="84" y="1062"/>
                    </a:lnTo>
                    <a:lnTo>
                      <a:pt x="114" y="1122"/>
                    </a:lnTo>
                    <a:lnTo>
                      <a:pt x="114" y="1212"/>
                    </a:lnTo>
                    <a:lnTo>
                      <a:pt x="90" y="1248"/>
                    </a:lnTo>
                    <a:lnTo>
                      <a:pt x="114" y="1248"/>
                    </a:lnTo>
                    <a:lnTo>
                      <a:pt x="108" y="1260"/>
                    </a:lnTo>
                    <a:lnTo>
                      <a:pt x="108" y="1284"/>
                    </a:lnTo>
                    <a:lnTo>
                      <a:pt x="114" y="1290"/>
                    </a:lnTo>
                    <a:lnTo>
                      <a:pt x="120" y="1290"/>
                    </a:lnTo>
                    <a:lnTo>
                      <a:pt x="126" y="1314"/>
                    </a:lnTo>
                    <a:lnTo>
                      <a:pt x="144" y="1314"/>
                    </a:lnTo>
                    <a:lnTo>
                      <a:pt x="156" y="1326"/>
                    </a:lnTo>
                    <a:lnTo>
                      <a:pt x="162" y="1338"/>
                    </a:lnTo>
                    <a:lnTo>
                      <a:pt x="168" y="1320"/>
                    </a:lnTo>
                    <a:lnTo>
                      <a:pt x="168" y="1284"/>
                    </a:lnTo>
                    <a:lnTo>
                      <a:pt x="162" y="1272"/>
                    </a:lnTo>
                    <a:lnTo>
                      <a:pt x="156" y="1266"/>
                    </a:lnTo>
                    <a:lnTo>
                      <a:pt x="150" y="1266"/>
                    </a:lnTo>
                    <a:lnTo>
                      <a:pt x="150" y="1242"/>
                    </a:lnTo>
                    <a:lnTo>
                      <a:pt x="162" y="1230"/>
                    </a:lnTo>
                    <a:lnTo>
                      <a:pt x="222" y="1188"/>
                    </a:lnTo>
                    <a:lnTo>
                      <a:pt x="276" y="1158"/>
                    </a:lnTo>
                    <a:lnTo>
                      <a:pt x="294" y="1146"/>
                    </a:lnTo>
                    <a:lnTo>
                      <a:pt x="312" y="1140"/>
                    </a:lnTo>
                    <a:lnTo>
                      <a:pt x="330" y="1128"/>
                    </a:lnTo>
                    <a:lnTo>
                      <a:pt x="342" y="1122"/>
                    </a:lnTo>
                    <a:lnTo>
                      <a:pt x="360" y="1104"/>
                    </a:lnTo>
                    <a:lnTo>
                      <a:pt x="360" y="1080"/>
                    </a:lnTo>
                    <a:lnTo>
                      <a:pt x="354" y="1080"/>
                    </a:lnTo>
                    <a:lnTo>
                      <a:pt x="354" y="1086"/>
                    </a:lnTo>
                    <a:lnTo>
                      <a:pt x="348" y="1080"/>
                    </a:lnTo>
                    <a:lnTo>
                      <a:pt x="342" y="1080"/>
                    </a:lnTo>
                    <a:lnTo>
                      <a:pt x="342" y="1068"/>
                    </a:lnTo>
                    <a:lnTo>
                      <a:pt x="366" y="1020"/>
                    </a:lnTo>
                    <a:lnTo>
                      <a:pt x="366" y="990"/>
                    </a:lnTo>
                    <a:lnTo>
                      <a:pt x="360" y="984"/>
                    </a:lnTo>
                    <a:lnTo>
                      <a:pt x="360" y="978"/>
                    </a:lnTo>
                    <a:lnTo>
                      <a:pt x="372" y="948"/>
                    </a:lnTo>
                    <a:lnTo>
                      <a:pt x="366" y="942"/>
                    </a:lnTo>
                    <a:lnTo>
                      <a:pt x="348" y="960"/>
                    </a:lnTo>
                    <a:lnTo>
                      <a:pt x="354" y="918"/>
                    </a:lnTo>
                    <a:lnTo>
                      <a:pt x="348" y="906"/>
                    </a:lnTo>
                    <a:lnTo>
                      <a:pt x="336" y="900"/>
                    </a:lnTo>
                    <a:lnTo>
                      <a:pt x="330" y="888"/>
                    </a:lnTo>
                    <a:lnTo>
                      <a:pt x="330" y="870"/>
                    </a:lnTo>
                    <a:lnTo>
                      <a:pt x="336" y="858"/>
                    </a:lnTo>
                    <a:lnTo>
                      <a:pt x="336" y="834"/>
                    </a:lnTo>
                    <a:lnTo>
                      <a:pt x="324" y="822"/>
                    </a:lnTo>
                    <a:lnTo>
                      <a:pt x="318" y="822"/>
                    </a:lnTo>
                    <a:lnTo>
                      <a:pt x="312" y="816"/>
                    </a:lnTo>
                    <a:lnTo>
                      <a:pt x="312" y="792"/>
                    </a:lnTo>
                    <a:lnTo>
                      <a:pt x="318" y="780"/>
                    </a:lnTo>
                    <a:lnTo>
                      <a:pt x="324" y="762"/>
                    </a:lnTo>
                    <a:lnTo>
                      <a:pt x="336" y="750"/>
                    </a:lnTo>
                    <a:lnTo>
                      <a:pt x="372" y="732"/>
                    </a:lnTo>
                    <a:lnTo>
                      <a:pt x="378" y="726"/>
                    </a:lnTo>
                    <a:lnTo>
                      <a:pt x="378" y="714"/>
                    </a:lnTo>
                    <a:lnTo>
                      <a:pt x="390" y="690"/>
                    </a:lnTo>
                    <a:lnTo>
                      <a:pt x="396" y="684"/>
                    </a:lnTo>
                    <a:lnTo>
                      <a:pt x="402" y="684"/>
                    </a:lnTo>
                    <a:lnTo>
                      <a:pt x="414" y="678"/>
                    </a:lnTo>
                    <a:lnTo>
                      <a:pt x="420" y="678"/>
                    </a:lnTo>
                    <a:lnTo>
                      <a:pt x="426" y="672"/>
                    </a:lnTo>
                    <a:lnTo>
                      <a:pt x="450" y="660"/>
                    </a:lnTo>
                    <a:lnTo>
                      <a:pt x="462" y="648"/>
                    </a:lnTo>
                    <a:lnTo>
                      <a:pt x="474" y="612"/>
                    </a:lnTo>
                    <a:lnTo>
                      <a:pt x="498" y="576"/>
                    </a:lnTo>
                    <a:lnTo>
                      <a:pt x="522" y="564"/>
                    </a:lnTo>
                    <a:lnTo>
                      <a:pt x="558" y="552"/>
                    </a:lnTo>
                    <a:lnTo>
                      <a:pt x="600" y="534"/>
                    </a:lnTo>
                    <a:lnTo>
                      <a:pt x="624" y="522"/>
                    </a:lnTo>
                    <a:lnTo>
                      <a:pt x="630" y="516"/>
                    </a:lnTo>
                    <a:lnTo>
                      <a:pt x="666" y="498"/>
                    </a:lnTo>
                    <a:lnTo>
                      <a:pt x="672" y="492"/>
                    </a:lnTo>
                    <a:lnTo>
                      <a:pt x="684" y="486"/>
                    </a:lnTo>
                    <a:lnTo>
                      <a:pt x="684" y="474"/>
                    </a:lnTo>
                    <a:lnTo>
                      <a:pt x="714" y="444"/>
                    </a:lnTo>
                    <a:lnTo>
                      <a:pt x="714" y="432"/>
                    </a:lnTo>
                    <a:lnTo>
                      <a:pt x="720" y="420"/>
                    </a:lnTo>
                    <a:lnTo>
                      <a:pt x="732" y="414"/>
                    </a:lnTo>
                    <a:lnTo>
                      <a:pt x="738" y="402"/>
                    </a:lnTo>
                    <a:lnTo>
                      <a:pt x="744" y="396"/>
                    </a:lnTo>
                    <a:lnTo>
                      <a:pt x="744" y="378"/>
                    </a:lnTo>
                    <a:lnTo>
                      <a:pt x="750" y="372"/>
                    </a:lnTo>
                    <a:lnTo>
                      <a:pt x="762" y="348"/>
                    </a:lnTo>
                    <a:lnTo>
                      <a:pt x="762" y="3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7" name="Morocco" descr="© INSCALE GmbH, 18.06.2010"/>
              <p:cNvSpPr>
                <a:spLocks/>
              </p:cNvSpPr>
              <p:nvPr/>
            </p:nvSpPr>
            <p:spPr bwMode="auto">
              <a:xfrm>
                <a:off x="2426" y="1571"/>
                <a:ext cx="217" cy="169"/>
              </a:xfrm>
              <a:custGeom>
                <a:avLst/>
                <a:gdLst>
                  <a:gd name="T0" fmla="*/ 2147483647 w 846"/>
                  <a:gd name="T1" fmla="*/ 2147483647 h 660"/>
                  <a:gd name="T2" fmla="*/ 2147483647 w 846"/>
                  <a:gd name="T3" fmla="*/ 2147483647 h 660"/>
                  <a:gd name="T4" fmla="*/ 2147483647 w 846"/>
                  <a:gd name="T5" fmla="*/ 2147483647 h 660"/>
                  <a:gd name="T6" fmla="*/ 2147483647 w 846"/>
                  <a:gd name="T7" fmla="*/ 2147483647 h 660"/>
                  <a:gd name="T8" fmla="*/ 2147483647 w 846"/>
                  <a:gd name="T9" fmla="*/ 2147483647 h 660"/>
                  <a:gd name="T10" fmla="*/ 2147483647 w 846"/>
                  <a:gd name="T11" fmla="*/ 2147483647 h 660"/>
                  <a:gd name="T12" fmla="*/ 2147483647 w 846"/>
                  <a:gd name="T13" fmla="*/ 2147483647 h 660"/>
                  <a:gd name="T14" fmla="*/ 2147483647 w 846"/>
                  <a:gd name="T15" fmla="*/ 2147483647 h 660"/>
                  <a:gd name="T16" fmla="*/ 2147483647 w 846"/>
                  <a:gd name="T17" fmla="*/ 2147483647 h 660"/>
                  <a:gd name="T18" fmla="*/ 2147483647 w 846"/>
                  <a:gd name="T19" fmla="*/ 0 h 660"/>
                  <a:gd name="T20" fmla="*/ 2147483647 w 846"/>
                  <a:gd name="T21" fmla="*/ 2147483647 h 660"/>
                  <a:gd name="T22" fmla="*/ 2147483647 w 846"/>
                  <a:gd name="T23" fmla="*/ 2147483647 h 660"/>
                  <a:gd name="T24" fmla="*/ 2147483647 w 846"/>
                  <a:gd name="T25" fmla="*/ 2147483647 h 660"/>
                  <a:gd name="T26" fmla="*/ 2147483647 w 846"/>
                  <a:gd name="T27" fmla="*/ 2147483647 h 660"/>
                  <a:gd name="T28" fmla="*/ 2147483647 w 846"/>
                  <a:gd name="T29" fmla="*/ 2147483647 h 660"/>
                  <a:gd name="T30" fmla="*/ 2147483647 w 846"/>
                  <a:gd name="T31" fmla="*/ 2147483647 h 660"/>
                  <a:gd name="T32" fmla="*/ 2147483647 w 846"/>
                  <a:gd name="T33" fmla="*/ 2147483647 h 660"/>
                  <a:gd name="T34" fmla="*/ 2147483647 w 846"/>
                  <a:gd name="T35" fmla="*/ 2147483647 h 660"/>
                  <a:gd name="T36" fmla="*/ 2147483647 w 846"/>
                  <a:gd name="T37" fmla="*/ 2147483647 h 660"/>
                  <a:gd name="T38" fmla="*/ 2147483647 w 846"/>
                  <a:gd name="T39" fmla="*/ 2147483647 h 660"/>
                  <a:gd name="T40" fmla="*/ 2147483647 w 846"/>
                  <a:gd name="T41" fmla="*/ 2147483647 h 660"/>
                  <a:gd name="T42" fmla="*/ 2147483647 w 846"/>
                  <a:gd name="T43" fmla="*/ 2147483647 h 660"/>
                  <a:gd name="T44" fmla="*/ 2147483647 w 846"/>
                  <a:gd name="T45" fmla="*/ 2147483647 h 660"/>
                  <a:gd name="T46" fmla="*/ 2147483647 w 846"/>
                  <a:gd name="T47" fmla="*/ 2147483647 h 660"/>
                  <a:gd name="T48" fmla="*/ 2147483647 w 846"/>
                  <a:gd name="T49" fmla="*/ 2147483647 h 660"/>
                  <a:gd name="T50" fmla="*/ 2147483647 w 846"/>
                  <a:gd name="T51" fmla="*/ 2147483647 h 660"/>
                  <a:gd name="T52" fmla="*/ 2147483647 w 846"/>
                  <a:gd name="T53" fmla="*/ 2147483647 h 660"/>
                  <a:gd name="T54" fmla="*/ 2147483647 w 846"/>
                  <a:gd name="T55" fmla="*/ 2147483647 h 660"/>
                  <a:gd name="T56" fmla="*/ 2147483647 w 846"/>
                  <a:gd name="T57" fmla="*/ 2147483647 h 660"/>
                  <a:gd name="T58" fmla="*/ 2147483647 w 846"/>
                  <a:gd name="T59" fmla="*/ 2147483647 h 660"/>
                  <a:gd name="T60" fmla="*/ 2147483647 w 846"/>
                  <a:gd name="T61" fmla="*/ 2147483647 h 660"/>
                  <a:gd name="T62" fmla="*/ 2147483647 w 846"/>
                  <a:gd name="T63" fmla="*/ 2147483647 h 660"/>
                  <a:gd name="T64" fmla="*/ 2147483647 w 846"/>
                  <a:gd name="T65" fmla="*/ 2147483647 h 660"/>
                  <a:gd name="T66" fmla="*/ 2147483647 w 846"/>
                  <a:gd name="T67" fmla="*/ 2147483647 h 660"/>
                  <a:gd name="T68" fmla="*/ 2147483647 w 846"/>
                  <a:gd name="T69" fmla="*/ 2147483647 h 660"/>
                  <a:gd name="T70" fmla="*/ 2147483647 w 846"/>
                  <a:gd name="T71" fmla="*/ 2147483647 h 660"/>
                  <a:gd name="T72" fmla="*/ 2147483647 w 846"/>
                  <a:gd name="T73" fmla="*/ 2147483647 h 660"/>
                  <a:gd name="T74" fmla="*/ 2147483647 w 846"/>
                  <a:gd name="T75" fmla="*/ 2147483647 h 660"/>
                  <a:gd name="T76" fmla="*/ 2147483647 w 846"/>
                  <a:gd name="T77" fmla="*/ 2147483647 h 660"/>
                  <a:gd name="T78" fmla="*/ 2147483647 w 846"/>
                  <a:gd name="T79" fmla="*/ 2147483647 h 660"/>
                  <a:gd name="T80" fmla="*/ 2147483647 w 846"/>
                  <a:gd name="T81" fmla="*/ 2147483647 h 660"/>
                  <a:gd name="T82" fmla="*/ 2147483647 w 846"/>
                  <a:gd name="T83" fmla="*/ 2147483647 h 660"/>
                  <a:gd name="T84" fmla="*/ 2147483647 w 846"/>
                  <a:gd name="T85" fmla="*/ 2147483647 h 660"/>
                  <a:gd name="T86" fmla="*/ 2147483647 w 846"/>
                  <a:gd name="T87" fmla="*/ 2147483647 h 660"/>
                  <a:gd name="T88" fmla="*/ 2147483647 w 846"/>
                  <a:gd name="T89" fmla="*/ 2147483647 h 66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846"/>
                  <a:gd name="T136" fmla="*/ 0 h 660"/>
                  <a:gd name="T137" fmla="*/ 846 w 846"/>
                  <a:gd name="T138" fmla="*/ 660 h 66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846" h="660">
                    <a:moveTo>
                      <a:pt x="822" y="246"/>
                    </a:moveTo>
                    <a:lnTo>
                      <a:pt x="822" y="216"/>
                    </a:lnTo>
                    <a:lnTo>
                      <a:pt x="804" y="216"/>
                    </a:lnTo>
                    <a:lnTo>
                      <a:pt x="816" y="186"/>
                    </a:lnTo>
                    <a:lnTo>
                      <a:pt x="804" y="168"/>
                    </a:lnTo>
                    <a:lnTo>
                      <a:pt x="810" y="102"/>
                    </a:lnTo>
                    <a:lnTo>
                      <a:pt x="798" y="102"/>
                    </a:lnTo>
                    <a:lnTo>
                      <a:pt x="798" y="90"/>
                    </a:lnTo>
                    <a:lnTo>
                      <a:pt x="804" y="84"/>
                    </a:lnTo>
                    <a:lnTo>
                      <a:pt x="792" y="78"/>
                    </a:lnTo>
                    <a:lnTo>
                      <a:pt x="786" y="66"/>
                    </a:lnTo>
                    <a:lnTo>
                      <a:pt x="780" y="60"/>
                    </a:lnTo>
                    <a:lnTo>
                      <a:pt x="744" y="42"/>
                    </a:lnTo>
                    <a:lnTo>
                      <a:pt x="720" y="42"/>
                    </a:lnTo>
                    <a:lnTo>
                      <a:pt x="708" y="48"/>
                    </a:lnTo>
                    <a:lnTo>
                      <a:pt x="702" y="54"/>
                    </a:lnTo>
                    <a:lnTo>
                      <a:pt x="696" y="54"/>
                    </a:lnTo>
                    <a:lnTo>
                      <a:pt x="690" y="48"/>
                    </a:lnTo>
                    <a:lnTo>
                      <a:pt x="678" y="48"/>
                    </a:lnTo>
                    <a:lnTo>
                      <a:pt x="666" y="42"/>
                    </a:lnTo>
                    <a:lnTo>
                      <a:pt x="654" y="42"/>
                    </a:lnTo>
                    <a:lnTo>
                      <a:pt x="642" y="48"/>
                    </a:lnTo>
                    <a:lnTo>
                      <a:pt x="636" y="54"/>
                    </a:lnTo>
                    <a:lnTo>
                      <a:pt x="624" y="54"/>
                    </a:lnTo>
                    <a:lnTo>
                      <a:pt x="588" y="36"/>
                    </a:lnTo>
                    <a:lnTo>
                      <a:pt x="570" y="18"/>
                    </a:lnTo>
                    <a:lnTo>
                      <a:pt x="564" y="6"/>
                    </a:lnTo>
                    <a:lnTo>
                      <a:pt x="558" y="6"/>
                    </a:lnTo>
                    <a:lnTo>
                      <a:pt x="552" y="0"/>
                    </a:lnTo>
                    <a:lnTo>
                      <a:pt x="528" y="0"/>
                    </a:lnTo>
                    <a:lnTo>
                      <a:pt x="528" y="6"/>
                    </a:lnTo>
                    <a:lnTo>
                      <a:pt x="522" y="12"/>
                    </a:lnTo>
                    <a:lnTo>
                      <a:pt x="522" y="30"/>
                    </a:lnTo>
                    <a:lnTo>
                      <a:pt x="516" y="48"/>
                    </a:lnTo>
                    <a:lnTo>
                      <a:pt x="498" y="84"/>
                    </a:lnTo>
                    <a:lnTo>
                      <a:pt x="492" y="102"/>
                    </a:lnTo>
                    <a:lnTo>
                      <a:pt x="468" y="138"/>
                    </a:lnTo>
                    <a:lnTo>
                      <a:pt x="462" y="150"/>
                    </a:lnTo>
                    <a:lnTo>
                      <a:pt x="450" y="162"/>
                    </a:lnTo>
                    <a:lnTo>
                      <a:pt x="438" y="168"/>
                    </a:lnTo>
                    <a:lnTo>
                      <a:pt x="420" y="168"/>
                    </a:lnTo>
                    <a:lnTo>
                      <a:pt x="408" y="174"/>
                    </a:lnTo>
                    <a:lnTo>
                      <a:pt x="402" y="174"/>
                    </a:lnTo>
                    <a:lnTo>
                      <a:pt x="396" y="180"/>
                    </a:lnTo>
                    <a:lnTo>
                      <a:pt x="384" y="186"/>
                    </a:lnTo>
                    <a:lnTo>
                      <a:pt x="378" y="198"/>
                    </a:lnTo>
                    <a:lnTo>
                      <a:pt x="360" y="192"/>
                    </a:lnTo>
                    <a:lnTo>
                      <a:pt x="330" y="204"/>
                    </a:lnTo>
                    <a:lnTo>
                      <a:pt x="330" y="210"/>
                    </a:lnTo>
                    <a:lnTo>
                      <a:pt x="324" y="216"/>
                    </a:lnTo>
                    <a:lnTo>
                      <a:pt x="324" y="228"/>
                    </a:lnTo>
                    <a:lnTo>
                      <a:pt x="318" y="240"/>
                    </a:lnTo>
                    <a:lnTo>
                      <a:pt x="312" y="240"/>
                    </a:lnTo>
                    <a:lnTo>
                      <a:pt x="288" y="264"/>
                    </a:lnTo>
                    <a:lnTo>
                      <a:pt x="288" y="288"/>
                    </a:lnTo>
                    <a:lnTo>
                      <a:pt x="276" y="312"/>
                    </a:lnTo>
                    <a:lnTo>
                      <a:pt x="264" y="324"/>
                    </a:lnTo>
                    <a:lnTo>
                      <a:pt x="258" y="336"/>
                    </a:lnTo>
                    <a:lnTo>
                      <a:pt x="246" y="354"/>
                    </a:lnTo>
                    <a:lnTo>
                      <a:pt x="246" y="402"/>
                    </a:lnTo>
                    <a:lnTo>
                      <a:pt x="240" y="408"/>
                    </a:lnTo>
                    <a:lnTo>
                      <a:pt x="234" y="408"/>
                    </a:lnTo>
                    <a:lnTo>
                      <a:pt x="234" y="414"/>
                    </a:lnTo>
                    <a:lnTo>
                      <a:pt x="240" y="420"/>
                    </a:lnTo>
                    <a:lnTo>
                      <a:pt x="252" y="420"/>
                    </a:lnTo>
                    <a:lnTo>
                      <a:pt x="252" y="474"/>
                    </a:lnTo>
                    <a:lnTo>
                      <a:pt x="240" y="474"/>
                    </a:lnTo>
                    <a:lnTo>
                      <a:pt x="228" y="480"/>
                    </a:lnTo>
                    <a:lnTo>
                      <a:pt x="192" y="540"/>
                    </a:lnTo>
                    <a:lnTo>
                      <a:pt x="180" y="552"/>
                    </a:lnTo>
                    <a:lnTo>
                      <a:pt x="168" y="552"/>
                    </a:lnTo>
                    <a:lnTo>
                      <a:pt x="162" y="558"/>
                    </a:lnTo>
                    <a:lnTo>
                      <a:pt x="150" y="564"/>
                    </a:lnTo>
                    <a:lnTo>
                      <a:pt x="144" y="576"/>
                    </a:lnTo>
                    <a:lnTo>
                      <a:pt x="132" y="588"/>
                    </a:lnTo>
                    <a:lnTo>
                      <a:pt x="126" y="600"/>
                    </a:lnTo>
                    <a:lnTo>
                      <a:pt x="120" y="606"/>
                    </a:lnTo>
                    <a:lnTo>
                      <a:pt x="84" y="624"/>
                    </a:lnTo>
                    <a:lnTo>
                      <a:pt x="66" y="624"/>
                    </a:lnTo>
                    <a:lnTo>
                      <a:pt x="54" y="630"/>
                    </a:lnTo>
                    <a:lnTo>
                      <a:pt x="48" y="630"/>
                    </a:lnTo>
                    <a:lnTo>
                      <a:pt x="42" y="636"/>
                    </a:lnTo>
                    <a:lnTo>
                      <a:pt x="12" y="636"/>
                    </a:lnTo>
                    <a:lnTo>
                      <a:pt x="6" y="642"/>
                    </a:lnTo>
                    <a:lnTo>
                      <a:pt x="6" y="654"/>
                    </a:lnTo>
                    <a:lnTo>
                      <a:pt x="0" y="660"/>
                    </a:lnTo>
                    <a:lnTo>
                      <a:pt x="312" y="660"/>
                    </a:lnTo>
                    <a:lnTo>
                      <a:pt x="312" y="600"/>
                    </a:lnTo>
                    <a:lnTo>
                      <a:pt x="318" y="570"/>
                    </a:lnTo>
                    <a:lnTo>
                      <a:pt x="330" y="564"/>
                    </a:lnTo>
                    <a:lnTo>
                      <a:pt x="336" y="558"/>
                    </a:lnTo>
                    <a:lnTo>
                      <a:pt x="348" y="552"/>
                    </a:lnTo>
                    <a:lnTo>
                      <a:pt x="378" y="522"/>
                    </a:lnTo>
                    <a:lnTo>
                      <a:pt x="378" y="516"/>
                    </a:lnTo>
                    <a:lnTo>
                      <a:pt x="396" y="516"/>
                    </a:lnTo>
                    <a:lnTo>
                      <a:pt x="426" y="498"/>
                    </a:lnTo>
                    <a:lnTo>
                      <a:pt x="438" y="504"/>
                    </a:lnTo>
                    <a:lnTo>
                      <a:pt x="444" y="510"/>
                    </a:lnTo>
                    <a:lnTo>
                      <a:pt x="456" y="510"/>
                    </a:lnTo>
                    <a:lnTo>
                      <a:pt x="462" y="498"/>
                    </a:lnTo>
                    <a:lnTo>
                      <a:pt x="462" y="492"/>
                    </a:lnTo>
                    <a:lnTo>
                      <a:pt x="486" y="486"/>
                    </a:lnTo>
                    <a:lnTo>
                      <a:pt x="492" y="474"/>
                    </a:lnTo>
                    <a:lnTo>
                      <a:pt x="504" y="474"/>
                    </a:lnTo>
                    <a:lnTo>
                      <a:pt x="516" y="480"/>
                    </a:lnTo>
                    <a:lnTo>
                      <a:pt x="540" y="480"/>
                    </a:lnTo>
                    <a:lnTo>
                      <a:pt x="552" y="468"/>
                    </a:lnTo>
                    <a:lnTo>
                      <a:pt x="564" y="444"/>
                    </a:lnTo>
                    <a:lnTo>
                      <a:pt x="570" y="438"/>
                    </a:lnTo>
                    <a:lnTo>
                      <a:pt x="576" y="426"/>
                    </a:lnTo>
                    <a:lnTo>
                      <a:pt x="618" y="426"/>
                    </a:lnTo>
                    <a:lnTo>
                      <a:pt x="624" y="420"/>
                    </a:lnTo>
                    <a:lnTo>
                      <a:pt x="636" y="414"/>
                    </a:lnTo>
                    <a:lnTo>
                      <a:pt x="648" y="402"/>
                    </a:lnTo>
                    <a:lnTo>
                      <a:pt x="648" y="396"/>
                    </a:lnTo>
                    <a:lnTo>
                      <a:pt x="672" y="384"/>
                    </a:lnTo>
                    <a:lnTo>
                      <a:pt x="660" y="366"/>
                    </a:lnTo>
                    <a:lnTo>
                      <a:pt x="654" y="354"/>
                    </a:lnTo>
                    <a:lnTo>
                      <a:pt x="648" y="348"/>
                    </a:lnTo>
                    <a:lnTo>
                      <a:pt x="648" y="336"/>
                    </a:lnTo>
                    <a:lnTo>
                      <a:pt x="654" y="330"/>
                    </a:lnTo>
                    <a:lnTo>
                      <a:pt x="678" y="330"/>
                    </a:lnTo>
                    <a:lnTo>
                      <a:pt x="690" y="324"/>
                    </a:lnTo>
                    <a:lnTo>
                      <a:pt x="714" y="324"/>
                    </a:lnTo>
                    <a:lnTo>
                      <a:pt x="714" y="312"/>
                    </a:lnTo>
                    <a:lnTo>
                      <a:pt x="720" y="306"/>
                    </a:lnTo>
                    <a:lnTo>
                      <a:pt x="720" y="300"/>
                    </a:lnTo>
                    <a:lnTo>
                      <a:pt x="732" y="300"/>
                    </a:lnTo>
                    <a:lnTo>
                      <a:pt x="738" y="306"/>
                    </a:lnTo>
                    <a:lnTo>
                      <a:pt x="744" y="300"/>
                    </a:lnTo>
                    <a:lnTo>
                      <a:pt x="744" y="294"/>
                    </a:lnTo>
                    <a:lnTo>
                      <a:pt x="762" y="294"/>
                    </a:lnTo>
                    <a:lnTo>
                      <a:pt x="774" y="300"/>
                    </a:lnTo>
                    <a:lnTo>
                      <a:pt x="828" y="294"/>
                    </a:lnTo>
                    <a:lnTo>
                      <a:pt x="828" y="282"/>
                    </a:lnTo>
                    <a:lnTo>
                      <a:pt x="846" y="264"/>
                    </a:lnTo>
                    <a:lnTo>
                      <a:pt x="822" y="24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8" name="Mauritania" descr="© INSCALE GmbH, 18.06.2010"/>
              <p:cNvSpPr>
                <a:spLocks/>
              </p:cNvSpPr>
              <p:nvPr/>
            </p:nvSpPr>
            <p:spPr bwMode="auto">
              <a:xfrm>
                <a:off x="2353" y="1749"/>
                <a:ext cx="219" cy="257"/>
              </a:xfrm>
              <a:custGeom>
                <a:avLst/>
                <a:gdLst>
                  <a:gd name="T0" fmla="*/ 2147483647 w 858"/>
                  <a:gd name="T1" fmla="*/ 2147483647 h 1002"/>
                  <a:gd name="T2" fmla="*/ 2147483647 w 858"/>
                  <a:gd name="T3" fmla="*/ 2147483647 h 1002"/>
                  <a:gd name="T4" fmla="*/ 2147483647 w 858"/>
                  <a:gd name="T5" fmla="*/ 2147483647 h 1002"/>
                  <a:gd name="T6" fmla="*/ 2147483647 w 858"/>
                  <a:gd name="T7" fmla="*/ 2147483647 h 1002"/>
                  <a:gd name="T8" fmla="*/ 2147483647 w 858"/>
                  <a:gd name="T9" fmla="*/ 2147483647 h 1002"/>
                  <a:gd name="T10" fmla="*/ 2147483647 w 858"/>
                  <a:gd name="T11" fmla="*/ 2147483647 h 1002"/>
                  <a:gd name="T12" fmla="*/ 2147483647 w 858"/>
                  <a:gd name="T13" fmla="*/ 2147483647 h 1002"/>
                  <a:gd name="T14" fmla="*/ 2147483647 w 858"/>
                  <a:gd name="T15" fmla="*/ 2147483647 h 1002"/>
                  <a:gd name="T16" fmla="*/ 2147483647 w 858"/>
                  <a:gd name="T17" fmla="*/ 2147483647 h 1002"/>
                  <a:gd name="T18" fmla="*/ 2147483647 w 858"/>
                  <a:gd name="T19" fmla="*/ 2147483647 h 1002"/>
                  <a:gd name="T20" fmla="*/ 2147483647 w 858"/>
                  <a:gd name="T21" fmla="*/ 2147483647 h 1002"/>
                  <a:gd name="T22" fmla="*/ 2147483647 w 858"/>
                  <a:gd name="T23" fmla="*/ 2147483647 h 1002"/>
                  <a:gd name="T24" fmla="*/ 2147483647 w 858"/>
                  <a:gd name="T25" fmla="*/ 2147483647 h 1002"/>
                  <a:gd name="T26" fmla="*/ 2147483647 w 858"/>
                  <a:gd name="T27" fmla="*/ 2147483647 h 1002"/>
                  <a:gd name="T28" fmla="*/ 2147483647 w 858"/>
                  <a:gd name="T29" fmla="*/ 2147483647 h 1002"/>
                  <a:gd name="T30" fmla="*/ 2147483647 w 858"/>
                  <a:gd name="T31" fmla="*/ 2147483647 h 1002"/>
                  <a:gd name="T32" fmla="*/ 2147483647 w 858"/>
                  <a:gd name="T33" fmla="*/ 2147483647 h 1002"/>
                  <a:gd name="T34" fmla="*/ 2147483647 w 858"/>
                  <a:gd name="T35" fmla="*/ 2147483647 h 1002"/>
                  <a:gd name="T36" fmla="*/ 2147483647 w 858"/>
                  <a:gd name="T37" fmla="*/ 2147483647 h 1002"/>
                  <a:gd name="T38" fmla="*/ 2147483647 w 858"/>
                  <a:gd name="T39" fmla="*/ 2147483647 h 1002"/>
                  <a:gd name="T40" fmla="*/ 2147483647 w 858"/>
                  <a:gd name="T41" fmla="*/ 2147483647 h 1002"/>
                  <a:gd name="T42" fmla="*/ 2147483647 w 858"/>
                  <a:gd name="T43" fmla="*/ 2147483647 h 1002"/>
                  <a:gd name="T44" fmla="*/ 2147483647 w 858"/>
                  <a:gd name="T45" fmla="*/ 2147483647 h 1002"/>
                  <a:gd name="T46" fmla="*/ 2147483647 w 858"/>
                  <a:gd name="T47" fmla="*/ 2147483647 h 1002"/>
                  <a:gd name="T48" fmla="*/ 2147483647 w 858"/>
                  <a:gd name="T49" fmla="*/ 2147483647 h 1002"/>
                  <a:gd name="T50" fmla="*/ 2147483647 w 858"/>
                  <a:gd name="T51" fmla="*/ 2147483647 h 1002"/>
                  <a:gd name="T52" fmla="*/ 2147483647 w 858"/>
                  <a:gd name="T53" fmla="*/ 2147483647 h 1002"/>
                  <a:gd name="T54" fmla="*/ 2147483647 w 858"/>
                  <a:gd name="T55" fmla="*/ 2147483647 h 1002"/>
                  <a:gd name="T56" fmla="*/ 2147483647 w 858"/>
                  <a:gd name="T57" fmla="*/ 2147483647 h 1002"/>
                  <a:gd name="T58" fmla="*/ 2147483647 w 858"/>
                  <a:gd name="T59" fmla="*/ 2147483647 h 1002"/>
                  <a:gd name="T60" fmla="*/ 2147483647 w 858"/>
                  <a:gd name="T61" fmla="*/ 2147483647 h 1002"/>
                  <a:gd name="T62" fmla="*/ 2147483647 w 858"/>
                  <a:gd name="T63" fmla="*/ 2147483647 h 1002"/>
                  <a:gd name="T64" fmla="*/ 2147483647 w 858"/>
                  <a:gd name="T65" fmla="*/ 2147483647 h 1002"/>
                  <a:gd name="T66" fmla="*/ 2147483647 w 858"/>
                  <a:gd name="T67" fmla="*/ 2147483647 h 1002"/>
                  <a:gd name="T68" fmla="*/ 2147483647 w 858"/>
                  <a:gd name="T69" fmla="*/ 2147483647 h 1002"/>
                  <a:gd name="T70" fmla="*/ 2147483647 w 858"/>
                  <a:gd name="T71" fmla="*/ 2147483647 h 1002"/>
                  <a:gd name="T72" fmla="*/ 2147483647 w 858"/>
                  <a:gd name="T73" fmla="*/ 2147483647 h 1002"/>
                  <a:gd name="T74" fmla="*/ 2147483647 w 858"/>
                  <a:gd name="T75" fmla="*/ 2147483647 h 1002"/>
                  <a:gd name="T76" fmla="*/ 2147483647 w 858"/>
                  <a:gd name="T77" fmla="*/ 2147483647 h 1002"/>
                  <a:gd name="T78" fmla="*/ 2147483647 w 858"/>
                  <a:gd name="T79" fmla="*/ 2147483647 h 1002"/>
                  <a:gd name="T80" fmla="*/ 2147483647 w 858"/>
                  <a:gd name="T81" fmla="*/ 2147483647 h 1002"/>
                  <a:gd name="T82" fmla="*/ 2147483647 w 858"/>
                  <a:gd name="T83" fmla="*/ 2147483647 h 1002"/>
                  <a:gd name="T84" fmla="*/ 2147483647 w 858"/>
                  <a:gd name="T85" fmla="*/ 2147483647 h 1002"/>
                  <a:gd name="T86" fmla="*/ 2147483647 w 858"/>
                  <a:gd name="T87" fmla="*/ 2147483647 h 1002"/>
                  <a:gd name="T88" fmla="*/ 2147483647 w 858"/>
                  <a:gd name="T89" fmla="*/ 2147483647 h 1002"/>
                  <a:gd name="T90" fmla="*/ 2147483647 w 858"/>
                  <a:gd name="T91" fmla="*/ 2147483647 h 1002"/>
                  <a:gd name="T92" fmla="*/ 2147483647 w 858"/>
                  <a:gd name="T93" fmla="*/ 2147483647 h 1002"/>
                  <a:gd name="T94" fmla="*/ 2147483647 w 858"/>
                  <a:gd name="T95" fmla="*/ 2147483647 h 1002"/>
                  <a:gd name="T96" fmla="*/ 2147483647 w 858"/>
                  <a:gd name="T97" fmla="*/ 2147483647 h 1002"/>
                  <a:gd name="T98" fmla="*/ 0 w 858"/>
                  <a:gd name="T99" fmla="*/ 2147483647 h 100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58"/>
                  <a:gd name="T151" fmla="*/ 0 h 1002"/>
                  <a:gd name="T152" fmla="*/ 858 w 858"/>
                  <a:gd name="T153" fmla="*/ 1002 h 100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58" h="1002">
                    <a:moveTo>
                      <a:pt x="0" y="498"/>
                    </a:moveTo>
                    <a:lnTo>
                      <a:pt x="18" y="498"/>
                    </a:lnTo>
                    <a:lnTo>
                      <a:pt x="18" y="528"/>
                    </a:lnTo>
                    <a:lnTo>
                      <a:pt x="24" y="534"/>
                    </a:lnTo>
                    <a:lnTo>
                      <a:pt x="30" y="534"/>
                    </a:lnTo>
                    <a:lnTo>
                      <a:pt x="30" y="528"/>
                    </a:lnTo>
                    <a:lnTo>
                      <a:pt x="36" y="522"/>
                    </a:lnTo>
                    <a:lnTo>
                      <a:pt x="48" y="558"/>
                    </a:lnTo>
                    <a:lnTo>
                      <a:pt x="42" y="600"/>
                    </a:lnTo>
                    <a:lnTo>
                      <a:pt x="30" y="600"/>
                    </a:lnTo>
                    <a:lnTo>
                      <a:pt x="36" y="624"/>
                    </a:lnTo>
                    <a:lnTo>
                      <a:pt x="24" y="630"/>
                    </a:lnTo>
                    <a:lnTo>
                      <a:pt x="30" y="642"/>
                    </a:lnTo>
                    <a:lnTo>
                      <a:pt x="36" y="648"/>
                    </a:lnTo>
                    <a:lnTo>
                      <a:pt x="48" y="666"/>
                    </a:lnTo>
                    <a:lnTo>
                      <a:pt x="60" y="690"/>
                    </a:lnTo>
                    <a:lnTo>
                      <a:pt x="60" y="720"/>
                    </a:lnTo>
                    <a:lnTo>
                      <a:pt x="54" y="738"/>
                    </a:lnTo>
                    <a:lnTo>
                      <a:pt x="54" y="750"/>
                    </a:lnTo>
                    <a:lnTo>
                      <a:pt x="48" y="756"/>
                    </a:lnTo>
                    <a:lnTo>
                      <a:pt x="48" y="804"/>
                    </a:lnTo>
                    <a:lnTo>
                      <a:pt x="42" y="816"/>
                    </a:lnTo>
                    <a:lnTo>
                      <a:pt x="30" y="822"/>
                    </a:lnTo>
                    <a:lnTo>
                      <a:pt x="24" y="840"/>
                    </a:lnTo>
                    <a:lnTo>
                      <a:pt x="18" y="852"/>
                    </a:lnTo>
                    <a:lnTo>
                      <a:pt x="18" y="864"/>
                    </a:lnTo>
                    <a:lnTo>
                      <a:pt x="12" y="876"/>
                    </a:lnTo>
                    <a:lnTo>
                      <a:pt x="12" y="906"/>
                    </a:lnTo>
                    <a:lnTo>
                      <a:pt x="18" y="900"/>
                    </a:lnTo>
                    <a:lnTo>
                      <a:pt x="36" y="864"/>
                    </a:lnTo>
                    <a:lnTo>
                      <a:pt x="42" y="858"/>
                    </a:lnTo>
                    <a:lnTo>
                      <a:pt x="54" y="852"/>
                    </a:lnTo>
                    <a:lnTo>
                      <a:pt x="60" y="852"/>
                    </a:lnTo>
                    <a:lnTo>
                      <a:pt x="66" y="858"/>
                    </a:lnTo>
                    <a:lnTo>
                      <a:pt x="72" y="858"/>
                    </a:lnTo>
                    <a:lnTo>
                      <a:pt x="84" y="852"/>
                    </a:lnTo>
                    <a:lnTo>
                      <a:pt x="114" y="858"/>
                    </a:lnTo>
                    <a:lnTo>
                      <a:pt x="114" y="840"/>
                    </a:lnTo>
                    <a:lnTo>
                      <a:pt x="138" y="852"/>
                    </a:lnTo>
                    <a:lnTo>
                      <a:pt x="162" y="852"/>
                    </a:lnTo>
                    <a:lnTo>
                      <a:pt x="174" y="858"/>
                    </a:lnTo>
                    <a:lnTo>
                      <a:pt x="180" y="858"/>
                    </a:lnTo>
                    <a:lnTo>
                      <a:pt x="186" y="870"/>
                    </a:lnTo>
                    <a:lnTo>
                      <a:pt x="198" y="882"/>
                    </a:lnTo>
                    <a:lnTo>
                      <a:pt x="204" y="894"/>
                    </a:lnTo>
                    <a:lnTo>
                      <a:pt x="216" y="888"/>
                    </a:lnTo>
                    <a:lnTo>
                      <a:pt x="234" y="888"/>
                    </a:lnTo>
                    <a:lnTo>
                      <a:pt x="240" y="894"/>
                    </a:lnTo>
                    <a:lnTo>
                      <a:pt x="240" y="900"/>
                    </a:lnTo>
                    <a:lnTo>
                      <a:pt x="246" y="912"/>
                    </a:lnTo>
                    <a:lnTo>
                      <a:pt x="246" y="942"/>
                    </a:lnTo>
                    <a:lnTo>
                      <a:pt x="264" y="942"/>
                    </a:lnTo>
                    <a:lnTo>
                      <a:pt x="270" y="948"/>
                    </a:lnTo>
                    <a:lnTo>
                      <a:pt x="270" y="972"/>
                    </a:lnTo>
                    <a:lnTo>
                      <a:pt x="300" y="978"/>
                    </a:lnTo>
                    <a:lnTo>
                      <a:pt x="312" y="1002"/>
                    </a:lnTo>
                    <a:lnTo>
                      <a:pt x="330" y="1002"/>
                    </a:lnTo>
                    <a:lnTo>
                      <a:pt x="342" y="996"/>
                    </a:lnTo>
                    <a:lnTo>
                      <a:pt x="348" y="996"/>
                    </a:lnTo>
                    <a:lnTo>
                      <a:pt x="348" y="948"/>
                    </a:lnTo>
                    <a:lnTo>
                      <a:pt x="360" y="936"/>
                    </a:lnTo>
                    <a:lnTo>
                      <a:pt x="378" y="936"/>
                    </a:lnTo>
                    <a:lnTo>
                      <a:pt x="402" y="960"/>
                    </a:lnTo>
                    <a:lnTo>
                      <a:pt x="408" y="972"/>
                    </a:lnTo>
                    <a:lnTo>
                      <a:pt x="420" y="948"/>
                    </a:lnTo>
                    <a:lnTo>
                      <a:pt x="456" y="948"/>
                    </a:lnTo>
                    <a:lnTo>
                      <a:pt x="462" y="954"/>
                    </a:lnTo>
                    <a:lnTo>
                      <a:pt x="492" y="954"/>
                    </a:lnTo>
                    <a:lnTo>
                      <a:pt x="504" y="948"/>
                    </a:lnTo>
                    <a:lnTo>
                      <a:pt x="510" y="948"/>
                    </a:lnTo>
                    <a:lnTo>
                      <a:pt x="510" y="936"/>
                    </a:lnTo>
                    <a:lnTo>
                      <a:pt x="516" y="930"/>
                    </a:lnTo>
                    <a:lnTo>
                      <a:pt x="522" y="930"/>
                    </a:lnTo>
                    <a:lnTo>
                      <a:pt x="522" y="942"/>
                    </a:lnTo>
                    <a:lnTo>
                      <a:pt x="786" y="942"/>
                    </a:lnTo>
                    <a:lnTo>
                      <a:pt x="798" y="900"/>
                    </a:lnTo>
                    <a:lnTo>
                      <a:pt x="804" y="894"/>
                    </a:lnTo>
                    <a:lnTo>
                      <a:pt x="804" y="882"/>
                    </a:lnTo>
                    <a:lnTo>
                      <a:pt x="786" y="864"/>
                    </a:lnTo>
                    <a:lnTo>
                      <a:pt x="780" y="864"/>
                    </a:lnTo>
                    <a:lnTo>
                      <a:pt x="738" y="174"/>
                    </a:lnTo>
                    <a:lnTo>
                      <a:pt x="858" y="180"/>
                    </a:lnTo>
                    <a:lnTo>
                      <a:pt x="600" y="0"/>
                    </a:lnTo>
                    <a:lnTo>
                      <a:pt x="594" y="48"/>
                    </a:lnTo>
                    <a:lnTo>
                      <a:pt x="588" y="54"/>
                    </a:lnTo>
                    <a:lnTo>
                      <a:pt x="588" y="90"/>
                    </a:lnTo>
                    <a:lnTo>
                      <a:pt x="366" y="96"/>
                    </a:lnTo>
                    <a:lnTo>
                      <a:pt x="366" y="108"/>
                    </a:lnTo>
                    <a:lnTo>
                      <a:pt x="354" y="114"/>
                    </a:lnTo>
                    <a:lnTo>
                      <a:pt x="354" y="306"/>
                    </a:lnTo>
                    <a:lnTo>
                      <a:pt x="348" y="312"/>
                    </a:lnTo>
                    <a:lnTo>
                      <a:pt x="336" y="318"/>
                    </a:lnTo>
                    <a:lnTo>
                      <a:pt x="306" y="318"/>
                    </a:lnTo>
                    <a:lnTo>
                      <a:pt x="282" y="330"/>
                    </a:lnTo>
                    <a:lnTo>
                      <a:pt x="276" y="342"/>
                    </a:lnTo>
                    <a:lnTo>
                      <a:pt x="276" y="360"/>
                    </a:lnTo>
                    <a:lnTo>
                      <a:pt x="282" y="372"/>
                    </a:lnTo>
                    <a:lnTo>
                      <a:pt x="276" y="474"/>
                    </a:lnTo>
                    <a:lnTo>
                      <a:pt x="0" y="474"/>
                    </a:lnTo>
                    <a:lnTo>
                      <a:pt x="0" y="49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09" name="Mali" descr="© INSCALE GmbH, 18.06.2010"/>
              <p:cNvSpPr>
                <a:spLocks/>
              </p:cNvSpPr>
              <p:nvPr/>
            </p:nvSpPr>
            <p:spPr bwMode="auto">
              <a:xfrm>
                <a:off x="2433" y="1794"/>
                <a:ext cx="297" cy="307"/>
              </a:xfrm>
              <a:custGeom>
                <a:avLst/>
                <a:gdLst>
                  <a:gd name="T0" fmla="*/ 2147483647 w 1164"/>
                  <a:gd name="T1" fmla="*/ 2147483647 h 1200"/>
                  <a:gd name="T2" fmla="*/ 2147483647 w 1164"/>
                  <a:gd name="T3" fmla="*/ 2147483647 h 1200"/>
                  <a:gd name="T4" fmla="*/ 2147483647 w 1164"/>
                  <a:gd name="T5" fmla="*/ 2147483647 h 1200"/>
                  <a:gd name="T6" fmla="*/ 2147483647 w 1164"/>
                  <a:gd name="T7" fmla="*/ 2147483647 h 1200"/>
                  <a:gd name="T8" fmla="*/ 2147483647 w 1164"/>
                  <a:gd name="T9" fmla="*/ 2147483647 h 1200"/>
                  <a:gd name="T10" fmla="*/ 2147483647 w 1164"/>
                  <a:gd name="T11" fmla="*/ 2147483647 h 1200"/>
                  <a:gd name="T12" fmla="*/ 2147483647 w 1164"/>
                  <a:gd name="T13" fmla="*/ 2147483647 h 1200"/>
                  <a:gd name="T14" fmla="*/ 2147483647 w 1164"/>
                  <a:gd name="T15" fmla="*/ 2147483647 h 1200"/>
                  <a:gd name="T16" fmla="*/ 2147483647 w 1164"/>
                  <a:gd name="T17" fmla="*/ 2147483647 h 1200"/>
                  <a:gd name="T18" fmla="*/ 2147483647 w 1164"/>
                  <a:gd name="T19" fmla="*/ 2147483647 h 1200"/>
                  <a:gd name="T20" fmla="*/ 2147483647 w 1164"/>
                  <a:gd name="T21" fmla="*/ 2147483647 h 1200"/>
                  <a:gd name="T22" fmla="*/ 2147483647 w 1164"/>
                  <a:gd name="T23" fmla="*/ 2147483647 h 1200"/>
                  <a:gd name="T24" fmla="*/ 2147483647 w 1164"/>
                  <a:gd name="T25" fmla="*/ 2147483647 h 1200"/>
                  <a:gd name="T26" fmla="*/ 2147483647 w 1164"/>
                  <a:gd name="T27" fmla="*/ 2147483647 h 1200"/>
                  <a:gd name="T28" fmla="*/ 2147483647 w 1164"/>
                  <a:gd name="T29" fmla="*/ 2147483647 h 1200"/>
                  <a:gd name="T30" fmla="*/ 2147483647 w 1164"/>
                  <a:gd name="T31" fmla="*/ 2147483647 h 1200"/>
                  <a:gd name="T32" fmla="*/ 2147483647 w 1164"/>
                  <a:gd name="T33" fmla="*/ 2147483647 h 1200"/>
                  <a:gd name="T34" fmla="*/ 2147483647 w 1164"/>
                  <a:gd name="T35" fmla="*/ 2147483647 h 1200"/>
                  <a:gd name="T36" fmla="*/ 2147483647 w 1164"/>
                  <a:gd name="T37" fmla="*/ 2147483647 h 1200"/>
                  <a:gd name="T38" fmla="*/ 2147483647 w 1164"/>
                  <a:gd name="T39" fmla="*/ 2147483647 h 1200"/>
                  <a:gd name="T40" fmla="*/ 2147483647 w 1164"/>
                  <a:gd name="T41" fmla="*/ 2147483647 h 1200"/>
                  <a:gd name="T42" fmla="*/ 2147483647 w 1164"/>
                  <a:gd name="T43" fmla="*/ 2147483647 h 1200"/>
                  <a:gd name="T44" fmla="*/ 2147483647 w 1164"/>
                  <a:gd name="T45" fmla="*/ 2147483647 h 1200"/>
                  <a:gd name="T46" fmla="*/ 2147483647 w 1164"/>
                  <a:gd name="T47" fmla="*/ 2147483647 h 1200"/>
                  <a:gd name="T48" fmla="*/ 2147483647 w 1164"/>
                  <a:gd name="T49" fmla="*/ 2147483647 h 1200"/>
                  <a:gd name="T50" fmla="*/ 2147483647 w 1164"/>
                  <a:gd name="T51" fmla="*/ 2147483647 h 1200"/>
                  <a:gd name="T52" fmla="*/ 2147483647 w 1164"/>
                  <a:gd name="T53" fmla="*/ 2147483647 h 1200"/>
                  <a:gd name="T54" fmla="*/ 0 w 1164"/>
                  <a:gd name="T55" fmla="*/ 2147483647 h 1200"/>
                  <a:gd name="T56" fmla="*/ 2147483647 w 1164"/>
                  <a:gd name="T57" fmla="*/ 2147483647 h 1200"/>
                  <a:gd name="T58" fmla="*/ 2147483647 w 1164"/>
                  <a:gd name="T59" fmla="*/ 2147483647 h 1200"/>
                  <a:gd name="T60" fmla="*/ 2147483647 w 1164"/>
                  <a:gd name="T61" fmla="*/ 2147483647 h 1200"/>
                  <a:gd name="T62" fmla="*/ 2147483647 w 1164"/>
                  <a:gd name="T63" fmla="*/ 2147483647 h 1200"/>
                  <a:gd name="T64" fmla="*/ 2147483647 w 1164"/>
                  <a:gd name="T65" fmla="*/ 2147483647 h 1200"/>
                  <a:gd name="T66" fmla="*/ 2147483647 w 1164"/>
                  <a:gd name="T67" fmla="*/ 2147483647 h 1200"/>
                  <a:gd name="T68" fmla="*/ 2147483647 w 1164"/>
                  <a:gd name="T69" fmla="*/ 2147483647 h 1200"/>
                  <a:gd name="T70" fmla="*/ 2147483647 w 1164"/>
                  <a:gd name="T71" fmla="*/ 2147483647 h 1200"/>
                  <a:gd name="T72" fmla="*/ 2147483647 w 1164"/>
                  <a:gd name="T73" fmla="*/ 2147483647 h 1200"/>
                  <a:gd name="T74" fmla="*/ 2147483647 w 1164"/>
                  <a:gd name="T75" fmla="*/ 2147483647 h 1200"/>
                  <a:gd name="T76" fmla="*/ 2147483647 w 1164"/>
                  <a:gd name="T77" fmla="*/ 2147483647 h 1200"/>
                  <a:gd name="T78" fmla="*/ 2147483647 w 1164"/>
                  <a:gd name="T79" fmla="*/ 2147483647 h 1200"/>
                  <a:gd name="T80" fmla="*/ 2147483647 w 1164"/>
                  <a:gd name="T81" fmla="*/ 2147483647 h 1200"/>
                  <a:gd name="T82" fmla="*/ 2147483647 w 1164"/>
                  <a:gd name="T83" fmla="*/ 2147483647 h 1200"/>
                  <a:gd name="T84" fmla="*/ 2147483647 w 1164"/>
                  <a:gd name="T85" fmla="*/ 2147483647 h 1200"/>
                  <a:gd name="T86" fmla="*/ 2147483647 w 1164"/>
                  <a:gd name="T87" fmla="*/ 2147483647 h 1200"/>
                  <a:gd name="T88" fmla="*/ 2147483647 w 1164"/>
                  <a:gd name="T89" fmla="*/ 2147483647 h 1200"/>
                  <a:gd name="T90" fmla="*/ 2147483647 w 1164"/>
                  <a:gd name="T91" fmla="*/ 2147483647 h 1200"/>
                  <a:gd name="T92" fmla="*/ 2147483647 w 1164"/>
                  <a:gd name="T93" fmla="*/ 2147483647 h 1200"/>
                  <a:gd name="T94" fmla="*/ 2147483647 w 1164"/>
                  <a:gd name="T95" fmla="*/ 2147483647 h 1200"/>
                  <a:gd name="T96" fmla="*/ 2147483647 w 1164"/>
                  <a:gd name="T97" fmla="*/ 2147483647 h 1200"/>
                  <a:gd name="T98" fmla="*/ 2147483647 w 1164"/>
                  <a:gd name="T99" fmla="*/ 2147483647 h 1200"/>
                  <a:gd name="T100" fmla="*/ 2147483647 w 1164"/>
                  <a:gd name="T101" fmla="*/ 2147483647 h 1200"/>
                  <a:gd name="T102" fmla="*/ 2147483647 w 1164"/>
                  <a:gd name="T103" fmla="*/ 2147483647 h 1200"/>
                  <a:gd name="T104" fmla="*/ 2147483647 w 1164"/>
                  <a:gd name="T105" fmla="*/ 2147483647 h 1200"/>
                  <a:gd name="T106" fmla="*/ 2147483647 w 1164"/>
                  <a:gd name="T107" fmla="*/ 2147483647 h 120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164"/>
                  <a:gd name="T163" fmla="*/ 0 h 1200"/>
                  <a:gd name="T164" fmla="*/ 1164 w 1164"/>
                  <a:gd name="T165" fmla="*/ 1200 h 120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164" h="1200">
                    <a:moveTo>
                      <a:pt x="612" y="954"/>
                    </a:moveTo>
                    <a:lnTo>
                      <a:pt x="636" y="948"/>
                    </a:lnTo>
                    <a:lnTo>
                      <a:pt x="636" y="912"/>
                    </a:lnTo>
                    <a:lnTo>
                      <a:pt x="654" y="912"/>
                    </a:lnTo>
                    <a:lnTo>
                      <a:pt x="654" y="906"/>
                    </a:lnTo>
                    <a:lnTo>
                      <a:pt x="660" y="900"/>
                    </a:lnTo>
                    <a:lnTo>
                      <a:pt x="666" y="888"/>
                    </a:lnTo>
                    <a:lnTo>
                      <a:pt x="678" y="882"/>
                    </a:lnTo>
                    <a:lnTo>
                      <a:pt x="684" y="870"/>
                    </a:lnTo>
                    <a:lnTo>
                      <a:pt x="690" y="864"/>
                    </a:lnTo>
                    <a:lnTo>
                      <a:pt x="696" y="864"/>
                    </a:lnTo>
                    <a:lnTo>
                      <a:pt x="708" y="876"/>
                    </a:lnTo>
                    <a:lnTo>
                      <a:pt x="720" y="876"/>
                    </a:lnTo>
                    <a:lnTo>
                      <a:pt x="720" y="870"/>
                    </a:lnTo>
                    <a:lnTo>
                      <a:pt x="726" y="864"/>
                    </a:lnTo>
                    <a:lnTo>
                      <a:pt x="726" y="846"/>
                    </a:lnTo>
                    <a:lnTo>
                      <a:pt x="750" y="846"/>
                    </a:lnTo>
                    <a:lnTo>
                      <a:pt x="768" y="822"/>
                    </a:lnTo>
                    <a:lnTo>
                      <a:pt x="792" y="822"/>
                    </a:lnTo>
                    <a:lnTo>
                      <a:pt x="810" y="804"/>
                    </a:lnTo>
                    <a:lnTo>
                      <a:pt x="858" y="804"/>
                    </a:lnTo>
                    <a:lnTo>
                      <a:pt x="882" y="816"/>
                    </a:lnTo>
                    <a:lnTo>
                      <a:pt x="930" y="804"/>
                    </a:lnTo>
                    <a:lnTo>
                      <a:pt x="954" y="786"/>
                    </a:lnTo>
                    <a:lnTo>
                      <a:pt x="1020" y="792"/>
                    </a:lnTo>
                    <a:lnTo>
                      <a:pt x="1020" y="774"/>
                    </a:lnTo>
                    <a:lnTo>
                      <a:pt x="1068" y="780"/>
                    </a:lnTo>
                    <a:lnTo>
                      <a:pt x="1080" y="774"/>
                    </a:lnTo>
                    <a:lnTo>
                      <a:pt x="1104" y="774"/>
                    </a:lnTo>
                    <a:lnTo>
                      <a:pt x="1122" y="768"/>
                    </a:lnTo>
                    <a:lnTo>
                      <a:pt x="1134" y="762"/>
                    </a:lnTo>
                    <a:lnTo>
                      <a:pt x="1140" y="750"/>
                    </a:lnTo>
                    <a:lnTo>
                      <a:pt x="1140" y="732"/>
                    </a:lnTo>
                    <a:lnTo>
                      <a:pt x="1146" y="720"/>
                    </a:lnTo>
                    <a:lnTo>
                      <a:pt x="1146" y="708"/>
                    </a:lnTo>
                    <a:lnTo>
                      <a:pt x="1164" y="684"/>
                    </a:lnTo>
                    <a:lnTo>
                      <a:pt x="1164" y="480"/>
                    </a:lnTo>
                    <a:lnTo>
                      <a:pt x="1140" y="480"/>
                    </a:lnTo>
                    <a:lnTo>
                      <a:pt x="1134" y="486"/>
                    </a:lnTo>
                    <a:lnTo>
                      <a:pt x="1104" y="486"/>
                    </a:lnTo>
                    <a:lnTo>
                      <a:pt x="1092" y="480"/>
                    </a:lnTo>
                    <a:lnTo>
                      <a:pt x="1086" y="474"/>
                    </a:lnTo>
                    <a:lnTo>
                      <a:pt x="1086" y="468"/>
                    </a:lnTo>
                    <a:lnTo>
                      <a:pt x="1104" y="450"/>
                    </a:lnTo>
                    <a:lnTo>
                      <a:pt x="1104" y="432"/>
                    </a:lnTo>
                    <a:lnTo>
                      <a:pt x="1092" y="408"/>
                    </a:lnTo>
                    <a:lnTo>
                      <a:pt x="1080" y="402"/>
                    </a:lnTo>
                    <a:lnTo>
                      <a:pt x="1050" y="402"/>
                    </a:lnTo>
                    <a:lnTo>
                      <a:pt x="1044" y="408"/>
                    </a:lnTo>
                    <a:lnTo>
                      <a:pt x="1038" y="408"/>
                    </a:lnTo>
                    <a:lnTo>
                      <a:pt x="1032" y="378"/>
                    </a:lnTo>
                    <a:lnTo>
                      <a:pt x="996" y="378"/>
                    </a:lnTo>
                    <a:lnTo>
                      <a:pt x="984" y="366"/>
                    </a:lnTo>
                    <a:lnTo>
                      <a:pt x="984" y="348"/>
                    </a:lnTo>
                    <a:lnTo>
                      <a:pt x="978" y="342"/>
                    </a:lnTo>
                    <a:lnTo>
                      <a:pt x="954" y="342"/>
                    </a:lnTo>
                    <a:lnTo>
                      <a:pt x="954" y="318"/>
                    </a:lnTo>
                    <a:lnTo>
                      <a:pt x="546" y="6"/>
                    </a:lnTo>
                    <a:lnTo>
                      <a:pt x="426" y="0"/>
                    </a:lnTo>
                    <a:lnTo>
                      <a:pt x="468" y="690"/>
                    </a:lnTo>
                    <a:lnTo>
                      <a:pt x="474" y="690"/>
                    </a:lnTo>
                    <a:lnTo>
                      <a:pt x="492" y="708"/>
                    </a:lnTo>
                    <a:lnTo>
                      <a:pt x="492" y="720"/>
                    </a:lnTo>
                    <a:lnTo>
                      <a:pt x="486" y="726"/>
                    </a:lnTo>
                    <a:lnTo>
                      <a:pt x="474" y="768"/>
                    </a:lnTo>
                    <a:lnTo>
                      <a:pt x="210" y="768"/>
                    </a:lnTo>
                    <a:lnTo>
                      <a:pt x="210" y="756"/>
                    </a:lnTo>
                    <a:lnTo>
                      <a:pt x="204" y="756"/>
                    </a:lnTo>
                    <a:lnTo>
                      <a:pt x="198" y="762"/>
                    </a:lnTo>
                    <a:lnTo>
                      <a:pt x="198" y="774"/>
                    </a:lnTo>
                    <a:lnTo>
                      <a:pt x="192" y="774"/>
                    </a:lnTo>
                    <a:lnTo>
                      <a:pt x="180" y="780"/>
                    </a:lnTo>
                    <a:lnTo>
                      <a:pt x="150" y="780"/>
                    </a:lnTo>
                    <a:lnTo>
                      <a:pt x="144" y="774"/>
                    </a:lnTo>
                    <a:lnTo>
                      <a:pt x="108" y="774"/>
                    </a:lnTo>
                    <a:lnTo>
                      <a:pt x="96" y="798"/>
                    </a:lnTo>
                    <a:lnTo>
                      <a:pt x="90" y="786"/>
                    </a:lnTo>
                    <a:lnTo>
                      <a:pt x="66" y="762"/>
                    </a:lnTo>
                    <a:lnTo>
                      <a:pt x="48" y="762"/>
                    </a:lnTo>
                    <a:lnTo>
                      <a:pt x="36" y="774"/>
                    </a:lnTo>
                    <a:lnTo>
                      <a:pt x="36" y="822"/>
                    </a:lnTo>
                    <a:lnTo>
                      <a:pt x="30" y="822"/>
                    </a:lnTo>
                    <a:lnTo>
                      <a:pt x="18" y="828"/>
                    </a:lnTo>
                    <a:lnTo>
                      <a:pt x="0" y="828"/>
                    </a:lnTo>
                    <a:lnTo>
                      <a:pt x="0" y="852"/>
                    </a:lnTo>
                    <a:lnTo>
                      <a:pt x="12" y="870"/>
                    </a:lnTo>
                    <a:lnTo>
                      <a:pt x="12" y="876"/>
                    </a:lnTo>
                    <a:lnTo>
                      <a:pt x="24" y="888"/>
                    </a:lnTo>
                    <a:lnTo>
                      <a:pt x="24" y="906"/>
                    </a:lnTo>
                    <a:lnTo>
                      <a:pt x="18" y="912"/>
                    </a:lnTo>
                    <a:lnTo>
                      <a:pt x="18" y="936"/>
                    </a:lnTo>
                    <a:lnTo>
                      <a:pt x="24" y="942"/>
                    </a:lnTo>
                    <a:lnTo>
                      <a:pt x="36" y="942"/>
                    </a:lnTo>
                    <a:lnTo>
                      <a:pt x="36" y="936"/>
                    </a:lnTo>
                    <a:lnTo>
                      <a:pt x="42" y="936"/>
                    </a:lnTo>
                    <a:lnTo>
                      <a:pt x="48" y="942"/>
                    </a:lnTo>
                    <a:lnTo>
                      <a:pt x="54" y="954"/>
                    </a:lnTo>
                    <a:lnTo>
                      <a:pt x="54" y="1032"/>
                    </a:lnTo>
                    <a:lnTo>
                      <a:pt x="60" y="1044"/>
                    </a:lnTo>
                    <a:lnTo>
                      <a:pt x="60" y="1050"/>
                    </a:lnTo>
                    <a:lnTo>
                      <a:pt x="66" y="1056"/>
                    </a:lnTo>
                    <a:lnTo>
                      <a:pt x="72" y="1050"/>
                    </a:lnTo>
                    <a:lnTo>
                      <a:pt x="78" y="1038"/>
                    </a:lnTo>
                    <a:lnTo>
                      <a:pt x="90" y="1026"/>
                    </a:lnTo>
                    <a:lnTo>
                      <a:pt x="102" y="1038"/>
                    </a:lnTo>
                    <a:lnTo>
                      <a:pt x="108" y="1050"/>
                    </a:lnTo>
                    <a:lnTo>
                      <a:pt x="108" y="1062"/>
                    </a:lnTo>
                    <a:lnTo>
                      <a:pt x="114" y="1050"/>
                    </a:lnTo>
                    <a:lnTo>
                      <a:pt x="126" y="1038"/>
                    </a:lnTo>
                    <a:lnTo>
                      <a:pt x="132" y="1026"/>
                    </a:lnTo>
                    <a:lnTo>
                      <a:pt x="138" y="1026"/>
                    </a:lnTo>
                    <a:lnTo>
                      <a:pt x="144" y="1032"/>
                    </a:lnTo>
                    <a:lnTo>
                      <a:pt x="150" y="1032"/>
                    </a:lnTo>
                    <a:lnTo>
                      <a:pt x="162" y="1038"/>
                    </a:lnTo>
                    <a:lnTo>
                      <a:pt x="168" y="1044"/>
                    </a:lnTo>
                    <a:lnTo>
                      <a:pt x="180" y="1050"/>
                    </a:lnTo>
                    <a:lnTo>
                      <a:pt x="198" y="1032"/>
                    </a:lnTo>
                    <a:lnTo>
                      <a:pt x="198" y="1014"/>
                    </a:lnTo>
                    <a:lnTo>
                      <a:pt x="204" y="1008"/>
                    </a:lnTo>
                    <a:lnTo>
                      <a:pt x="216" y="1008"/>
                    </a:lnTo>
                    <a:lnTo>
                      <a:pt x="228" y="1014"/>
                    </a:lnTo>
                    <a:lnTo>
                      <a:pt x="228" y="1032"/>
                    </a:lnTo>
                    <a:lnTo>
                      <a:pt x="246" y="1044"/>
                    </a:lnTo>
                    <a:lnTo>
                      <a:pt x="234" y="1074"/>
                    </a:lnTo>
                    <a:lnTo>
                      <a:pt x="270" y="1092"/>
                    </a:lnTo>
                    <a:lnTo>
                      <a:pt x="246" y="1128"/>
                    </a:lnTo>
                    <a:lnTo>
                      <a:pt x="270" y="1128"/>
                    </a:lnTo>
                    <a:lnTo>
                      <a:pt x="270" y="1164"/>
                    </a:lnTo>
                    <a:lnTo>
                      <a:pt x="300" y="1194"/>
                    </a:lnTo>
                    <a:lnTo>
                      <a:pt x="312" y="1200"/>
                    </a:lnTo>
                    <a:lnTo>
                      <a:pt x="312" y="1182"/>
                    </a:lnTo>
                    <a:lnTo>
                      <a:pt x="318" y="1176"/>
                    </a:lnTo>
                    <a:lnTo>
                      <a:pt x="330" y="1176"/>
                    </a:lnTo>
                    <a:lnTo>
                      <a:pt x="348" y="1182"/>
                    </a:lnTo>
                    <a:lnTo>
                      <a:pt x="366" y="1200"/>
                    </a:lnTo>
                    <a:lnTo>
                      <a:pt x="372" y="1182"/>
                    </a:lnTo>
                    <a:lnTo>
                      <a:pt x="390" y="1182"/>
                    </a:lnTo>
                    <a:lnTo>
                      <a:pt x="396" y="1158"/>
                    </a:lnTo>
                    <a:lnTo>
                      <a:pt x="408" y="1176"/>
                    </a:lnTo>
                    <a:lnTo>
                      <a:pt x="420" y="1152"/>
                    </a:lnTo>
                    <a:lnTo>
                      <a:pt x="420" y="1188"/>
                    </a:lnTo>
                    <a:lnTo>
                      <a:pt x="444" y="1194"/>
                    </a:lnTo>
                    <a:lnTo>
                      <a:pt x="450" y="1188"/>
                    </a:lnTo>
                    <a:lnTo>
                      <a:pt x="456" y="1176"/>
                    </a:lnTo>
                    <a:lnTo>
                      <a:pt x="462" y="1170"/>
                    </a:lnTo>
                    <a:lnTo>
                      <a:pt x="474" y="1170"/>
                    </a:lnTo>
                    <a:lnTo>
                      <a:pt x="468" y="1116"/>
                    </a:lnTo>
                    <a:lnTo>
                      <a:pt x="492" y="1116"/>
                    </a:lnTo>
                    <a:lnTo>
                      <a:pt x="504" y="1092"/>
                    </a:lnTo>
                    <a:lnTo>
                      <a:pt x="480" y="1062"/>
                    </a:lnTo>
                    <a:lnTo>
                      <a:pt x="498" y="1050"/>
                    </a:lnTo>
                    <a:lnTo>
                      <a:pt x="504" y="1050"/>
                    </a:lnTo>
                    <a:lnTo>
                      <a:pt x="510" y="1044"/>
                    </a:lnTo>
                    <a:lnTo>
                      <a:pt x="546" y="1044"/>
                    </a:lnTo>
                    <a:lnTo>
                      <a:pt x="546" y="1032"/>
                    </a:lnTo>
                    <a:lnTo>
                      <a:pt x="540" y="1026"/>
                    </a:lnTo>
                    <a:lnTo>
                      <a:pt x="546" y="1026"/>
                    </a:lnTo>
                    <a:lnTo>
                      <a:pt x="552" y="1020"/>
                    </a:lnTo>
                    <a:lnTo>
                      <a:pt x="552" y="990"/>
                    </a:lnTo>
                    <a:lnTo>
                      <a:pt x="570" y="990"/>
                    </a:lnTo>
                    <a:lnTo>
                      <a:pt x="570" y="960"/>
                    </a:lnTo>
                    <a:lnTo>
                      <a:pt x="564" y="954"/>
                    </a:lnTo>
                    <a:lnTo>
                      <a:pt x="582" y="924"/>
                    </a:lnTo>
                    <a:lnTo>
                      <a:pt x="612" y="9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0" name="Malawi" descr="© INSCALE GmbH, 18.06.2010"/>
              <p:cNvSpPr>
                <a:spLocks/>
              </p:cNvSpPr>
              <p:nvPr/>
            </p:nvSpPr>
            <p:spPr bwMode="auto">
              <a:xfrm>
                <a:off x="3244" y="2504"/>
                <a:ext cx="60" cy="160"/>
              </a:xfrm>
              <a:custGeom>
                <a:avLst/>
                <a:gdLst>
                  <a:gd name="T0" fmla="*/ 2147483647 w 234"/>
                  <a:gd name="T1" fmla="*/ 2147483647 h 624"/>
                  <a:gd name="T2" fmla="*/ 2147483647 w 234"/>
                  <a:gd name="T3" fmla="*/ 2147483647 h 624"/>
                  <a:gd name="T4" fmla="*/ 2147483647 w 234"/>
                  <a:gd name="T5" fmla="*/ 2147483647 h 624"/>
                  <a:gd name="T6" fmla="*/ 2147483647 w 234"/>
                  <a:gd name="T7" fmla="*/ 2147483647 h 624"/>
                  <a:gd name="T8" fmla="*/ 2147483647 w 234"/>
                  <a:gd name="T9" fmla="*/ 2147483647 h 624"/>
                  <a:gd name="T10" fmla="*/ 2147483647 w 234"/>
                  <a:gd name="T11" fmla="*/ 2147483647 h 624"/>
                  <a:gd name="T12" fmla="*/ 2147483647 w 234"/>
                  <a:gd name="T13" fmla="*/ 2147483647 h 624"/>
                  <a:gd name="T14" fmla="*/ 2147483647 w 234"/>
                  <a:gd name="T15" fmla="*/ 2147483647 h 624"/>
                  <a:gd name="T16" fmla="*/ 2147483647 w 234"/>
                  <a:gd name="T17" fmla="*/ 2147483647 h 624"/>
                  <a:gd name="T18" fmla="*/ 2147483647 w 234"/>
                  <a:gd name="T19" fmla="*/ 2147483647 h 624"/>
                  <a:gd name="T20" fmla="*/ 2147483647 w 234"/>
                  <a:gd name="T21" fmla="*/ 2147483647 h 624"/>
                  <a:gd name="T22" fmla="*/ 2147483647 w 234"/>
                  <a:gd name="T23" fmla="*/ 2147483647 h 624"/>
                  <a:gd name="T24" fmla="*/ 2147483647 w 234"/>
                  <a:gd name="T25" fmla="*/ 2147483647 h 624"/>
                  <a:gd name="T26" fmla="*/ 2147483647 w 234"/>
                  <a:gd name="T27" fmla="*/ 2147483647 h 624"/>
                  <a:gd name="T28" fmla="*/ 2147483647 w 234"/>
                  <a:gd name="T29" fmla="*/ 2147483647 h 624"/>
                  <a:gd name="T30" fmla="*/ 2147483647 w 234"/>
                  <a:gd name="T31" fmla="*/ 2147483647 h 624"/>
                  <a:gd name="T32" fmla="*/ 2147483647 w 234"/>
                  <a:gd name="T33" fmla="*/ 2147483647 h 624"/>
                  <a:gd name="T34" fmla="*/ 2147483647 w 234"/>
                  <a:gd name="T35" fmla="*/ 2147483647 h 624"/>
                  <a:gd name="T36" fmla="*/ 2147483647 w 234"/>
                  <a:gd name="T37" fmla="*/ 2147483647 h 624"/>
                  <a:gd name="T38" fmla="*/ 2147483647 w 234"/>
                  <a:gd name="T39" fmla="*/ 2147483647 h 624"/>
                  <a:gd name="T40" fmla="*/ 2147483647 w 234"/>
                  <a:gd name="T41" fmla="*/ 2147483647 h 624"/>
                  <a:gd name="T42" fmla="*/ 2147483647 w 234"/>
                  <a:gd name="T43" fmla="*/ 2147483647 h 624"/>
                  <a:gd name="T44" fmla="*/ 2147483647 w 234"/>
                  <a:gd name="T45" fmla="*/ 2147483647 h 624"/>
                  <a:gd name="T46" fmla="*/ 2147483647 w 234"/>
                  <a:gd name="T47" fmla="*/ 0 h 624"/>
                  <a:gd name="T48" fmla="*/ 2147483647 w 234"/>
                  <a:gd name="T49" fmla="*/ 2147483647 h 624"/>
                  <a:gd name="T50" fmla="*/ 2147483647 w 234"/>
                  <a:gd name="T51" fmla="*/ 2147483647 h 624"/>
                  <a:gd name="T52" fmla="*/ 2147483647 w 234"/>
                  <a:gd name="T53" fmla="*/ 2147483647 h 624"/>
                  <a:gd name="T54" fmla="*/ 2147483647 w 234"/>
                  <a:gd name="T55" fmla="*/ 2147483647 h 624"/>
                  <a:gd name="T56" fmla="*/ 2147483647 w 234"/>
                  <a:gd name="T57" fmla="*/ 2147483647 h 624"/>
                  <a:gd name="T58" fmla="*/ 2147483647 w 234"/>
                  <a:gd name="T59" fmla="*/ 2147483647 h 624"/>
                  <a:gd name="T60" fmla="*/ 2147483647 w 234"/>
                  <a:gd name="T61" fmla="*/ 2147483647 h 624"/>
                  <a:gd name="T62" fmla="*/ 2147483647 w 234"/>
                  <a:gd name="T63" fmla="*/ 2147483647 h 624"/>
                  <a:gd name="T64" fmla="*/ 2147483647 w 234"/>
                  <a:gd name="T65" fmla="*/ 2147483647 h 624"/>
                  <a:gd name="T66" fmla="*/ 2147483647 w 234"/>
                  <a:gd name="T67" fmla="*/ 2147483647 h 624"/>
                  <a:gd name="T68" fmla="*/ 2147483647 w 234"/>
                  <a:gd name="T69" fmla="*/ 2147483647 h 624"/>
                  <a:gd name="T70" fmla="*/ 2147483647 w 234"/>
                  <a:gd name="T71" fmla="*/ 2147483647 h 624"/>
                  <a:gd name="T72" fmla="*/ 2147483647 w 234"/>
                  <a:gd name="T73" fmla="*/ 2147483647 h 624"/>
                  <a:gd name="T74" fmla="*/ 0 w 234"/>
                  <a:gd name="T75" fmla="*/ 2147483647 h 624"/>
                  <a:gd name="T76" fmla="*/ 2147483647 w 234"/>
                  <a:gd name="T77" fmla="*/ 2147483647 h 624"/>
                  <a:gd name="T78" fmla="*/ 2147483647 w 234"/>
                  <a:gd name="T79" fmla="*/ 2147483647 h 624"/>
                  <a:gd name="T80" fmla="*/ 2147483647 w 234"/>
                  <a:gd name="T81" fmla="*/ 2147483647 h 624"/>
                  <a:gd name="T82" fmla="*/ 2147483647 w 234"/>
                  <a:gd name="T83" fmla="*/ 2147483647 h 624"/>
                  <a:gd name="T84" fmla="*/ 2147483647 w 234"/>
                  <a:gd name="T85" fmla="*/ 2147483647 h 624"/>
                  <a:gd name="T86" fmla="*/ 2147483647 w 234"/>
                  <a:gd name="T87" fmla="*/ 2147483647 h 624"/>
                  <a:gd name="T88" fmla="*/ 2147483647 w 234"/>
                  <a:gd name="T89" fmla="*/ 2147483647 h 624"/>
                  <a:gd name="T90" fmla="*/ 2147483647 w 234"/>
                  <a:gd name="T91" fmla="*/ 2147483647 h 624"/>
                  <a:gd name="T92" fmla="*/ 2147483647 w 234"/>
                  <a:gd name="T93" fmla="*/ 2147483647 h 624"/>
                  <a:gd name="T94" fmla="*/ 2147483647 w 234"/>
                  <a:gd name="T95" fmla="*/ 2147483647 h 624"/>
                  <a:gd name="T96" fmla="*/ 2147483647 w 234"/>
                  <a:gd name="T97" fmla="*/ 2147483647 h 624"/>
                  <a:gd name="T98" fmla="*/ 2147483647 w 234"/>
                  <a:gd name="T99" fmla="*/ 2147483647 h 624"/>
                  <a:gd name="T100" fmla="*/ 2147483647 w 234"/>
                  <a:gd name="T101" fmla="*/ 2147483647 h 624"/>
                  <a:gd name="T102" fmla="*/ 2147483647 w 234"/>
                  <a:gd name="T103" fmla="*/ 2147483647 h 624"/>
                  <a:gd name="T104" fmla="*/ 2147483647 w 234"/>
                  <a:gd name="T105" fmla="*/ 2147483647 h 624"/>
                  <a:gd name="T106" fmla="*/ 2147483647 w 234"/>
                  <a:gd name="T107" fmla="*/ 2147483647 h 624"/>
                  <a:gd name="T108" fmla="*/ 2147483647 w 234"/>
                  <a:gd name="T109" fmla="*/ 2147483647 h 624"/>
                  <a:gd name="T110" fmla="*/ 2147483647 w 234"/>
                  <a:gd name="T111" fmla="*/ 2147483647 h 624"/>
                  <a:gd name="T112" fmla="*/ 2147483647 w 234"/>
                  <a:gd name="T113" fmla="*/ 2147483647 h 624"/>
                  <a:gd name="T114" fmla="*/ 2147483647 w 234"/>
                  <a:gd name="T115" fmla="*/ 2147483647 h 624"/>
                  <a:gd name="T116" fmla="*/ 2147483647 w 234"/>
                  <a:gd name="T117" fmla="*/ 2147483647 h 62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34"/>
                  <a:gd name="T178" fmla="*/ 0 h 624"/>
                  <a:gd name="T179" fmla="*/ 234 w 234"/>
                  <a:gd name="T180" fmla="*/ 624 h 62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34" h="624">
                    <a:moveTo>
                      <a:pt x="234" y="432"/>
                    </a:moveTo>
                    <a:lnTo>
                      <a:pt x="222" y="420"/>
                    </a:lnTo>
                    <a:lnTo>
                      <a:pt x="210" y="402"/>
                    </a:lnTo>
                    <a:lnTo>
                      <a:pt x="204" y="390"/>
                    </a:lnTo>
                    <a:lnTo>
                      <a:pt x="198" y="384"/>
                    </a:lnTo>
                    <a:lnTo>
                      <a:pt x="186" y="360"/>
                    </a:lnTo>
                    <a:lnTo>
                      <a:pt x="162" y="336"/>
                    </a:lnTo>
                    <a:lnTo>
                      <a:pt x="156" y="336"/>
                    </a:lnTo>
                    <a:lnTo>
                      <a:pt x="156" y="330"/>
                    </a:lnTo>
                    <a:lnTo>
                      <a:pt x="150" y="330"/>
                    </a:lnTo>
                    <a:lnTo>
                      <a:pt x="150" y="342"/>
                    </a:lnTo>
                    <a:lnTo>
                      <a:pt x="156" y="342"/>
                    </a:lnTo>
                    <a:lnTo>
                      <a:pt x="168" y="354"/>
                    </a:lnTo>
                    <a:lnTo>
                      <a:pt x="168" y="366"/>
                    </a:lnTo>
                    <a:lnTo>
                      <a:pt x="174" y="378"/>
                    </a:lnTo>
                    <a:lnTo>
                      <a:pt x="174" y="390"/>
                    </a:lnTo>
                    <a:lnTo>
                      <a:pt x="168" y="396"/>
                    </a:lnTo>
                    <a:lnTo>
                      <a:pt x="162" y="396"/>
                    </a:lnTo>
                    <a:lnTo>
                      <a:pt x="162" y="390"/>
                    </a:lnTo>
                    <a:lnTo>
                      <a:pt x="156" y="384"/>
                    </a:lnTo>
                    <a:lnTo>
                      <a:pt x="156" y="378"/>
                    </a:lnTo>
                    <a:lnTo>
                      <a:pt x="144" y="384"/>
                    </a:lnTo>
                    <a:lnTo>
                      <a:pt x="132" y="384"/>
                    </a:lnTo>
                    <a:lnTo>
                      <a:pt x="132" y="360"/>
                    </a:lnTo>
                    <a:lnTo>
                      <a:pt x="126" y="354"/>
                    </a:lnTo>
                    <a:lnTo>
                      <a:pt x="126" y="342"/>
                    </a:lnTo>
                    <a:lnTo>
                      <a:pt x="120" y="330"/>
                    </a:lnTo>
                    <a:lnTo>
                      <a:pt x="120" y="282"/>
                    </a:lnTo>
                    <a:lnTo>
                      <a:pt x="84" y="246"/>
                    </a:lnTo>
                    <a:lnTo>
                      <a:pt x="90" y="240"/>
                    </a:lnTo>
                    <a:lnTo>
                      <a:pt x="90" y="222"/>
                    </a:lnTo>
                    <a:lnTo>
                      <a:pt x="96" y="210"/>
                    </a:lnTo>
                    <a:lnTo>
                      <a:pt x="114" y="192"/>
                    </a:lnTo>
                    <a:lnTo>
                      <a:pt x="120" y="180"/>
                    </a:lnTo>
                    <a:lnTo>
                      <a:pt x="126" y="174"/>
                    </a:lnTo>
                    <a:lnTo>
                      <a:pt x="126" y="156"/>
                    </a:lnTo>
                    <a:lnTo>
                      <a:pt x="120" y="150"/>
                    </a:lnTo>
                    <a:lnTo>
                      <a:pt x="120" y="102"/>
                    </a:lnTo>
                    <a:lnTo>
                      <a:pt x="114" y="78"/>
                    </a:lnTo>
                    <a:lnTo>
                      <a:pt x="114" y="60"/>
                    </a:lnTo>
                    <a:lnTo>
                      <a:pt x="102" y="60"/>
                    </a:lnTo>
                    <a:lnTo>
                      <a:pt x="84" y="42"/>
                    </a:lnTo>
                    <a:lnTo>
                      <a:pt x="84" y="36"/>
                    </a:lnTo>
                    <a:lnTo>
                      <a:pt x="90" y="24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54" y="24"/>
                    </a:lnTo>
                    <a:lnTo>
                      <a:pt x="54" y="66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66" y="84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2" y="114"/>
                    </a:lnTo>
                    <a:lnTo>
                      <a:pt x="42" y="132"/>
                    </a:lnTo>
                    <a:lnTo>
                      <a:pt x="54" y="138"/>
                    </a:lnTo>
                    <a:lnTo>
                      <a:pt x="48" y="156"/>
                    </a:lnTo>
                    <a:lnTo>
                      <a:pt x="48" y="228"/>
                    </a:lnTo>
                    <a:lnTo>
                      <a:pt x="60" y="228"/>
                    </a:lnTo>
                    <a:lnTo>
                      <a:pt x="60" y="234"/>
                    </a:lnTo>
                    <a:lnTo>
                      <a:pt x="42" y="252"/>
                    </a:lnTo>
                    <a:lnTo>
                      <a:pt x="30" y="258"/>
                    </a:lnTo>
                    <a:lnTo>
                      <a:pt x="24" y="264"/>
                    </a:lnTo>
                    <a:lnTo>
                      <a:pt x="18" y="264"/>
                    </a:lnTo>
                    <a:lnTo>
                      <a:pt x="24" y="300"/>
                    </a:lnTo>
                    <a:lnTo>
                      <a:pt x="18" y="312"/>
                    </a:lnTo>
                    <a:lnTo>
                      <a:pt x="12" y="318"/>
                    </a:lnTo>
                    <a:lnTo>
                      <a:pt x="6" y="330"/>
                    </a:lnTo>
                    <a:lnTo>
                      <a:pt x="0" y="336"/>
                    </a:lnTo>
                    <a:lnTo>
                      <a:pt x="0" y="342"/>
                    </a:lnTo>
                    <a:lnTo>
                      <a:pt x="12" y="348"/>
                    </a:lnTo>
                    <a:lnTo>
                      <a:pt x="24" y="360"/>
                    </a:lnTo>
                    <a:lnTo>
                      <a:pt x="36" y="366"/>
                    </a:lnTo>
                    <a:lnTo>
                      <a:pt x="66" y="414"/>
                    </a:lnTo>
                    <a:lnTo>
                      <a:pt x="96" y="414"/>
                    </a:lnTo>
                    <a:lnTo>
                      <a:pt x="102" y="408"/>
                    </a:lnTo>
                    <a:lnTo>
                      <a:pt x="120" y="408"/>
                    </a:lnTo>
                    <a:lnTo>
                      <a:pt x="126" y="414"/>
                    </a:lnTo>
                    <a:lnTo>
                      <a:pt x="126" y="450"/>
                    </a:lnTo>
                    <a:lnTo>
                      <a:pt x="132" y="450"/>
                    </a:lnTo>
                    <a:lnTo>
                      <a:pt x="126" y="480"/>
                    </a:lnTo>
                    <a:lnTo>
                      <a:pt x="114" y="486"/>
                    </a:lnTo>
                    <a:lnTo>
                      <a:pt x="126" y="504"/>
                    </a:lnTo>
                    <a:lnTo>
                      <a:pt x="120" y="510"/>
                    </a:lnTo>
                    <a:lnTo>
                      <a:pt x="108" y="516"/>
                    </a:lnTo>
                    <a:lnTo>
                      <a:pt x="102" y="522"/>
                    </a:lnTo>
                    <a:lnTo>
                      <a:pt x="102" y="528"/>
                    </a:lnTo>
                    <a:lnTo>
                      <a:pt x="114" y="528"/>
                    </a:lnTo>
                    <a:lnTo>
                      <a:pt x="114" y="558"/>
                    </a:lnTo>
                    <a:lnTo>
                      <a:pt x="126" y="564"/>
                    </a:lnTo>
                    <a:lnTo>
                      <a:pt x="132" y="570"/>
                    </a:lnTo>
                    <a:lnTo>
                      <a:pt x="144" y="576"/>
                    </a:lnTo>
                    <a:lnTo>
                      <a:pt x="150" y="582"/>
                    </a:lnTo>
                    <a:lnTo>
                      <a:pt x="162" y="588"/>
                    </a:lnTo>
                    <a:lnTo>
                      <a:pt x="162" y="600"/>
                    </a:lnTo>
                    <a:lnTo>
                      <a:pt x="156" y="606"/>
                    </a:lnTo>
                    <a:lnTo>
                      <a:pt x="156" y="618"/>
                    </a:lnTo>
                    <a:lnTo>
                      <a:pt x="162" y="624"/>
                    </a:lnTo>
                    <a:lnTo>
                      <a:pt x="168" y="618"/>
                    </a:lnTo>
                    <a:lnTo>
                      <a:pt x="180" y="612"/>
                    </a:lnTo>
                    <a:lnTo>
                      <a:pt x="180" y="582"/>
                    </a:lnTo>
                    <a:lnTo>
                      <a:pt x="174" y="576"/>
                    </a:lnTo>
                    <a:lnTo>
                      <a:pt x="168" y="576"/>
                    </a:lnTo>
                    <a:lnTo>
                      <a:pt x="168" y="558"/>
                    </a:lnTo>
                    <a:lnTo>
                      <a:pt x="174" y="546"/>
                    </a:lnTo>
                    <a:lnTo>
                      <a:pt x="186" y="540"/>
                    </a:lnTo>
                    <a:lnTo>
                      <a:pt x="210" y="540"/>
                    </a:lnTo>
                    <a:lnTo>
                      <a:pt x="216" y="534"/>
                    </a:lnTo>
                    <a:lnTo>
                      <a:pt x="216" y="474"/>
                    </a:lnTo>
                    <a:lnTo>
                      <a:pt x="222" y="468"/>
                    </a:lnTo>
                    <a:lnTo>
                      <a:pt x="228" y="456"/>
                    </a:lnTo>
                    <a:lnTo>
                      <a:pt x="234" y="450"/>
                    </a:lnTo>
                    <a:lnTo>
                      <a:pt x="234" y="43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1" name="Madagascar" descr="© INSCALE GmbH, 18.06.2010"/>
              <p:cNvSpPr>
                <a:spLocks/>
              </p:cNvSpPr>
              <p:nvPr/>
            </p:nvSpPr>
            <p:spPr bwMode="auto">
              <a:xfrm>
                <a:off x="3419" y="2563"/>
                <a:ext cx="152" cy="279"/>
              </a:xfrm>
              <a:custGeom>
                <a:avLst/>
                <a:gdLst>
                  <a:gd name="T0" fmla="*/ 2147483647 w 594"/>
                  <a:gd name="T1" fmla="*/ 2147483647 h 1092"/>
                  <a:gd name="T2" fmla="*/ 2147483647 w 594"/>
                  <a:gd name="T3" fmla="*/ 2147483647 h 1092"/>
                  <a:gd name="T4" fmla="*/ 2147483647 w 594"/>
                  <a:gd name="T5" fmla="*/ 2147483647 h 1092"/>
                  <a:gd name="T6" fmla="*/ 2147483647 w 594"/>
                  <a:gd name="T7" fmla="*/ 2147483647 h 1092"/>
                  <a:gd name="T8" fmla="*/ 2147483647 w 594"/>
                  <a:gd name="T9" fmla="*/ 2147483647 h 1092"/>
                  <a:gd name="T10" fmla="*/ 2147483647 w 594"/>
                  <a:gd name="T11" fmla="*/ 2147483647 h 1092"/>
                  <a:gd name="T12" fmla="*/ 2147483647 w 594"/>
                  <a:gd name="T13" fmla="*/ 2147483647 h 1092"/>
                  <a:gd name="T14" fmla="*/ 2147483647 w 594"/>
                  <a:gd name="T15" fmla="*/ 2147483647 h 1092"/>
                  <a:gd name="T16" fmla="*/ 2147483647 w 594"/>
                  <a:gd name="T17" fmla="*/ 2147483647 h 1092"/>
                  <a:gd name="T18" fmla="*/ 2147483647 w 594"/>
                  <a:gd name="T19" fmla="*/ 2147483647 h 1092"/>
                  <a:gd name="T20" fmla="*/ 2147483647 w 594"/>
                  <a:gd name="T21" fmla="*/ 2147483647 h 1092"/>
                  <a:gd name="T22" fmla="*/ 2147483647 w 594"/>
                  <a:gd name="T23" fmla="*/ 2147483647 h 1092"/>
                  <a:gd name="T24" fmla="*/ 2147483647 w 594"/>
                  <a:gd name="T25" fmla="*/ 2147483647 h 1092"/>
                  <a:gd name="T26" fmla="*/ 2147483647 w 594"/>
                  <a:gd name="T27" fmla="*/ 2147483647 h 1092"/>
                  <a:gd name="T28" fmla="*/ 2147483647 w 594"/>
                  <a:gd name="T29" fmla="*/ 2147483647 h 1092"/>
                  <a:gd name="T30" fmla="*/ 2147483647 w 594"/>
                  <a:gd name="T31" fmla="*/ 2147483647 h 1092"/>
                  <a:gd name="T32" fmla="*/ 2147483647 w 594"/>
                  <a:gd name="T33" fmla="*/ 0 h 1092"/>
                  <a:gd name="T34" fmla="*/ 2147483647 w 594"/>
                  <a:gd name="T35" fmla="*/ 2147483647 h 1092"/>
                  <a:gd name="T36" fmla="*/ 2147483647 w 594"/>
                  <a:gd name="T37" fmla="*/ 2147483647 h 1092"/>
                  <a:gd name="T38" fmla="*/ 2147483647 w 594"/>
                  <a:gd name="T39" fmla="*/ 2147483647 h 1092"/>
                  <a:gd name="T40" fmla="*/ 2147483647 w 594"/>
                  <a:gd name="T41" fmla="*/ 2147483647 h 1092"/>
                  <a:gd name="T42" fmla="*/ 2147483647 w 594"/>
                  <a:gd name="T43" fmla="*/ 2147483647 h 1092"/>
                  <a:gd name="T44" fmla="*/ 2147483647 w 594"/>
                  <a:gd name="T45" fmla="*/ 2147483647 h 1092"/>
                  <a:gd name="T46" fmla="*/ 2147483647 w 594"/>
                  <a:gd name="T47" fmla="*/ 2147483647 h 1092"/>
                  <a:gd name="T48" fmla="*/ 2147483647 w 594"/>
                  <a:gd name="T49" fmla="*/ 2147483647 h 1092"/>
                  <a:gd name="T50" fmla="*/ 2147483647 w 594"/>
                  <a:gd name="T51" fmla="*/ 2147483647 h 1092"/>
                  <a:gd name="T52" fmla="*/ 2147483647 w 594"/>
                  <a:gd name="T53" fmla="*/ 2147483647 h 1092"/>
                  <a:gd name="T54" fmla="*/ 2147483647 w 594"/>
                  <a:gd name="T55" fmla="*/ 2147483647 h 1092"/>
                  <a:gd name="T56" fmla="*/ 2147483647 w 594"/>
                  <a:gd name="T57" fmla="*/ 2147483647 h 1092"/>
                  <a:gd name="T58" fmla="*/ 2147483647 w 594"/>
                  <a:gd name="T59" fmla="*/ 2147483647 h 1092"/>
                  <a:gd name="T60" fmla="*/ 2147483647 w 594"/>
                  <a:gd name="T61" fmla="*/ 2147483647 h 1092"/>
                  <a:gd name="T62" fmla="*/ 2147483647 w 594"/>
                  <a:gd name="T63" fmla="*/ 2147483647 h 1092"/>
                  <a:gd name="T64" fmla="*/ 2147483647 w 594"/>
                  <a:gd name="T65" fmla="*/ 2147483647 h 1092"/>
                  <a:gd name="T66" fmla="*/ 2147483647 w 594"/>
                  <a:gd name="T67" fmla="*/ 2147483647 h 1092"/>
                  <a:gd name="T68" fmla="*/ 2147483647 w 594"/>
                  <a:gd name="T69" fmla="*/ 2147483647 h 1092"/>
                  <a:gd name="T70" fmla="*/ 2147483647 w 594"/>
                  <a:gd name="T71" fmla="*/ 2147483647 h 1092"/>
                  <a:gd name="T72" fmla="*/ 2147483647 w 594"/>
                  <a:gd name="T73" fmla="*/ 2147483647 h 1092"/>
                  <a:gd name="T74" fmla="*/ 2147483647 w 594"/>
                  <a:gd name="T75" fmla="*/ 2147483647 h 1092"/>
                  <a:gd name="T76" fmla="*/ 2147483647 w 594"/>
                  <a:gd name="T77" fmla="*/ 2147483647 h 1092"/>
                  <a:gd name="T78" fmla="*/ 2147483647 w 594"/>
                  <a:gd name="T79" fmla="*/ 2147483647 h 1092"/>
                  <a:gd name="T80" fmla="*/ 2147483647 w 594"/>
                  <a:gd name="T81" fmla="*/ 2147483647 h 1092"/>
                  <a:gd name="T82" fmla="*/ 2147483647 w 594"/>
                  <a:gd name="T83" fmla="*/ 2147483647 h 1092"/>
                  <a:gd name="T84" fmla="*/ 2147483647 w 594"/>
                  <a:gd name="T85" fmla="*/ 2147483647 h 1092"/>
                  <a:gd name="T86" fmla="*/ 0 w 594"/>
                  <a:gd name="T87" fmla="*/ 2147483647 h 1092"/>
                  <a:gd name="T88" fmla="*/ 2147483647 w 594"/>
                  <a:gd name="T89" fmla="*/ 2147483647 h 1092"/>
                  <a:gd name="T90" fmla="*/ 2147483647 w 594"/>
                  <a:gd name="T91" fmla="*/ 2147483647 h 1092"/>
                  <a:gd name="T92" fmla="*/ 2147483647 w 594"/>
                  <a:gd name="T93" fmla="*/ 2147483647 h 1092"/>
                  <a:gd name="T94" fmla="*/ 2147483647 w 594"/>
                  <a:gd name="T95" fmla="*/ 2147483647 h 1092"/>
                  <a:gd name="T96" fmla="*/ 2147483647 w 594"/>
                  <a:gd name="T97" fmla="*/ 2147483647 h 1092"/>
                  <a:gd name="T98" fmla="*/ 2147483647 w 594"/>
                  <a:gd name="T99" fmla="*/ 2147483647 h 1092"/>
                  <a:gd name="T100" fmla="*/ 2147483647 w 594"/>
                  <a:gd name="T101" fmla="*/ 2147483647 h 1092"/>
                  <a:gd name="T102" fmla="*/ 2147483647 w 594"/>
                  <a:gd name="T103" fmla="*/ 2147483647 h 109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4"/>
                  <a:gd name="T157" fmla="*/ 0 h 1092"/>
                  <a:gd name="T158" fmla="*/ 594 w 594"/>
                  <a:gd name="T159" fmla="*/ 1092 h 109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4" h="1092">
                    <a:moveTo>
                      <a:pt x="120" y="330"/>
                    </a:moveTo>
                    <a:lnTo>
                      <a:pt x="144" y="324"/>
                    </a:lnTo>
                    <a:lnTo>
                      <a:pt x="192" y="324"/>
                    </a:lnTo>
                    <a:lnTo>
                      <a:pt x="192" y="300"/>
                    </a:lnTo>
                    <a:lnTo>
                      <a:pt x="252" y="312"/>
                    </a:lnTo>
                    <a:lnTo>
                      <a:pt x="270" y="282"/>
                    </a:lnTo>
                    <a:lnTo>
                      <a:pt x="312" y="288"/>
                    </a:lnTo>
                    <a:lnTo>
                      <a:pt x="312" y="258"/>
                    </a:lnTo>
                    <a:lnTo>
                      <a:pt x="324" y="228"/>
                    </a:lnTo>
                    <a:lnTo>
                      <a:pt x="324" y="258"/>
                    </a:lnTo>
                    <a:lnTo>
                      <a:pt x="336" y="276"/>
                    </a:lnTo>
                    <a:lnTo>
                      <a:pt x="348" y="240"/>
                    </a:lnTo>
                    <a:lnTo>
                      <a:pt x="348" y="210"/>
                    </a:lnTo>
                    <a:lnTo>
                      <a:pt x="354" y="192"/>
                    </a:lnTo>
                    <a:lnTo>
                      <a:pt x="354" y="186"/>
                    </a:lnTo>
                    <a:lnTo>
                      <a:pt x="360" y="186"/>
                    </a:lnTo>
                    <a:lnTo>
                      <a:pt x="372" y="198"/>
                    </a:lnTo>
                    <a:lnTo>
                      <a:pt x="372" y="204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96" y="168"/>
                    </a:lnTo>
                    <a:lnTo>
                      <a:pt x="396" y="150"/>
                    </a:lnTo>
                    <a:lnTo>
                      <a:pt x="390" y="138"/>
                    </a:lnTo>
                    <a:lnTo>
                      <a:pt x="402" y="126"/>
                    </a:lnTo>
                    <a:lnTo>
                      <a:pt x="414" y="126"/>
                    </a:lnTo>
                    <a:lnTo>
                      <a:pt x="420" y="132"/>
                    </a:lnTo>
                    <a:lnTo>
                      <a:pt x="426" y="132"/>
                    </a:lnTo>
                    <a:lnTo>
                      <a:pt x="432" y="126"/>
                    </a:lnTo>
                    <a:lnTo>
                      <a:pt x="438" y="114"/>
                    </a:lnTo>
                    <a:lnTo>
                      <a:pt x="450" y="102"/>
                    </a:lnTo>
                    <a:lnTo>
                      <a:pt x="456" y="90"/>
                    </a:lnTo>
                    <a:lnTo>
                      <a:pt x="462" y="72"/>
                    </a:lnTo>
                    <a:lnTo>
                      <a:pt x="462" y="42"/>
                    </a:lnTo>
                    <a:lnTo>
                      <a:pt x="492" y="0"/>
                    </a:lnTo>
                    <a:lnTo>
                      <a:pt x="546" y="60"/>
                    </a:lnTo>
                    <a:lnTo>
                      <a:pt x="546" y="90"/>
                    </a:lnTo>
                    <a:lnTo>
                      <a:pt x="552" y="96"/>
                    </a:lnTo>
                    <a:lnTo>
                      <a:pt x="558" y="114"/>
                    </a:lnTo>
                    <a:lnTo>
                      <a:pt x="576" y="150"/>
                    </a:lnTo>
                    <a:lnTo>
                      <a:pt x="582" y="156"/>
                    </a:lnTo>
                    <a:lnTo>
                      <a:pt x="582" y="162"/>
                    </a:lnTo>
                    <a:lnTo>
                      <a:pt x="564" y="216"/>
                    </a:lnTo>
                    <a:lnTo>
                      <a:pt x="594" y="276"/>
                    </a:lnTo>
                    <a:lnTo>
                      <a:pt x="594" y="288"/>
                    </a:lnTo>
                    <a:lnTo>
                      <a:pt x="588" y="294"/>
                    </a:lnTo>
                    <a:lnTo>
                      <a:pt x="576" y="294"/>
                    </a:lnTo>
                    <a:lnTo>
                      <a:pt x="564" y="288"/>
                    </a:lnTo>
                    <a:lnTo>
                      <a:pt x="558" y="282"/>
                    </a:lnTo>
                    <a:lnTo>
                      <a:pt x="552" y="282"/>
                    </a:lnTo>
                    <a:lnTo>
                      <a:pt x="522" y="288"/>
                    </a:lnTo>
                    <a:lnTo>
                      <a:pt x="528" y="330"/>
                    </a:lnTo>
                    <a:lnTo>
                      <a:pt x="522" y="336"/>
                    </a:lnTo>
                    <a:lnTo>
                      <a:pt x="516" y="348"/>
                    </a:lnTo>
                    <a:lnTo>
                      <a:pt x="504" y="354"/>
                    </a:lnTo>
                    <a:lnTo>
                      <a:pt x="486" y="390"/>
                    </a:lnTo>
                    <a:lnTo>
                      <a:pt x="486" y="402"/>
                    </a:lnTo>
                    <a:lnTo>
                      <a:pt x="492" y="414"/>
                    </a:lnTo>
                    <a:lnTo>
                      <a:pt x="504" y="450"/>
                    </a:lnTo>
                    <a:lnTo>
                      <a:pt x="498" y="468"/>
                    </a:lnTo>
                    <a:lnTo>
                      <a:pt x="486" y="510"/>
                    </a:lnTo>
                    <a:lnTo>
                      <a:pt x="462" y="570"/>
                    </a:lnTo>
                    <a:lnTo>
                      <a:pt x="432" y="642"/>
                    </a:lnTo>
                    <a:lnTo>
                      <a:pt x="390" y="720"/>
                    </a:lnTo>
                    <a:lnTo>
                      <a:pt x="324" y="852"/>
                    </a:lnTo>
                    <a:lnTo>
                      <a:pt x="312" y="894"/>
                    </a:lnTo>
                    <a:lnTo>
                      <a:pt x="306" y="912"/>
                    </a:lnTo>
                    <a:lnTo>
                      <a:pt x="306" y="948"/>
                    </a:lnTo>
                    <a:lnTo>
                      <a:pt x="294" y="984"/>
                    </a:lnTo>
                    <a:lnTo>
                      <a:pt x="276" y="1014"/>
                    </a:lnTo>
                    <a:lnTo>
                      <a:pt x="258" y="1032"/>
                    </a:lnTo>
                    <a:lnTo>
                      <a:pt x="240" y="1044"/>
                    </a:lnTo>
                    <a:lnTo>
                      <a:pt x="222" y="1062"/>
                    </a:lnTo>
                    <a:lnTo>
                      <a:pt x="216" y="1062"/>
                    </a:lnTo>
                    <a:lnTo>
                      <a:pt x="210" y="1068"/>
                    </a:lnTo>
                    <a:lnTo>
                      <a:pt x="186" y="1068"/>
                    </a:lnTo>
                    <a:lnTo>
                      <a:pt x="150" y="1086"/>
                    </a:lnTo>
                    <a:lnTo>
                      <a:pt x="114" y="1092"/>
                    </a:lnTo>
                    <a:lnTo>
                      <a:pt x="78" y="1074"/>
                    </a:lnTo>
                    <a:lnTo>
                      <a:pt x="60" y="1056"/>
                    </a:lnTo>
                    <a:lnTo>
                      <a:pt x="48" y="1038"/>
                    </a:lnTo>
                    <a:lnTo>
                      <a:pt x="36" y="1026"/>
                    </a:lnTo>
                    <a:lnTo>
                      <a:pt x="36" y="1020"/>
                    </a:lnTo>
                    <a:lnTo>
                      <a:pt x="30" y="1014"/>
                    </a:lnTo>
                    <a:lnTo>
                      <a:pt x="48" y="990"/>
                    </a:lnTo>
                    <a:lnTo>
                      <a:pt x="42" y="978"/>
                    </a:lnTo>
                    <a:lnTo>
                      <a:pt x="24" y="948"/>
                    </a:lnTo>
                    <a:lnTo>
                      <a:pt x="12" y="900"/>
                    </a:lnTo>
                    <a:lnTo>
                      <a:pt x="0" y="834"/>
                    </a:lnTo>
                    <a:lnTo>
                      <a:pt x="0" y="786"/>
                    </a:lnTo>
                    <a:lnTo>
                      <a:pt x="6" y="756"/>
                    </a:lnTo>
                    <a:lnTo>
                      <a:pt x="18" y="738"/>
                    </a:lnTo>
                    <a:lnTo>
                      <a:pt x="60" y="696"/>
                    </a:lnTo>
                    <a:lnTo>
                      <a:pt x="72" y="678"/>
                    </a:lnTo>
                    <a:lnTo>
                      <a:pt x="90" y="672"/>
                    </a:lnTo>
                    <a:lnTo>
                      <a:pt x="96" y="660"/>
                    </a:lnTo>
                    <a:lnTo>
                      <a:pt x="108" y="654"/>
                    </a:lnTo>
                    <a:lnTo>
                      <a:pt x="108" y="636"/>
                    </a:lnTo>
                    <a:lnTo>
                      <a:pt x="102" y="600"/>
                    </a:lnTo>
                    <a:lnTo>
                      <a:pt x="96" y="558"/>
                    </a:lnTo>
                    <a:lnTo>
                      <a:pt x="96" y="522"/>
                    </a:lnTo>
                    <a:lnTo>
                      <a:pt x="78" y="432"/>
                    </a:lnTo>
                    <a:lnTo>
                      <a:pt x="90" y="408"/>
                    </a:lnTo>
                    <a:lnTo>
                      <a:pt x="132" y="366"/>
                    </a:lnTo>
                    <a:lnTo>
                      <a:pt x="132" y="360"/>
                    </a:lnTo>
                    <a:lnTo>
                      <a:pt x="120" y="3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2" name="Libya" descr="© INSCALE GmbH, 18.06.2010"/>
              <p:cNvSpPr>
                <a:spLocks/>
              </p:cNvSpPr>
              <p:nvPr/>
            </p:nvSpPr>
            <p:spPr bwMode="auto">
              <a:xfrm>
                <a:off x="2822" y="1625"/>
                <a:ext cx="281" cy="284"/>
              </a:xfrm>
              <a:custGeom>
                <a:avLst/>
                <a:gdLst>
                  <a:gd name="T0" fmla="*/ 2147483647 w 1098"/>
                  <a:gd name="T1" fmla="*/ 2147483647 h 1110"/>
                  <a:gd name="T2" fmla="*/ 2147483647 w 1098"/>
                  <a:gd name="T3" fmla="*/ 2147483647 h 1110"/>
                  <a:gd name="T4" fmla="*/ 2147483647 w 1098"/>
                  <a:gd name="T5" fmla="*/ 2147483647 h 1110"/>
                  <a:gd name="T6" fmla="*/ 2147483647 w 1098"/>
                  <a:gd name="T7" fmla="*/ 2147483647 h 1110"/>
                  <a:gd name="T8" fmla="*/ 2147483647 w 1098"/>
                  <a:gd name="T9" fmla="*/ 2147483647 h 1110"/>
                  <a:gd name="T10" fmla="*/ 2147483647 w 1098"/>
                  <a:gd name="T11" fmla="*/ 2147483647 h 1110"/>
                  <a:gd name="T12" fmla="*/ 2147483647 w 1098"/>
                  <a:gd name="T13" fmla="*/ 2147483647 h 1110"/>
                  <a:gd name="T14" fmla="*/ 2147483647 w 1098"/>
                  <a:gd name="T15" fmla="*/ 2147483647 h 1110"/>
                  <a:gd name="T16" fmla="*/ 2147483647 w 1098"/>
                  <a:gd name="T17" fmla="*/ 2147483647 h 1110"/>
                  <a:gd name="T18" fmla="*/ 2147483647 w 1098"/>
                  <a:gd name="T19" fmla="*/ 2147483647 h 1110"/>
                  <a:gd name="T20" fmla="*/ 2147483647 w 1098"/>
                  <a:gd name="T21" fmla="*/ 2147483647 h 1110"/>
                  <a:gd name="T22" fmla="*/ 2147483647 w 1098"/>
                  <a:gd name="T23" fmla="*/ 2147483647 h 1110"/>
                  <a:gd name="T24" fmla="*/ 0 w 1098"/>
                  <a:gd name="T25" fmla="*/ 2147483647 h 1110"/>
                  <a:gd name="T26" fmla="*/ 2147483647 w 1098"/>
                  <a:gd name="T27" fmla="*/ 2147483647 h 1110"/>
                  <a:gd name="T28" fmla="*/ 2147483647 w 1098"/>
                  <a:gd name="T29" fmla="*/ 2147483647 h 1110"/>
                  <a:gd name="T30" fmla="*/ 2147483647 w 1098"/>
                  <a:gd name="T31" fmla="*/ 2147483647 h 1110"/>
                  <a:gd name="T32" fmla="*/ 2147483647 w 1098"/>
                  <a:gd name="T33" fmla="*/ 2147483647 h 1110"/>
                  <a:gd name="T34" fmla="*/ 2147483647 w 1098"/>
                  <a:gd name="T35" fmla="*/ 2147483647 h 1110"/>
                  <a:gd name="T36" fmla="*/ 2147483647 w 1098"/>
                  <a:gd name="T37" fmla="*/ 2147483647 h 1110"/>
                  <a:gd name="T38" fmla="*/ 2147483647 w 1098"/>
                  <a:gd name="T39" fmla="*/ 2147483647 h 1110"/>
                  <a:gd name="T40" fmla="*/ 2147483647 w 1098"/>
                  <a:gd name="T41" fmla="*/ 2147483647 h 1110"/>
                  <a:gd name="T42" fmla="*/ 2147483647 w 1098"/>
                  <a:gd name="T43" fmla="*/ 2147483647 h 1110"/>
                  <a:gd name="T44" fmla="*/ 2147483647 w 1098"/>
                  <a:gd name="T45" fmla="*/ 2147483647 h 1110"/>
                  <a:gd name="T46" fmla="*/ 2147483647 w 1098"/>
                  <a:gd name="T47" fmla="*/ 2147483647 h 1110"/>
                  <a:gd name="T48" fmla="*/ 2147483647 w 1098"/>
                  <a:gd name="T49" fmla="*/ 2147483647 h 1110"/>
                  <a:gd name="T50" fmla="*/ 2147483647 w 1098"/>
                  <a:gd name="T51" fmla="*/ 2147483647 h 1110"/>
                  <a:gd name="T52" fmla="*/ 2147483647 w 1098"/>
                  <a:gd name="T53" fmla="*/ 2147483647 h 1110"/>
                  <a:gd name="T54" fmla="*/ 2147483647 w 1098"/>
                  <a:gd name="T55" fmla="*/ 2147483647 h 1110"/>
                  <a:gd name="T56" fmla="*/ 2147483647 w 1098"/>
                  <a:gd name="T57" fmla="*/ 2147483647 h 1110"/>
                  <a:gd name="T58" fmla="*/ 2147483647 w 1098"/>
                  <a:gd name="T59" fmla="*/ 2147483647 h 1110"/>
                  <a:gd name="T60" fmla="*/ 2147483647 w 1098"/>
                  <a:gd name="T61" fmla="*/ 2147483647 h 1110"/>
                  <a:gd name="T62" fmla="*/ 2147483647 w 1098"/>
                  <a:gd name="T63" fmla="*/ 2147483647 h 1110"/>
                  <a:gd name="T64" fmla="*/ 2147483647 w 1098"/>
                  <a:gd name="T65" fmla="*/ 2147483647 h 1110"/>
                  <a:gd name="T66" fmla="*/ 2147483647 w 1098"/>
                  <a:gd name="T67" fmla="*/ 2147483647 h 1110"/>
                  <a:gd name="T68" fmla="*/ 2147483647 w 1098"/>
                  <a:gd name="T69" fmla="*/ 2147483647 h 1110"/>
                  <a:gd name="T70" fmla="*/ 2147483647 w 1098"/>
                  <a:gd name="T71" fmla="*/ 2147483647 h 1110"/>
                  <a:gd name="T72" fmla="*/ 2147483647 w 1098"/>
                  <a:gd name="T73" fmla="*/ 2147483647 h 1110"/>
                  <a:gd name="T74" fmla="*/ 2147483647 w 1098"/>
                  <a:gd name="T75" fmla="*/ 2147483647 h 1110"/>
                  <a:gd name="T76" fmla="*/ 2147483647 w 1098"/>
                  <a:gd name="T77" fmla="*/ 2147483647 h 1110"/>
                  <a:gd name="T78" fmla="*/ 2147483647 w 1098"/>
                  <a:gd name="T79" fmla="*/ 2147483647 h 1110"/>
                  <a:gd name="T80" fmla="*/ 2147483647 w 1098"/>
                  <a:gd name="T81" fmla="*/ 2147483647 h 1110"/>
                  <a:gd name="T82" fmla="*/ 2147483647 w 1098"/>
                  <a:gd name="T83" fmla="*/ 2147483647 h 1110"/>
                  <a:gd name="T84" fmla="*/ 2147483647 w 1098"/>
                  <a:gd name="T85" fmla="*/ 2147483647 h 1110"/>
                  <a:gd name="T86" fmla="*/ 2147483647 w 1098"/>
                  <a:gd name="T87" fmla="*/ 2147483647 h 1110"/>
                  <a:gd name="T88" fmla="*/ 2147483647 w 1098"/>
                  <a:gd name="T89" fmla="*/ 2147483647 h 1110"/>
                  <a:gd name="T90" fmla="*/ 2147483647 w 1098"/>
                  <a:gd name="T91" fmla="*/ 2147483647 h 1110"/>
                  <a:gd name="T92" fmla="*/ 2147483647 w 1098"/>
                  <a:gd name="T93" fmla="*/ 2147483647 h 1110"/>
                  <a:gd name="T94" fmla="*/ 2147483647 w 1098"/>
                  <a:gd name="T95" fmla="*/ 2147483647 h 1110"/>
                  <a:gd name="T96" fmla="*/ 2147483647 w 1098"/>
                  <a:gd name="T97" fmla="*/ 2147483647 h 1110"/>
                  <a:gd name="T98" fmla="*/ 2147483647 w 1098"/>
                  <a:gd name="T99" fmla="*/ 2147483647 h 1110"/>
                  <a:gd name="T100" fmla="*/ 2147483647 w 1098"/>
                  <a:gd name="T101" fmla="*/ 2147483647 h 1110"/>
                  <a:gd name="T102" fmla="*/ 2147483647 w 1098"/>
                  <a:gd name="T103" fmla="*/ 2147483647 h 1110"/>
                  <a:gd name="T104" fmla="*/ 2147483647 w 1098"/>
                  <a:gd name="T105" fmla="*/ 2147483647 h 1110"/>
                  <a:gd name="T106" fmla="*/ 2147483647 w 1098"/>
                  <a:gd name="T107" fmla="*/ 2147483647 h 1110"/>
                  <a:gd name="T108" fmla="*/ 2147483647 w 1098"/>
                  <a:gd name="T109" fmla="*/ 2147483647 h 1110"/>
                  <a:gd name="T110" fmla="*/ 2147483647 w 1098"/>
                  <a:gd name="T111" fmla="*/ 2147483647 h 1110"/>
                  <a:gd name="T112" fmla="*/ 2147483647 w 1098"/>
                  <a:gd name="T113" fmla="*/ 2147483647 h 111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98"/>
                  <a:gd name="T172" fmla="*/ 0 h 1110"/>
                  <a:gd name="T173" fmla="*/ 1098 w 1098"/>
                  <a:gd name="T174" fmla="*/ 1110 h 111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98" h="1110">
                    <a:moveTo>
                      <a:pt x="156" y="60"/>
                    </a:moveTo>
                    <a:lnTo>
                      <a:pt x="150" y="66"/>
                    </a:lnTo>
                    <a:lnTo>
                      <a:pt x="126" y="78"/>
                    </a:lnTo>
                    <a:lnTo>
                      <a:pt x="114" y="78"/>
                    </a:lnTo>
                    <a:lnTo>
                      <a:pt x="102" y="84"/>
                    </a:lnTo>
                    <a:lnTo>
                      <a:pt x="96" y="90"/>
                    </a:lnTo>
                    <a:lnTo>
                      <a:pt x="90" y="102"/>
                    </a:lnTo>
                    <a:lnTo>
                      <a:pt x="84" y="108"/>
                    </a:lnTo>
                    <a:lnTo>
                      <a:pt x="78" y="120"/>
                    </a:lnTo>
                    <a:lnTo>
                      <a:pt x="72" y="120"/>
                    </a:lnTo>
                    <a:lnTo>
                      <a:pt x="54" y="138"/>
                    </a:lnTo>
                    <a:lnTo>
                      <a:pt x="54" y="156"/>
                    </a:lnTo>
                    <a:lnTo>
                      <a:pt x="66" y="180"/>
                    </a:lnTo>
                    <a:lnTo>
                      <a:pt x="66" y="204"/>
                    </a:lnTo>
                    <a:lnTo>
                      <a:pt x="36" y="234"/>
                    </a:lnTo>
                    <a:lnTo>
                      <a:pt x="30" y="234"/>
                    </a:lnTo>
                    <a:lnTo>
                      <a:pt x="24" y="240"/>
                    </a:lnTo>
                    <a:lnTo>
                      <a:pt x="12" y="246"/>
                    </a:lnTo>
                    <a:lnTo>
                      <a:pt x="6" y="246"/>
                    </a:lnTo>
                    <a:lnTo>
                      <a:pt x="0" y="252"/>
                    </a:lnTo>
                    <a:lnTo>
                      <a:pt x="12" y="270"/>
                    </a:lnTo>
                    <a:lnTo>
                      <a:pt x="36" y="330"/>
                    </a:lnTo>
                    <a:lnTo>
                      <a:pt x="48" y="354"/>
                    </a:lnTo>
                    <a:lnTo>
                      <a:pt x="48" y="360"/>
                    </a:lnTo>
                    <a:lnTo>
                      <a:pt x="42" y="372"/>
                    </a:lnTo>
                    <a:lnTo>
                      <a:pt x="42" y="402"/>
                    </a:lnTo>
                    <a:lnTo>
                      <a:pt x="36" y="408"/>
                    </a:lnTo>
                    <a:lnTo>
                      <a:pt x="36" y="414"/>
                    </a:lnTo>
                    <a:lnTo>
                      <a:pt x="42" y="432"/>
                    </a:lnTo>
                    <a:lnTo>
                      <a:pt x="30" y="456"/>
                    </a:lnTo>
                    <a:lnTo>
                      <a:pt x="36" y="510"/>
                    </a:lnTo>
                    <a:lnTo>
                      <a:pt x="36" y="516"/>
                    </a:lnTo>
                    <a:lnTo>
                      <a:pt x="42" y="522"/>
                    </a:lnTo>
                    <a:lnTo>
                      <a:pt x="42" y="534"/>
                    </a:lnTo>
                    <a:lnTo>
                      <a:pt x="36" y="546"/>
                    </a:lnTo>
                    <a:lnTo>
                      <a:pt x="30" y="552"/>
                    </a:lnTo>
                    <a:lnTo>
                      <a:pt x="18" y="558"/>
                    </a:lnTo>
                    <a:lnTo>
                      <a:pt x="6" y="558"/>
                    </a:lnTo>
                    <a:lnTo>
                      <a:pt x="0" y="564"/>
                    </a:lnTo>
                    <a:lnTo>
                      <a:pt x="0" y="570"/>
                    </a:lnTo>
                    <a:lnTo>
                      <a:pt x="6" y="582"/>
                    </a:lnTo>
                    <a:lnTo>
                      <a:pt x="18" y="594"/>
                    </a:lnTo>
                    <a:lnTo>
                      <a:pt x="24" y="612"/>
                    </a:lnTo>
                    <a:lnTo>
                      <a:pt x="36" y="624"/>
                    </a:lnTo>
                    <a:lnTo>
                      <a:pt x="42" y="636"/>
                    </a:lnTo>
                    <a:lnTo>
                      <a:pt x="48" y="642"/>
                    </a:lnTo>
                    <a:lnTo>
                      <a:pt x="48" y="684"/>
                    </a:lnTo>
                    <a:lnTo>
                      <a:pt x="72" y="708"/>
                    </a:lnTo>
                    <a:lnTo>
                      <a:pt x="96" y="696"/>
                    </a:lnTo>
                    <a:lnTo>
                      <a:pt x="102" y="696"/>
                    </a:lnTo>
                    <a:lnTo>
                      <a:pt x="138" y="714"/>
                    </a:lnTo>
                    <a:lnTo>
                      <a:pt x="150" y="714"/>
                    </a:lnTo>
                    <a:lnTo>
                      <a:pt x="162" y="726"/>
                    </a:lnTo>
                    <a:lnTo>
                      <a:pt x="162" y="732"/>
                    </a:lnTo>
                    <a:lnTo>
                      <a:pt x="168" y="744"/>
                    </a:lnTo>
                    <a:lnTo>
                      <a:pt x="174" y="762"/>
                    </a:lnTo>
                    <a:lnTo>
                      <a:pt x="180" y="774"/>
                    </a:lnTo>
                    <a:lnTo>
                      <a:pt x="186" y="780"/>
                    </a:lnTo>
                    <a:lnTo>
                      <a:pt x="186" y="786"/>
                    </a:lnTo>
                    <a:lnTo>
                      <a:pt x="222" y="792"/>
                    </a:lnTo>
                    <a:lnTo>
                      <a:pt x="234" y="792"/>
                    </a:lnTo>
                    <a:lnTo>
                      <a:pt x="246" y="798"/>
                    </a:lnTo>
                    <a:lnTo>
                      <a:pt x="258" y="798"/>
                    </a:lnTo>
                    <a:lnTo>
                      <a:pt x="276" y="804"/>
                    </a:lnTo>
                    <a:lnTo>
                      <a:pt x="288" y="810"/>
                    </a:lnTo>
                    <a:lnTo>
                      <a:pt x="294" y="810"/>
                    </a:lnTo>
                    <a:lnTo>
                      <a:pt x="300" y="816"/>
                    </a:lnTo>
                    <a:lnTo>
                      <a:pt x="312" y="822"/>
                    </a:lnTo>
                    <a:lnTo>
                      <a:pt x="318" y="828"/>
                    </a:lnTo>
                    <a:lnTo>
                      <a:pt x="324" y="840"/>
                    </a:lnTo>
                    <a:lnTo>
                      <a:pt x="336" y="846"/>
                    </a:lnTo>
                    <a:lnTo>
                      <a:pt x="342" y="852"/>
                    </a:lnTo>
                    <a:lnTo>
                      <a:pt x="360" y="846"/>
                    </a:lnTo>
                    <a:lnTo>
                      <a:pt x="396" y="828"/>
                    </a:lnTo>
                    <a:lnTo>
                      <a:pt x="456" y="792"/>
                    </a:lnTo>
                    <a:lnTo>
                      <a:pt x="468" y="786"/>
                    </a:lnTo>
                    <a:lnTo>
                      <a:pt x="1026" y="1110"/>
                    </a:lnTo>
                    <a:lnTo>
                      <a:pt x="1026" y="1062"/>
                    </a:lnTo>
                    <a:lnTo>
                      <a:pt x="1098" y="1062"/>
                    </a:lnTo>
                    <a:lnTo>
                      <a:pt x="1098" y="828"/>
                    </a:lnTo>
                    <a:lnTo>
                      <a:pt x="1092" y="750"/>
                    </a:lnTo>
                    <a:lnTo>
                      <a:pt x="1092" y="660"/>
                    </a:lnTo>
                    <a:lnTo>
                      <a:pt x="1086" y="564"/>
                    </a:lnTo>
                    <a:lnTo>
                      <a:pt x="1086" y="468"/>
                    </a:lnTo>
                    <a:lnTo>
                      <a:pt x="1080" y="390"/>
                    </a:lnTo>
                    <a:lnTo>
                      <a:pt x="1080" y="306"/>
                    </a:lnTo>
                    <a:lnTo>
                      <a:pt x="1068" y="270"/>
                    </a:lnTo>
                    <a:lnTo>
                      <a:pt x="1056" y="258"/>
                    </a:lnTo>
                    <a:lnTo>
                      <a:pt x="1050" y="246"/>
                    </a:lnTo>
                    <a:lnTo>
                      <a:pt x="1050" y="240"/>
                    </a:lnTo>
                    <a:lnTo>
                      <a:pt x="1056" y="228"/>
                    </a:lnTo>
                    <a:lnTo>
                      <a:pt x="1062" y="222"/>
                    </a:lnTo>
                    <a:lnTo>
                      <a:pt x="1068" y="210"/>
                    </a:lnTo>
                    <a:lnTo>
                      <a:pt x="1074" y="204"/>
                    </a:lnTo>
                    <a:lnTo>
                      <a:pt x="1074" y="198"/>
                    </a:lnTo>
                    <a:lnTo>
                      <a:pt x="1068" y="186"/>
                    </a:lnTo>
                    <a:lnTo>
                      <a:pt x="1056" y="180"/>
                    </a:lnTo>
                    <a:lnTo>
                      <a:pt x="1056" y="150"/>
                    </a:lnTo>
                    <a:lnTo>
                      <a:pt x="1080" y="126"/>
                    </a:lnTo>
                    <a:lnTo>
                      <a:pt x="1074" y="114"/>
                    </a:lnTo>
                    <a:lnTo>
                      <a:pt x="1074" y="96"/>
                    </a:lnTo>
                    <a:lnTo>
                      <a:pt x="1056" y="102"/>
                    </a:lnTo>
                    <a:lnTo>
                      <a:pt x="1044" y="90"/>
                    </a:lnTo>
                    <a:lnTo>
                      <a:pt x="1032" y="102"/>
                    </a:lnTo>
                    <a:lnTo>
                      <a:pt x="1026" y="102"/>
                    </a:lnTo>
                    <a:lnTo>
                      <a:pt x="1020" y="96"/>
                    </a:lnTo>
                    <a:lnTo>
                      <a:pt x="1008" y="90"/>
                    </a:lnTo>
                    <a:lnTo>
                      <a:pt x="1002" y="84"/>
                    </a:lnTo>
                    <a:lnTo>
                      <a:pt x="990" y="78"/>
                    </a:lnTo>
                    <a:lnTo>
                      <a:pt x="978" y="78"/>
                    </a:lnTo>
                    <a:lnTo>
                      <a:pt x="966" y="84"/>
                    </a:lnTo>
                    <a:lnTo>
                      <a:pt x="954" y="84"/>
                    </a:lnTo>
                    <a:lnTo>
                      <a:pt x="942" y="78"/>
                    </a:lnTo>
                    <a:lnTo>
                      <a:pt x="936" y="72"/>
                    </a:lnTo>
                    <a:lnTo>
                      <a:pt x="936" y="48"/>
                    </a:lnTo>
                    <a:lnTo>
                      <a:pt x="930" y="42"/>
                    </a:lnTo>
                    <a:lnTo>
                      <a:pt x="918" y="36"/>
                    </a:lnTo>
                    <a:lnTo>
                      <a:pt x="882" y="36"/>
                    </a:lnTo>
                    <a:lnTo>
                      <a:pt x="876" y="30"/>
                    </a:lnTo>
                    <a:lnTo>
                      <a:pt x="864" y="30"/>
                    </a:lnTo>
                    <a:lnTo>
                      <a:pt x="852" y="24"/>
                    </a:lnTo>
                    <a:lnTo>
                      <a:pt x="840" y="24"/>
                    </a:lnTo>
                    <a:lnTo>
                      <a:pt x="834" y="30"/>
                    </a:lnTo>
                    <a:lnTo>
                      <a:pt x="834" y="36"/>
                    </a:lnTo>
                    <a:lnTo>
                      <a:pt x="798" y="36"/>
                    </a:lnTo>
                    <a:lnTo>
                      <a:pt x="780" y="42"/>
                    </a:lnTo>
                    <a:lnTo>
                      <a:pt x="768" y="48"/>
                    </a:lnTo>
                    <a:lnTo>
                      <a:pt x="732" y="84"/>
                    </a:lnTo>
                    <a:lnTo>
                      <a:pt x="720" y="108"/>
                    </a:lnTo>
                    <a:lnTo>
                      <a:pt x="720" y="120"/>
                    </a:lnTo>
                    <a:lnTo>
                      <a:pt x="726" y="138"/>
                    </a:lnTo>
                    <a:lnTo>
                      <a:pt x="738" y="150"/>
                    </a:lnTo>
                    <a:lnTo>
                      <a:pt x="744" y="162"/>
                    </a:lnTo>
                    <a:lnTo>
                      <a:pt x="744" y="180"/>
                    </a:lnTo>
                    <a:lnTo>
                      <a:pt x="738" y="192"/>
                    </a:lnTo>
                    <a:lnTo>
                      <a:pt x="714" y="216"/>
                    </a:lnTo>
                    <a:lnTo>
                      <a:pt x="708" y="228"/>
                    </a:lnTo>
                    <a:lnTo>
                      <a:pt x="696" y="234"/>
                    </a:lnTo>
                    <a:lnTo>
                      <a:pt x="666" y="234"/>
                    </a:lnTo>
                    <a:lnTo>
                      <a:pt x="648" y="228"/>
                    </a:lnTo>
                    <a:lnTo>
                      <a:pt x="630" y="216"/>
                    </a:lnTo>
                    <a:lnTo>
                      <a:pt x="612" y="198"/>
                    </a:lnTo>
                    <a:lnTo>
                      <a:pt x="582" y="180"/>
                    </a:lnTo>
                    <a:lnTo>
                      <a:pt x="552" y="168"/>
                    </a:lnTo>
                    <a:lnTo>
                      <a:pt x="528" y="162"/>
                    </a:lnTo>
                    <a:lnTo>
                      <a:pt x="462" y="162"/>
                    </a:lnTo>
                    <a:lnTo>
                      <a:pt x="438" y="150"/>
                    </a:lnTo>
                    <a:lnTo>
                      <a:pt x="426" y="138"/>
                    </a:lnTo>
                    <a:lnTo>
                      <a:pt x="420" y="126"/>
                    </a:lnTo>
                    <a:lnTo>
                      <a:pt x="414" y="108"/>
                    </a:lnTo>
                    <a:lnTo>
                      <a:pt x="414" y="96"/>
                    </a:lnTo>
                    <a:lnTo>
                      <a:pt x="402" y="72"/>
                    </a:lnTo>
                    <a:lnTo>
                      <a:pt x="378" y="60"/>
                    </a:lnTo>
                    <a:lnTo>
                      <a:pt x="366" y="60"/>
                    </a:lnTo>
                    <a:lnTo>
                      <a:pt x="354" y="54"/>
                    </a:lnTo>
                    <a:lnTo>
                      <a:pt x="348" y="48"/>
                    </a:lnTo>
                    <a:lnTo>
                      <a:pt x="324" y="36"/>
                    </a:lnTo>
                    <a:lnTo>
                      <a:pt x="318" y="36"/>
                    </a:lnTo>
                    <a:lnTo>
                      <a:pt x="306" y="30"/>
                    </a:lnTo>
                    <a:lnTo>
                      <a:pt x="264" y="30"/>
                    </a:lnTo>
                    <a:lnTo>
                      <a:pt x="252" y="36"/>
                    </a:lnTo>
                    <a:lnTo>
                      <a:pt x="216" y="36"/>
                    </a:lnTo>
                    <a:lnTo>
                      <a:pt x="192" y="24"/>
                    </a:lnTo>
                    <a:lnTo>
                      <a:pt x="180" y="12"/>
                    </a:lnTo>
                    <a:lnTo>
                      <a:pt x="168" y="6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38" y="42"/>
                    </a:lnTo>
                    <a:lnTo>
                      <a:pt x="144" y="42"/>
                    </a:lnTo>
                    <a:lnTo>
                      <a:pt x="156" y="54"/>
                    </a:lnTo>
                    <a:lnTo>
                      <a:pt x="156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3" name="Liberia" descr="© INSCALE GmbH, 18.06.2010"/>
              <p:cNvSpPr>
                <a:spLocks/>
              </p:cNvSpPr>
              <p:nvPr/>
            </p:nvSpPr>
            <p:spPr bwMode="auto">
              <a:xfrm>
                <a:off x="2439" y="2133"/>
                <a:ext cx="79" cy="88"/>
              </a:xfrm>
              <a:custGeom>
                <a:avLst/>
                <a:gdLst>
                  <a:gd name="T0" fmla="*/ 2147483647 w 312"/>
                  <a:gd name="T1" fmla="*/ 2147483647 h 342"/>
                  <a:gd name="T2" fmla="*/ 2147483647 w 312"/>
                  <a:gd name="T3" fmla="*/ 2147483647 h 342"/>
                  <a:gd name="T4" fmla="*/ 2147483647 w 312"/>
                  <a:gd name="T5" fmla="*/ 2147483647 h 342"/>
                  <a:gd name="T6" fmla="*/ 2147483647 w 312"/>
                  <a:gd name="T7" fmla="*/ 2147483647 h 342"/>
                  <a:gd name="T8" fmla="*/ 2147483647 w 312"/>
                  <a:gd name="T9" fmla="*/ 2147483647 h 342"/>
                  <a:gd name="T10" fmla="*/ 2147483647 w 312"/>
                  <a:gd name="T11" fmla="*/ 2147483647 h 342"/>
                  <a:gd name="T12" fmla="*/ 2147483647 w 312"/>
                  <a:gd name="T13" fmla="*/ 2147483647 h 342"/>
                  <a:gd name="T14" fmla="*/ 2147483647 w 312"/>
                  <a:gd name="T15" fmla="*/ 2147483647 h 342"/>
                  <a:gd name="T16" fmla="*/ 2147483647 w 312"/>
                  <a:gd name="T17" fmla="*/ 2147483647 h 342"/>
                  <a:gd name="T18" fmla="*/ 2147483647 w 312"/>
                  <a:gd name="T19" fmla="*/ 2147483647 h 342"/>
                  <a:gd name="T20" fmla="*/ 2147483647 w 312"/>
                  <a:gd name="T21" fmla="*/ 2147483647 h 342"/>
                  <a:gd name="T22" fmla="*/ 2147483647 w 312"/>
                  <a:gd name="T23" fmla="*/ 2147483647 h 342"/>
                  <a:gd name="T24" fmla="*/ 2147483647 w 312"/>
                  <a:gd name="T25" fmla="*/ 2147483647 h 342"/>
                  <a:gd name="T26" fmla="*/ 2147483647 w 312"/>
                  <a:gd name="T27" fmla="*/ 2147483647 h 342"/>
                  <a:gd name="T28" fmla="*/ 2147483647 w 312"/>
                  <a:gd name="T29" fmla="*/ 2147483647 h 342"/>
                  <a:gd name="T30" fmla="*/ 2147483647 w 312"/>
                  <a:gd name="T31" fmla="*/ 2147483647 h 342"/>
                  <a:gd name="T32" fmla="*/ 2147483647 w 312"/>
                  <a:gd name="T33" fmla="*/ 2147483647 h 342"/>
                  <a:gd name="T34" fmla="*/ 2147483647 w 312"/>
                  <a:gd name="T35" fmla="*/ 2147483647 h 342"/>
                  <a:gd name="T36" fmla="*/ 2147483647 w 312"/>
                  <a:gd name="T37" fmla="*/ 2147483647 h 342"/>
                  <a:gd name="T38" fmla="*/ 2147483647 w 312"/>
                  <a:gd name="T39" fmla="*/ 2147483647 h 342"/>
                  <a:gd name="T40" fmla="*/ 2147483647 w 312"/>
                  <a:gd name="T41" fmla="*/ 2147483647 h 342"/>
                  <a:gd name="T42" fmla="*/ 2147483647 w 312"/>
                  <a:gd name="T43" fmla="*/ 2147483647 h 342"/>
                  <a:gd name="T44" fmla="*/ 2147483647 w 312"/>
                  <a:gd name="T45" fmla="*/ 2147483647 h 342"/>
                  <a:gd name="T46" fmla="*/ 2147483647 w 312"/>
                  <a:gd name="T47" fmla="*/ 2147483647 h 342"/>
                  <a:gd name="T48" fmla="*/ 2147483647 w 312"/>
                  <a:gd name="T49" fmla="*/ 2147483647 h 342"/>
                  <a:gd name="T50" fmla="*/ 2147483647 w 312"/>
                  <a:gd name="T51" fmla="*/ 0 h 342"/>
                  <a:gd name="T52" fmla="*/ 2147483647 w 312"/>
                  <a:gd name="T53" fmla="*/ 0 h 342"/>
                  <a:gd name="T54" fmla="*/ 2147483647 w 312"/>
                  <a:gd name="T55" fmla="*/ 2147483647 h 342"/>
                  <a:gd name="T56" fmla="*/ 2147483647 w 312"/>
                  <a:gd name="T57" fmla="*/ 2147483647 h 342"/>
                  <a:gd name="T58" fmla="*/ 2147483647 w 312"/>
                  <a:gd name="T59" fmla="*/ 2147483647 h 342"/>
                  <a:gd name="T60" fmla="*/ 2147483647 w 312"/>
                  <a:gd name="T61" fmla="*/ 2147483647 h 342"/>
                  <a:gd name="T62" fmla="*/ 2147483647 w 312"/>
                  <a:gd name="T63" fmla="*/ 2147483647 h 342"/>
                  <a:gd name="T64" fmla="*/ 2147483647 w 312"/>
                  <a:gd name="T65" fmla="*/ 2147483647 h 342"/>
                  <a:gd name="T66" fmla="*/ 2147483647 w 312"/>
                  <a:gd name="T67" fmla="*/ 2147483647 h 342"/>
                  <a:gd name="T68" fmla="*/ 2147483647 w 312"/>
                  <a:gd name="T69" fmla="*/ 2147483647 h 342"/>
                  <a:gd name="T70" fmla="*/ 2147483647 w 312"/>
                  <a:gd name="T71" fmla="*/ 2147483647 h 342"/>
                  <a:gd name="T72" fmla="*/ 2147483647 w 312"/>
                  <a:gd name="T73" fmla="*/ 2147483647 h 342"/>
                  <a:gd name="T74" fmla="*/ 2147483647 w 312"/>
                  <a:gd name="T75" fmla="*/ 2147483647 h 342"/>
                  <a:gd name="T76" fmla="*/ 2147483647 w 312"/>
                  <a:gd name="T77" fmla="*/ 2147483647 h 342"/>
                  <a:gd name="T78" fmla="*/ 0 w 312"/>
                  <a:gd name="T79" fmla="*/ 2147483647 h 342"/>
                  <a:gd name="T80" fmla="*/ 2147483647 w 312"/>
                  <a:gd name="T81" fmla="*/ 2147483647 h 342"/>
                  <a:gd name="T82" fmla="*/ 2147483647 w 312"/>
                  <a:gd name="T83" fmla="*/ 2147483647 h 342"/>
                  <a:gd name="T84" fmla="*/ 2147483647 w 312"/>
                  <a:gd name="T85" fmla="*/ 2147483647 h 342"/>
                  <a:gd name="T86" fmla="*/ 2147483647 w 312"/>
                  <a:gd name="T87" fmla="*/ 2147483647 h 342"/>
                  <a:gd name="T88" fmla="*/ 2147483647 w 312"/>
                  <a:gd name="T89" fmla="*/ 2147483647 h 342"/>
                  <a:gd name="T90" fmla="*/ 2147483647 w 312"/>
                  <a:gd name="T91" fmla="*/ 2147483647 h 342"/>
                  <a:gd name="T92" fmla="*/ 2147483647 w 312"/>
                  <a:gd name="T93" fmla="*/ 2147483647 h 342"/>
                  <a:gd name="T94" fmla="*/ 2147483647 w 312"/>
                  <a:gd name="T95" fmla="*/ 2147483647 h 342"/>
                  <a:gd name="T96" fmla="*/ 2147483647 w 312"/>
                  <a:gd name="T97" fmla="*/ 2147483647 h 342"/>
                  <a:gd name="T98" fmla="*/ 2147483647 w 312"/>
                  <a:gd name="T99" fmla="*/ 2147483647 h 342"/>
                  <a:gd name="T100" fmla="*/ 2147483647 w 312"/>
                  <a:gd name="T101" fmla="*/ 2147483647 h 342"/>
                  <a:gd name="T102" fmla="*/ 2147483647 w 312"/>
                  <a:gd name="T103" fmla="*/ 2147483647 h 342"/>
                  <a:gd name="T104" fmla="*/ 2147483647 w 312"/>
                  <a:gd name="T105" fmla="*/ 2147483647 h 342"/>
                  <a:gd name="T106" fmla="*/ 2147483647 w 312"/>
                  <a:gd name="T107" fmla="*/ 2147483647 h 342"/>
                  <a:gd name="T108" fmla="*/ 2147483647 w 312"/>
                  <a:gd name="T109" fmla="*/ 2147483647 h 342"/>
                  <a:gd name="T110" fmla="*/ 2147483647 w 312"/>
                  <a:gd name="T111" fmla="*/ 2147483647 h 342"/>
                  <a:gd name="T112" fmla="*/ 2147483647 w 312"/>
                  <a:gd name="T113" fmla="*/ 2147483647 h 342"/>
                  <a:gd name="T114" fmla="*/ 2147483647 w 312"/>
                  <a:gd name="T115" fmla="*/ 2147483647 h 342"/>
                  <a:gd name="T116" fmla="*/ 2147483647 w 312"/>
                  <a:gd name="T117" fmla="*/ 2147483647 h 342"/>
                  <a:gd name="T118" fmla="*/ 2147483647 w 312"/>
                  <a:gd name="T119" fmla="*/ 2147483647 h 342"/>
                  <a:gd name="T120" fmla="*/ 2147483647 w 312"/>
                  <a:gd name="T121" fmla="*/ 2147483647 h 34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12"/>
                  <a:gd name="T184" fmla="*/ 0 h 342"/>
                  <a:gd name="T185" fmla="*/ 312 w 312"/>
                  <a:gd name="T186" fmla="*/ 342 h 34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12" h="342">
                    <a:moveTo>
                      <a:pt x="312" y="252"/>
                    </a:moveTo>
                    <a:lnTo>
                      <a:pt x="312" y="240"/>
                    </a:lnTo>
                    <a:lnTo>
                      <a:pt x="282" y="210"/>
                    </a:lnTo>
                    <a:lnTo>
                      <a:pt x="282" y="180"/>
                    </a:lnTo>
                    <a:lnTo>
                      <a:pt x="246" y="186"/>
                    </a:lnTo>
                    <a:lnTo>
                      <a:pt x="246" y="174"/>
                    </a:lnTo>
                    <a:lnTo>
                      <a:pt x="228" y="174"/>
                    </a:lnTo>
                    <a:lnTo>
                      <a:pt x="222" y="168"/>
                    </a:lnTo>
                    <a:lnTo>
                      <a:pt x="228" y="156"/>
                    </a:lnTo>
                    <a:lnTo>
                      <a:pt x="240" y="150"/>
                    </a:lnTo>
                    <a:lnTo>
                      <a:pt x="246" y="132"/>
                    </a:lnTo>
                    <a:lnTo>
                      <a:pt x="246" y="108"/>
                    </a:lnTo>
                    <a:lnTo>
                      <a:pt x="228" y="72"/>
                    </a:lnTo>
                    <a:lnTo>
                      <a:pt x="222" y="72"/>
                    </a:lnTo>
                    <a:lnTo>
                      <a:pt x="216" y="78"/>
                    </a:lnTo>
                    <a:lnTo>
                      <a:pt x="210" y="90"/>
                    </a:lnTo>
                    <a:lnTo>
                      <a:pt x="210" y="102"/>
                    </a:lnTo>
                    <a:lnTo>
                      <a:pt x="198" y="114"/>
                    </a:lnTo>
                    <a:lnTo>
                      <a:pt x="192" y="114"/>
                    </a:lnTo>
                    <a:lnTo>
                      <a:pt x="180" y="102"/>
                    </a:lnTo>
                    <a:lnTo>
                      <a:pt x="180" y="96"/>
                    </a:lnTo>
                    <a:lnTo>
                      <a:pt x="168" y="96"/>
                    </a:lnTo>
                    <a:lnTo>
                      <a:pt x="168" y="36"/>
                    </a:lnTo>
                    <a:lnTo>
                      <a:pt x="162" y="18"/>
                    </a:lnTo>
                    <a:lnTo>
                      <a:pt x="150" y="6"/>
                    </a:lnTo>
                    <a:lnTo>
                      <a:pt x="138" y="0"/>
                    </a:lnTo>
                    <a:lnTo>
                      <a:pt x="132" y="0"/>
                    </a:lnTo>
                    <a:lnTo>
                      <a:pt x="126" y="6"/>
                    </a:lnTo>
                    <a:lnTo>
                      <a:pt x="126" y="18"/>
                    </a:lnTo>
                    <a:lnTo>
                      <a:pt x="102" y="12"/>
                    </a:lnTo>
                    <a:lnTo>
                      <a:pt x="108" y="36"/>
                    </a:lnTo>
                    <a:lnTo>
                      <a:pt x="84" y="42"/>
                    </a:lnTo>
                    <a:lnTo>
                      <a:pt x="84" y="60"/>
                    </a:lnTo>
                    <a:lnTo>
                      <a:pt x="78" y="72"/>
                    </a:lnTo>
                    <a:lnTo>
                      <a:pt x="66" y="78"/>
                    </a:lnTo>
                    <a:lnTo>
                      <a:pt x="54" y="90"/>
                    </a:lnTo>
                    <a:lnTo>
                      <a:pt x="42" y="96"/>
                    </a:lnTo>
                    <a:lnTo>
                      <a:pt x="24" y="114"/>
                    </a:lnTo>
                    <a:lnTo>
                      <a:pt x="24" y="150"/>
                    </a:lnTo>
                    <a:lnTo>
                      <a:pt x="0" y="126"/>
                    </a:lnTo>
                    <a:lnTo>
                      <a:pt x="36" y="162"/>
                    </a:lnTo>
                    <a:lnTo>
                      <a:pt x="60" y="162"/>
                    </a:lnTo>
                    <a:lnTo>
                      <a:pt x="72" y="192"/>
                    </a:lnTo>
                    <a:lnTo>
                      <a:pt x="102" y="192"/>
                    </a:lnTo>
                    <a:lnTo>
                      <a:pt x="108" y="198"/>
                    </a:lnTo>
                    <a:lnTo>
                      <a:pt x="120" y="222"/>
                    </a:lnTo>
                    <a:lnTo>
                      <a:pt x="132" y="240"/>
                    </a:lnTo>
                    <a:lnTo>
                      <a:pt x="150" y="252"/>
                    </a:lnTo>
                    <a:lnTo>
                      <a:pt x="162" y="270"/>
                    </a:lnTo>
                    <a:lnTo>
                      <a:pt x="180" y="282"/>
                    </a:lnTo>
                    <a:lnTo>
                      <a:pt x="198" y="288"/>
                    </a:lnTo>
                    <a:lnTo>
                      <a:pt x="210" y="294"/>
                    </a:lnTo>
                    <a:lnTo>
                      <a:pt x="228" y="300"/>
                    </a:lnTo>
                    <a:lnTo>
                      <a:pt x="258" y="330"/>
                    </a:lnTo>
                    <a:lnTo>
                      <a:pt x="294" y="342"/>
                    </a:lnTo>
                    <a:lnTo>
                      <a:pt x="300" y="342"/>
                    </a:lnTo>
                    <a:lnTo>
                      <a:pt x="300" y="294"/>
                    </a:lnTo>
                    <a:lnTo>
                      <a:pt x="306" y="288"/>
                    </a:lnTo>
                    <a:lnTo>
                      <a:pt x="306" y="276"/>
                    </a:lnTo>
                    <a:lnTo>
                      <a:pt x="312" y="264"/>
                    </a:lnTo>
                    <a:lnTo>
                      <a:pt x="312" y="25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4" name="Lesotho" descr="© INSCALE GmbH, 18.06.2010"/>
              <p:cNvSpPr>
                <a:spLocks/>
              </p:cNvSpPr>
              <p:nvPr/>
            </p:nvSpPr>
            <p:spPr bwMode="auto">
              <a:xfrm>
                <a:off x="3132" y="2900"/>
                <a:ext cx="43" cy="42"/>
              </a:xfrm>
              <a:custGeom>
                <a:avLst/>
                <a:gdLst>
                  <a:gd name="T0" fmla="*/ 0 w 168"/>
                  <a:gd name="T1" fmla="*/ 2147483647 h 162"/>
                  <a:gd name="T2" fmla="*/ 2147483647 w 168"/>
                  <a:gd name="T3" fmla="*/ 2147483647 h 162"/>
                  <a:gd name="T4" fmla="*/ 2147483647 w 168"/>
                  <a:gd name="T5" fmla="*/ 2147483647 h 162"/>
                  <a:gd name="T6" fmla="*/ 2147483647 w 168"/>
                  <a:gd name="T7" fmla="*/ 2147483647 h 162"/>
                  <a:gd name="T8" fmla="*/ 2147483647 w 168"/>
                  <a:gd name="T9" fmla="*/ 2147483647 h 162"/>
                  <a:gd name="T10" fmla="*/ 2147483647 w 168"/>
                  <a:gd name="T11" fmla="*/ 2147483647 h 162"/>
                  <a:gd name="T12" fmla="*/ 2147483647 w 168"/>
                  <a:gd name="T13" fmla="*/ 2147483647 h 162"/>
                  <a:gd name="T14" fmla="*/ 2147483647 w 168"/>
                  <a:gd name="T15" fmla="*/ 2147483647 h 162"/>
                  <a:gd name="T16" fmla="*/ 2147483647 w 168"/>
                  <a:gd name="T17" fmla="*/ 2147483647 h 162"/>
                  <a:gd name="T18" fmla="*/ 2147483647 w 168"/>
                  <a:gd name="T19" fmla="*/ 2147483647 h 162"/>
                  <a:gd name="T20" fmla="*/ 2147483647 w 168"/>
                  <a:gd name="T21" fmla="*/ 2147483647 h 162"/>
                  <a:gd name="T22" fmla="*/ 2147483647 w 168"/>
                  <a:gd name="T23" fmla="*/ 2147483647 h 162"/>
                  <a:gd name="T24" fmla="*/ 2147483647 w 168"/>
                  <a:gd name="T25" fmla="*/ 2147483647 h 162"/>
                  <a:gd name="T26" fmla="*/ 2147483647 w 168"/>
                  <a:gd name="T27" fmla="*/ 2147483647 h 162"/>
                  <a:gd name="T28" fmla="*/ 2147483647 w 168"/>
                  <a:gd name="T29" fmla="*/ 2147483647 h 162"/>
                  <a:gd name="T30" fmla="*/ 2147483647 w 168"/>
                  <a:gd name="T31" fmla="*/ 2147483647 h 162"/>
                  <a:gd name="T32" fmla="*/ 2147483647 w 168"/>
                  <a:gd name="T33" fmla="*/ 2147483647 h 162"/>
                  <a:gd name="T34" fmla="*/ 2147483647 w 168"/>
                  <a:gd name="T35" fmla="*/ 2147483647 h 162"/>
                  <a:gd name="T36" fmla="*/ 2147483647 w 168"/>
                  <a:gd name="T37" fmla="*/ 2147483647 h 162"/>
                  <a:gd name="T38" fmla="*/ 2147483647 w 168"/>
                  <a:gd name="T39" fmla="*/ 2147483647 h 162"/>
                  <a:gd name="T40" fmla="*/ 2147483647 w 168"/>
                  <a:gd name="T41" fmla="*/ 2147483647 h 162"/>
                  <a:gd name="T42" fmla="*/ 2147483647 w 168"/>
                  <a:gd name="T43" fmla="*/ 0 h 162"/>
                  <a:gd name="T44" fmla="*/ 2147483647 w 168"/>
                  <a:gd name="T45" fmla="*/ 0 h 162"/>
                  <a:gd name="T46" fmla="*/ 2147483647 w 168"/>
                  <a:gd name="T47" fmla="*/ 2147483647 h 162"/>
                  <a:gd name="T48" fmla="*/ 2147483647 w 168"/>
                  <a:gd name="T49" fmla="*/ 2147483647 h 162"/>
                  <a:gd name="T50" fmla="*/ 2147483647 w 168"/>
                  <a:gd name="T51" fmla="*/ 2147483647 h 162"/>
                  <a:gd name="T52" fmla="*/ 2147483647 w 168"/>
                  <a:gd name="T53" fmla="*/ 2147483647 h 162"/>
                  <a:gd name="T54" fmla="*/ 2147483647 w 168"/>
                  <a:gd name="T55" fmla="*/ 2147483647 h 162"/>
                  <a:gd name="T56" fmla="*/ 2147483647 w 168"/>
                  <a:gd name="T57" fmla="*/ 2147483647 h 162"/>
                  <a:gd name="T58" fmla="*/ 2147483647 w 168"/>
                  <a:gd name="T59" fmla="*/ 2147483647 h 162"/>
                  <a:gd name="T60" fmla="*/ 0 w 168"/>
                  <a:gd name="T61" fmla="*/ 2147483647 h 16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162"/>
                  <a:gd name="T95" fmla="*/ 168 w 168"/>
                  <a:gd name="T96" fmla="*/ 162 h 16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162">
                    <a:moveTo>
                      <a:pt x="0" y="78"/>
                    </a:moveTo>
                    <a:lnTo>
                      <a:pt x="24" y="114"/>
                    </a:lnTo>
                    <a:lnTo>
                      <a:pt x="24" y="132"/>
                    </a:lnTo>
                    <a:lnTo>
                      <a:pt x="54" y="162"/>
                    </a:lnTo>
                    <a:lnTo>
                      <a:pt x="72" y="162"/>
                    </a:lnTo>
                    <a:lnTo>
                      <a:pt x="72" y="150"/>
                    </a:lnTo>
                    <a:lnTo>
                      <a:pt x="78" y="144"/>
                    </a:lnTo>
                    <a:lnTo>
                      <a:pt x="84" y="132"/>
                    </a:lnTo>
                    <a:lnTo>
                      <a:pt x="90" y="126"/>
                    </a:lnTo>
                    <a:lnTo>
                      <a:pt x="102" y="120"/>
                    </a:lnTo>
                    <a:lnTo>
                      <a:pt x="120" y="120"/>
                    </a:lnTo>
                    <a:lnTo>
                      <a:pt x="132" y="114"/>
                    </a:lnTo>
                    <a:lnTo>
                      <a:pt x="138" y="108"/>
                    </a:lnTo>
                    <a:lnTo>
                      <a:pt x="150" y="102"/>
                    </a:lnTo>
                    <a:lnTo>
                      <a:pt x="144" y="84"/>
                    </a:lnTo>
                    <a:lnTo>
                      <a:pt x="168" y="6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44" y="24"/>
                    </a:lnTo>
                    <a:lnTo>
                      <a:pt x="138" y="18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90" y="0"/>
                    </a:lnTo>
                    <a:lnTo>
                      <a:pt x="78" y="6"/>
                    </a:lnTo>
                    <a:lnTo>
                      <a:pt x="78" y="18"/>
                    </a:lnTo>
                    <a:lnTo>
                      <a:pt x="54" y="18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30" y="60"/>
                    </a:lnTo>
                    <a:lnTo>
                      <a:pt x="24" y="78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5" name="Kenya" descr="© INSCALE GmbH, 18.06.2010"/>
              <p:cNvSpPr>
                <a:spLocks/>
              </p:cNvSpPr>
              <p:nvPr/>
            </p:nvSpPr>
            <p:spPr bwMode="auto">
              <a:xfrm>
                <a:off x="3272" y="2213"/>
                <a:ext cx="144" cy="195"/>
              </a:xfrm>
              <a:custGeom>
                <a:avLst/>
                <a:gdLst>
                  <a:gd name="T0" fmla="*/ 2147483647 w 564"/>
                  <a:gd name="T1" fmla="*/ 2147483647 h 762"/>
                  <a:gd name="T2" fmla="*/ 2147483647 w 564"/>
                  <a:gd name="T3" fmla="*/ 2147483647 h 762"/>
                  <a:gd name="T4" fmla="*/ 2147483647 w 564"/>
                  <a:gd name="T5" fmla="*/ 2147483647 h 762"/>
                  <a:gd name="T6" fmla="*/ 2147483647 w 564"/>
                  <a:gd name="T7" fmla="*/ 2147483647 h 762"/>
                  <a:gd name="T8" fmla="*/ 2147483647 w 564"/>
                  <a:gd name="T9" fmla="*/ 2147483647 h 762"/>
                  <a:gd name="T10" fmla="*/ 2147483647 w 564"/>
                  <a:gd name="T11" fmla="*/ 2147483647 h 762"/>
                  <a:gd name="T12" fmla="*/ 2147483647 w 564"/>
                  <a:gd name="T13" fmla="*/ 2147483647 h 762"/>
                  <a:gd name="T14" fmla="*/ 2147483647 w 564"/>
                  <a:gd name="T15" fmla="*/ 2147483647 h 762"/>
                  <a:gd name="T16" fmla="*/ 2147483647 w 564"/>
                  <a:gd name="T17" fmla="*/ 2147483647 h 762"/>
                  <a:gd name="T18" fmla="*/ 2147483647 w 564"/>
                  <a:gd name="T19" fmla="*/ 2147483647 h 762"/>
                  <a:gd name="T20" fmla="*/ 2147483647 w 564"/>
                  <a:gd name="T21" fmla="*/ 2147483647 h 762"/>
                  <a:gd name="T22" fmla="*/ 2147483647 w 564"/>
                  <a:gd name="T23" fmla="*/ 2147483647 h 762"/>
                  <a:gd name="T24" fmla="*/ 2147483647 w 564"/>
                  <a:gd name="T25" fmla="*/ 0 h 762"/>
                  <a:gd name="T26" fmla="*/ 2147483647 w 564"/>
                  <a:gd name="T27" fmla="*/ 2147483647 h 762"/>
                  <a:gd name="T28" fmla="*/ 2147483647 w 564"/>
                  <a:gd name="T29" fmla="*/ 2147483647 h 762"/>
                  <a:gd name="T30" fmla="*/ 2147483647 w 564"/>
                  <a:gd name="T31" fmla="*/ 2147483647 h 762"/>
                  <a:gd name="T32" fmla="*/ 2147483647 w 564"/>
                  <a:gd name="T33" fmla="*/ 2147483647 h 762"/>
                  <a:gd name="T34" fmla="*/ 2147483647 w 564"/>
                  <a:gd name="T35" fmla="*/ 2147483647 h 762"/>
                  <a:gd name="T36" fmla="*/ 2147483647 w 564"/>
                  <a:gd name="T37" fmla="*/ 2147483647 h 762"/>
                  <a:gd name="T38" fmla="*/ 2147483647 w 564"/>
                  <a:gd name="T39" fmla="*/ 2147483647 h 762"/>
                  <a:gd name="T40" fmla="*/ 2147483647 w 564"/>
                  <a:gd name="T41" fmla="*/ 2147483647 h 762"/>
                  <a:gd name="T42" fmla="*/ 2147483647 w 564"/>
                  <a:gd name="T43" fmla="*/ 2147483647 h 762"/>
                  <a:gd name="T44" fmla="*/ 2147483647 w 564"/>
                  <a:gd name="T45" fmla="*/ 2147483647 h 762"/>
                  <a:gd name="T46" fmla="*/ 2147483647 w 564"/>
                  <a:gd name="T47" fmla="*/ 2147483647 h 762"/>
                  <a:gd name="T48" fmla="*/ 2147483647 w 564"/>
                  <a:gd name="T49" fmla="*/ 2147483647 h 762"/>
                  <a:gd name="T50" fmla="*/ 2147483647 w 564"/>
                  <a:gd name="T51" fmla="*/ 2147483647 h 762"/>
                  <a:gd name="T52" fmla="*/ 2147483647 w 564"/>
                  <a:gd name="T53" fmla="*/ 2147483647 h 762"/>
                  <a:gd name="T54" fmla="*/ 2147483647 w 564"/>
                  <a:gd name="T55" fmla="*/ 2147483647 h 762"/>
                  <a:gd name="T56" fmla="*/ 2147483647 w 564"/>
                  <a:gd name="T57" fmla="*/ 2147483647 h 762"/>
                  <a:gd name="T58" fmla="*/ 0 w 564"/>
                  <a:gd name="T59" fmla="*/ 2147483647 h 762"/>
                  <a:gd name="T60" fmla="*/ 2147483647 w 564"/>
                  <a:gd name="T61" fmla="*/ 2147483647 h 762"/>
                  <a:gd name="T62" fmla="*/ 2147483647 w 564"/>
                  <a:gd name="T63" fmla="*/ 2147483647 h 762"/>
                  <a:gd name="T64" fmla="*/ 2147483647 w 564"/>
                  <a:gd name="T65" fmla="*/ 2147483647 h 762"/>
                  <a:gd name="T66" fmla="*/ 2147483647 w 564"/>
                  <a:gd name="T67" fmla="*/ 2147483647 h 762"/>
                  <a:gd name="T68" fmla="*/ 2147483647 w 564"/>
                  <a:gd name="T69" fmla="*/ 2147483647 h 762"/>
                  <a:gd name="T70" fmla="*/ 0 w 564"/>
                  <a:gd name="T71" fmla="*/ 2147483647 h 762"/>
                  <a:gd name="T72" fmla="*/ 2147483647 w 564"/>
                  <a:gd name="T73" fmla="*/ 2147483647 h 762"/>
                  <a:gd name="T74" fmla="*/ 2147483647 w 564"/>
                  <a:gd name="T75" fmla="*/ 2147483647 h 762"/>
                  <a:gd name="T76" fmla="*/ 2147483647 w 564"/>
                  <a:gd name="T77" fmla="*/ 2147483647 h 762"/>
                  <a:gd name="T78" fmla="*/ 2147483647 w 564"/>
                  <a:gd name="T79" fmla="*/ 2147483647 h 762"/>
                  <a:gd name="T80" fmla="*/ 2147483647 w 564"/>
                  <a:gd name="T81" fmla="*/ 2147483647 h 762"/>
                  <a:gd name="T82" fmla="*/ 2147483647 w 564"/>
                  <a:gd name="T83" fmla="*/ 2147483647 h 762"/>
                  <a:gd name="T84" fmla="*/ 2147483647 w 564"/>
                  <a:gd name="T85" fmla="*/ 2147483647 h 762"/>
                  <a:gd name="T86" fmla="*/ 2147483647 w 564"/>
                  <a:gd name="T87" fmla="*/ 2147483647 h 762"/>
                  <a:gd name="T88" fmla="*/ 2147483647 w 564"/>
                  <a:gd name="T89" fmla="*/ 2147483647 h 762"/>
                  <a:gd name="T90" fmla="*/ 2147483647 w 564"/>
                  <a:gd name="T91" fmla="*/ 2147483647 h 762"/>
                  <a:gd name="T92" fmla="*/ 2147483647 w 564"/>
                  <a:gd name="T93" fmla="*/ 2147483647 h 762"/>
                  <a:gd name="T94" fmla="*/ 2147483647 w 564"/>
                  <a:gd name="T95" fmla="*/ 2147483647 h 762"/>
                  <a:gd name="T96" fmla="*/ 2147483647 w 564"/>
                  <a:gd name="T97" fmla="*/ 2147483647 h 762"/>
                  <a:gd name="T98" fmla="*/ 2147483647 w 564"/>
                  <a:gd name="T99" fmla="*/ 2147483647 h 762"/>
                  <a:gd name="T100" fmla="*/ 2147483647 w 564"/>
                  <a:gd name="T101" fmla="*/ 2147483647 h 76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64"/>
                  <a:gd name="T154" fmla="*/ 0 h 762"/>
                  <a:gd name="T155" fmla="*/ 564 w 564"/>
                  <a:gd name="T156" fmla="*/ 762 h 76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64" h="762">
                    <a:moveTo>
                      <a:pt x="498" y="150"/>
                    </a:moveTo>
                    <a:lnTo>
                      <a:pt x="540" y="108"/>
                    </a:lnTo>
                    <a:lnTo>
                      <a:pt x="558" y="72"/>
                    </a:lnTo>
                    <a:lnTo>
                      <a:pt x="564" y="66"/>
                    </a:lnTo>
                    <a:lnTo>
                      <a:pt x="564" y="60"/>
                    </a:lnTo>
                    <a:lnTo>
                      <a:pt x="540" y="54"/>
                    </a:lnTo>
                    <a:lnTo>
                      <a:pt x="534" y="60"/>
                    </a:lnTo>
                    <a:lnTo>
                      <a:pt x="504" y="60"/>
                    </a:lnTo>
                    <a:lnTo>
                      <a:pt x="480" y="30"/>
                    </a:lnTo>
                    <a:lnTo>
                      <a:pt x="462" y="48"/>
                    </a:lnTo>
                    <a:lnTo>
                      <a:pt x="456" y="48"/>
                    </a:lnTo>
                    <a:lnTo>
                      <a:pt x="450" y="54"/>
                    </a:lnTo>
                    <a:lnTo>
                      <a:pt x="438" y="60"/>
                    </a:lnTo>
                    <a:lnTo>
                      <a:pt x="426" y="60"/>
                    </a:lnTo>
                    <a:lnTo>
                      <a:pt x="414" y="72"/>
                    </a:lnTo>
                    <a:lnTo>
                      <a:pt x="414" y="84"/>
                    </a:lnTo>
                    <a:lnTo>
                      <a:pt x="390" y="102"/>
                    </a:lnTo>
                    <a:lnTo>
                      <a:pt x="378" y="96"/>
                    </a:lnTo>
                    <a:lnTo>
                      <a:pt x="372" y="96"/>
                    </a:lnTo>
                    <a:lnTo>
                      <a:pt x="360" y="90"/>
                    </a:lnTo>
                    <a:lnTo>
                      <a:pt x="330" y="90"/>
                    </a:lnTo>
                    <a:lnTo>
                      <a:pt x="318" y="84"/>
                    </a:lnTo>
                    <a:lnTo>
                      <a:pt x="288" y="84"/>
                    </a:lnTo>
                    <a:lnTo>
                      <a:pt x="210" y="24"/>
                    </a:lnTo>
                    <a:lnTo>
                      <a:pt x="138" y="18"/>
                    </a:lnTo>
                    <a:lnTo>
                      <a:pt x="132" y="0"/>
                    </a:lnTo>
                    <a:lnTo>
                      <a:pt x="108" y="12"/>
                    </a:lnTo>
                    <a:lnTo>
                      <a:pt x="18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24" y="90"/>
                    </a:lnTo>
                    <a:lnTo>
                      <a:pt x="24" y="84"/>
                    </a:lnTo>
                    <a:lnTo>
                      <a:pt x="30" y="84"/>
                    </a:lnTo>
                    <a:lnTo>
                      <a:pt x="30" y="96"/>
                    </a:lnTo>
                    <a:lnTo>
                      <a:pt x="24" y="102"/>
                    </a:lnTo>
                    <a:lnTo>
                      <a:pt x="24" y="108"/>
                    </a:lnTo>
                    <a:lnTo>
                      <a:pt x="42" y="126"/>
                    </a:lnTo>
                    <a:lnTo>
                      <a:pt x="36" y="132"/>
                    </a:lnTo>
                    <a:lnTo>
                      <a:pt x="72" y="174"/>
                    </a:lnTo>
                    <a:lnTo>
                      <a:pt x="66" y="180"/>
                    </a:lnTo>
                    <a:lnTo>
                      <a:pt x="60" y="180"/>
                    </a:lnTo>
                    <a:lnTo>
                      <a:pt x="54" y="186"/>
                    </a:lnTo>
                    <a:lnTo>
                      <a:pt x="54" y="192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66" y="258"/>
                    </a:lnTo>
                    <a:lnTo>
                      <a:pt x="60" y="282"/>
                    </a:lnTo>
                    <a:lnTo>
                      <a:pt x="42" y="282"/>
                    </a:lnTo>
                    <a:lnTo>
                      <a:pt x="36" y="288"/>
                    </a:lnTo>
                    <a:lnTo>
                      <a:pt x="36" y="312"/>
                    </a:lnTo>
                    <a:lnTo>
                      <a:pt x="18" y="324"/>
                    </a:lnTo>
                    <a:lnTo>
                      <a:pt x="12" y="342"/>
                    </a:lnTo>
                    <a:lnTo>
                      <a:pt x="6" y="348"/>
                    </a:lnTo>
                    <a:lnTo>
                      <a:pt x="0" y="360"/>
                    </a:lnTo>
                    <a:lnTo>
                      <a:pt x="0" y="384"/>
                    </a:lnTo>
                    <a:lnTo>
                      <a:pt x="18" y="402"/>
                    </a:lnTo>
                    <a:lnTo>
                      <a:pt x="30" y="402"/>
                    </a:lnTo>
                    <a:lnTo>
                      <a:pt x="30" y="390"/>
                    </a:lnTo>
                    <a:lnTo>
                      <a:pt x="54" y="390"/>
                    </a:lnTo>
                    <a:lnTo>
                      <a:pt x="60" y="408"/>
                    </a:lnTo>
                    <a:lnTo>
                      <a:pt x="42" y="408"/>
                    </a:lnTo>
                    <a:lnTo>
                      <a:pt x="30" y="420"/>
                    </a:lnTo>
                    <a:lnTo>
                      <a:pt x="24" y="414"/>
                    </a:lnTo>
                    <a:lnTo>
                      <a:pt x="18" y="414"/>
                    </a:lnTo>
                    <a:lnTo>
                      <a:pt x="6" y="420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2" y="450"/>
                    </a:lnTo>
                    <a:lnTo>
                      <a:pt x="6" y="468"/>
                    </a:lnTo>
                    <a:lnTo>
                      <a:pt x="258" y="624"/>
                    </a:lnTo>
                    <a:lnTo>
                      <a:pt x="270" y="636"/>
                    </a:lnTo>
                    <a:lnTo>
                      <a:pt x="270" y="642"/>
                    </a:lnTo>
                    <a:lnTo>
                      <a:pt x="264" y="648"/>
                    </a:lnTo>
                    <a:lnTo>
                      <a:pt x="258" y="648"/>
                    </a:lnTo>
                    <a:lnTo>
                      <a:pt x="252" y="654"/>
                    </a:lnTo>
                    <a:lnTo>
                      <a:pt x="366" y="762"/>
                    </a:lnTo>
                    <a:lnTo>
                      <a:pt x="384" y="756"/>
                    </a:lnTo>
                    <a:lnTo>
                      <a:pt x="414" y="690"/>
                    </a:lnTo>
                    <a:lnTo>
                      <a:pt x="414" y="660"/>
                    </a:lnTo>
                    <a:lnTo>
                      <a:pt x="426" y="648"/>
                    </a:lnTo>
                    <a:lnTo>
                      <a:pt x="432" y="648"/>
                    </a:lnTo>
                    <a:lnTo>
                      <a:pt x="444" y="636"/>
                    </a:lnTo>
                    <a:lnTo>
                      <a:pt x="444" y="624"/>
                    </a:lnTo>
                    <a:lnTo>
                      <a:pt x="438" y="618"/>
                    </a:lnTo>
                    <a:lnTo>
                      <a:pt x="438" y="600"/>
                    </a:lnTo>
                    <a:lnTo>
                      <a:pt x="444" y="594"/>
                    </a:lnTo>
                    <a:lnTo>
                      <a:pt x="456" y="588"/>
                    </a:lnTo>
                    <a:lnTo>
                      <a:pt x="468" y="588"/>
                    </a:lnTo>
                    <a:lnTo>
                      <a:pt x="474" y="582"/>
                    </a:lnTo>
                    <a:lnTo>
                      <a:pt x="480" y="582"/>
                    </a:lnTo>
                    <a:lnTo>
                      <a:pt x="486" y="540"/>
                    </a:lnTo>
                    <a:lnTo>
                      <a:pt x="516" y="540"/>
                    </a:lnTo>
                    <a:lnTo>
                      <a:pt x="528" y="534"/>
                    </a:lnTo>
                    <a:lnTo>
                      <a:pt x="534" y="522"/>
                    </a:lnTo>
                    <a:lnTo>
                      <a:pt x="540" y="516"/>
                    </a:lnTo>
                    <a:lnTo>
                      <a:pt x="498" y="450"/>
                    </a:lnTo>
                    <a:lnTo>
                      <a:pt x="498" y="15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6" name="Guinea-Bissau" descr="© INSCALE GmbH, 18.06.2010"/>
              <p:cNvSpPr>
                <a:spLocks/>
              </p:cNvSpPr>
              <p:nvPr/>
            </p:nvSpPr>
            <p:spPr bwMode="auto">
              <a:xfrm>
                <a:off x="2359" y="2047"/>
                <a:ext cx="47" cy="40"/>
              </a:xfrm>
              <a:custGeom>
                <a:avLst/>
                <a:gdLst>
                  <a:gd name="T0" fmla="*/ 2147483647 w 186"/>
                  <a:gd name="T1" fmla="*/ 2147483647 h 156"/>
                  <a:gd name="T2" fmla="*/ 2147483647 w 186"/>
                  <a:gd name="T3" fmla="*/ 2147483647 h 156"/>
                  <a:gd name="T4" fmla="*/ 2147483647 w 186"/>
                  <a:gd name="T5" fmla="*/ 2147483647 h 156"/>
                  <a:gd name="T6" fmla="*/ 2147483647 w 186"/>
                  <a:gd name="T7" fmla="*/ 2147483647 h 156"/>
                  <a:gd name="T8" fmla="*/ 2147483647 w 186"/>
                  <a:gd name="T9" fmla="*/ 2147483647 h 156"/>
                  <a:gd name="T10" fmla="*/ 2147483647 w 186"/>
                  <a:gd name="T11" fmla="*/ 2147483647 h 156"/>
                  <a:gd name="T12" fmla="*/ 2147483647 w 186"/>
                  <a:gd name="T13" fmla="*/ 2147483647 h 156"/>
                  <a:gd name="T14" fmla="*/ 2147483647 w 186"/>
                  <a:gd name="T15" fmla="*/ 2147483647 h 156"/>
                  <a:gd name="T16" fmla="*/ 2147483647 w 186"/>
                  <a:gd name="T17" fmla="*/ 2147483647 h 156"/>
                  <a:gd name="T18" fmla="*/ 2147483647 w 186"/>
                  <a:gd name="T19" fmla="*/ 2147483647 h 156"/>
                  <a:gd name="T20" fmla="*/ 2147483647 w 186"/>
                  <a:gd name="T21" fmla="*/ 2147483647 h 156"/>
                  <a:gd name="T22" fmla="*/ 2147483647 w 186"/>
                  <a:gd name="T23" fmla="*/ 2147483647 h 156"/>
                  <a:gd name="T24" fmla="*/ 2147483647 w 186"/>
                  <a:gd name="T25" fmla="*/ 2147483647 h 156"/>
                  <a:gd name="T26" fmla="*/ 2147483647 w 186"/>
                  <a:gd name="T27" fmla="*/ 2147483647 h 156"/>
                  <a:gd name="T28" fmla="*/ 2147483647 w 186"/>
                  <a:gd name="T29" fmla="*/ 0 h 156"/>
                  <a:gd name="T30" fmla="*/ 2147483647 w 186"/>
                  <a:gd name="T31" fmla="*/ 2147483647 h 156"/>
                  <a:gd name="T32" fmla="*/ 2147483647 w 186"/>
                  <a:gd name="T33" fmla="*/ 2147483647 h 156"/>
                  <a:gd name="T34" fmla="*/ 2147483647 w 186"/>
                  <a:gd name="T35" fmla="*/ 2147483647 h 156"/>
                  <a:gd name="T36" fmla="*/ 0 w 186"/>
                  <a:gd name="T37" fmla="*/ 2147483647 h 156"/>
                  <a:gd name="T38" fmla="*/ 2147483647 w 186"/>
                  <a:gd name="T39" fmla="*/ 2147483647 h 156"/>
                  <a:gd name="T40" fmla="*/ 2147483647 w 186"/>
                  <a:gd name="T41" fmla="*/ 2147483647 h 156"/>
                  <a:gd name="T42" fmla="*/ 2147483647 w 186"/>
                  <a:gd name="T43" fmla="*/ 2147483647 h 156"/>
                  <a:gd name="T44" fmla="*/ 2147483647 w 186"/>
                  <a:gd name="T45" fmla="*/ 2147483647 h 156"/>
                  <a:gd name="T46" fmla="*/ 2147483647 w 186"/>
                  <a:gd name="T47" fmla="*/ 2147483647 h 156"/>
                  <a:gd name="T48" fmla="*/ 2147483647 w 186"/>
                  <a:gd name="T49" fmla="*/ 2147483647 h 156"/>
                  <a:gd name="T50" fmla="*/ 2147483647 w 186"/>
                  <a:gd name="T51" fmla="*/ 2147483647 h 156"/>
                  <a:gd name="T52" fmla="*/ 2147483647 w 186"/>
                  <a:gd name="T53" fmla="*/ 2147483647 h 156"/>
                  <a:gd name="T54" fmla="*/ 2147483647 w 186"/>
                  <a:gd name="T55" fmla="*/ 2147483647 h 156"/>
                  <a:gd name="T56" fmla="*/ 2147483647 w 186"/>
                  <a:gd name="T57" fmla="*/ 2147483647 h 156"/>
                  <a:gd name="T58" fmla="*/ 2147483647 w 186"/>
                  <a:gd name="T59" fmla="*/ 2147483647 h 156"/>
                  <a:gd name="T60" fmla="*/ 2147483647 w 186"/>
                  <a:gd name="T61" fmla="*/ 2147483647 h 156"/>
                  <a:gd name="T62" fmla="*/ 2147483647 w 186"/>
                  <a:gd name="T63" fmla="*/ 2147483647 h 156"/>
                  <a:gd name="T64" fmla="*/ 2147483647 w 186"/>
                  <a:gd name="T65" fmla="*/ 2147483647 h 156"/>
                  <a:gd name="T66" fmla="*/ 2147483647 w 186"/>
                  <a:gd name="T67" fmla="*/ 2147483647 h 156"/>
                  <a:gd name="T68" fmla="*/ 2147483647 w 186"/>
                  <a:gd name="T69" fmla="*/ 2147483647 h 156"/>
                  <a:gd name="T70" fmla="*/ 2147483647 w 186"/>
                  <a:gd name="T71" fmla="*/ 2147483647 h 156"/>
                  <a:gd name="T72" fmla="*/ 2147483647 w 186"/>
                  <a:gd name="T73" fmla="*/ 2147483647 h 15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6"/>
                  <a:gd name="T112" fmla="*/ 0 h 156"/>
                  <a:gd name="T113" fmla="*/ 186 w 186"/>
                  <a:gd name="T114" fmla="*/ 156 h 15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6" h="156">
                    <a:moveTo>
                      <a:pt x="126" y="102"/>
                    </a:moveTo>
                    <a:lnTo>
                      <a:pt x="132" y="96"/>
                    </a:lnTo>
                    <a:lnTo>
                      <a:pt x="144" y="90"/>
                    </a:lnTo>
                    <a:lnTo>
                      <a:pt x="174" y="90"/>
                    </a:lnTo>
                    <a:lnTo>
                      <a:pt x="180" y="84"/>
                    </a:lnTo>
                    <a:lnTo>
                      <a:pt x="186" y="72"/>
                    </a:lnTo>
                    <a:lnTo>
                      <a:pt x="186" y="66"/>
                    </a:lnTo>
                    <a:lnTo>
                      <a:pt x="180" y="60"/>
                    </a:lnTo>
                    <a:lnTo>
                      <a:pt x="168" y="54"/>
                    </a:lnTo>
                    <a:lnTo>
                      <a:pt x="162" y="48"/>
                    </a:lnTo>
                    <a:lnTo>
                      <a:pt x="162" y="36"/>
                    </a:lnTo>
                    <a:lnTo>
                      <a:pt x="168" y="30"/>
                    </a:lnTo>
                    <a:lnTo>
                      <a:pt x="186" y="30"/>
                    </a:lnTo>
                    <a:lnTo>
                      <a:pt x="186" y="6"/>
                    </a:lnTo>
                    <a:lnTo>
                      <a:pt x="84" y="0"/>
                    </a:lnTo>
                    <a:lnTo>
                      <a:pt x="54" y="24"/>
                    </a:lnTo>
                    <a:lnTo>
                      <a:pt x="18" y="24"/>
                    </a:lnTo>
                    <a:lnTo>
                      <a:pt x="6" y="36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8" y="78"/>
                    </a:lnTo>
                    <a:lnTo>
                      <a:pt x="42" y="66"/>
                    </a:lnTo>
                    <a:lnTo>
                      <a:pt x="66" y="66"/>
                    </a:lnTo>
                    <a:lnTo>
                      <a:pt x="90" y="60"/>
                    </a:lnTo>
                    <a:lnTo>
                      <a:pt x="90" y="84"/>
                    </a:lnTo>
                    <a:lnTo>
                      <a:pt x="78" y="78"/>
                    </a:lnTo>
                    <a:lnTo>
                      <a:pt x="72" y="78"/>
                    </a:lnTo>
                    <a:lnTo>
                      <a:pt x="66" y="72"/>
                    </a:lnTo>
                    <a:lnTo>
                      <a:pt x="54" y="72"/>
                    </a:lnTo>
                    <a:lnTo>
                      <a:pt x="54" y="96"/>
                    </a:lnTo>
                    <a:lnTo>
                      <a:pt x="60" y="102"/>
                    </a:lnTo>
                    <a:lnTo>
                      <a:pt x="90" y="96"/>
                    </a:lnTo>
                    <a:lnTo>
                      <a:pt x="54" y="114"/>
                    </a:lnTo>
                    <a:lnTo>
                      <a:pt x="84" y="156"/>
                    </a:lnTo>
                    <a:lnTo>
                      <a:pt x="90" y="132"/>
                    </a:lnTo>
                    <a:lnTo>
                      <a:pt x="108" y="102"/>
                    </a:lnTo>
                    <a:lnTo>
                      <a:pt x="126" y="10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7" name="Guinea" descr="© INSCALE GmbH, 18.06.2010"/>
              <p:cNvSpPr>
                <a:spLocks/>
              </p:cNvSpPr>
              <p:nvPr/>
            </p:nvSpPr>
            <p:spPr bwMode="auto">
              <a:xfrm>
                <a:off x="2382" y="2049"/>
                <a:ext cx="133" cy="113"/>
              </a:xfrm>
              <a:custGeom>
                <a:avLst/>
                <a:gdLst>
                  <a:gd name="T0" fmla="*/ 2147483647 w 522"/>
                  <a:gd name="T1" fmla="*/ 2147483647 h 444"/>
                  <a:gd name="T2" fmla="*/ 2147483647 w 522"/>
                  <a:gd name="T3" fmla="*/ 2147483647 h 444"/>
                  <a:gd name="T4" fmla="*/ 2147483647 w 522"/>
                  <a:gd name="T5" fmla="*/ 2147483647 h 444"/>
                  <a:gd name="T6" fmla="*/ 2147483647 w 522"/>
                  <a:gd name="T7" fmla="*/ 2147483647 h 444"/>
                  <a:gd name="T8" fmla="*/ 2147483647 w 522"/>
                  <a:gd name="T9" fmla="*/ 2147483647 h 444"/>
                  <a:gd name="T10" fmla="*/ 2147483647 w 522"/>
                  <a:gd name="T11" fmla="*/ 2147483647 h 444"/>
                  <a:gd name="T12" fmla="*/ 2147483647 w 522"/>
                  <a:gd name="T13" fmla="*/ 2147483647 h 444"/>
                  <a:gd name="T14" fmla="*/ 2147483647 w 522"/>
                  <a:gd name="T15" fmla="*/ 2147483647 h 444"/>
                  <a:gd name="T16" fmla="*/ 2147483647 w 522"/>
                  <a:gd name="T17" fmla="*/ 2147483647 h 444"/>
                  <a:gd name="T18" fmla="*/ 2147483647 w 522"/>
                  <a:gd name="T19" fmla="*/ 2147483647 h 444"/>
                  <a:gd name="T20" fmla="*/ 2147483647 w 522"/>
                  <a:gd name="T21" fmla="*/ 2147483647 h 444"/>
                  <a:gd name="T22" fmla="*/ 2147483647 w 522"/>
                  <a:gd name="T23" fmla="*/ 2147483647 h 444"/>
                  <a:gd name="T24" fmla="*/ 2147483647 w 522"/>
                  <a:gd name="T25" fmla="*/ 2147483647 h 444"/>
                  <a:gd name="T26" fmla="*/ 2147483647 w 522"/>
                  <a:gd name="T27" fmla="*/ 2147483647 h 444"/>
                  <a:gd name="T28" fmla="*/ 2147483647 w 522"/>
                  <a:gd name="T29" fmla="*/ 2147483647 h 444"/>
                  <a:gd name="T30" fmla="*/ 2147483647 w 522"/>
                  <a:gd name="T31" fmla="*/ 2147483647 h 444"/>
                  <a:gd name="T32" fmla="*/ 2147483647 w 522"/>
                  <a:gd name="T33" fmla="*/ 2147483647 h 444"/>
                  <a:gd name="T34" fmla="*/ 2147483647 w 522"/>
                  <a:gd name="T35" fmla="*/ 2147483647 h 444"/>
                  <a:gd name="T36" fmla="*/ 2147483647 w 522"/>
                  <a:gd name="T37" fmla="*/ 2147483647 h 444"/>
                  <a:gd name="T38" fmla="*/ 2147483647 w 522"/>
                  <a:gd name="T39" fmla="*/ 2147483647 h 444"/>
                  <a:gd name="T40" fmla="*/ 2147483647 w 522"/>
                  <a:gd name="T41" fmla="*/ 2147483647 h 444"/>
                  <a:gd name="T42" fmla="*/ 2147483647 w 522"/>
                  <a:gd name="T43" fmla="*/ 2147483647 h 444"/>
                  <a:gd name="T44" fmla="*/ 2147483647 w 522"/>
                  <a:gd name="T45" fmla="*/ 2147483647 h 444"/>
                  <a:gd name="T46" fmla="*/ 2147483647 w 522"/>
                  <a:gd name="T47" fmla="*/ 2147483647 h 444"/>
                  <a:gd name="T48" fmla="*/ 2147483647 w 522"/>
                  <a:gd name="T49" fmla="*/ 2147483647 h 444"/>
                  <a:gd name="T50" fmla="*/ 2147483647 w 522"/>
                  <a:gd name="T51" fmla="*/ 2147483647 h 444"/>
                  <a:gd name="T52" fmla="*/ 2147483647 w 522"/>
                  <a:gd name="T53" fmla="*/ 2147483647 h 444"/>
                  <a:gd name="T54" fmla="*/ 2147483647 w 522"/>
                  <a:gd name="T55" fmla="*/ 2147483647 h 444"/>
                  <a:gd name="T56" fmla="*/ 2147483647 w 522"/>
                  <a:gd name="T57" fmla="*/ 2147483647 h 444"/>
                  <a:gd name="T58" fmla="*/ 2147483647 w 522"/>
                  <a:gd name="T59" fmla="*/ 2147483647 h 444"/>
                  <a:gd name="T60" fmla="*/ 2147483647 w 522"/>
                  <a:gd name="T61" fmla="*/ 2147483647 h 444"/>
                  <a:gd name="T62" fmla="*/ 2147483647 w 522"/>
                  <a:gd name="T63" fmla="*/ 2147483647 h 444"/>
                  <a:gd name="T64" fmla="*/ 2147483647 w 522"/>
                  <a:gd name="T65" fmla="*/ 2147483647 h 444"/>
                  <a:gd name="T66" fmla="*/ 2147483647 w 522"/>
                  <a:gd name="T67" fmla="*/ 2147483647 h 444"/>
                  <a:gd name="T68" fmla="*/ 2147483647 w 522"/>
                  <a:gd name="T69" fmla="*/ 2147483647 h 444"/>
                  <a:gd name="T70" fmla="*/ 2147483647 w 522"/>
                  <a:gd name="T71" fmla="*/ 2147483647 h 444"/>
                  <a:gd name="T72" fmla="*/ 2147483647 w 522"/>
                  <a:gd name="T73" fmla="*/ 2147483647 h 444"/>
                  <a:gd name="T74" fmla="*/ 2147483647 w 522"/>
                  <a:gd name="T75" fmla="*/ 2147483647 h 444"/>
                  <a:gd name="T76" fmla="*/ 2147483647 w 522"/>
                  <a:gd name="T77" fmla="*/ 2147483647 h 444"/>
                  <a:gd name="T78" fmla="*/ 2147483647 w 522"/>
                  <a:gd name="T79" fmla="*/ 2147483647 h 444"/>
                  <a:gd name="T80" fmla="*/ 2147483647 w 522"/>
                  <a:gd name="T81" fmla="*/ 2147483647 h 444"/>
                  <a:gd name="T82" fmla="*/ 2147483647 w 522"/>
                  <a:gd name="T83" fmla="*/ 2147483647 h 444"/>
                  <a:gd name="T84" fmla="*/ 2147483647 w 522"/>
                  <a:gd name="T85" fmla="*/ 2147483647 h 444"/>
                  <a:gd name="T86" fmla="*/ 2147483647 w 522"/>
                  <a:gd name="T87" fmla="*/ 2147483647 h 444"/>
                  <a:gd name="T88" fmla="*/ 2147483647 w 522"/>
                  <a:gd name="T89" fmla="*/ 2147483647 h 444"/>
                  <a:gd name="T90" fmla="*/ 2147483647 w 522"/>
                  <a:gd name="T91" fmla="*/ 2147483647 h 444"/>
                  <a:gd name="T92" fmla="*/ 2147483647 w 522"/>
                  <a:gd name="T93" fmla="*/ 2147483647 h 44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22"/>
                  <a:gd name="T142" fmla="*/ 0 h 444"/>
                  <a:gd name="T143" fmla="*/ 522 w 522"/>
                  <a:gd name="T144" fmla="*/ 444 h 44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22" h="444">
                    <a:moveTo>
                      <a:pt x="96" y="0"/>
                    </a:moveTo>
                    <a:lnTo>
                      <a:pt x="96" y="24"/>
                    </a:lnTo>
                    <a:lnTo>
                      <a:pt x="78" y="24"/>
                    </a:lnTo>
                    <a:lnTo>
                      <a:pt x="72" y="30"/>
                    </a:lnTo>
                    <a:lnTo>
                      <a:pt x="72" y="42"/>
                    </a:lnTo>
                    <a:lnTo>
                      <a:pt x="78" y="48"/>
                    </a:lnTo>
                    <a:lnTo>
                      <a:pt x="90" y="54"/>
                    </a:lnTo>
                    <a:lnTo>
                      <a:pt x="96" y="60"/>
                    </a:lnTo>
                    <a:lnTo>
                      <a:pt x="96" y="66"/>
                    </a:lnTo>
                    <a:lnTo>
                      <a:pt x="90" y="78"/>
                    </a:lnTo>
                    <a:lnTo>
                      <a:pt x="84" y="84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6" y="96"/>
                    </a:lnTo>
                    <a:lnTo>
                      <a:pt x="18" y="96"/>
                    </a:lnTo>
                    <a:lnTo>
                      <a:pt x="0" y="126"/>
                    </a:lnTo>
                    <a:lnTo>
                      <a:pt x="0" y="132"/>
                    </a:lnTo>
                    <a:lnTo>
                      <a:pt x="18" y="150"/>
                    </a:lnTo>
                    <a:lnTo>
                      <a:pt x="30" y="150"/>
                    </a:lnTo>
                    <a:lnTo>
                      <a:pt x="30" y="162"/>
                    </a:lnTo>
                    <a:lnTo>
                      <a:pt x="24" y="168"/>
                    </a:lnTo>
                    <a:lnTo>
                      <a:pt x="30" y="180"/>
                    </a:lnTo>
                    <a:lnTo>
                      <a:pt x="30" y="192"/>
                    </a:lnTo>
                    <a:lnTo>
                      <a:pt x="54" y="204"/>
                    </a:lnTo>
                    <a:lnTo>
                      <a:pt x="72" y="204"/>
                    </a:lnTo>
                    <a:lnTo>
                      <a:pt x="72" y="228"/>
                    </a:lnTo>
                    <a:lnTo>
                      <a:pt x="84" y="228"/>
                    </a:lnTo>
                    <a:lnTo>
                      <a:pt x="90" y="222"/>
                    </a:lnTo>
                    <a:lnTo>
                      <a:pt x="90" y="234"/>
                    </a:lnTo>
                    <a:lnTo>
                      <a:pt x="96" y="246"/>
                    </a:lnTo>
                    <a:lnTo>
                      <a:pt x="96" y="258"/>
                    </a:lnTo>
                    <a:lnTo>
                      <a:pt x="114" y="276"/>
                    </a:lnTo>
                    <a:lnTo>
                      <a:pt x="126" y="282"/>
                    </a:lnTo>
                    <a:lnTo>
                      <a:pt x="132" y="288"/>
                    </a:lnTo>
                    <a:lnTo>
                      <a:pt x="138" y="282"/>
                    </a:lnTo>
                    <a:lnTo>
                      <a:pt x="150" y="276"/>
                    </a:lnTo>
                    <a:lnTo>
                      <a:pt x="156" y="264"/>
                    </a:lnTo>
                    <a:lnTo>
                      <a:pt x="168" y="252"/>
                    </a:lnTo>
                    <a:lnTo>
                      <a:pt x="174" y="240"/>
                    </a:lnTo>
                    <a:lnTo>
                      <a:pt x="180" y="234"/>
                    </a:lnTo>
                    <a:lnTo>
                      <a:pt x="180" y="228"/>
                    </a:lnTo>
                    <a:lnTo>
                      <a:pt x="216" y="228"/>
                    </a:lnTo>
                    <a:lnTo>
                      <a:pt x="222" y="210"/>
                    </a:lnTo>
                    <a:lnTo>
                      <a:pt x="258" y="210"/>
                    </a:lnTo>
                    <a:lnTo>
                      <a:pt x="300" y="270"/>
                    </a:lnTo>
                    <a:lnTo>
                      <a:pt x="300" y="288"/>
                    </a:lnTo>
                    <a:lnTo>
                      <a:pt x="312" y="300"/>
                    </a:lnTo>
                    <a:lnTo>
                      <a:pt x="312" y="318"/>
                    </a:lnTo>
                    <a:lnTo>
                      <a:pt x="306" y="330"/>
                    </a:lnTo>
                    <a:lnTo>
                      <a:pt x="300" y="336"/>
                    </a:lnTo>
                    <a:lnTo>
                      <a:pt x="294" y="354"/>
                    </a:lnTo>
                    <a:lnTo>
                      <a:pt x="324" y="342"/>
                    </a:lnTo>
                    <a:lnTo>
                      <a:pt x="348" y="348"/>
                    </a:lnTo>
                    <a:lnTo>
                      <a:pt x="348" y="336"/>
                    </a:lnTo>
                    <a:lnTo>
                      <a:pt x="354" y="330"/>
                    </a:lnTo>
                    <a:lnTo>
                      <a:pt x="360" y="330"/>
                    </a:lnTo>
                    <a:lnTo>
                      <a:pt x="372" y="336"/>
                    </a:lnTo>
                    <a:lnTo>
                      <a:pt x="384" y="348"/>
                    </a:lnTo>
                    <a:lnTo>
                      <a:pt x="390" y="366"/>
                    </a:lnTo>
                    <a:lnTo>
                      <a:pt x="390" y="426"/>
                    </a:lnTo>
                    <a:lnTo>
                      <a:pt x="402" y="426"/>
                    </a:lnTo>
                    <a:lnTo>
                      <a:pt x="402" y="432"/>
                    </a:lnTo>
                    <a:lnTo>
                      <a:pt x="414" y="444"/>
                    </a:lnTo>
                    <a:lnTo>
                      <a:pt x="420" y="444"/>
                    </a:lnTo>
                    <a:lnTo>
                      <a:pt x="432" y="432"/>
                    </a:lnTo>
                    <a:lnTo>
                      <a:pt x="432" y="420"/>
                    </a:lnTo>
                    <a:lnTo>
                      <a:pt x="438" y="408"/>
                    </a:lnTo>
                    <a:lnTo>
                      <a:pt x="444" y="402"/>
                    </a:lnTo>
                    <a:lnTo>
                      <a:pt x="456" y="402"/>
                    </a:lnTo>
                    <a:lnTo>
                      <a:pt x="468" y="408"/>
                    </a:lnTo>
                    <a:lnTo>
                      <a:pt x="474" y="414"/>
                    </a:lnTo>
                    <a:lnTo>
                      <a:pt x="480" y="414"/>
                    </a:lnTo>
                    <a:lnTo>
                      <a:pt x="486" y="408"/>
                    </a:lnTo>
                    <a:lnTo>
                      <a:pt x="486" y="390"/>
                    </a:lnTo>
                    <a:lnTo>
                      <a:pt x="480" y="384"/>
                    </a:lnTo>
                    <a:lnTo>
                      <a:pt x="480" y="378"/>
                    </a:lnTo>
                    <a:lnTo>
                      <a:pt x="498" y="378"/>
                    </a:lnTo>
                    <a:lnTo>
                      <a:pt x="492" y="366"/>
                    </a:lnTo>
                    <a:lnTo>
                      <a:pt x="480" y="360"/>
                    </a:lnTo>
                    <a:lnTo>
                      <a:pt x="474" y="348"/>
                    </a:lnTo>
                    <a:lnTo>
                      <a:pt x="474" y="336"/>
                    </a:lnTo>
                    <a:lnTo>
                      <a:pt x="492" y="336"/>
                    </a:lnTo>
                    <a:lnTo>
                      <a:pt x="498" y="342"/>
                    </a:lnTo>
                    <a:lnTo>
                      <a:pt x="510" y="342"/>
                    </a:lnTo>
                    <a:lnTo>
                      <a:pt x="516" y="348"/>
                    </a:lnTo>
                    <a:lnTo>
                      <a:pt x="516" y="342"/>
                    </a:lnTo>
                    <a:lnTo>
                      <a:pt x="522" y="336"/>
                    </a:lnTo>
                    <a:lnTo>
                      <a:pt x="522" y="324"/>
                    </a:lnTo>
                    <a:lnTo>
                      <a:pt x="516" y="324"/>
                    </a:lnTo>
                    <a:lnTo>
                      <a:pt x="504" y="318"/>
                    </a:lnTo>
                    <a:lnTo>
                      <a:pt x="498" y="318"/>
                    </a:lnTo>
                    <a:lnTo>
                      <a:pt x="498" y="306"/>
                    </a:lnTo>
                    <a:lnTo>
                      <a:pt x="504" y="294"/>
                    </a:lnTo>
                    <a:lnTo>
                      <a:pt x="510" y="288"/>
                    </a:lnTo>
                    <a:lnTo>
                      <a:pt x="492" y="282"/>
                    </a:lnTo>
                    <a:lnTo>
                      <a:pt x="504" y="264"/>
                    </a:lnTo>
                    <a:lnTo>
                      <a:pt x="486" y="258"/>
                    </a:lnTo>
                    <a:lnTo>
                      <a:pt x="480" y="222"/>
                    </a:lnTo>
                    <a:lnTo>
                      <a:pt x="498" y="198"/>
                    </a:lnTo>
                    <a:lnTo>
                      <a:pt x="468" y="168"/>
                    </a:lnTo>
                    <a:lnTo>
                      <a:pt x="468" y="132"/>
                    </a:lnTo>
                    <a:lnTo>
                      <a:pt x="444" y="132"/>
                    </a:lnTo>
                    <a:lnTo>
                      <a:pt x="468" y="96"/>
                    </a:lnTo>
                    <a:lnTo>
                      <a:pt x="432" y="78"/>
                    </a:lnTo>
                    <a:lnTo>
                      <a:pt x="444" y="48"/>
                    </a:lnTo>
                    <a:lnTo>
                      <a:pt x="426" y="36"/>
                    </a:lnTo>
                    <a:lnTo>
                      <a:pt x="426" y="18"/>
                    </a:lnTo>
                    <a:lnTo>
                      <a:pt x="414" y="12"/>
                    </a:lnTo>
                    <a:lnTo>
                      <a:pt x="402" y="12"/>
                    </a:lnTo>
                    <a:lnTo>
                      <a:pt x="396" y="18"/>
                    </a:lnTo>
                    <a:lnTo>
                      <a:pt x="396" y="36"/>
                    </a:lnTo>
                    <a:lnTo>
                      <a:pt x="378" y="54"/>
                    </a:lnTo>
                    <a:lnTo>
                      <a:pt x="366" y="48"/>
                    </a:lnTo>
                    <a:lnTo>
                      <a:pt x="360" y="42"/>
                    </a:lnTo>
                    <a:lnTo>
                      <a:pt x="348" y="36"/>
                    </a:lnTo>
                    <a:lnTo>
                      <a:pt x="342" y="36"/>
                    </a:lnTo>
                    <a:lnTo>
                      <a:pt x="336" y="30"/>
                    </a:lnTo>
                    <a:lnTo>
                      <a:pt x="330" y="30"/>
                    </a:lnTo>
                    <a:lnTo>
                      <a:pt x="324" y="42"/>
                    </a:lnTo>
                    <a:lnTo>
                      <a:pt x="312" y="54"/>
                    </a:lnTo>
                    <a:lnTo>
                      <a:pt x="306" y="66"/>
                    </a:lnTo>
                    <a:lnTo>
                      <a:pt x="306" y="54"/>
                    </a:lnTo>
                    <a:lnTo>
                      <a:pt x="300" y="42"/>
                    </a:lnTo>
                    <a:lnTo>
                      <a:pt x="288" y="30"/>
                    </a:lnTo>
                    <a:lnTo>
                      <a:pt x="276" y="42"/>
                    </a:lnTo>
                    <a:lnTo>
                      <a:pt x="270" y="54"/>
                    </a:lnTo>
                    <a:lnTo>
                      <a:pt x="264" y="60"/>
                    </a:lnTo>
                    <a:lnTo>
                      <a:pt x="258" y="54"/>
                    </a:lnTo>
                    <a:lnTo>
                      <a:pt x="258" y="48"/>
                    </a:lnTo>
                    <a:lnTo>
                      <a:pt x="252" y="36"/>
                    </a:lnTo>
                    <a:lnTo>
                      <a:pt x="252" y="24"/>
                    </a:lnTo>
                    <a:lnTo>
                      <a:pt x="210" y="24"/>
                    </a:lnTo>
                    <a:lnTo>
                      <a:pt x="204" y="30"/>
                    </a:lnTo>
                    <a:lnTo>
                      <a:pt x="192" y="36"/>
                    </a:lnTo>
                    <a:lnTo>
                      <a:pt x="180" y="36"/>
                    </a:lnTo>
                    <a:lnTo>
                      <a:pt x="174" y="30"/>
                    </a:lnTo>
                    <a:lnTo>
                      <a:pt x="168" y="18"/>
                    </a:lnTo>
                    <a:lnTo>
                      <a:pt x="162" y="12"/>
                    </a:lnTo>
                    <a:lnTo>
                      <a:pt x="156" y="18"/>
                    </a:lnTo>
                    <a:lnTo>
                      <a:pt x="138" y="1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8" name="Ghana" descr="© INSCALE GmbH, 18.06.2010"/>
              <p:cNvSpPr>
                <a:spLocks/>
              </p:cNvSpPr>
              <p:nvPr/>
            </p:nvSpPr>
            <p:spPr bwMode="auto">
              <a:xfrm>
                <a:off x="2592" y="2081"/>
                <a:ext cx="83" cy="132"/>
              </a:xfrm>
              <a:custGeom>
                <a:avLst/>
                <a:gdLst>
                  <a:gd name="T0" fmla="*/ 2147483647 w 324"/>
                  <a:gd name="T1" fmla="*/ 2147483647 h 516"/>
                  <a:gd name="T2" fmla="*/ 2147483647 w 324"/>
                  <a:gd name="T3" fmla="*/ 2147483647 h 516"/>
                  <a:gd name="T4" fmla="*/ 2147483647 w 324"/>
                  <a:gd name="T5" fmla="*/ 2147483647 h 516"/>
                  <a:gd name="T6" fmla="*/ 2147483647 w 324"/>
                  <a:gd name="T7" fmla="*/ 2147483647 h 516"/>
                  <a:gd name="T8" fmla="*/ 2147483647 w 324"/>
                  <a:gd name="T9" fmla="*/ 2147483647 h 516"/>
                  <a:gd name="T10" fmla="*/ 2147483647 w 324"/>
                  <a:gd name="T11" fmla="*/ 2147483647 h 516"/>
                  <a:gd name="T12" fmla="*/ 2147483647 w 324"/>
                  <a:gd name="T13" fmla="*/ 2147483647 h 516"/>
                  <a:gd name="T14" fmla="*/ 2147483647 w 324"/>
                  <a:gd name="T15" fmla="*/ 2147483647 h 516"/>
                  <a:gd name="T16" fmla="*/ 2147483647 w 324"/>
                  <a:gd name="T17" fmla="*/ 2147483647 h 516"/>
                  <a:gd name="T18" fmla="*/ 2147483647 w 324"/>
                  <a:gd name="T19" fmla="*/ 2147483647 h 516"/>
                  <a:gd name="T20" fmla="*/ 2147483647 w 324"/>
                  <a:gd name="T21" fmla="*/ 2147483647 h 516"/>
                  <a:gd name="T22" fmla="*/ 2147483647 w 324"/>
                  <a:gd name="T23" fmla="*/ 2147483647 h 516"/>
                  <a:gd name="T24" fmla="*/ 2147483647 w 324"/>
                  <a:gd name="T25" fmla="*/ 2147483647 h 516"/>
                  <a:gd name="T26" fmla="*/ 2147483647 w 324"/>
                  <a:gd name="T27" fmla="*/ 0 h 516"/>
                  <a:gd name="T28" fmla="*/ 2147483647 w 324"/>
                  <a:gd name="T29" fmla="*/ 2147483647 h 516"/>
                  <a:gd name="T30" fmla="*/ 2147483647 w 324"/>
                  <a:gd name="T31" fmla="*/ 2147483647 h 516"/>
                  <a:gd name="T32" fmla="*/ 2147483647 w 324"/>
                  <a:gd name="T33" fmla="*/ 2147483647 h 516"/>
                  <a:gd name="T34" fmla="*/ 2147483647 w 324"/>
                  <a:gd name="T35" fmla="*/ 2147483647 h 516"/>
                  <a:gd name="T36" fmla="*/ 2147483647 w 324"/>
                  <a:gd name="T37" fmla="*/ 2147483647 h 516"/>
                  <a:gd name="T38" fmla="*/ 2147483647 w 324"/>
                  <a:gd name="T39" fmla="*/ 2147483647 h 516"/>
                  <a:gd name="T40" fmla="*/ 2147483647 w 324"/>
                  <a:gd name="T41" fmla="*/ 2147483647 h 516"/>
                  <a:gd name="T42" fmla="*/ 2147483647 w 324"/>
                  <a:gd name="T43" fmla="*/ 2147483647 h 516"/>
                  <a:gd name="T44" fmla="*/ 2147483647 w 324"/>
                  <a:gd name="T45" fmla="*/ 2147483647 h 516"/>
                  <a:gd name="T46" fmla="*/ 2147483647 w 324"/>
                  <a:gd name="T47" fmla="*/ 2147483647 h 516"/>
                  <a:gd name="T48" fmla="*/ 2147483647 w 324"/>
                  <a:gd name="T49" fmla="*/ 2147483647 h 516"/>
                  <a:gd name="T50" fmla="*/ 2147483647 w 324"/>
                  <a:gd name="T51" fmla="*/ 2147483647 h 516"/>
                  <a:gd name="T52" fmla="*/ 2147483647 w 324"/>
                  <a:gd name="T53" fmla="*/ 2147483647 h 516"/>
                  <a:gd name="T54" fmla="*/ 0 w 324"/>
                  <a:gd name="T55" fmla="*/ 2147483647 h 516"/>
                  <a:gd name="T56" fmla="*/ 2147483647 w 324"/>
                  <a:gd name="T57" fmla="*/ 2147483647 h 516"/>
                  <a:gd name="T58" fmla="*/ 2147483647 w 324"/>
                  <a:gd name="T59" fmla="*/ 2147483647 h 516"/>
                  <a:gd name="T60" fmla="*/ 2147483647 w 324"/>
                  <a:gd name="T61" fmla="*/ 2147483647 h 516"/>
                  <a:gd name="T62" fmla="*/ 2147483647 w 324"/>
                  <a:gd name="T63" fmla="*/ 2147483647 h 516"/>
                  <a:gd name="T64" fmla="*/ 2147483647 w 324"/>
                  <a:gd name="T65" fmla="*/ 2147483647 h 516"/>
                  <a:gd name="T66" fmla="*/ 2147483647 w 324"/>
                  <a:gd name="T67" fmla="*/ 2147483647 h 516"/>
                  <a:gd name="T68" fmla="*/ 2147483647 w 324"/>
                  <a:gd name="T69" fmla="*/ 2147483647 h 516"/>
                  <a:gd name="T70" fmla="*/ 2147483647 w 324"/>
                  <a:gd name="T71" fmla="*/ 2147483647 h 516"/>
                  <a:gd name="T72" fmla="*/ 2147483647 w 324"/>
                  <a:gd name="T73" fmla="*/ 2147483647 h 516"/>
                  <a:gd name="T74" fmla="*/ 2147483647 w 324"/>
                  <a:gd name="T75" fmla="*/ 2147483647 h 516"/>
                  <a:gd name="T76" fmla="*/ 2147483647 w 324"/>
                  <a:gd name="T77" fmla="*/ 2147483647 h 516"/>
                  <a:gd name="T78" fmla="*/ 2147483647 w 324"/>
                  <a:gd name="T79" fmla="*/ 2147483647 h 516"/>
                  <a:gd name="T80" fmla="*/ 2147483647 w 324"/>
                  <a:gd name="T81" fmla="*/ 2147483647 h 516"/>
                  <a:gd name="T82" fmla="*/ 2147483647 w 324"/>
                  <a:gd name="T83" fmla="*/ 2147483647 h 516"/>
                  <a:gd name="T84" fmla="*/ 2147483647 w 324"/>
                  <a:gd name="T85" fmla="*/ 2147483647 h 516"/>
                  <a:gd name="T86" fmla="*/ 2147483647 w 324"/>
                  <a:gd name="T87" fmla="*/ 2147483647 h 51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4"/>
                  <a:gd name="T133" fmla="*/ 0 h 516"/>
                  <a:gd name="T134" fmla="*/ 324 w 324"/>
                  <a:gd name="T135" fmla="*/ 516 h 51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4" h="516">
                    <a:moveTo>
                      <a:pt x="282" y="342"/>
                    </a:moveTo>
                    <a:lnTo>
                      <a:pt x="282" y="330"/>
                    </a:lnTo>
                    <a:lnTo>
                      <a:pt x="288" y="318"/>
                    </a:lnTo>
                    <a:lnTo>
                      <a:pt x="288" y="306"/>
                    </a:lnTo>
                    <a:lnTo>
                      <a:pt x="282" y="300"/>
                    </a:lnTo>
                    <a:lnTo>
                      <a:pt x="276" y="300"/>
                    </a:lnTo>
                    <a:lnTo>
                      <a:pt x="276" y="282"/>
                    </a:lnTo>
                    <a:lnTo>
                      <a:pt x="282" y="276"/>
                    </a:lnTo>
                    <a:lnTo>
                      <a:pt x="282" y="234"/>
                    </a:lnTo>
                    <a:lnTo>
                      <a:pt x="288" y="228"/>
                    </a:lnTo>
                    <a:lnTo>
                      <a:pt x="288" y="216"/>
                    </a:lnTo>
                    <a:lnTo>
                      <a:pt x="282" y="210"/>
                    </a:lnTo>
                    <a:lnTo>
                      <a:pt x="270" y="204"/>
                    </a:lnTo>
                    <a:lnTo>
                      <a:pt x="264" y="198"/>
                    </a:lnTo>
                    <a:lnTo>
                      <a:pt x="276" y="186"/>
                    </a:lnTo>
                    <a:lnTo>
                      <a:pt x="282" y="186"/>
                    </a:lnTo>
                    <a:lnTo>
                      <a:pt x="282" y="180"/>
                    </a:lnTo>
                    <a:lnTo>
                      <a:pt x="270" y="168"/>
                    </a:lnTo>
                    <a:lnTo>
                      <a:pt x="276" y="156"/>
                    </a:lnTo>
                    <a:lnTo>
                      <a:pt x="276" y="132"/>
                    </a:lnTo>
                    <a:lnTo>
                      <a:pt x="270" y="126"/>
                    </a:lnTo>
                    <a:lnTo>
                      <a:pt x="264" y="126"/>
                    </a:lnTo>
                    <a:lnTo>
                      <a:pt x="252" y="138"/>
                    </a:lnTo>
                    <a:lnTo>
                      <a:pt x="264" y="60"/>
                    </a:lnTo>
                    <a:lnTo>
                      <a:pt x="228" y="36"/>
                    </a:lnTo>
                    <a:lnTo>
                      <a:pt x="240" y="24"/>
                    </a:lnTo>
                    <a:lnTo>
                      <a:pt x="240" y="6"/>
                    </a:lnTo>
                    <a:lnTo>
                      <a:pt x="222" y="0"/>
                    </a:lnTo>
                    <a:lnTo>
                      <a:pt x="198" y="12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0" y="30"/>
                    </a:lnTo>
                    <a:lnTo>
                      <a:pt x="30" y="48"/>
                    </a:lnTo>
                    <a:lnTo>
                      <a:pt x="36" y="48"/>
                    </a:lnTo>
                    <a:lnTo>
                      <a:pt x="42" y="78"/>
                    </a:lnTo>
                    <a:lnTo>
                      <a:pt x="42" y="132"/>
                    </a:lnTo>
                    <a:lnTo>
                      <a:pt x="48" y="126"/>
                    </a:lnTo>
                    <a:lnTo>
                      <a:pt x="54" y="156"/>
                    </a:lnTo>
                    <a:lnTo>
                      <a:pt x="42" y="156"/>
                    </a:lnTo>
                    <a:lnTo>
                      <a:pt x="42" y="162"/>
                    </a:lnTo>
                    <a:lnTo>
                      <a:pt x="48" y="168"/>
                    </a:lnTo>
                    <a:lnTo>
                      <a:pt x="48" y="180"/>
                    </a:lnTo>
                    <a:lnTo>
                      <a:pt x="54" y="192"/>
                    </a:lnTo>
                    <a:lnTo>
                      <a:pt x="54" y="204"/>
                    </a:lnTo>
                    <a:lnTo>
                      <a:pt x="60" y="216"/>
                    </a:lnTo>
                    <a:lnTo>
                      <a:pt x="60" y="228"/>
                    </a:lnTo>
                    <a:lnTo>
                      <a:pt x="48" y="252"/>
                    </a:lnTo>
                    <a:lnTo>
                      <a:pt x="42" y="258"/>
                    </a:lnTo>
                    <a:lnTo>
                      <a:pt x="36" y="270"/>
                    </a:lnTo>
                    <a:lnTo>
                      <a:pt x="36" y="288"/>
                    </a:lnTo>
                    <a:lnTo>
                      <a:pt x="30" y="300"/>
                    </a:lnTo>
                    <a:lnTo>
                      <a:pt x="30" y="312"/>
                    </a:lnTo>
                    <a:lnTo>
                      <a:pt x="12" y="330"/>
                    </a:lnTo>
                    <a:lnTo>
                      <a:pt x="6" y="342"/>
                    </a:lnTo>
                    <a:lnTo>
                      <a:pt x="0" y="348"/>
                    </a:lnTo>
                    <a:lnTo>
                      <a:pt x="0" y="372"/>
                    </a:lnTo>
                    <a:lnTo>
                      <a:pt x="6" y="384"/>
                    </a:lnTo>
                    <a:lnTo>
                      <a:pt x="12" y="402"/>
                    </a:lnTo>
                    <a:lnTo>
                      <a:pt x="12" y="414"/>
                    </a:lnTo>
                    <a:lnTo>
                      <a:pt x="18" y="426"/>
                    </a:lnTo>
                    <a:lnTo>
                      <a:pt x="24" y="432"/>
                    </a:lnTo>
                    <a:lnTo>
                      <a:pt x="24" y="438"/>
                    </a:lnTo>
                    <a:lnTo>
                      <a:pt x="48" y="444"/>
                    </a:lnTo>
                    <a:lnTo>
                      <a:pt x="48" y="498"/>
                    </a:lnTo>
                    <a:lnTo>
                      <a:pt x="72" y="498"/>
                    </a:lnTo>
                    <a:lnTo>
                      <a:pt x="78" y="504"/>
                    </a:lnTo>
                    <a:lnTo>
                      <a:pt x="78" y="510"/>
                    </a:lnTo>
                    <a:lnTo>
                      <a:pt x="84" y="516"/>
                    </a:lnTo>
                    <a:lnTo>
                      <a:pt x="96" y="516"/>
                    </a:lnTo>
                    <a:lnTo>
                      <a:pt x="108" y="510"/>
                    </a:lnTo>
                    <a:lnTo>
                      <a:pt x="114" y="504"/>
                    </a:lnTo>
                    <a:lnTo>
                      <a:pt x="132" y="492"/>
                    </a:lnTo>
                    <a:lnTo>
                      <a:pt x="138" y="486"/>
                    </a:lnTo>
                    <a:lnTo>
                      <a:pt x="150" y="480"/>
                    </a:lnTo>
                    <a:lnTo>
                      <a:pt x="180" y="480"/>
                    </a:lnTo>
                    <a:lnTo>
                      <a:pt x="186" y="474"/>
                    </a:lnTo>
                    <a:lnTo>
                      <a:pt x="198" y="468"/>
                    </a:lnTo>
                    <a:lnTo>
                      <a:pt x="216" y="450"/>
                    </a:lnTo>
                    <a:lnTo>
                      <a:pt x="228" y="450"/>
                    </a:lnTo>
                    <a:lnTo>
                      <a:pt x="234" y="444"/>
                    </a:lnTo>
                    <a:lnTo>
                      <a:pt x="240" y="444"/>
                    </a:lnTo>
                    <a:lnTo>
                      <a:pt x="258" y="426"/>
                    </a:lnTo>
                    <a:lnTo>
                      <a:pt x="270" y="426"/>
                    </a:lnTo>
                    <a:lnTo>
                      <a:pt x="276" y="432"/>
                    </a:lnTo>
                    <a:lnTo>
                      <a:pt x="294" y="432"/>
                    </a:lnTo>
                    <a:lnTo>
                      <a:pt x="306" y="426"/>
                    </a:lnTo>
                    <a:lnTo>
                      <a:pt x="324" y="408"/>
                    </a:lnTo>
                    <a:lnTo>
                      <a:pt x="294" y="384"/>
                    </a:lnTo>
                    <a:lnTo>
                      <a:pt x="282" y="3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19" name="The Gambia" descr="© INSCALE GmbH, 18.06.2010"/>
              <p:cNvSpPr>
                <a:spLocks/>
              </p:cNvSpPr>
              <p:nvPr/>
            </p:nvSpPr>
            <p:spPr bwMode="auto">
              <a:xfrm>
                <a:off x="2350" y="2026"/>
                <a:ext cx="55" cy="13"/>
              </a:xfrm>
              <a:custGeom>
                <a:avLst/>
                <a:gdLst>
                  <a:gd name="T0" fmla="*/ 2147483647 w 216"/>
                  <a:gd name="T1" fmla="*/ 2147483647 h 54"/>
                  <a:gd name="T2" fmla="*/ 2147483647 w 216"/>
                  <a:gd name="T3" fmla="*/ 2147483647 h 54"/>
                  <a:gd name="T4" fmla="*/ 2147483647 w 216"/>
                  <a:gd name="T5" fmla="*/ 2147483647 h 54"/>
                  <a:gd name="T6" fmla="*/ 2147483647 w 216"/>
                  <a:gd name="T7" fmla="*/ 2147483647 h 54"/>
                  <a:gd name="T8" fmla="*/ 0 w 216"/>
                  <a:gd name="T9" fmla="*/ 2147483647 h 54"/>
                  <a:gd name="T10" fmla="*/ 0 w 216"/>
                  <a:gd name="T11" fmla="*/ 2147483647 h 54"/>
                  <a:gd name="T12" fmla="*/ 2147483647 w 216"/>
                  <a:gd name="T13" fmla="*/ 2147483647 h 54"/>
                  <a:gd name="T14" fmla="*/ 2147483647 w 216"/>
                  <a:gd name="T15" fmla="*/ 2147483647 h 54"/>
                  <a:gd name="T16" fmla="*/ 2147483647 w 216"/>
                  <a:gd name="T17" fmla="*/ 2147483647 h 54"/>
                  <a:gd name="T18" fmla="*/ 2147483647 w 216"/>
                  <a:gd name="T19" fmla="*/ 2147483647 h 54"/>
                  <a:gd name="T20" fmla="*/ 2147483647 w 216"/>
                  <a:gd name="T21" fmla="*/ 2147483647 h 54"/>
                  <a:gd name="T22" fmla="*/ 2147483647 w 216"/>
                  <a:gd name="T23" fmla="*/ 2147483647 h 54"/>
                  <a:gd name="T24" fmla="*/ 2147483647 w 216"/>
                  <a:gd name="T25" fmla="*/ 2147483647 h 54"/>
                  <a:gd name="T26" fmla="*/ 2147483647 w 216"/>
                  <a:gd name="T27" fmla="*/ 2147483647 h 54"/>
                  <a:gd name="T28" fmla="*/ 2147483647 w 216"/>
                  <a:gd name="T29" fmla="*/ 2147483647 h 54"/>
                  <a:gd name="T30" fmla="*/ 2147483647 w 216"/>
                  <a:gd name="T31" fmla="*/ 2147483647 h 54"/>
                  <a:gd name="T32" fmla="*/ 2147483647 w 216"/>
                  <a:gd name="T33" fmla="*/ 2147483647 h 54"/>
                  <a:gd name="T34" fmla="*/ 2147483647 w 216"/>
                  <a:gd name="T35" fmla="*/ 2147483647 h 54"/>
                  <a:gd name="T36" fmla="*/ 2147483647 w 216"/>
                  <a:gd name="T37" fmla="*/ 2147483647 h 54"/>
                  <a:gd name="T38" fmla="*/ 2147483647 w 216"/>
                  <a:gd name="T39" fmla="*/ 2147483647 h 54"/>
                  <a:gd name="T40" fmla="*/ 2147483647 w 216"/>
                  <a:gd name="T41" fmla="*/ 2147483647 h 54"/>
                  <a:gd name="T42" fmla="*/ 2147483647 w 216"/>
                  <a:gd name="T43" fmla="*/ 2147483647 h 54"/>
                  <a:gd name="T44" fmla="*/ 2147483647 w 216"/>
                  <a:gd name="T45" fmla="*/ 2147483647 h 54"/>
                  <a:gd name="T46" fmla="*/ 2147483647 w 216"/>
                  <a:gd name="T47" fmla="*/ 2147483647 h 54"/>
                  <a:gd name="T48" fmla="*/ 2147483647 w 216"/>
                  <a:gd name="T49" fmla="*/ 2147483647 h 54"/>
                  <a:gd name="T50" fmla="*/ 2147483647 w 216"/>
                  <a:gd name="T51" fmla="*/ 2147483647 h 54"/>
                  <a:gd name="T52" fmla="*/ 2147483647 w 216"/>
                  <a:gd name="T53" fmla="*/ 2147483647 h 54"/>
                  <a:gd name="T54" fmla="*/ 2147483647 w 216"/>
                  <a:gd name="T55" fmla="*/ 2147483647 h 54"/>
                  <a:gd name="T56" fmla="*/ 2147483647 w 216"/>
                  <a:gd name="T57" fmla="*/ 2147483647 h 54"/>
                  <a:gd name="T58" fmla="*/ 2147483647 w 216"/>
                  <a:gd name="T59" fmla="*/ 0 h 54"/>
                  <a:gd name="T60" fmla="*/ 2147483647 w 216"/>
                  <a:gd name="T61" fmla="*/ 0 h 54"/>
                  <a:gd name="T62" fmla="*/ 2147483647 w 216"/>
                  <a:gd name="T63" fmla="*/ 2147483647 h 54"/>
                  <a:gd name="T64" fmla="*/ 2147483647 w 216"/>
                  <a:gd name="T65" fmla="*/ 2147483647 h 54"/>
                  <a:gd name="T66" fmla="*/ 2147483647 w 216"/>
                  <a:gd name="T67" fmla="*/ 2147483647 h 5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16"/>
                  <a:gd name="T103" fmla="*/ 0 h 54"/>
                  <a:gd name="T104" fmla="*/ 216 w 216"/>
                  <a:gd name="T105" fmla="*/ 54 h 5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16" h="54">
                    <a:moveTo>
                      <a:pt x="18" y="18"/>
                    </a:moveTo>
                    <a:lnTo>
                      <a:pt x="12" y="24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54"/>
                    </a:lnTo>
                    <a:lnTo>
                      <a:pt x="72" y="54"/>
                    </a:lnTo>
                    <a:lnTo>
                      <a:pt x="72" y="42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14" y="36"/>
                    </a:lnTo>
                    <a:lnTo>
                      <a:pt x="120" y="24"/>
                    </a:lnTo>
                    <a:lnTo>
                      <a:pt x="126" y="18"/>
                    </a:lnTo>
                    <a:lnTo>
                      <a:pt x="132" y="24"/>
                    </a:lnTo>
                    <a:lnTo>
                      <a:pt x="144" y="30"/>
                    </a:lnTo>
                    <a:lnTo>
                      <a:pt x="150" y="42"/>
                    </a:lnTo>
                    <a:lnTo>
                      <a:pt x="168" y="48"/>
                    </a:lnTo>
                    <a:lnTo>
                      <a:pt x="192" y="48"/>
                    </a:lnTo>
                    <a:lnTo>
                      <a:pt x="198" y="42"/>
                    </a:lnTo>
                    <a:lnTo>
                      <a:pt x="210" y="36"/>
                    </a:lnTo>
                    <a:lnTo>
                      <a:pt x="216" y="30"/>
                    </a:lnTo>
                    <a:lnTo>
                      <a:pt x="216" y="24"/>
                    </a:lnTo>
                    <a:lnTo>
                      <a:pt x="210" y="18"/>
                    </a:lnTo>
                    <a:lnTo>
                      <a:pt x="186" y="18"/>
                    </a:lnTo>
                    <a:lnTo>
                      <a:pt x="180" y="24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6" y="6"/>
                    </a:lnTo>
                    <a:lnTo>
                      <a:pt x="144" y="12"/>
                    </a:lnTo>
                    <a:lnTo>
                      <a:pt x="144" y="0"/>
                    </a:lnTo>
                    <a:lnTo>
                      <a:pt x="90" y="0"/>
                    </a:lnTo>
                    <a:lnTo>
                      <a:pt x="90" y="12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0" name="Gabon" descr="© INSCALE GmbH, 18.06.2010"/>
              <p:cNvSpPr>
                <a:spLocks/>
              </p:cNvSpPr>
              <p:nvPr/>
            </p:nvSpPr>
            <p:spPr bwMode="auto">
              <a:xfrm>
                <a:off x="2810" y="2260"/>
                <a:ext cx="107" cy="131"/>
              </a:xfrm>
              <a:custGeom>
                <a:avLst/>
                <a:gdLst>
                  <a:gd name="T0" fmla="*/ 2147483647 w 420"/>
                  <a:gd name="T1" fmla="*/ 2147483647 h 510"/>
                  <a:gd name="T2" fmla="*/ 2147483647 w 420"/>
                  <a:gd name="T3" fmla="*/ 2147483647 h 510"/>
                  <a:gd name="T4" fmla="*/ 2147483647 w 420"/>
                  <a:gd name="T5" fmla="*/ 2147483647 h 510"/>
                  <a:gd name="T6" fmla="*/ 2147483647 w 420"/>
                  <a:gd name="T7" fmla="*/ 2147483647 h 510"/>
                  <a:gd name="T8" fmla="*/ 2147483647 w 420"/>
                  <a:gd name="T9" fmla="*/ 2147483647 h 510"/>
                  <a:gd name="T10" fmla="*/ 2147483647 w 420"/>
                  <a:gd name="T11" fmla="*/ 2147483647 h 510"/>
                  <a:gd name="T12" fmla="*/ 2147483647 w 420"/>
                  <a:gd name="T13" fmla="*/ 2147483647 h 510"/>
                  <a:gd name="T14" fmla="*/ 2147483647 w 420"/>
                  <a:gd name="T15" fmla="*/ 2147483647 h 510"/>
                  <a:gd name="T16" fmla="*/ 2147483647 w 420"/>
                  <a:gd name="T17" fmla="*/ 2147483647 h 510"/>
                  <a:gd name="T18" fmla="*/ 2147483647 w 420"/>
                  <a:gd name="T19" fmla="*/ 2147483647 h 510"/>
                  <a:gd name="T20" fmla="*/ 2147483647 w 420"/>
                  <a:gd name="T21" fmla="*/ 2147483647 h 510"/>
                  <a:gd name="T22" fmla="*/ 2147483647 w 420"/>
                  <a:gd name="T23" fmla="*/ 2147483647 h 510"/>
                  <a:gd name="T24" fmla="*/ 2147483647 w 420"/>
                  <a:gd name="T25" fmla="*/ 2147483647 h 510"/>
                  <a:gd name="T26" fmla="*/ 2147483647 w 420"/>
                  <a:gd name="T27" fmla="*/ 2147483647 h 510"/>
                  <a:gd name="T28" fmla="*/ 2147483647 w 420"/>
                  <a:gd name="T29" fmla="*/ 2147483647 h 510"/>
                  <a:gd name="T30" fmla="*/ 2147483647 w 420"/>
                  <a:gd name="T31" fmla="*/ 2147483647 h 510"/>
                  <a:gd name="T32" fmla="*/ 2147483647 w 420"/>
                  <a:gd name="T33" fmla="*/ 2147483647 h 510"/>
                  <a:gd name="T34" fmla="*/ 2147483647 w 420"/>
                  <a:gd name="T35" fmla="*/ 2147483647 h 510"/>
                  <a:gd name="T36" fmla="*/ 2147483647 w 420"/>
                  <a:gd name="T37" fmla="*/ 2147483647 h 510"/>
                  <a:gd name="T38" fmla="*/ 2147483647 w 420"/>
                  <a:gd name="T39" fmla="*/ 2147483647 h 510"/>
                  <a:gd name="T40" fmla="*/ 2147483647 w 420"/>
                  <a:gd name="T41" fmla="*/ 2147483647 h 510"/>
                  <a:gd name="T42" fmla="*/ 2147483647 w 420"/>
                  <a:gd name="T43" fmla="*/ 2147483647 h 510"/>
                  <a:gd name="T44" fmla="*/ 2147483647 w 420"/>
                  <a:gd name="T45" fmla="*/ 2147483647 h 510"/>
                  <a:gd name="T46" fmla="*/ 2147483647 w 420"/>
                  <a:gd name="T47" fmla="*/ 2147483647 h 510"/>
                  <a:gd name="T48" fmla="*/ 2147483647 w 420"/>
                  <a:gd name="T49" fmla="*/ 2147483647 h 510"/>
                  <a:gd name="T50" fmla="*/ 2147483647 w 420"/>
                  <a:gd name="T51" fmla="*/ 2147483647 h 510"/>
                  <a:gd name="T52" fmla="*/ 2147483647 w 420"/>
                  <a:gd name="T53" fmla="*/ 2147483647 h 510"/>
                  <a:gd name="T54" fmla="*/ 2147483647 w 420"/>
                  <a:gd name="T55" fmla="*/ 2147483647 h 510"/>
                  <a:gd name="T56" fmla="*/ 2147483647 w 420"/>
                  <a:gd name="T57" fmla="*/ 2147483647 h 510"/>
                  <a:gd name="T58" fmla="*/ 2147483647 w 420"/>
                  <a:gd name="T59" fmla="*/ 2147483647 h 510"/>
                  <a:gd name="T60" fmla="*/ 2147483647 w 420"/>
                  <a:gd name="T61" fmla="*/ 2147483647 h 510"/>
                  <a:gd name="T62" fmla="*/ 2147483647 w 420"/>
                  <a:gd name="T63" fmla="*/ 2147483647 h 510"/>
                  <a:gd name="T64" fmla="*/ 2147483647 w 420"/>
                  <a:gd name="T65" fmla="*/ 2147483647 h 510"/>
                  <a:gd name="T66" fmla="*/ 2147483647 w 420"/>
                  <a:gd name="T67" fmla="*/ 2147483647 h 510"/>
                  <a:gd name="T68" fmla="*/ 2147483647 w 420"/>
                  <a:gd name="T69" fmla="*/ 2147483647 h 510"/>
                  <a:gd name="T70" fmla="*/ 2147483647 w 420"/>
                  <a:gd name="T71" fmla="*/ 2147483647 h 510"/>
                  <a:gd name="T72" fmla="*/ 2147483647 w 420"/>
                  <a:gd name="T73" fmla="*/ 2147483647 h 510"/>
                  <a:gd name="T74" fmla="*/ 2147483647 w 420"/>
                  <a:gd name="T75" fmla="*/ 2147483647 h 510"/>
                  <a:gd name="T76" fmla="*/ 2147483647 w 420"/>
                  <a:gd name="T77" fmla="*/ 2147483647 h 510"/>
                  <a:gd name="T78" fmla="*/ 2147483647 w 420"/>
                  <a:gd name="T79" fmla="*/ 2147483647 h 510"/>
                  <a:gd name="T80" fmla="*/ 2147483647 w 420"/>
                  <a:gd name="T81" fmla="*/ 2147483647 h 510"/>
                  <a:gd name="T82" fmla="*/ 2147483647 w 420"/>
                  <a:gd name="T83" fmla="*/ 2147483647 h 510"/>
                  <a:gd name="T84" fmla="*/ 2147483647 w 420"/>
                  <a:gd name="T85" fmla="*/ 2147483647 h 510"/>
                  <a:gd name="T86" fmla="*/ 2147483647 w 420"/>
                  <a:gd name="T87" fmla="*/ 2147483647 h 510"/>
                  <a:gd name="T88" fmla="*/ 2147483647 w 420"/>
                  <a:gd name="T89" fmla="*/ 2147483647 h 510"/>
                  <a:gd name="T90" fmla="*/ 2147483647 w 420"/>
                  <a:gd name="T91" fmla="*/ 2147483647 h 510"/>
                  <a:gd name="T92" fmla="*/ 2147483647 w 420"/>
                  <a:gd name="T93" fmla="*/ 2147483647 h 510"/>
                  <a:gd name="T94" fmla="*/ 2147483647 w 420"/>
                  <a:gd name="T95" fmla="*/ 2147483647 h 510"/>
                  <a:gd name="T96" fmla="*/ 2147483647 w 420"/>
                  <a:gd name="T97" fmla="*/ 2147483647 h 510"/>
                  <a:gd name="T98" fmla="*/ 2147483647 w 420"/>
                  <a:gd name="T99" fmla="*/ 2147483647 h 510"/>
                  <a:gd name="T100" fmla="*/ 2147483647 w 420"/>
                  <a:gd name="T101" fmla="*/ 2147483647 h 510"/>
                  <a:gd name="T102" fmla="*/ 2147483647 w 420"/>
                  <a:gd name="T103" fmla="*/ 2147483647 h 510"/>
                  <a:gd name="T104" fmla="*/ 2147483647 w 420"/>
                  <a:gd name="T105" fmla="*/ 2147483647 h 510"/>
                  <a:gd name="T106" fmla="*/ 2147483647 w 420"/>
                  <a:gd name="T107" fmla="*/ 2147483647 h 510"/>
                  <a:gd name="T108" fmla="*/ 2147483647 w 420"/>
                  <a:gd name="T109" fmla="*/ 2147483647 h 510"/>
                  <a:gd name="T110" fmla="*/ 2147483647 w 420"/>
                  <a:gd name="T111" fmla="*/ 2147483647 h 51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20"/>
                  <a:gd name="T169" fmla="*/ 0 h 510"/>
                  <a:gd name="T170" fmla="*/ 420 w 420"/>
                  <a:gd name="T171" fmla="*/ 510 h 51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20" h="510">
                    <a:moveTo>
                      <a:pt x="420" y="240"/>
                    </a:moveTo>
                    <a:lnTo>
                      <a:pt x="414" y="234"/>
                    </a:lnTo>
                    <a:lnTo>
                      <a:pt x="396" y="234"/>
                    </a:lnTo>
                    <a:lnTo>
                      <a:pt x="390" y="216"/>
                    </a:lnTo>
                    <a:lnTo>
                      <a:pt x="372" y="210"/>
                    </a:lnTo>
                    <a:lnTo>
                      <a:pt x="372" y="174"/>
                    </a:lnTo>
                    <a:lnTo>
                      <a:pt x="384" y="150"/>
                    </a:lnTo>
                    <a:lnTo>
                      <a:pt x="396" y="150"/>
                    </a:lnTo>
                    <a:lnTo>
                      <a:pt x="402" y="144"/>
                    </a:lnTo>
                    <a:lnTo>
                      <a:pt x="408" y="132"/>
                    </a:lnTo>
                    <a:lnTo>
                      <a:pt x="414" y="126"/>
                    </a:lnTo>
                    <a:lnTo>
                      <a:pt x="414" y="114"/>
                    </a:lnTo>
                    <a:lnTo>
                      <a:pt x="402" y="108"/>
                    </a:lnTo>
                    <a:lnTo>
                      <a:pt x="402" y="90"/>
                    </a:lnTo>
                    <a:lnTo>
                      <a:pt x="396" y="84"/>
                    </a:lnTo>
                    <a:lnTo>
                      <a:pt x="396" y="78"/>
                    </a:lnTo>
                    <a:lnTo>
                      <a:pt x="384" y="78"/>
                    </a:lnTo>
                    <a:lnTo>
                      <a:pt x="378" y="72"/>
                    </a:lnTo>
                    <a:lnTo>
                      <a:pt x="360" y="72"/>
                    </a:lnTo>
                    <a:lnTo>
                      <a:pt x="360" y="90"/>
                    </a:lnTo>
                    <a:lnTo>
                      <a:pt x="354" y="96"/>
                    </a:lnTo>
                    <a:lnTo>
                      <a:pt x="330" y="96"/>
                    </a:lnTo>
                    <a:lnTo>
                      <a:pt x="324" y="90"/>
                    </a:lnTo>
                    <a:lnTo>
                      <a:pt x="318" y="54"/>
                    </a:lnTo>
                    <a:lnTo>
                      <a:pt x="336" y="24"/>
                    </a:lnTo>
                    <a:lnTo>
                      <a:pt x="336" y="6"/>
                    </a:lnTo>
                    <a:lnTo>
                      <a:pt x="288" y="12"/>
                    </a:lnTo>
                    <a:lnTo>
                      <a:pt x="282" y="12"/>
                    </a:lnTo>
                    <a:lnTo>
                      <a:pt x="270" y="6"/>
                    </a:lnTo>
                    <a:lnTo>
                      <a:pt x="264" y="6"/>
                    </a:lnTo>
                    <a:lnTo>
                      <a:pt x="252" y="18"/>
                    </a:lnTo>
                    <a:lnTo>
                      <a:pt x="222" y="18"/>
                    </a:lnTo>
                    <a:lnTo>
                      <a:pt x="210" y="0"/>
                    </a:lnTo>
                    <a:lnTo>
                      <a:pt x="192" y="18"/>
                    </a:lnTo>
                    <a:lnTo>
                      <a:pt x="186" y="54"/>
                    </a:lnTo>
                    <a:lnTo>
                      <a:pt x="192" y="60"/>
                    </a:lnTo>
                    <a:lnTo>
                      <a:pt x="192" y="90"/>
                    </a:lnTo>
                    <a:lnTo>
                      <a:pt x="186" y="108"/>
                    </a:lnTo>
                    <a:lnTo>
                      <a:pt x="186" y="114"/>
                    </a:lnTo>
                    <a:lnTo>
                      <a:pt x="84" y="114"/>
                    </a:lnTo>
                    <a:lnTo>
                      <a:pt x="84" y="108"/>
                    </a:lnTo>
                    <a:lnTo>
                      <a:pt x="72" y="108"/>
                    </a:lnTo>
                    <a:lnTo>
                      <a:pt x="60" y="120"/>
                    </a:lnTo>
                    <a:lnTo>
                      <a:pt x="60" y="126"/>
                    </a:lnTo>
                    <a:lnTo>
                      <a:pt x="66" y="132"/>
                    </a:lnTo>
                    <a:lnTo>
                      <a:pt x="66" y="144"/>
                    </a:lnTo>
                    <a:lnTo>
                      <a:pt x="72" y="150"/>
                    </a:lnTo>
                    <a:lnTo>
                      <a:pt x="72" y="162"/>
                    </a:lnTo>
                    <a:lnTo>
                      <a:pt x="48" y="162"/>
                    </a:lnTo>
                    <a:lnTo>
                      <a:pt x="48" y="210"/>
                    </a:lnTo>
                    <a:lnTo>
                      <a:pt x="42" y="228"/>
                    </a:lnTo>
                    <a:lnTo>
                      <a:pt x="36" y="240"/>
                    </a:lnTo>
                    <a:lnTo>
                      <a:pt x="30" y="246"/>
                    </a:lnTo>
                    <a:lnTo>
                      <a:pt x="18" y="252"/>
                    </a:lnTo>
                    <a:lnTo>
                      <a:pt x="0" y="252"/>
                    </a:lnTo>
                    <a:lnTo>
                      <a:pt x="30" y="306"/>
                    </a:lnTo>
                    <a:lnTo>
                      <a:pt x="42" y="294"/>
                    </a:lnTo>
                    <a:lnTo>
                      <a:pt x="54" y="312"/>
                    </a:lnTo>
                    <a:lnTo>
                      <a:pt x="48" y="318"/>
                    </a:lnTo>
                    <a:lnTo>
                      <a:pt x="48" y="330"/>
                    </a:lnTo>
                    <a:lnTo>
                      <a:pt x="42" y="336"/>
                    </a:lnTo>
                    <a:lnTo>
                      <a:pt x="42" y="342"/>
                    </a:lnTo>
                    <a:lnTo>
                      <a:pt x="48" y="348"/>
                    </a:lnTo>
                    <a:lnTo>
                      <a:pt x="66" y="348"/>
                    </a:lnTo>
                    <a:lnTo>
                      <a:pt x="72" y="390"/>
                    </a:lnTo>
                    <a:lnTo>
                      <a:pt x="102" y="396"/>
                    </a:lnTo>
                    <a:lnTo>
                      <a:pt x="96" y="408"/>
                    </a:lnTo>
                    <a:lnTo>
                      <a:pt x="144" y="462"/>
                    </a:lnTo>
                    <a:lnTo>
                      <a:pt x="138" y="468"/>
                    </a:lnTo>
                    <a:lnTo>
                      <a:pt x="174" y="510"/>
                    </a:lnTo>
                    <a:lnTo>
                      <a:pt x="180" y="492"/>
                    </a:lnTo>
                    <a:lnTo>
                      <a:pt x="204" y="480"/>
                    </a:lnTo>
                    <a:lnTo>
                      <a:pt x="222" y="498"/>
                    </a:lnTo>
                    <a:lnTo>
                      <a:pt x="228" y="492"/>
                    </a:lnTo>
                    <a:lnTo>
                      <a:pt x="228" y="456"/>
                    </a:lnTo>
                    <a:lnTo>
                      <a:pt x="210" y="444"/>
                    </a:lnTo>
                    <a:lnTo>
                      <a:pt x="228" y="432"/>
                    </a:lnTo>
                    <a:lnTo>
                      <a:pt x="198" y="414"/>
                    </a:lnTo>
                    <a:lnTo>
                      <a:pt x="210" y="414"/>
                    </a:lnTo>
                    <a:lnTo>
                      <a:pt x="210" y="402"/>
                    </a:lnTo>
                    <a:lnTo>
                      <a:pt x="204" y="396"/>
                    </a:lnTo>
                    <a:lnTo>
                      <a:pt x="204" y="378"/>
                    </a:lnTo>
                    <a:lnTo>
                      <a:pt x="210" y="378"/>
                    </a:lnTo>
                    <a:lnTo>
                      <a:pt x="216" y="384"/>
                    </a:lnTo>
                    <a:lnTo>
                      <a:pt x="228" y="384"/>
                    </a:lnTo>
                    <a:lnTo>
                      <a:pt x="240" y="390"/>
                    </a:lnTo>
                    <a:lnTo>
                      <a:pt x="258" y="390"/>
                    </a:lnTo>
                    <a:lnTo>
                      <a:pt x="264" y="384"/>
                    </a:lnTo>
                    <a:lnTo>
                      <a:pt x="270" y="372"/>
                    </a:lnTo>
                    <a:lnTo>
                      <a:pt x="282" y="366"/>
                    </a:lnTo>
                    <a:lnTo>
                      <a:pt x="264" y="348"/>
                    </a:lnTo>
                    <a:lnTo>
                      <a:pt x="264" y="342"/>
                    </a:lnTo>
                    <a:lnTo>
                      <a:pt x="294" y="342"/>
                    </a:lnTo>
                    <a:lnTo>
                      <a:pt x="312" y="384"/>
                    </a:lnTo>
                    <a:lnTo>
                      <a:pt x="342" y="384"/>
                    </a:lnTo>
                    <a:lnTo>
                      <a:pt x="348" y="378"/>
                    </a:lnTo>
                    <a:lnTo>
                      <a:pt x="354" y="366"/>
                    </a:lnTo>
                    <a:lnTo>
                      <a:pt x="360" y="360"/>
                    </a:lnTo>
                    <a:lnTo>
                      <a:pt x="366" y="360"/>
                    </a:lnTo>
                    <a:lnTo>
                      <a:pt x="366" y="390"/>
                    </a:lnTo>
                    <a:lnTo>
                      <a:pt x="372" y="396"/>
                    </a:lnTo>
                    <a:lnTo>
                      <a:pt x="384" y="396"/>
                    </a:lnTo>
                    <a:lnTo>
                      <a:pt x="390" y="390"/>
                    </a:lnTo>
                    <a:lnTo>
                      <a:pt x="396" y="378"/>
                    </a:lnTo>
                    <a:lnTo>
                      <a:pt x="396" y="354"/>
                    </a:lnTo>
                    <a:lnTo>
                      <a:pt x="408" y="348"/>
                    </a:lnTo>
                    <a:lnTo>
                      <a:pt x="414" y="342"/>
                    </a:lnTo>
                    <a:lnTo>
                      <a:pt x="408" y="318"/>
                    </a:lnTo>
                    <a:lnTo>
                      <a:pt x="414" y="306"/>
                    </a:lnTo>
                    <a:lnTo>
                      <a:pt x="414" y="258"/>
                    </a:lnTo>
                    <a:lnTo>
                      <a:pt x="420" y="252"/>
                    </a:lnTo>
                    <a:lnTo>
                      <a:pt x="420" y="24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1" name="Ethiopia" descr="© INSCALE GmbH, 18.06.2010"/>
              <p:cNvSpPr>
                <a:spLocks/>
              </p:cNvSpPr>
              <p:nvPr/>
            </p:nvSpPr>
            <p:spPr bwMode="auto">
              <a:xfrm>
                <a:off x="3253" y="2003"/>
                <a:ext cx="270" cy="236"/>
              </a:xfrm>
              <a:custGeom>
                <a:avLst/>
                <a:gdLst>
                  <a:gd name="T0" fmla="*/ 2147483647 w 1056"/>
                  <a:gd name="T1" fmla="*/ 2147483647 h 924"/>
                  <a:gd name="T2" fmla="*/ 2147483647 w 1056"/>
                  <a:gd name="T3" fmla="*/ 2147483647 h 924"/>
                  <a:gd name="T4" fmla="*/ 2147483647 w 1056"/>
                  <a:gd name="T5" fmla="*/ 2147483647 h 924"/>
                  <a:gd name="T6" fmla="*/ 2147483647 w 1056"/>
                  <a:gd name="T7" fmla="*/ 2147483647 h 924"/>
                  <a:gd name="T8" fmla="*/ 2147483647 w 1056"/>
                  <a:gd name="T9" fmla="*/ 2147483647 h 924"/>
                  <a:gd name="T10" fmla="*/ 2147483647 w 1056"/>
                  <a:gd name="T11" fmla="*/ 2147483647 h 924"/>
                  <a:gd name="T12" fmla="*/ 2147483647 w 1056"/>
                  <a:gd name="T13" fmla="*/ 2147483647 h 924"/>
                  <a:gd name="T14" fmla="*/ 2147483647 w 1056"/>
                  <a:gd name="T15" fmla="*/ 2147483647 h 924"/>
                  <a:gd name="T16" fmla="*/ 2147483647 w 1056"/>
                  <a:gd name="T17" fmla="*/ 2147483647 h 924"/>
                  <a:gd name="T18" fmla="*/ 2147483647 w 1056"/>
                  <a:gd name="T19" fmla="*/ 2147483647 h 924"/>
                  <a:gd name="T20" fmla="*/ 2147483647 w 1056"/>
                  <a:gd name="T21" fmla="*/ 2147483647 h 924"/>
                  <a:gd name="T22" fmla="*/ 2147483647 w 1056"/>
                  <a:gd name="T23" fmla="*/ 2147483647 h 924"/>
                  <a:gd name="T24" fmla="*/ 2147483647 w 1056"/>
                  <a:gd name="T25" fmla="*/ 2147483647 h 924"/>
                  <a:gd name="T26" fmla="*/ 2147483647 w 1056"/>
                  <a:gd name="T27" fmla="*/ 2147483647 h 924"/>
                  <a:gd name="T28" fmla="*/ 2147483647 w 1056"/>
                  <a:gd name="T29" fmla="*/ 2147483647 h 924"/>
                  <a:gd name="T30" fmla="*/ 2147483647 w 1056"/>
                  <a:gd name="T31" fmla="*/ 2147483647 h 924"/>
                  <a:gd name="T32" fmla="*/ 2147483647 w 1056"/>
                  <a:gd name="T33" fmla="*/ 2147483647 h 924"/>
                  <a:gd name="T34" fmla="*/ 2147483647 w 1056"/>
                  <a:gd name="T35" fmla="*/ 2147483647 h 924"/>
                  <a:gd name="T36" fmla="*/ 2147483647 w 1056"/>
                  <a:gd name="T37" fmla="*/ 2147483647 h 924"/>
                  <a:gd name="T38" fmla="*/ 2147483647 w 1056"/>
                  <a:gd name="T39" fmla="*/ 2147483647 h 924"/>
                  <a:gd name="T40" fmla="*/ 2147483647 w 1056"/>
                  <a:gd name="T41" fmla="*/ 2147483647 h 924"/>
                  <a:gd name="T42" fmla="*/ 2147483647 w 1056"/>
                  <a:gd name="T43" fmla="*/ 2147483647 h 924"/>
                  <a:gd name="T44" fmla="*/ 2147483647 w 1056"/>
                  <a:gd name="T45" fmla="*/ 2147483647 h 924"/>
                  <a:gd name="T46" fmla="*/ 2147483647 w 1056"/>
                  <a:gd name="T47" fmla="*/ 2147483647 h 924"/>
                  <a:gd name="T48" fmla="*/ 2147483647 w 1056"/>
                  <a:gd name="T49" fmla="*/ 2147483647 h 924"/>
                  <a:gd name="T50" fmla="*/ 2147483647 w 1056"/>
                  <a:gd name="T51" fmla="*/ 2147483647 h 924"/>
                  <a:gd name="T52" fmla="*/ 2147483647 w 1056"/>
                  <a:gd name="T53" fmla="*/ 2147483647 h 924"/>
                  <a:gd name="T54" fmla="*/ 2147483647 w 1056"/>
                  <a:gd name="T55" fmla="*/ 2147483647 h 924"/>
                  <a:gd name="T56" fmla="*/ 2147483647 w 1056"/>
                  <a:gd name="T57" fmla="*/ 2147483647 h 924"/>
                  <a:gd name="T58" fmla="*/ 2147483647 w 1056"/>
                  <a:gd name="T59" fmla="*/ 2147483647 h 924"/>
                  <a:gd name="T60" fmla="*/ 2147483647 w 1056"/>
                  <a:gd name="T61" fmla="*/ 2147483647 h 924"/>
                  <a:gd name="T62" fmla="*/ 2147483647 w 1056"/>
                  <a:gd name="T63" fmla="*/ 2147483647 h 924"/>
                  <a:gd name="T64" fmla="*/ 2147483647 w 1056"/>
                  <a:gd name="T65" fmla="*/ 2147483647 h 924"/>
                  <a:gd name="T66" fmla="*/ 2147483647 w 1056"/>
                  <a:gd name="T67" fmla="*/ 2147483647 h 924"/>
                  <a:gd name="T68" fmla="*/ 2147483647 w 1056"/>
                  <a:gd name="T69" fmla="*/ 2147483647 h 924"/>
                  <a:gd name="T70" fmla="*/ 2147483647 w 1056"/>
                  <a:gd name="T71" fmla="*/ 2147483647 h 924"/>
                  <a:gd name="T72" fmla="*/ 2147483647 w 1056"/>
                  <a:gd name="T73" fmla="*/ 0 h 924"/>
                  <a:gd name="T74" fmla="*/ 2147483647 w 1056"/>
                  <a:gd name="T75" fmla="*/ 2147483647 h 924"/>
                  <a:gd name="T76" fmla="*/ 2147483647 w 1056"/>
                  <a:gd name="T77" fmla="*/ 2147483647 h 924"/>
                  <a:gd name="T78" fmla="*/ 2147483647 w 1056"/>
                  <a:gd name="T79" fmla="*/ 2147483647 h 924"/>
                  <a:gd name="T80" fmla="*/ 2147483647 w 1056"/>
                  <a:gd name="T81" fmla="*/ 2147483647 h 924"/>
                  <a:gd name="T82" fmla="*/ 2147483647 w 1056"/>
                  <a:gd name="T83" fmla="*/ 2147483647 h 924"/>
                  <a:gd name="T84" fmla="*/ 2147483647 w 1056"/>
                  <a:gd name="T85" fmla="*/ 2147483647 h 924"/>
                  <a:gd name="T86" fmla="*/ 2147483647 w 1056"/>
                  <a:gd name="T87" fmla="*/ 2147483647 h 924"/>
                  <a:gd name="T88" fmla="*/ 2147483647 w 1056"/>
                  <a:gd name="T89" fmla="*/ 2147483647 h 924"/>
                  <a:gd name="T90" fmla="*/ 2147483647 w 1056"/>
                  <a:gd name="T91" fmla="*/ 2147483647 h 924"/>
                  <a:gd name="T92" fmla="*/ 2147483647 w 1056"/>
                  <a:gd name="T93" fmla="*/ 2147483647 h 924"/>
                  <a:gd name="T94" fmla="*/ 2147483647 w 1056"/>
                  <a:gd name="T95" fmla="*/ 2147483647 h 924"/>
                  <a:gd name="T96" fmla="*/ 2147483647 w 1056"/>
                  <a:gd name="T97" fmla="*/ 2147483647 h 924"/>
                  <a:gd name="T98" fmla="*/ 2147483647 w 1056"/>
                  <a:gd name="T99" fmla="*/ 2147483647 h 924"/>
                  <a:gd name="T100" fmla="*/ 2147483647 w 1056"/>
                  <a:gd name="T101" fmla="*/ 2147483647 h 924"/>
                  <a:gd name="T102" fmla="*/ 2147483647 w 1056"/>
                  <a:gd name="T103" fmla="*/ 2147483647 h 924"/>
                  <a:gd name="T104" fmla="*/ 2147483647 w 1056"/>
                  <a:gd name="T105" fmla="*/ 2147483647 h 924"/>
                  <a:gd name="T106" fmla="*/ 2147483647 w 1056"/>
                  <a:gd name="T107" fmla="*/ 2147483647 h 924"/>
                  <a:gd name="T108" fmla="*/ 2147483647 w 1056"/>
                  <a:gd name="T109" fmla="*/ 2147483647 h 924"/>
                  <a:gd name="T110" fmla="*/ 2147483647 w 1056"/>
                  <a:gd name="T111" fmla="*/ 2147483647 h 924"/>
                  <a:gd name="T112" fmla="*/ 2147483647 w 1056"/>
                  <a:gd name="T113" fmla="*/ 2147483647 h 924"/>
                  <a:gd name="T114" fmla="*/ 2147483647 w 1056"/>
                  <a:gd name="T115" fmla="*/ 2147483647 h 924"/>
                  <a:gd name="T116" fmla="*/ 2147483647 w 1056"/>
                  <a:gd name="T117" fmla="*/ 2147483647 h 92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056"/>
                  <a:gd name="T178" fmla="*/ 0 h 924"/>
                  <a:gd name="T179" fmla="*/ 1056 w 1056"/>
                  <a:gd name="T180" fmla="*/ 924 h 92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056" h="924">
                    <a:moveTo>
                      <a:pt x="84" y="642"/>
                    </a:moveTo>
                    <a:lnTo>
                      <a:pt x="108" y="642"/>
                    </a:lnTo>
                    <a:lnTo>
                      <a:pt x="114" y="666"/>
                    </a:lnTo>
                    <a:lnTo>
                      <a:pt x="126" y="666"/>
                    </a:lnTo>
                    <a:lnTo>
                      <a:pt x="126" y="702"/>
                    </a:lnTo>
                    <a:lnTo>
                      <a:pt x="138" y="708"/>
                    </a:lnTo>
                    <a:lnTo>
                      <a:pt x="138" y="726"/>
                    </a:lnTo>
                    <a:lnTo>
                      <a:pt x="156" y="762"/>
                    </a:lnTo>
                    <a:lnTo>
                      <a:pt x="168" y="768"/>
                    </a:lnTo>
                    <a:lnTo>
                      <a:pt x="186" y="768"/>
                    </a:lnTo>
                    <a:lnTo>
                      <a:pt x="192" y="774"/>
                    </a:lnTo>
                    <a:lnTo>
                      <a:pt x="198" y="786"/>
                    </a:lnTo>
                    <a:lnTo>
                      <a:pt x="198" y="804"/>
                    </a:lnTo>
                    <a:lnTo>
                      <a:pt x="210" y="840"/>
                    </a:lnTo>
                    <a:lnTo>
                      <a:pt x="282" y="846"/>
                    </a:lnTo>
                    <a:lnTo>
                      <a:pt x="360" y="906"/>
                    </a:lnTo>
                    <a:lnTo>
                      <a:pt x="390" y="906"/>
                    </a:lnTo>
                    <a:lnTo>
                      <a:pt x="402" y="912"/>
                    </a:lnTo>
                    <a:lnTo>
                      <a:pt x="432" y="912"/>
                    </a:lnTo>
                    <a:lnTo>
                      <a:pt x="444" y="918"/>
                    </a:lnTo>
                    <a:lnTo>
                      <a:pt x="450" y="918"/>
                    </a:lnTo>
                    <a:lnTo>
                      <a:pt x="462" y="924"/>
                    </a:lnTo>
                    <a:lnTo>
                      <a:pt x="486" y="906"/>
                    </a:lnTo>
                    <a:lnTo>
                      <a:pt x="486" y="894"/>
                    </a:lnTo>
                    <a:lnTo>
                      <a:pt x="498" y="882"/>
                    </a:lnTo>
                    <a:lnTo>
                      <a:pt x="510" y="882"/>
                    </a:lnTo>
                    <a:lnTo>
                      <a:pt x="522" y="876"/>
                    </a:lnTo>
                    <a:lnTo>
                      <a:pt x="528" y="870"/>
                    </a:lnTo>
                    <a:lnTo>
                      <a:pt x="534" y="870"/>
                    </a:lnTo>
                    <a:lnTo>
                      <a:pt x="552" y="852"/>
                    </a:lnTo>
                    <a:lnTo>
                      <a:pt x="576" y="882"/>
                    </a:lnTo>
                    <a:lnTo>
                      <a:pt x="606" y="882"/>
                    </a:lnTo>
                    <a:lnTo>
                      <a:pt x="612" y="876"/>
                    </a:lnTo>
                    <a:lnTo>
                      <a:pt x="636" y="882"/>
                    </a:lnTo>
                    <a:lnTo>
                      <a:pt x="636" y="876"/>
                    </a:lnTo>
                    <a:lnTo>
                      <a:pt x="648" y="864"/>
                    </a:lnTo>
                    <a:lnTo>
                      <a:pt x="660" y="864"/>
                    </a:lnTo>
                    <a:lnTo>
                      <a:pt x="672" y="858"/>
                    </a:lnTo>
                    <a:lnTo>
                      <a:pt x="696" y="858"/>
                    </a:lnTo>
                    <a:lnTo>
                      <a:pt x="714" y="840"/>
                    </a:lnTo>
                    <a:lnTo>
                      <a:pt x="714" y="828"/>
                    </a:lnTo>
                    <a:lnTo>
                      <a:pt x="726" y="822"/>
                    </a:lnTo>
                    <a:lnTo>
                      <a:pt x="732" y="816"/>
                    </a:lnTo>
                    <a:lnTo>
                      <a:pt x="744" y="810"/>
                    </a:lnTo>
                    <a:lnTo>
                      <a:pt x="756" y="810"/>
                    </a:lnTo>
                    <a:lnTo>
                      <a:pt x="762" y="804"/>
                    </a:lnTo>
                    <a:lnTo>
                      <a:pt x="846" y="804"/>
                    </a:lnTo>
                    <a:lnTo>
                      <a:pt x="1056" y="558"/>
                    </a:lnTo>
                    <a:lnTo>
                      <a:pt x="984" y="564"/>
                    </a:lnTo>
                    <a:lnTo>
                      <a:pt x="948" y="546"/>
                    </a:lnTo>
                    <a:lnTo>
                      <a:pt x="936" y="534"/>
                    </a:lnTo>
                    <a:lnTo>
                      <a:pt x="918" y="528"/>
                    </a:lnTo>
                    <a:lnTo>
                      <a:pt x="906" y="522"/>
                    </a:lnTo>
                    <a:lnTo>
                      <a:pt x="882" y="516"/>
                    </a:lnTo>
                    <a:lnTo>
                      <a:pt x="810" y="492"/>
                    </a:lnTo>
                    <a:lnTo>
                      <a:pt x="774" y="474"/>
                    </a:lnTo>
                    <a:lnTo>
                      <a:pt x="768" y="462"/>
                    </a:lnTo>
                    <a:lnTo>
                      <a:pt x="762" y="456"/>
                    </a:lnTo>
                    <a:lnTo>
                      <a:pt x="756" y="444"/>
                    </a:lnTo>
                    <a:lnTo>
                      <a:pt x="732" y="444"/>
                    </a:lnTo>
                    <a:lnTo>
                      <a:pt x="732" y="438"/>
                    </a:lnTo>
                    <a:lnTo>
                      <a:pt x="726" y="432"/>
                    </a:lnTo>
                    <a:lnTo>
                      <a:pt x="714" y="408"/>
                    </a:lnTo>
                    <a:lnTo>
                      <a:pt x="708" y="402"/>
                    </a:lnTo>
                    <a:lnTo>
                      <a:pt x="702" y="390"/>
                    </a:lnTo>
                    <a:lnTo>
                      <a:pt x="696" y="384"/>
                    </a:lnTo>
                    <a:lnTo>
                      <a:pt x="690" y="372"/>
                    </a:lnTo>
                    <a:lnTo>
                      <a:pt x="690" y="360"/>
                    </a:lnTo>
                    <a:lnTo>
                      <a:pt x="678" y="348"/>
                    </a:lnTo>
                    <a:lnTo>
                      <a:pt x="696" y="318"/>
                    </a:lnTo>
                    <a:lnTo>
                      <a:pt x="690" y="312"/>
                    </a:lnTo>
                    <a:lnTo>
                      <a:pt x="678" y="306"/>
                    </a:lnTo>
                    <a:lnTo>
                      <a:pt x="666" y="306"/>
                    </a:lnTo>
                    <a:lnTo>
                      <a:pt x="660" y="312"/>
                    </a:lnTo>
                    <a:lnTo>
                      <a:pt x="654" y="312"/>
                    </a:lnTo>
                    <a:lnTo>
                      <a:pt x="648" y="318"/>
                    </a:lnTo>
                    <a:lnTo>
                      <a:pt x="624" y="318"/>
                    </a:lnTo>
                    <a:lnTo>
                      <a:pt x="612" y="306"/>
                    </a:lnTo>
                    <a:lnTo>
                      <a:pt x="612" y="294"/>
                    </a:lnTo>
                    <a:lnTo>
                      <a:pt x="606" y="276"/>
                    </a:lnTo>
                    <a:lnTo>
                      <a:pt x="606" y="264"/>
                    </a:lnTo>
                    <a:lnTo>
                      <a:pt x="624" y="246"/>
                    </a:lnTo>
                    <a:lnTo>
                      <a:pt x="654" y="192"/>
                    </a:lnTo>
                    <a:lnTo>
                      <a:pt x="642" y="174"/>
                    </a:lnTo>
                    <a:lnTo>
                      <a:pt x="630" y="174"/>
                    </a:lnTo>
                    <a:lnTo>
                      <a:pt x="618" y="168"/>
                    </a:lnTo>
                    <a:lnTo>
                      <a:pt x="612" y="162"/>
                    </a:lnTo>
                    <a:lnTo>
                      <a:pt x="612" y="138"/>
                    </a:lnTo>
                    <a:lnTo>
                      <a:pt x="600" y="126"/>
                    </a:lnTo>
                    <a:lnTo>
                      <a:pt x="576" y="114"/>
                    </a:lnTo>
                    <a:lnTo>
                      <a:pt x="570" y="108"/>
                    </a:lnTo>
                    <a:lnTo>
                      <a:pt x="546" y="72"/>
                    </a:lnTo>
                    <a:lnTo>
                      <a:pt x="534" y="66"/>
                    </a:lnTo>
                    <a:lnTo>
                      <a:pt x="528" y="60"/>
                    </a:lnTo>
                    <a:lnTo>
                      <a:pt x="516" y="60"/>
                    </a:lnTo>
                    <a:lnTo>
                      <a:pt x="498" y="36"/>
                    </a:lnTo>
                    <a:lnTo>
                      <a:pt x="468" y="36"/>
                    </a:lnTo>
                    <a:lnTo>
                      <a:pt x="462" y="30"/>
                    </a:lnTo>
                    <a:lnTo>
                      <a:pt x="444" y="30"/>
                    </a:lnTo>
                    <a:lnTo>
                      <a:pt x="432" y="36"/>
                    </a:lnTo>
                    <a:lnTo>
                      <a:pt x="420" y="36"/>
                    </a:lnTo>
                    <a:lnTo>
                      <a:pt x="420" y="24"/>
                    </a:lnTo>
                    <a:lnTo>
                      <a:pt x="414" y="18"/>
                    </a:lnTo>
                    <a:lnTo>
                      <a:pt x="408" y="24"/>
                    </a:lnTo>
                    <a:lnTo>
                      <a:pt x="402" y="36"/>
                    </a:lnTo>
                    <a:lnTo>
                      <a:pt x="372" y="36"/>
                    </a:lnTo>
                    <a:lnTo>
                      <a:pt x="366" y="24"/>
                    </a:lnTo>
                    <a:lnTo>
                      <a:pt x="360" y="18"/>
                    </a:lnTo>
                    <a:lnTo>
                      <a:pt x="354" y="18"/>
                    </a:lnTo>
                    <a:lnTo>
                      <a:pt x="342" y="6"/>
                    </a:lnTo>
                    <a:lnTo>
                      <a:pt x="330" y="0"/>
                    </a:lnTo>
                    <a:lnTo>
                      <a:pt x="330" y="12"/>
                    </a:lnTo>
                    <a:lnTo>
                      <a:pt x="324" y="24"/>
                    </a:lnTo>
                    <a:lnTo>
                      <a:pt x="318" y="42"/>
                    </a:lnTo>
                    <a:lnTo>
                      <a:pt x="318" y="54"/>
                    </a:lnTo>
                    <a:lnTo>
                      <a:pt x="306" y="66"/>
                    </a:lnTo>
                    <a:lnTo>
                      <a:pt x="288" y="48"/>
                    </a:lnTo>
                    <a:lnTo>
                      <a:pt x="288" y="42"/>
                    </a:lnTo>
                    <a:lnTo>
                      <a:pt x="282" y="36"/>
                    </a:lnTo>
                    <a:lnTo>
                      <a:pt x="276" y="36"/>
                    </a:lnTo>
                    <a:lnTo>
                      <a:pt x="276" y="42"/>
                    </a:lnTo>
                    <a:lnTo>
                      <a:pt x="270" y="48"/>
                    </a:lnTo>
                    <a:lnTo>
                      <a:pt x="234" y="48"/>
                    </a:lnTo>
                    <a:lnTo>
                      <a:pt x="234" y="90"/>
                    </a:lnTo>
                    <a:lnTo>
                      <a:pt x="228" y="96"/>
                    </a:lnTo>
                    <a:lnTo>
                      <a:pt x="222" y="108"/>
                    </a:lnTo>
                    <a:lnTo>
                      <a:pt x="216" y="114"/>
                    </a:lnTo>
                    <a:lnTo>
                      <a:pt x="210" y="126"/>
                    </a:lnTo>
                    <a:lnTo>
                      <a:pt x="210" y="174"/>
                    </a:lnTo>
                    <a:lnTo>
                      <a:pt x="180" y="174"/>
                    </a:lnTo>
                    <a:lnTo>
                      <a:pt x="174" y="180"/>
                    </a:lnTo>
                    <a:lnTo>
                      <a:pt x="168" y="192"/>
                    </a:lnTo>
                    <a:lnTo>
                      <a:pt x="162" y="198"/>
                    </a:lnTo>
                    <a:lnTo>
                      <a:pt x="162" y="234"/>
                    </a:lnTo>
                    <a:lnTo>
                      <a:pt x="156" y="240"/>
                    </a:lnTo>
                    <a:lnTo>
                      <a:pt x="144" y="240"/>
                    </a:lnTo>
                    <a:lnTo>
                      <a:pt x="138" y="246"/>
                    </a:lnTo>
                    <a:lnTo>
                      <a:pt x="138" y="270"/>
                    </a:lnTo>
                    <a:lnTo>
                      <a:pt x="126" y="288"/>
                    </a:lnTo>
                    <a:lnTo>
                      <a:pt x="126" y="294"/>
                    </a:lnTo>
                    <a:lnTo>
                      <a:pt x="132" y="300"/>
                    </a:lnTo>
                    <a:lnTo>
                      <a:pt x="132" y="336"/>
                    </a:lnTo>
                    <a:lnTo>
                      <a:pt x="126" y="342"/>
                    </a:lnTo>
                    <a:lnTo>
                      <a:pt x="114" y="342"/>
                    </a:lnTo>
                    <a:lnTo>
                      <a:pt x="108" y="336"/>
                    </a:lnTo>
                    <a:lnTo>
                      <a:pt x="108" y="324"/>
                    </a:lnTo>
                    <a:lnTo>
                      <a:pt x="102" y="324"/>
                    </a:lnTo>
                    <a:lnTo>
                      <a:pt x="84" y="342"/>
                    </a:lnTo>
                    <a:lnTo>
                      <a:pt x="84" y="360"/>
                    </a:lnTo>
                    <a:lnTo>
                      <a:pt x="90" y="372"/>
                    </a:lnTo>
                    <a:lnTo>
                      <a:pt x="90" y="390"/>
                    </a:lnTo>
                    <a:lnTo>
                      <a:pt x="84" y="396"/>
                    </a:lnTo>
                    <a:lnTo>
                      <a:pt x="72" y="402"/>
                    </a:lnTo>
                    <a:lnTo>
                      <a:pt x="66" y="414"/>
                    </a:lnTo>
                    <a:lnTo>
                      <a:pt x="66" y="426"/>
                    </a:lnTo>
                    <a:lnTo>
                      <a:pt x="72" y="438"/>
                    </a:lnTo>
                    <a:lnTo>
                      <a:pt x="72" y="450"/>
                    </a:lnTo>
                    <a:lnTo>
                      <a:pt x="78" y="456"/>
                    </a:lnTo>
                    <a:lnTo>
                      <a:pt x="78" y="492"/>
                    </a:lnTo>
                    <a:lnTo>
                      <a:pt x="72" y="504"/>
                    </a:lnTo>
                    <a:lnTo>
                      <a:pt x="72" y="516"/>
                    </a:lnTo>
                    <a:lnTo>
                      <a:pt x="66" y="522"/>
                    </a:lnTo>
                    <a:lnTo>
                      <a:pt x="54" y="522"/>
                    </a:lnTo>
                    <a:lnTo>
                      <a:pt x="48" y="528"/>
                    </a:lnTo>
                    <a:lnTo>
                      <a:pt x="42" y="522"/>
                    </a:lnTo>
                    <a:lnTo>
                      <a:pt x="6" y="522"/>
                    </a:lnTo>
                    <a:lnTo>
                      <a:pt x="12" y="546"/>
                    </a:lnTo>
                    <a:lnTo>
                      <a:pt x="6" y="552"/>
                    </a:lnTo>
                    <a:lnTo>
                      <a:pt x="0" y="564"/>
                    </a:lnTo>
                    <a:lnTo>
                      <a:pt x="0" y="576"/>
                    </a:lnTo>
                    <a:lnTo>
                      <a:pt x="6" y="576"/>
                    </a:lnTo>
                    <a:lnTo>
                      <a:pt x="18" y="582"/>
                    </a:lnTo>
                    <a:lnTo>
                      <a:pt x="42" y="582"/>
                    </a:lnTo>
                    <a:lnTo>
                      <a:pt x="48" y="588"/>
                    </a:lnTo>
                    <a:lnTo>
                      <a:pt x="60" y="594"/>
                    </a:lnTo>
                    <a:lnTo>
                      <a:pt x="66" y="606"/>
                    </a:lnTo>
                    <a:lnTo>
                      <a:pt x="78" y="612"/>
                    </a:lnTo>
                    <a:lnTo>
                      <a:pt x="78" y="630"/>
                    </a:lnTo>
                    <a:lnTo>
                      <a:pt x="84" y="6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2" name="Eritrea" descr="© INSCALE GmbH, 18.06.2010"/>
              <p:cNvSpPr>
                <a:spLocks/>
              </p:cNvSpPr>
              <p:nvPr/>
            </p:nvSpPr>
            <p:spPr bwMode="auto">
              <a:xfrm>
                <a:off x="3310" y="1938"/>
                <a:ext cx="123" cy="117"/>
              </a:xfrm>
              <a:custGeom>
                <a:avLst/>
                <a:gdLst>
                  <a:gd name="T0" fmla="*/ 2147483647 w 480"/>
                  <a:gd name="T1" fmla="*/ 2147483647 h 456"/>
                  <a:gd name="T2" fmla="*/ 2147483647 w 480"/>
                  <a:gd name="T3" fmla="*/ 2147483647 h 456"/>
                  <a:gd name="T4" fmla="*/ 2147483647 w 480"/>
                  <a:gd name="T5" fmla="*/ 2147483647 h 456"/>
                  <a:gd name="T6" fmla="*/ 2147483647 w 480"/>
                  <a:gd name="T7" fmla="*/ 2147483647 h 456"/>
                  <a:gd name="T8" fmla="*/ 2147483647 w 480"/>
                  <a:gd name="T9" fmla="*/ 2147483647 h 456"/>
                  <a:gd name="T10" fmla="*/ 2147483647 w 480"/>
                  <a:gd name="T11" fmla="*/ 2147483647 h 456"/>
                  <a:gd name="T12" fmla="*/ 2147483647 w 480"/>
                  <a:gd name="T13" fmla="*/ 2147483647 h 456"/>
                  <a:gd name="T14" fmla="*/ 2147483647 w 480"/>
                  <a:gd name="T15" fmla="*/ 2147483647 h 456"/>
                  <a:gd name="T16" fmla="*/ 0 w 480"/>
                  <a:gd name="T17" fmla="*/ 2147483647 h 456"/>
                  <a:gd name="T18" fmla="*/ 2147483647 w 480"/>
                  <a:gd name="T19" fmla="*/ 2147483647 h 456"/>
                  <a:gd name="T20" fmla="*/ 2147483647 w 480"/>
                  <a:gd name="T21" fmla="*/ 2147483647 h 456"/>
                  <a:gd name="T22" fmla="*/ 2147483647 w 480"/>
                  <a:gd name="T23" fmla="*/ 2147483647 h 456"/>
                  <a:gd name="T24" fmla="*/ 2147483647 w 480"/>
                  <a:gd name="T25" fmla="*/ 2147483647 h 456"/>
                  <a:gd name="T26" fmla="*/ 2147483647 w 480"/>
                  <a:gd name="T27" fmla="*/ 2147483647 h 456"/>
                  <a:gd name="T28" fmla="*/ 2147483647 w 480"/>
                  <a:gd name="T29" fmla="*/ 2147483647 h 456"/>
                  <a:gd name="T30" fmla="*/ 2147483647 w 480"/>
                  <a:gd name="T31" fmla="*/ 2147483647 h 456"/>
                  <a:gd name="T32" fmla="*/ 2147483647 w 480"/>
                  <a:gd name="T33" fmla="*/ 2147483647 h 456"/>
                  <a:gd name="T34" fmla="*/ 2147483647 w 480"/>
                  <a:gd name="T35" fmla="*/ 2147483647 h 456"/>
                  <a:gd name="T36" fmla="*/ 2147483647 w 480"/>
                  <a:gd name="T37" fmla="*/ 2147483647 h 456"/>
                  <a:gd name="T38" fmla="*/ 2147483647 w 480"/>
                  <a:gd name="T39" fmla="*/ 2147483647 h 456"/>
                  <a:gd name="T40" fmla="*/ 2147483647 w 480"/>
                  <a:gd name="T41" fmla="*/ 2147483647 h 456"/>
                  <a:gd name="T42" fmla="*/ 2147483647 w 480"/>
                  <a:gd name="T43" fmla="*/ 2147483647 h 456"/>
                  <a:gd name="T44" fmla="*/ 2147483647 w 480"/>
                  <a:gd name="T45" fmla="*/ 2147483647 h 456"/>
                  <a:gd name="T46" fmla="*/ 2147483647 w 480"/>
                  <a:gd name="T47" fmla="*/ 2147483647 h 456"/>
                  <a:gd name="T48" fmla="*/ 2147483647 w 480"/>
                  <a:gd name="T49" fmla="*/ 2147483647 h 456"/>
                  <a:gd name="T50" fmla="*/ 2147483647 w 480"/>
                  <a:gd name="T51" fmla="*/ 2147483647 h 456"/>
                  <a:gd name="T52" fmla="*/ 2147483647 w 480"/>
                  <a:gd name="T53" fmla="*/ 2147483647 h 456"/>
                  <a:gd name="T54" fmla="*/ 2147483647 w 480"/>
                  <a:gd name="T55" fmla="*/ 2147483647 h 456"/>
                  <a:gd name="T56" fmla="*/ 2147483647 w 480"/>
                  <a:gd name="T57" fmla="*/ 2147483647 h 456"/>
                  <a:gd name="T58" fmla="*/ 2147483647 w 480"/>
                  <a:gd name="T59" fmla="*/ 2147483647 h 456"/>
                  <a:gd name="T60" fmla="*/ 2147483647 w 480"/>
                  <a:gd name="T61" fmla="*/ 2147483647 h 456"/>
                  <a:gd name="T62" fmla="*/ 2147483647 w 480"/>
                  <a:gd name="T63" fmla="*/ 2147483647 h 456"/>
                  <a:gd name="T64" fmla="*/ 2147483647 w 480"/>
                  <a:gd name="T65" fmla="*/ 2147483647 h 456"/>
                  <a:gd name="T66" fmla="*/ 2147483647 w 480"/>
                  <a:gd name="T67" fmla="*/ 2147483647 h 456"/>
                  <a:gd name="T68" fmla="*/ 2147483647 w 480"/>
                  <a:gd name="T69" fmla="*/ 2147483647 h 456"/>
                  <a:gd name="T70" fmla="*/ 2147483647 w 480"/>
                  <a:gd name="T71" fmla="*/ 2147483647 h 456"/>
                  <a:gd name="T72" fmla="*/ 2147483647 w 480"/>
                  <a:gd name="T73" fmla="*/ 2147483647 h 456"/>
                  <a:gd name="T74" fmla="*/ 2147483647 w 480"/>
                  <a:gd name="T75" fmla="*/ 2147483647 h 456"/>
                  <a:gd name="T76" fmla="*/ 2147483647 w 480"/>
                  <a:gd name="T77" fmla="*/ 2147483647 h 456"/>
                  <a:gd name="T78" fmla="*/ 2147483647 w 480"/>
                  <a:gd name="T79" fmla="*/ 2147483647 h 456"/>
                  <a:gd name="T80" fmla="*/ 2147483647 w 480"/>
                  <a:gd name="T81" fmla="*/ 2147483647 h 456"/>
                  <a:gd name="T82" fmla="*/ 2147483647 w 480"/>
                  <a:gd name="T83" fmla="*/ 2147483647 h 456"/>
                  <a:gd name="T84" fmla="*/ 2147483647 w 480"/>
                  <a:gd name="T85" fmla="*/ 2147483647 h 456"/>
                  <a:gd name="T86" fmla="*/ 2147483647 w 480"/>
                  <a:gd name="T87" fmla="*/ 2147483647 h 456"/>
                  <a:gd name="T88" fmla="*/ 2147483647 w 480"/>
                  <a:gd name="T89" fmla="*/ 2147483647 h 456"/>
                  <a:gd name="T90" fmla="*/ 2147483647 w 480"/>
                  <a:gd name="T91" fmla="*/ 2147483647 h 456"/>
                  <a:gd name="T92" fmla="*/ 2147483647 w 480"/>
                  <a:gd name="T93" fmla="*/ 2147483647 h 456"/>
                  <a:gd name="T94" fmla="*/ 2147483647 w 480"/>
                  <a:gd name="T95" fmla="*/ 2147483647 h 456"/>
                  <a:gd name="T96" fmla="*/ 2147483647 w 480"/>
                  <a:gd name="T97" fmla="*/ 0 h 456"/>
                  <a:gd name="T98" fmla="*/ 2147483647 w 480"/>
                  <a:gd name="T99" fmla="*/ 2147483647 h 456"/>
                  <a:gd name="T100" fmla="*/ 2147483647 w 480"/>
                  <a:gd name="T101" fmla="*/ 2147483647 h 456"/>
                  <a:gd name="T102" fmla="*/ 2147483647 w 480"/>
                  <a:gd name="T103" fmla="*/ 2147483647 h 45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80"/>
                  <a:gd name="T157" fmla="*/ 0 h 456"/>
                  <a:gd name="T158" fmla="*/ 480 w 480"/>
                  <a:gd name="T159" fmla="*/ 456 h 45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80" h="456">
                    <a:moveTo>
                      <a:pt x="78" y="54"/>
                    </a:moveTo>
                    <a:lnTo>
                      <a:pt x="78" y="66"/>
                    </a:lnTo>
                    <a:lnTo>
                      <a:pt x="72" y="72"/>
                    </a:lnTo>
                    <a:lnTo>
                      <a:pt x="72" y="78"/>
                    </a:lnTo>
                    <a:lnTo>
                      <a:pt x="66" y="84"/>
                    </a:lnTo>
                    <a:lnTo>
                      <a:pt x="48" y="84"/>
                    </a:lnTo>
                    <a:lnTo>
                      <a:pt x="48" y="102"/>
                    </a:lnTo>
                    <a:lnTo>
                      <a:pt x="42" y="108"/>
                    </a:lnTo>
                    <a:lnTo>
                      <a:pt x="30" y="108"/>
                    </a:lnTo>
                    <a:lnTo>
                      <a:pt x="30" y="120"/>
                    </a:lnTo>
                    <a:lnTo>
                      <a:pt x="36" y="126"/>
                    </a:lnTo>
                    <a:lnTo>
                      <a:pt x="36" y="168"/>
                    </a:lnTo>
                    <a:lnTo>
                      <a:pt x="30" y="180"/>
                    </a:lnTo>
                    <a:lnTo>
                      <a:pt x="24" y="186"/>
                    </a:lnTo>
                    <a:lnTo>
                      <a:pt x="18" y="186"/>
                    </a:lnTo>
                    <a:lnTo>
                      <a:pt x="18" y="222"/>
                    </a:lnTo>
                    <a:lnTo>
                      <a:pt x="12" y="222"/>
                    </a:lnTo>
                    <a:lnTo>
                      <a:pt x="0" y="228"/>
                    </a:lnTo>
                    <a:lnTo>
                      <a:pt x="0" y="246"/>
                    </a:lnTo>
                    <a:lnTo>
                      <a:pt x="6" y="252"/>
                    </a:lnTo>
                    <a:lnTo>
                      <a:pt x="12" y="300"/>
                    </a:lnTo>
                    <a:lnTo>
                      <a:pt x="48" y="300"/>
                    </a:lnTo>
                    <a:lnTo>
                      <a:pt x="54" y="294"/>
                    </a:lnTo>
                    <a:lnTo>
                      <a:pt x="54" y="288"/>
                    </a:lnTo>
                    <a:lnTo>
                      <a:pt x="60" y="288"/>
                    </a:lnTo>
                    <a:lnTo>
                      <a:pt x="66" y="294"/>
                    </a:lnTo>
                    <a:lnTo>
                      <a:pt x="66" y="300"/>
                    </a:lnTo>
                    <a:lnTo>
                      <a:pt x="84" y="318"/>
                    </a:lnTo>
                    <a:lnTo>
                      <a:pt x="96" y="306"/>
                    </a:lnTo>
                    <a:lnTo>
                      <a:pt x="96" y="294"/>
                    </a:lnTo>
                    <a:lnTo>
                      <a:pt x="102" y="276"/>
                    </a:lnTo>
                    <a:lnTo>
                      <a:pt x="108" y="264"/>
                    </a:lnTo>
                    <a:lnTo>
                      <a:pt x="108" y="252"/>
                    </a:lnTo>
                    <a:lnTo>
                      <a:pt x="120" y="258"/>
                    </a:lnTo>
                    <a:lnTo>
                      <a:pt x="132" y="270"/>
                    </a:lnTo>
                    <a:lnTo>
                      <a:pt x="138" y="270"/>
                    </a:lnTo>
                    <a:lnTo>
                      <a:pt x="144" y="276"/>
                    </a:lnTo>
                    <a:lnTo>
                      <a:pt x="150" y="288"/>
                    </a:lnTo>
                    <a:lnTo>
                      <a:pt x="180" y="288"/>
                    </a:lnTo>
                    <a:lnTo>
                      <a:pt x="186" y="276"/>
                    </a:lnTo>
                    <a:lnTo>
                      <a:pt x="192" y="270"/>
                    </a:lnTo>
                    <a:lnTo>
                      <a:pt x="198" y="276"/>
                    </a:lnTo>
                    <a:lnTo>
                      <a:pt x="198" y="288"/>
                    </a:lnTo>
                    <a:lnTo>
                      <a:pt x="210" y="288"/>
                    </a:lnTo>
                    <a:lnTo>
                      <a:pt x="222" y="282"/>
                    </a:lnTo>
                    <a:lnTo>
                      <a:pt x="240" y="282"/>
                    </a:lnTo>
                    <a:lnTo>
                      <a:pt x="246" y="288"/>
                    </a:lnTo>
                    <a:lnTo>
                      <a:pt x="276" y="288"/>
                    </a:lnTo>
                    <a:lnTo>
                      <a:pt x="294" y="312"/>
                    </a:lnTo>
                    <a:lnTo>
                      <a:pt x="306" y="312"/>
                    </a:lnTo>
                    <a:lnTo>
                      <a:pt x="312" y="318"/>
                    </a:lnTo>
                    <a:lnTo>
                      <a:pt x="324" y="324"/>
                    </a:lnTo>
                    <a:lnTo>
                      <a:pt x="348" y="360"/>
                    </a:lnTo>
                    <a:lnTo>
                      <a:pt x="354" y="366"/>
                    </a:lnTo>
                    <a:lnTo>
                      <a:pt x="378" y="378"/>
                    </a:lnTo>
                    <a:lnTo>
                      <a:pt x="390" y="390"/>
                    </a:lnTo>
                    <a:lnTo>
                      <a:pt x="390" y="414"/>
                    </a:lnTo>
                    <a:lnTo>
                      <a:pt x="396" y="420"/>
                    </a:lnTo>
                    <a:lnTo>
                      <a:pt x="408" y="426"/>
                    </a:lnTo>
                    <a:lnTo>
                      <a:pt x="420" y="426"/>
                    </a:lnTo>
                    <a:lnTo>
                      <a:pt x="432" y="444"/>
                    </a:lnTo>
                    <a:lnTo>
                      <a:pt x="456" y="456"/>
                    </a:lnTo>
                    <a:lnTo>
                      <a:pt x="468" y="438"/>
                    </a:lnTo>
                    <a:lnTo>
                      <a:pt x="480" y="432"/>
                    </a:lnTo>
                    <a:lnTo>
                      <a:pt x="474" y="420"/>
                    </a:lnTo>
                    <a:lnTo>
                      <a:pt x="456" y="402"/>
                    </a:lnTo>
                    <a:lnTo>
                      <a:pt x="432" y="402"/>
                    </a:lnTo>
                    <a:lnTo>
                      <a:pt x="426" y="396"/>
                    </a:lnTo>
                    <a:lnTo>
                      <a:pt x="426" y="360"/>
                    </a:lnTo>
                    <a:lnTo>
                      <a:pt x="420" y="360"/>
                    </a:lnTo>
                    <a:lnTo>
                      <a:pt x="414" y="354"/>
                    </a:lnTo>
                    <a:lnTo>
                      <a:pt x="366" y="330"/>
                    </a:lnTo>
                    <a:lnTo>
                      <a:pt x="360" y="324"/>
                    </a:lnTo>
                    <a:lnTo>
                      <a:pt x="360" y="312"/>
                    </a:lnTo>
                    <a:lnTo>
                      <a:pt x="354" y="300"/>
                    </a:lnTo>
                    <a:lnTo>
                      <a:pt x="354" y="288"/>
                    </a:lnTo>
                    <a:lnTo>
                      <a:pt x="348" y="276"/>
                    </a:lnTo>
                    <a:lnTo>
                      <a:pt x="348" y="270"/>
                    </a:lnTo>
                    <a:lnTo>
                      <a:pt x="336" y="270"/>
                    </a:lnTo>
                    <a:lnTo>
                      <a:pt x="324" y="264"/>
                    </a:lnTo>
                    <a:lnTo>
                      <a:pt x="306" y="264"/>
                    </a:lnTo>
                    <a:lnTo>
                      <a:pt x="282" y="240"/>
                    </a:lnTo>
                    <a:lnTo>
                      <a:pt x="264" y="246"/>
                    </a:lnTo>
                    <a:lnTo>
                      <a:pt x="252" y="228"/>
                    </a:lnTo>
                    <a:lnTo>
                      <a:pt x="234" y="222"/>
                    </a:lnTo>
                    <a:lnTo>
                      <a:pt x="216" y="204"/>
                    </a:lnTo>
                    <a:lnTo>
                      <a:pt x="210" y="192"/>
                    </a:lnTo>
                    <a:lnTo>
                      <a:pt x="204" y="186"/>
                    </a:lnTo>
                    <a:lnTo>
                      <a:pt x="198" y="174"/>
                    </a:lnTo>
                    <a:lnTo>
                      <a:pt x="198" y="114"/>
                    </a:lnTo>
                    <a:lnTo>
                      <a:pt x="192" y="90"/>
                    </a:lnTo>
                    <a:lnTo>
                      <a:pt x="186" y="78"/>
                    </a:lnTo>
                    <a:lnTo>
                      <a:pt x="180" y="60"/>
                    </a:lnTo>
                    <a:lnTo>
                      <a:pt x="168" y="42"/>
                    </a:lnTo>
                    <a:lnTo>
                      <a:pt x="162" y="24"/>
                    </a:lnTo>
                    <a:lnTo>
                      <a:pt x="156" y="12"/>
                    </a:lnTo>
                    <a:lnTo>
                      <a:pt x="150" y="6"/>
                    </a:lnTo>
                    <a:lnTo>
                      <a:pt x="150" y="0"/>
                    </a:lnTo>
                    <a:lnTo>
                      <a:pt x="144" y="0"/>
                    </a:lnTo>
                    <a:lnTo>
                      <a:pt x="144" y="12"/>
                    </a:lnTo>
                    <a:lnTo>
                      <a:pt x="132" y="36"/>
                    </a:lnTo>
                    <a:lnTo>
                      <a:pt x="108" y="48"/>
                    </a:lnTo>
                    <a:lnTo>
                      <a:pt x="90" y="54"/>
                    </a:lnTo>
                    <a:lnTo>
                      <a:pt x="78" y="5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3" name="Equatorial Guinea" descr="© INSCALE GmbH, 18.06.2010"/>
              <p:cNvSpPr>
                <a:spLocks/>
              </p:cNvSpPr>
              <p:nvPr/>
            </p:nvSpPr>
            <p:spPr bwMode="auto">
              <a:xfrm>
                <a:off x="2822" y="2262"/>
                <a:ext cx="37" cy="28"/>
              </a:xfrm>
              <a:custGeom>
                <a:avLst/>
                <a:gdLst>
                  <a:gd name="T0" fmla="*/ 2147483647 w 144"/>
                  <a:gd name="T1" fmla="*/ 2147483647 h 108"/>
                  <a:gd name="T2" fmla="*/ 2147483647 w 144"/>
                  <a:gd name="T3" fmla="*/ 2147483647 h 108"/>
                  <a:gd name="T4" fmla="*/ 2147483647 w 144"/>
                  <a:gd name="T5" fmla="*/ 2147483647 h 108"/>
                  <a:gd name="T6" fmla="*/ 2147483647 w 144"/>
                  <a:gd name="T7" fmla="*/ 0 h 108"/>
                  <a:gd name="T8" fmla="*/ 2147483647 w 144"/>
                  <a:gd name="T9" fmla="*/ 2147483647 h 108"/>
                  <a:gd name="T10" fmla="*/ 2147483647 w 144"/>
                  <a:gd name="T11" fmla="*/ 2147483647 h 108"/>
                  <a:gd name="T12" fmla="*/ 2147483647 w 144"/>
                  <a:gd name="T13" fmla="*/ 2147483647 h 108"/>
                  <a:gd name="T14" fmla="*/ 2147483647 w 144"/>
                  <a:gd name="T15" fmla="*/ 2147483647 h 108"/>
                  <a:gd name="T16" fmla="*/ 2147483647 w 144"/>
                  <a:gd name="T17" fmla="*/ 2147483647 h 108"/>
                  <a:gd name="T18" fmla="*/ 0 w 144"/>
                  <a:gd name="T19" fmla="*/ 2147483647 h 108"/>
                  <a:gd name="T20" fmla="*/ 0 w 144"/>
                  <a:gd name="T21" fmla="*/ 2147483647 h 108"/>
                  <a:gd name="T22" fmla="*/ 2147483647 w 144"/>
                  <a:gd name="T23" fmla="*/ 2147483647 h 108"/>
                  <a:gd name="T24" fmla="*/ 2147483647 w 144"/>
                  <a:gd name="T25" fmla="*/ 2147483647 h 108"/>
                  <a:gd name="T26" fmla="*/ 2147483647 w 144"/>
                  <a:gd name="T27" fmla="*/ 2147483647 h 108"/>
                  <a:gd name="T28" fmla="*/ 2147483647 w 144"/>
                  <a:gd name="T29" fmla="*/ 2147483647 h 108"/>
                  <a:gd name="T30" fmla="*/ 2147483647 w 144"/>
                  <a:gd name="T31" fmla="*/ 2147483647 h 108"/>
                  <a:gd name="T32" fmla="*/ 2147483647 w 144"/>
                  <a:gd name="T33" fmla="*/ 2147483647 h 108"/>
                  <a:gd name="T34" fmla="*/ 2147483647 w 144"/>
                  <a:gd name="T35" fmla="*/ 2147483647 h 108"/>
                  <a:gd name="T36" fmla="*/ 2147483647 w 144"/>
                  <a:gd name="T37" fmla="*/ 2147483647 h 108"/>
                  <a:gd name="T38" fmla="*/ 2147483647 w 144"/>
                  <a:gd name="T39" fmla="*/ 2147483647 h 10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4"/>
                  <a:gd name="T61" fmla="*/ 0 h 108"/>
                  <a:gd name="T62" fmla="*/ 144 w 144"/>
                  <a:gd name="T63" fmla="*/ 108 h 10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4" h="108">
                    <a:moveTo>
                      <a:pt x="138" y="48"/>
                    </a:moveTo>
                    <a:lnTo>
                      <a:pt x="144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0" y="6"/>
                    </a:lnTo>
                    <a:lnTo>
                      <a:pt x="30" y="42"/>
                    </a:lnTo>
                    <a:lnTo>
                      <a:pt x="18" y="54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8" y="102"/>
                    </a:lnTo>
                    <a:lnTo>
                      <a:pt x="36" y="102"/>
                    </a:lnTo>
                    <a:lnTo>
                      <a:pt x="36" y="108"/>
                    </a:lnTo>
                    <a:lnTo>
                      <a:pt x="138" y="108"/>
                    </a:lnTo>
                    <a:lnTo>
                      <a:pt x="138" y="102"/>
                    </a:lnTo>
                    <a:lnTo>
                      <a:pt x="144" y="84"/>
                    </a:lnTo>
                    <a:lnTo>
                      <a:pt x="144" y="54"/>
                    </a:lnTo>
                    <a:lnTo>
                      <a:pt x="138" y="4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4" name="Egypt" descr="© INSCALE GmbH, 18.06.2010"/>
              <p:cNvSpPr>
                <a:spLocks/>
              </p:cNvSpPr>
              <p:nvPr/>
            </p:nvSpPr>
            <p:spPr bwMode="auto">
              <a:xfrm>
                <a:off x="3091" y="1657"/>
                <a:ext cx="202" cy="206"/>
              </a:xfrm>
              <a:custGeom>
                <a:avLst/>
                <a:gdLst>
                  <a:gd name="T0" fmla="*/ 2147483647 w 792"/>
                  <a:gd name="T1" fmla="*/ 2147483647 h 804"/>
                  <a:gd name="T2" fmla="*/ 2147483647 w 792"/>
                  <a:gd name="T3" fmla="*/ 2147483647 h 804"/>
                  <a:gd name="T4" fmla="*/ 2147483647 w 792"/>
                  <a:gd name="T5" fmla="*/ 2147483647 h 804"/>
                  <a:gd name="T6" fmla="*/ 2147483647 w 792"/>
                  <a:gd name="T7" fmla="*/ 2147483647 h 804"/>
                  <a:gd name="T8" fmla="*/ 2147483647 w 792"/>
                  <a:gd name="T9" fmla="*/ 2147483647 h 804"/>
                  <a:gd name="T10" fmla="*/ 2147483647 w 792"/>
                  <a:gd name="T11" fmla="*/ 2147483647 h 804"/>
                  <a:gd name="T12" fmla="*/ 2147483647 w 792"/>
                  <a:gd name="T13" fmla="*/ 2147483647 h 804"/>
                  <a:gd name="T14" fmla="*/ 2147483647 w 792"/>
                  <a:gd name="T15" fmla="*/ 2147483647 h 804"/>
                  <a:gd name="T16" fmla="*/ 2147483647 w 792"/>
                  <a:gd name="T17" fmla="*/ 2147483647 h 804"/>
                  <a:gd name="T18" fmla="*/ 2147483647 w 792"/>
                  <a:gd name="T19" fmla="*/ 2147483647 h 804"/>
                  <a:gd name="T20" fmla="*/ 2147483647 w 792"/>
                  <a:gd name="T21" fmla="*/ 2147483647 h 804"/>
                  <a:gd name="T22" fmla="*/ 2147483647 w 792"/>
                  <a:gd name="T23" fmla="*/ 2147483647 h 804"/>
                  <a:gd name="T24" fmla="*/ 2147483647 w 792"/>
                  <a:gd name="T25" fmla="*/ 2147483647 h 804"/>
                  <a:gd name="T26" fmla="*/ 2147483647 w 792"/>
                  <a:gd name="T27" fmla="*/ 2147483647 h 804"/>
                  <a:gd name="T28" fmla="*/ 2147483647 w 792"/>
                  <a:gd name="T29" fmla="*/ 2147483647 h 804"/>
                  <a:gd name="T30" fmla="*/ 2147483647 w 792"/>
                  <a:gd name="T31" fmla="*/ 2147483647 h 804"/>
                  <a:gd name="T32" fmla="*/ 2147483647 w 792"/>
                  <a:gd name="T33" fmla="*/ 2147483647 h 804"/>
                  <a:gd name="T34" fmla="*/ 2147483647 w 792"/>
                  <a:gd name="T35" fmla="*/ 2147483647 h 804"/>
                  <a:gd name="T36" fmla="*/ 2147483647 w 792"/>
                  <a:gd name="T37" fmla="*/ 2147483647 h 804"/>
                  <a:gd name="T38" fmla="*/ 2147483647 w 792"/>
                  <a:gd name="T39" fmla="*/ 2147483647 h 804"/>
                  <a:gd name="T40" fmla="*/ 2147483647 w 792"/>
                  <a:gd name="T41" fmla="*/ 2147483647 h 804"/>
                  <a:gd name="T42" fmla="*/ 2147483647 w 792"/>
                  <a:gd name="T43" fmla="*/ 2147483647 h 804"/>
                  <a:gd name="T44" fmla="*/ 2147483647 w 792"/>
                  <a:gd name="T45" fmla="*/ 2147483647 h 804"/>
                  <a:gd name="T46" fmla="*/ 2147483647 w 792"/>
                  <a:gd name="T47" fmla="*/ 2147483647 h 804"/>
                  <a:gd name="T48" fmla="*/ 2147483647 w 792"/>
                  <a:gd name="T49" fmla="*/ 2147483647 h 804"/>
                  <a:gd name="T50" fmla="*/ 2147483647 w 792"/>
                  <a:gd name="T51" fmla="*/ 2147483647 h 804"/>
                  <a:gd name="T52" fmla="*/ 2147483647 w 792"/>
                  <a:gd name="T53" fmla="*/ 2147483647 h 804"/>
                  <a:gd name="T54" fmla="*/ 2147483647 w 792"/>
                  <a:gd name="T55" fmla="*/ 2147483647 h 804"/>
                  <a:gd name="T56" fmla="*/ 2147483647 w 792"/>
                  <a:gd name="T57" fmla="*/ 2147483647 h 804"/>
                  <a:gd name="T58" fmla="*/ 2147483647 w 792"/>
                  <a:gd name="T59" fmla="*/ 2147483647 h 804"/>
                  <a:gd name="T60" fmla="*/ 2147483647 w 792"/>
                  <a:gd name="T61" fmla="*/ 2147483647 h 804"/>
                  <a:gd name="T62" fmla="*/ 2147483647 w 792"/>
                  <a:gd name="T63" fmla="*/ 2147483647 h 804"/>
                  <a:gd name="T64" fmla="*/ 2147483647 w 792"/>
                  <a:gd name="T65" fmla="*/ 2147483647 h 804"/>
                  <a:gd name="T66" fmla="*/ 2147483647 w 792"/>
                  <a:gd name="T67" fmla="*/ 2147483647 h 804"/>
                  <a:gd name="T68" fmla="*/ 2147483647 w 792"/>
                  <a:gd name="T69" fmla="*/ 2147483647 h 804"/>
                  <a:gd name="T70" fmla="*/ 2147483647 w 792"/>
                  <a:gd name="T71" fmla="*/ 2147483647 h 804"/>
                  <a:gd name="T72" fmla="*/ 2147483647 w 792"/>
                  <a:gd name="T73" fmla="*/ 2147483647 h 804"/>
                  <a:gd name="T74" fmla="*/ 2147483647 w 792"/>
                  <a:gd name="T75" fmla="*/ 2147483647 h 804"/>
                  <a:gd name="T76" fmla="*/ 2147483647 w 792"/>
                  <a:gd name="T77" fmla="*/ 2147483647 h 804"/>
                  <a:gd name="T78" fmla="*/ 2147483647 w 792"/>
                  <a:gd name="T79" fmla="*/ 2147483647 h 804"/>
                  <a:gd name="T80" fmla="*/ 2147483647 w 792"/>
                  <a:gd name="T81" fmla="*/ 2147483647 h 804"/>
                  <a:gd name="T82" fmla="*/ 2147483647 w 792"/>
                  <a:gd name="T83" fmla="*/ 2147483647 h 804"/>
                  <a:gd name="T84" fmla="*/ 2147483647 w 792"/>
                  <a:gd name="T85" fmla="*/ 2147483647 h 804"/>
                  <a:gd name="T86" fmla="*/ 2147483647 w 792"/>
                  <a:gd name="T87" fmla="*/ 2147483647 h 804"/>
                  <a:gd name="T88" fmla="*/ 2147483647 w 792"/>
                  <a:gd name="T89" fmla="*/ 2147483647 h 804"/>
                  <a:gd name="T90" fmla="*/ 2147483647 w 792"/>
                  <a:gd name="T91" fmla="*/ 0 h 804"/>
                  <a:gd name="T92" fmla="*/ 2147483647 w 792"/>
                  <a:gd name="T93" fmla="*/ 2147483647 h 804"/>
                  <a:gd name="T94" fmla="*/ 2147483647 w 792"/>
                  <a:gd name="T95" fmla="*/ 0 h 80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92"/>
                  <a:gd name="T145" fmla="*/ 0 h 804"/>
                  <a:gd name="T146" fmla="*/ 792 w 792"/>
                  <a:gd name="T147" fmla="*/ 804 h 80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92" h="804">
                    <a:moveTo>
                      <a:pt x="12" y="18"/>
                    </a:moveTo>
                    <a:lnTo>
                      <a:pt x="6" y="24"/>
                    </a:lnTo>
                    <a:lnTo>
                      <a:pt x="6" y="54"/>
                    </a:lnTo>
                    <a:lnTo>
                      <a:pt x="18" y="60"/>
                    </a:lnTo>
                    <a:lnTo>
                      <a:pt x="24" y="72"/>
                    </a:lnTo>
                    <a:lnTo>
                      <a:pt x="24" y="78"/>
                    </a:lnTo>
                    <a:lnTo>
                      <a:pt x="18" y="84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0" y="114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18" y="144"/>
                    </a:lnTo>
                    <a:lnTo>
                      <a:pt x="30" y="180"/>
                    </a:lnTo>
                    <a:lnTo>
                      <a:pt x="30" y="264"/>
                    </a:lnTo>
                    <a:lnTo>
                      <a:pt x="36" y="342"/>
                    </a:lnTo>
                    <a:lnTo>
                      <a:pt x="36" y="438"/>
                    </a:lnTo>
                    <a:lnTo>
                      <a:pt x="42" y="534"/>
                    </a:lnTo>
                    <a:lnTo>
                      <a:pt x="42" y="624"/>
                    </a:lnTo>
                    <a:lnTo>
                      <a:pt x="48" y="702"/>
                    </a:lnTo>
                    <a:lnTo>
                      <a:pt x="48" y="774"/>
                    </a:lnTo>
                    <a:lnTo>
                      <a:pt x="474" y="780"/>
                    </a:lnTo>
                    <a:lnTo>
                      <a:pt x="492" y="762"/>
                    </a:lnTo>
                    <a:lnTo>
                      <a:pt x="498" y="762"/>
                    </a:lnTo>
                    <a:lnTo>
                      <a:pt x="498" y="774"/>
                    </a:lnTo>
                    <a:lnTo>
                      <a:pt x="618" y="780"/>
                    </a:lnTo>
                    <a:lnTo>
                      <a:pt x="624" y="786"/>
                    </a:lnTo>
                    <a:lnTo>
                      <a:pt x="630" y="798"/>
                    </a:lnTo>
                    <a:lnTo>
                      <a:pt x="636" y="804"/>
                    </a:lnTo>
                    <a:lnTo>
                      <a:pt x="654" y="804"/>
                    </a:lnTo>
                    <a:lnTo>
                      <a:pt x="660" y="798"/>
                    </a:lnTo>
                    <a:lnTo>
                      <a:pt x="672" y="774"/>
                    </a:lnTo>
                    <a:lnTo>
                      <a:pt x="684" y="762"/>
                    </a:lnTo>
                    <a:lnTo>
                      <a:pt x="696" y="762"/>
                    </a:lnTo>
                    <a:lnTo>
                      <a:pt x="702" y="756"/>
                    </a:lnTo>
                    <a:lnTo>
                      <a:pt x="720" y="756"/>
                    </a:lnTo>
                    <a:lnTo>
                      <a:pt x="726" y="750"/>
                    </a:lnTo>
                    <a:lnTo>
                      <a:pt x="732" y="738"/>
                    </a:lnTo>
                    <a:lnTo>
                      <a:pt x="732" y="714"/>
                    </a:lnTo>
                    <a:lnTo>
                      <a:pt x="762" y="714"/>
                    </a:lnTo>
                    <a:lnTo>
                      <a:pt x="786" y="690"/>
                    </a:lnTo>
                    <a:lnTo>
                      <a:pt x="780" y="684"/>
                    </a:lnTo>
                    <a:lnTo>
                      <a:pt x="774" y="672"/>
                    </a:lnTo>
                    <a:lnTo>
                      <a:pt x="774" y="624"/>
                    </a:lnTo>
                    <a:lnTo>
                      <a:pt x="792" y="618"/>
                    </a:lnTo>
                    <a:lnTo>
                      <a:pt x="786" y="618"/>
                    </a:lnTo>
                    <a:lnTo>
                      <a:pt x="756" y="588"/>
                    </a:lnTo>
                    <a:lnTo>
                      <a:pt x="732" y="552"/>
                    </a:lnTo>
                    <a:lnTo>
                      <a:pt x="726" y="528"/>
                    </a:lnTo>
                    <a:lnTo>
                      <a:pt x="714" y="492"/>
                    </a:lnTo>
                    <a:lnTo>
                      <a:pt x="702" y="468"/>
                    </a:lnTo>
                    <a:lnTo>
                      <a:pt x="690" y="462"/>
                    </a:lnTo>
                    <a:lnTo>
                      <a:pt x="684" y="450"/>
                    </a:lnTo>
                    <a:lnTo>
                      <a:pt x="672" y="444"/>
                    </a:lnTo>
                    <a:lnTo>
                      <a:pt x="666" y="432"/>
                    </a:lnTo>
                    <a:lnTo>
                      <a:pt x="654" y="396"/>
                    </a:lnTo>
                    <a:lnTo>
                      <a:pt x="654" y="378"/>
                    </a:lnTo>
                    <a:lnTo>
                      <a:pt x="618" y="336"/>
                    </a:lnTo>
                    <a:lnTo>
                      <a:pt x="618" y="318"/>
                    </a:lnTo>
                    <a:lnTo>
                      <a:pt x="606" y="294"/>
                    </a:lnTo>
                    <a:lnTo>
                      <a:pt x="594" y="282"/>
                    </a:lnTo>
                    <a:lnTo>
                      <a:pt x="588" y="270"/>
                    </a:lnTo>
                    <a:lnTo>
                      <a:pt x="576" y="258"/>
                    </a:lnTo>
                    <a:lnTo>
                      <a:pt x="570" y="246"/>
                    </a:lnTo>
                    <a:lnTo>
                      <a:pt x="558" y="234"/>
                    </a:lnTo>
                    <a:lnTo>
                      <a:pt x="552" y="222"/>
                    </a:lnTo>
                    <a:lnTo>
                      <a:pt x="546" y="216"/>
                    </a:lnTo>
                    <a:lnTo>
                      <a:pt x="552" y="210"/>
                    </a:lnTo>
                    <a:lnTo>
                      <a:pt x="552" y="198"/>
                    </a:lnTo>
                    <a:lnTo>
                      <a:pt x="540" y="174"/>
                    </a:lnTo>
                    <a:lnTo>
                      <a:pt x="528" y="168"/>
                    </a:lnTo>
                    <a:lnTo>
                      <a:pt x="522" y="168"/>
                    </a:lnTo>
                    <a:lnTo>
                      <a:pt x="540" y="144"/>
                    </a:lnTo>
                    <a:lnTo>
                      <a:pt x="558" y="156"/>
                    </a:lnTo>
                    <a:lnTo>
                      <a:pt x="558" y="174"/>
                    </a:lnTo>
                    <a:lnTo>
                      <a:pt x="564" y="186"/>
                    </a:lnTo>
                    <a:lnTo>
                      <a:pt x="576" y="198"/>
                    </a:lnTo>
                    <a:lnTo>
                      <a:pt x="582" y="210"/>
                    </a:lnTo>
                    <a:lnTo>
                      <a:pt x="588" y="216"/>
                    </a:lnTo>
                    <a:lnTo>
                      <a:pt x="588" y="246"/>
                    </a:lnTo>
                    <a:lnTo>
                      <a:pt x="606" y="264"/>
                    </a:lnTo>
                    <a:lnTo>
                      <a:pt x="612" y="276"/>
                    </a:lnTo>
                    <a:lnTo>
                      <a:pt x="636" y="300"/>
                    </a:lnTo>
                    <a:lnTo>
                      <a:pt x="648" y="306"/>
                    </a:lnTo>
                    <a:lnTo>
                      <a:pt x="654" y="306"/>
                    </a:lnTo>
                    <a:lnTo>
                      <a:pt x="666" y="300"/>
                    </a:lnTo>
                    <a:lnTo>
                      <a:pt x="678" y="288"/>
                    </a:lnTo>
                    <a:lnTo>
                      <a:pt x="672" y="270"/>
                    </a:lnTo>
                    <a:lnTo>
                      <a:pt x="684" y="246"/>
                    </a:lnTo>
                    <a:lnTo>
                      <a:pt x="684" y="234"/>
                    </a:lnTo>
                    <a:lnTo>
                      <a:pt x="690" y="222"/>
                    </a:lnTo>
                    <a:lnTo>
                      <a:pt x="690" y="198"/>
                    </a:lnTo>
                    <a:lnTo>
                      <a:pt x="696" y="186"/>
                    </a:lnTo>
                    <a:lnTo>
                      <a:pt x="696" y="180"/>
                    </a:lnTo>
                    <a:lnTo>
                      <a:pt x="702" y="168"/>
                    </a:lnTo>
                    <a:lnTo>
                      <a:pt x="648" y="24"/>
                    </a:lnTo>
                    <a:lnTo>
                      <a:pt x="642" y="24"/>
                    </a:lnTo>
                    <a:lnTo>
                      <a:pt x="636" y="30"/>
                    </a:lnTo>
                    <a:lnTo>
                      <a:pt x="624" y="30"/>
                    </a:lnTo>
                    <a:lnTo>
                      <a:pt x="600" y="42"/>
                    </a:lnTo>
                    <a:lnTo>
                      <a:pt x="576" y="42"/>
                    </a:lnTo>
                    <a:lnTo>
                      <a:pt x="564" y="36"/>
                    </a:lnTo>
                    <a:lnTo>
                      <a:pt x="558" y="30"/>
                    </a:lnTo>
                    <a:lnTo>
                      <a:pt x="552" y="36"/>
                    </a:lnTo>
                    <a:lnTo>
                      <a:pt x="540" y="42"/>
                    </a:lnTo>
                    <a:lnTo>
                      <a:pt x="534" y="42"/>
                    </a:lnTo>
                    <a:lnTo>
                      <a:pt x="510" y="30"/>
                    </a:lnTo>
                    <a:lnTo>
                      <a:pt x="504" y="24"/>
                    </a:lnTo>
                    <a:lnTo>
                      <a:pt x="504" y="18"/>
                    </a:lnTo>
                    <a:lnTo>
                      <a:pt x="498" y="12"/>
                    </a:lnTo>
                    <a:lnTo>
                      <a:pt x="486" y="6"/>
                    </a:lnTo>
                    <a:lnTo>
                      <a:pt x="468" y="6"/>
                    </a:lnTo>
                    <a:lnTo>
                      <a:pt x="456" y="12"/>
                    </a:lnTo>
                    <a:lnTo>
                      <a:pt x="438" y="12"/>
                    </a:lnTo>
                    <a:lnTo>
                      <a:pt x="432" y="18"/>
                    </a:lnTo>
                    <a:lnTo>
                      <a:pt x="420" y="18"/>
                    </a:lnTo>
                    <a:lnTo>
                      <a:pt x="414" y="12"/>
                    </a:lnTo>
                    <a:lnTo>
                      <a:pt x="390" y="12"/>
                    </a:lnTo>
                    <a:lnTo>
                      <a:pt x="378" y="18"/>
                    </a:lnTo>
                    <a:lnTo>
                      <a:pt x="372" y="24"/>
                    </a:lnTo>
                    <a:lnTo>
                      <a:pt x="366" y="36"/>
                    </a:lnTo>
                    <a:lnTo>
                      <a:pt x="360" y="42"/>
                    </a:lnTo>
                    <a:lnTo>
                      <a:pt x="336" y="42"/>
                    </a:lnTo>
                    <a:lnTo>
                      <a:pt x="324" y="54"/>
                    </a:lnTo>
                    <a:lnTo>
                      <a:pt x="312" y="60"/>
                    </a:lnTo>
                    <a:lnTo>
                      <a:pt x="306" y="60"/>
                    </a:lnTo>
                    <a:lnTo>
                      <a:pt x="300" y="54"/>
                    </a:lnTo>
                    <a:lnTo>
                      <a:pt x="288" y="54"/>
                    </a:lnTo>
                    <a:lnTo>
                      <a:pt x="276" y="48"/>
                    </a:lnTo>
                    <a:lnTo>
                      <a:pt x="264" y="48"/>
                    </a:lnTo>
                    <a:lnTo>
                      <a:pt x="258" y="42"/>
                    </a:lnTo>
                    <a:lnTo>
                      <a:pt x="204" y="42"/>
                    </a:lnTo>
                    <a:lnTo>
                      <a:pt x="198" y="36"/>
                    </a:lnTo>
                    <a:lnTo>
                      <a:pt x="186" y="30"/>
                    </a:lnTo>
                    <a:lnTo>
                      <a:pt x="174" y="18"/>
                    </a:lnTo>
                    <a:lnTo>
                      <a:pt x="126" y="18"/>
                    </a:lnTo>
                    <a:lnTo>
                      <a:pt x="120" y="1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66" y="12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5" name="Djibouti" descr="© INSCALE GmbH, 18.06.2010"/>
              <p:cNvSpPr>
                <a:spLocks/>
              </p:cNvSpPr>
              <p:nvPr/>
            </p:nvSpPr>
            <p:spPr bwMode="auto">
              <a:xfrm>
                <a:off x="3408" y="2049"/>
                <a:ext cx="30" cy="35"/>
              </a:xfrm>
              <a:custGeom>
                <a:avLst/>
                <a:gdLst>
                  <a:gd name="T0" fmla="*/ 2147483647 w 114"/>
                  <a:gd name="T1" fmla="*/ 2147483647 h 138"/>
                  <a:gd name="T2" fmla="*/ 2147483647 w 114"/>
                  <a:gd name="T3" fmla="*/ 2147483647 h 138"/>
                  <a:gd name="T4" fmla="*/ 2147483647 w 114"/>
                  <a:gd name="T5" fmla="*/ 2147483647 h 138"/>
                  <a:gd name="T6" fmla="*/ 0 w 114"/>
                  <a:gd name="T7" fmla="*/ 2147483647 h 138"/>
                  <a:gd name="T8" fmla="*/ 0 w 114"/>
                  <a:gd name="T9" fmla="*/ 2147483647 h 138"/>
                  <a:gd name="T10" fmla="*/ 2147483647 w 114"/>
                  <a:gd name="T11" fmla="*/ 2147483647 h 138"/>
                  <a:gd name="T12" fmla="*/ 2147483647 w 114"/>
                  <a:gd name="T13" fmla="*/ 2147483647 h 138"/>
                  <a:gd name="T14" fmla="*/ 2147483647 w 114"/>
                  <a:gd name="T15" fmla="*/ 2147483647 h 138"/>
                  <a:gd name="T16" fmla="*/ 2147483647 w 114"/>
                  <a:gd name="T17" fmla="*/ 2147483647 h 138"/>
                  <a:gd name="T18" fmla="*/ 2147483647 w 114"/>
                  <a:gd name="T19" fmla="*/ 2147483647 h 138"/>
                  <a:gd name="T20" fmla="*/ 2147483647 w 114"/>
                  <a:gd name="T21" fmla="*/ 2147483647 h 138"/>
                  <a:gd name="T22" fmla="*/ 2147483647 w 114"/>
                  <a:gd name="T23" fmla="*/ 2147483647 h 138"/>
                  <a:gd name="T24" fmla="*/ 2147483647 w 114"/>
                  <a:gd name="T25" fmla="*/ 2147483647 h 138"/>
                  <a:gd name="T26" fmla="*/ 2147483647 w 114"/>
                  <a:gd name="T27" fmla="*/ 2147483647 h 138"/>
                  <a:gd name="T28" fmla="*/ 2147483647 w 114"/>
                  <a:gd name="T29" fmla="*/ 2147483647 h 138"/>
                  <a:gd name="T30" fmla="*/ 2147483647 w 114"/>
                  <a:gd name="T31" fmla="*/ 2147483647 h 138"/>
                  <a:gd name="T32" fmla="*/ 2147483647 w 114"/>
                  <a:gd name="T33" fmla="*/ 2147483647 h 138"/>
                  <a:gd name="T34" fmla="*/ 2147483647 w 114"/>
                  <a:gd name="T35" fmla="*/ 2147483647 h 138"/>
                  <a:gd name="T36" fmla="*/ 2147483647 w 114"/>
                  <a:gd name="T37" fmla="*/ 2147483647 h 138"/>
                  <a:gd name="T38" fmla="*/ 2147483647 w 114"/>
                  <a:gd name="T39" fmla="*/ 2147483647 h 138"/>
                  <a:gd name="T40" fmla="*/ 2147483647 w 114"/>
                  <a:gd name="T41" fmla="*/ 2147483647 h 138"/>
                  <a:gd name="T42" fmla="*/ 2147483647 w 114"/>
                  <a:gd name="T43" fmla="*/ 2147483647 h 138"/>
                  <a:gd name="T44" fmla="*/ 2147483647 w 114"/>
                  <a:gd name="T45" fmla="*/ 2147483647 h 138"/>
                  <a:gd name="T46" fmla="*/ 2147483647 w 114"/>
                  <a:gd name="T47" fmla="*/ 2147483647 h 138"/>
                  <a:gd name="T48" fmla="*/ 2147483647 w 114"/>
                  <a:gd name="T49" fmla="*/ 2147483647 h 138"/>
                  <a:gd name="T50" fmla="*/ 2147483647 w 114"/>
                  <a:gd name="T51" fmla="*/ 2147483647 h 138"/>
                  <a:gd name="T52" fmla="*/ 2147483647 w 114"/>
                  <a:gd name="T53" fmla="*/ 2147483647 h 138"/>
                  <a:gd name="T54" fmla="*/ 2147483647 w 114"/>
                  <a:gd name="T55" fmla="*/ 0 h 138"/>
                  <a:gd name="T56" fmla="*/ 2147483647 w 114"/>
                  <a:gd name="T57" fmla="*/ 2147483647 h 138"/>
                  <a:gd name="T58" fmla="*/ 2147483647 w 114"/>
                  <a:gd name="T59" fmla="*/ 2147483647 h 13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14"/>
                  <a:gd name="T91" fmla="*/ 0 h 138"/>
                  <a:gd name="T92" fmla="*/ 114 w 114"/>
                  <a:gd name="T93" fmla="*/ 138 h 13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14" h="138">
                    <a:moveTo>
                      <a:pt x="72" y="24"/>
                    </a:moveTo>
                    <a:lnTo>
                      <a:pt x="48" y="12"/>
                    </a:lnTo>
                    <a:lnTo>
                      <a:pt x="18" y="66"/>
                    </a:lnTo>
                    <a:lnTo>
                      <a:pt x="0" y="84"/>
                    </a:lnTo>
                    <a:lnTo>
                      <a:pt x="0" y="96"/>
                    </a:lnTo>
                    <a:lnTo>
                      <a:pt x="6" y="114"/>
                    </a:lnTo>
                    <a:lnTo>
                      <a:pt x="6" y="126"/>
                    </a:lnTo>
                    <a:lnTo>
                      <a:pt x="18" y="138"/>
                    </a:lnTo>
                    <a:lnTo>
                      <a:pt x="42" y="138"/>
                    </a:lnTo>
                    <a:lnTo>
                      <a:pt x="48" y="132"/>
                    </a:lnTo>
                    <a:lnTo>
                      <a:pt x="54" y="132"/>
                    </a:lnTo>
                    <a:lnTo>
                      <a:pt x="60" y="126"/>
                    </a:lnTo>
                    <a:lnTo>
                      <a:pt x="72" y="126"/>
                    </a:lnTo>
                    <a:lnTo>
                      <a:pt x="84" y="132"/>
                    </a:lnTo>
                    <a:lnTo>
                      <a:pt x="90" y="138"/>
                    </a:lnTo>
                    <a:lnTo>
                      <a:pt x="90" y="132"/>
                    </a:lnTo>
                    <a:lnTo>
                      <a:pt x="114" y="108"/>
                    </a:lnTo>
                    <a:lnTo>
                      <a:pt x="114" y="102"/>
                    </a:lnTo>
                    <a:lnTo>
                      <a:pt x="102" y="90"/>
                    </a:lnTo>
                    <a:lnTo>
                      <a:pt x="66" y="90"/>
                    </a:lnTo>
                    <a:lnTo>
                      <a:pt x="78" y="84"/>
                    </a:lnTo>
                    <a:lnTo>
                      <a:pt x="84" y="72"/>
                    </a:lnTo>
                    <a:lnTo>
                      <a:pt x="96" y="66"/>
                    </a:lnTo>
                    <a:lnTo>
                      <a:pt x="102" y="54"/>
                    </a:lnTo>
                    <a:lnTo>
                      <a:pt x="114" y="42"/>
                    </a:lnTo>
                    <a:lnTo>
                      <a:pt x="114" y="24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6" name="Côte d'Ivoire" descr="© INSCALE GmbH, 18.06.2010"/>
              <p:cNvSpPr>
                <a:spLocks/>
              </p:cNvSpPr>
              <p:nvPr/>
            </p:nvSpPr>
            <p:spPr bwMode="auto">
              <a:xfrm>
                <a:off x="2495" y="2089"/>
                <a:ext cx="112" cy="132"/>
              </a:xfrm>
              <a:custGeom>
                <a:avLst/>
                <a:gdLst>
                  <a:gd name="T0" fmla="*/ 2147483647 w 438"/>
                  <a:gd name="T1" fmla="*/ 2147483647 h 516"/>
                  <a:gd name="T2" fmla="*/ 2147483647 w 438"/>
                  <a:gd name="T3" fmla="*/ 2147483647 h 516"/>
                  <a:gd name="T4" fmla="*/ 2147483647 w 438"/>
                  <a:gd name="T5" fmla="*/ 2147483647 h 516"/>
                  <a:gd name="T6" fmla="*/ 2147483647 w 438"/>
                  <a:gd name="T7" fmla="*/ 2147483647 h 516"/>
                  <a:gd name="T8" fmla="*/ 2147483647 w 438"/>
                  <a:gd name="T9" fmla="*/ 2147483647 h 516"/>
                  <a:gd name="T10" fmla="*/ 2147483647 w 438"/>
                  <a:gd name="T11" fmla="*/ 2147483647 h 516"/>
                  <a:gd name="T12" fmla="*/ 2147483647 w 438"/>
                  <a:gd name="T13" fmla="*/ 2147483647 h 516"/>
                  <a:gd name="T14" fmla="*/ 2147483647 w 438"/>
                  <a:gd name="T15" fmla="*/ 2147483647 h 516"/>
                  <a:gd name="T16" fmla="*/ 2147483647 w 438"/>
                  <a:gd name="T17" fmla="*/ 2147483647 h 516"/>
                  <a:gd name="T18" fmla="*/ 2147483647 w 438"/>
                  <a:gd name="T19" fmla="*/ 2147483647 h 516"/>
                  <a:gd name="T20" fmla="*/ 2147483647 w 438"/>
                  <a:gd name="T21" fmla="*/ 2147483647 h 516"/>
                  <a:gd name="T22" fmla="*/ 2147483647 w 438"/>
                  <a:gd name="T23" fmla="*/ 2147483647 h 516"/>
                  <a:gd name="T24" fmla="*/ 2147483647 w 438"/>
                  <a:gd name="T25" fmla="*/ 2147483647 h 516"/>
                  <a:gd name="T26" fmla="*/ 2147483647 w 438"/>
                  <a:gd name="T27" fmla="*/ 2147483647 h 516"/>
                  <a:gd name="T28" fmla="*/ 2147483647 w 438"/>
                  <a:gd name="T29" fmla="*/ 2147483647 h 516"/>
                  <a:gd name="T30" fmla="*/ 2147483647 w 438"/>
                  <a:gd name="T31" fmla="*/ 2147483647 h 516"/>
                  <a:gd name="T32" fmla="*/ 2147483647 w 438"/>
                  <a:gd name="T33" fmla="*/ 0 h 516"/>
                  <a:gd name="T34" fmla="*/ 2147483647 w 438"/>
                  <a:gd name="T35" fmla="*/ 2147483647 h 516"/>
                  <a:gd name="T36" fmla="*/ 2147483647 w 438"/>
                  <a:gd name="T37" fmla="*/ 2147483647 h 516"/>
                  <a:gd name="T38" fmla="*/ 2147483647 w 438"/>
                  <a:gd name="T39" fmla="*/ 2147483647 h 516"/>
                  <a:gd name="T40" fmla="*/ 2147483647 w 438"/>
                  <a:gd name="T41" fmla="*/ 2147483647 h 516"/>
                  <a:gd name="T42" fmla="*/ 2147483647 w 438"/>
                  <a:gd name="T43" fmla="*/ 2147483647 h 516"/>
                  <a:gd name="T44" fmla="*/ 2147483647 w 438"/>
                  <a:gd name="T45" fmla="*/ 2147483647 h 516"/>
                  <a:gd name="T46" fmla="*/ 2147483647 w 438"/>
                  <a:gd name="T47" fmla="*/ 2147483647 h 516"/>
                  <a:gd name="T48" fmla="*/ 2147483647 w 438"/>
                  <a:gd name="T49" fmla="*/ 2147483647 h 516"/>
                  <a:gd name="T50" fmla="*/ 2147483647 w 438"/>
                  <a:gd name="T51" fmla="*/ 2147483647 h 516"/>
                  <a:gd name="T52" fmla="*/ 2147483647 w 438"/>
                  <a:gd name="T53" fmla="*/ 2147483647 h 516"/>
                  <a:gd name="T54" fmla="*/ 2147483647 w 438"/>
                  <a:gd name="T55" fmla="*/ 2147483647 h 516"/>
                  <a:gd name="T56" fmla="*/ 2147483647 w 438"/>
                  <a:gd name="T57" fmla="*/ 2147483647 h 516"/>
                  <a:gd name="T58" fmla="*/ 2147483647 w 438"/>
                  <a:gd name="T59" fmla="*/ 2147483647 h 516"/>
                  <a:gd name="T60" fmla="*/ 2147483647 w 438"/>
                  <a:gd name="T61" fmla="*/ 2147483647 h 516"/>
                  <a:gd name="T62" fmla="*/ 2147483647 w 438"/>
                  <a:gd name="T63" fmla="*/ 2147483647 h 516"/>
                  <a:gd name="T64" fmla="*/ 2147483647 w 438"/>
                  <a:gd name="T65" fmla="*/ 2147483647 h 516"/>
                  <a:gd name="T66" fmla="*/ 2147483647 w 438"/>
                  <a:gd name="T67" fmla="*/ 2147483647 h 516"/>
                  <a:gd name="T68" fmla="*/ 2147483647 w 438"/>
                  <a:gd name="T69" fmla="*/ 2147483647 h 516"/>
                  <a:gd name="T70" fmla="*/ 2147483647 w 438"/>
                  <a:gd name="T71" fmla="*/ 2147483647 h 516"/>
                  <a:gd name="T72" fmla="*/ 2147483647 w 438"/>
                  <a:gd name="T73" fmla="*/ 2147483647 h 516"/>
                  <a:gd name="T74" fmla="*/ 2147483647 w 438"/>
                  <a:gd name="T75" fmla="*/ 2147483647 h 516"/>
                  <a:gd name="T76" fmla="*/ 2147483647 w 438"/>
                  <a:gd name="T77" fmla="*/ 2147483647 h 516"/>
                  <a:gd name="T78" fmla="*/ 2147483647 w 438"/>
                  <a:gd name="T79" fmla="*/ 2147483647 h 516"/>
                  <a:gd name="T80" fmla="*/ 2147483647 w 438"/>
                  <a:gd name="T81" fmla="*/ 2147483647 h 516"/>
                  <a:gd name="T82" fmla="*/ 2147483647 w 438"/>
                  <a:gd name="T83" fmla="*/ 2147483647 h 516"/>
                  <a:gd name="T84" fmla="*/ 2147483647 w 438"/>
                  <a:gd name="T85" fmla="*/ 2147483647 h 516"/>
                  <a:gd name="T86" fmla="*/ 2147483647 w 438"/>
                  <a:gd name="T87" fmla="*/ 2147483647 h 516"/>
                  <a:gd name="T88" fmla="*/ 2147483647 w 438"/>
                  <a:gd name="T89" fmla="*/ 2147483647 h 51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38"/>
                  <a:gd name="T136" fmla="*/ 0 h 516"/>
                  <a:gd name="T137" fmla="*/ 438 w 438"/>
                  <a:gd name="T138" fmla="*/ 516 h 51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38" h="516">
                    <a:moveTo>
                      <a:pt x="402" y="408"/>
                    </a:moveTo>
                    <a:lnTo>
                      <a:pt x="402" y="402"/>
                    </a:lnTo>
                    <a:lnTo>
                      <a:pt x="396" y="396"/>
                    </a:lnTo>
                    <a:lnTo>
                      <a:pt x="390" y="384"/>
                    </a:lnTo>
                    <a:lnTo>
                      <a:pt x="390" y="372"/>
                    </a:lnTo>
                    <a:lnTo>
                      <a:pt x="384" y="354"/>
                    </a:lnTo>
                    <a:lnTo>
                      <a:pt x="378" y="342"/>
                    </a:lnTo>
                    <a:lnTo>
                      <a:pt x="378" y="318"/>
                    </a:lnTo>
                    <a:lnTo>
                      <a:pt x="384" y="312"/>
                    </a:lnTo>
                    <a:lnTo>
                      <a:pt x="390" y="300"/>
                    </a:lnTo>
                    <a:lnTo>
                      <a:pt x="408" y="282"/>
                    </a:lnTo>
                    <a:lnTo>
                      <a:pt x="408" y="270"/>
                    </a:lnTo>
                    <a:lnTo>
                      <a:pt x="414" y="258"/>
                    </a:lnTo>
                    <a:lnTo>
                      <a:pt x="414" y="240"/>
                    </a:lnTo>
                    <a:lnTo>
                      <a:pt x="420" y="228"/>
                    </a:lnTo>
                    <a:lnTo>
                      <a:pt x="426" y="222"/>
                    </a:lnTo>
                    <a:lnTo>
                      <a:pt x="438" y="198"/>
                    </a:lnTo>
                    <a:lnTo>
                      <a:pt x="438" y="186"/>
                    </a:lnTo>
                    <a:lnTo>
                      <a:pt x="432" y="174"/>
                    </a:lnTo>
                    <a:lnTo>
                      <a:pt x="432" y="162"/>
                    </a:lnTo>
                    <a:lnTo>
                      <a:pt x="426" y="150"/>
                    </a:lnTo>
                    <a:lnTo>
                      <a:pt x="426" y="138"/>
                    </a:lnTo>
                    <a:lnTo>
                      <a:pt x="420" y="132"/>
                    </a:lnTo>
                    <a:lnTo>
                      <a:pt x="420" y="126"/>
                    </a:lnTo>
                    <a:lnTo>
                      <a:pt x="432" y="126"/>
                    </a:lnTo>
                    <a:lnTo>
                      <a:pt x="426" y="96"/>
                    </a:lnTo>
                    <a:lnTo>
                      <a:pt x="408" y="102"/>
                    </a:lnTo>
                    <a:lnTo>
                      <a:pt x="408" y="90"/>
                    </a:lnTo>
                    <a:lnTo>
                      <a:pt x="390" y="72"/>
                    </a:lnTo>
                    <a:lnTo>
                      <a:pt x="372" y="66"/>
                    </a:lnTo>
                    <a:lnTo>
                      <a:pt x="342" y="66"/>
                    </a:lnTo>
                    <a:lnTo>
                      <a:pt x="318" y="78"/>
                    </a:lnTo>
                    <a:lnTo>
                      <a:pt x="318" y="84"/>
                    </a:lnTo>
                    <a:lnTo>
                      <a:pt x="312" y="90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82" y="84"/>
                    </a:lnTo>
                    <a:lnTo>
                      <a:pt x="276" y="78"/>
                    </a:lnTo>
                    <a:lnTo>
                      <a:pt x="264" y="72"/>
                    </a:lnTo>
                    <a:lnTo>
                      <a:pt x="258" y="60"/>
                    </a:lnTo>
                    <a:lnTo>
                      <a:pt x="258" y="48"/>
                    </a:lnTo>
                    <a:lnTo>
                      <a:pt x="252" y="42"/>
                    </a:lnTo>
                    <a:lnTo>
                      <a:pt x="252" y="36"/>
                    </a:lnTo>
                    <a:lnTo>
                      <a:pt x="228" y="42"/>
                    </a:lnTo>
                    <a:lnTo>
                      <a:pt x="228" y="18"/>
                    </a:lnTo>
                    <a:lnTo>
                      <a:pt x="216" y="18"/>
                    </a:lnTo>
                    <a:lnTo>
                      <a:pt x="210" y="24"/>
                    </a:lnTo>
                    <a:lnTo>
                      <a:pt x="204" y="36"/>
                    </a:lnTo>
                    <a:lnTo>
                      <a:pt x="198" y="42"/>
                    </a:lnTo>
                    <a:lnTo>
                      <a:pt x="174" y="36"/>
                    </a:lnTo>
                    <a:lnTo>
                      <a:pt x="174" y="0"/>
                    </a:lnTo>
                    <a:lnTo>
                      <a:pt x="162" y="24"/>
                    </a:lnTo>
                    <a:lnTo>
                      <a:pt x="150" y="6"/>
                    </a:lnTo>
                    <a:lnTo>
                      <a:pt x="144" y="30"/>
                    </a:lnTo>
                    <a:lnTo>
                      <a:pt x="126" y="30"/>
                    </a:lnTo>
                    <a:lnTo>
                      <a:pt x="120" y="48"/>
                    </a:lnTo>
                    <a:lnTo>
                      <a:pt x="102" y="3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66" y="30"/>
                    </a:lnTo>
                    <a:lnTo>
                      <a:pt x="66" y="48"/>
                    </a:lnTo>
                    <a:lnTo>
                      <a:pt x="54" y="42"/>
                    </a:lnTo>
                    <a:lnTo>
                      <a:pt x="36" y="66"/>
                    </a:lnTo>
                    <a:lnTo>
                      <a:pt x="42" y="102"/>
                    </a:lnTo>
                    <a:lnTo>
                      <a:pt x="60" y="108"/>
                    </a:lnTo>
                    <a:lnTo>
                      <a:pt x="48" y="126"/>
                    </a:lnTo>
                    <a:lnTo>
                      <a:pt x="66" y="132"/>
                    </a:lnTo>
                    <a:lnTo>
                      <a:pt x="60" y="138"/>
                    </a:lnTo>
                    <a:lnTo>
                      <a:pt x="54" y="150"/>
                    </a:lnTo>
                    <a:lnTo>
                      <a:pt x="54" y="162"/>
                    </a:lnTo>
                    <a:lnTo>
                      <a:pt x="60" y="162"/>
                    </a:lnTo>
                    <a:lnTo>
                      <a:pt x="72" y="168"/>
                    </a:lnTo>
                    <a:lnTo>
                      <a:pt x="78" y="168"/>
                    </a:lnTo>
                    <a:lnTo>
                      <a:pt x="78" y="180"/>
                    </a:lnTo>
                    <a:lnTo>
                      <a:pt x="72" y="186"/>
                    </a:lnTo>
                    <a:lnTo>
                      <a:pt x="72" y="192"/>
                    </a:lnTo>
                    <a:lnTo>
                      <a:pt x="66" y="186"/>
                    </a:lnTo>
                    <a:lnTo>
                      <a:pt x="54" y="186"/>
                    </a:lnTo>
                    <a:lnTo>
                      <a:pt x="48" y="180"/>
                    </a:lnTo>
                    <a:lnTo>
                      <a:pt x="30" y="180"/>
                    </a:lnTo>
                    <a:lnTo>
                      <a:pt x="30" y="192"/>
                    </a:lnTo>
                    <a:lnTo>
                      <a:pt x="36" y="20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36" y="222"/>
                    </a:lnTo>
                    <a:lnTo>
                      <a:pt x="36" y="228"/>
                    </a:lnTo>
                    <a:lnTo>
                      <a:pt x="42" y="234"/>
                    </a:lnTo>
                    <a:lnTo>
                      <a:pt x="42" y="252"/>
                    </a:lnTo>
                    <a:lnTo>
                      <a:pt x="36" y="258"/>
                    </a:lnTo>
                    <a:lnTo>
                      <a:pt x="30" y="258"/>
                    </a:lnTo>
                    <a:lnTo>
                      <a:pt x="18" y="252"/>
                    </a:lnTo>
                    <a:lnTo>
                      <a:pt x="12" y="246"/>
                    </a:lnTo>
                    <a:lnTo>
                      <a:pt x="6" y="246"/>
                    </a:lnTo>
                    <a:lnTo>
                      <a:pt x="24" y="282"/>
                    </a:lnTo>
                    <a:lnTo>
                      <a:pt x="24" y="306"/>
                    </a:lnTo>
                    <a:lnTo>
                      <a:pt x="18" y="324"/>
                    </a:lnTo>
                    <a:lnTo>
                      <a:pt x="6" y="330"/>
                    </a:lnTo>
                    <a:lnTo>
                      <a:pt x="0" y="342"/>
                    </a:lnTo>
                    <a:lnTo>
                      <a:pt x="6" y="348"/>
                    </a:lnTo>
                    <a:lnTo>
                      <a:pt x="24" y="348"/>
                    </a:lnTo>
                    <a:lnTo>
                      <a:pt x="24" y="360"/>
                    </a:lnTo>
                    <a:lnTo>
                      <a:pt x="60" y="354"/>
                    </a:lnTo>
                    <a:lnTo>
                      <a:pt x="60" y="384"/>
                    </a:lnTo>
                    <a:lnTo>
                      <a:pt x="90" y="414"/>
                    </a:lnTo>
                    <a:lnTo>
                      <a:pt x="90" y="438"/>
                    </a:lnTo>
                    <a:lnTo>
                      <a:pt x="84" y="450"/>
                    </a:lnTo>
                    <a:lnTo>
                      <a:pt x="84" y="462"/>
                    </a:lnTo>
                    <a:lnTo>
                      <a:pt x="78" y="468"/>
                    </a:lnTo>
                    <a:lnTo>
                      <a:pt x="78" y="516"/>
                    </a:lnTo>
                    <a:lnTo>
                      <a:pt x="90" y="516"/>
                    </a:lnTo>
                    <a:lnTo>
                      <a:pt x="96" y="510"/>
                    </a:lnTo>
                    <a:lnTo>
                      <a:pt x="102" y="498"/>
                    </a:lnTo>
                    <a:lnTo>
                      <a:pt x="114" y="498"/>
                    </a:lnTo>
                    <a:lnTo>
                      <a:pt x="126" y="486"/>
                    </a:lnTo>
                    <a:lnTo>
                      <a:pt x="138" y="480"/>
                    </a:lnTo>
                    <a:lnTo>
                      <a:pt x="198" y="456"/>
                    </a:lnTo>
                    <a:lnTo>
                      <a:pt x="228" y="450"/>
                    </a:lnTo>
                    <a:lnTo>
                      <a:pt x="264" y="450"/>
                    </a:lnTo>
                    <a:lnTo>
                      <a:pt x="270" y="444"/>
                    </a:lnTo>
                    <a:lnTo>
                      <a:pt x="282" y="444"/>
                    </a:lnTo>
                    <a:lnTo>
                      <a:pt x="294" y="438"/>
                    </a:lnTo>
                    <a:lnTo>
                      <a:pt x="330" y="438"/>
                    </a:lnTo>
                    <a:lnTo>
                      <a:pt x="336" y="444"/>
                    </a:lnTo>
                    <a:lnTo>
                      <a:pt x="342" y="444"/>
                    </a:lnTo>
                    <a:lnTo>
                      <a:pt x="348" y="450"/>
                    </a:lnTo>
                    <a:lnTo>
                      <a:pt x="366" y="450"/>
                    </a:lnTo>
                    <a:lnTo>
                      <a:pt x="378" y="438"/>
                    </a:lnTo>
                    <a:lnTo>
                      <a:pt x="384" y="438"/>
                    </a:lnTo>
                    <a:lnTo>
                      <a:pt x="384" y="444"/>
                    </a:lnTo>
                    <a:lnTo>
                      <a:pt x="396" y="456"/>
                    </a:lnTo>
                    <a:lnTo>
                      <a:pt x="408" y="462"/>
                    </a:lnTo>
                    <a:lnTo>
                      <a:pt x="420" y="462"/>
                    </a:lnTo>
                    <a:lnTo>
                      <a:pt x="426" y="468"/>
                    </a:lnTo>
                    <a:lnTo>
                      <a:pt x="426" y="414"/>
                    </a:lnTo>
                    <a:lnTo>
                      <a:pt x="402" y="40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7" name="Congo" descr="© INSCALE GmbH, 18.06.2010"/>
              <p:cNvSpPr>
                <a:spLocks/>
              </p:cNvSpPr>
              <p:nvPr/>
            </p:nvSpPr>
            <p:spPr bwMode="auto">
              <a:xfrm>
                <a:off x="2876" y="2199"/>
                <a:ext cx="345" cy="388"/>
              </a:xfrm>
              <a:custGeom>
                <a:avLst/>
                <a:gdLst>
                  <a:gd name="T0" fmla="*/ 2147483647 w 1350"/>
                  <a:gd name="T1" fmla="*/ 2147483647 h 1518"/>
                  <a:gd name="T2" fmla="*/ 2147483647 w 1350"/>
                  <a:gd name="T3" fmla="*/ 2147483647 h 1518"/>
                  <a:gd name="T4" fmla="*/ 2147483647 w 1350"/>
                  <a:gd name="T5" fmla="*/ 2147483647 h 1518"/>
                  <a:gd name="T6" fmla="*/ 2147483647 w 1350"/>
                  <a:gd name="T7" fmla="*/ 2147483647 h 1518"/>
                  <a:gd name="T8" fmla="*/ 2147483647 w 1350"/>
                  <a:gd name="T9" fmla="*/ 2147483647 h 1518"/>
                  <a:gd name="T10" fmla="*/ 2147483647 w 1350"/>
                  <a:gd name="T11" fmla="*/ 2147483647 h 1518"/>
                  <a:gd name="T12" fmla="*/ 2147483647 w 1350"/>
                  <a:gd name="T13" fmla="*/ 2147483647 h 1518"/>
                  <a:gd name="T14" fmla="*/ 2147483647 w 1350"/>
                  <a:gd name="T15" fmla="*/ 2147483647 h 1518"/>
                  <a:gd name="T16" fmla="*/ 2147483647 w 1350"/>
                  <a:gd name="T17" fmla="*/ 2147483647 h 1518"/>
                  <a:gd name="T18" fmla="*/ 2147483647 w 1350"/>
                  <a:gd name="T19" fmla="*/ 2147483647 h 1518"/>
                  <a:gd name="T20" fmla="*/ 2147483647 w 1350"/>
                  <a:gd name="T21" fmla="*/ 2147483647 h 1518"/>
                  <a:gd name="T22" fmla="*/ 2147483647 w 1350"/>
                  <a:gd name="T23" fmla="*/ 2147483647 h 1518"/>
                  <a:gd name="T24" fmla="*/ 2147483647 w 1350"/>
                  <a:gd name="T25" fmla="*/ 2147483647 h 1518"/>
                  <a:gd name="T26" fmla="*/ 2147483647 w 1350"/>
                  <a:gd name="T27" fmla="*/ 2147483647 h 1518"/>
                  <a:gd name="T28" fmla="*/ 2147483647 w 1350"/>
                  <a:gd name="T29" fmla="*/ 2147483647 h 1518"/>
                  <a:gd name="T30" fmla="*/ 2147483647 w 1350"/>
                  <a:gd name="T31" fmla="*/ 2147483647 h 1518"/>
                  <a:gd name="T32" fmla="*/ 2147483647 w 1350"/>
                  <a:gd name="T33" fmla="*/ 2147483647 h 1518"/>
                  <a:gd name="T34" fmla="*/ 2147483647 w 1350"/>
                  <a:gd name="T35" fmla="*/ 2147483647 h 1518"/>
                  <a:gd name="T36" fmla="*/ 2147483647 w 1350"/>
                  <a:gd name="T37" fmla="*/ 2147483647 h 1518"/>
                  <a:gd name="T38" fmla="*/ 2147483647 w 1350"/>
                  <a:gd name="T39" fmla="*/ 2147483647 h 1518"/>
                  <a:gd name="T40" fmla="*/ 2147483647 w 1350"/>
                  <a:gd name="T41" fmla="*/ 2147483647 h 1518"/>
                  <a:gd name="T42" fmla="*/ 2147483647 w 1350"/>
                  <a:gd name="T43" fmla="*/ 2147483647 h 1518"/>
                  <a:gd name="T44" fmla="*/ 2147483647 w 1350"/>
                  <a:gd name="T45" fmla="*/ 2147483647 h 1518"/>
                  <a:gd name="T46" fmla="*/ 2147483647 w 1350"/>
                  <a:gd name="T47" fmla="*/ 2147483647 h 1518"/>
                  <a:gd name="T48" fmla="*/ 2147483647 w 1350"/>
                  <a:gd name="T49" fmla="*/ 2147483647 h 1518"/>
                  <a:gd name="T50" fmla="*/ 2147483647 w 1350"/>
                  <a:gd name="T51" fmla="*/ 2147483647 h 1518"/>
                  <a:gd name="T52" fmla="*/ 2147483647 w 1350"/>
                  <a:gd name="T53" fmla="*/ 2147483647 h 1518"/>
                  <a:gd name="T54" fmla="*/ 2147483647 w 1350"/>
                  <a:gd name="T55" fmla="*/ 2147483647 h 1518"/>
                  <a:gd name="T56" fmla="*/ 2147483647 w 1350"/>
                  <a:gd name="T57" fmla="*/ 2147483647 h 1518"/>
                  <a:gd name="T58" fmla="*/ 2147483647 w 1350"/>
                  <a:gd name="T59" fmla="*/ 2147483647 h 1518"/>
                  <a:gd name="T60" fmla="*/ 2147483647 w 1350"/>
                  <a:gd name="T61" fmla="*/ 2147483647 h 1518"/>
                  <a:gd name="T62" fmla="*/ 2147483647 w 1350"/>
                  <a:gd name="T63" fmla="*/ 2147483647 h 1518"/>
                  <a:gd name="T64" fmla="*/ 2147483647 w 1350"/>
                  <a:gd name="T65" fmla="*/ 2147483647 h 1518"/>
                  <a:gd name="T66" fmla="*/ 2147483647 w 1350"/>
                  <a:gd name="T67" fmla="*/ 2147483647 h 1518"/>
                  <a:gd name="T68" fmla="*/ 2147483647 w 1350"/>
                  <a:gd name="T69" fmla="*/ 2147483647 h 1518"/>
                  <a:gd name="T70" fmla="*/ 2147483647 w 1350"/>
                  <a:gd name="T71" fmla="*/ 2147483647 h 1518"/>
                  <a:gd name="T72" fmla="*/ 2147483647 w 1350"/>
                  <a:gd name="T73" fmla="*/ 2147483647 h 1518"/>
                  <a:gd name="T74" fmla="*/ 2147483647 w 1350"/>
                  <a:gd name="T75" fmla="*/ 2147483647 h 1518"/>
                  <a:gd name="T76" fmla="*/ 2147483647 w 1350"/>
                  <a:gd name="T77" fmla="*/ 2147483647 h 1518"/>
                  <a:gd name="T78" fmla="*/ 2147483647 w 1350"/>
                  <a:gd name="T79" fmla="*/ 2147483647 h 1518"/>
                  <a:gd name="T80" fmla="*/ 2147483647 w 1350"/>
                  <a:gd name="T81" fmla="*/ 2147483647 h 1518"/>
                  <a:gd name="T82" fmla="*/ 2147483647 w 1350"/>
                  <a:gd name="T83" fmla="*/ 2147483647 h 1518"/>
                  <a:gd name="T84" fmla="*/ 2147483647 w 1350"/>
                  <a:gd name="T85" fmla="*/ 2147483647 h 1518"/>
                  <a:gd name="T86" fmla="*/ 2147483647 w 1350"/>
                  <a:gd name="T87" fmla="*/ 2147483647 h 1518"/>
                  <a:gd name="T88" fmla="*/ 2147483647 w 1350"/>
                  <a:gd name="T89" fmla="*/ 2147483647 h 1518"/>
                  <a:gd name="T90" fmla="*/ 2147483647 w 1350"/>
                  <a:gd name="T91" fmla="*/ 2147483647 h 1518"/>
                  <a:gd name="T92" fmla="*/ 2147483647 w 1350"/>
                  <a:gd name="T93" fmla="*/ 2147483647 h 1518"/>
                  <a:gd name="T94" fmla="*/ 2147483647 w 1350"/>
                  <a:gd name="T95" fmla="*/ 2147483647 h 1518"/>
                  <a:gd name="T96" fmla="*/ 2147483647 w 1350"/>
                  <a:gd name="T97" fmla="*/ 2147483647 h 1518"/>
                  <a:gd name="T98" fmla="*/ 2147483647 w 1350"/>
                  <a:gd name="T99" fmla="*/ 2147483647 h 1518"/>
                  <a:gd name="T100" fmla="*/ 2147483647 w 1350"/>
                  <a:gd name="T101" fmla="*/ 2147483647 h 1518"/>
                  <a:gd name="T102" fmla="*/ 2147483647 w 1350"/>
                  <a:gd name="T103" fmla="*/ 2147483647 h 1518"/>
                  <a:gd name="T104" fmla="*/ 2147483647 w 1350"/>
                  <a:gd name="T105" fmla="*/ 2147483647 h 1518"/>
                  <a:gd name="T106" fmla="*/ 2147483647 w 1350"/>
                  <a:gd name="T107" fmla="*/ 2147483647 h 1518"/>
                  <a:gd name="T108" fmla="*/ 2147483647 w 1350"/>
                  <a:gd name="T109" fmla="*/ 2147483647 h 1518"/>
                  <a:gd name="T110" fmla="*/ 2147483647 w 1350"/>
                  <a:gd name="T111" fmla="*/ 2147483647 h 1518"/>
                  <a:gd name="T112" fmla="*/ 2147483647 w 1350"/>
                  <a:gd name="T113" fmla="*/ 2147483647 h 1518"/>
                  <a:gd name="T114" fmla="*/ 2147483647 w 1350"/>
                  <a:gd name="T115" fmla="*/ 2147483647 h 1518"/>
                  <a:gd name="T116" fmla="*/ 2147483647 w 1350"/>
                  <a:gd name="T117" fmla="*/ 2147483647 h 1518"/>
                  <a:gd name="T118" fmla="*/ 2147483647 w 1350"/>
                  <a:gd name="T119" fmla="*/ 2147483647 h 1518"/>
                  <a:gd name="T120" fmla="*/ 2147483647 w 1350"/>
                  <a:gd name="T121" fmla="*/ 2147483647 h 1518"/>
                  <a:gd name="T122" fmla="*/ 2147483647 w 1350"/>
                  <a:gd name="T123" fmla="*/ 2147483647 h 1518"/>
                  <a:gd name="T124" fmla="*/ 2147483647 w 1350"/>
                  <a:gd name="T125" fmla="*/ 2147483647 h 151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350"/>
                  <a:gd name="T190" fmla="*/ 0 h 1518"/>
                  <a:gd name="T191" fmla="*/ 1350 w 1350"/>
                  <a:gd name="T192" fmla="*/ 1518 h 151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350" h="1518">
                    <a:moveTo>
                      <a:pt x="1242" y="468"/>
                    </a:moveTo>
                    <a:lnTo>
                      <a:pt x="1242" y="438"/>
                    </a:lnTo>
                    <a:lnTo>
                      <a:pt x="1260" y="366"/>
                    </a:lnTo>
                    <a:lnTo>
                      <a:pt x="1278" y="354"/>
                    </a:lnTo>
                    <a:lnTo>
                      <a:pt x="1278" y="342"/>
                    </a:lnTo>
                    <a:lnTo>
                      <a:pt x="1302" y="330"/>
                    </a:lnTo>
                    <a:lnTo>
                      <a:pt x="1308" y="318"/>
                    </a:lnTo>
                    <a:lnTo>
                      <a:pt x="1320" y="312"/>
                    </a:lnTo>
                    <a:lnTo>
                      <a:pt x="1332" y="288"/>
                    </a:lnTo>
                    <a:lnTo>
                      <a:pt x="1344" y="276"/>
                    </a:lnTo>
                    <a:lnTo>
                      <a:pt x="1350" y="264"/>
                    </a:lnTo>
                    <a:lnTo>
                      <a:pt x="1350" y="252"/>
                    </a:lnTo>
                    <a:lnTo>
                      <a:pt x="1344" y="246"/>
                    </a:lnTo>
                    <a:lnTo>
                      <a:pt x="1332" y="240"/>
                    </a:lnTo>
                    <a:lnTo>
                      <a:pt x="1320" y="240"/>
                    </a:lnTo>
                    <a:lnTo>
                      <a:pt x="1314" y="234"/>
                    </a:lnTo>
                    <a:lnTo>
                      <a:pt x="1314" y="222"/>
                    </a:lnTo>
                    <a:lnTo>
                      <a:pt x="1320" y="210"/>
                    </a:lnTo>
                    <a:lnTo>
                      <a:pt x="1326" y="204"/>
                    </a:lnTo>
                    <a:lnTo>
                      <a:pt x="1326" y="198"/>
                    </a:lnTo>
                    <a:lnTo>
                      <a:pt x="1320" y="192"/>
                    </a:lnTo>
                    <a:lnTo>
                      <a:pt x="1308" y="186"/>
                    </a:lnTo>
                    <a:lnTo>
                      <a:pt x="1326" y="168"/>
                    </a:lnTo>
                    <a:lnTo>
                      <a:pt x="1320" y="144"/>
                    </a:lnTo>
                    <a:lnTo>
                      <a:pt x="1302" y="144"/>
                    </a:lnTo>
                    <a:lnTo>
                      <a:pt x="1296" y="120"/>
                    </a:lnTo>
                    <a:lnTo>
                      <a:pt x="1290" y="120"/>
                    </a:lnTo>
                    <a:lnTo>
                      <a:pt x="1284" y="114"/>
                    </a:lnTo>
                    <a:lnTo>
                      <a:pt x="1272" y="108"/>
                    </a:lnTo>
                    <a:lnTo>
                      <a:pt x="1260" y="96"/>
                    </a:lnTo>
                    <a:lnTo>
                      <a:pt x="1254" y="84"/>
                    </a:lnTo>
                    <a:lnTo>
                      <a:pt x="1248" y="66"/>
                    </a:lnTo>
                    <a:lnTo>
                      <a:pt x="1236" y="60"/>
                    </a:lnTo>
                    <a:lnTo>
                      <a:pt x="1230" y="54"/>
                    </a:lnTo>
                    <a:lnTo>
                      <a:pt x="1218" y="66"/>
                    </a:lnTo>
                    <a:lnTo>
                      <a:pt x="1218" y="72"/>
                    </a:lnTo>
                    <a:lnTo>
                      <a:pt x="1206" y="84"/>
                    </a:lnTo>
                    <a:lnTo>
                      <a:pt x="1200" y="84"/>
                    </a:lnTo>
                    <a:lnTo>
                      <a:pt x="1188" y="78"/>
                    </a:lnTo>
                    <a:lnTo>
                      <a:pt x="1188" y="72"/>
                    </a:lnTo>
                    <a:lnTo>
                      <a:pt x="1176" y="66"/>
                    </a:lnTo>
                    <a:lnTo>
                      <a:pt x="1164" y="66"/>
                    </a:lnTo>
                    <a:lnTo>
                      <a:pt x="1158" y="72"/>
                    </a:lnTo>
                    <a:lnTo>
                      <a:pt x="1152" y="84"/>
                    </a:lnTo>
                    <a:lnTo>
                      <a:pt x="1146" y="90"/>
                    </a:lnTo>
                    <a:lnTo>
                      <a:pt x="1098" y="66"/>
                    </a:lnTo>
                    <a:lnTo>
                      <a:pt x="1098" y="42"/>
                    </a:lnTo>
                    <a:lnTo>
                      <a:pt x="1068" y="18"/>
                    </a:lnTo>
                    <a:lnTo>
                      <a:pt x="1062" y="6"/>
                    </a:lnTo>
                    <a:lnTo>
                      <a:pt x="1044" y="24"/>
                    </a:lnTo>
                    <a:lnTo>
                      <a:pt x="1026" y="30"/>
                    </a:lnTo>
                    <a:lnTo>
                      <a:pt x="1002" y="30"/>
                    </a:lnTo>
                    <a:lnTo>
                      <a:pt x="990" y="18"/>
                    </a:lnTo>
                    <a:lnTo>
                      <a:pt x="990" y="12"/>
                    </a:lnTo>
                    <a:lnTo>
                      <a:pt x="954" y="18"/>
                    </a:lnTo>
                    <a:lnTo>
                      <a:pt x="942" y="6"/>
                    </a:lnTo>
                    <a:lnTo>
                      <a:pt x="942" y="0"/>
                    </a:lnTo>
                    <a:lnTo>
                      <a:pt x="936" y="0"/>
                    </a:lnTo>
                    <a:lnTo>
                      <a:pt x="918" y="18"/>
                    </a:lnTo>
                    <a:lnTo>
                      <a:pt x="918" y="30"/>
                    </a:lnTo>
                    <a:lnTo>
                      <a:pt x="906" y="30"/>
                    </a:lnTo>
                    <a:lnTo>
                      <a:pt x="900" y="36"/>
                    </a:lnTo>
                    <a:lnTo>
                      <a:pt x="876" y="36"/>
                    </a:lnTo>
                    <a:lnTo>
                      <a:pt x="864" y="24"/>
                    </a:lnTo>
                    <a:lnTo>
                      <a:pt x="840" y="42"/>
                    </a:lnTo>
                    <a:lnTo>
                      <a:pt x="822" y="42"/>
                    </a:lnTo>
                    <a:lnTo>
                      <a:pt x="810" y="54"/>
                    </a:lnTo>
                    <a:lnTo>
                      <a:pt x="798" y="60"/>
                    </a:lnTo>
                    <a:lnTo>
                      <a:pt x="792" y="66"/>
                    </a:lnTo>
                    <a:lnTo>
                      <a:pt x="786" y="66"/>
                    </a:lnTo>
                    <a:lnTo>
                      <a:pt x="762" y="42"/>
                    </a:lnTo>
                    <a:lnTo>
                      <a:pt x="756" y="54"/>
                    </a:lnTo>
                    <a:lnTo>
                      <a:pt x="738" y="72"/>
                    </a:lnTo>
                    <a:lnTo>
                      <a:pt x="738" y="84"/>
                    </a:lnTo>
                    <a:lnTo>
                      <a:pt x="732" y="90"/>
                    </a:lnTo>
                    <a:lnTo>
                      <a:pt x="726" y="102"/>
                    </a:lnTo>
                    <a:lnTo>
                      <a:pt x="720" y="108"/>
                    </a:lnTo>
                    <a:lnTo>
                      <a:pt x="708" y="102"/>
                    </a:lnTo>
                    <a:lnTo>
                      <a:pt x="702" y="96"/>
                    </a:lnTo>
                    <a:lnTo>
                      <a:pt x="690" y="90"/>
                    </a:lnTo>
                    <a:lnTo>
                      <a:pt x="642" y="90"/>
                    </a:lnTo>
                    <a:lnTo>
                      <a:pt x="630" y="84"/>
                    </a:lnTo>
                    <a:lnTo>
                      <a:pt x="624" y="78"/>
                    </a:lnTo>
                    <a:lnTo>
                      <a:pt x="582" y="78"/>
                    </a:lnTo>
                    <a:lnTo>
                      <a:pt x="582" y="48"/>
                    </a:lnTo>
                    <a:lnTo>
                      <a:pt x="576" y="42"/>
                    </a:lnTo>
                    <a:lnTo>
                      <a:pt x="558" y="42"/>
                    </a:lnTo>
                    <a:lnTo>
                      <a:pt x="558" y="30"/>
                    </a:lnTo>
                    <a:lnTo>
                      <a:pt x="546" y="24"/>
                    </a:lnTo>
                    <a:lnTo>
                      <a:pt x="534" y="24"/>
                    </a:lnTo>
                    <a:lnTo>
                      <a:pt x="516" y="18"/>
                    </a:lnTo>
                    <a:lnTo>
                      <a:pt x="504" y="18"/>
                    </a:lnTo>
                    <a:lnTo>
                      <a:pt x="492" y="24"/>
                    </a:lnTo>
                    <a:lnTo>
                      <a:pt x="486" y="30"/>
                    </a:lnTo>
                    <a:lnTo>
                      <a:pt x="486" y="36"/>
                    </a:lnTo>
                    <a:lnTo>
                      <a:pt x="480" y="48"/>
                    </a:lnTo>
                    <a:lnTo>
                      <a:pt x="480" y="54"/>
                    </a:lnTo>
                    <a:lnTo>
                      <a:pt x="474" y="66"/>
                    </a:lnTo>
                    <a:lnTo>
                      <a:pt x="462" y="78"/>
                    </a:lnTo>
                    <a:lnTo>
                      <a:pt x="456" y="78"/>
                    </a:lnTo>
                    <a:lnTo>
                      <a:pt x="444" y="90"/>
                    </a:lnTo>
                    <a:lnTo>
                      <a:pt x="444" y="102"/>
                    </a:lnTo>
                    <a:lnTo>
                      <a:pt x="450" y="102"/>
                    </a:lnTo>
                    <a:lnTo>
                      <a:pt x="450" y="120"/>
                    </a:lnTo>
                    <a:lnTo>
                      <a:pt x="438" y="138"/>
                    </a:lnTo>
                    <a:lnTo>
                      <a:pt x="450" y="150"/>
                    </a:lnTo>
                    <a:lnTo>
                      <a:pt x="450" y="186"/>
                    </a:lnTo>
                    <a:lnTo>
                      <a:pt x="444" y="198"/>
                    </a:lnTo>
                    <a:lnTo>
                      <a:pt x="438" y="216"/>
                    </a:lnTo>
                    <a:lnTo>
                      <a:pt x="426" y="228"/>
                    </a:lnTo>
                    <a:lnTo>
                      <a:pt x="414" y="252"/>
                    </a:lnTo>
                    <a:lnTo>
                      <a:pt x="408" y="258"/>
                    </a:lnTo>
                    <a:lnTo>
                      <a:pt x="408" y="288"/>
                    </a:lnTo>
                    <a:lnTo>
                      <a:pt x="414" y="300"/>
                    </a:lnTo>
                    <a:lnTo>
                      <a:pt x="414" y="324"/>
                    </a:lnTo>
                    <a:lnTo>
                      <a:pt x="396" y="360"/>
                    </a:lnTo>
                    <a:lnTo>
                      <a:pt x="396" y="372"/>
                    </a:lnTo>
                    <a:lnTo>
                      <a:pt x="402" y="378"/>
                    </a:lnTo>
                    <a:lnTo>
                      <a:pt x="408" y="390"/>
                    </a:lnTo>
                    <a:lnTo>
                      <a:pt x="408" y="414"/>
                    </a:lnTo>
                    <a:lnTo>
                      <a:pt x="402" y="426"/>
                    </a:lnTo>
                    <a:lnTo>
                      <a:pt x="390" y="432"/>
                    </a:lnTo>
                    <a:lnTo>
                      <a:pt x="390" y="486"/>
                    </a:lnTo>
                    <a:lnTo>
                      <a:pt x="384" y="492"/>
                    </a:lnTo>
                    <a:lnTo>
                      <a:pt x="372" y="498"/>
                    </a:lnTo>
                    <a:lnTo>
                      <a:pt x="366" y="510"/>
                    </a:lnTo>
                    <a:lnTo>
                      <a:pt x="318" y="534"/>
                    </a:lnTo>
                    <a:lnTo>
                      <a:pt x="312" y="540"/>
                    </a:lnTo>
                    <a:lnTo>
                      <a:pt x="306" y="552"/>
                    </a:lnTo>
                    <a:lnTo>
                      <a:pt x="306" y="588"/>
                    </a:lnTo>
                    <a:lnTo>
                      <a:pt x="282" y="612"/>
                    </a:lnTo>
                    <a:lnTo>
                      <a:pt x="276" y="612"/>
                    </a:lnTo>
                    <a:lnTo>
                      <a:pt x="282" y="714"/>
                    </a:lnTo>
                    <a:lnTo>
                      <a:pt x="252" y="756"/>
                    </a:lnTo>
                    <a:lnTo>
                      <a:pt x="246" y="762"/>
                    </a:lnTo>
                    <a:lnTo>
                      <a:pt x="228" y="762"/>
                    </a:lnTo>
                    <a:lnTo>
                      <a:pt x="216" y="774"/>
                    </a:lnTo>
                    <a:lnTo>
                      <a:pt x="210" y="786"/>
                    </a:lnTo>
                    <a:lnTo>
                      <a:pt x="192" y="804"/>
                    </a:lnTo>
                    <a:lnTo>
                      <a:pt x="186" y="816"/>
                    </a:lnTo>
                    <a:lnTo>
                      <a:pt x="180" y="822"/>
                    </a:lnTo>
                    <a:lnTo>
                      <a:pt x="168" y="828"/>
                    </a:lnTo>
                    <a:lnTo>
                      <a:pt x="150" y="828"/>
                    </a:lnTo>
                    <a:lnTo>
                      <a:pt x="144" y="822"/>
                    </a:lnTo>
                    <a:lnTo>
                      <a:pt x="150" y="810"/>
                    </a:lnTo>
                    <a:lnTo>
                      <a:pt x="150" y="780"/>
                    </a:lnTo>
                    <a:lnTo>
                      <a:pt x="144" y="780"/>
                    </a:lnTo>
                    <a:lnTo>
                      <a:pt x="126" y="798"/>
                    </a:lnTo>
                    <a:lnTo>
                      <a:pt x="102" y="792"/>
                    </a:lnTo>
                    <a:lnTo>
                      <a:pt x="102" y="810"/>
                    </a:lnTo>
                    <a:lnTo>
                      <a:pt x="96" y="822"/>
                    </a:lnTo>
                    <a:lnTo>
                      <a:pt x="90" y="828"/>
                    </a:lnTo>
                    <a:lnTo>
                      <a:pt x="78" y="828"/>
                    </a:lnTo>
                    <a:lnTo>
                      <a:pt x="72" y="822"/>
                    </a:lnTo>
                    <a:lnTo>
                      <a:pt x="72" y="816"/>
                    </a:lnTo>
                    <a:lnTo>
                      <a:pt x="66" y="810"/>
                    </a:lnTo>
                    <a:lnTo>
                      <a:pt x="66" y="804"/>
                    </a:lnTo>
                    <a:lnTo>
                      <a:pt x="54" y="804"/>
                    </a:lnTo>
                    <a:lnTo>
                      <a:pt x="48" y="816"/>
                    </a:lnTo>
                    <a:lnTo>
                      <a:pt x="12" y="846"/>
                    </a:lnTo>
                    <a:lnTo>
                      <a:pt x="18" y="858"/>
                    </a:lnTo>
                    <a:lnTo>
                      <a:pt x="18" y="864"/>
                    </a:lnTo>
                    <a:lnTo>
                      <a:pt x="24" y="876"/>
                    </a:lnTo>
                    <a:lnTo>
                      <a:pt x="24" y="882"/>
                    </a:lnTo>
                    <a:lnTo>
                      <a:pt x="18" y="888"/>
                    </a:lnTo>
                    <a:lnTo>
                      <a:pt x="6" y="894"/>
                    </a:lnTo>
                    <a:lnTo>
                      <a:pt x="0" y="900"/>
                    </a:lnTo>
                    <a:lnTo>
                      <a:pt x="6" y="906"/>
                    </a:lnTo>
                    <a:lnTo>
                      <a:pt x="6" y="912"/>
                    </a:lnTo>
                    <a:lnTo>
                      <a:pt x="18" y="918"/>
                    </a:lnTo>
                    <a:lnTo>
                      <a:pt x="18" y="924"/>
                    </a:lnTo>
                    <a:lnTo>
                      <a:pt x="54" y="906"/>
                    </a:lnTo>
                    <a:lnTo>
                      <a:pt x="78" y="912"/>
                    </a:lnTo>
                    <a:lnTo>
                      <a:pt x="84" y="906"/>
                    </a:lnTo>
                    <a:lnTo>
                      <a:pt x="96" y="912"/>
                    </a:lnTo>
                    <a:lnTo>
                      <a:pt x="120" y="906"/>
                    </a:lnTo>
                    <a:lnTo>
                      <a:pt x="132" y="912"/>
                    </a:lnTo>
                    <a:lnTo>
                      <a:pt x="162" y="912"/>
                    </a:lnTo>
                    <a:lnTo>
                      <a:pt x="174" y="906"/>
                    </a:lnTo>
                    <a:lnTo>
                      <a:pt x="186" y="906"/>
                    </a:lnTo>
                    <a:lnTo>
                      <a:pt x="198" y="912"/>
                    </a:lnTo>
                    <a:lnTo>
                      <a:pt x="228" y="912"/>
                    </a:lnTo>
                    <a:lnTo>
                      <a:pt x="246" y="906"/>
                    </a:lnTo>
                    <a:lnTo>
                      <a:pt x="270" y="906"/>
                    </a:lnTo>
                    <a:lnTo>
                      <a:pt x="276" y="900"/>
                    </a:lnTo>
                    <a:lnTo>
                      <a:pt x="294" y="900"/>
                    </a:lnTo>
                    <a:lnTo>
                      <a:pt x="300" y="906"/>
                    </a:lnTo>
                    <a:lnTo>
                      <a:pt x="306" y="918"/>
                    </a:lnTo>
                    <a:lnTo>
                      <a:pt x="318" y="930"/>
                    </a:lnTo>
                    <a:lnTo>
                      <a:pt x="318" y="972"/>
                    </a:lnTo>
                    <a:lnTo>
                      <a:pt x="336" y="990"/>
                    </a:lnTo>
                    <a:lnTo>
                      <a:pt x="336" y="1014"/>
                    </a:lnTo>
                    <a:lnTo>
                      <a:pt x="330" y="1020"/>
                    </a:lnTo>
                    <a:lnTo>
                      <a:pt x="330" y="1026"/>
                    </a:lnTo>
                    <a:lnTo>
                      <a:pt x="336" y="1032"/>
                    </a:lnTo>
                    <a:lnTo>
                      <a:pt x="342" y="1032"/>
                    </a:lnTo>
                    <a:lnTo>
                      <a:pt x="354" y="1044"/>
                    </a:lnTo>
                    <a:lnTo>
                      <a:pt x="354" y="1056"/>
                    </a:lnTo>
                    <a:lnTo>
                      <a:pt x="360" y="1062"/>
                    </a:lnTo>
                    <a:lnTo>
                      <a:pt x="372" y="1086"/>
                    </a:lnTo>
                    <a:lnTo>
                      <a:pt x="402" y="1086"/>
                    </a:lnTo>
                    <a:lnTo>
                      <a:pt x="414" y="1092"/>
                    </a:lnTo>
                    <a:lnTo>
                      <a:pt x="420" y="1080"/>
                    </a:lnTo>
                    <a:lnTo>
                      <a:pt x="444" y="1080"/>
                    </a:lnTo>
                    <a:lnTo>
                      <a:pt x="456" y="1074"/>
                    </a:lnTo>
                    <a:lnTo>
                      <a:pt x="462" y="1080"/>
                    </a:lnTo>
                    <a:lnTo>
                      <a:pt x="504" y="1074"/>
                    </a:lnTo>
                    <a:lnTo>
                      <a:pt x="504" y="1056"/>
                    </a:lnTo>
                    <a:lnTo>
                      <a:pt x="510" y="1050"/>
                    </a:lnTo>
                    <a:lnTo>
                      <a:pt x="510" y="1044"/>
                    </a:lnTo>
                    <a:lnTo>
                      <a:pt x="522" y="1044"/>
                    </a:lnTo>
                    <a:lnTo>
                      <a:pt x="522" y="1032"/>
                    </a:lnTo>
                    <a:lnTo>
                      <a:pt x="516" y="1020"/>
                    </a:lnTo>
                    <a:lnTo>
                      <a:pt x="510" y="1014"/>
                    </a:lnTo>
                    <a:lnTo>
                      <a:pt x="510" y="1008"/>
                    </a:lnTo>
                    <a:lnTo>
                      <a:pt x="516" y="1002"/>
                    </a:lnTo>
                    <a:lnTo>
                      <a:pt x="564" y="1002"/>
                    </a:lnTo>
                    <a:lnTo>
                      <a:pt x="564" y="996"/>
                    </a:lnTo>
                    <a:lnTo>
                      <a:pt x="576" y="996"/>
                    </a:lnTo>
                    <a:lnTo>
                      <a:pt x="588" y="1002"/>
                    </a:lnTo>
                    <a:lnTo>
                      <a:pt x="588" y="1026"/>
                    </a:lnTo>
                    <a:lnTo>
                      <a:pt x="678" y="1026"/>
                    </a:lnTo>
                    <a:lnTo>
                      <a:pt x="678" y="1050"/>
                    </a:lnTo>
                    <a:lnTo>
                      <a:pt x="666" y="1068"/>
                    </a:lnTo>
                    <a:lnTo>
                      <a:pt x="672" y="1086"/>
                    </a:lnTo>
                    <a:lnTo>
                      <a:pt x="684" y="1098"/>
                    </a:lnTo>
                    <a:lnTo>
                      <a:pt x="690" y="1110"/>
                    </a:lnTo>
                    <a:lnTo>
                      <a:pt x="690" y="1122"/>
                    </a:lnTo>
                    <a:lnTo>
                      <a:pt x="684" y="1134"/>
                    </a:lnTo>
                    <a:lnTo>
                      <a:pt x="678" y="1140"/>
                    </a:lnTo>
                    <a:lnTo>
                      <a:pt x="684" y="1164"/>
                    </a:lnTo>
                    <a:lnTo>
                      <a:pt x="684" y="1176"/>
                    </a:lnTo>
                    <a:lnTo>
                      <a:pt x="678" y="1182"/>
                    </a:lnTo>
                    <a:lnTo>
                      <a:pt x="678" y="1194"/>
                    </a:lnTo>
                    <a:lnTo>
                      <a:pt x="684" y="1212"/>
                    </a:lnTo>
                    <a:lnTo>
                      <a:pt x="696" y="1230"/>
                    </a:lnTo>
                    <a:lnTo>
                      <a:pt x="708" y="1254"/>
                    </a:lnTo>
                    <a:lnTo>
                      <a:pt x="714" y="1260"/>
                    </a:lnTo>
                    <a:lnTo>
                      <a:pt x="714" y="1278"/>
                    </a:lnTo>
                    <a:lnTo>
                      <a:pt x="708" y="1290"/>
                    </a:lnTo>
                    <a:lnTo>
                      <a:pt x="708" y="1302"/>
                    </a:lnTo>
                    <a:lnTo>
                      <a:pt x="702" y="1308"/>
                    </a:lnTo>
                    <a:lnTo>
                      <a:pt x="702" y="1332"/>
                    </a:lnTo>
                    <a:lnTo>
                      <a:pt x="708" y="1338"/>
                    </a:lnTo>
                    <a:lnTo>
                      <a:pt x="714" y="1338"/>
                    </a:lnTo>
                    <a:lnTo>
                      <a:pt x="720" y="1344"/>
                    </a:lnTo>
                    <a:lnTo>
                      <a:pt x="726" y="1326"/>
                    </a:lnTo>
                    <a:lnTo>
                      <a:pt x="756" y="1332"/>
                    </a:lnTo>
                    <a:lnTo>
                      <a:pt x="780" y="1326"/>
                    </a:lnTo>
                    <a:lnTo>
                      <a:pt x="780" y="1314"/>
                    </a:lnTo>
                    <a:lnTo>
                      <a:pt x="792" y="1314"/>
                    </a:lnTo>
                    <a:lnTo>
                      <a:pt x="804" y="1326"/>
                    </a:lnTo>
                    <a:lnTo>
                      <a:pt x="828" y="1326"/>
                    </a:lnTo>
                    <a:lnTo>
                      <a:pt x="834" y="1308"/>
                    </a:lnTo>
                    <a:lnTo>
                      <a:pt x="840" y="1320"/>
                    </a:lnTo>
                    <a:lnTo>
                      <a:pt x="858" y="1320"/>
                    </a:lnTo>
                    <a:lnTo>
                      <a:pt x="858" y="1350"/>
                    </a:lnTo>
                    <a:lnTo>
                      <a:pt x="864" y="1356"/>
                    </a:lnTo>
                    <a:lnTo>
                      <a:pt x="882" y="1356"/>
                    </a:lnTo>
                    <a:lnTo>
                      <a:pt x="882" y="1350"/>
                    </a:lnTo>
                    <a:lnTo>
                      <a:pt x="876" y="1344"/>
                    </a:lnTo>
                    <a:lnTo>
                      <a:pt x="918" y="1338"/>
                    </a:lnTo>
                    <a:lnTo>
                      <a:pt x="918" y="1356"/>
                    </a:lnTo>
                    <a:lnTo>
                      <a:pt x="924" y="1368"/>
                    </a:lnTo>
                    <a:lnTo>
                      <a:pt x="930" y="1374"/>
                    </a:lnTo>
                    <a:lnTo>
                      <a:pt x="948" y="1386"/>
                    </a:lnTo>
                    <a:lnTo>
                      <a:pt x="984" y="1392"/>
                    </a:lnTo>
                    <a:lnTo>
                      <a:pt x="1014" y="1398"/>
                    </a:lnTo>
                    <a:lnTo>
                      <a:pt x="1032" y="1398"/>
                    </a:lnTo>
                    <a:lnTo>
                      <a:pt x="1032" y="1392"/>
                    </a:lnTo>
                    <a:lnTo>
                      <a:pt x="1038" y="1386"/>
                    </a:lnTo>
                    <a:lnTo>
                      <a:pt x="1038" y="1368"/>
                    </a:lnTo>
                    <a:lnTo>
                      <a:pt x="1044" y="1362"/>
                    </a:lnTo>
                    <a:lnTo>
                      <a:pt x="1050" y="1362"/>
                    </a:lnTo>
                    <a:lnTo>
                      <a:pt x="1062" y="1374"/>
                    </a:lnTo>
                    <a:lnTo>
                      <a:pt x="1062" y="1386"/>
                    </a:lnTo>
                    <a:lnTo>
                      <a:pt x="1068" y="1392"/>
                    </a:lnTo>
                    <a:lnTo>
                      <a:pt x="1080" y="1392"/>
                    </a:lnTo>
                    <a:lnTo>
                      <a:pt x="1080" y="1404"/>
                    </a:lnTo>
                    <a:lnTo>
                      <a:pt x="1074" y="1404"/>
                    </a:lnTo>
                    <a:lnTo>
                      <a:pt x="1074" y="1416"/>
                    </a:lnTo>
                    <a:lnTo>
                      <a:pt x="1104" y="1416"/>
                    </a:lnTo>
                    <a:lnTo>
                      <a:pt x="1110" y="1422"/>
                    </a:lnTo>
                    <a:lnTo>
                      <a:pt x="1110" y="1434"/>
                    </a:lnTo>
                    <a:lnTo>
                      <a:pt x="1122" y="1434"/>
                    </a:lnTo>
                    <a:lnTo>
                      <a:pt x="1128" y="1428"/>
                    </a:lnTo>
                    <a:lnTo>
                      <a:pt x="1134" y="1428"/>
                    </a:lnTo>
                    <a:lnTo>
                      <a:pt x="1140" y="1434"/>
                    </a:lnTo>
                    <a:lnTo>
                      <a:pt x="1146" y="1446"/>
                    </a:lnTo>
                    <a:lnTo>
                      <a:pt x="1146" y="1452"/>
                    </a:lnTo>
                    <a:lnTo>
                      <a:pt x="1152" y="1464"/>
                    </a:lnTo>
                    <a:lnTo>
                      <a:pt x="1164" y="1464"/>
                    </a:lnTo>
                    <a:lnTo>
                      <a:pt x="1176" y="1476"/>
                    </a:lnTo>
                    <a:lnTo>
                      <a:pt x="1176" y="1488"/>
                    </a:lnTo>
                    <a:lnTo>
                      <a:pt x="1182" y="1500"/>
                    </a:lnTo>
                    <a:lnTo>
                      <a:pt x="1182" y="1512"/>
                    </a:lnTo>
                    <a:lnTo>
                      <a:pt x="1200" y="1512"/>
                    </a:lnTo>
                    <a:lnTo>
                      <a:pt x="1218" y="1500"/>
                    </a:lnTo>
                    <a:lnTo>
                      <a:pt x="1224" y="1512"/>
                    </a:lnTo>
                    <a:lnTo>
                      <a:pt x="1224" y="1518"/>
                    </a:lnTo>
                    <a:lnTo>
                      <a:pt x="1230" y="1518"/>
                    </a:lnTo>
                    <a:lnTo>
                      <a:pt x="1236" y="1500"/>
                    </a:lnTo>
                    <a:lnTo>
                      <a:pt x="1242" y="1464"/>
                    </a:lnTo>
                    <a:lnTo>
                      <a:pt x="1242" y="1416"/>
                    </a:lnTo>
                    <a:lnTo>
                      <a:pt x="1218" y="1416"/>
                    </a:lnTo>
                    <a:lnTo>
                      <a:pt x="1218" y="1434"/>
                    </a:lnTo>
                    <a:lnTo>
                      <a:pt x="1212" y="1440"/>
                    </a:lnTo>
                    <a:lnTo>
                      <a:pt x="1206" y="1440"/>
                    </a:lnTo>
                    <a:lnTo>
                      <a:pt x="1194" y="1434"/>
                    </a:lnTo>
                    <a:lnTo>
                      <a:pt x="1164" y="1404"/>
                    </a:lnTo>
                    <a:lnTo>
                      <a:pt x="1158" y="1404"/>
                    </a:lnTo>
                    <a:lnTo>
                      <a:pt x="1158" y="1398"/>
                    </a:lnTo>
                    <a:lnTo>
                      <a:pt x="1152" y="1398"/>
                    </a:lnTo>
                    <a:lnTo>
                      <a:pt x="1140" y="1386"/>
                    </a:lnTo>
                    <a:lnTo>
                      <a:pt x="1140" y="1362"/>
                    </a:lnTo>
                    <a:lnTo>
                      <a:pt x="1146" y="1350"/>
                    </a:lnTo>
                    <a:lnTo>
                      <a:pt x="1152" y="1332"/>
                    </a:lnTo>
                    <a:lnTo>
                      <a:pt x="1158" y="1320"/>
                    </a:lnTo>
                    <a:lnTo>
                      <a:pt x="1170" y="1308"/>
                    </a:lnTo>
                    <a:lnTo>
                      <a:pt x="1170" y="1254"/>
                    </a:lnTo>
                    <a:lnTo>
                      <a:pt x="1164" y="1236"/>
                    </a:lnTo>
                    <a:lnTo>
                      <a:pt x="1164" y="1212"/>
                    </a:lnTo>
                    <a:lnTo>
                      <a:pt x="1158" y="1206"/>
                    </a:lnTo>
                    <a:lnTo>
                      <a:pt x="1158" y="1200"/>
                    </a:lnTo>
                    <a:lnTo>
                      <a:pt x="1152" y="1194"/>
                    </a:lnTo>
                    <a:lnTo>
                      <a:pt x="1152" y="1188"/>
                    </a:lnTo>
                    <a:lnTo>
                      <a:pt x="1140" y="1176"/>
                    </a:lnTo>
                    <a:lnTo>
                      <a:pt x="1146" y="1176"/>
                    </a:lnTo>
                    <a:lnTo>
                      <a:pt x="1152" y="1170"/>
                    </a:lnTo>
                    <a:lnTo>
                      <a:pt x="1164" y="1164"/>
                    </a:lnTo>
                    <a:lnTo>
                      <a:pt x="1182" y="1146"/>
                    </a:lnTo>
                    <a:lnTo>
                      <a:pt x="1182" y="1116"/>
                    </a:lnTo>
                    <a:lnTo>
                      <a:pt x="1194" y="1116"/>
                    </a:lnTo>
                    <a:lnTo>
                      <a:pt x="1212" y="1110"/>
                    </a:lnTo>
                    <a:lnTo>
                      <a:pt x="1230" y="1110"/>
                    </a:lnTo>
                    <a:lnTo>
                      <a:pt x="1242" y="1104"/>
                    </a:lnTo>
                    <a:lnTo>
                      <a:pt x="1260" y="1104"/>
                    </a:lnTo>
                    <a:lnTo>
                      <a:pt x="1284" y="1092"/>
                    </a:lnTo>
                    <a:lnTo>
                      <a:pt x="1290" y="1092"/>
                    </a:lnTo>
                    <a:lnTo>
                      <a:pt x="1290" y="1086"/>
                    </a:lnTo>
                    <a:lnTo>
                      <a:pt x="1284" y="1074"/>
                    </a:lnTo>
                    <a:lnTo>
                      <a:pt x="1272" y="1062"/>
                    </a:lnTo>
                    <a:lnTo>
                      <a:pt x="1272" y="1014"/>
                    </a:lnTo>
                    <a:lnTo>
                      <a:pt x="1248" y="1014"/>
                    </a:lnTo>
                    <a:lnTo>
                      <a:pt x="1248" y="1008"/>
                    </a:lnTo>
                    <a:lnTo>
                      <a:pt x="1242" y="996"/>
                    </a:lnTo>
                    <a:lnTo>
                      <a:pt x="1242" y="978"/>
                    </a:lnTo>
                    <a:lnTo>
                      <a:pt x="1236" y="972"/>
                    </a:lnTo>
                    <a:lnTo>
                      <a:pt x="1224" y="966"/>
                    </a:lnTo>
                    <a:lnTo>
                      <a:pt x="1218" y="960"/>
                    </a:lnTo>
                    <a:lnTo>
                      <a:pt x="1206" y="936"/>
                    </a:lnTo>
                    <a:lnTo>
                      <a:pt x="1206" y="906"/>
                    </a:lnTo>
                    <a:lnTo>
                      <a:pt x="1212" y="900"/>
                    </a:lnTo>
                    <a:lnTo>
                      <a:pt x="1212" y="876"/>
                    </a:lnTo>
                    <a:lnTo>
                      <a:pt x="1200" y="864"/>
                    </a:lnTo>
                    <a:lnTo>
                      <a:pt x="1194" y="852"/>
                    </a:lnTo>
                    <a:lnTo>
                      <a:pt x="1194" y="804"/>
                    </a:lnTo>
                    <a:lnTo>
                      <a:pt x="1200" y="780"/>
                    </a:lnTo>
                    <a:lnTo>
                      <a:pt x="1200" y="750"/>
                    </a:lnTo>
                    <a:lnTo>
                      <a:pt x="1212" y="738"/>
                    </a:lnTo>
                    <a:lnTo>
                      <a:pt x="1218" y="744"/>
                    </a:lnTo>
                    <a:lnTo>
                      <a:pt x="1218" y="732"/>
                    </a:lnTo>
                    <a:lnTo>
                      <a:pt x="1224" y="726"/>
                    </a:lnTo>
                    <a:lnTo>
                      <a:pt x="1224" y="696"/>
                    </a:lnTo>
                    <a:lnTo>
                      <a:pt x="1218" y="690"/>
                    </a:lnTo>
                    <a:lnTo>
                      <a:pt x="1206" y="684"/>
                    </a:lnTo>
                    <a:lnTo>
                      <a:pt x="1200" y="678"/>
                    </a:lnTo>
                    <a:lnTo>
                      <a:pt x="1188" y="648"/>
                    </a:lnTo>
                    <a:lnTo>
                      <a:pt x="1182" y="642"/>
                    </a:lnTo>
                    <a:lnTo>
                      <a:pt x="1176" y="642"/>
                    </a:lnTo>
                    <a:lnTo>
                      <a:pt x="1176" y="636"/>
                    </a:lnTo>
                    <a:lnTo>
                      <a:pt x="1182" y="624"/>
                    </a:lnTo>
                    <a:lnTo>
                      <a:pt x="1194" y="618"/>
                    </a:lnTo>
                    <a:lnTo>
                      <a:pt x="1206" y="606"/>
                    </a:lnTo>
                    <a:lnTo>
                      <a:pt x="1206" y="594"/>
                    </a:lnTo>
                    <a:lnTo>
                      <a:pt x="1200" y="588"/>
                    </a:lnTo>
                    <a:lnTo>
                      <a:pt x="1194" y="576"/>
                    </a:lnTo>
                    <a:lnTo>
                      <a:pt x="1194" y="570"/>
                    </a:lnTo>
                    <a:lnTo>
                      <a:pt x="1200" y="564"/>
                    </a:lnTo>
                    <a:lnTo>
                      <a:pt x="1224" y="552"/>
                    </a:lnTo>
                    <a:lnTo>
                      <a:pt x="1230" y="546"/>
                    </a:lnTo>
                    <a:lnTo>
                      <a:pt x="1236" y="546"/>
                    </a:lnTo>
                    <a:lnTo>
                      <a:pt x="1242" y="46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8" name="Congo (Brazzaville)" descr="© INSCALE GmbH, 18.06.2010"/>
              <p:cNvSpPr>
                <a:spLocks/>
              </p:cNvSpPr>
              <p:nvPr/>
            </p:nvSpPr>
            <p:spPr bwMode="auto">
              <a:xfrm>
                <a:off x="2854" y="2233"/>
                <a:ext cx="137" cy="179"/>
              </a:xfrm>
              <a:custGeom>
                <a:avLst/>
                <a:gdLst>
                  <a:gd name="T0" fmla="*/ 2147483647 w 534"/>
                  <a:gd name="T1" fmla="*/ 2147483647 h 702"/>
                  <a:gd name="T2" fmla="*/ 2147483647 w 534"/>
                  <a:gd name="T3" fmla="*/ 2147483647 h 702"/>
                  <a:gd name="T4" fmla="*/ 2147483647 w 534"/>
                  <a:gd name="T5" fmla="*/ 2147483647 h 702"/>
                  <a:gd name="T6" fmla="*/ 2147483647 w 534"/>
                  <a:gd name="T7" fmla="*/ 2147483647 h 702"/>
                  <a:gd name="T8" fmla="*/ 2147483647 w 534"/>
                  <a:gd name="T9" fmla="*/ 2147483647 h 702"/>
                  <a:gd name="T10" fmla="*/ 2147483647 w 534"/>
                  <a:gd name="T11" fmla="*/ 2147483647 h 702"/>
                  <a:gd name="T12" fmla="*/ 2147483647 w 534"/>
                  <a:gd name="T13" fmla="*/ 2147483647 h 702"/>
                  <a:gd name="T14" fmla="*/ 2147483647 w 534"/>
                  <a:gd name="T15" fmla="*/ 2147483647 h 702"/>
                  <a:gd name="T16" fmla="*/ 2147483647 w 534"/>
                  <a:gd name="T17" fmla="*/ 2147483647 h 702"/>
                  <a:gd name="T18" fmla="*/ 2147483647 w 534"/>
                  <a:gd name="T19" fmla="*/ 2147483647 h 702"/>
                  <a:gd name="T20" fmla="*/ 2147483647 w 534"/>
                  <a:gd name="T21" fmla="*/ 2147483647 h 702"/>
                  <a:gd name="T22" fmla="*/ 2147483647 w 534"/>
                  <a:gd name="T23" fmla="*/ 2147483647 h 702"/>
                  <a:gd name="T24" fmla="*/ 2147483647 w 534"/>
                  <a:gd name="T25" fmla="*/ 2147483647 h 702"/>
                  <a:gd name="T26" fmla="*/ 2147483647 w 534"/>
                  <a:gd name="T27" fmla="*/ 2147483647 h 702"/>
                  <a:gd name="T28" fmla="*/ 2147483647 w 534"/>
                  <a:gd name="T29" fmla="*/ 2147483647 h 702"/>
                  <a:gd name="T30" fmla="*/ 2147483647 w 534"/>
                  <a:gd name="T31" fmla="*/ 2147483647 h 702"/>
                  <a:gd name="T32" fmla="*/ 2147483647 w 534"/>
                  <a:gd name="T33" fmla="*/ 2147483647 h 702"/>
                  <a:gd name="T34" fmla="*/ 2147483647 w 534"/>
                  <a:gd name="T35" fmla="*/ 2147483647 h 702"/>
                  <a:gd name="T36" fmla="*/ 2147483647 w 534"/>
                  <a:gd name="T37" fmla="*/ 2147483647 h 702"/>
                  <a:gd name="T38" fmla="*/ 2147483647 w 534"/>
                  <a:gd name="T39" fmla="*/ 2147483647 h 702"/>
                  <a:gd name="T40" fmla="*/ 2147483647 w 534"/>
                  <a:gd name="T41" fmla="*/ 2147483647 h 702"/>
                  <a:gd name="T42" fmla="*/ 2147483647 w 534"/>
                  <a:gd name="T43" fmla="*/ 2147483647 h 702"/>
                  <a:gd name="T44" fmla="*/ 2147483647 w 534"/>
                  <a:gd name="T45" fmla="*/ 2147483647 h 702"/>
                  <a:gd name="T46" fmla="*/ 2147483647 w 534"/>
                  <a:gd name="T47" fmla="*/ 2147483647 h 702"/>
                  <a:gd name="T48" fmla="*/ 2147483647 w 534"/>
                  <a:gd name="T49" fmla="*/ 2147483647 h 702"/>
                  <a:gd name="T50" fmla="*/ 0 w 534"/>
                  <a:gd name="T51" fmla="*/ 2147483647 h 702"/>
                  <a:gd name="T52" fmla="*/ 2147483647 w 534"/>
                  <a:gd name="T53" fmla="*/ 2147483647 h 702"/>
                  <a:gd name="T54" fmla="*/ 2147483647 w 534"/>
                  <a:gd name="T55" fmla="*/ 2147483647 h 702"/>
                  <a:gd name="T56" fmla="*/ 2147483647 w 534"/>
                  <a:gd name="T57" fmla="*/ 2147483647 h 702"/>
                  <a:gd name="T58" fmla="*/ 2147483647 w 534"/>
                  <a:gd name="T59" fmla="*/ 2147483647 h 702"/>
                  <a:gd name="T60" fmla="*/ 2147483647 w 534"/>
                  <a:gd name="T61" fmla="*/ 2147483647 h 702"/>
                  <a:gd name="T62" fmla="*/ 2147483647 w 534"/>
                  <a:gd name="T63" fmla="*/ 2147483647 h 702"/>
                  <a:gd name="T64" fmla="*/ 2147483647 w 534"/>
                  <a:gd name="T65" fmla="*/ 2147483647 h 702"/>
                  <a:gd name="T66" fmla="*/ 2147483647 w 534"/>
                  <a:gd name="T67" fmla="*/ 2147483647 h 702"/>
                  <a:gd name="T68" fmla="*/ 2147483647 w 534"/>
                  <a:gd name="T69" fmla="*/ 2147483647 h 702"/>
                  <a:gd name="T70" fmla="*/ 2147483647 w 534"/>
                  <a:gd name="T71" fmla="*/ 2147483647 h 702"/>
                  <a:gd name="T72" fmla="*/ 2147483647 w 534"/>
                  <a:gd name="T73" fmla="*/ 2147483647 h 702"/>
                  <a:gd name="T74" fmla="*/ 2147483647 w 534"/>
                  <a:gd name="T75" fmla="*/ 2147483647 h 702"/>
                  <a:gd name="T76" fmla="*/ 2147483647 w 534"/>
                  <a:gd name="T77" fmla="*/ 2147483647 h 702"/>
                  <a:gd name="T78" fmla="*/ 2147483647 w 534"/>
                  <a:gd name="T79" fmla="*/ 2147483647 h 702"/>
                  <a:gd name="T80" fmla="*/ 2147483647 w 534"/>
                  <a:gd name="T81" fmla="*/ 2147483647 h 702"/>
                  <a:gd name="T82" fmla="*/ 2147483647 w 534"/>
                  <a:gd name="T83" fmla="*/ 2147483647 h 702"/>
                  <a:gd name="T84" fmla="*/ 2147483647 w 534"/>
                  <a:gd name="T85" fmla="*/ 2147483647 h 702"/>
                  <a:gd name="T86" fmla="*/ 2147483647 w 534"/>
                  <a:gd name="T87" fmla="*/ 2147483647 h 702"/>
                  <a:gd name="T88" fmla="*/ 2147483647 w 534"/>
                  <a:gd name="T89" fmla="*/ 2147483647 h 702"/>
                  <a:gd name="T90" fmla="*/ 2147483647 w 534"/>
                  <a:gd name="T91" fmla="*/ 2147483647 h 702"/>
                  <a:gd name="T92" fmla="*/ 2147483647 w 534"/>
                  <a:gd name="T93" fmla="*/ 2147483647 h 702"/>
                  <a:gd name="T94" fmla="*/ 2147483647 w 534"/>
                  <a:gd name="T95" fmla="*/ 2147483647 h 702"/>
                  <a:gd name="T96" fmla="*/ 2147483647 w 534"/>
                  <a:gd name="T97" fmla="*/ 2147483647 h 702"/>
                  <a:gd name="T98" fmla="*/ 2147483647 w 534"/>
                  <a:gd name="T99" fmla="*/ 2147483647 h 702"/>
                  <a:gd name="T100" fmla="*/ 2147483647 w 534"/>
                  <a:gd name="T101" fmla="*/ 2147483647 h 702"/>
                  <a:gd name="T102" fmla="*/ 2147483647 w 534"/>
                  <a:gd name="T103" fmla="*/ 2147483647 h 70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34"/>
                  <a:gd name="T157" fmla="*/ 0 h 702"/>
                  <a:gd name="T158" fmla="*/ 534 w 534"/>
                  <a:gd name="T159" fmla="*/ 702 h 70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34" h="702">
                    <a:moveTo>
                      <a:pt x="366" y="120"/>
                    </a:moveTo>
                    <a:lnTo>
                      <a:pt x="360" y="126"/>
                    </a:lnTo>
                    <a:lnTo>
                      <a:pt x="354" y="168"/>
                    </a:lnTo>
                    <a:lnTo>
                      <a:pt x="330" y="144"/>
                    </a:lnTo>
                    <a:lnTo>
                      <a:pt x="294" y="144"/>
                    </a:lnTo>
                    <a:lnTo>
                      <a:pt x="288" y="138"/>
                    </a:lnTo>
                    <a:lnTo>
                      <a:pt x="276" y="138"/>
                    </a:lnTo>
                    <a:lnTo>
                      <a:pt x="270" y="132"/>
                    </a:lnTo>
                    <a:lnTo>
                      <a:pt x="258" y="126"/>
                    </a:lnTo>
                    <a:lnTo>
                      <a:pt x="210" y="126"/>
                    </a:lnTo>
                    <a:lnTo>
                      <a:pt x="192" y="132"/>
                    </a:lnTo>
                    <a:lnTo>
                      <a:pt x="162" y="132"/>
                    </a:lnTo>
                    <a:lnTo>
                      <a:pt x="144" y="162"/>
                    </a:lnTo>
                    <a:lnTo>
                      <a:pt x="150" y="198"/>
                    </a:lnTo>
                    <a:lnTo>
                      <a:pt x="156" y="204"/>
                    </a:lnTo>
                    <a:lnTo>
                      <a:pt x="180" y="204"/>
                    </a:lnTo>
                    <a:lnTo>
                      <a:pt x="186" y="198"/>
                    </a:lnTo>
                    <a:lnTo>
                      <a:pt x="186" y="180"/>
                    </a:lnTo>
                    <a:lnTo>
                      <a:pt x="204" y="180"/>
                    </a:lnTo>
                    <a:lnTo>
                      <a:pt x="210" y="186"/>
                    </a:lnTo>
                    <a:lnTo>
                      <a:pt x="222" y="186"/>
                    </a:lnTo>
                    <a:lnTo>
                      <a:pt x="222" y="192"/>
                    </a:lnTo>
                    <a:lnTo>
                      <a:pt x="228" y="198"/>
                    </a:lnTo>
                    <a:lnTo>
                      <a:pt x="228" y="216"/>
                    </a:lnTo>
                    <a:lnTo>
                      <a:pt x="240" y="222"/>
                    </a:lnTo>
                    <a:lnTo>
                      <a:pt x="240" y="234"/>
                    </a:lnTo>
                    <a:lnTo>
                      <a:pt x="234" y="240"/>
                    </a:lnTo>
                    <a:lnTo>
                      <a:pt x="228" y="252"/>
                    </a:lnTo>
                    <a:lnTo>
                      <a:pt x="222" y="258"/>
                    </a:lnTo>
                    <a:lnTo>
                      <a:pt x="210" y="258"/>
                    </a:lnTo>
                    <a:lnTo>
                      <a:pt x="198" y="282"/>
                    </a:lnTo>
                    <a:lnTo>
                      <a:pt x="198" y="318"/>
                    </a:lnTo>
                    <a:lnTo>
                      <a:pt x="216" y="324"/>
                    </a:lnTo>
                    <a:lnTo>
                      <a:pt x="222" y="342"/>
                    </a:lnTo>
                    <a:lnTo>
                      <a:pt x="240" y="342"/>
                    </a:lnTo>
                    <a:lnTo>
                      <a:pt x="246" y="348"/>
                    </a:lnTo>
                    <a:lnTo>
                      <a:pt x="246" y="360"/>
                    </a:lnTo>
                    <a:lnTo>
                      <a:pt x="240" y="366"/>
                    </a:lnTo>
                    <a:lnTo>
                      <a:pt x="240" y="414"/>
                    </a:lnTo>
                    <a:lnTo>
                      <a:pt x="234" y="426"/>
                    </a:lnTo>
                    <a:lnTo>
                      <a:pt x="240" y="450"/>
                    </a:lnTo>
                    <a:lnTo>
                      <a:pt x="234" y="456"/>
                    </a:lnTo>
                    <a:lnTo>
                      <a:pt x="222" y="462"/>
                    </a:lnTo>
                    <a:lnTo>
                      <a:pt x="222" y="486"/>
                    </a:lnTo>
                    <a:lnTo>
                      <a:pt x="216" y="498"/>
                    </a:lnTo>
                    <a:lnTo>
                      <a:pt x="210" y="504"/>
                    </a:lnTo>
                    <a:lnTo>
                      <a:pt x="198" y="504"/>
                    </a:lnTo>
                    <a:lnTo>
                      <a:pt x="192" y="498"/>
                    </a:lnTo>
                    <a:lnTo>
                      <a:pt x="192" y="468"/>
                    </a:lnTo>
                    <a:lnTo>
                      <a:pt x="186" y="468"/>
                    </a:lnTo>
                    <a:lnTo>
                      <a:pt x="180" y="474"/>
                    </a:lnTo>
                    <a:lnTo>
                      <a:pt x="174" y="486"/>
                    </a:lnTo>
                    <a:lnTo>
                      <a:pt x="168" y="492"/>
                    </a:lnTo>
                    <a:lnTo>
                      <a:pt x="138" y="492"/>
                    </a:lnTo>
                    <a:lnTo>
                      <a:pt x="120" y="450"/>
                    </a:lnTo>
                    <a:lnTo>
                      <a:pt x="90" y="450"/>
                    </a:lnTo>
                    <a:lnTo>
                      <a:pt x="90" y="456"/>
                    </a:lnTo>
                    <a:lnTo>
                      <a:pt x="108" y="474"/>
                    </a:lnTo>
                    <a:lnTo>
                      <a:pt x="96" y="480"/>
                    </a:lnTo>
                    <a:lnTo>
                      <a:pt x="90" y="492"/>
                    </a:lnTo>
                    <a:lnTo>
                      <a:pt x="84" y="498"/>
                    </a:lnTo>
                    <a:lnTo>
                      <a:pt x="66" y="498"/>
                    </a:lnTo>
                    <a:lnTo>
                      <a:pt x="54" y="492"/>
                    </a:lnTo>
                    <a:lnTo>
                      <a:pt x="42" y="492"/>
                    </a:lnTo>
                    <a:lnTo>
                      <a:pt x="36" y="486"/>
                    </a:lnTo>
                    <a:lnTo>
                      <a:pt x="30" y="486"/>
                    </a:lnTo>
                    <a:lnTo>
                      <a:pt x="30" y="504"/>
                    </a:lnTo>
                    <a:lnTo>
                      <a:pt x="36" y="510"/>
                    </a:lnTo>
                    <a:lnTo>
                      <a:pt x="36" y="522"/>
                    </a:lnTo>
                    <a:lnTo>
                      <a:pt x="24" y="522"/>
                    </a:lnTo>
                    <a:lnTo>
                      <a:pt x="54" y="540"/>
                    </a:lnTo>
                    <a:lnTo>
                      <a:pt x="36" y="552"/>
                    </a:lnTo>
                    <a:lnTo>
                      <a:pt x="54" y="564"/>
                    </a:lnTo>
                    <a:lnTo>
                      <a:pt x="54" y="600"/>
                    </a:lnTo>
                    <a:lnTo>
                      <a:pt x="48" y="606"/>
                    </a:lnTo>
                    <a:lnTo>
                      <a:pt x="30" y="588"/>
                    </a:lnTo>
                    <a:lnTo>
                      <a:pt x="6" y="600"/>
                    </a:lnTo>
                    <a:lnTo>
                      <a:pt x="0" y="618"/>
                    </a:lnTo>
                    <a:lnTo>
                      <a:pt x="54" y="666"/>
                    </a:lnTo>
                    <a:lnTo>
                      <a:pt x="54" y="684"/>
                    </a:lnTo>
                    <a:lnTo>
                      <a:pt x="72" y="702"/>
                    </a:lnTo>
                    <a:lnTo>
                      <a:pt x="72" y="690"/>
                    </a:lnTo>
                    <a:lnTo>
                      <a:pt x="90" y="690"/>
                    </a:lnTo>
                    <a:lnTo>
                      <a:pt x="90" y="672"/>
                    </a:lnTo>
                    <a:lnTo>
                      <a:pt x="102" y="666"/>
                    </a:lnTo>
                    <a:lnTo>
                      <a:pt x="108" y="660"/>
                    </a:lnTo>
                    <a:lnTo>
                      <a:pt x="120" y="654"/>
                    </a:lnTo>
                    <a:lnTo>
                      <a:pt x="126" y="648"/>
                    </a:lnTo>
                    <a:lnTo>
                      <a:pt x="132" y="654"/>
                    </a:lnTo>
                    <a:lnTo>
                      <a:pt x="132" y="660"/>
                    </a:lnTo>
                    <a:lnTo>
                      <a:pt x="138" y="666"/>
                    </a:lnTo>
                    <a:lnTo>
                      <a:pt x="138" y="672"/>
                    </a:lnTo>
                    <a:lnTo>
                      <a:pt x="150" y="672"/>
                    </a:lnTo>
                    <a:lnTo>
                      <a:pt x="150" y="678"/>
                    </a:lnTo>
                    <a:lnTo>
                      <a:pt x="156" y="684"/>
                    </a:lnTo>
                    <a:lnTo>
                      <a:pt x="156" y="690"/>
                    </a:lnTo>
                    <a:lnTo>
                      <a:pt x="162" y="696"/>
                    </a:lnTo>
                    <a:lnTo>
                      <a:pt x="174" y="696"/>
                    </a:lnTo>
                    <a:lnTo>
                      <a:pt x="180" y="690"/>
                    </a:lnTo>
                    <a:lnTo>
                      <a:pt x="186" y="678"/>
                    </a:lnTo>
                    <a:lnTo>
                      <a:pt x="186" y="660"/>
                    </a:lnTo>
                    <a:lnTo>
                      <a:pt x="210" y="666"/>
                    </a:lnTo>
                    <a:lnTo>
                      <a:pt x="228" y="648"/>
                    </a:lnTo>
                    <a:lnTo>
                      <a:pt x="234" y="648"/>
                    </a:lnTo>
                    <a:lnTo>
                      <a:pt x="234" y="678"/>
                    </a:lnTo>
                    <a:lnTo>
                      <a:pt x="228" y="690"/>
                    </a:lnTo>
                    <a:lnTo>
                      <a:pt x="234" y="696"/>
                    </a:lnTo>
                    <a:lnTo>
                      <a:pt x="252" y="696"/>
                    </a:lnTo>
                    <a:lnTo>
                      <a:pt x="264" y="690"/>
                    </a:lnTo>
                    <a:lnTo>
                      <a:pt x="270" y="684"/>
                    </a:lnTo>
                    <a:lnTo>
                      <a:pt x="276" y="672"/>
                    </a:lnTo>
                    <a:lnTo>
                      <a:pt x="294" y="654"/>
                    </a:lnTo>
                    <a:lnTo>
                      <a:pt x="300" y="642"/>
                    </a:lnTo>
                    <a:lnTo>
                      <a:pt x="312" y="630"/>
                    </a:lnTo>
                    <a:lnTo>
                      <a:pt x="330" y="630"/>
                    </a:lnTo>
                    <a:lnTo>
                      <a:pt x="336" y="624"/>
                    </a:lnTo>
                    <a:lnTo>
                      <a:pt x="366" y="582"/>
                    </a:lnTo>
                    <a:lnTo>
                      <a:pt x="360" y="480"/>
                    </a:lnTo>
                    <a:lnTo>
                      <a:pt x="366" y="480"/>
                    </a:lnTo>
                    <a:lnTo>
                      <a:pt x="390" y="456"/>
                    </a:lnTo>
                    <a:lnTo>
                      <a:pt x="390" y="420"/>
                    </a:lnTo>
                    <a:lnTo>
                      <a:pt x="396" y="408"/>
                    </a:lnTo>
                    <a:lnTo>
                      <a:pt x="402" y="402"/>
                    </a:lnTo>
                    <a:lnTo>
                      <a:pt x="450" y="378"/>
                    </a:lnTo>
                    <a:lnTo>
                      <a:pt x="456" y="366"/>
                    </a:lnTo>
                    <a:lnTo>
                      <a:pt x="468" y="360"/>
                    </a:lnTo>
                    <a:lnTo>
                      <a:pt x="474" y="354"/>
                    </a:lnTo>
                    <a:lnTo>
                      <a:pt x="474" y="300"/>
                    </a:lnTo>
                    <a:lnTo>
                      <a:pt x="486" y="294"/>
                    </a:lnTo>
                    <a:lnTo>
                      <a:pt x="492" y="282"/>
                    </a:lnTo>
                    <a:lnTo>
                      <a:pt x="492" y="258"/>
                    </a:lnTo>
                    <a:lnTo>
                      <a:pt x="486" y="246"/>
                    </a:lnTo>
                    <a:lnTo>
                      <a:pt x="480" y="240"/>
                    </a:lnTo>
                    <a:lnTo>
                      <a:pt x="480" y="228"/>
                    </a:lnTo>
                    <a:lnTo>
                      <a:pt x="498" y="192"/>
                    </a:lnTo>
                    <a:lnTo>
                      <a:pt x="498" y="168"/>
                    </a:lnTo>
                    <a:lnTo>
                      <a:pt x="492" y="156"/>
                    </a:lnTo>
                    <a:lnTo>
                      <a:pt x="492" y="126"/>
                    </a:lnTo>
                    <a:lnTo>
                      <a:pt x="498" y="120"/>
                    </a:lnTo>
                    <a:lnTo>
                      <a:pt x="510" y="96"/>
                    </a:lnTo>
                    <a:lnTo>
                      <a:pt x="522" y="84"/>
                    </a:lnTo>
                    <a:lnTo>
                      <a:pt x="528" y="66"/>
                    </a:lnTo>
                    <a:lnTo>
                      <a:pt x="534" y="54"/>
                    </a:lnTo>
                    <a:lnTo>
                      <a:pt x="534" y="18"/>
                    </a:lnTo>
                    <a:lnTo>
                      <a:pt x="522" y="6"/>
                    </a:lnTo>
                    <a:lnTo>
                      <a:pt x="510" y="18"/>
                    </a:lnTo>
                    <a:lnTo>
                      <a:pt x="498" y="18"/>
                    </a:lnTo>
                    <a:lnTo>
                      <a:pt x="462" y="0"/>
                    </a:lnTo>
                    <a:lnTo>
                      <a:pt x="444" y="0"/>
                    </a:lnTo>
                    <a:lnTo>
                      <a:pt x="426" y="18"/>
                    </a:lnTo>
                    <a:lnTo>
                      <a:pt x="396" y="18"/>
                    </a:lnTo>
                    <a:lnTo>
                      <a:pt x="378" y="48"/>
                    </a:lnTo>
                    <a:lnTo>
                      <a:pt x="390" y="60"/>
                    </a:lnTo>
                    <a:lnTo>
                      <a:pt x="390" y="84"/>
                    </a:lnTo>
                    <a:lnTo>
                      <a:pt x="384" y="96"/>
                    </a:lnTo>
                    <a:lnTo>
                      <a:pt x="378" y="102"/>
                    </a:lnTo>
                    <a:lnTo>
                      <a:pt x="372" y="114"/>
                    </a:lnTo>
                    <a:lnTo>
                      <a:pt x="366" y="1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29" name="Chad" descr="© INSCALE GmbH, 18.06.2010"/>
              <p:cNvSpPr>
                <a:spLocks/>
              </p:cNvSpPr>
              <p:nvPr/>
            </p:nvSpPr>
            <p:spPr bwMode="auto">
              <a:xfrm>
                <a:off x="2896" y="1826"/>
                <a:ext cx="190" cy="330"/>
              </a:xfrm>
              <a:custGeom>
                <a:avLst/>
                <a:gdLst>
                  <a:gd name="T0" fmla="*/ 2147483647 w 744"/>
                  <a:gd name="T1" fmla="*/ 2147483647 h 1290"/>
                  <a:gd name="T2" fmla="*/ 2147483647 w 744"/>
                  <a:gd name="T3" fmla="*/ 0 h 1290"/>
                  <a:gd name="T4" fmla="*/ 2147483647 w 744"/>
                  <a:gd name="T5" fmla="*/ 2147483647 h 1290"/>
                  <a:gd name="T6" fmla="*/ 2147483647 w 744"/>
                  <a:gd name="T7" fmla="*/ 2147483647 h 1290"/>
                  <a:gd name="T8" fmla="*/ 2147483647 w 744"/>
                  <a:gd name="T9" fmla="*/ 2147483647 h 1290"/>
                  <a:gd name="T10" fmla="*/ 2147483647 w 744"/>
                  <a:gd name="T11" fmla="*/ 2147483647 h 1290"/>
                  <a:gd name="T12" fmla="*/ 2147483647 w 744"/>
                  <a:gd name="T13" fmla="*/ 2147483647 h 1290"/>
                  <a:gd name="T14" fmla="*/ 2147483647 w 744"/>
                  <a:gd name="T15" fmla="*/ 2147483647 h 1290"/>
                  <a:gd name="T16" fmla="*/ 2147483647 w 744"/>
                  <a:gd name="T17" fmla="*/ 2147483647 h 1290"/>
                  <a:gd name="T18" fmla="*/ 0 w 744"/>
                  <a:gd name="T19" fmla="*/ 2147483647 h 1290"/>
                  <a:gd name="T20" fmla="*/ 2147483647 w 744"/>
                  <a:gd name="T21" fmla="*/ 2147483647 h 1290"/>
                  <a:gd name="T22" fmla="*/ 2147483647 w 744"/>
                  <a:gd name="T23" fmla="*/ 2147483647 h 1290"/>
                  <a:gd name="T24" fmla="*/ 2147483647 w 744"/>
                  <a:gd name="T25" fmla="*/ 2147483647 h 1290"/>
                  <a:gd name="T26" fmla="*/ 2147483647 w 744"/>
                  <a:gd name="T27" fmla="*/ 2147483647 h 1290"/>
                  <a:gd name="T28" fmla="*/ 2147483647 w 744"/>
                  <a:gd name="T29" fmla="*/ 2147483647 h 1290"/>
                  <a:gd name="T30" fmla="*/ 2147483647 w 744"/>
                  <a:gd name="T31" fmla="*/ 2147483647 h 1290"/>
                  <a:gd name="T32" fmla="*/ 2147483647 w 744"/>
                  <a:gd name="T33" fmla="*/ 2147483647 h 1290"/>
                  <a:gd name="T34" fmla="*/ 2147483647 w 744"/>
                  <a:gd name="T35" fmla="*/ 2147483647 h 1290"/>
                  <a:gd name="T36" fmla="*/ 2147483647 w 744"/>
                  <a:gd name="T37" fmla="*/ 2147483647 h 1290"/>
                  <a:gd name="T38" fmla="*/ 2147483647 w 744"/>
                  <a:gd name="T39" fmla="*/ 2147483647 h 1290"/>
                  <a:gd name="T40" fmla="*/ 2147483647 w 744"/>
                  <a:gd name="T41" fmla="*/ 2147483647 h 1290"/>
                  <a:gd name="T42" fmla="*/ 2147483647 w 744"/>
                  <a:gd name="T43" fmla="*/ 2147483647 h 1290"/>
                  <a:gd name="T44" fmla="*/ 2147483647 w 744"/>
                  <a:gd name="T45" fmla="*/ 2147483647 h 1290"/>
                  <a:gd name="T46" fmla="*/ 2147483647 w 744"/>
                  <a:gd name="T47" fmla="*/ 2147483647 h 1290"/>
                  <a:gd name="T48" fmla="*/ 2147483647 w 744"/>
                  <a:gd name="T49" fmla="*/ 2147483647 h 1290"/>
                  <a:gd name="T50" fmla="*/ 2147483647 w 744"/>
                  <a:gd name="T51" fmla="*/ 2147483647 h 1290"/>
                  <a:gd name="T52" fmla="*/ 2147483647 w 744"/>
                  <a:gd name="T53" fmla="*/ 2147483647 h 1290"/>
                  <a:gd name="T54" fmla="*/ 2147483647 w 744"/>
                  <a:gd name="T55" fmla="*/ 2147483647 h 1290"/>
                  <a:gd name="T56" fmla="*/ 2147483647 w 744"/>
                  <a:gd name="T57" fmla="*/ 2147483647 h 1290"/>
                  <a:gd name="T58" fmla="*/ 2147483647 w 744"/>
                  <a:gd name="T59" fmla="*/ 2147483647 h 1290"/>
                  <a:gd name="T60" fmla="*/ 2147483647 w 744"/>
                  <a:gd name="T61" fmla="*/ 2147483647 h 1290"/>
                  <a:gd name="T62" fmla="*/ 2147483647 w 744"/>
                  <a:gd name="T63" fmla="*/ 2147483647 h 1290"/>
                  <a:gd name="T64" fmla="*/ 2147483647 w 744"/>
                  <a:gd name="T65" fmla="*/ 2147483647 h 1290"/>
                  <a:gd name="T66" fmla="*/ 2147483647 w 744"/>
                  <a:gd name="T67" fmla="*/ 2147483647 h 1290"/>
                  <a:gd name="T68" fmla="*/ 2147483647 w 744"/>
                  <a:gd name="T69" fmla="*/ 2147483647 h 1290"/>
                  <a:gd name="T70" fmla="*/ 2147483647 w 744"/>
                  <a:gd name="T71" fmla="*/ 2147483647 h 1290"/>
                  <a:gd name="T72" fmla="*/ 2147483647 w 744"/>
                  <a:gd name="T73" fmla="*/ 2147483647 h 1290"/>
                  <a:gd name="T74" fmla="*/ 2147483647 w 744"/>
                  <a:gd name="T75" fmla="*/ 2147483647 h 1290"/>
                  <a:gd name="T76" fmla="*/ 2147483647 w 744"/>
                  <a:gd name="T77" fmla="*/ 2147483647 h 1290"/>
                  <a:gd name="T78" fmla="*/ 2147483647 w 744"/>
                  <a:gd name="T79" fmla="*/ 2147483647 h 1290"/>
                  <a:gd name="T80" fmla="*/ 2147483647 w 744"/>
                  <a:gd name="T81" fmla="*/ 2147483647 h 1290"/>
                  <a:gd name="T82" fmla="*/ 2147483647 w 744"/>
                  <a:gd name="T83" fmla="*/ 2147483647 h 1290"/>
                  <a:gd name="T84" fmla="*/ 2147483647 w 744"/>
                  <a:gd name="T85" fmla="*/ 2147483647 h 1290"/>
                  <a:gd name="T86" fmla="*/ 2147483647 w 744"/>
                  <a:gd name="T87" fmla="*/ 2147483647 h 1290"/>
                  <a:gd name="T88" fmla="*/ 2147483647 w 744"/>
                  <a:gd name="T89" fmla="*/ 2147483647 h 1290"/>
                  <a:gd name="T90" fmla="*/ 2147483647 w 744"/>
                  <a:gd name="T91" fmla="*/ 2147483647 h 1290"/>
                  <a:gd name="T92" fmla="*/ 2147483647 w 744"/>
                  <a:gd name="T93" fmla="*/ 2147483647 h 129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44"/>
                  <a:gd name="T142" fmla="*/ 0 h 1290"/>
                  <a:gd name="T143" fmla="*/ 744 w 744"/>
                  <a:gd name="T144" fmla="*/ 1290 h 129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44" h="1290">
                    <a:moveTo>
                      <a:pt x="678" y="624"/>
                    </a:moveTo>
                    <a:lnTo>
                      <a:pt x="720" y="624"/>
                    </a:lnTo>
                    <a:lnTo>
                      <a:pt x="732" y="630"/>
                    </a:lnTo>
                    <a:lnTo>
                      <a:pt x="744" y="630"/>
                    </a:lnTo>
                    <a:lnTo>
                      <a:pt x="738" y="324"/>
                    </a:lnTo>
                    <a:lnTo>
                      <a:pt x="180" y="0"/>
                    </a:lnTo>
                    <a:lnTo>
                      <a:pt x="156" y="12"/>
                    </a:lnTo>
                    <a:lnTo>
                      <a:pt x="144" y="24"/>
                    </a:lnTo>
                    <a:lnTo>
                      <a:pt x="126" y="30"/>
                    </a:lnTo>
                    <a:lnTo>
                      <a:pt x="108" y="42"/>
                    </a:lnTo>
                    <a:lnTo>
                      <a:pt x="126" y="108"/>
                    </a:lnTo>
                    <a:lnTo>
                      <a:pt x="114" y="156"/>
                    </a:lnTo>
                    <a:lnTo>
                      <a:pt x="144" y="192"/>
                    </a:lnTo>
                    <a:lnTo>
                      <a:pt x="150" y="216"/>
                    </a:lnTo>
                    <a:lnTo>
                      <a:pt x="180" y="252"/>
                    </a:lnTo>
                    <a:lnTo>
                      <a:pt x="162" y="288"/>
                    </a:lnTo>
                    <a:lnTo>
                      <a:pt x="144" y="534"/>
                    </a:lnTo>
                    <a:lnTo>
                      <a:pt x="138" y="540"/>
                    </a:lnTo>
                    <a:lnTo>
                      <a:pt x="120" y="564"/>
                    </a:lnTo>
                    <a:lnTo>
                      <a:pt x="96" y="588"/>
                    </a:lnTo>
                    <a:lnTo>
                      <a:pt x="72" y="618"/>
                    </a:lnTo>
                    <a:lnTo>
                      <a:pt x="54" y="636"/>
                    </a:lnTo>
                    <a:lnTo>
                      <a:pt x="48" y="648"/>
                    </a:lnTo>
                    <a:lnTo>
                      <a:pt x="36" y="666"/>
                    </a:lnTo>
                    <a:lnTo>
                      <a:pt x="30" y="678"/>
                    </a:lnTo>
                    <a:lnTo>
                      <a:pt x="24" y="696"/>
                    </a:lnTo>
                    <a:lnTo>
                      <a:pt x="24" y="708"/>
                    </a:lnTo>
                    <a:lnTo>
                      <a:pt x="18" y="714"/>
                    </a:lnTo>
                    <a:lnTo>
                      <a:pt x="18" y="720"/>
                    </a:lnTo>
                    <a:lnTo>
                      <a:pt x="0" y="726"/>
                    </a:lnTo>
                    <a:lnTo>
                      <a:pt x="6" y="786"/>
                    </a:lnTo>
                    <a:lnTo>
                      <a:pt x="18" y="786"/>
                    </a:lnTo>
                    <a:lnTo>
                      <a:pt x="48" y="834"/>
                    </a:lnTo>
                    <a:lnTo>
                      <a:pt x="48" y="846"/>
                    </a:lnTo>
                    <a:lnTo>
                      <a:pt x="48" y="840"/>
                    </a:lnTo>
                    <a:lnTo>
                      <a:pt x="72" y="834"/>
                    </a:lnTo>
                    <a:lnTo>
                      <a:pt x="72" y="852"/>
                    </a:lnTo>
                    <a:lnTo>
                      <a:pt x="78" y="864"/>
                    </a:lnTo>
                    <a:lnTo>
                      <a:pt x="84" y="870"/>
                    </a:lnTo>
                    <a:lnTo>
                      <a:pt x="96" y="870"/>
                    </a:lnTo>
                    <a:lnTo>
                      <a:pt x="102" y="876"/>
                    </a:lnTo>
                    <a:lnTo>
                      <a:pt x="108" y="876"/>
                    </a:lnTo>
                    <a:lnTo>
                      <a:pt x="102" y="912"/>
                    </a:lnTo>
                    <a:lnTo>
                      <a:pt x="114" y="918"/>
                    </a:lnTo>
                    <a:lnTo>
                      <a:pt x="120" y="930"/>
                    </a:lnTo>
                    <a:lnTo>
                      <a:pt x="120" y="966"/>
                    </a:lnTo>
                    <a:lnTo>
                      <a:pt x="114" y="966"/>
                    </a:lnTo>
                    <a:lnTo>
                      <a:pt x="114" y="1002"/>
                    </a:lnTo>
                    <a:lnTo>
                      <a:pt x="120" y="1020"/>
                    </a:lnTo>
                    <a:lnTo>
                      <a:pt x="120" y="1038"/>
                    </a:lnTo>
                    <a:lnTo>
                      <a:pt x="126" y="1050"/>
                    </a:lnTo>
                    <a:lnTo>
                      <a:pt x="138" y="1056"/>
                    </a:lnTo>
                    <a:lnTo>
                      <a:pt x="144" y="1068"/>
                    </a:lnTo>
                    <a:lnTo>
                      <a:pt x="162" y="1086"/>
                    </a:lnTo>
                    <a:lnTo>
                      <a:pt x="66" y="1086"/>
                    </a:lnTo>
                    <a:lnTo>
                      <a:pt x="54" y="1092"/>
                    </a:lnTo>
                    <a:lnTo>
                      <a:pt x="48" y="1098"/>
                    </a:lnTo>
                    <a:lnTo>
                      <a:pt x="48" y="1110"/>
                    </a:lnTo>
                    <a:lnTo>
                      <a:pt x="60" y="1134"/>
                    </a:lnTo>
                    <a:lnTo>
                      <a:pt x="72" y="1146"/>
                    </a:lnTo>
                    <a:lnTo>
                      <a:pt x="78" y="1158"/>
                    </a:lnTo>
                    <a:lnTo>
                      <a:pt x="90" y="1170"/>
                    </a:lnTo>
                    <a:lnTo>
                      <a:pt x="108" y="1182"/>
                    </a:lnTo>
                    <a:lnTo>
                      <a:pt x="120" y="1188"/>
                    </a:lnTo>
                    <a:lnTo>
                      <a:pt x="132" y="1200"/>
                    </a:lnTo>
                    <a:lnTo>
                      <a:pt x="144" y="1224"/>
                    </a:lnTo>
                    <a:lnTo>
                      <a:pt x="144" y="1242"/>
                    </a:lnTo>
                    <a:lnTo>
                      <a:pt x="150" y="1254"/>
                    </a:lnTo>
                    <a:lnTo>
                      <a:pt x="156" y="1272"/>
                    </a:lnTo>
                    <a:lnTo>
                      <a:pt x="156" y="1284"/>
                    </a:lnTo>
                    <a:lnTo>
                      <a:pt x="162" y="1284"/>
                    </a:lnTo>
                    <a:lnTo>
                      <a:pt x="168" y="1290"/>
                    </a:lnTo>
                    <a:lnTo>
                      <a:pt x="186" y="1290"/>
                    </a:lnTo>
                    <a:lnTo>
                      <a:pt x="198" y="1284"/>
                    </a:lnTo>
                    <a:lnTo>
                      <a:pt x="216" y="1266"/>
                    </a:lnTo>
                    <a:lnTo>
                      <a:pt x="228" y="1260"/>
                    </a:lnTo>
                    <a:lnTo>
                      <a:pt x="234" y="1254"/>
                    </a:lnTo>
                    <a:lnTo>
                      <a:pt x="234" y="1278"/>
                    </a:lnTo>
                    <a:lnTo>
                      <a:pt x="240" y="1284"/>
                    </a:lnTo>
                    <a:lnTo>
                      <a:pt x="246" y="1284"/>
                    </a:lnTo>
                    <a:lnTo>
                      <a:pt x="258" y="1278"/>
                    </a:lnTo>
                    <a:lnTo>
                      <a:pt x="270" y="1266"/>
                    </a:lnTo>
                    <a:lnTo>
                      <a:pt x="276" y="1254"/>
                    </a:lnTo>
                    <a:lnTo>
                      <a:pt x="282" y="1248"/>
                    </a:lnTo>
                    <a:lnTo>
                      <a:pt x="372" y="1248"/>
                    </a:lnTo>
                    <a:lnTo>
                      <a:pt x="378" y="1242"/>
                    </a:lnTo>
                    <a:lnTo>
                      <a:pt x="384" y="1230"/>
                    </a:lnTo>
                    <a:lnTo>
                      <a:pt x="390" y="1224"/>
                    </a:lnTo>
                    <a:lnTo>
                      <a:pt x="396" y="1212"/>
                    </a:lnTo>
                    <a:lnTo>
                      <a:pt x="402" y="1206"/>
                    </a:lnTo>
                    <a:lnTo>
                      <a:pt x="402" y="1194"/>
                    </a:lnTo>
                    <a:lnTo>
                      <a:pt x="390" y="1182"/>
                    </a:lnTo>
                    <a:lnTo>
                      <a:pt x="384" y="1182"/>
                    </a:lnTo>
                    <a:lnTo>
                      <a:pt x="402" y="1170"/>
                    </a:lnTo>
                    <a:lnTo>
                      <a:pt x="420" y="1170"/>
                    </a:lnTo>
                    <a:lnTo>
                      <a:pt x="462" y="1164"/>
                    </a:lnTo>
                    <a:lnTo>
                      <a:pt x="510" y="1146"/>
                    </a:lnTo>
                    <a:lnTo>
                      <a:pt x="528" y="1134"/>
                    </a:lnTo>
                    <a:lnTo>
                      <a:pt x="552" y="1110"/>
                    </a:lnTo>
                    <a:lnTo>
                      <a:pt x="552" y="1092"/>
                    </a:lnTo>
                    <a:lnTo>
                      <a:pt x="588" y="1068"/>
                    </a:lnTo>
                    <a:lnTo>
                      <a:pt x="594" y="1038"/>
                    </a:lnTo>
                    <a:lnTo>
                      <a:pt x="648" y="1008"/>
                    </a:lnTo>
                    <a:lnTo>
                      <a:pt x="672" y="1008"/>
                    </a:lnTo>
                    <a:lnTo>
                      <a:pt x="672" y="996"/>
                    </a:lnTo>
                    <a:lnTo>
                      <a:pt x="684" y="996"/>
                    </a:lnTo>
                    <a:lnTo>
                      <a:pt x="684" y="990"/>
                    </a:lnTo>
                    <a:lnTo>
                      <a:pt x="678" y="984"/>
                    </a:lnTo>
                    <a:lnTo>
                      <a:pt x="666" y="966"/>
                    </a:lnTo>
                    <a:lnTo>
                      <a:pt x="654" y="960"/>
                    </a:lnTo>
                    <a:lnTo>
                      <a:pt x="648" y="960"/>
                    </a:lnTo>
                    <a:lnTo>
                      <a:pt x="642" y="936"/>
                    </a:lnTo>
                    <a:lnTo>
                      <a:pt x="660" y="930"/>
                    </a:lnTo>
                    <a:lnTo>
                      <a:pt x="642" y="918"/>
                    </a:lnTo>
                    <a:lnTo>
                      <a:pt x="642" y="876"/>
                    </a:lnTo>
                    <a:lnTo>
                      <a:pt x="636" y="870"/>
                    </a:lnTo>
                    <a:lnTo>
                      <a:pt x="624" y="870"/>
                    </a:lnTo>
                    <a:lnTo>
                      <a:pt x="618" y="876"/>
                    </a:lnTo>
                    <a:lnTo>
                      <a:pt x="606" y="876"/>
                    </a:lnTo>
                    <a:lnTo>
                      <a:pt x="600" y="870"/>
                    </a:lnTo>
                    <a:lnTo>
                      <a:pt x="600" y="852"/>
                    </a:lnTo>
                    <a:lnTo>
                      <a:pt x="606" y="840"/>
                    </a:lnTo>
                    <a:lnTo>
                      <a:pt x="618" y="834"/>
                    </a:lnTo>
                    <a:lnTo>
                      <a:pt x="630" y="822"/>
                    </a:lnTo>
                    <a:lnTo>
                      <a:pt x="630" y="810"/>
                    </a:lnTo>
                    <a:lnTo>
                      <a:pt x="618" y="786"/>
                    </a:lnTo>
                    <a:lnTo>
                      <a:pt x="612" y="780"/>
                    </a:lnTo>
                    <a:lnTo>
                      <a:pt x="630" y="762"/>
                    </a:lnTo>
                    <a:lnTo>
                      <a:pt x="648" y="750"/>
                    </a:lnTo>
                    <a:lnTo>
                      <a:pt x="642" y="732"/>
                    </a:lnTo>
                    <a:lnTo>
                      <a:pt x="636" y="708"/>
                    </a:lnTo>
                    <a:lnTo>
                      <a:pt x="648" y="708"/>
                    </a:lnTo>
                    <a:lnTo>
                      <a:pt x="648" y="690"/>
                    </a:lnTo>
                    <a:lnTo>
                      <a:pt x="660" y="678"/>
                    </a:lnTo>
                    <a:lnTo>
                      <a:pt x="672" y="672"/>
                    </a:lnTo>
                    <a:lnTo>
                      <a:pt x="678" y="666"/>
                    </a:lnTo>
                    <a:lnTo>
                      <a:pt x="678" y="660"/>
                    </a:lnTo>
                    <a:lnTo>
                      <a:pt x="672" y="654"/>
                    </a:lnTo>
                    <a:lnTo>
                      <a:pt x="672" y="642"/>
                    </a:lnTo>
                    <a:lnTo>
                      <a:pt x="666" y="636"/>
                    </a:lnTo>
                    <a:lnTo>
                      <a:pt x="678" y="6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0" name="Central African Republic" descr="© INSCALE GmbH, 18.06.2010"/>
              <p:cNvSpPr>
                <a:spLocks/>
              </p:cNvSpPr>
              <p:nvPr/>
            </p:nvSpPr>
            <p:spPr bwMode="auto">
              <a:xfrm>
                <a:off x="2914" y="2084"/>
                <a:ext cx="234" cy="179"/>
              </a:xfrm>
              <a:custGeom>
                <a:avLst/>
                <a:gdLst>
                  <a:gd name="T0" fmla="*/ 2147483647 w 912"/>
                  <a:gd name="T1" fmla="*/ 2147483647 h 702"/>
                  <a:gd name="T2" fmla="*/ 2147483647 w 912"/>
                  <a:gd name="T3" fmla="*/ 2147483647 h 702"/>
                  <a:gd name="T4" fmla="*/ 2147483647 w 912"/>
                  <a:gd name="T5" fmla="*/ 2147483647 h 702"/>
                  <a:gd name="T6" fmla="*/ 2147483647 w 912"/>
                  <a:gd name="T7" fmla="*/ 2147483647 h 702"/>
                  <a:gd name="T8" fmla="*/ 2147483647 w 912"/>
                  <a:gd name="T9" fmla="*/ 2147483647 h 702"/>
                  <a:gd name="T10" fmla="*/ 2147483647 w 912"/>
                  <a:gd name="T11" fmla="*/ 2147483647 h 702"/>
                  <a:gd name="T12" fmla="*/ 2147483647 w 912"/>
                  <a:gd name="T13" fmla="*/ 2147483647 h 702"/>
                  <a:gd name="T14" fmla="*/ 2147483647 w 912"/>
                  <a:gd name="T15" fmla="*/ 2147483647 h 702"/>
                  <a:gd name="T16" fmla="*/ 2147483647 w 912"/>
                  <a:gd name="T17" fmla="*/ 2147483647 h 702"/>
                  <a:gd name="T18" fmla="*/ 2147483647 w 912"/>
                  <a:gd name="T19" fmla="*/ 2147483647 h 702"/>
                  <a:gd name="T20" fmla="*/ 2147483647 w 912"/>
                  <a:gd name="T21" fmla="*/ 2147483647 h 702"/>
                  <a:gd name="T22" fmla="*/ 2147483647 w 912"/>
                  <a:gd name="T23" fmla="*/ 2147483647 h 702"/>
                  <a:gd name="T24" fmla="*/ 2147483647 w 912"/>
                  <a:gd name="T25" fmla="*/ 2147483647 h 702"/>
                  <a:gd name="T26" fmla="*/ 2147483647 w 912"/>
                  <a:gd name="T27" fmla="*/ 2147483647 h 702"/>
                  <a:gd name="T28" fmla="*/ 2147483647 w 912"/>
                  <a:gd name="T29" fmla="*/ 2147483647 h 702"/>
                  <a:gd name="T30" fmla="*/ 2147483647 w 912"/>
                  <a:gd name="T31" fmla="*/ 0 h 702"/>
                  <a:gd name="T32" fmla="*/ 2147483647 w 912"/>
                  <a:gd name="T33" fmla="*/ 2147483647 h 702"/>
                  <a:gd name="T34" fmla="*/ 2147483647 w 912"/>
                  <a:gd name="T35" fmla="*/ 2147483647 h 702"/>
                  <a:gd name="T36" fmla="*/ 2147483647 w 912"/>
                  <a:gd name="T37" fmla="*/ 2147483647 h 702"/>
                  <a:gd name="T38" fmla="*/ 2147483647 w 912"/>
                  <a:gd name="T39" fmla="*/ 2147483647 h 702"/>
                  <a:gd name="T40" fmla="*/ 2147483647 w 912"/>
                  <a:gd name="T41" fmla="*/ 2147483647 h 702"/>
                  <a:gd name="T42" fmla="*/ 2147483647 w 912"/>
                  <a:gd name="T43" fmla="*/ 2147483647 h 702"/>
                  <a:gd name="T44" fmla="*/ 2147483647 w 912"/>
                  <a:gd name="T45" fmla="*/ 2147483647 h 702"/>
                  <a:gd name="T46" fmla="*/ 2147483647 w 912"/>
                  <a:gd name="T47" fmla="*/ 2147483647 h 702"/>
                  <a:gd name="T48" fmla="*/ 2147483647 w 912"/>
                  <a:gd name="T49" fmla="*/ 2147483647 h 702"/>
                  <a:gd name="T50" fmla="*/ 2147483647 w 912"/>
                  <a:gd name="T51" fmla="*/ 2147483647 h 702"/>
                  <a:gd name="T52" fmla="*/ 2147483647 w 912"/>
                  <a:gd name="T53" fmla="*/ 2147483647 h 702"/>
                  <a:gd name="T54" fmla="*/ 2147483647 w 912"/>
                  <a:gd name="T55" fmla="*/ 2147483647 h 702"/>
                  <a:gd name="T56" fmla="*/ 2147483647 w 912"/>
                  <a:gd name="T57" fmla="*/ 2147483647 h 702"/>
                  <a:gd name="T58" fmla="*/ 2147483647 w 912"/>
                  <a:gd name="T59" fmla="*/ 2147483647 h 702"/>
                  <a:gd name="T60" fmla="*/ 0 w 912"/>
                  <a:gd name="T61" fmla="*/ 2147483647 h 702"/>
                  <a:gd name="T62" fmla="*/ 2147483647 w 912"/>
                  <a:gd name="T63" fmla="*/ 2147483647 h 702"/>
                  <a:gd name="T64" fmla="*/ 2147483647 w 912"/>
                  <a:gd name="T65" fmla="*/ 2147483647 h 702"/>
                  <a:gd name="T66" fmla="*/ 2147483647 w 912"/>
                  <a:gd name="T67" fmla="*/ 2147483647 h 702"/>
                  <a:gd name="T68" fmla="*/ 2147483647 w 912"/>
                  <a:gd name="T69" fmla="*/ 2147483647 h 702"/>
                  <a:gd name="T70" fmla="*/ 2147483647 w 912"/>
                  <a:gd name="T71" fmla="*/ 2147483647 h 702"/>
                  <a:gd name="T72" fmla="*/ 2147483647 w 912"/>
                  <a:gd name="T73" fmla="*/ 2147483647 h 702"/>
                  <a:gd name="T74" fmla="*/ 2147483647 w 912"/>
                  <a:gd name="T75" fmla="*/ 2147483647 h 702"/>
                  <a:gd name="T76" fmla="*/ 2147483647 w 912"/>
                  <a:gd name="T77" fmla="*/ 2147483647 h 702"/>
                  <a:gd name="T78" fmla="*/ 2147483647 w 912"/>
                  <a:gd name="T79" fmla="*/ 2147483647 h 702"/>
                  <a:gd name="T80" fmla="*/ 2147483647 w 912"/>
                  <a:gd name="T81" fmla="*/ 2147483647 h 702"/>
                  <a:gd name="T82" fmla="*/ 2147483647 w 912"/>
                  <a:gd name="T83" fmla="*/ 2147483647 h 702"/>
                  <a:gd name="T84" fmla="*/ 2147483647 w 912"/>
                  <a:gd name="T85" fmla="*/ 2147483647 h 702"/>
                  <a:gd name="T86" fmla="*/ 2147483647 w 912"/>
                  <a:gd name="T87" fmla="*/ 2147483647 h 702"/>
                  <a:gd name="T88" fmla="*/ 2147483647 w 912"/>
                  <a:gd name="T89" fmla="*/ 2147483647 h 702"/>
                  <a:gd name="T90" fmla="*/ 2147483647 w 912"/>
                  <a:gd name="T91" fmla="*/ 2147483647 h 702"/>
                  <a:gd name="T92" fmla="*/ 2147483647 w 912"/>
                  <a:gd name="T93" fmla="*/ 2147483647 h 702"/>
                  <a:gd name="T94" fmla="*/ 2147483647 w 912"/>
                  <a:gd name="T95" fmla="*/ 2147483647 h 702"/>
                  <a:gd name="T96" fmla="*/ 2147483647 w 912"/>
                  <a:gd name="T97" fmla="*/ 2147483647 h 702"/>
                  <a:gd name="T98" fmla="*/ 2147483647 w 912"/>
                  <a:gd name="T99" fmla="*/ 2147483647 h 702"/>
                  <a:gd name="T100" fmla="*/ 2147483647 w 912"/>
                  <a:gd name="T101" fmla="*/ 2147483647 h 702"/>
                  <a:gd name="T102" fmla="*/ 2147483647 w 912"/>
                  <a:gd name="T103" fmla="*/ 2147483647 h 702"/>
                  <a:gd name="T104" fmla="*/ 2147483647 w 912"/>
                  <a:gd name="T105" fmla="*/ 2147483647 h 702"/>
                  <a:gd name="T106" fmla="*/ 2147483647 w 912"/>
                  <a:gd name="T107" fmla="*/ 2147483647 h 702"/>
                  <a:gd name="T108" fmla="*/ 2147483647 w 912"/>
                  <a:gd name="T109" fmla="*/ 2147483647 h 702"/>
                  <a:gd name="T110" fmla="*/ 2147483647 w 912"/>
                  <a:gd name="T111" fmla="*/ 2147483647 h 702"/>
                  <a:gd name="T112" fmla="*/ 2147483647 w 912"/>
                  <a:gd name="T113" fmla="*/ 2147483647 h 702"/>
                  <a:gd name="T114" fmla="*/ 2147483647 w 912"/>
                  <a:gd name="T115" fmla="*/ 2147483647 h 702"/>
                  <a:gd name="T116" fmla="*/ 2147483647 w 912"/>
                  <a:gd name="T117" fmla="*/ 2147483647 h 702"/>
                  <a:gd name="T118" fmla="*/ 2147483647 w 912"/>
                  <a:gd name="T119" fmla="*/ 2147483647 h 702"/>
                  <a:gd name="T120" fmla="*/ 2147483647 w 912"/>
                  <a:gd name="T121" fmla="*/ 2147483647 h 70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12"/>
                  <a:gd name="T184" fmla="*/ 0 h 702"/>
                  <a:gd name="T185" fmla="*/ 912 w 912"/>
                  <a:gd name="T186" fmla="*/ 702 h 70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12" h="702">
                    <a:moveTo>
                      <a:pt x="906" y="420"/>
                    </a:moveTo>
                    <a:lnTo>
                      <a:pt x="900" y="414"/>
                    </a:lnTo>
                    <a:lnTo>
                      <a:pt x="888" y="408"/>
                    </a:lnTo>
                    <a:lnTo>
                      <a:pt x="882" y="402"/>
                    </a:lnTo>
                    <a:lnTo>
                      <a:pt x="858" y="396"/>
                    </a:lnTo>
                    <a:lnTo>
                      <a:pt x="858" y="378"/>
                    </a:lnTo>
                    <a:lnTo>
                      <a:pt x="846" y="366"/>
                    </a:lnTo>
                    <a:lnTo>
                      <a:pt x="846" y="360"/>
                    </a:lnTo>
                    <a:lnTo>
                      <a:pt x="858" y="360"/>
                    </a:lnTo>
                    <a:lnTo>
                      <a:pt x="858" y="348"/>
                    </a:lnTo>
                    <a:lnTo>
                      <a:pt x="852" y="342"/>
                    </a:lnTo>
                    <a:lnTo>
                      <a:pt x="834" y="342"/>
                    </a:lnTo>
                    <a:lnTo>
                      <a:pt x="834" y="336"/>
                    </a:lnTo>
                    <a:lnTo>
                      <a:pt x="828" y="330"/>
                    </a:lnTo>
                    <a:lnTo>
                      <a:pt x="822" y="318"/>
                    </a:lnTo>
                    <a:lnTo>
                      <a:pt x="810" y="306"/>
                    </a:lnTo>
                    <a:lnTo>
                      <a:pt x="798" y="300"/>
                    </a:lnTo>
                    <a:lnTo>
                      <a:pt x="792" y="300"/>
                    </a:lnTo>
                    <a:lnTo>
                      <a:pt x="780" y="294"/>
                    </a:lnTo>
                    <a:lnTo>
                      <a:pt x="768" y="282"/>
                    </a:lnTo>
                    <a:lnTo>
                      <a:pt x="768" y="276"/>
                    </a:lnTo>
                    <a:lnTo>
                      <a:pt x="774" y="276"/>
                    </a:lnTo>
                    <a:lnTo>
                      <a:pt x="774" y="270"/>
                    </a:lnTo>
                    <a:lnTo>
                      <a:pt x="780" y="270"/>
                    </a:lnTo>
                    <a:lnTo>
                      <a:pt x="780" y="264"/>
                    </a:lnTo>
                    <a:lnTo>
                      <a:pt x="768" y="252"/>
                    </a:lnTo>
                    <a:lnTo>
                      <a:pt x="756" y="246"/>
                    </a:lnTo>
                    <a:lnTo>
                      <a:pt x="750" y="246"/>
                    </a:lnTo>
                    <a:lnTo>
                      <a:pt x="750" y="228"/>
                    </a:lnTo>
                    <a:lnTo>
                      <a:pt x="720" y="228"/>
                    </a:lnTo>
                    <a:lnTo>
                      <a:pt x="696" y="216"/>
                    </a:lnTo>
                    <a:lnTo>
                      <a:pt x="696" y="186"/>
                    </a:lnTo>
                    <a:lnTo>
                      <a:pt x="648" y="180"/>
                    </a:lnTo>
                    <a:lnTo>
                      <a:pt x="654" y="162"/>
                    </a:lnTo>
                    <a:lnTo>
                      <a:pt x="648" y="162"/>
                    </a:lnTo>
                    <a:lnTo>
                      <a:pt x="642" y="156"/>
                    </a:lnTo>
                    <a:lnTo>
                      <a:pt x="642" y="150"/>
                    </a:lnTo>
                    <a:lnTo>
                      <a:pt x="648" y="144"/>
                    </a:lnTo>
                    <a:lnTo>
                      <a:pt x="654" y="132"/>
                    </a:lnTo>
                    <a:lnTo>
                      <a:pt x="660" y="126"/>
                    </a:lnTo>
                    <a:lnTo>
                      <a:pt x="660" y="96"/>
                    </a:lnTo>
                    <a:lnTo>
                      <a:pt x="654" y="84"/>
                    </a:lnTo>
                    <a:lnTo>
                      <a:pt x="648" y="66"/>
                    </a:lnTo>
                    <a:lnTo>
                      <a:pt x="636" y="54"/>
                    </a:lnTo>
                    <a:lnTo>
                      <a:pt x="630" y="42"/>
                    </a:lnTo>
                    <a:lnTo>
                      <a:pt x="600" y="12"/>
                    </a:lnTo>
                    <a:lnTo>
                      <a:pt x="600" y="0"/>
                    </a:lnTo>
                    <a:lnTo>
                      <a:pt x="576" y="0"/>
                    </a:lnTo>
                    <a:lnTo>
                      <a:pt x="522" y="30"/>
                    </a:lnTo>
                    <a:lnTo>
                      <a:pt x="516" y="60"/>
                    </a:lnTo>
                    <a:lnTo>
                      <a:pt x="480" y="84"/>
                    </a:lnTo>
                    <a:lnTo>
                      <a:pt x="480" y="102"/>
                    </a:lnTo>
                    <a:lnTo>
                      <a:pt x="456" y="126"/>
                    </a:lnTo>
                    <a:lnTo>
                      <a:pt x="438" y="138"/>
                    </a:lnTo>
                    <a:lnTo>
                      <a:pt x="390" y="156"/>
                    </a:lnTo>
                    <a:lnTo>
                      <a:pt x="348" y="162"/>
                    </a:lnTo>
                    <a:lnTo>
                      <a:pt x="330" y="162"/>
                    </a:lnTo>
                    <a:lnTo>
                      <a:pt x="312" y="174"/>
                    </a:lnTo>
                    <a:lnTo>
                      <a:pt x="318" y="174"/>
                    </a:lnTo>
                    <a:lnTo>
                      <a:pt x="330" y="186"/>
                    </a:lnTo>
                    <a:lnTo>
                      <a:pt x="330" y="198"/>
                    </a:lnTo>
                    <a:lnTo>
                      <a:pt x="324" y="204"/>
                    </a:lnTo>
                    <a:lnTo>
                      <a:pt x="318" y="216"/>
                    </a:lnTo>
                    <a:lnTo>
                      <a:pt x="312" y="222"/>
                    </a:lnTo>
                    <a:lnTo>
                      <a:pt x="306" y="234"/>
                    </a:lnTo>
                    <a:lnTo>
                      <a:pt x="300" y="240"/>
                    </a:lnTo>
                    <a:lnTo>
                      <a:pt x="210" y="240"/>
                    </a:lnTo>
                    <a:lnTo>
                      <a:pt x="204" y="246"/>
                    </a:lnTo>
                    <a:lnTo>
                      <a:pt x="198" y="258"/>
                    </a:lnTo>
                    <a:lnTo>
                      <a:pt x="186" y="270"/>
                    </a:lnTo>
                    <a:lnTo>
                      <a:pt x="174" y="276"/>
                    </a:lnTo>
                    <a:lnTo>
                      <a:pt x="168" y="276"/>
                    </a:lnTo>
                    <a:lnTo>
                      <a:pt x="162" y="270"/>
                    </a:lnTo>
                    <a:lnTo>
                      <a:pt x="162" y="246"/>
                    </a:lnTo>
                    <a:lnTo>
                      <a:pt x="156" y="252"/>
                    </a:lnTo>
                    <a:lnTo>
                      <a:pt x="144" y="258"/>
                    </a:lnTo>
                    <a:lnTo>
                      <a:pt x="126" y="276"/>
                    </a:lnTo>
                    <a:lnTo>
                      <a:pt x="114" y="282"/>
                    </a:lnTo>
                    <a:lnTo>
                      <a:pt x="96" y="282"/>
                    </a:lnTo>
                    <a:lnTo>
                      <a:pt x="90" y="276"/>
                    </a:lnTo>
                    <a:lnTo>
                      <a:pt x="78" y="276"/>
                    </a:lnTo>
                    <a:lnTo>
                      <a:pt x="66" y="288"/>
                    </a:lnTo>
                    <a:lnTo>
                      <a:pt x="60" y="300"/>
                    </a:lnTo>
                    <a:lnTo>
                      <a:pt x="54" y="306"/>
                    </a:lnTo>
                    <a:lnTo>
                      <a:pt x="54" y="324"/>
                    </a:lnTo>
                    <a:lnTo>
                      <a:pt x="48" y="336"/>
                    </a:lnTo>
                    <a:lnTo>
                      <a:pt x="42" y="336"/>
                    </a:lnTo>
                    <a:lnTo>
                      <a:pt x="36" y="372"/>
                    </a:lnTo>
                    <a:lnTo>
                      <a:pt x="30" y="372"/>
                    </a:lnTo>
                    <a:lnTo>
                      <a:pt x="24" y="378"/>
                    </a:lnTo>
                    <a:lnTo>
                      <a:pt x="12" y="384"/>
                    </a:lnTo>
                    <a:lnTo>
                      <a:pt x="0" y="396"/>
                    </a:lnTo>
                    <a:lnTo>
                      <a:pt x="0" y="402"/>
                    </a:lnTo>
                    <a:lnTo>
                      <a:pt x="12" y="408"/>
                    </a:lnTo>
                    <a:lnTo>
                      <a:pt x="18" y="408"/>
                    </a:lnTo>
                    <a:lnTo>
                      <a:pt x="18" y="444"/>
                    </a:lnTo>
                    <a:lnTo>
                      <a:pt x="6" y="456"/>
                    </a:lnTo>
                    <a:lnTo>
                      <a:pt x="24" y="468"/>
                    </a:lnTo>
                    <a:lnTo>
                      <a:pt x="24" y="516"/>
                    </a:lnTo>
                    <a:lnTo>
                      <a:pt x="30" y="516"/>
                    </a:lnTo>
                    <a:lnTo>
                      <a:pt x="48" y="534"/>
                    </a:lnTo>
                    <a:lnTo>
                      <a:pt x="54" y="534"/>
                    </a:lnTo>
                    <a:lnTo>
                      <a:pt x="54" y="576"/>
                    </a:lnTo>
                    <a:lnTo>
                      <a:pt x="60" y="582"/>
                    </a:lnTo>
                    <a:lnTo>
                      <a:pt x="72" y="606"/>
                    </a:lnTo>
                    <a:lnTo>
                      <a:pt x="84" y="618"/>
                    </a:lnTo>
                    <a:lnTo>
                      <a:pt x="96" y="624"/>
                    </a:lnTo>
                    <a:lnTo>
                      <a:pt x="102" y="636"/>
                    </a:lnTo>
                    <a:lnTo>
                      <a:pt x="114" y="642"/>
                    </a:lnTo>
                    <a:lnTo>
                      <a:pt x="120" y="660"/>
                    </a:lnTo>
                    <a:lnTo>
                      <a:pt x="120" y="690"/>
                    </a:lnTo>
                    <a:lnTo>
                      <a:pt x="132" y="702"/>
                    </a:lnTo>
                    <a:lnTo>
                      <a:pt x="138" y="696"/>
                    </a:lnTo>
                    <a:lnTo>
                      <a:pt x="144" y="684"/>
                    </a:lnTo>
                    <a:lnTo>
                      <a:pt x="150" y="678"/>
                    </a:lnTo>
                    <a:lnTo>
                      <a:pt x="156" y="666"/>
                    </a:lnTo>
                    <a:lnTo>
                      <a:pt x="156" y="642"/>
                    </a:lnTo>
                    <a:lnTo>
                      <a:pt x="144" y="630"/>
                    </a:lnTo>
                    <a:lnTo>
                      <a:pt x="162" y="600"/>
                    </a:lnTo>
                    <a:lnTo>
                      <a:pt x="192" y="600"/>
                    </a:lnTo>
                    <a:lnTo>
                      <a:pt x="210" y="582"/>
                    </a:lnTo>
                    <a:lnTo>
                      <a:pt x="228" y="582"/>
                    </a:lnTo>
                    <a:lnTo>
                      <a:pt x="264" y="600"/>
                    </a:lnTo>
                    <a:lnTo>
                      <a:pt x="276" y="600"/>
                    </a:lnTo>
                    <a:lnTo>
                      <a:pt x="288" y="588"/>
                    </a:lnTo>
                    <a:lnTo>
                      <a:pt x="300" y="570"/>
                    </a:lnTo>
                    <a:lnTo>
                      <a:pt x="300" y="552"/>
                    </a:lnTo>
                    <a:lnTo>
                      <a:pt x="294" y="552"/>
                    </a:lnTo>
                    <a:lnTo>
                      <a:pt x="294" y="540"/>
                    </a:lnTo>
                    <a:lnTo>
                      <a:pt x="306" y="528"/>
                    </a:lnTo>
                    <a:lnTo>
                      <a:pt x="312" y="528"/>
                    </a:lnTo>
                    <a:lnTo>
                      <a:pt x="324" y="516"/>
                    </a:lnTo>
                    <a:lnTo>
                      <a:pt x="330" y="504"/>
                    </a:lnTo>
                    <a:lnTo>
                      <a:pt x="330" y="498"/>
                    </a:lnTo>
                    <a:lnTo>
                      <a:pt x="336" y="486"/>
                    </a:lnTo>
                    <a:lnTo>
                      <a:pt x="336" y="480"/>
                    </a:lnTo>
                    <a:lnTo>
                      <a:pt x="342" y="474"/>
                    </a:lnTo>
                    <a:lnTo>
                      <a:pt x="354" y="468"/>
                    </a:lnTo>
                    <a:lnTo>
                      <a:pt x="366" y="468"/>
                    </a:lnTo>
                    <a:lnTo>
                      <a:pt x="384" y="474"/>
                    </a:lnTo>
                    <a:lnTo>
                      <a:pt x="396" y="474"/>
                    </a:lnTo>
                    <a:lnTo>
                      <a:pt x="408" y="480"/>
                    </a:lnTo>
                    <a:lnTo>
                      <a:pt x="408" y="492"/>
                    </a:lnTo>
                    <a:lnTo>
                      <a:pt x="426" y="492"/>
                    </a:lnTo>
                    <a:lnTo>
                      <a:pt x="432" y="498"/>
                    </a:lnTo>
                    <a:lnTo>
                      <a:pt x="432" y="528"/>
                    </a:lnTo>
                    <a:lnTo>
                      <a:pt x="474" y="528"/>
                    </a:lnTo>
                    <a:lnTo>
                      <a:pt x="480" y="534"/>
                    </a:lnTo>
                    <a:lnTo>
                      <a:pt x="492" y="540"/>
                    </a:lnTo>
                    <a:lnTo>
                      <a:pt x="540" y="540"/>
                    </a:lnTo>
                    <a:lnTo>
                      <a:pt x="552" y="546"/>
                    </a:lnTo>
                    <a:lnTo>
                      <a:pt x="558" y="552"/>
                    </a:lnTo>
                    <a:lnTo>
                      <a:pt x="570" y="558"/>
                    </a:lnTo>
                    <a:lnTo>
                      <a:pt x="576" y="552"/>
                    </a:lnTo>
                    <a:lnTo>
                      <a:pt x="582" y="540"/>
                    </a:lnTo>
                    <a:lnTo>
                      <a:pt x="588" y="534"/>
                    </a:lnTo>
                    <a:lnTo>
                      <a:pt x="588" y="522"/>
                    </a:lnTo>
                    <a:lnTo>
                      <a:pt x="606" y="504"/>
                    </a:lnTo>
                    <a:lnTo>
                      <a:pt x="612" y="492"/>
                    </a:lnTo>
                    <a:lnTo>
                      <a:pt x="636" y="516"/>
                    </a:lnTo>
                    <a:lnTo>
                      <a:pt x="642" y="516"/>
                    </a:lnTo>
                    <a:lnTo>
                      <a:pt x="648" y="510"/>
                    </a:lnTo>
                    <a:lnTo>
                      <a:pt x="660" y="504"/>
                    </a:lnTo>
                    <a:lnTo>
                      <a:pt x="672" y="492"/>
                    </a:lnTo>
                    <a:lnTo>
                      <a:pt x="690" y="492"/>
                    </a:lnTo>
                    <a:lnTo>
                      <a:pt x="714" y="474"/>
                    </a:lnTo>
                    <a:lnTo>
                      <a:pt x="726" y="486"/>
                    </a:lnTo>
                    <a:lnTo>
                      <a:pt x="750" y="486"/>
                    </a:lnTo>
                    <a:lnTo>
                      <a:pt x="756" y="480"/>
                    </a:lnTo>
                    <a:lnTo>
                      <a:pt x="768" y="480"/>
                    </a:lnTo>
                    <a:lnTo>
                      <a:pt x="768" y="468"/>
                    </a:lnTo>
                    <a:lnTo>
                      <a:pt x="786" y="450"/>
                    </a:lnTo>
                    <a:lnTo>
                      <a:pt x="792" y="450"/>
                    </a:lnTo>
                    <a:lnTo>
                      <a:pt x="792" y="456"/>
                    </a:lnTo>
                    <a:lnTo>
                      <a:pt x="804" y="468"/>
                    </a:lnTo>
                    <a:lnTo>
                      <a:pt x="840" y="462"/>
                    </a:lnTo>
                    <a:lnTo>
                      <a:pt x="840" y="468"/>
                    </a:lnTo>
                    <a:lnTo>
                      <a:pt x="852" y="480"/>
                    </a:lnTo>
                    <a:lnTo>
                      <a:pt x="876" y="480"/>
                    </a:lnTo>
                    <a:lnTo>
                      <a:pt x="894" y="474"/>
                    </a:lnTo>
                    <a:lnTo>
                      <a:pt x="912" y="456"/>
                    </a:lnTo>
                    <a:lnTo>
                      <a:pt x="912" y="432"/>
                    </a:lnTo>
                    <a:lnTo>
                      <a:pt x="906" y="4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1" name="Cameroon" descr="© INSCALE GmbH, 18.06.2010"/>
              <p:cNvSpPr>
                <a:spLocks/>
              </p:cNvSpPr>
              <p:nvPr/>
            </p:nvSpPr>
            <p:spPr bwMode="auto">
              <a:xfrm>
                <a:off x="2808" y="2039"/>
                <a:ext cx="140" cy="237"/>
              </a:xfrm>
              <a:custGeom>
                <a:avLst/>
                <a:gdLst>
                  <a:gd name="T0" fmla="*/ 2147483647 w 546"/>
                  <a:gd name="T1" fmla="*/ 0 h 924"/>
                  <a:gd name="T2" fmla="*/ 2147483647 w 546"/>
                  <a:gd name="T3" fmla="*/ 2147483647 h 924"/>
                  <a:gd name="T4" fmla="*/ 2147483647 w 546"/>
                  <a:gd name="T5" fmla="*/ 2147483647 h 924"/>
                  <a:gd name="T6" fmla="*/ 2147483647 w 546"/>
                  <a:gd name="T7" fmla="*/ 2147483647 h 924"/>
                  <a:gd name="T8" fmla="*/ 2147483647 w 546"/>
                  <a:gd name="T9" fmla="*/ 2147483647 h 924"/>
                  <a:gd name="T10" fmla="*/ 2147483647 w 546"/>
                  <a:gd name="T11" fmla="*/ 2147483647 h 924"/>
                  <a:gd name="T12" fmla="*/ 2147483647 w 546"/>
                  <a:gd name="T13" fmla="*/ 2147483647 h 924"/>
                  <a:gd name="T14" fmla="*/ 2147483647 w 546"/>
                  <a:gd name="T15" fmla="*/ 2147483647 h 924"/>
                  <a:gd name="T16" fmla="*/ 2147483647 w 546"/>
                  <a:gd name="T17" fmla="*/ 2147483647 h 924"/>
                  <a:gd name="T18" fmla="*/ 2147483647 w 546"/>
                  <a:gd name="T19" fmla="*/ 2147483647 h 924"/>
                  <a:gd name="T20" fmla="*/ 2147483647 w 546"/>
                  <a:gd name="T21" fmla="*/ 2147483647 h 924"/>
                  <a:gd name="T22" fmla="*/ 2147483647 w 546"/>
                  <a:gd name="T23" fmla="*/ 2147483647 h 924"/>
                  <a:gd name="T24" fmla="*/ 2147483647 w 546"/>
                  <a:gd name="T25" fmla="*/ 2147483647 h 924"/>
                  <a:gd name="T26" fmla="*/ 2147483647 w 546"/>
                  <a:gd name="T27" fmla="*/ 2147483647 h 924"/>
                  <a:gd name="T28" fmla="*/ 2147483647 w 546"/>
                  <a:gd name="T29" fmla="*/ 2147483647 h 924"/>
                  <a:gd name="T30" fmla="*/ 2147483647 w 546"/>
                  <a:gd name="T31" fmla="*/ 2147483647 h 924"/>
                  <a:gd name="T32" fmla="*/ 2147483647 w 546"/>
                  <a:gd name="T33" fmla="*/ 2147483647 h 924"/>
                  <a:gd name="T34" fmla="*/ 2147483647 w 546"/>
                  <a:gd name="T35" fmla="*/ 2147483647 h 924"/>
                  <a:gd name="T36" fmla="*/ 2147483647 w 546"/>
                  <a:gd name="T37" fmla="*/ 2147483647 h 924"/>
                  <a:gd name="T38" fmla="*/ 2147483647 w 546"/>
                  <a:gd name="T39" fmla="*/ 2147483647 h 924"/>
                  <a:gd name="T40" fmla="*/ 2147483647 w 546"/>
                  <a:gd name="T41" fmla="*/ 2147483647 h 924"/>
                  <a:gd name="T42" fmla="*/ 2147483647 w 546"/>
                  <a:gd name="T43" fmla="*/ 2147483647 h 924"/>
                  <a:gd name="T44" fmla="*/ 2147483647 w 546"/>
                  <a:gd name="T45" fmla="*/ 2147483647 h 924"/>
                  <a:gd name="T46" fmla="*/ 2147483647 w 546"/>
                  <a:gd name="T47" fmla="*/ 2147483647 h 924"/>
                  <a:gd name="T48" fmla="*/ 2147483647 w 546"/>
                  <a:gd name="T49" fmla="*/ 2147483647 h 924"/>
                  <a:gd name="T50" fmla="*/ 2147483647 w 546"/>
                  <a:gd name="T51" fmla="*/ 2147483647 h 924"/>
                  <a:gd name="T52" fmla="*/ 2147483647 w 546"/>
                  <a:gd name="T53" fmla="*/ 2147483647 h 924"/>
                  <a:gd name="T54" fmla="*/ 2147483647 w 546"/>
                  <a:gd name="T55" fmla="*/ 2147483647 h 924"/>
                  <a:gd name="T56" fmla="*/ 2147483647 w 546"/>
                  <a:gd name="T57" fmla="*/ 2147483647 h 924"/>
                  <a:gd name="T58" fmla="*/ 2147483647 w 546"/>
                  <a:gd name="T59" fmla="*/ 2147483647 h 924"/>
                  <a:gd name="T60" fmla="*/ 2147483647 w 546"/>
                  <a:gd name="T61" fmla="*/ 2147483647 h 924"/>
                  <a:gd name="T62" fmla="*/ 2147483647 w 546"/>
                  <a:gd name="T63" fmla="*/ 2147483647 h 924"/>
                  <a:gd name="T64" fmla="*/ 2147483647 w 546"/>
                  <a:gd name="T65" fmla="*/ 2147483647 h 924"/>
                  <a:gd name="T66" fmla="*/ 2147483647 w 546"/>
                  <a:gd name="T67" fmla="*/ 2147483647 h 924"/>
                  <a:gd name="T68" fmla="*/ 2147483647 w 546"/>
                  <a:gd name="T69" fmla="*/ 2147483647 h 924"/>
                  <a:gd name="T70" fmla="*/ 2147483647 w 546"/>
                  <a:gd name="T71" fmla="*/ 2147483647 h 924"/>
                  <a:gd name="T72" fmla="*/ 2147483647 w 546"/>
                  <a:gd name="T73" fmla="*/ 2147483647 h 924"/>
                  <a:gd name="T74" fmla="*/ 2147483647 w 546"/>
                  <a:gd name="T75" fmla="*/ 2147483647 h 924"/>
                  <a:gd name="T76" fmla="*/ 2147483647 w 546"/>
                  <a:gd name="T77" fmla="*/ 2147483647 h 924"/>
                  <a:gd name="T78" fmla="*/ 2147483647 w 546"/>
                  <a:gd name="T79" fmla="*/ 2147483647 h 924"/>
                  <a:gd name="T80" fmla="*/ 2147483647 w 546"/>
                  <a:gd name="T81" fmla="*/ 2147483647 h 924"/>
                  <a:gd name="T82" fmla="*/ 2147483647 w 546"/>
                  <a:gd name="T83" fmla="*/ 2147483647 h 924"/>
                  <a:gd name="T84" fmla="*/ 2147483647 w 546"/>
                  <a:gd name="T85" fmla="*/ 2147483647 h 924"/>
                  <a:gd name="T86" fmla="*/ 2147483647 w 546"/>
                  <a:gd name="T87" fmla="*/ 2147483647 h 924"/>
                  <a:gd name="T88" fmla="*/ 2147483647 w 546"/>
                  <a:gd name="T89" fmla="*/ 2147483647 h 924"/>
                  <a:gd name="T90" fmla="*/ 2147483647 w 546"/>
                  <a:gd name="T91" fmla="*/ 2147483647 h 924"/>
                  <a:gd name="T92" fmla="*/ 2147483647 w 546"/>
                  <a:gd name="T93" fmla="*/ 2147483647 h 924"/>
                  <a:gd name="T94" fmla="*/ 2147483647 w 546"/>
                  <a:gd name="T95" fmla="*/ 2147483647 h 924"/>
                  <a:gd name="T96" fmla="*/ 2147483647 w 546"/>
                  <a:gd name="T97" fmla="*/ 2147483647 h 924"/>
                  <a:gd name="T98" fmla="*/ 2147483647 w 546"/>
                  <a:gd name="T99" fmla="*/ 2147483647 h 924"/>
                  <a:gd name="T100" fmla="*/ 2147483647 w 546"/>
                  <a:gd name="T101" fmla="*/ 2147483647 h 924"/>
                  <a:gd name="T102" fmla="*/ 2147483647 w 546"/>
                  <a:gd name="T103" fmla="*/ 2147483647 h 924"/>
                  <a:gd name="T104" fmla="*/ 2147483647 w 546"/>
                  <a:gd name="T105" fmla="*/ 2147483647 h 924"/>
                  <a:gd name="T106" fmla="*/ 2147483647 w 546"/>
                  <a:gd name="T107" fmla="*/ 2147483647 h 924"/>
                  <a:gd name="T108" fmla="*/ 2147483647 w 546"/>
                  <a:gd name="T109" fmla="*/ 2147483647 h 924"/>
                  <a:gd name="T110" fmla="*/ 2147483647 w 546"/>
                  <a:gd name="T111" fmla="*/ 2147483647 h 92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46"/>
                  <a:gd name="T169" fmla="*/ 0 h 924"/>
                  <a:gd name="T170" fmla="*/ 546 w 546"/>
                  <a:gd name="T171" fmla="*/ 924 h 92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46" h="924">
                    <a:moveTo>
                      <a:pt x="420" y="30"/>
                    </a:moveTo>
                    <a:lnTo>
                      <a:pt x="414" y="18"/>
                    </a:lnTo>
                    <a:lnTo>
                      <a:pt x="414" y="0"/>
                    </a:lnTo>
                    <a:lnTo>
                      <a:pt x="390" y="6"/>
                    </a:lnTo>
                    <a:lnTo>
                      <a:pt x="390" y="54"/>
                    </a:lnTo>
                    <a:lnTo>
                      <a:pt x="396" y="60"/>
                    </a:lnTo>
                    <a:lnTo>
                      <a:pt x="396" y="66"/>
                    </a:lnTo>
                    <a:lnTo>
                      <a:pt x="426" y="66"/>
                    </a:lnTo>
                    <a:lnTo>
                      <a:pt x="426" y="96"/>
                    </a:lnTo>
                    <a:lnTo>
                      <a:pt x="420" y="102"/>
                    </a:lnTo>
                    <a:lnTo>
                      <a:pt x="420" y="108"/>
                    </a:lnTo>
                    <a:lnTo>
                      <a:pt x="426" y="114"/>
                    </a:lnTo>
                    <a:lnTo>
                      <a:pt x="426" y="126"/>
                    </a:lnTo>
                    <a:lnTo>
                      <a:pt x="408" y="144"/>
                    </a:lnTo>
                    <a:lnTo>
                      <a:pt x="396" y="150"/>
                    </a:lnTo>
                    <a:lnTo>
                      <a:pt x="384" y="150"/>
                    </a:lnTo>
                    <a:lnTo>
                      <a:pt x="384" y="156"/>
                    </a:lnTo>
                    <a:lnTo>
                      <a:pt x="378" y="162"/>
                    </a:lnTo>
                    <a:lnTo>
                      <a:pt x="378" y="168"/>
                    </a:lnTo>
                    <a:lnTo>
                      <a:pt x="372" y="174"/>
                    </a:lnTo>
                    <a:lnTo>
                      <a:pt x="372" y="180"/>
                    </a:lnTo>
                    <a:lnTo>
                      <a:pt x="360" y="192"/>
                    </a:lnTo>
                    <a:lnTo>
                      <a:pt x="354" y="204"/>
                    </a:lnTo>
                    <a:lnTo>
                      <a:pt x="348" y="234"/>
                    </a:lnTo>
                    <a:lnTo>
                      <a:pt x="342" y="240"/>
                    </a:lnTo>
                    <a:lnTo>
                      <a:pt x="342" y="270"/>
                    </a:lnTo>
                    <a:lnTo>
                      <a:pt x="336" y="288"/>
                    </a:lnTo>
                    <a:lnTo>
                      <a:pt x="330" y="294"/>
                    </a:lnTo>
                    <a:lnTo>
                      <a:pt x="312" y="294"/>
                    </a:lnTo>
                    <a:lnTo>
                      <a:pt x="312" y="324"/>
                    </a:lnTo>
                    <a:lnTo>
                      <a:pt x="306" y="342"/>
                    </a:lnTo>
                    <a:lnTo>
                      <a:pt x="306" y="354"/>
                    </a:lnTo>
                    <a:lnTo>
                      <a:pt x="300" y="360"/>
                    </a:lnTo>
                    <a:lnTo>
                      <a:pt x="288" y="366"/>
                    </a:lnTo>
                    <a:lnTo>
                      <a:pt x="282" y="372"/>
                    </a:lnTo>
                    <a:lnTo>
                      <a:pt x="270" y="378"/>
                    </a:lnTo>
                    <a:lnTo>
                      <a:pt x="258" y="426"/>
                    </a:lnTo>
                    <a:lnTo>
                      <a:pt x="234" y="456"/>
                    </a:lnTo>
                    <a:lnTo>
                      <a:pt x="234" y="486"/>
                    </a:lnTo>
                    <a:lnTo>
                      <a:pt x="228" y="492"/>
                    </a:lnTo>
                    <a:lnTo>
                      <a:pt x="216" y="498"/>
                    </a:lnTo>
                    <a:lnTo>
                      <a:pt x="210" y="510"/>
                    </a:lnTo>
                    <a:lnTo>
                      <a:pt x="210" y="522"/>
                    </a:lnTo>
                    <a:lnTo>
                      <a:pt x="192" y="540"/>
                    </a:lnTo>
                    <a:lnTo>
                      <a:pt x="186" y="540"/>
                    </a:lnTo>
                    <a:lnTo>
                      <a:pt x="180" y="534"/>
                    </a:lnTo>
                    <a:lnTo>
                      <a:pt x="174" y="522"/>
                    </a:lnTo>
                    <a:lnTo>
                      <a:pt x="174" y="516"/>
                    </a:lnTo>
                    <a:lnTo>
                      <a:pt x="168" y="504"/>
                    </a:lnTo>
                    <a:lnTo>
                      <a:pt x="156" y="492"/>
                    </a:lnTo>
                    <a:lnTo>
                      <a:pt x="150" y="480"/>
                    </a:lnTo>
                    <a:lnTo>
                      <a:pt x="138" y="480"/>
                    </a:lnTo>
                    <a:lnTo>
                      <a:pt x="144" y="486"/>
                    </a:lnTo>
                    <a:lnTo>
                      <a:pt x="144" y="498"/>
                    </a:lnTo>
                    <a:lnTo>
                      <a:pt x="138" y="504"/>
                    </a:lnTo>
                    <a:lnTo>
                      <a:pt x="132" y="504"/>
                    </a:lnTo>
                    <a:lnTo>
                      <a:pt x="120" y="498"/>
                    </a:lnTo>
                    <a:lnTo>
                      <a:pt x="114" y="492"/>
                    </a:lnTo>
                    <a:lnTo>
                      <a:pt x="108" y="492"/>
                    </a:lnTo>
                    <a:lnTo>
                      <a:pt x="102" y="498"/>
                    </a:lnTo>
                    <a:lnTo>
                      <a:pt x="90" y="522"/>
                    </a:lnTo>
                    <a:lnTo>
                      <a:pt x="84" y="528"/>
                    </a:lnTo>
                    <a:lnTo>
                      <a:pt x="84" y="534"/>
                    </a:lnTo>
                    <a:lnTo>
                      <a:pt x="18" y="588"/>
                    </a:lnTo>
                    <a:lnTo>
                      <a:pt x="18" y="642"/>
                    </a:lnTo>
                    <a:lnTo>
                      <a:pt x="12" y="654"/>
                    </a:lnTo>
                    <a:lnTo>
                      <a:pt x="12" y="666"/>
                    </a:lnTo>
                    <a:lnTo>
                      <a:pt x="6" y="672"/>
                    </a:lnTo>
                    <a:lnTo>
                      <a:pt x="6" y="678"/>
                    </a:lnTo>
                    <a:lnTo>
                      <a:pt x="0" y="690"/>
                    </a:lnTo>
                    <a:lnTo>
                      <a:pt x="24" y="684"/>
                    </a:lnTo>
                    <a:lnTo>
                      <a:pt x="24" y="708"/>
                    </a:lnTo>
                    <a:lnTo>
                      <a:pt x="36" y="732"/>
                    </a:lnTo>
                    <a:lnTo>
                      <a:pt x="60" y="744"/>
                    </a:lnTo>
                    <a:lnTo>
                      <a:pt x="66" y="750"/>
                    </a:lnTo>
                    <a:lnTo>
                      <a:pt x="84" y="726"/>
                    </a:lnTo>
                    <a:lnTo>
                      <a:pt x="66" y="756"/>
                    </a:lnTo>
                    <a:lnTo>
                      <a:pt x="84" y="786"/>
                    </a:lnTo>
                    <a:lnTo>
                      <a:pt x="102" y="792"/>
                    </a:lnTo>
                    <a:lnTo>
                      <a:pt x="102" y="840"/>
                    </a:lnTo>
                    <a:lnTo>
                      <a:pt x="90" y="840"/>
                    </a:lnTo>
                    <a:lnTo>
                      <a:pt x="90" y="870"/>
                    </a:lnTo>
                    <a:lnTo>
                      <a:pt x="102" y="882"/>
                    </a:lnTo>
                    <a:lnTo>
                      <a:pt x="198" y="882"/>
                    </a:lnTo>
                    <a:lnTo>
                      <a:pt x="216" y="864"/>
                    </a:lnTo>
                    <a:lnTo>
                      <a:pt x="228" y="882"/>
                    </a:lnTo>
                    <a:lnTo>
                      <a:pt x="258" y="882"/>
                    </a:lnTo>
                    <a:lnTo>
                      <a:pt x="270" y="870"/>
                    </a:lnTo>
                    <a:lnTo>
                      <a:pt x="276" y="870"/>
                    </a:lnTo>
                    <a:lnTo>
                      <a:pt x="288" y="876"/>
                    </a:lnTo>
                    <a:lnTo>
                      <a:pt x="294" y="876"/>
                    </a:lnTo>
                    <a:lnTo>
                      <a:pt x="342" y="870"/>
                    </a:lnTo>
                    <a:lnTo>
                      <a:pt x="342" y="888"/>
                    </a:lnTo>
                    <a:lnTo>
                      <a:pt x="372" y="888"/>
                    </a:lnTo>
                    <a:lnTo>
                      <a:pt x="390" y="882"/>
                    </a:lnTo>
                    <a:lnTo>
                      <a:pt x="438" y="882"/>
                    </a:lnTo>
                    <a:lnTo>
                      <a:pt x="450" y="888"/>
                    </a:lnTo>
                    <a:lnTo>
                      <a:pt x="456" y="894"/>
                    </a:lnTo>
                    <a:lnTo>
                      <a:pt x="468" y="894"/>
                    </a:lnTo>
                    <a:lnTo>
                      <a:pt x="474" y="900"/>
                    </a:lnTo>
                    <a:lnTo>
                      <a:pt x="510" y="900"/>
                    </a:lnTo>
                    <a:lnTo>
                      <a:pt x="534" y="924"/>
                    </a:lnTo>
                    <a:lnTo>
                      <a:pt x="540" y="882"/>
                    </a:lnTo>
                    <a:lnTo>
                      <a:pt x="546" y="876"/>
                    </a:lnTo>
                    <a:lnTo>
                      <a:pt x="534" y="864"/>
                    </a:lnTo>
                    <a:lnTo>
                      <a:pt x="534" y="834"/>
                    </a:lnTo>
                    <a:lnTo>
                      <a:pt x="528" y="816"/>
                    </a:lnTo>
                    <a:lnTo>
                      <a:pt x="516" y="810"/>
                    </a:lnTo>
                    <a:lnTo>
                      <a:pt x="510" y="798"/>
                    </a:lnTo>
                    <a:lnTo>
                      <a:pt x="498" y="792"/>
                    </a:lnTo>
                    <a:lnTo>
                      <a:pt x="486" y="780"/>
                    </a:lnTo>
                    <a:lnTo>
                      <a:pt x="474" y="756"/>
                    </a:lnTo>
                    <a:lnTo>
                      <a:pt x="468" y="750"/>
                    </a:lnTo>
                    <a:lnTo>
                      <a:pt x="468" y="708"/>
                    </a:lnTo>
                    <a:lnTo>
                      <a:pt x="462" y="708"/>
                    </a:lnTo>
                    <a:lnTo>
                      <a:pt x="444" y="690"/>
                    </a:lnTo>
                    <a:lnTo>
                      <a:pt x="438" y="690"/>
                    </a:lnTo>
                    <a:lnTo>
                      <a:pt x="438" y="642"/>
                    </a:lnTo>
                    <a:lnTo>
                      <a:pt x="420" y="630"/>
                    </a:lnTo>
                    <a:lnTo>
                      <a:pt x="432" y="618"/>
                    </a:lnTo>
                    <a:lnTo>
                      <a:pt x="432" y="582"/>
                    </a:lnTo>
                    <a:lnTo>
                      <a:pt x="426" y="582"/>
                    </a:lnTo>
                    <a:lnTo>
                      <a:pt x="414" y="576"/>
                    </a:lnTo>
                    <a:lnTo>
                      <a:pt x="414" y="570"/>
                    </a:lnTo>
                    <a:lnTo>
                      <a:pt x="426" y="558"/>
                    </a:lnTo>
                    <a:lnTo>
                      <a:pt x="438" y="552"/>
                    </a:lnTo>
                    <a:lnTo>
                      <a:pt x="444" y="546"/>
                    </a:lnTo>
                    <a:lnTo>
                      <a:pt x="450" y="546"/>
                    </a:lnTo>
                    <a:lnTo>
                      <a:pt x="456" y="510"/>
                    </a:lnTo>
                    <a:lnTo>
                      <a:pt x="462" y="510"/>
                    </a:lnTo>
                    <a:lnTo>
                      <a:pt x="468" y="498"/>
                    </a:lnTo>
                    <a:lnTo>
                      <a:pt x="468" y="480"/>
                    </a:lnTo>
                    <a:lnTo>
                      <a:pt x="474" y="474"/>
                    </a:lnTo>
                    <a:lnTo>
                      <a:pt x="480" y="462"/>
                    </a:lnTo>
                    <a:lnTo>
                      <a:pt x="492" y="450"/>
                    </a:lnTo>
                    <a:lnTo>
                      <a:pt x="498" y="450"/>
                    </a:lnTo>
                    <a:lnTo>
                      <a:pt x="498" y="438"/>
                    </a:lnTo>
                    <a:lnTo>
                      <a:pt x="492" y="420"/>
                    </a:lnTo>
                    <a:lnTo>
                      <a:pt x="486" y="408"/>
                    </a:lnTo>
                    <a:lnTo>
                      <a:pt x="486" y="390"/>
                    </a:lnTo>
                    <a:lnTo>
                      <a:pt x="474" y="366"/>
                    </a:lnTo>
                    <a:lnTo>
                      <a:pt x="462" y="354"/>
                    </a:lnTo>
                    <a:lnTo>
                      <a:pt x="450" y="348"/>
                    </a:lnTo>
                    <a:lnTo>
                      <a:pt x="432" y="336"/>
                    </a:lnTo>
                    <a:lnTo>
                      <a:pt x="420" y="324"/>
                    </a:lnTo>
                    <a:lnTo>
                      <a:pt x="414" y="312"/>
                    </a:lnTo>
                    <a:lnTo>
                      <a:pt x="402" y="300"/>
                    </a:lnTo>
                    <a:lnTo>
                      <a:pt x="390" y="276"/>
                    </a:lnTo>
                    <a:lnTo>
                      <a:pt x="390" y="264"/>
                    </a:lnTo>
                    <a:lnTo>
                      <a:pt x="396" y="258"/>
                    </a:lnTo>
                    <a:lnTo>
                      <a:pt x="408" y="252"/>
                    </a:lnTo>
                    <a:lnTo>
                      <a:pt x="504" y="252"/>
                    </a:lnTo>
                    <a:lnTo>
                      <a:pt x="486" y="234"/>
                    </a:lnTo>
                    <a:lnTo>
                      <a:pt x="480" y="222"/>
                    </a:lnTo>
                    <a:lnTo>
                      <a:pt x="468" y="216"/>
                    </a:lnTo>
                    <a:lnTo>
                      <a:pt x="462" y="204"/>
                    </a:lnTo>
                    <a:lnTo>
                      <a:pt x="462" y="186"/>
                    </a:lnTo>
                    <a:lnTo>
                      <a:pt x="456" y="168"/>
                    </a:lnTo>
                    <a:lnTo>
                      <a:pt x="456" y="132"/>
                    </a:lnTo>
                    <a:lnTo>
                      <a:pt x="462" y="132"/>
                    </a:lnTo>
                    <a:lnTo>
                      <a:pt x="462" y="96"/>
                    </a:lnTo>
                    <a:lnTo>
                      <a:pt x="456" y="84"/>
                    </a:lnTo>
                    <a:lnTo>
                      <a:pt x="444" y="78"/>
                    </a:lnTo>
                    <a:lnTo>
                      <a:pt x="450" y="42"/>
                    </a:lnTo>
                    <a:lnTo>
                      <a:pt x="444" y="42"/>
                    </a:lnTo>
                    <a:lnTo>
                      <a:pt x="438" y="36"/>
                    </a:lnTo>
                    <a:lnTo>
                      <a:pt x="426" y="36"/>
                    </a:lnTo>
                    <a:lnTo>
                      <a:pt x="420" y="3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2" name="Burundi" descr="© INSCALE GmbH, 18.06.2010"/>
              <p:cNvSpPr>
                <a:spLocks/>
              </p:cNvSpPr>
              <p:nvPr/>
            </p:nvSpPr>
            <p:spPr bwMode="auto">
              <a:xfrm>
                <a:off x="3180" y="2360"/>
                <a:ext cx="34" cy="43"/>
              </a:xfrm>
              <a:custGeom>
                <a:avLst/>
                <a:gdLst>
                  <a:gd name="T0" fmla="*/ 2147483647 w 132"/>
                  <a:gd name="T1" fmla="*/ 2147483647 h 168"/>
                  <a:gd name="T2" fmla="*/ 2147483647 w 132"/>
                  <a:gd name="T3" fmla="*/ 2147483647 h 168"/>
                  <a:gd name="T4" fmla="*/ 2147483647 w 132"/>
                  <a:gd name="T5" fmla="*/ 2147483647 h 168"/>
                  <a:gd name="T6" fmla="*/ 2147483647 w 132"/>
                  <a:gd name="T7" fmla="*/ 2147483647 h 168"/>
                  <a:gd name="T8" fmla="*/ 2147483647 w 132"/>
                  <a:gd name="T9" fmla="*/ 2147483647 h 168"/>
                  <a:gd name="T10" fmla="*/ 2147483647 w 132"/>
                  <a:gd name="T11" fmla="*/ 2147483647 h 168"/>
                  <a:gd name="T12" fmla="*/ 2147483647 w 132"/>
                  <a:gd name="T13" fmla="*/ 2147483647 h 168"/>
                  <a:gd name="T14" fmla="*/ 2147483647 w 132"/>
                  <a:gd name="T15" fmla="*/ 2147483647 h 168"/>
                  <a:gd name="T16" fmla="*/ 2147483647 w 132"/>
                  <a:gd name="T17" fmla="*/ 2147483647 h 168"/>
                  <a:gd name="T18" fmla="*/ 2147483647 w 132"/>
                  <a:gd name="T19" fmla="*/ 2147483647 h 168"/>
                  <a:gd name="T20" fmla="*/ 2147483647 w 132"/>
                  <a:gd name="T21" fmla="*/ 2147483647 h 168"/>
                  <a:gd name="T22" fmla="*/ 2147483647 w 132"/>
                  <a:gd name="T23" fmla="*/ 2147483647 h 168"/>
                  <a:gd name="T24" fmla="*/ 2147483647 w 132"/>
                  <a:gd name="T25" fmla="*/ 2147483647 h 168"/>
                  <a:gd name="T26" fmla="*/ 2147483647 w 132"/>
                  <a:gd name="T27" fmla="*/ 2147483647 h 168"/>
                  <a:gd name="T28" fmla="*/ 2147483647 w 132"/>
                  <a:gd name="T29" fmla="*/ 2147483647 h 168"/>
                  <a:gd name="T30" fmla="*/ 2147483647 w 132"/>
                  <a:gd name="T31" fmla="*/ 2147483647 h 168"/>
                  <a:gd name="T32" fmla="*/ 2147483647 w 132"/>
                  <a:gd name="T33" fmla="*/ 2147483647 h 168"/>
                  <a:gd name="T34" fmla="*/ 2147483647 w 132"/>
                  <a:gd name="T35" fmla="*/ 2147483647 h 168"/>
                  <a:gd name="T36" fmla="*/ 2147483647 w 132"/>
                  <a:gd name="T37" fmla="*/ 2147483647 h 168"/>
                  <a:gd name="T38" fmla="*/ 2147483647 w 132"/>
                  <a:gd name="T39" fmla="*/ 2147483647 h 168"/>
                  <a:gd name="T40" fmla="*/ 2147483647 w 132"/>
                  <a:gd name="T41" fmla="*/ 2147483647 h 168"/>
                  <a:gd name="T42" fmla="*/ 2147483647 w 132"/>
                  <a:gd name="T43" fmla="*/ 2147483647 h 168"/>
                  <a:gd name="T44" fmla="*/ 2147483647 w 132"/>
                  <a:gd name="T45" fmla="*/ 2147483647 h 168"/>
                  <a:gd name="T46" fmla="*/ 2147483647 w 132"/>
                  <a:gd name="T47" fmla="*/ 0 h 168"/>
                  <a:gd name="T48" fmla="*/ 2147483647 w 132"/>
                  <a:gd name="T49" fmla="*/ 0 h 168"/>
                  <a:gd name="T50" fmla="*/ 2147483647 w 132"/>
                  <a:gd name="T51" fmla="*/ 0 h 168"/>
                  <a:gd name="T52" fmla="*/ 2147483647 w 132"/>
                  <a:gd name="T53" fmla="*/ 2147483647 h 168"/>
                  <a:gd name="T54" fmla="*/ 2147483647 w 132"/>
                  <a:gd name="T55" fmla="*/ 2147483647 h 168"/>
                  <a:gd name="T56" fmla="*/ 2147483647 w 132"/>
                  <a:gd name="T57" fmla="*/ 2147483647 h 168"/>
                  <a:gd name="T58" fmla="*/ 2147483647 w 132"/>
                  <a:gd name="T59" fmla="*/ 2147483647 h 168"/>
                  <a:gd name="T60" fmla="*/ 2147483647 w 132"/>
                  <a:gd name="T61" fmla="*/ 2147483647 h 168"/>
                  <a:gd name="T62" fmla="*/ 2147483647 w 132"/>
                  <a:gd name="T63" fmla="*/ 2147483647 h 168"/>
                  <a:gd name="T64" fmla="*/ 0 w 132"/>
                  <a:gd name="T65" fmla="*/ 2147483647 h 168"/>
                  <a:gd name="T66" fmla="*/ 2147483647 w 132"/>
                  <a:gd name="T67" fmla="*/ 2147483647 h 168"/>
                  <a:gd name="T68" fmla="*/ 2147483647 w 132"/>
                  <a:gd name="T69" fmla="*/ 2147483647 h 168"/>
                  <a:gd name="T70" fmla="*/ 2147483647 w 132"/>
                  <a:gd name="T71" fmla="*/ 2147483647 h 168"/>
                  <a:gd name="T72" fmla="*/ 2147483647 w 132"/>
                  <a:gd name="T73" fmla="*/ 2147483647 h 168"/>
                  <a:gd name="T74" fmla="*/ 2147483647 w 132"/>
                  <a:gd name="T75" fmla="*/ 2147483647 h 1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32"/>
                  <a:gd name="T115" fmla="*/ 0 h 168"/>
                  <a:gd name="T116" fmla="*/ 132 w 132"/>
                  <a:gd name="T117" fmla="*/ 168 h 1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32" h="168">
                    <a:moveTo>
                      <a:pt x="36" y="72"/>
                    </a:moveTo>
                    <a:lnTo>
                      <a:pt x="36" y="96"/>
                    </a:lnTo>
                    <a:lnTo>
                      <a:pt x="30" y="102"/>
                    </a:lnTo>
                    <a:lnTo>
                      <a:pt x="30" y="138"/>
                    </a:lnTo>
                    <a:lnTo>
                      <a:pt x="36" y="156"/>
                    </a:lnTo>
                    <a:lnTo>
                      <a:pt x="42" y="168"/>
                    </a:lnTo>
                    <a:lnTo>
                      <a:pt x="54" y="168"/>
                    </a:lnTo>
                    <a:lnTo>
                      <a:pt x="60" y="162"/>
                    </a:lnTo>
                    <a:lnTo>
                      <a:pt x="72" y="156"/>
                    </a:lnTo>
                    <a:lnTo>
                      <a:pt x="84" y="144"/>
                    </a:lnTo>
                    <a:lnTo>
                      <a:pt x="90" y="132"/>
                    </a:lnTo>
                    <a:lnTo>
                      <a:pt x="90" y="114"/>
                    </a:lnTo>
                    <a:lnTo>
                      <a:pt x="96" y="102"/>
                    </a:lnTo>
                    <a:lnTo>
                      <a:pt x="114" y="84"/>
                    </a:lnTo>
                    <a:lnTo>
                      <a:pt x="126" y="84"/>
                    </a:lnTo>
                    <a:lnTo>
                      <a:pt x="120" y="72"/>
                    </a:lnTo>
                    <a:lnTo>
                      <a:pt x="132" y="66"/>
                    </a:lnTo>
                    <a:lnTo>
                      <a:pt x="132" y="48"/>
                    </a:lnTo>
                    <a:lnTo>
                      <a:pt x="114" y="48"/>
                    </a:lnTo>
                    <a:lnTo>
                      <a:pt x="108" y="42"/>
                    </a:lnTo>
                    <a:lnTo>
                      <a:pt x="102" y="42"/>
                    </a:lnTo>
                    <a:lnTo>
                      <a:pt x="102" y="24"/>
                    </a:lnTo>
                    <a:lnTo>
                      <a:pt x="108" y="12"/>
                    </a:lnTo>
                    <a:lnTo>
                      <a:pt x="108" y="0"/>
                    </a:lnTo>
                    <a:lnTo>
                      <a:pt x="120" y="0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48" y="30"/>
                    </a:lnTo>
                    <a:lnTo>
                      <a:pt x="42" y="36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18" y="18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18" y="54"/>
                    </a:lnTo>
                    <a:lnTo>
                      <a:pt x="30" y="60"/>
                    </a:lnTo>
                    <a:lnTo>
                      <a:pt x="36" y="66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3" name="Burkina Faso" descr="© INSCALE GmbH, 18.06.2010"/>
              <p:cNvSpPr>
                <a:spLocks/>
              </p:cNvSpPr>
              <p:nvPr/>
            </p:nvSpPr>
            <p:spPr bwMode="auto">
              <a:xfrm>
                <a:off x="2552" y="2000"/>
                <a:ext cx="146" cy="115"/>
              </a:xfrm>
              <a:custGeom>
                <a:avLst/>
                <a:gdLst>
                  <a:gd name="T0" fmla="*/ 2147483647 w 570"/>
                  <a:gd name="T1" fmla="*/ 2147483647 h 450"/>
                  <a:gd name="T2" fmla="*/ 2147483647 w 570"/>
                  <a:gd name="T3" fmla="*/ 2147483647 h 450"/>
                  <a:gd name="T4" fmla="*/ 2147483647 w 570"/>
                  <a:gd name="T5" fmla="*/ 2147483647 h 450"/>
                  <a:gd name="T6" fmla="*/ 2147483647 w 570"/>
                  <a:gd name="T7" fmla="*/ 2147483647 h 450"/>
                  <a:gd name="T8" fmla="*/ 2147483647 w 570"/>
                  <a:gd name="T9" fmla="*/ 2147483647 h 450"/>
                  <a:gd name="T10" fmla="*/ 2147483647 w 570"/>
                  <a:gd name="T11" fmla="*/ 2147483647 h 450"/>
                  <a:gd name="T12" fmla="*/ 2147483647 w 570"/>
                  <a:gd name="T13" fmla="*/ 2147483647 h 450"/>
                  <a:gd name="T14" fmla="*/ 2147483647 w 570"/>
                  <a:gd name="T15" fmla="*/ 2147483647 h 450"/>
                  <a:gd name="T16" fmla="*/ 2147483647 w 570"/>
                  <a:gd name="T17" fmla="*/ 2147483647 h 450"/>
                  <a:gd name="T18" fmla="*/ 2147483647 w 570"/>
                  <a:gd name="T19" fmla="*/ 2147483647 h 450"/>
                  <a:gd name="T20" fmla="*/ 2147483647 w 570"/>
                  <a:gd name="T21" fmla="*/ 2147483647 h 450"/>
                  <a:gd name="T22" fmla="*/ 2147483647 w 570"/>
                  <a:gd name="T23" fmla="*/ 2147483647 h 450"/>
                  <a:gd name="T24" fmla="*/ 2147483647 w 570"/>
                  <a:gd name="T25" fmla="*/ 2147483647 h 450"/>
                  <a:gd name="T26" fmla="*/ 2147483647 w 570"/>
                  <a:gd name="T27" fmla="*/ 2147483647 h 450"/>
                  <a:gd name="T28" fmla="*/ 2147483647 w 570"/>
                  <a:gd name="T29" fmla="*/ 2147483647 h 450"/>
                  <a:gd name="T30" fmla="*/ 2147483647 w 570"/>
                  <a:gd name="T31" fmla="*/ 2147483647 h 450"/>
                  <a:gd name="T32" fmla="*/ 2147483647 w 570"/>
                  <a:gd name="T33" fmla="*/ 2147483647 h 450"/>
                  <a:gd name="T34" fmla="*/ 2147483647 w 570"/>
                  <a:gd name="T35" fmla="*/ 2147483647 h 450"/>
                  <a:gd name="T36" fmla="*/ 2147483647 w 570"/>
                  <a:gd name="T37" fmla="*/ 2147483647 h 450"/>
                  <a:gd name="T38" fmla="*/ 2147483647 w 570"/>
                  <a:gd name="T39" fmla="*/ 2147483647 h 450"/>
                  <a:gd name="T40" fmla="*/ 2147483647 w 570"/>
                  <a:gd name="T41" fmla="*/ 2147483647 h 450"/>
                  <a:gd name="T42" fmla="*/ 2147483647 w 570"/>
                  <a:gd name="T43" fmla="*/ 2147483647 h 450"/>
                  <a:gd name="T44" fmla="*/ 2147483647 w 570"/>
                  <a:gd name="T45" fmla="*/ 2147483647 h 450"/>
                  <a:gd name="T46" fmla="*/ 2147483647 w 570"/>
                  <a:gd name="T47" fmla="*/ 2147483647 h 450"/>
                  <a:gd name="T48" fmla="*/ 2147483647 w 570"/>
                  <a:gd name="T49" fmla="*/ 2147483647 h 450"/>
                  <a:gd name="T50" fmla="*/ 2147483647 w 570"/>
                  <a:gd name="T51" fmla="*/ 2147483647 h 450"/>
                  <a:gd name="T52" fmla="*/ 2147483647 w 570"/>
                  <a:gd name="T53" fmla="*/ 2147483647 h 450"/>
                  <a:gd name="T54" fmla="*/ 2147483647 w 570"/>
                  <a:gd name="T55" fmla="*/ 2147483647 h 450"/>
                  <a:gd name="T56" fmla="*/ 2147483647 w 570"/>
                  <a:gd name="T57" fmla="*/ 2147483647 h 450"/>
                  <a:gd name="T58" fmla="*/ 2147483647 w 570"/>
                  <a:gd name="T59" fmla="*/ 2147483647 h 450"/>
                  <a:gd name="T60" fmla="*/ 2147483647 w 570"/>
                  <a:gd name="T61" fmla="*/ 2147483647 h 450"/>
                  <a:gd name="T62" fmla="*/ 2147483647 w 570"/>
                  <a:gd name="T63" fmla="*/ 2147483647 h 450"/>
                  <a:gd name="T64" fmla="*/ 2147483647 w 570"/>
                  <a:gd name="T65" fmla="*/ 2147483647 h 450"/>
                  <a:gd name="T66" fmla="*/ 2147483647 w 570"/>
                  <a:gd name="T67" fmla="*/ 0 h 450"/>
                  <a:gd name="T68" fmla="*/ 2147483647 w 570"/>
                  <a:gd name="T69" fmla="*/ 2147483647 h 450"/>
                  <a:gd name="T70" fmla="*/ 2147483647 w 570"/>
                  <a:gd name="T71" fmla="*/ 2147483647 h 450"/>
                  <a:gd name="T72" fmla="*/ 2147483647 w 570"/>
                  <a:gd name="T73" fmla="*/ 2147483647 h 450"/>
                  <a:gd name="T74" fmla="*/ 2147483647 w 570"/>
                  <a:gd name="T75" fmla="*/ 2147483647 h 450"/>
                  <a:gd name="T76" fmla="*/ 2147483647 w 570"/>
                  <a:gd name="T77" fmla="*/ 2147483647 h 450"/>
                  <a:gd name="T78" fmla="*/ 2147483647 w 570"/>
                  <a:gd name="T79" fmla="*/ 2147483647 h 450"/>
                  <a:gd name="T80" fmla="*/ 2147483647 w 570"/>
                  <a:gd name="T81" fmla="*/ 2147483647 h 450"/>
                  <a:gd name="T82" fmla="*/ 2147483647 w 570"/>
                  <a:gd name="T83" fmla="*/ 2147483647 h 450"/>
                  <a:gd name="T84" fmla="*/ 2147483647 w 570"/>
                  <a:gd name="T85" fmla="*/ 2147483647 h 450"/>
                  <a:gd name="T86" fmla="*/ 2147483647 w 570"/>
                  <a:gd name="T87" fmla="*/ 2147483647 h 450"/>
                  <a:gd name="T88" fmla="*/ 2147483647 w 570"/>
                  <a:gd name="T89" fmla="*/ 2147483647 h 450"/>
                  <a:gd name="T90" fmla="*/ 2147483647 w 570"/>
                  <a:gd name="T91" fmla="*/ 2147483647 h 450"/>
                  <a:gd name="T92" fmla="*/ 2147483647 w 570"/>
                  <a:gd name="T93" fmla="*/ 2147483647 h 450"/>
                  <a:gd name="T94" fmla="*/ 2147483647 w 570"/>
                  <a:gd name="T95" fmla="*/ 2147483647 h 450"/>
                  <a:gd name="T96" fmla="*/ 2147483647 w 570"/>
                  <a:gd name="T97" fmla="*/ 2147483647 h 450"/>
                  <a:gd name="T98" fmla="*/ 2147483647 w 570"/>
                  <a:gd name="T99" fmla="*/ 2147483647 h 450"/>
                  <a:gd name="T100" fmla="*/ 2147483647 w 570"/>
                  <a:gd name="T101" fmla="*/ 2147483647 h 450"/>
                  <a:gd name="T102" fmla="*/ 2147483647 w 570"/>
                  <a:gd name="T103" fmla="*/ 2147483647 h 45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70"/>
                  <a:gd name="T157" fmla="*/ 0 h 450"/>
                  <a:gd name="T158" fmla="*/ 570 w 570"/>
                  <a:gd name="T159" fmla="*/ 450 h 45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70" h="450">
                    <a:moveTo>
                      <a:pt x="0" y="312"/>
                    </a:moveTo>
                    <a:lnTo>
                      <a:pt x="6" y="366"/>
                    </a:lnTo>
                    <a:lnTo>
                      <a:pt x="6" y="390"/>
                    </a:lnTo>
                    <a:lnTo>
                      <a:pt x="30" y="384"/>
                    </a:lnTo>
                    <a:lnTo>
                      <a:pt x="30" y="390"/>
                    </a:lnTo>
                    <a:lnTo>
                      <a:pt x="36" y="396"/>
                    </a:lnTo>
                    <a:lnTo>
                      <a:pt x="36" y="408"/>
                    </a:lnTo>
                    <a:lnTo>
                      <a:pt x="42" y="420"/>
                    </a:lnTo>
                    <a:lnTo>
                      <a:pt x="54" y="426"/>
                    </a:lnTo>
                    <a:lnTo>
                      <a:pt x="60" y="432"/>
                    </a:lnTo>
                    <a:lnTo>
                      <a:pt x="72" y="432"/>
                    </a:lnTo>
                    <a:lnTo>
                      <a:pt x="78" y="438"/>
                    </a:lnTo>
                    <a:lnTo>
                      <a:pt x="90" y="438"/>
                    </a:lnTo>
                    <a:lnTo>
                      <a:pt x="96" y="432"/>
                    </a:lnTo>
                    <a:lnTo>
                      <a:pt x="96" y="426"/>
                    </a:lnTo>
                    <a:lnTo>
                      <a:pt x="120" y="414"/>
                    </a:lnTo>
                    <a:lnTo>
                      <a:pt x="150" y="414"/>
                    </a:lnTo>
                    <a:lnTo>
                      <a:pt x="168" y="420"/>
                    </a:lnTo>
                    <a:lnTo>
                      <a:pt x="186" y="438"/>
                    </a:lnTo>
                    <a:lnTo>
                      <a:pt x="186" y="450"/>
                    </a:lnTo>
                    <a:lnTo>
                      <a:pt x="204" y="444"/>
                    </a:lnTo>
                    <a:lnTo>
                      <a:pt x="198" y="450"/>
                    </a:lnTo>
                    <a:lnTo>
                      <a:pt x="198" y="396"/>
                    </a:lnTo>
                    <a:lnTo>
                      <a:pt x="192" y="366"/>
                    </a:lnTo>
                    <a:lnTo>
                      <a:pt x="186" y="366"/>
                    </a:lnTo>
                    <a:lnTo>
                      <a:pt x="186" y="348"/>
                    </a:lnTo>
                    <a:lnTo>
                      <a:pt x="192" y="336"/>
                    </a:lnTo>
                    <a:lnTo>
                      <a:pt x="198" y="330"/>
                    </a:lnTo>
                    <a:lnTo>
                      <a:pt x="354" y="330"/>
                    </a:lnTo>
                    <a:lnTo>
                      <a:pt x="378" y="318"/>
                    </a:lnTo>
                    <a:lnTo>
                      <a:pt x="396" y="324"/>
                    </a:lnTo>
                    <a:lnTo>
                      <a:pt x="414" y="324"/>
                    </a:lnTo>
                    <a:lnTo>
                      <a:pt x="438" y="330"/>
                    </a:lnTo>
                    <a:lnTo>
                      <a:pt x="456" y="330"/>
                    </a:lnTo>
                    <a:lnTo>
                      <a:pt x="462" y="318"/>
                    </a:lnTo>
                    <a:lnTo>
                      <a:pt x="474" y="318"/>
                    </a:lnTo>
                    <a:lnTo>
                      <a:pt x="480" y="306"/>
                    </a:lnTo>
                    <a:lnTo>
                      <a:pt x="498" y="288"/>
                    </a:lnTo>
                    <a:lnTo>
                      <a:pt x="528" y="288"/>
                    </a:lnTo>
                    <a:lnTo>
                      <a:pt x="534" y="294"/>
                    </a:lnTo>
                    <a:lnTo>
                      <a:pt x="534" y="282"/>
                    </a:lnTo>
                    <a:lnTo>
                      <a:pt x="540" y="282"/>
                    </a:lnTo>
                    <a:lnTo>
                      <a:pt x="546" y="276"/>
                    </a:lnTo>
                    <a:lnTo>
                      <a:pt x="558" y="276"/>
                    </a:lnTo>
                    <a:lnTo>
                      <a:pt x="564" y="258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40" y="216"/>
                    </a:lnTo>
                    <a:lnTo>
                      <a:pt x="564" y="210"/>
                    </a:lnTo>
                    <a:lnTo>
                      <a:pt x="558" y="198"/>
                    </a:lnTo>
                    <a:lnTo>
                      <a:pt x="546" y="186"/>
                    </a:lnTo>
                    <a:lnTo>
                      <a:pt x="534" y="186"/>
                    </a:lnTo>
                    <a:lnTo>
                      <a:pt x="522" y="198"/>
                    </a:lnTo>
                    <a:lnTo>
                      <a:pt x="504" y="198"/>
                    </a:lnTo>
                    <a:lnTo>
                      <a:pt x="498" y="186"/>
                    </a:lnTo>
                    <a:lnTo>
                      <a:pt x="486" y="180"/>
                    </a:lnTo>
                    <a:lnTo>
                      <a:pt x="462" y="156"/>
                    </a:lnTo>
                    <a:lnTo>
                      <a:pt x="462" y="150"/>
                    </a:lnTo>
                    <a:lnTo>
                      <a:pt x="480" y="132"/>
                    </a:lnTo>
                    <a:lnTo>
                      <a:pt x="468" y="132"/>
                    </a:lnTo>
                    <a:lnTo>
                      <a:pt x="468" y="114"/>
                    </a:lnTo>
                    <a:lnTo>
                      <a:pt x="444" y="114"/>
                    </a:lnTo>
                    <a:lnTo>
                      <a:pt x="432" y="108"/>
                    </a:lnTo>
                    <a:lnTo>
                      <a:pt x="420" y="84"/>
                    </a:lnTo>
                    <a:lnTo>
                      <a:pt x="420" y="60"/>
                    </a:lnTo>
                    <a:lnTo>
                      <a:pt x="414" y="48"/>
                    </a:lnTo>
                    <a:lnTo>
                      <a:pt x="414" y="12"/>
                    </a:lnTo>
                    <a:lnTo>
                      <a:pt x="390" y="0"/>
                    </a:lnTo>
                    <a:lnTo>
                      <a:pt x="342" y="0"/>
                    </a:lnTo>
                    <a:lnTo>
                      <a:pt x="324" y="18"/>
                    </a:lnTo>
                    <a:lnTo>
                      <a:pt x="300" y="18"/>
                    </a:lnTo>
                    <a:lnTo>
                      <a:pt x="282" y="42"/>
                    </a:lnTo>
                    <a:lnTo>
                      <a:pt x="258" y="42"/>
                    </a:lnTo>
                    <a:lnTo>
                      <a:pt x="258" y="60"/>
                    </a:lnTo>
                    <a:lnTo>
                      <a:pt x="252" y="66"/>
                    </a:lnTo>
                    <a:lnTo>
                      <a:pt x="252" y="72"/>
                    </a:lnTo>
                    <a:lnTo>
                      <a:pt x="240" y="72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16" y="66"/>
                    </a:lnTo>
                    <a:lnTo>
                      <a:pt x="210" y="78"/>
                    </a:lnTo>
                    <a:lnTo>
                      <a:pt x="198" y="84"/>
                    </a:lnTo>
                    <a:lnTo>
                      <a:pt x="192" y="96"/>
                    </a:lnTo>
                    <a:lnTo>
                      <a:pt x="186" y="102"/>
                    </a:lnTo>
                    <a:lnTo>
                      <a:pt x="186" y="108"/>
                    </a:lnTo>
                    <a:lnTo>
                      <a:pt x="168" y="108"/>
                    </a:lnTo>
                    <a:lnTo>
                      <a:pt x="168" y="144"/>
                    </a:lnTo>
                    <a:lnTo>
                      <a:pt x="144" y="150"/>
                    </a:lnTo>
                    <a:lnTo>
                      <a:pt x="114" y="120"/>
                    </a:lnTo>
                    <a:lnTo>
                      <a:pt x="96" y="150"/>
                    </a:lnTo>
                    <a:lnTo>
                      <a:pt x="102" y="156"/>
                    </a:lnTo>
                    <a:lnTo>
                      <a:pt x="102" y="186"/>
                    </a:lnTo>
                    <a:lnTo>
                      <a:pt x="84" y="186"/>
                    </a:lnTo>
                    <a:lnTo>
                      <a:pt x="84" y="216"/>
                    </a:lnTo>
                    <a:lnTo>
                      <a:pt x="78" y="222"/>
                    </a:lnTo>
                    <a:lnTo>
                      <a:pt x="72" y="222"/>
                    </a:lnTo>
                    <a:lnTo>
                      <a:pt x="78" y="228"/>
                    </a:lnTo>
                    <a:lnTo>
                      <a:pt x="78" y="240"/>
                    </a:lnTo>
                    <a:lnTo>
                      <a:pt x="42" y="240"/>
                    </a:lnTo>
                    <a:lnTo>
                      <a:pt x="36" y="246"/>
                    </a:lnTo>
                    <a:lnTo>
                      <a:pt x="30" y="246"/>
                    </a:lnTo>
                    <a:lnTo>
                      <a:pt x="12" y="258"/>
                    </a:lnTo>
                    <a:lnTo>
                      <a:pt x="36" y="288"/>
                    </a:lnTo>
                    <a:lnTo>
                      <a:pt x="24" y="312"/>
                    </a:lnTo>
                    <a:lnTo>
                      <a:pt x="0" y="31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4" name="Botswana" descr="© INSCALE GmbH, 18.06.2010"/>
              <p:cNvSpPr>
                <a:spLocks/>
              </p:cNvSpPr>
              <p:nvPr/>
            </p:nvSpPr>
            <p:spPr bwMode="auto">
              <a:xfrm>
                <a:off x="3011" y="2676"/>
                <a:ext cx="166" cy="187"/>
              </a:xfrm>
              <a:custGeom>
                <a:avLst/>
                <a:gdLst>
                  <a:gd name="T0" fmla="*/ 2147483647 w 648"/>
                  <a:gd name="T1" fmla="*/ 2147483647 h 732"/>
                  <a:gd name="T2" fmla="*/ 2147483647 w 648"/>
                  <a:gd name="T3" fmla="*/ 2147483647 h 732"/>
                  <a:gd name="T4" fmla="*/ 2147483647 w 648"/>
                  <a:gd name="T5" fmla="*/ 2147483647 h 732"/>
                  <a:gd name="T6" fmla="*/ 2147483647 w 648"/>
                  <a:gd name="T7" fmla="*/ 2147483647 h 732"/>
                  <a:gd name="T8" fmla="*/ 2147483647 w 648"/>
                  <a:gd name="T9" fmla="*/ 2147483647 h 732"/>
                  <a:gd name="T10" fmla="*/ 2147483647 w 648"/>
                  <a:gd name="T11" fmla="*/ 2147483647 h 732"/>
                  <a:gd name="T12" fmla="*/ 2147483647 w 648"/>
                  <a:gd name="T13" fmla="*/ 2147483647 h 732"/>
                  <a:gd name="T14" fmla="*/ 2147483647 w 648"/>
                  <a:gd name="T15" fmla="*/ 2147483647 h 732"/>
                  <a:gd name="T16" fmla="*/ 2147483647 w 648"/>
                  <a:gd name="T17" fmla="*/ 2147483647 h 732"/>
                  <a:gd name="T18" fmla="*/ 2147483647 w 648"/>
                  <a:gd name="T19" fmla="*/ 2147483647 h 732"/>
                  <a:gd name="T20" fmla="*/ 2147483647 w 648"/>
                  <a:gd name="T21" fmla="*/ 2147483647 h 732"/>
                  <a:gd name="T22" fmla="*/ 2147483647 w 648"/>
                  <a:gd name="T23" fmla="*/ 2147483647 h 732"/>
                  <a:gd name="T24" fmla="*/ 2147483647 w 648"/>
                  <a:gd name="T25" fmla="*/ 2147483647 h 732"/>
                  <a:gd name="T26" fmla="*/ 2147483647 w 648"/>
                  <a:gd name="T27" fmla="*/ 2147483647 h 732"/>
                  <a:gd name="T28" fmla="*/ 2147483647 w 648"/>
                  <a:gd name="T29" fmla="*/ 2147483647 h 732"/>
                  <a:gd name="T30" fmla="*/ 2147483647 w 648"/>
                  <a:gd name="T31" fmla="*/ 2147483647 h 732"/>
                  <a:gd name="T32" fmla="*/ 2147483647 w 648"/>
                  <a:gd name="T33" fmla="*/ 2147483647 h 732"/>
                  <a:gd name="T34" fmla="*/ 2147483647 w 648"/>
                  <a:gd name="T35" fmla="*/ 2147483647 h 732"/>
                  <a:gd name="T36" fmla="*/ 2147483647 w 648"/>
                  <a:gd name="T37" fmla="*/ 2147483647 h 732"/>
                  <a:gd name="T38" fmla="*/ 2147483647 w 648"/>
                  <a:gd name="T39" fmla="*/ 2147483647 h 732"/>
                  <a:gd name="T40" fmla="*/ 2147483647 w 648"/>
                  <a:gd name="T41" fmla="*/ 2147483647 h 732"/>
                  <a:gd name="T42" fmla="*/ 2147483647 w 648"/>
                  <a:gd name="T43" fmla="*/ 2147483647 h 732"/>
                  <a:gd name="T44" fmla="*/ 2147483647 w 648"/>
                  <a:gd name="T45" fmla="*/ 2147483647 h 732"/>
                  <a:gd name="T46" fmla="*/ 2147483647 w 648"/>
                  <a:gd name="T47" fmla="*/ 2147483647 h 732"/>
                  <a:gd name="T48" fmla="*/ 2147483647 w 648"/>
                  <a:gd name="T49" fmla="*/ 2147483647 h 732"/>
                  <a:gd name="T50" fmla="*/ 2147483647 w 648"/>
                  <a:gd name="T51" fmla="*/ 2147483647 h 732"/>
                  <a:gd name="T52" fmla="*/ 2147483647 w 648"/>
                  <a:gd name="T53" fmla="*/ 2147483647 h 732"/>
                  <a:gd name="T54" fmla="*/ 2147483647 w 648"/>
                  <a:gd name="T55" fmla="*/ 2147483647 h 732"/>
                  <a:gd name="T56" fmla="*/ 2147483647 w 648"/>
                  <a:gd name="T57" fmla="*/ 2147483647 h 732"/>
                  <a:gd name="T58" fmla="*/ 2147483647 w 648"/>
                  <a:gd name="T59" fmla="*/ 2147483647 h 732"/>
                  <a:gd name="T60" fmla="*/ 2147483647 w 648"/>
                  <a:gd name="T61" fmla="*/ 2147483647 h 732"/>
                  <a:gd name="T62" fmla="*/ 2147483647 w 648"/>
                  <a:gd name="T63" fmla="*/ 2147483647 h 732"/>
                  <a:gd name="T64" fmla="*/ 2147483647 w 648"/>
                  <a:gd name="T65" fmla="*/ 2147483647 h 732"/>
                  <a:gd name="T66" fmla="*/ 2147483647 w 648"/>
                  <a:gd name="T67" fmla="*/ 2147483647 h 732"/>
                  <a:gd name="T68" fmla="*/ 2147483647 w 648"/>
                  <a:gd name="T69" fmla="*/ 2147483647 h 732"/>
                  <a:gd name="T70" fmla="*/ 2147483647 w 648"/>
                  <a:gd name="T71" fmla="*/ 2147483647 h 732"/>
                  <a:gd name="T72" fmla="*/ 2147483647 w 648"/>
                  <a:gd name="T73" fmla="*/ 2147483647 h 732"/>
                  <a:gd name="T74" fmla="*/ 2147483647 w 648"/>
                  <a:gd name="T75" fmla="*/ 2147483647 h 732"/>
                  <a:gd name="T76" fmla="*/ 2147483647 w 648"/>
                  <a:gd name="T77" fmla="*/ 2147483647 h 732"/>
                  <a:gd name="T78" fmla="*/ 2147483647 w 648"/>
                  <a:gd name="T79" fmla="*/ 2147483647 h 732"/>
                  <a:gd name="T80" fmla="*/ 2147483647 w 648"/>
                  <a:gd name="T81" fmla="*/ 2147483647 h 732"/>
                  <a:gd name="T82" fmla="*/ 2147483647 w 648"/>
                  <a:gd name="T83" fmla="*/ 2147483647 h 732"/>
                  <a:gd name="T84" fmla="*/ 2147483647 w 648"/>
                  <a:gd name="T85" fmla="*/ 2147483647 h 732"/>
                  <a:gd name="T86" fmla="*/ 2147483647 w 648"/>
                  <a:gd name="T87" fmla="*/ 2147483647 h 732"/>
                  <a:gd name="T88" fmla="*/ 2147483647 w 648"/>
                  <a:gd name="T89" fmla="*/ 2147483647 h 732"/>
                  <a:gd name="T90" fmla="*/ 2147483647 w 648"/>
                  <a:gd name="T91" fmla="*/ 2147483647 h 732"/>
                  <a:gd name="T92" fmla="*/ 2147483647 w 648"/>
                  <a:gd name="T93" fmla="*/ 2147483647 h 732"/>
                  <a:gd name="T94" fmla="*/ 2147483647 w 648"/>
                  <a:gd name="T95" fmla="*/ 0 h 732"/>
                  <a:gd name="T96" fmla="*/ 2147483647 w 648"/>
                  <a:gd name="T97" fmla="*/ 2147483647 h 732"/>
                  <a:gd name="T98" fmla="*/ 2147483647 w 648"/>
                  <a:gd name="T99" fmla="*/ 2147483647 h 732"/>
                  <a:gd name="T100" fmla="*/ 2147483647 w 648"/>
                  <a:gd name="T101" fmla="*/ 2147483647 h 732"/>
                  <a:gd name="T102" fmla="*/ 2147483647 w 648"/>
                  <a:gd name="T103" fmla="*/ 2147483647 h 732"/>
                  <a:gd name="T104" fmla="*/ 2147483647 w 648"/>
                  <a:gd name="T105" fmla="*/ 2147483647 h 732"/>
                  <a:gd name="T106" fmla="*/ 2147483647 w 648"/>
                  <a:gd name="T107" fmla="*/ 2147483647 h 732"/>
                  <a:gd name="T108" fmla="*/ 2147483647 w 648"/>
                  <a:gd name="T109" fmla="*/ 2147483647 h 732"/>
                  <a:gd name="T110" fmla="*/ 2147483647 w 648"/>
                  <a:gd name="T111" fmla="*/ 2147483647 h 732"/>
                  <a:gd name="T112" fmla="*/ 2147483647 w 648"/>
                  <a:gd name="T113" fmla="*/ 2147483647 h 732"/>
                  <a:gd name="T114" fmla="*/ 0 w 648"/>
                  <a:gd name="T115" fmla="*/ 2147483647 h 73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48"/>
                  <a:gd name="T175" fmla="*/ 0 h 732"/>
                  <a:gd name="T176" fmla="*/ 648 w 648"/>
                  <a:gd name="T177" fmla="*/ 732 h 73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48" h="732">
                    <a:moveTo>
                      <a:pt x="0" y="570"/>
                    </a:moveTo>
                    <a:lnTo>
                      <a:pt x="12" y="576"/>
                    </a:lnTo>
                    <a:lnTo>
                      <a:pt x="18" y="582"/>
                    </a:lnTo>
                    <a:lnTo>
                      <a:pt x="30" y="588"/>
                    </a:lnTo>
                    <a:lnTo>
                      <a:pt x="36" y="594"/>
                    </a:lnTo>
                    <a:lnTo>
                      <a:pt x="42" y="612"/>
                    </a:lnTo>
                    <a:lnTo>
                      <a:pt x="48" y="624"/>
                    </a:lnTo>
                    <a:lnTo>
                      <a:pt x="48" y="642"/>
                    </a:lnTo>
                    <a:lnTo>
                      <a:pt x="54" y="648"/>
                    </a:lnTo>
                    <a:lnTo>
                      <a:pt x="54" y="672"/>
                    </a:lnTo>
                    <a:lnTo>
                      <a:pt x="48" y="684"/>
                    </a:lnTo>
                    <a:lnTo>
                      <a:pt x="48" y="690"/>
                    </a:lnTo>
                    <a:lnTo>
                      <a:pt x="42" y="702"/>
                    </a:lnTo>
                    <a:lnTo>
                      <a:pt x="42" y="732"/>
                    </a:lnTo>
                    <a:lnTo>
                      <a:pt x="120" y="732"/>
                    </a:lnTo>
                    <a:lnTo>
                      <a:pt x="120" y="714"/>
                    </a:lnTo>
                    <a:lnTo>
                      <a:pt x="144" y="714"/>
                    </a:lnTo>
                    <a:lnTo>
                      <a:pt x="144" y="708"/>
                    </a:lnTo>
                    <a:lnTo>
                      <a:pt x="150" y="702"/>
                    </a:lnTo>
                    <a:lnTo>
                      <a:pt x="156" y="690"/>
                    </a:lnTo>
                    <a:lnTo>
                      <a:pt x="162" y="684"/>
                    </a:lnTo>
                    <a:lnTo>
                      <a:pt x="168" y="684"/>
                    </a:lnTo>
                    <a:lnTo>
                      <a:pt x="174" y="678"/>
                    </a:lnTo>
                    <a:lnTo>
                      <a:pt x="186" y="678"/>
                    </a:lnTo>
                    <a:lnTo>
                      <a:pt x="186" y="654"/>
                    </a:lnTo>
                    <a:lnTo>
                      <a:pt x="192" y="642"/>
                    </a:lnTo>
                    <a:lnTo>
                      <a:pt x="192" y="630"/>
                    </a:lnTo>
                    <a:lnTo>
                      <a:pt x="198" y="618"/>
                    </a:lnTo>
                    <a:lnTo>
                      <a:pt x="204" y="612"/>
                    </a:lnTo>
                    <a:lnTo>
                      <a:pt x="216" y="606"/>
                    </a:lnTo>
                    <a:lnTo>
                      <a:pt x="228" y="606"/>
                    </a:lnTo>
                    <a:lnTo>
                      <a:pt x="240" y="612"/>
                    </a:lnTo>
                    <a:lnTo>
                      <a:pt x="246" y="618"/>
                    </a:lnTo>
                    <a:lnTo>
                      <a:pt x="258" y="624"/>
                    </a:lnTo>
                    <a:lnTo>
                      <a:pt x="270" y="636"/>
                    </a:lnTo>
                    <a:lnTo>
                      <a:pt x="300" y="636"/>
                    </a:lnTo>
                    <a:lnTo>
                      <a:pt x="306" y="642"/>
                    </a:lnTo>
                    <a:lnTo>
                      <a:pt x="318" y="648"/>
                    </a:lnTo>
                    <a:lnTo>
                      <a:pt x="324" y="654"/>
                    </a:lnTo>
                    <a:lnTo>
                      <a:pt x="336" y="654"/>
                    </a:lnTo>
                    <a:lnTo>
                      <a:pt x="348" y="648"/>
                    </a:lnTo>
                    <a:lnTo>
                      <a:pt x="354" y="642"/>
                    </a:lnTo>
                    <a:lnTo>
                      <a:pt x="360" y="648"/>
                    </a:lnTo>
                    <a:lnTo>
                      <a:pt x="372" y="648"/>
                    </a:lnTo>
                    <a:lnTo>
                      <a:pt x="384" y="642"/>
                    </a:lnTo>
                    <a:lnTo>
                      <a:pt x="390" y="636"/>
                    </a:lnTo>
                    <a:lnTo>
                      <a:pt x="396" y="624"/>
                    </a:lnTo>
                    <a:lnTo>
                      <a:pt x="402" y="606"/>
                    </a:lnTo>
                    <a:lnTo>
                      <a:pt x="408" y="594"/>
                    </a:lnTo>
                    <a:lnTo>
                      <a:pt x="408" y="582"/>
                    </a:lnTo>
                    <a:lnTo>
                      <a:pt x="426" y="564"/>
                    </a:lnTo>
                    <a:lnTo>
                      <a:pt x="444" y="558"/>
                    </a:lnTo>
                    <a:lnTo>
                      <a:pt x="456" y="552"/>
                    </a:lnTo>
                    <a:lnTo>
                      <a:pt x="462" y="546"/>
                    </a:lnTo>
                    <a:lnTo>
                      <a:pt x="468" y="534"/>
                    </a:lnTo>
                    <a:lnTo>
                      <a:pt x="480" y="528"/>
                    </a:lnTo>
                    <a:lnTo>
                      <a:pt x="480" y="492"/>
                    </a:lnTo>
                    <a:lnTo>
                      <a:pt x="492" y="468"/>
                    </a:lnTo>
                    <a:lnTo>
                      <a:pt x="504" y="462"/>
                    </a:lnTo>
                    <a:lnTo>
                      <a:pt x="510" y="462"/>
                    </a:lnTo>
                    <a:lnTo>
                      <a:pt x="522" y="456"/>
                    </a:lnTo>
                    <a:lnTo>
                      <a:pt x="564" y="414"/>
                    </a:lnTo>
                    <a:lnTo>
                      <a:pt x="576" y="390"/>
                    </a:lnTo>
                    <a:lnTo>
                      <a:pt x="582" y="384"/>
                    </a:lnTo>
                    <a:lnTo>
                      <a:pt x="594" y="384"/>
                    </a:lnTo>
                    <a:lnTo>
                      <a:pt x="606" y="378"/>
                    </a:lnTo>
                    <a:lnTo>
                      <a:pt x="618" y="378"/>
                    </a:lnTo>
                    <a:lnTo>
                      <a:pt x="630" y="354"/>
                    </a:lnTo>
                    <a:lnTo>
                      <a:pt x="648" y="354"/>
                    </a:lnTo>
                    <a:lnTo>
                      <a:pt x="648" y="348"/>
                    </a:lnTo>
                    <a:lnTo>
                      <a:pt x="642" y="336"/>
                    </a:lnTo>
                    <a:lnTo>
                      <a:pt x="624" y="318"/>
                    </a:lnTo>
                    <a:lnTo>
                      <a:pt x="606" y="312"/>
                    </a:lnTo>
                    <a:lnTo>
                      <a:pt x="594" y="312"/>
                    </a:lnTo>
                    <a:lnTo>
                      <a:pt x="576" y="306"/>
                    </a:lnTo>
                    <a:lnTo>
                      <a:pt x="564" y="306"/>
                    </a:lnTo>
                    <a:lnTo>
                      <a:pt x="564" y="276"/>
                    </a:lnTo>
                    <a:lnTo>
                      <a:pt x="546" y="276"/>
                    </a:lnTo>
                    <a:lnTo>
                      <a:pt x="546" y="246"/>
                    </a:lnTo>
                    <a:lnTo>
                      <a:pt x="552" y="240"/>
                    </a:lnTo>
                    <a:lnTo>
                      <a:pt x="546" y="216"/>
                    </a:lnTo>
                    <a:lnTo>
                      <a:pt x="516" y="216"/>
                    </a:lnTo>
                    <a:lnTo>
                      <a:pt x="516" y="186"/>
                    </a:lnTo>
                    <a:lnTo>
                      <a:pt x="510" y="180"/>
                    </a:lnTo>
                    <a:lnTo>
                      <a:pt x="480" y="180"/>
                    </a:lnTo>
                    <a:lnTo>
                      <a:pt x="462" y="162"/>
                    </a:lnTo>
                    <a:lnTo>
                      <a:pt x="450" y="156"/>
                    </a:lnTo>
                    <a:lnTo>
                      <a:pt x="432" y="120"/>
                    </a:lnTo>
                    <a:lnTo>
                      <a:pt x="432" y="96"/>
                    </a:lnTo>
                    <a:lnTo>
                      <a:pt x="426" y="90"/>
                    </a:lnTo>
                    <a:lnTo>
                      <a:pt x="414" y="66"/>
                    </a:lnTo>
                    <a:lnTo>
                      <a:pt x="408" y="60"/>
                    </a:lnTo>
                    <a:lnTo>
                      <a:pt x="396" y="60"/>
                    </a:lnTo>
                    <a:lnTo>
                      <a:pt x="396" y="30"/>
                    </a:lnTo>
                    <a:lnTo>
                      <a:pt x="384" y="18"/>
                    </a:lnTo>
                    <a:lnTo>
                      <a:pt x="378" y="0"/>
                    </a:lnTo>
                    <a:lnTo>
                      <a:pt x="342" y="6"/>
                    </a:lnTo>
                    <a:lnTo>
                      <a:pt x="330" y="18"/>
                    </a:lnTo>
                    <a:lnTo>
                      <a:pt x="306" y="18"/>
                    </a:lnTo>
                    <a:lnTo>
                      <a:pt x="264" y="60"/>
                    </a:lnTo>
                    <a:lnTo>
                      <a:pt x="258" y="60"/>
                    </a:lnTo>
                    <a:lnTo>
                      <a:pt x="258" y="42"/>
                    </a:lnTo>
                    <a:lnTo>
                      <a:pt x="252" y="42"/>
                    </a:lnTo>
                    <a:lnTo>
                      <a:pt x="252" y="24"/>
                    </a:lnTo>
                    <a:lnTo>
                      <a:pt x="246" y="18"/>
                    </a:lnTo>
                    <a:lnTo>
                      <a:pt x="228" y="18"/>
                    </a:lnTo>
                    <a:lnTo>
                      <a:pt x="216" y="24"/>
                    </a:lnTo>
                    <a:lnTo>
                      <a:pt x="168" y="36"/>
                    </a:lnTo>
                    <a:lnTo>
                      <a:pt x="132" y="36"/>
                    </a:lnTo>
                    <a:lnTo>
                      <a:pt x="114" y="42"/>
                    </a:lnTo>
                    <a:lnTo>
                      <a:pt x="78" y="42"/>
                    </a:lnTo>
                    <a:lnTo>
                      <a:pt x="78" y="216"/>
                    </a:lnTo>
                    <a:lnTo>
                      <a:pt x="72" y="222"/>
                    </a:lnTo>
                    <a:lnTo>
                      <a:pt x="78" y="348"/>
                    </a:lnTo>
                    <a:lnTo>
                      <a:pt x="6" y="348"/>
                    </a:lnTo>
                    <a:lnTo>
                      <a:pt x="0" y="57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5" name="Benin" descr="© INSCALE GmbH, 18.06.2010"/>
              <p:cNvSpPr>
                <a:spLocks/>
              </p:cNvSpPr>
              <p:nvPr/>
            </p:nvSpPr>
            <p:spPr bwMode="auto">
              <a:xfrm>
                <a:off x="2667" y="2055"/>
                <a:ext cx="57" cy="127"/>
              </a:xfrm>
              <a:custGeom>
                <a:avLst/>
                <a:gdLst>
                  <a:gd name="T0" fmla="*/ 2147483647 w 222"/>
                  <a:gd name="T1" fmla="*/ 2147483647 h 498"/>
                  <a:gd name="T2" fmla="*/ 2147483647 w 222"/>
                  <a:gd name="T3" fmla="*/ 2147483647 h 498"/>
                  <a:gd name="T4" fmla="*/ 2147483647 w 222"/>
                  <a:gd name="T5" fmla="*/ 2147483647 h 498"/>
                  <a:gd name="T6" fmla="*/ 2147483647 w 222"/>
                  <a:gd name="T7" fmla="*/ 2147483647 h 498"/>
                  <a:gd name="T8" fmla="*/ 2147483647 w 222"/>
                  <a:gd name="T9" fmla="*/ 2147483647 h 498"/>
                  <a:gd name="T10" fmla="*/ 2147483647 w 222"/>
                  <a:gd name="T11" fmla="*/ 2147483647 h 498"/>
                  <a:gd name="T12" fmla="*/ 2147483647 w 222"/>
                  <a:gd name="T13" fmla="*/ 2147483647 h 498"/>
                  <a:gd name="T14" fmla="*/ 2147483647 w 222"/>
                  <a:gd name="T15" fmla="*/ 2147483647 h 498"/>
                  <a:gd name="T16" fmla="*/ 2147483647 w 222"/>
                  <a:gd name="T17" fmla="*/ 2147483647 h 498"/>
                  <a:gd name="T18" fmla="*/ 2147483647 w 222"/>
                  <a:gd name="T19" fmla="*/ 2147483647 h 498"/>
                  <a:gd name="T20" fmla="*/ 2147483647 w 222"/>
                  <a:gd name="T21" fmla="*/ 2147483647 h 498"/>
                  <a:gd name="T22" fmla="*/ 2147483647 w 222"/>
                  <a:gd name="T23" fmla="*/ 2147483647 h 498"/>
                  <a:gd name="T24" fmla="*/ 2147483647 w 222"/>
                  <a:gd name="T25" fmla="*/ 2147483647 h 498"/>
                  <a:gd name="T26" fmla="*/ 2147483647 w 222"/>
                  <a:gd name="T27" fmla="*/ 2147483647 h 498"/>
                  <a:gd name="T28" fmla="*/ 2147483647 w 222"/>
                  <a:gd name="T29" fmla="*/ 2147483647 h 498"/>
                  <a:gd name="T30" fmla="*/ 2147483647 w 222"/>
                  <a:gd name="T31" fmla="*/ 2147483647 h 498"/>
                  <a:gd name="T32" fmla="*/ 2147483647 w 222"/>
                  <a:gd name="T33" fmla="*/ 2147483647 h 498"/>
                  <a:gd name="T34" fmla="*/ 2147483647 w 222"/>
                  <a:gd name="T35" fmla="*/ 2147483647 h 498"/>
                  <a:gd name="T36" fmla="*/ 2147483647 w 222"/>
                  <a:gd name="T37" fmla="*/ 2147483647 h 498"/>
                  <a:gd name="T38" fmla="*/ 2147483647 w 222"/>
                  <a:gd name="T39" fmla="*/ 2147483647 h 498"/>
                  <a:gd name="T40" fmla="*/ 2147483647 w 222"/>
                  <a:gd name="T41" fmla="*/ 2147483647 h 498"/>
                  <a:gd name="T42" fmla="*/ 2147483647 w 222"/>
                  <a:gd name="T43" fmla="*/ 2147483647 h 498"/>
                  <a:gd name="T44" fmla="*/ 2147483647 w 222"/>
                  <a:gd name="T45" fmla="*/ 2147483647 h 498"/>
                  <a:gd name="T46" fmla="*/ 0 w 222"/>
                  <a:gd name="T47" fmla="*/ 2147483647 h 498"/>
                  <a:gd name="T48" fmla="*/ 2147483647 w 222"/>
                  <a:gd name="T49" fmla="*/ 2147483647 h 498"/>
                  <a:gd name="T50" fmla="*/ 2147483647 w 222"/>
                  <a:gd name="T51" fmla="*/ 2147483647 h 498"/>
                  <a:gd name="T52" fmla="*/ 2147483647 w 222"/>
                  <a:gd name="T53" fmla="*/ 2147483647 h 498"/>
                  <a:gd name="T54" fmla="*/ 2147483647 w 222"/>
                  <a:gd name="T55" fmla="*/ 2147483647 h 498"/>
                  <a:gd name="T56" fmla="*/ 2147483647 w 222"/>
                  <a:gd name="T57" fmla="*/ 2147483647 h 498"/>
                  <a:gd name="T58" fmla="*/ 2147483647 w 222"/>
                  <a:gd name="T59" fmla="*/ 2147483647 h 498"/>
                  <a:gd name="T60" fmla="*/ 2147483647 w 222"/>
                  <a:gd name="T61" fmla="*/ 2147483647 h 498"/>
                  <a:gd name="T62" fmla="*/ 2147483647 w 222"/>
                  <a:gd name="T63" fmla="*/ 2147483647 h 498"/>
                  <a:gd name="T64" fmla="*/ 2147483647 w 222"/>
                  <a:gd name="T65" fmla="*/ 2147483647 h 498"/>
                  <a:gd name="T66" fmla="*/ 2147483647 w 222"/>
                  <a:gd name="T67" fmla="*/ 2147483647 h 498"/>
                  <a:gd name="T68" fmla="*/ 2147483647 w 222"/>
                  <a:gd name="T69" fmla="*/ 2147483647 h 49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22"/>
                  <a:gd name="T106" fmla="*/ 0 h 498"/>
                  <a:gd name="T107" fmla="*/ 222 w 222"/>
                  <a:gd name="T108" fmla="*/ 498 h 49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22" h="498">
                    <a:moveTo>
                      <a:pt x="138" y="372"/>
                    </a:moveTo>
                    <a:lnTo>
                      <a:pt x="144" y="342"/>
                    </a:lnTo>
                    <a:lnTo>
                      <a:pt x="138" y="306"/>
                    </a:lnTo>
                    <a:lnTo>
                      <a:pt x="144" y="276"/>
                    </a:lnTo>
                    <a:lnTo>
                      <a:pt x="162" y="276"/>
                    </a:lnTo>
                    <a:lnTo>
                      <a:pt x="174" y="252"/>
                    </a:lnTo>
                    <a:lnTo>
                      <a:pt x="174" y="222"/>
                    </a:lnTo>
                    <a:lnTo>
                      <a:pt x="180" y="216"/>
                    </a:lnTo>
                    <a:lnTo>
                      <a:pt x="186" y="204"/>
                    </a:lnTo>
                    <a:lnTo>
                      <a:pt x="198" y="198"/>
                    </a:lnTo>
                    <a:lnTo>
                      <a:pt x="198" y="156"/>
                    </a:lnTo>
                    <a:lnTo>
                      <a:pt x="210" y="150"/>
                    </a:lnTo>
                    <a:lnTo>
                      <a:pt x="216" y="150"/>
                    </a:lnTo>
                    <a:lnTo>
                      <a:pt x="222" y="144"/>
                    </a:lnTo>
                    <a:lnTo>
                      <a:pt x="222" y="132"/>
                    </a:lnTo>
                    <a:lnTo>
                      <a:pt x="216" y="126"/>
                    </a:lnTo>
                    <a:lnTo>
                      <a:pt x="216" y="114"/>
                    </a:lnTo>
                    <a:lnTo>
                      <a:pt x="210" y="102"/>
                    </a:lnTo>
                    <a:lnTo>
                      <a:pt x="204" y="96"/>
                    </a:lnTo>
                    <a:lnTo>
                      <a:pt x="192" y="72"/>
                    </a:lnTo>
                    <a:lnTo>
                      <a:pt x="198" y="66"/>
                    </a:lnTo>
                    <a:lnTo>
                      <a:pt x="198" y="60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86" y="36"/>
                    </a:lnTo>
                    <a:lnTo>
                      <a:pt x="180" y="36"/>
                    </a:lnTo>
                    <a:lnTo>
                      <a:pt x="174" y="30"/>
                    </a:lnTo>
                    <a:lnTo>
                      <a:pt x="168" y="30"/>
                    </a:lnTo>
                    <a:lnTo>
                      <a:pt x="162" y="24"/>
                    </a:lnTo>
                    <a:lnTo>
                      <a:pt x="156" y="12"/>
                    </a:lnTo>
                    <a:lnTo>
                      <a:pt x="144" y="0"/>
                    </a:lnTo>
                    <a:lnTo>
                      <a:pt x="114" y="12"/>
                    </a:lnTo>
                    <a:lnTo>
                      <a:pt x="114" y="36"/>
                    </a:lnTo>
                    <a:lnTo>
                      <a:pt x="120" y="36"/>
                    </a:lnTo>
                    <a:lnTo>
                      <a:pt x="114" y="42"/>
                    </a:lnTo>
                    <a:lnTo>
                      <a:pt x="108" y="60"/>
                    </a:lnTo>
                    <a:lnTo>
                      <a:pt x="96" y="60"/>
                    </a:lnTo>
                    <a:lnTo>
                      <a:pt x="90" y="66"/>
                    </a:lnTo>
                    <a:lnTo>
                      <a:pt x="84" y="66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48" y="72"/>
                    </a:lnTo>
                    <a:lnTo>
                      <a:pt x="30" y="90"/>
                    </a:lnTo>
                    <a:lnTo>
                      <a:pt x="24" y="102"/>
                    </a:lnTo>
                    <a:lnTo>
                      <a:pt x="12" y="102"/>
                    </a:lnTo>
                    <a:lnTo>
                      <a:pt x="6" y="114"/>
                    </a:lnTo>
                    <a:lnTo>
                      <a:pt x="0" y="132"/>
                    </a:lnTo>
                    <a:lnTo>
                      <a:pt x="0" y="162"/>
                    </a:lnTo>
                    <a:lnTo>
                      <a:pt x="12" y="168"/>
                    </a:lnTo>
                    <a:lnTo>
                      <a:pt x="42" y="198"/>
                    </a:lnTo>
                    <a:lnTo>
                      <a:pt x="42" y="240"/>
                    </a:lnTo>
                    <a:lnTo>
                      <a:pt x="54" y="252"/>
                    </a:lnTo>
                    <a:lnTo>
                      <a:pt x="60" y="264"/>
                    </a:lnTo>
                    <a:lnTo>
                      <a:pt x="60" y="294"/>
                    </a:lnTo>
                    <a:lnTo>
                      <a:pt x="66" y="306"/>
                    </a:lnTo>
                    <a:lnTo>
                      <a:pt x="54" y="318"/>
                    </a:lnTo>
                    <a:lnTo>
                      <a:pt x="54" y="378"/>
                    </a:lnTo>
                    <a:lnTo>
                      <a:pt x="66" y="390"/>
                    </a:lnTo>
                    <a:lnTo>
                      <a:pt x="54" y="396"/>
                    </a:lnTo>
                    <a:lnTo>
                      <a:pt x="60" y="462"/>
                    </a:lnTo>
                    <a:lnTo>
                      <a:pt x="60" y="468"/>
                    </a:lnTo>
                    <a:lnTo>
                      <a:pt x="72" y="480"/>
                    </a:lnTo>
                    <a:lnTo>
                      <a:pt x="72" y="492"/>
                    </a:lnTo>
                    <a:lnTo>
                      <a:pt x="84" y="492"/>
                    </a:lnTo>
                    <a:lnTo>
                      <a:pt x="96" y="498"/>
                    </a:lnTo>
                    <a:lnTo>
                      <a:pt x="108" y="498"/>
                    </a:lnTo>
                    <a:lnTo>
                      <a:pt x="120" y="474"/>
                    </a:lnTo>
                    <a:lnTo>
                      <a:pt x="126" y="480"/>
                    </a:lnTo>
                    <a:lnTo>
                      <a:pt x="138" y="486"/>
                    </a:lnTo>
                    <a:lnTo>
                      <a:pt x="138" y="3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6" name="Angola" descr="© INSCALE GmbH, 18.06.2010"/>
              <p:cNvSpPr>
                <a:spLocks noEditPoints="1"/>
              </p:cNvSpPr>
              <p:nvPr/>
            </p:nvSpPr>
            <p:spPr bwMode="auto">
              <a:xfrm>
                <a:off x="2864" y="2398"/>
                <a:ext cx="227" cy="283"/>
              </a:xfrm>
              <a:custGeom>
                <a:avLst/>
                <a:gdLst>
                  <a:gd name="T0" fmla="*/ 2147483647 w 888"/>
                  <a:gd name="T1" fmla="*/ 2147483647 h 1104"/>
                  <a:gd name="T2" fmla="*/ 2147483647 w 888"/>
                  <a:gd name="T3" fmla="*/ 2147483647 h 1104"/>
                  <a:gd name="T4" fmla="*/ 2147483647 w 888"/>
                  <a:gd name="T5" fmla="*/ 2147483647 h 1104"/>
                  <a:gd name="T6" fmla="*/ 2147483647 w 888"/>
                  <a:gd name="T7" fmla="*/ 0 h 1104"/>
                  <a:gd name="T8" fmla="*/ 2147483647 w 888"/>
                  <a:gd name="T9" fmla="*/ 2147483647 h 1104"/>
                  <a:gd name="T10" fmla="*/ 2147483647 w 888"/>
                  <a:gd name="T11" fmla="*/ 2147483647 h 1104"/>
                  <a:gd name="T12" fmla="*/ 2147483647 w 888"/>
                  <a:gd name="T13" fmla="*/ 2147483647 h 1104"/>
                  <a:gd name="T14" fmla="*/ 2147483647 w 888"/>
                  <a:gd name="T15" fmla="*/ 2147483647 h 1104"/>
                  <a:gd name="T16" fmla="*/ 2147483647 w 888"/>
                  <a:gd name="T17" fmla="*/ 2147483647 h 1104"/>
                  <a:gd name="T18" fmla="*/ 2147483647 w 888"/>
                  <a:gd name="T19" fmla="*/ 2147483647 h 1104"/>
                  <a:gd name="T20" fmla="*/ 2147483647 w 888"/>
                  <a:gd name="T21" fmla="*/ 2147483647 h 1104"/>
                  <a:gd name="T22" fmla="*/ 2147483647 w 888"/>
                  <a:gd name="T23" fmla="*/ 2147483647 h 1104"/>
                  <a:gd name="T24" fmla="*/ 2147483647 w 888"/>
                  <a:gd name="T25" fmla="*/ 2147483647 h 1104"/>
                  <a:gd name="T26" fmla="*/ 2147483647 w 888"/>
                  <a:gd name="T27" fmla="*/ 2147483647 h 1104"/>
                  <a:gd name="T28" fmla="*/ 2147483647 w 888"/>
                  <a:gd name="T29" fmla="*/ 2147483647 h 1104"/>
                  <a:gd name="T30" fmla="*/ 2147483647 w 888"/>
                  <a:gd name="T31" fmla="*/ 2147483647 h 1104"/>
                  <a:gd name="T32" fmla="*/ 2147483647 w 888"/>
                  <a:gd name="T33" fmla="*/ 2147483647 h 1104"/>
                  <a:gd name="T34" fmla="*/ 2147483647 w 888"/>
                  <a:gd name="T35" fmla="*/ 2147483647 h 1104"/>
                  <a:gd name="T36" fmla="*/ 2147483647 w 888"/>
                  <a:gd name="T37" fmla="*/ 2147483647 h 1104"/>
                  <a:gd name="T38" fmla="*/ 2147483647 w 888"/>
                  <a:gd name="T39" fmla="*/ 2147483647 h 1104"/>
                  <a:gd name="T40" fmla="*/ 2147483647 w 888"/>
                  <a:gd name="T41" fmla="*/ 2147483647 h 1104"/>
                  <a:gd name="T42" fmla="*/ 2147483647 w 888"/>
                  <a:gd name="T43" fmla="*/ 2147483647 h 1104"/>
                  <a:gd name="T44" fmla="*/ 2147483647 w 888"/>
                  <a:gd name="T45" fmla="*/ 2147483647 h 1104"/>
                  <a:gd name="T46" fmla="*/ 2147483647 w 888"/>
                  <a:gd name="T47" fmla="*/ 2147483647 h 1104"/>
                  <a:gd name="T48" fmla="*/ 2147483647 w 888"/>
                  <a:gd name="T49" fmla="*/ 2147483647 h 1104"/>
                  <a:gd name="T50" fmla="*/ 2147483647 w 888"/>
                  <a:gd name="T51" fmla="*/ 2147483647 h 1104"/>
                  <a:gd name="T52" fmla="*/ 2147483647 w 888"/>
                  <a:gd name="T53" fmla="*/ 2147483647 h 1104"/>
                  <a:gd name="T54" fmla="*/ 2147483647 w 888"/>
                  <a:gd name="T55" fmla="*/ 2147483647 h 1104"/>
                  <a:gd name="T56" fmla="*/ 2147483647 w 888"/>
                  <a:gd name="T57" fmla="*/ 2147483647 h 1104"/>
                  <a:gd name="T58" fmla="*/ 2147483647 w 888"/>
                  <a:gd name="T59" fmla="*/ 2147483647 h 1104"/>
                  <a:gd name="T60" fmla="*/ 2147483647 w 888"/>
                  <a:gd name="T61" fmla="*/ 2147483647 h 1104"/>
                  <a:gd name="T62" fmla="*/ 2147483647 w 888"/>
                  <a:gd name="T63" fmla="*/ 2147483647 h 1104"/>
                  <a:gd name="T64" fmla="*/ 2147483647 w 888"/>
                  <a:gd name="T65" fmla="*/ 2147483647 h 1104"/>
                  <a:gd name="T66" fmla="*/ 2147483647 w 888"/>
                  <a:gd name="T67" fmla="*/ 2147483647 h 1104"/>
                  <a:gd name="T68" fmla="*/ 2147483647 w 888"/>
                  <a:gd name="T69" fmla="*/ 2147483647 h 1104"/>
                  <a:gd name="T70" fmla="*/ 2147483647 w 888"/>
                  <a:gd name="T71" fmla="*/ 2147483647 h 1104"/>
                  <a:gd name="T72" fmla="*/ 2147483647 w 888"/>
                  <a:gd name="T73" fmla="*/ 2147483647 h 1104"/>
                  <a:gd name="T74" fmla="*/ 0 w 888"/>
                  <a:gd name="T75" fmla="*/ 2147483647 h 1104"/>
                  <a:gd name="T76" fmla="*/ 2147483647 w 888"/>
                  <a:gd name="T77" fmla="*/ 2147483647 h 1104"/>
                  <a:gd name="T78" fmla="*/ 2147483647 w 888"/>
                  <a:gd name="T79" fmla="*/ 2147483647 h 1104"/>
                  <a:gd name="T80" fmla="*/ 2147483647 w 888"/>
                  <a:gd name="T81" fmla="*/ 2147483647 h 1104"/>
                  <a:gd name="T82" fmla="*/ 2147483647 w 888"/>
                  <a:gd name="T83" fmla="*/ 2147483647 h 1104"/>
                  <a:gd name="T84" fmla="*/ 2147483647 w 888"/>
                  <a:gd name="T85" fmla="*/ 2147483647 h 1104"/>
                  <a:gd name="T86" fmla="*/ 2147483647 w 888"/>
                  <a:gd name="T87" fmla="*/ 2147483647 h 1104"/>
                  <a:gd name="T88" fmla="*/ 2147483647 w 888"/>
                  <a:gd name="T89" fmla="*/ 2147483647 h 1104"/>
                  <a:gd name="T90" fmla="*/ 2147483647 w 888"/>
                  <a:gd name="T91" fmla="*/ 2147483647 h 1104"/>
                  <a:gd name="T92" fmla="*/ 2147483647 w 888"/>
                  <a:gd name="T93" fmla="*/ 2147483647 h 1104"/>
                  <a:gd name="T94" fmla="*/ 2147483647 w 888"/>
                  <a:gd name="T95" fmla="*/ 2147483647 h 110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88"/>
                  <a:gd name="T145" fmla="*/ 0 h 1104"/>
                  <a:gd name="T146" fmla="*/ 888 w 888"/>
                  <a:gd name="T147" fmla="*/ 1104 h 110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88" h="1104">
                    <a:moveTo>
                      <a:pt x="42" y="114"/>
                    </a:moveTo>
                    <a:lnTo>
                      <a:pt x="42" y="120"/>
                    </a:lnTo>
                    <a:lnTo>
                      <a:pt x="48" y="120"/>
                    </a:lnTo>
                    <a:lnTo>
                      <a:pt x="54" y="114"/>
                    </a:lnTo>
                    <a:lnTo>
                      <a:pt x="66" y="108"/>
                    </a:lnTo>
                    <a:lnTo>
                      <a:pt x="72" y="102"/>
                    </a:lnTo>
                    <a:lnTo>
                      <a:pt x="72" y="96"/>
                    </a:lnTo>
                    <a:lnTo>
                      <a:pt x="66" y="84"/>
                    </a:lnTo>
                    <a:lnTo>
                      <a:pt x="66" y="78"/>
                    </a:lnTo>
                    <a:lnTo>
                      <a:pt x="60" y="66"/>
                    </a:lnTo>
                    <a:lnTo>
                      <a:pt x="96" y="36"/>
                    </a:lnTo>
                    <a:lnTo>
                      <a:pt x="102" y="24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96" y="6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2" y="12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42"/>
                    </a:lnTo>
                    <a:lnTo>
                      <a:pt x="36" y="42"/>
                    </a:lnTo>
                    <a:lnTo>
                      <a:pt x="36" y="60"/>
                    </a:lnTo>
                    <a:lnTo>
                      <a:pt x="42" y="114"/>
                    </a:lnTo>
                    <a:close/>
                    <a:moveTo>
                      <a:pt x="876" y="546"/>
                    </a:moveTo>
                    <a:lnTo>
                      <a:pt x="852" y="546"/>
                    </a:lnTo>
                    <a:lnTo>
                      <a:pt x="840" y="534"/>
                    </a:lnTo>
                    <a:lnTo>
                      <a:pt x="828" y="534"/>
                    </a:lnTo>
                    <a:lnTo>
                      <a:pt x="828" y="546"/>
                    </a:lnTo>
                    <a:lnTo>
                      <a:pt x="804" y="552"/>
                    </a:lnTo>
                    <a:lnTo>
                      <a:pt x="774" y="546"/>
                    </a:lnTo>
                    <a:lnTo>
                      <a:pt x="768" y="564"/>
                    </a:lnTo>
                    <a:lnTo>
                      <a:pt x="762" y="558"/>
                    </a:lnTo>
                    <a:lnTo>
                      <a:pt x="756" y="558"/>
                    </a:lnTo>
                    <a:lnTo>
                      <a:pt x="750" y="552"/>
                    </a:lnTo>
                    <a:lnTo>
                      <a:pt x="750" y="528"/>
                    </a:lnTo>
                    <a:lnTo>
                      <a:pt x="756" y="522"/>
                    </a:lnTo>
                    <a:lnTo>
                      <a:pt x="756" y="510"/>
                    </a:lnTo>
                    <a:lnTo>
                      <a:pt x="762" y="498"/>
                    </a:lnTo>
                    <a:lnTo>
                      <a:pt x="762" y="480"/>
                    </a:lnTo>
                    <a:lnTo>
                      <a:pt x="756" y="474"/>
                    </a:lnTo>
                    <a:lnTo>
                      <a:pt x="744" y="450"/>
                    </a:lnTo>
                    <a:lnTo>
                      <a:pt x="732" y="432"/>
                    </a:lnTo>
                    <a:lnTo>
                      <a:pt x="726" y="414"/>
                    </a:lnTo>
                    <a:lnTo>
                      <a:pt x="726" y="402"/>
                    </a:lnTo>
                    <a:lnTo>
                      <a:pt x="732" y="396"/>
                    </a:lnTo>
                    <a:lnTo>
                      <a:pt x="732" y="384"/>
                    </a:lnTo>
                    <a:lnTo>
                      <a:pt x="726" y="360"/>
                    </a:lnTo>
                    <a:lnTo>
                      <a:pt x="732" y="354"/>
                    </a:lnTo>
                    <a:lnTo>
                      <a:pt x="738" y="342"/>
                    </a:lnTo>
                    <a:lnTo>
                      <a:pt x="738" y="330"/>
                    </a:lnTo>
                    <a:lnTo>
                      <a:pt x="732" y="318"/>
                    </a:lnTo>
                    <a:lnTo>
                      <a:pt x="720" y="306"/>
                    </a:lnTo>
                    <a:lnTo>
                      <a:pt x="714" y="288"/>
                    </a:lnTo>
                    <a:lnTo>
                      <a:pt x="726" y="270"/>
                    </a:lnTo>
                    <a:lnTo>
                      <a:pt x="726" y="246"/>
                    </a:lnTo>
                    <a:lnTo>
                      <a:pt x="636" y="246"/>
                    </a:lnTo>
                    <a:lnTo>
                      <a:pt x="636" y="222"/>
                    </a:lnTo>
                    <a:lnTo>
                      <a:pt x="624" y="216"/>
                    </a:lnTo>
                    <a:lnTo>
                      <a:pt x="612" y="216"/>
                    </a:lnTo>
                    <a:lnTo>
                      <a:pt x="612" y="222"/>
                    </a:lnTo>
                    <a:lnTo>
                      <a:pt x="564" y="222"/>
                    </a:lnTo>
                    <a:lnTo>
                      <a:pt x="558" y="228"/>
                    </a:lnTo>
                    <a:lnTo>
                      <a:pt x="558" y="234"/>
                    </a:lnTo>
                    <a:lnTo>
                      <a:pt x="564" y="240"/>
                    </a:lnTo>
                    <a:lnTo>
                      <a:pt x="570" y="252"/>
                    </a:lnTo>
                    <a:lnTo>
                      <a:pt x="570" y="264"/>
                    </a:lnTo>
                    <a:lnTo>
                      <a:pt x="558" y="264"/>
                    </a:lnTo>
                    <a:lnTo>
                      <a:pt x="558" y="270"/>
                    </a:lnTo>
                    <a:lnTo>
                      <a:pt x="552" y="276"/>
                    </a:lnTo>
                    <a:lnTo>
                      <a:pt x="552" y="294"/>
                    </a:lnTo>
                    <a:lnTo>
                      <a:pt x="510" y="300"/>
                    </a:lnTo>
                    <a:lnTo>
                      <a:pt x="504" y="294"/>
                    </a:lnTo>
                    <a:lnTo>
                      <a:pt x="492" y="300"/>
                    </a:lnTo>
                    <a:lnTo>
                      <a:pt x="468" y="300"/>
                    </a:lnTo>
                    <a:lnTo>
                      <a:pt x="462" y="312"/>
                    </a:lnTo>
                    <a:lnTo>
                      <a:pt x="450" y="306"/>
                    </a:lnTo>
                    <a:lnTo>
                      <a:pt x="420" y="306"/>
                    </a:lnTo>
                    <a:lnTo>
                      <a:pt x="408" y="282"/>
                    </a:lnTo>
                    <a:lnTo>
                      <a:pt x="402" y="276"/>
                    </a:lnTo>
                    <a:lnTo>
                      <a:pt x="402" y="264"/>
                    </a:lnTo>
                    <a:lnTo>
                      <a:pt x="390" y="252"/>
                    </a:lnTo>
                    <a:lnTo>
                      <a:pt x="384" y="252"/>
                    </a:lnTo>
                    <a:lnTo>
                      <a:pt x="378" y="246"/>
                    </a:lnTo>
                    <a:lnTo>
                      <a:pt x="378" y="240"/>
                    </a:lnTo>
                    <a:lnTo>
                      <a:pt x="384" y="234"/>
                    </a:lnTo>
                    <a:lnTo>
                      <a:pt x="384" y="210"/>
                    </a:lnTo>
                    <a:lnTo>
                      <a:pt x="366" y="192"/>
                    </a:lnTo>
                    <a:lnTo>
                      <a:pt x="366" y="150"/>
                    </a:lnTo>
                    <a:lnTo>
                      <a:pt x="354" y="138"/>
                    </a:lnTo>
                    <a:lnTo>
                      <a:pt x="348" y="126"/>
                    </a:lnTo>
                    <a:lnTo>
                      <a:pt x="342" y="120"/>
                    </a:lnTo>
                    <a:lnTo>
                      <a:pt x="324" y="120"/>
                    </a:lnTo>
                    <a:lnTo>
                      <a:pt x="318" y="126"/>
                    </a:lnTo>
                    <a:lnTo>
                      <a:pt x="294" y="126"/>
                    </a:lnTo>
                    <a:lnTo>
                      <a:pt x="276" y="132"/>
                    </a:lnTo>
                    <a:lnTo>
                      <a:pt x="246" y="132"/>
                    </a:lnTo>
                    <a:lnTo>
                      <a:pt x="234" y="126"/>
                    </a:lnTo>
                    <a:lnTo>
                      <a:pt x="222" y="126"/>
                    </a:lnTo>
                    <a:lnTo>
                      <a:pt x="210" y="132"/>
                    </a:lnTo>
                    <a:lnTo>
                      <a:pt x="180" y="132"/>
                    </a:lnTo>
                    <a:lnTo>
                      <a:pt x="168" y="126"/>
                    </a:lnTo>
                    <a:lnTo>
                      <a:pt x="144" y="132"/>
                    </a:lnTo>
                    <a:lnTo>
                      <a:pt x="132" y="126"/>
                    </a:lnTo>
                    <a:lnTo>
                      <a:pt x="126" y="132"/>
                    </a:lnTo>
                    <a:lnTo>
                      <a:pt x="102" y="126"/>
                    </a:lnTo>
                    <a:lnTo>
                      <a:pt x="54" y="150"/>
                    </a:lnTo>
                    <a:lnTo>
                      <a:pt x="48" y="156"/>
                    </a:lnTo>
                    <a:lnTo>
                      <a:pt x="54" y="168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90" y="210"/>
                    </a:lnTo>
                    <a:lnTo>
                      <a:pt x="84" y="234"/>
                    </a:lnTo>
                    <a:lnTo>
                      <a:pt x="90" y="246"/>
                    </a:lnTo>
                    <a:lnTo>
                      <a:pt x="108" y="270"/>
                    </a:lnTo>
                    <a:lnTo>
                      <a:pt x="120" y="300"/>
                    </a:lnTo>
                    <a:lnTo>
                      <a:pt x="126" y="330"/>
                    </a:lnTo>
                    <a:lnTo>
                      <a:pt x="120" y="354"/>
                    </a:lnTo>
                    <a:lnTo>
                      <a:pt x="108" y="378"/>
                    </a:lnTo>
                    <a:lnTo>
                      <a:pt x="102" y="384"/>
                    </a:lnTo>
                    <a:lnTo>
                      <a:pt x="102" y="408"/>
                    </a:lnTo>
                    <a:lnTo>
                      <a:pt x="114" y="408"/>
                    </a:lnTo>
                    <a:lnTo>
                      <a:pt x="114" y="438"/>
                    </a:lnTo>
                    <a:lnTo>
                      <a:pt x="126" y="474"/>
                    </a:lnTo>
                    <a:lnTo>
                      <a:pt x="150" y="510"/>
                    </a:lnTo>
                    <a:lnTo>
                      <a:pt x="162" y="552"/>
                    </a:lnTo>
                    <a:lnTo>
                      <a:pt x="162" y="582"/>
                    </a:lnTo>
                    <a:lnTo>
                      <a:pt x="156" y="594"/>
                    </a:lnTo>
                    <a:lnTo>
                      <a:pt x="150" y="612"/>
                    </a:lnTo>
                    <a:lnTo>
                      <a:pt x="144" y="618"/>
                    </a:lnTo>
                    <a:lnTo>
                      <a:pt x="138" y="630"/>
                    </a:lnTo>
                    <a:lnTo>
                      <a:pt x="144" y="642"/>
                    </a:lnTo>
                    <a:lnTo>
                      <a:pt x="144" y="660"/>
                    </a:lnTo>
                    <a:lnTo>
                      <a:pt x="138" y="666"/>
                    </a:lnTo>
                    <a:lnTo>
                      <a:pt x="126" y="672"/>
                    </a:lnTo>
                    <a:lnTo>
                      <a:pt x="108" y="672"/>
                    </a:lnTo>
                    <a:lnTo>
                      <a:pt x="96" y="690"/>
                    </a:lnTo>
                    <a:lnTo>
                      <a:pt x="102" y="714"/>
                    </a:lnTo>
                    <a:lnTo>
                      <a:pt x="78" y="714"/>
                    </a:lnTo>
                    <a:lnTo>
                      <a:pt x="66" y="720"/>
                    </a:lnTo>
                    <a:lnTo>
                      <a:pt x="66" y="750"/>
                    </a:lnTo>
                    <a:lnTo>
                      <a:pt x="60" y="762"/>
                    </a:lnTo>
                    <a:lnTo>
                      <a:pt x="60" y="774"/>
                    </a:lnTo>
                    <a:lnTo>
                      <a:pt x="48" y="786"/>
                    </a:lnTo>
                    <a:lnTo>
                      <a:pt x="48" y="858"/>
                    </a:lnTo>
                    <a:lnTo>
                      <a:pt x="36" y="864"/>
                    </a:lnTo>
                    <a:lnTo>
                      <a:pt x="30" y="870"/>
                    </a:lnTo>
                    <a:lnTo>
                      <a:pt x="30" y="912"/>
                    </a:lnTo>
                    <a:lnTo>
                      <a:pt x="6" y="930"/>
                    </a:lnTo>
                    <a:lnTo>
                      <a:pt x="6" y="966"/>
                    </a:lnTo>
                    <a:lnTo>
                      <a:pt x="18" y="984"/>
                    </a:lnTo>
                    <a:lnTo>
                      <a:pt x="0" y="1002"/>
                    </a:lnTo>
                    <a:lnTo>
                      <a:pt x="0" y="1044"/>
                    </a:lnTo>
                    <a:lnTo>
                      <a:pt x="18" y="1044"/>
                    </a:lnTo>
                    <a:lnTo>
                      <a:pt x="36" y="1038"/>
                    </a:lnTo>
                    <a:lnTo>
                      <a:pt x="42" y="1044"/>
                    </a:lnTo>
                    <a:lnTo>
                      <a:pt x="72" y="1044"/>
                    </a:lnTo>
                    <a:lnTo>
                      <a:pt x="90" y="1026"/>
                    </a:lnTo>
                    <a:lnTo>
                      <a:pt x="90" y="1020"/>
                    </a:lnTo>
                    <a:lnTo>
                      <a:pt x="120" y="1020"/>
                    </a:lnTo>
                    <a:lnTo>
                      <a:pt x="126" y="1026"/>
                    </a:lnTo>
                    <a:lnTo>
                      <a:pt x="132" y="1038"/>
                    </a:lnTo>
                    <a:lnTo>
                      <a:pt x="156" y="1050"/>
                    </a:lnTo>
                    <a:lnTo>
                      <a:pt x="168" y="1050"/>
                    </a:lnTo>
                    <a:lnTo>
                      <a:pt x="174" y="1056"/>
                    </a:lnTo>
                    <a:lnTo>
                      <a:pt x="480" y="1056"/>
                    </a:lnTo>
                    <a:lnTo>
                      <a:pt x="480" y="1062"/>
                    </a:lnTo>
                    <a:lnTo>
                      <a:pt x="504" y="1086"/>
                    </a:lnTo>
                    <a:lnTo>
                      <a:pt x="540" y="1086"/>
                    </a:lnTo>
                    <a:lnTo>
                      <a:pt x="546" y="1098"/>
                    </a:lnTo>
                    <a:lnTo>
                      <a:pt x="618" y="1092"/>
                    </a:lnTo>
                    <a:lnTo>
                      <a:pt x="624" y="1104"/>
                    </a:lnTo>
                    <a:lnTo>
                      <a:pt x="696" y="1104"/>
                    </a:lnTo>
                    <a:lnTo>
                      <a:pt x="732" y="1098"/>
                    </a:lnTo>
                    <a:lnTo>
                      <a:pt x="780" y="1092"/>
                    </a:lnTo>
                    <a:lnTo>
                      <a:pt x="816" y="1080"/>
                    </a:lnTo>
                    <a:lnTo>
                      <a:pt x="828" y="1074"/>
                    </a:lnTo>
                    <a:lnTo>
                      <a:pt x="738" y="984"/>
                    </a:lnTo>
                    <a:lnTo>
                      <a:pt x="738" y="966"/>
                    </a:lnTo>
                    <a:lnTo>
                      <a:pt x="732" y="954"/>
                    </a:lnTo>
                    <a:lnTo>
                      <a:pt x="732" y="702"/>
                    </a:lnTo>
                    <a:lnTo>
                      <a:pt x="858" y="708"/>
                    </a:lnTo>
                    <a:lnTo>
                      <a:pt x="864" y="708"/>
                    </a:lnTo>
                    <a:lnTo>
                      <a:pt x="876" y="696"/>
                    </a:lnTo>
                    <a:lnTo>
                      <a:pt x="876" y="672"/>
                    </a:lnTo>
                    <a:lnTo>
                      <a:pt x="870" y="666"/>
                    </a:lnTo>
                    <a:lnTo>
                      <a:pt x="870" y="660"/>
                    </a:lnTo>
                    <a:lnTo>
                      <a:pt x="888" y="654"/>
                    </a:lnTo>
                    <a:lnTo>
                      <a:pt x="876" y="642"/>
                    </a:lnTo>
                    <a:lnTo>
                      <a:pt x="876" y="588"/>
                    </a:lnTo>
                    <a:lnTo>
                      <a:pt x="882" y="588"/>
                    </a:lnTo>
                    <a:lnTo>
                      <a:pt x="888" y="582"/>
                    </a:lnTo>
                    <a:lnTo>
                      <a:pt x="888" y="564"/>
                    </a:lnTo>
                    <a:lnTo>
                      <a:pt x="876" y="552"/>
                    </a:lnTo>
                    <a:lnTo>
                      <a:pt x="876" y="54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7" name="Algeria" descr="© INSCALE GmbH, 18.06.2010"/>
              <p:cNvSpPr>
                <a:spLocks/>
              </p:cNvSpPr>
              <p:nvPr/>
            </p:nvSpPr>
            <p:spPr bwMode="auto">
              <a:xfrm>
                <a:off x="2492" y="1544"/>
                <a:ext cx="378" cy="374"/>
              </a:xfrm>
              <a:custGeom>
                <a:avLst/>
                <a:gdLst>
                  <a:gd name="T0" fmla="*/ 2147483647 w 1476"/>
                  <a:gd name="T1" fmla="*/ 2147483647 h 1464"/>
                  <a:gd name="T2" fmla="*/ 2147483647 w 1476"/>
                  <a:gd name="T3" fmla="*/ 2147483647 h 1464"/>
                  <a:gd name="T4" fmla="*/ 2147483647 w 1476"/>
                  <a:gd name="T5" fmla="*/ 2147483647 h 1464"/>
                  <a:gd name="T6" fmla="*/ 2147483647 w 1476"/>
                  <a:gd name="T7" fmla="*/ 2147483647 h 1464"/>
                  <a:gd name="T8" fmla="*/ 2147483647 w 1476"/>
                  <a:gd name="T9" fmla="*/ 2147483647 h 1464"/>
                  <a:gd name="T10" fmla="*/ 2147483647 w 1476"/>
                  <a:gd name="T11" fmla="*/ 2147483647 h 1464"/>
                  <a:gd name="T12" fmla="*/ 2147483647 w 1476"/>
                  <a:gd name="T13" fmla="*/ 2147483647 h 1464"/>
                  <a:gd name="T14" fmla="*/ 2147483647 w 1476"/>
                  <a:gd name="T15" fmla="*/ 2147483647 h 1464"/>
                  <a:gd name="T16" fmla="*/ 2147483647 w 1476"/>
                  <a:gd name="T17" fmla="*/ 2147483647 h 1464"/>
                  <a:gd name="T18" fmla="*/ 2147483647 w 1476"/>
                  <a:gd name="T19" fmla="*/ 2147483647 h 1464"/>
                  <a:gd name="T20" fmla="*/ 2147483647 w 1476"/>
                  <a:gd name="T21" fmla="*/ 2147483647 h 1464"/>
                  <a:gd name="T22" fmla="*/ 2147483647 w 1476"/>
                  <a:gd name="T23" fmla="*/ 2147483647 h 1464"/>
                  <a:gd name="T24" fmla="*/ 2147483647 w 1476"/>
                  <a:gd name="T25" fmla="*/ 2147483647 h 1464"/>
                  <a:gd name="T26" fmla="*/ 2147483647 w 1476"/>
                  <a:gd name="T27" fmla="*/ 2147483647 h 1464"/>
                  <a:gd name="T28" fmla="*/ 2147483647 w 1476"/>
                  <a:gd name="T29" fmla="*/ 2147483647 h 1464"/>
                  <a:gd name="T30" fmla="*/ 2147483647 w 1476"/>
                  <a:gd name="T31" fmla="*/ 2147483647 h 1464"/>
                  <a:gd name="T32" fmla="*/ 2147483647 w 1476"/>
                  <a:gd name="T33" fmla="*/ 2147483647 h 1464"/>
                  <a:gd name="T34" fmla="*/ 2147483647 w 1476"/>
                  <a:gd name="T35" fmla="*/ 2147483647 h 1464"/>
                  <a:gd name="T36" fmla="*/ 2147483647 w 1476"/>
                  <a:gd name="T37" fmla="*/ 2147483647 h 1464"/>
                  <a:gd name="T38" fmla="*/ 2147483647 w 1476"/>
                  <a:gd name="T39" fmla="*/ 2147483647 h 1464"/>
                  <a:gd name="T40" fmla="*/ 2147483647 w 1476"/>
                  <a:gd name="T41" fmla="*/ 2147483647 h 1464"/>
                  <a:gd name="T42" fmla="*/ 2147483647 w 1476"/>
                  <a:gd name="T43" fmla="*/ 2147483647 h 1464"/>
                  <a:gd name="T44" fmla="*/ 2147483647 w 1476"/>
                  <a:gd name="T45" fmla="*/ 2147483647 h 1464"/>
                  <a:gd name="T46" fmla="*/ 2147483647 w 1476"/>
                  <a:gd name="T47" fmla="*/ 2147483647 h 1464"/>
                  <a:gd name="T48" fmla="*/ 2147483647 w 1476"/>
                  <a:gd name="T49" fmla="*/ 2147483647 h 1464"/>
                  <a:gd name="T50" fmla="*/ 2147483647 w 1476"/>
                  <a:gd name="T51" fmla="*/ 2147483647 h 1464"/>
                  <a:gd name="T52" fmla="*/ 2147483647 w 1476"/>
                  <a:gd name="T53" fmla="*/ 2147483647 h 1464"/>
                  <a:gd name="T54" fmla="*/ 2147483647 w 1476"/>
                  <a:gd name="T55" fmla="*/ 2147483647 h 1464"/>
                  <a:gd name="T56" fmla="*/ 2147483647 w 1476"/>
                  <a:gd name="T57" fmla="*/ 2147483647 h 1464"/>
                  <a:gd name="T58" fmla="*/ 2147483647 w 1476"/>
                  <a:gd name="T59" fmla="*/ 2147483647 h 1464"/>
                  <a:gd name="T60" fmla="*/ 2147483647 w 1476"/>
                  <a:gd name="T61" fmla="*/ 2147483647 h 1464"/>
                  <a:gd name="T62" fmla="*/ 2147483647 w 1476"/>
                  <a:gd name="T63" fmla="*/ 2147483647 h 1464"/>
                  <a:gd name="T64" fmla="*/ 2147483647 w 1476"/>
                  <a:gd name="T65" fmla="*/ 2147483647 h 1464"/>
                  <a:gd name="T66" fmla="*/ 2147483647 w 1476"/>
                  <a:gd name="T67" fmla="*/ 2147483647 h 1464"/>
                  <a:gd name="T68" fmla="*/ 2147483647 w 1476"/>
                  <a:gd name="T69" fmla="*/ 2147483647 h 1464"/>
                  <a:gd name="T70" fmla="*/ 2147483647 w 1476"/>
                  <a:gd name="T71" fmla="*/ 2147483647 h 1464"/>
                  <a:gd name="T72" fmla="*/ 2147483647 w 1476"/>
                  <a:gd name="T73" fmla="*/ 2147483647 h 1464"/>
                  <a:gd name="T74" fmla="*/ 2147483647 w 1476"/>
                  <a:gd name="T75" fmla="*/ 2147483647 h 1464"/>
                  <a:gd name="T76" fmla="*/ 2147483647 w 1476"/>
                  <a:gd name="T77" fmla="*/ 2147483647 h 1464"/>
                  <a:gd name="T78" fmla="*/ 2147483647 w 1476"/>
                  <a:gd name="T79" fmla="*/ 2147483647 h 1464"/>
                  <a:gd name="T80" fmla="*/ 2147483647 w 1476"/>
                  <a:gd name="T81" fmla="*/ 2147483647 h 1464"/>
                  <a:gd name="T82" fmla="*/ 2147483647 w 1476"/>
                  <a:gd name="T83" fmla="*/ 2147483647 h 1464"/>
                  <a:gd name="T84" fmla="*/ 2147483647 w 1476"/>
                  <a:gd name="T85" fmla="*/ 2147483647 h 1464"/>
                  <a:gd name="T86" fmla="*/ 2147483647 w 1476"/>
                  <a:gd name="T87" fmla="*/ 2147483647 h 1464"/>
                  <a:gd name="T88" fmla="*/ 2147483647 w 1476"/>
                  <a:gd name="T89" fmla="*/ 2147483647 h 1464"/>
                  <a:gd name="T90" fmla="*/ 2147483647 w 1476"/>
                  <a:gd name="T91" fmla="*/ 2147483647 h 1464"/>
                  <a:gd name="T92" fmla="*/ 2147483647 w 1476"/>
                  <a:gd name="T93" fmla="*/ 2147483647 h 1464"/>
                  <a:gd name="T94" fmla="*/ 2147483647 w 1476"/>
                  <a:gd name="T95" fmla="*/ 2147483647 h 1464"/>
                  <a:gd name="T96" fmla="*/ 2147483647 w 1476"/>
                  <a:gd name="T97" fmla="*/ 2147483647 h 1464"/>
                  <a:gd name="T98" fmla="*/ 2147483647 w 1476"/>
                  <a:gd name="T99" fmla="*/ 2147483647 h 1464"/>
                  <a:gd name="T100" fmla="*/ 2147483647 w 1476"/>
                  <a:gd name="T101" fmla="*/ 2147483647 h 1464"/>
                  <a:gd name="T102" fmla="*/ 2147483647 w 1476"/>
                  <a:gd name="T103" fmla="*/ 2147483647 h 1464"/>
                  <a:gd name="T104" fmla="*/ 2147483647 w 1476"/>
                  <a:gd name="T105" fmla="*/ 2147483647 h 146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76"/>
                  <a:gd name="T160" fmla="*/ 0 h 1464"/>
                  <a:gd name="T161" fmla="*/ 1476 w 1476"/>
                  <a:gd name="T162" fmla="*/ 1464 h 146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76" h="1464">
                    <a:moveTo>
                      <a:pt x="360" y="534"/>
                    </a:moveTo>
                    <a:lnTo>
                      <a:pt x="318" y="534"/>
                    </a:lnTo>
                    <a:lnTo>
                      <a:pt x="312" y="546"/>
                    </a:lnTo>
                    <a:lnTo>
                      <a:pt x="306" y="552"/>
                    </a:lnTo>
                    <a:lnTo>
                      <a:pt x="294" y="576"/>
                    </a:lnTo>
                    <a:lnTo>
                      <a:pt x="282" y="588"/>
                    </a:lnTo>
                    <a:lnTo>
                      <a:pt x="258" y="588"/>
                    </a:lnTo>
                    <a:lnTo>
                      <a:pt x="246" y="582"/>
                    </a:lnTo>
                    <a:lnTo>
                      <a:pt x="234" y="582"/>
                    </a:lnTo>
                    <a:lnTo>
                      <a:pt x="228" y="594"/>
                    </a:lnTo>
                    <a:lnTo>
                      <a:pt x="204" y="600"/>
                    </a:lnTo>
                    <a:lnTo>
                      <a:pt x="204" y="606"/>
                    </a:lnTo>
                    <a:lnTo>
                      <a:pt x="198" y="618"/>
                    </a:lnTo>
                    <a:lnTo>
                      <a:pt x="186" y="618"/>
                    </a:lnTo>
                    <a:lnTo>
                      <a:pt x="180" y="612"/>
                    </a:lnTo>
                    <a:lnTo>
                      <a:pt x="168" y="606"/>
                    </a:lnTo>
                    <a:lnTo>
                      <a:pt x="138" y="624"/>
                    </a:lnTo>
                    <a:lnTo>
                      <a:pt x="120" y="624"/>
                    </a:lnTo>
                    <a:lnTo>
                      <a:pt x="120" y="630"/>
                    </a:lnTo>
                    <a:lnTo>
                      <a:pt x="90" y="660"/>
                    </a:lnTo>
                    <a:lnTo>
                      <a:pt x="78" y="666"/>
                    </a:lnTo>
                    <a:lnTo>
                      <a:pt x="72" y="672"/>
                    </a:lnTo>
                    <a:lnTo>
                      <a:pt x="60" y="678"/>
                    </a:lnTo>
                    <a:lnTo>
                      <a:pt x="54" y="708"/>
                    </a:lnTo>
                    <a:lnTo>
                      <a:pt x="54" y="768"/>
                    </a:lnTo>
                    <a:lnTo>
                      <a:pt x="0" y="768"/>
                    </a:lnTo>
                    <a:lnTo>
                      <a:pt x="54" y="768"/>
                    </a:lnTo>
                    <a:lnTo>
                      <a:pt x="54" y="804"/>
                    </a:lnTo>
                    <a:lnTo>
                      <a:pt x="312" y="984"/>
                    </a:lnTo>
                    <a:lnTo>
                      <a:pt x="720" y="1296"/>
                    </a:lnTo>
                    <a:lnTo>
                      <a:pt x="720" y="1320"/>
                    </a:lnTo>
                    <a:lnTo>
                      <a:pt x="744" y="1320"/>
                    </a:lnTo>
                    <a:lnTo>
                      <a:pt x="750" y="1326"/>
                    </a:lnTo>
                    <a:lnTo>
                      <a:pt x="750" y="1344"/>
                    </a:lnTo>
                    <a:lnTo>
                      <a:pt x="762" y="1356"/>
                    </a:lnTo>
                    <a:lnTo>
                      <a:pt x="798" y="1356"/>
                    </a:lnTo>
                    <a:lnTo>
                      <a:pt x="804" y="1386"/>
                    </a:lnTo>
                    <a:lnTo>
                      <a:pt x="810" y="1386"/>
                    </a:lnTo>
                    <a:lnTo>
                      <a:pt x="816" y="1380"/>
                    </a:lnTo>
                    <a:lnTo>
                      <a:pt x="846" y="1380"/>
                    </a:lnTo>
                    <a:lnTo>
                      <a:pt x="858" y="1386"/>
                    </a:lnTo>
                    <a:lnTo>
                      <a:pt x="870" y="1410"/>
                    </a:lnTo>
                    <a:lnTo>
                      <a:pt x="870" y="1428"/>
                    </a:lnTo>
                    <a:lnTo>
                      <a:pt x="852" y="1446"/>
                    </a:lnTo>
                    <a:lnTo>
                      <a:pt x="852" y="1452"/>
                    </a:lnTo>
                    <a:lnTo>
                      <a:pt x="858" y="1458"/>
                    </a:lnTo>
                    <a:lnTo>
                      <a:pt x="870" y="1464"/>
                    </a:lnTo>
                    <a:lnTo>
                      <a:pt x="900" y="1464"/>
                    </a:lnTo>
                    <a:lnTo>
                      <a:pt x="906" y="1458"/>
                    </a:lnTo>
                    <a:lnTo>
                      <a:pt x="924" y="1458"/>
                    </a:lnTo>
                    <a:lnTo>
                      <a:pt x="954" y="1452"/>
                    </a:lnTo>
                    <a:lnTo>
                      <a:pt x="984" y="1440"/>
                    </a:lnTo>
                    <a:lnTo>
                      <a:pt x="1020" y="1434"/>
                    </a:lnTo>
                    <a:lnTo>
                      <a:pt x="1038" y="1434"/>
                    </a:lnTo>
                    <a:lnTo>
                      <a:pt x="1062" y="1416"/>
                    </a:lnTo>
                    <a:lnTo>
                      <a:pt x="1098" y="1386"/>
                    </a:lnTo>
                    <a:lnTo>
                      <a:pt x="1128" y="1350"/>
                    </a:lnTo>
                    <a:lnTo>
                      <a:pt x="1158" y="1326"/>
                    </a:lnTo>
                    <a:lnTo>
                      <a:pt x="1182" y="1314"/>
                    </a:lnTo>
                    <a:lnTo>
                      <a:pt x="1224" y="1284"/>
                    </a:lnTo>
                    <a:lnTo>
                      <a:pt x="1272" y="1248"/>
                    </a:lnTo>
                    <a:lnTo>
                      <a:pt x="1332" y="1206"/>
                    </a:lnTo>
                    <a:lnTo>
                      <a:pt x="1386" y="1170"/>
                    </a:lnTo>
                    <a:lnTo>
                      <a:pt x="1434" y="1134"/>
                    </a:lnTo>
                    <a:lnTo>
                      <a:pt x="1464" y="1110"/>
                    </a:lnTo>
                    <a:lnTo>
                      <a:pt x="1476" y="1104"/>
                    </a:lnTo>
                    <a:lnTo>
                      <a:pt x="1476" y="1098"/>
                    </a:lnTo>
                    <a:lnTo>
                      <a:pt x="1470" y="1092"/>
                    </a:lnTo>
                    <a:lnTo>
                      <a:pt x="1464" y="1080"/>
                    </a:lnTo>
                    <a:lnTo>
                      <a:pt x="1458" y="1062"/>
                    </a:lnTo>
                    <a:lnTo>
                      <a:pt x="1452" y="1050"/>
                    </a:lnTo>
                    <a:lnTo>
                      <a:pt x="1452" y="1044"/>
                    </a:lnTo>
                    <a:lnTo>
                      <a:pt x="1440" y="1032"/>
                    </a:lnTo>
                    <a:lnTo>
                      <a:pt x="1428" y="1032"/>
                    </a:lnTo>
                    <a:lnTo>
                      <a:pt x="1392" y="1014"/>
                    </a:lnTo>
                    <a:lnTo>
                      <a:pt x="1386" y="1014"/>
                    </a:lnTo>
                    <a:lnTo>
                      <a:pt x="1362" y="1026"/>
                    </a:lnTo>
                    <a:lnTo>
                      <a:pt x="1338" y="1002"/>
                    </a:lnTo>
                    <a:lnTo>
                      <a:pt x="1338" y="960"/>
                    </a:lnTo>
                    <a:lnTo>
                      <a:pt x="1332" y="954"/>
                    </a:lnTo>
                    <a:lnTo>
                      <a:pt x="1326" y="942"/>
                    </a:lnTo>
                    <a:lnTo>
                      <a:pt x="1314" y="930"/>
                    </a:lnTo>
                    <a:lnTo>
                      <a:pt x="1308" y="912"/>
                    </a:lnTo>
                    <a:lnTo>
                      <a:pt x="1296" y="900"/>
                    </a:lnTo>
                    <a:lnTo>
                      <a:pt x="1290" y="888"/>
                    </a:lnTo>
                    <a:lnTo>
                      <a:pt x="1290" y="882"/>
                    </a:lnTo>
                    <a:lnTo>
                      <a:pt x="1296" y="876"/>
                    </a:lnTo>
                    <a:lnTo>
                      <a:pt x="1308" y="876"/>
                    </a:lnTo>
                    <a:lnTo>
                      <a:pt x="1320" y="870"/>
                    </a:lnTo>
                    <a:lnTo>
                      <a:pt x="1326" y="864"/>
                    </a:lnTo>
                    <a:lnTo>
                      <a:pt x="1332" y="852"/>
                    </a:lnTo>
                    <a:lnTo>
                      <a:pt x="1332" y="840"/>
                    </a:lnTo>
                    <a:lnTo>
                      <a:pt x="1326" y="834"/>
                    </a:lnTo>
                    <a:lnTo>
                      <a:pt x="1326" y="828"/>
                    </a:lnTo>
                    <a:lnTo>
                      <a:pt x="1320" y="774"/>
                    </a:lnTo>
                    <a:lnTo>
                      <a:pt x="1332" y="750"/>
                    </a:lnTo>
                    <a:lnTo>
                      <a:pt x="1326" y="732"/>
                    </a:lnTo>
                    <a:lnTo>
                      <a:pt x="1326" y="726"/>
                    </a:lnTo>
                    <a:lnTo>
                      <a:pt x="1332" y="720"/>
                    </a:lnTo>
                    <a:lnTo>
                      <a:pt x="1332" y="690"/>
                    </a:lnTo>
                    <a:lnTo>
                      <a:pt x="1338" y="678"/>
                    </a:lnTo>
                    <a:lnTo>
                      <a:pt x="1338" y="672"/>
                    </a:lnTo>
                    <a:lnTo>
                      <a:pt x="1326" y="648"/>
                    </a:lnTo>
                    <a:lnTo>
                      <a:pt x="1302" y="588"/>
                    </a:lnTo>
                    <a:lnTo>
                      <a:pt x="1290" y="570"/>
                    </a:lnTo>
                    <a:lnTo>
                      <a:pt x="1296" y="564"/>
                    </a:lnTo>
                    <a:lnTo>
                      <a:pt x="1308" y="558"/>
                    </a:lnTo>
                    <a:lnTo>
                      <a:pt x="1296" y="528"/>
                    </a:lnTo>
                    <a:lnTo>
                      <a:pt x="1284" y="480"/>
                    </a:lnTo>
                    <a:lnTo>
                      <a:pt x="1278" y="438"/>
                    </a:lnTo>
                    <a:lnTo>
                      <a:pt x="1272" y="414"/>
                    </a:lnTo>
                    <a:lnTo>
                      <a:pt x="1266" y="408"/>
                    </a:lnTo>
                    <a:lnTo>
                      <a:pt x="1260" y="396"/>
                    </a:lnTo>
                    <a:lnTo>
                      <a:pt x="1236" y="384"/>
                    </a:lnTo>
                    <a:lnTo>
                      <a:pt x="1230" y="378"/>
                    </a:lnTo>
                    <a:lnTo>
                      <a:pt x="1224" y="378"/>
                    </a:lnTo>
                    <a:lnTo>
                      <a:pt x="1224" y="336"/>
                    </a:lnTo>
                    <a:lnTo>
                      <a:pt x="1212" y="324"/>
                    </a:lnTo>
                    <a:lnTo>
                      <a:pt x="1194" y="318"/>
                    </a:lnTo>
                    <a:lnTo>
                      <a:pt x="1182" y="318"/>
                    </a:lnTo>
                    <a:lnTo>
                      <a:pt x="1182" y="288"/>
                    </a:lnTo>
                    <a:lnTo>
                      <a:pt x="1170" y="288"/>
                    </a:lnTo>
                    <a:lnTo>
                      <a:pt x="1170" y="246"/>
                    </a:lnTo>
                    <a:lnTo>
                      <a:pt x="1194" y="222"/>
                    </a:lnTo>
                    <a:lnTo>
                      <a:pt x="1218" y="204"/>
                    </a:lnTo>
                    <a:lnTo>
                      <a:pt x="1218" y="198"/>
                    </a:lnTo>
                    <a:lnTo>
                      <a:pt x="1224" y="192"/>
                    </a:lnTo>
                    <a:lnTo>
                      <a:pt x="1224" y="180"/>
                    </a:lnTo>
                    <a:lnTo>
                      <a:pt x="1230" y="168"/>
                    </a:lnTo>
                    <a:lnTo>
                      <a:pt x="1230" y="126"/>
                    </a:lnTo>
                    <a:lnTo>
                      <a:pt x="1224" y="114"/>
                    </a:lnTo>
                    <a:lnTo>
                      <a:pt x="1224" y="78"/>
                    </a:lnTo>
                    <a:lnTo>
                      <a:pt x="1230" y="66"/>
                    </a:lnTo>
                    <a:lnTo>
                      <a:pt x="1230" y="54"/>
                    </a:lnTo>
                    <a:lnTo>
                      <a:pt x="1212" y="48"/>
                    </a:lnTo>
                    <a:lnTo>
                      <a:pt x="1254" y="30"/>
                    </a:lnTo>
                    <a:lnTo>
                      <a:pt x="1254" y="18"/>
                    </a:lnTo>
                    <a:lnTo>
                      <a:pt x="1242" y="18"/>
                    </a:lnTo>
                    <a:lnTo>
                      <a:pt x="1236" y="12"/>
                    </a:lnTo>
                    <a:lnTo>
                      <a:pt x="1224" y="12"/>
                    </a:lnTo>
                    <a:lnTo>
                      <a:pt x="1206" y="24"/>
                    </a:lnTo>
                    <a:lnTo>
                      <a:pt x="1170" y="6"/>
                    </a:lnTo>
                    <a:lnTo>
                      <a:pt x="1152" y="6"/>
                    </a:lnTo>
                    <a:lnTo>
                      <a:pt x="1152" y="18"/>
                    </a:lnTo>
                    <a:lnTo>
                      <a:pt x="1116" y="18"/>
                    </a:lnTo>
                    <a:lnTo>
                      <a:pt x="1092" y="0"/>
                    </a:lnTo>
                    <a:lnTo>
                      <a:pt x="1086" y="30"/>
                    </a:lnTo>
                    <a:lnTo>
                      <a:pt x="1056" y="18"/>
                    </a:lnTo>
                    <a:lnTo>
                      <a:pt x="1026" y="42"/>
                    </a:lnTo>
                    <a:lnTo>
                      <a:pt x="1002" y="30"/>
                    </a:lnTo>
                    <a:lnTo>
                      <a:pt x="984" y="30"/>
                    </a:lnTo>
                    <a:lnTo>
                      <a:pt x="966" y="24"/>
                    </a:lnTo>
                    <a:lnTo>
                      <a:pt x="948" y="24"/>
                    </a:lnTo>
                    <a:lnTo>
                      <a:pt x="924" y="30"/>
                    </a:lnTo>
                    <a:lnTo>
                      <a:pt x="906" y="30"/>
                    </a:lnTo>
                    <a:lnTo>
                      <a:pt x="900" y="36"/>
                    </a:lnTo>
                    <a:lnTo>
                      <a:pt x="888" y="36"/>
                    </a:lnTo>
                    <a:lnTo>
                      <a:pt x="876" y="42"/>
                    </a:lnTo>
                    <a:lnTo>
                      <a:pt x="816" y="42"/>
                    </a:lnTo>
                    <a:lnTo>
                      <a:pt x="810" y="48"/>
                    </a:lnTo>
                    <a:lnTo>
                      <a:pt x="750" y="48"/>
                    </a:lnTo>
                    <a:lnTo>
                      <a:pt x="744" y="54"/>
                    </a:lnTo>
                    <a:lnTo>
                      <a:pt x="726" y="54"/>
                    </a:lnTo>
                    <a:lnTo>
                      <a:pt x="714" y="60"/>
                    </a:lnTo>
                    <a:lnTo>
                      <a:pt x="696" y="66"/>
                    </a:lnTo>
                    <a:lnTo>
                      <a:pt x="684" y="78"/>
                    </a:lnTo>
                    <a:lnTo>
                      <a:pt x="678" y="90"/>
                    </a:lnTo>
                    <a:lnTo>
                      <a:pt x="666" y="102"/>
                    </a:lnTo>
                    <a:lnTo>
                      <a:pt x="666" y="108"/>
                    </a:lnTo>
                    <a:lnTo>
                      <a:pt x="636" y="108"/>
                    </a:lnTo>
                    <a:lnTo>
                      <a:pt x="624" y="114"/>
                    </a:lnTo>
                    <a:lnTo>
                      <a:pt x="606" y="114"/>
                    </a:lnTo>
                    <a:lnTo>
                      <a:pt x="594" y="120"/>
                    </a:lnTo>
                    <a:lnTo>
                      <a:pt x="588" y="126"/>
                    </a:lnTo>
                    <a:lnTo>
                      <a:pt x="588" y="132"/>
                    </a:lnTo>
                    <a:lnTo>
                      <a:pt x="558" y="162"/>
                    </a:lnTo>
                    <a:lnTo>
                      <a:pt x="546" y="168"/>
                    </a:lnTo>
                    <a:lnTo>
                      <a:pt x="522" y="168"/>
                    </a:lnTo>
                    <a:lnTo>
                      <a:pt x="528" y="174"/>
                    </a:lnTo>
                    <a:lnTo>
                      <a:pt x="534" y="186"/>
                    </a:lnTo>
                    <a:lnTo>
                      <a:pt x="546" y="192"/>
                    </a:lnTo>
                    <a:lnTo>
                      <a:pt x="540" y="198"/>
                    </a:lnTo>
                    <a:lnTo>
                      <a:pt x="540" y="210"/>
                    </a:lnTo>
                    <a:lnTo>
                      <a:pt x="552" y="210"/>
                    </a:lnTo>
                    <a:lnTo>
                      <a:pt x="546" y="276"/>
                    </a:lnTo>
                    <a:lnTo>
                      <a:pt x="558" y="294"/>
                    </a:lnTo>
                    <a:lnTo>
                      <a:pt x="546" y="324"/>
                    </a:lnTo>
                    <a:lnTo>
                      <a:pt x="564" y="324"/>
                    </a:lnTo>
                    <a:lnTo>
                      <a:pt x="564" y="354"/>
                    </a:lnTo>
                    <a:lnTo>
                      <a:pt x="588" y="372"/>
                    </a:lnTo>
                    <a:lnTo>
                      <a:pt x="570" y="390"/>
                    </a:lnTo>
                    <a:lnTo>
                      <a:pt x="570" y="402"/>
                    </a:lnTo>
                    <a:lnTo>
                      <a:pt x="516" y="408"/>
                    </a:lnTo>
                    <a:lnTo>
                      <a:pt x="504" y="402"/>
                    </a:lnTo>
                    <a:lnTo>
                      <a:pt x="486" y="402"/>
                    </a:lnTo>
                    <a:lnTo>
                      <a:pt x="486" y="408"/>
                    </a:lnTo>
                    <a:lnTo>
                      <a:pt x="480" y="414"/>
                    </a:lnTo>
                    <a:lnTo>
                      <a:pt x="474" y="408"/>
                    </a:lnTo>
                    <a:lnTo>
                      <a:pt x="462" y="408"/>
                    </a:lnTo>
                    <a:lnTo>
                      <a:pt x="462" y="414"/>
                    </a:lnTo>
                    <a:lnTo>
                      <a:pt x="456" y="420"/>
                    </a:lnTo>
                    <a:lnTo>
                      <a:pt x="456" y="432"/>
                    </a:lnTo>
                    <a:lnTo>
                      <a:pt x="432" y="432"/>
                    </a:lnTo>
                    <a:lnTo>
                      <a:pt x="420" y="438"/>
                    </a:lnTo>
                    <a:lnTo>
                      <a:pt x="396" y="438"/>
                    </a:lnTo>
                    <a:lnTo>
                      <a:pt x="390" y="444"/>
                    </a:lnTo>
                    <a:lnTo>
                      <a:pt x="390" y="456"/>
                    </a:lnTo>
                    <a:lnTo>
                      <a:pt x="396" y="462"/>
                    </a:lnTo>
                    <a:lnTo>
                      <a:pt x="402" y="474"/>
                    </a:lnTo>
                    <a:lnTo>
                      <a:pt x="414" y="492"/>
                    </a:lnTo>
                    <a:lnTo>
                      <a:pt x="390" y="504"/>
                    </a:lnTo>
                    <a:lnTo>
                      <a:pt x="390" y="510"/>
                    </a:lnTo>
                    <a:lnTo>
                      <a:pt x="378" y="522"/>
                    </a:lnTo>
                    <a:lnTo>
                      <a:pt x="366" y="528"/>
                    </a:lnTo>
                    <a:lnTo>
                      <a:pt x="360" y="53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138" name="South Africa" descr="© INSCALE GmbH, 18.06.2010"/>
              <p:cNvSpPr>
                <a:spLocks noEditPoints="1"/>
              </p:cNvSpPr>
              <p:nvPr/>
            </p:nvSpPr>
            <p:spPr bwMode="auto">
              <a:xfrm>
                <a:off x="2948" y="2767"/>
                <a:ext cx="290" cy="261"/>
              </a:xfrm>
              <a:custGeom>
                <a:avLst/>
                <a:gdLst>
                  <a:gd name="T0" fmla="*/ 2147483647 w 1134"/>
                  <a:gd name="T1" fmla="*/ 2147483647 h 1020"/>
                  <a:gd name="T2" fmla="*/ 2147483647 w 1134"/>
                  <a:gd name="T3" fmla="*/ 2147483647 h 1020"/>
                  <a:gd name="T4" fmla="*/ 2147483647 w 1134"/>
                  <a:gd name="T5" fmla="*/ 2147483647 h 1020"/>
                  <a:gd name="T6" fmla="*/ 2147483647 w 1134"/>
                  <a:gd name="T7" fmla="*/ 2147483647 h 1020"/>
                  <a:gd name="T8" fmla="*/ 2147483647 w 1134"/>
                  <a:gd name="T9" fmla="*/ 2147483647 h 1020"/>
                  <a:gd name="T10" fmla="*/ 2147483647 w 1134"/>
                  <a:gd name="T11" fmla="*/ 2147483647 h 1020"/>
                  <a:gd name="T12" fmla="*/ 2147483647 w 1134"/>
                  <a:gd name="T13" fmla="*/ 2147483647 h 1020"/>
                  <a:gd name="T14" fmla="*/ 2147483647 w 1134"/>
                  <a:gd name="T15" fmla="*/ 2147483647 h 1020"/>
                  <a:gd name="T16" fmla="*/ 2147483647 w 1134"/>
                  <a:gd name="T17" fmla="*/ 2147483647 h 1020"/>
                  <a:gd name="T18" fmla="*/ 2147483647 w 1134"/>
                  <a:gd name="T19" fmla="*/ 2147483647 h 1020"/>
                  <a:gd name="T20" fmla="*/ 2147483647 w 1134"/>
                  <a:gd name="T21" fmla="*/ 2147483647 h 1020"/>
                  <a:gd name="T22" fmla="*/ 2147483647 w 1134"/>
                  <a:gd name="T23" fmla="*/ 2147483647 h 1020"/>
                  <a:gd name="T24" fmla="*/ 2147483647 w 1134"/>
                  <a:gd name="T25" fmla="*/ 2147483647 h 1020"/>
                  <a:gd name="T26" fmla="*/ 2147483647 w 1134"/>
                  <a:gd name="T27" fmla="*/ 2147483647 h 1020"/>
                  <a:gd name="T28" fmla="*/ 2147483647 w 1134"/>
                  <a:gd name="T29" fmla="*/ 2147483647 h 1020"/>
                  <a:gd name="T30" fmla="*/ 2147483647 w 1134"/>
                  <a:gd name="T31" fmla="*/ 2147483647 h 1020"/>
                  <a:gd name="T32" fmla="*/ 2147483647 w 1134"/>
                  <a:gd name="T33" fmla="*/ 2147483647 h 1020"/>
                  <a:gd name="T34" fmla="*/ 2147483647 w 1134"/>
                  <a:gd name="T35" fmla="*/ 2147483647 h 1020"/>
                  <a:gd name="T36" fmla="*/ 2147483647 w 1134"/>
                  <a:gd name="T37" fmla="*/ 2147483647 h 1020"/>
                  <a:gd name="T38" fmla="*/ 2147483647 w 1134"/>
                  <a:gd name="T39" fmla="*/ 2147483647 h 1020"/>
                  <a:gd name="T40" fmla="*/ 2147483647 w 1134"/>
                  <a:gd name="T41" fmla="*/ 2147483647 h 1020"/>
                  <a:gd name="T42" fmla="*/ 2147483647 w 1134"/>
                  <a:gd name="T43" fmla="*/ 2147483647 h 1020"/>
                  <a:gd name="T44" fmla="*/ 2147483647 w 1134"/>
                  <a:gd name="T45" fmla="*/ 2147483647 h 1020"/>
                  <a:gd name="T46" fmla="*/ 2147483647 w 1134"/>
                  <a:gd name="T47" fmla="*/ 2147483647 h 1020"/>
                  <a:gd name="T48" fmla="*/ 2147483647 w 1134"/>
                  <a:gd name="T49" fmla="*/ 2147483647 h 1020"/>
                  <a:gd name="T50" fmla="*/ 2147483647 w 1134"/>
                  <a:gd name="T51" fmla="*/ 2147483647 h 1020"/>
                  <a:gd name="T52" fmla="*/ 2147483647 w 1134"/>
                  <a:gd name="T53" fmla="*/ 2147483647 h 1020"/>
                  <a:gd name="T54" fmla="*/ 2147483647 w 1134"/>
                  <a:gd name="T55" fmla="*/ 2147483647 h 1020"/>
                  <a:gd name="T56" fmla="*/ 2147483647 w 1134"/>
                  <a:gd name="T57" fmla="*/ 2147483647 h 1020"/>
                  <a:gd name="T58" fmla="*/ 2147483647 w 1134"/>
                  <a:gd name="T59" fmla="*/ 2147483647 h 1020"/>
                  <a:gd name="T60" fmla="*/ 2147483647 w 1134"/>
                  <a:gd name="T61" fmla="*/ 2147483647 h 1020"/>
                  <a:gd name="T62" fmla="*/ 0 w 1134"/>
                  <a:gd name="T63" fmla="*/ 2147483647 h 1020"/>
                  <a:gd name="T64" fmla="*/ 2147483647 w 1134"/>
                  <a:gd name="T65" fmla="*/ 2147483647 h 1020"/>
                  <a:gd name="T66" fmla="*/ 2147483647 w 1134"/>
                  <a:gd name="T67" fmla="*/ 2147483647 h 1020"/>
                  <a:gd name="T68" fmla="*/ 2147483647 w 1134"/>
                  <a:gd name="T69" fmla="*/ 2147483647 h 1020"/>
                  <a:gd name="T70" fmla="*/ 2147483647 w 1134"/>
                  <a:gd name="T71" fmla="*/ 2147483647 h 1020"/>
                  <a:gd name="T72" fmla="*/ 2147483647 w 1134"/>
                  <a:gd name="T73" fmla="*/ 2147483647 h 1020"/>
                  <a:gd name="T74" fmla="*/ 2147483647 w 1134"/>
                  <a:gd name="T75" fmla="*/ 2147483647 h 1020"/>
                  <a:gd name="T76" fmla="*/ 2147483647 w 1134"/>
                  <a:gd name="T77" fmla="*/ 2147483647 h 1020"/>
                  <a:gd name="T78" fmla="*/ 2147483647 w 1134"/>
                  <a:gd name="T79" fmla="*/ 2147483647 h 1020"/>
                  <a:gd name="T80" fmla="*/ 2147483647 w 1134"/>
                  <a:gd name="T81" fmla="*/ 2147483647 h 1020"/>
                  <a:gd name="T82" fmla="*/ 2147483647 w 1134"/>
                  <a:gd name="T83" fmla="*/ 2147483647 h 1020"/>
                  <a:gd name="T84" fmla="*/ 2147483647 w 1134"/>
                  <a:gd name="T85" fmla="*/ 2147483647 h 1020"/>
                  <a:gd name="T86" fmla="*/ 2147483647 w 1134"/>
                  <a:gd name="T87" fmla="*/ 2147483647 h 1020"/>
                  <a:gd name="T88" fmla="*/ 2147483647 w 1134"/>
                  <a:gd name="T89" fmla="*/ 2147483647 h 1020"/>
                  <a:gd name="T90" fmla="*/ 2147483647 w 1134"/>
                  <a:gd name="T91" fmla="*/ 2147483647 h 1020"/>
                  <a:gd name="T92" fmla="*/ 2147483647 w 1134"/>
                  <a:gd name="T93" fmla="*/ 2147483647 h 1020"/>
                  <a:gd name="T94" fmla="*/ 2147483647 w 1134"/>
                  <a:gd name="T95" fmla="*/ 2147483647 h 1020"/>
                  <a:gd name="T96" fmla="*/ 2147483647 w 1134"/>
                  <a:gd name="T97" fmla="*/ 2147483647 h 1020"/>
                  <a:gd name="T98" fmla="*/ 2147483647 w 1134"/>
                  <a:gd name="T99" fmla="*/ 2147483647 h 1020"/>
                  <a:gd name="T100" fmla="*/ 2147483647 w 1134"/>
                  <a:gd name="T101" fmla="*/ 2147483647 h 1020"/>
                  <a:gd name="T102" fmla="*/ 2147483647 w 1134"/>
                  <a:gd name="T103" fmla="*/ 2147483647 h 1020"/>
                  <a:gd name="T104" fmla="*/ 2147483647 w 1134"/>
                  <a:gd name="T105" fmla="*/ 2147483647 h 1020"/>
                  <a:gd name="T106" fmla="*/ 2147483647 w 1134"/>
                  <a:gd name="T107" fmla="*/ 2147483647 h 1020"/>
                  <a:gd name="T108" fmla="*/ 2147483647 w 1134"/>
                  <a:gd name="T109" fmla="*/ 2147483647 h 1020"/>
                  <a:gd name="T110" fmla="*/ 2147483647 w 1134"/>
                  <a:gd name="T111" fmla="*/ 2147483647 h 1020"/>
                  <a:gd name="T112" fmla="*/ 2147483647 w 1134"/>
                  <a:gd name="T113" fmla="*/ 2147483647 h 1020"/>
                  <a:gd name="T114" fmla="*/ 2147483647 w 1134"/>
                  <a:gd name="T115" fmla="*/ 2147483647 h 1020"/>
                  <a:gd name="T116" fmla="*/ 2147483647 w 1134"/>
                  <a:gd name="T117" fmla="*/ 2147483647 h 1020"/>
                  <a:gd name="T118" fmla="*/ 2147483647 w 1134"/>
                  <a:gd name="T119" fmla="*/ 2147483647 h 1020"/>
                  <a:gd name="T120" fmla="*/ 2147483647 w 1134"/>
                  <a:gd name="T121" fmla="*/ 2147483647 h 1020"/>
                  <a:gd name="T122" fmla="*/ 2147483647 w 1134"/>
                  <a:gd name="T123" fmla="*/ 2147483647 h 1020"/>
                  <a:gd name="T124" fmla="*/ 2147483647 w 1134"/>
                  <a:gd name="T125" fmla="*/ 2147483647 h 102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134"/>
                  <a:gd name="T190" fmla="*/ 0 h 1020"/>
                  <a:gd name="T191" fmla="*/ 1134 w 1134"/>
                  <a:gd name="T192" fmla="*/ 1020 h 102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134" h="1020">
                    <a:moveTo>
                      <a:pt x="1116" y="372"/>
                    </a:moveTo>
                    <a:lnTo>
                      <a:pt x="1098" y="372"/>
                    </a:lnTo>
                    <a:lnTo>
                      <a:pt x="1092" y="378"/>
                    </a:lnTo>
                    <a:lnTo>
                      <a:pt x="1086" y="378"/>
                    </a:lnTo>
                    <a:lnTo>
                      <a:pt x="1074" y="420"/>
                    </a:lnTo>
                    <a:lnTo>
                      <a:pt x="1062" y="420"/>
                    </a:lnTo>
                    <a:lnTo>
                      <a:pt x="1050" y="414"/>
                    </a:lnTo>
                    <a:lnTo>
                      <a:pt x="1032" y="414"/>
                    </a:lnTo>
                    <a:lnTo>
                      <a:pt x="1020" y="402"/>
                    </a:lnTo>
                    <a:lnTo>
                      <a:pt x="1008" y="396"/>
                    </a:lnTo>
                    <a:lnTo>
                      <a:pt x="996" y="372"/>
                    </a:lnTo>
                    <a:lnTo>
                      <a:pt x="996" y="348"/>
                    </a:lnTo>
                    <a:lnTo>
                      <a:pt x="1002" y="336"/>
                    </a:lnTo>
                    <a:lnTo>
                      <a:pt x="1014" y="324"/>
                    </a:lnTo>
                    <a:lnTo>
                      <a:pt x="1014" y="312"/>
                    </a:lnTo>
                    <a:lnTo>
                      <a:pt x="1020" y="300"/>
                    </a:lnTo>
                    <a:lnTo>
                      <a:pt x="1032" y="288"/>
                    </a:lnTo>
                    <a:lnTo>
                      <a:pt x="1038" y="288"/>
                    </a:lnTo>
                    <a:lnTo>
                      <a:pt x="1050" y="294"/>
                    </a:lnTo>
                    <a:lnTo>
                      <a:pt x="1062" y="306"/>
                    </a:lnTo>
                    <a:lnTo>
                      <a:pt x="1086" y="270"/>
                    </a:lnTo>
                    <a:lnTo>
                      <a:pt x="1086" y="180"/>
                    </a:lnTo>
                    <a:lnTo>
                      <a:pt x="1056" y="120"/>
                    </a:lnTo>
                    <a:lnTo>
                      <a:pt x="1056" y="102"/>
                    </a:lnTo>
                    <a:lnTo>
                      <a:pt x="1050" y="90"/>
                    </a:lnTo>
                    <a:lnTo>
                      <a:pt x="1050" y="72"/>
                    </a:lnTo>
                    <a:lnTo>
                      <a:pt x="1044" y="54"/>
                    </a:lnTo>
                    <a:lnTo>
                      <a:pt x="1044" y="24"/>
                    </a:lnTo>
                    <a:lnTo>
                      <a:pt x="1026" y="12"/>
                    </a:lnTo>
                    <a:lnTo>
                      <a:pt x="966" y="12"/>
                    </a:lnTo>
                    <a:lnTo>
                      <a:pt x="954" y="6"/>
                    </a:lnTo>
                    <a:lnTo>
                      <a:pt x="948" y="6"/>
                    </a:lnTo>
                    <a:lnTo>
                      <a:pt x="936" y="0"/>
                    </a:lnTo>
                    <a:lnTo>
                      <a:pt x="876" y="0"/>
                    </a:lnTo>
                    <a:lnTo>
                      <a:pt x="864" y="24"/>
                    </a:lnTo>
                    <a:lnTo>
                      <a:pt x="852" y="24"/>
                    </a:lnTo>
                    <a:lnTo>
                      <a:pt x="840" y="30"/>
                    </a:lnTo>
                    <a:lnTo>
                      <a:pt x="828" y="30"/>
                    </a:lnTo>
                    <a:lnTo>
                      <a:pt x="822" y="36"/>
                    </a:lnTo>
                    <a:lnTo>
                      <a:pt x="810" y="60"/>
                    </a:lnTo>
                    <a:lnTo>
                      <a:pt x="768" y="102"/>
                    </a:lnTo>
                    <a:lnTo>
                      <a:pt x="756" y="108"/>
                    </a:lnTo>
                    <a:lnTo>
                      <a:pt x="750" y="108"/>
                    </a:lnTo>
                    <a:lnTo>
                      <a:pt x="738" y="114"/>
                    </a:lnTo>
                    <a:lnTo>
                      <a:pt x="726" y="138"/>
                    </a:lnTo>
                    <a:lnTo>
                      <a:pt x="726" y="174"/>
                    </a:lnTo>
                    <a:lnTo>
                      <a:pt x="714" y="180"/>
                    </a:lnTo>
                    <a:lnTo>
                      <a:pt x="708" y="192"/>
                    </a:lnTo>
                    <a:lnTo>
                      <a:pt x="702" y="198"/>
                    </a:lnTo>
                    <a:lnTo>
                      <a:pt x="690" y="204"/>
                    </a:lnTo>
                    <a:lnTo>
                      <a:pt x="672" y="210"/>
                    </a:lnTo>
                    <a:lnTo>
                      <a:pt x="654" y="228"/>
                    </a:lnTo>
                    <a:lnTo>
                      <a:pt x="654" y="240"/>
                    </a:lnTo>
                    <a:lnTo>
                      <a:pt x="648" y="252"/>
                    </a:lnTo>
                    <a:lnTo>
                      <a:pt x="642" y="270"/>
                    </a:lnTo>
                    <a:lnTo>
                      <a:pt x="636" y="282"/>
                    </a:lnTo>
                    <a:lnTo>
                      <a:pt x="630" y="288"/>
                    </a:lnTo>
                    <a:lnTo>
                      <a:pt x="618" y="294"/>
                    </a:lnTo>
                    <a:lnTo>
                      <a:pt x="606" y="294"/>
                    </a:lnTo>
                    <a:lnTo>
                      <a:pt x="600" y="288"/>
                    </a:lnTo>
                    <a:lnTo>
                      <a:pt x="594" y="294"/>
                    </a:lnTo>
                    <a:lnTo>
                      <a:pt x="582" y="300"/>
                    </a:lnTo>
                    <a:lnTo>
                      <a:pt x="570" y="300"/>
                    </a:lnTo>
                    <a:lnTo>
                      <a:pt x="564" y="294"/>
                    </a:lnTo>
                    <a:lnTo>
                      <a:pt x="552" y="288"/>
                    </a:lnTo>
                    <a:lnTo>
                      <a:pt x="546" y="282"/>
                    </a:lnTo>
                    <a:lnTo>
                      <a:pt x="516" y="282"/>
                    </a:lnTo>
                    <a:lnTo>
                      <a:pt x="504" y="270"/>
                    </a:lnTo>
                    <a:lnTo>
                      <a:pt x="492" y="264"/>
                    </a:lnTo>
                    <a:lnTo>
                      <a:pt x="486" y="258"/>
                    </a:lnTo>
                    <a:lnTo>
                      <a:pt x="474" y="252"/>
                    </a:lnTo>
                    <a:lnTo>
                      <a:pt x="462" y="252"/>
                    </a:lnTo>
                    <a:lnTo>
                      <a:pt x="450" y="258"/>
                    </a:lnTo>
                    <a:lnTo>
                      <a:pt x="444" y="264"/>
                    </a:lnTo>
                    <a:lnTo>
                      <a:pt x="438" y="276"/>
                    </a:lnTo>
                    <a:lnTo>
                      <a:pt x="438" y="288"/>
                    </a:lnTo>
                    <a:lnTo>
                      <a:pt x="432" y="300"/>
                    </a:lnTo>
                    <a:lnTo>
                      <a:pt x="432" y="324"/>
                    </a:lnTo>
                    <a:lnTo>
                      <a:pt x="420" y="324"/>
                    </a:lnTo>
                    <a:lnTo>
                      <a:pt x="414" y="330"/>
                    </a:lnTo>
                    <a:lnTo>
                      <a:pt x="408" y="330"/>
                    </a:lnTo>
                    <a:lnTo>
                      <a:pt x="402" y="336"/>
                    </a:lnTo>
                    <a:lnTo>
                      <a:pt x="396" y="348"/>
                    </a:lnTo>
                    <a:lnTo>
                      <a:pt x="390" y="354"/>
                    </a:lnTo>
                    <a:lnTo>
                      <a:pt x="390" y="360"/>
                    </a:lnTo>
                    <a:lnTo>
                      <a:pt x="366" y="360"/>
                    </a:lnTo>
                    <a:lnTo>
                      <a:pt x="366" y="378"/>
                    </a:lnTo>
                    <a:lnTo>
                      <a:pt x="288" y="378"/>
                    </a:lnTo>
                    <a:lnTo>
                      <a:pt x="288" y="348"/>
                    </a:lnTo>
                    <a:lnTo>
                      <a:pt x="294" y="336"/>
                    </a:lnTo>
                    <a:lnTo>
                      <a:pt x="294" y="330"/>
                    </a:lnTo>
                    <a:lnTo>
                      <a:pt x="300" y="318"/>
                    </a:lnTo>
                    <a:lnTo>
                      <a:pt x="300" y="294"/>
                    </a:lnTo>
                    <a:lnTo>
                      <a:pt x="294" y="288"/>
                    </a:lnTo>
                    <a:lnTo>
                      <a:pt x="294" y="270"/>
                    </a:lnTo>
                    <a:lnTo>
                      <a:pt x="288" y="258"/>
                    </a:lnTo>
                    <a:lnTo>
                      <a:pt x="282" y="240"/>
                    </a:lnTo>
                    <a:lnTo>
                      <a:pt x="276" y="234"/>
                    </a:lnTo>
                    <a:lnTo>
                      <a:pt x="264" y="228"/>
                    </a:lnTo>
                    <a:lnTo>
                      <a:pt x="258" y="222"/>
                    </a:lnTo>
                    <a:lnTo>
                      <a:pt x="246" y="216"/>
                    </a:lnTo>
                    <a:lnTo>
                      <a:pt x="240" y="510"/>
                    </a:lnTo>
                    <a:lnTo>
                      <a:pt x="222" y="510"/>
                    </a:lnTo>
                    <a:lnTo>
                      <a:pt x="210" y="516"/>
                    </a:lnTo>
                    <a:lnTo>
                      <a:pt x="204" y="522"/>
                    </a:lnTo>
                    <a:lnTo>
                      <a:pt x="204" y="528"/>
                    </a:lnTo>
                    <a:lnTo>
                      <a:pt x="192" y="528"/>
                    </a:lnTo>
                    <a:lnTo>
                      <a:pt x="192" y="552"/>
                    </a:lnTo>
                    <a:lnTo>
                      <a:pt x="168" y="552"/>
                    </a:lnTo>
                    <a:lnTo>
                      <a:pt x="156" y="540"/>
                    </a:lnTo>
                    <a:lnTo>
                      <a:pt x="144" y="540"/>
                    </a:lnTo>
                    <a:lnTo>
                      <a:pt x="132" y="552"/>
                    </a:lnTo>
                    <a:lnTo>
                      <a:pt x="108" y="552"/>
                    </a:lnTo>
                    <a:lnTo>
                      <a:pt x="102" y="546"/>
                    </a:lnTo>
                    <a:lnTo>
                      <a:pt x="102" y="540"/>
                    </a:lnTo>
                    <a:lnTo>
                      <a:pt x="96" y="534"/>
                    </a:lnTo>
                    <a:lnTo>
                      <a:pt x="72" y="534"/>
                    </a:lnTo>
                    <a:lnTo>
                      <a:pt x="66" y="528"/>
                    </a:lnTo>
                    <a:lnTo>
                      <a:pt x="60" y="516"/>
                    </a:lnTo>
                    <a:lnTo>
                      <a:pt x="60" y="492"/>
                    </a:lnTo>
                    <a:lnTo>
                      <a:pt x="42" y="474"/>
                    </a:lnTo>
                    <a:lnTo>
                      <a:pt x="36" y="474"/>
                    </a:lnTo>
                    <a:lnTo>
                      <a:pt x="30" y="480"/>
                    </a:lnTo>
                    <a:lnTo>
                      <a:pt x="30" y="486"/>
                    </a:lnTo>
                    <a:lnTo>
                      <a:pt x="24" y="498"/>
                    </a:lnTo>
                    <a:lnTo>
                      <a:pt x="18" y="504"/>
                    </a:lnTo>
                    <a:lnTo>
                      <a:pt x="18" y="510"/>
                    </a:lnTo>
                    <a:lnTo>
                      <a:pt x="0" y="522"/>
                    </a:lnTo>
                    <a:lnTo>
                      <a:pt x="0" y="516"/>
                    </a:lnTo>
                    <a:lnTo>
                      <a:pt x="0" y="528"/>
                    </a:lnTo>
                    <a:lnTo>
                      <a:pt x="6" y="540"/>
                    </a:lnTo>
                    <a:lnTo>
                      <a:pt x="6" y="552"/>
                    </a:lnTo>
                    <a:lnTo>
                      <a:pt x="36" y="582"/>
                    </a:lnTo>
                    <a:lnTo>
                      <a:pt x="42" y="600"/>
                    </a:lnTo>
                    <a:lnTo>
                      <a:pt x="42" y="648"/>
                    </a:lnTo>
                    <a:lnTo>
                      <a:pt x="48" y="672"/>
                    </a:lnTo>
                    <a:lnTo>
                      <a:pt x="54" y="690"/>
                    </a:lnTo>
                    <a:lnTo>
                      <a:pt x="72" y="714"/>
                    </a:lnTo>
                    <a:lnTo>
                      <a:pt x="96" y="738"/>
                    </a:lnTo>
                    <a:lnTo>
                      <a:pt x="114" y="762"/>
                    </a:lnTo>
                    <a:lnTo>
                      <a:pt x="120" y="786"/>
                    </a:lnTo>
                    <a:lnTo>
                      <a:pt x="120" y="834"/>
                    </a:lnTo>
                    <a:lnTo>
                      <a:pt x="114" y="846"/>
                    </a:lnTo>
                    <a:lnTo>
                      <a:pt x="114" y="852"/>
                    </a:lnTo>
                    <a:lnTo>
                      <a:pt x="90" y="852"/>
                    </a:lnTo>
                    <a:lnTo>
                      <a:pt x="90" y="876"/>
                    </a:lnTo>
                    <a:lnTo>
                      <a:pt x="96" y="888"/>
                    </a:lnTo>
                    <a:lnTo>
                      <a:pt x="108" y="906"/>
                    </a:lnTo>
                    <a:lnTo>
                      <a:pt x="114" y="918"/>
                    </a:lnTo>
                    <a:lnTo>
                      <a:pt x="114" y="960"/>
                    </a:lnTo>
                    <a:lnTo>
                      <a:pt x="120" y="972"/>
                    </a:lnTo>
                    <a:lnTo>
                      <a:pt x="120" y="978"/>
                    </a:lnTo>
                    <a:lnTo>
                      <a:pt x="126" y="978"/>
                    </a:lnTo>
                    <a:lnTo>
                      <a:pt x="126" y="972"/>
                    </a:lnTo>
                    <a:lnTo>
                      <a:pt x="132" y="966"/>
                    </a:lnTo>
                    <a:lnTo>
                      <a:pt x="144" y="966"/>
                    </a:lnTo>
                    <a:lnTo>
                      <a:pt x="150" y="972"/>
                    </a:lnTo>
                    <a:lnTo>
                      <a:pt x="180" y="984"/>
                    </a:lnTo>
                    <a:lnTo>
                      <a:pt x="180" y="996"/>
                    </a:lnTo>
                    <a:lnTo>
                      <a:pt x="204" y="1020"/>
                    </a:lnTo>
                    <a:lnTo>
                      <a:pt x="216" y="1020"/>
                    </a:lnTo>
                    <a:lnTo>
                      <a:pt x="240" y="1008"/>
                    </a:lnTo>
                    <a:lnTo>
                      <a:pt x="246" y="996"/>
                    </a:lnTo>
                    <a:lnTo>
                      <a:pt x="252" y="990"/>
                    </a:lnTo>
                    <a:lnTo>
                      <a:pt x="264" y="984"/>
                    </a:lnTo>
                    <a:lnTo>
                      <a:pt x="294" y="984"/>
                    </a:lnTo>
                    <a:lnTo>
                      <a:pt x="306" y="990"/>
                    </a:lnTo>
                    <a:lnTo>
                      <a:pt x="354" y="990"/>
                    </a:lnTo>
                    <a:lnTo>
                      <a:pt x="354" y="984"/>
                    </a:lnTo>
                    <a:lnTo>
                      <a:pt x="360" y="978"/>
                    </a:lnTo>
                    <a:lnTo>
                      <a:pt x="360" y="966"/>
                    </a:lnTo>
                    <a:lnTo>
                      <a:pt x="366" y="960"/>
                    </a:lnTo>
                    <a:lnTo>
                      <a:pt x="378" y="954"/>
                    </a:lnTo>
                    <a:lnTo>
                      <a:pt x="408" y="954"/>
                    </a:lnTo>
                    <a:lnTo>
                      <a:pt x="420" y="960"/>
                    </a:lnTo>
                    <a:lnTo>
                      <a:pt x="432" y="960"/>
                    </a:lnTo>
                    <a:lnTo>
                      <a:pt x="438" y="966"/>
                    </a:lnTo>
                    <a:lnTo>
                      <a:pt x="444" y="960"/>
                    </a:lnTo>
                    <a:lnTo>
                      <a:pt x="456" y="960"/>
                    </a:lnTo>
                    <a:lnTo>
                      <a:pt x="468" y="954"/>
                    </a:lnTo>
                    <a:lnTo>
                      <a:pt x="504" y="954"/>
                    </a:lnTo>
                    <a:lnTo>
                      <a:pt x="522" y="960"/>
                    </a:lnTo>
                    <a:lnTo>
                      <a:pt x="534" y="966"/>
                    </a:lnTo>
                    <a:lnTo>
                      <a:pt x="552" y="966"/>
                    </a:lnTo>
                    <a:lnTo>
                      <a:pt x="558" y="960"/>
                    </a:lnTo>
                    <a:lnTo>
                      <a:pt x="570" y="954"/>
                    </a:lnTo>
                    <a:lnTo>
                      <a:pt x="606" y="954"/>
                    </a:lnTo>
                    <a:lnTo>
                      <a:pt x="618" y="948"/>
                    </a:lnTo>
                    <a:lnTo>
                      <a:pt x="624" y="942"/>
                    </a:lnTo>
                    <a:lnTo>
                      <a:pt x="636" y="936"/>
                    </a:lnTo>
                    <a:lnTo>
                      <a:pt x="684" y="936"/>
                    </a:lnTo>
                    <a:lnTo>
                      <a:pt x="708" y="924"/>
                    </a:lnTo>
                    <a:lnTo>
                      <a:pt x="720" y="912"/>
                    </a:lnTo>
                    <a:lnTo>
                      <a:pt x="738" y="900"/>
                    </a:lnTo>
                    <a:lnTo>
                      <a:pt x="774" y="864"/>
                    </a:lnTo>
                    <a:lnTo>
                      <a:pt x="786" y="858"/>
                    </a:lnTo>
                    <a:lnTo>
                      <a:pt x="804" y="846"/>
                    </a:lnTo>
                    <a:lnTo>
                      <a:pt x="900" y="750"/>
                    </a:lnTo>
                    <a:lnTo>
                      <a:pt x="918" y="750"/>
                    </a:lnTo>
                    <a:lnTo>
                      <a:pt x="924" y="744"/>
                    </a:lnTo>
                    <a:lnTo>
                      <a:pt x="960" y="696"/>
                    </a:lnTo>
                    <a:lnTo>
                      <a:pt x="972" y="672"/>
                    </a:lnTo>
                    <a:lnTo>
                      <a:pt x="984" y="654"/>
                    </a:lnTo>
                    <a:lnTo>
                      <a:pt x="990" y="642"/>
                    </a:lnTo>
                    <a:lnTo>
                      <a:pt x="1002" y="606"/>
                    </a:lnTo>
                    <a:lnTo>
                      <a:pt x="1014" y="588"/>
                    </a:lnTo>
                    <a:lnTo>
                      <a:pt x="1020" y="576"/>
                    </a:lnTo>
                    <a:lnTo>
                      <a:pt x="1026" y="570"/>
                    </a:lnTo>
                    <a:lnTo>
                      <a:pt x="1038" y="564"/>
                    </a:lnTo>
                    <a:lnTo>
                      <a:pt x="1050" y="552"/>
                    </a:lnTo>
                    <a:lnTo>
                      <a:pt x="1068" y="546"/>
                    </a:lnTo>
                    <a:lnTo>
                      <a:pt x="1086" y="534"/>
                    </a:lnTo>
                    <a:lnTo>
                      <a:pt x="1098" y="510"/>
                    </a:lnTo>
                    <a:lnTo>
                      <a:pt x="1098" y="498"/>
                    </a:lnTo>
                    <a:lnTo>
                      <a:pt x="1104" y="486"/>
                    </a:lnTo>
                    <a:lnTo>
                      <a:pt x="1110" y="468"/>
                    </a:lnTo>
                    <a:lnTo>
                      <a:pt x="1116" y="456"/>
                    </a:lnTo>
                    <a:lnTo>
                      <a:pt x="1122" y="450"/>
                    </a:lnTo>
                    <a:lnTo>
                      <a:pt x="1122" y="438"/>
                    </a:lnTo>
                    <a:lnTo>
                      <a:pt x="1128" y="432"/>
                    </a:lnTo>
                    <a:lnTo>
                      <a:pt x="1128" y="414"/>
                    </a:lnTo>
                    <a:lnTo>
                      <a:pt x="1134" y="396"/>
                    </a:lnTo>
                    <a:lnTo>
                      <a:pt x="1128" y="384"/>
                    </a:lnTo>
                    <a:lnTo>
                      <a:pt x="1116" y="372"/>
                    </a:lnTo>
                    <a:close/>
                    <a:moveTo>
                      <a:pt x="870" y="624"/>
                    </a:moveTo>
                    <a:lnTo>
                      <a:pt x="858" y="630"/>
                    </a:lnTo>
                    <a:lnTo>
                      <a:pt x="852" y="636"/>
                    </a:lnTo>
                    <a:lnTo>
                      <a:pt x="840" y="642"/>
                    </a:lnTo>
                    <a:lnTo>
                      <a:pt x="822" y="642"/>
                    </a:lnTo>
                    <a:lnTo>
                      <a:pt x="810" y="648"/>
                    </a:lnTo>
                    <a:lnTo>
                      <a:pt x="804" y="654"/>
                    </a:lnTo>
                    <a:lnTo>
                      <a:pt x="798" y="666"/>
                    </a:lnTo>
                    <a:lnTo>
                      <a:pt x="792" y="672"/>
                    </a:lnTo>
                    <a:lnTo>
                      <a:pt x="792" y="684"/>
                    </a:lnTo>
                    <a:lnTo>
                      <a:pt x="774" y="684"/>
                    </a:lnTo>
                    <a:lnTo>
                      <a:pt x="744" y="654"/>
                    </a:lnTo>
                    <a:lnTo>
                      <a:pt x="744" y="636"/>
                    </a:lnTo>
                    <a:lnTo>
                      <a:pt x="720" y="600"/>
                    </a:lnTo>
                    <a:lnTo>
                      <a:pt x="744" y="600"/>
                    </a:lnTo>
                    <a:lnTo>
                      <a:pt x="750" y="582"/>
                    </a:lnTo>
                    <a:lnTo>
                      <a:pt x="768" y="564"/>
                    </a:lnTo>
                    <a:lnTo>
                      <a:pt x="768" y="546"/>
                    </a:lnTo>
                    <a:lnTo>
                      <a:pt x="774" y="540"/>
                    </a:lnTo>
                    <a:lnTo>
                      <a:pt x="798" y="540"/>
                    </a:lnTo>
                    <a:lnTo>
                      <a:pt x="798" y="528"/>
                    </a:lnTo>
                    <a:lnTo>
                      <a:pt x="810" y="522"/>
                    </a:lnTo>
                    <a:lnTo>
                      <a:pt x="846" y="522"/>
                    </a:lnTo>
                    <a:lnTo>
                      <a:pt x="852" y="528"/>
                    </a:lnTo>
                    <a:lnTo>
                      <a:pt x="858" y="540"/>
                    </a:lnTo>
                    <a:lnTo>
                      <a:pt x="864" y="546"/>
                    </a:lnTo>
                    <a:lnTo>
                      <a:pt x="870" y="558"/>
                    </a:lnTo>
                    <a:lnTo>
                      <a:pt x="882" y="564"/>
                    </a:lnTo>
                    <a:lnTo>
                      <a:pt x="888" y="588"/>
                    </a:lnTo>
                    <a:lnTo>
                      <a:pt x="864" y="606"/>
                    </a:lnTo>
                    <a:lnTo>
                      <a:pt x="870" y="6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  <p:grpSp>
          <p:nvGrpSpPr>
            <p:cNvPr id="8" name="Group 1313"/>
            <p:cNvGrpSpPr>
              <a:grpSpLocks/>
            </p:cNvGrpSpPr>
            <p:nvPr/>
          </p:nvGrpSpPr>
          <p:grpSpPr bwMode="auto">
            <a:xfrm>
              <a:off x="2985" y="724"/>
              <a:ext cx="2314" cy="1569"/>
              <a:chOff x="2985" y="724"/>
              <a:chExt cx="2314" cy="1569"/>
            </a:xfrm>
            <a:grpFill/>
          </p:grpSpPr>
          <p:sp>
            <p:nvSpPr>
              <p:cNvPr id="30" name="Yemen" descr="© INSCALE GmbH, 18.06.2010"/>
              <p:cNvSpPr>
                <a:spLocks/>
              </p:cNvSpPr>
              <p:nvPr/>
            </p:nvSpPr>
            <p:spPr bwMode="auto">
              <a:xfrm>
                <a:off x="3422" y="1918"/>
                <a:ext cx="187" cy="128"/>
              </a:xfrm>
              <a:custGeom>
                <a:avLst/>
                <a:gdLst>
                  <a:gd name="T0" fmla="*/ 2147483647 w 732"/>
                  <a:gd name="T1" fmla="*/ 2147483647 h 498"/>
                  <a:gd name="T2" fmla="*/ 2147483647 w 732"/>
                  <a:gd name="T3" fmla="*/ 2147483647 h 498"/>
                  <a:gd name="T4" fmla="*/ 2147483647 w 732"/>
                  <a:gd name="T5" fmla="*/ 2147483647 h 498"/>
                  <a:gd name="T6" fmla="*/ 2147483647 w 732"/>
                  <a:gd name="T7" fmla="*/ 2147483647 h 498"/>
                  <a:gd name="T8" fmla="*/ 2147483647 w 732"/>
                  <a:gd name="T9" fmla="*/ 2147483647 h 498"/>
                  <a:gd name="T10" fmla="*/ 2147483647 w 732"/>
                  <a:gd name="T11" fmla="*/ 2147483647 h 498"/>
                  <a:gd name="T12" fmla="*/ 2147483647 w 732"/>
                  <a:gd name="T13" fmla="*/ 2147483647 h 498"/>
                  <a:gd name="T14" fmla="*/ 2147483647 w 732"/>
                  <a:gd name="T15" fmla="*/ 2147483647 h 498"/>
                  <a:gd name="T16" fmla="*/ 2147483647 w 732"/>
                  <a:gd name="T17" fmla="*/ 2147483647 h 498"/>
                  <a:gd name="T18" fmla="*/ 2147483647 w 732"/>
                  <a:gd name="T19" fmla="*/ 2147483647 h 498"/>
                  <a:gd name="T20" fmla="*/ 2147483647 w 732"/>
                  <a:gd name="T21" fmla="*/ 2147483647 h 498"/>
                  <a:gd name="T22" fmla="*/ 2147483647 w 732"/>
                  <a:gd name="T23" fmla="*/ 2147483647 h 498"/>
                  <a:gd name="T24" fmla="*/ 2147483647 w 732"/>
                  <a:gd name="T25" fmla="*/ 2147483647 h 498"/>
                  <a:gd name="T26" fmla="*/ 2147483647 w 732"/>
                  <a:gd name="T27" fmla="*/ 2147483647 h 498"/>
                  <a:gd name="T28" fmla="*/ 2147483647 w 732"/>
                  <a:gd name="T29" fmla="*/ 2147483647 h 498"/>
                  <a:gd name="T30" fmla="*/ 0 w 732"/>
                  <a:gd name="T31" fmla="*/ 2147483647 h 498"/>
                  <a:gd name="T32" fmla="*/ 2147483647 w 732"/>
                  <a:gd name="T33" fmla="*/ 2147483647 h 498"/>
                  <a:gd name="T34" fmla="*/ 2147483647 w 732"/>
                  <a:gd name="T35" fmla="*/ 2147483647 h 498"/>
                  <a:gd name="T36" fmla="*/ 2147483647 w 732"/>
                  <a:gd name="T37" fmla="*/ 2147483647 h 498"/>
                  <a:gd name="T38" fmla="*/ 2147483647 w 732"/>
                  <a:gd name="T39" fmla="*/ 2147483647 h 498"/>
                  <a:gd name="T40" fmla="*/ 2147483647 w 732"/>
                  <a:gd name="T41" fmla="*/ 2147483647 h 498"/>
                  <a:gd name="T42" fmla="*/ 2147483647 w 732"/>
                  <a:gd name="T43" fmla="*/ 2147483647 h 498"/>
                  <a:gd name="T44" fmla="*/ 2147483647 w 732"/>
                  <a:gd name="T45" fmla="*/ 2147483647 h 498"/>
                  <a:gd name="T46" fmla="*/ 2147483647 w 732"/>
                  <a:gd name="T47" fmla="*/ 2147483647 h 498"/>
                  <a:gd name="T48" fmla="*/ 2147483647 w 732"/>
                  <a:gd name="T49" fmla="*/ 2147483647 h 498"/>
                  <a:gd name="T50" fmla="*/ 2147483647 w 732"/>
                  <a:gd name="T51" fmla="*/ 2147483647 h 498"/>
                  <a:gd name="T52" fmla="*/ 2147483647 w 732"/>
                  <a:gd name="T53" fmla="*/ 2147483647 h 498"/>
                  <a:gd name="T54" fmla="*/ 2147483647 w 732"/>
                  <a:gd name="T55" fmla="*/ 2147483647 h 498"/>
                  <a:gd name="T56" fmla="*/ 2147483647 w 732"/>
                  <a:gd name="T57" fmla="*/ 2147483647 h 498"/>
                  <a:gd name="T58" fmla="*/ 2147483647 w 732"/>
                  <a:gd name="T59" fmla="*/ 2147483647 h 498"/>
                  <a:gd name="T60" fmla="*/ 2147483647 w 732"/>
                  <a:gd name="T61" fmla="*/ 2147483647 h 498"/>
                  <a:gd name="T62" fmla="*/ 2147483647 w 732"/>
                  <a:gd name="T63" fmla="*/ 2147483647 h 498"/>
                  <a:gd name="T64" fmla="*/ 2147483647 w 732"/>
                  <a:gd name="T65" fmla="*/ 2147483647 h 498"/>
                  <a:gd name="T66" fmla="*/ 2147483647 w 732"/>
                  <a:gd name="T67" fmla="*/ 2147483647 h 498"/>
                  <a:gd name="T68" fmla="*/ 2147483647 w 732"/>
                  <a:gd name="T69" fmla="*/ 2147483647 h 498"/>
                  <a:gd name="T70" fmla="*/ 2147483647 w 732"/>
                  <a:gd name="T71" fmla="*/ 2147483647 h 498"/>
                  <a:gd name="T72" fmla="*/ 2147483647 w 732"/>
                  <a:gd name="T73" fmla="*/ 2147483647 h 498"/>
                  <a:gd name="T74" fmla="*/ 2147483647 w 732"/>
                  <a:gd name="T75" fmla="*/ 2147483647 h 498"/>
                  <a:gd name="T76" fmla="*/ 2147483647 w 732"/>
                  <a:gd name="T77" fmla="*/ 0 h 498"/>
                  <a:gd name="T78" fmla="*/ 2147483647 w 732"/>
                  <a:gd name="T79" fmla="*/ 2147483647 h 498"/>
                  <a:gd name="T80" fmla="*/ 2147483647 w 732"/>
                  <a:gd name="T81" fmla="*/ 2147483647 h 49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32"/>
                  <a:gd name="T124" fmla="*/ 0 h 498"/>
                  <a:gd name="T125" fmla="*/ 732 w 732"/>
                  <a:gd name="T126" fmla="*/ 498 h 49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32" h="498">
                    <a:moveTo>
                      <a:pt x="468" y="24"/>
                    </a:moveTo>
                    <a:lnTo>
                      <a:pt x="450" y="30"/>
                    </a:lnTo>
                    <a:lnTo>
                      <a:pt x="420" y="36"/>
                    </a:lnTo>
                    <a:lnTo>
                      <a:pt x="390" y="54"/>
                    </a:lnTo>
                    <a:lnTo>
                      <a:pt x="372" y="72"/>
                    </a:lnTo>
                    <a:lnTo>
                      <a:pt x="366" y="84"/>
                    </a:lnTo>
                    <a:lnTo>
                      <a:pt x="354" y="96"/>
                    </a:lnTo>
                    <a:lnTo>
                      <a:pt x="348" y="108"/>
                    </a:lnTo>
                    <a:lnTo>
                      <a:pt x="342" y="114"/>
                    </a:lnTo>
                    <a:lnTo>
                      <a:pt x="336" y="126"/>
                    </a:lnTo>
                    <a:lnTo>
                      <a:pt x="336" y="144"/>
                    </a:lnTo>
                    <a:lnTo>
                      <a:pt x="330" y="150"/>
                    </a:lnTo>
                    <a:lnTo>
                      <a:pt x="324" y="162"/>
                    </a:lnTo>
                    <a:lnTo>
                      <a:pt x="312" y="162"/>
                    </a:lnTo>
                    <a:lnTo>
                      <a:pt x="300" y="156"/>
                    </a:lnTo>
                    <a:lnTo>
                      <a:pt x="294" y="144"/>
                    </a:lnTo>
                    <a:lnTo>
                      <a:pt x="288" y="138"/>
                    </a:lnTo>
                    <a:lnTo>
                      <a:pt x="210" y="138"/>
                    </a:lnTo>
                    <a:lnTo>
                      <a:pt x="204" y="132"/>
                    </a:lnTo>
                    <a:lnTo>
                      <a:pt x="192" y="126"/>
                    </a:lnTo>
                    <a:lnTo>
                      <a:pt x="102" y="126"/>
                    </a:lnTo>
                    <a:lnTo>
                      <a:pt x="96" y="132"/>
                    </a:lnTo>
                    <a:lnTo>
                      <a:pt x="72" y="138"/>
                    </a:lnTo>
                    <a:lnTo>
                      <a:pt x="54" y="120"/>
                    </a:lnTo>
                    <a:lnTo>
                      <a:pt x="48" y="120"/>
                    </a:lnTo>
                    <a:lnTo>
                      <a:pt x="42" y="126"/>
                    </a:lnTo>
                    <a:lnTo>
                      <a:pt x="36" y="138"/>
                    </a:lnTo>
                    <a:lnTo>
                      <a:pt x="36" y="186"/>
                    </a:lnTo>
                    <a:lnTo>
                      <a:pt x="30" y="192"/>
                    </a:lnTo>
                    <a:lnTo>
                      <a:pt x="24" y="204"/>
                    </a:lnTo>
                    <a:lnTo>
                      <a:pt x="12" y="216"/>
                    </a:lnTo>
                    <a:lnTo>
                      <a:pt x="0" y="252"/>
                    </a:lnTo>
                    <a:lnTo>
                      <a:pt x="0" y="258"/>
                    </a:lnTo>
                    <a:lnTo>
                      <a:pt x="18" y="276"/>
                    </a:lnTo>
                    <a:lnTo>
                      <a:pt x="24" y="288"/>
                    </a:lnTo>
                    <a:lnTo>
                      <a:pt x="36" y="294"/>
                    </a:lnTo>
                    <a:lnTo>
                      <a:pt x="24" y="408"/>
                    </a:lnTo>
                    <a:lnTo>
                      <a:pt x="54" y="444"/>
                    </a:lnTo>
                    <a:lnTo>
                      <a:pt x="54" y="456"/>
                    </a:lnTo>
                    <a:lnTo>
                      <a:pt x="60" y="468"/>
                    </a:lnTo>
                    <a:lnTo>
                      <a:pt x="78" y="486"/>
                    </a:lnTo>
                    <a:lnTo>
                      <a:pt x="90" y="492"/>
                    </a:lnTo>
                    <a:lnTo>
                      <a:pt x="114" y="498"/>
                    </a:lnTo>
                    <a:lnTo>
                      <a:pt x="132" y="498"/>
                    </a:lnTo>
                    <a:lnTo>
                      <a:pt x="150" y="492"/>
                    </a:lnTo>
                    <a:lnTo>
                      <a:pt x="162" y="486"/>
                    </a:lnTo>
                    <a:lnTo>
                      <a:pt x="168" y="480"/>
                    </a:lnTo>
                    <a:lnTo>
                      <a:pt x="186" y="444"/>
                    </a:lnTo>
                    <a:lnTo>
                      <a:pt x="198" y="432"/>
                    </a:lnTo>
                    <a:lnTo>
                      <a:pt x="210" y="432"/>
                    </a:lnTo>
                    <a:lnTo>
                      <a:pt x="228" y="438"/>
                    </a:lnTo>
                    <a:lnTo>
                      <a:pt x="270" y="438"/>
                    </a:lnTo>
                    <a:lnTo>
                      <a:pt x="324" y="432"/>
                    </a:lnTo>
                    <a:lnTo>
                      <a:pt x="366" y="426"/>
                    </a:lnTo>
                    <a:lnTo>
                      <a:pt x="390" y="414"/>
                    </a:lnTo>
                    <a:lnTo>
                      <a:pt x="402" y="402"/>
                    </a:lnTo>
                    <a:lnTo>
                      <a:pt x="414" y="384"/>
                    </a:lnTo>
                    <a:lnTo>
                      <a:pt x="426" y="372"/>
                    </a:lnTo>
                    <a:lnTo>
                      <a:pt x="450" y="360"/>
                    </a:lnTo>
                    <a:lnTo>
                      <a:pt x="462" y="348"/>
                    </a:lnTo>
                    <a:lnTo>
                      <a:pt x="474" y="342"/>
                    </a:lnTo>
                    <a:lnTo>
                      <a:pt x="486" y="330"/>
                    </a:lnTo>
                    <a:lnTo>
                      <a:pt x="504" y="324"/>
                    </a:lnTo>
                    <a:lnTo>
                      <a:pt x="528" y="312"/>
                    </a:lnTo>
                    <a:lnTo>
                      <a:pt x="546" y="306"/>
                    </a:lnTo>
                    <a:lnTo>
                      <a:pt x="558" y="294"/>
                    </a:lnTo>
                    <a:lnTo>
                      <a:pt x="594" y="276"/>
                    </a:lnTo>
                    <a:lnTo>
                      <a:pt x="666" y="276"/>
                    </a:lnTo>
                    <a:lnTo>
                      <a:pt x="666" y="270"/>
                    </a:lnTo>
                    <a:lnTo>
                      <a:pt x="672" y="264"/>
                    </a:lnTo>
                    <a:lnTo>
                      <a:pt x="684" y="240"/>
                    </a:lnTo>
                    <a:lnTo>
                      <a:pt x="690" y="222"/>
                    </a:lnTo>
                    <a:lnTo>
                      <a:pt x="702" y="210"/>
                    </a:lnTo>
                    <a:lnTo>
                      <a:pt x="708" y="198"/>
                    </a:lnTo>
                    <a:lnTo>
                      <a:pt x="720" y="192"/>
                    </a:lnTo>
                    <a:lnTo>
                      <a:pt x="720" y="186"/>
                    </a:lnTo>
                    <a:lnTo>
                      <a:pt x="732" y="186"/>
                    </a:lnTo>
                    <a:lnTo>
                      <a:pt x="648" y="0"/>
                    </a:lnTo>
                    <a:lnTo>
                      <a:pt x="630" y="0"/>
                    </a:lnTo>
                    <a:lnTo>
                      <a:pt x="588" y="6"/>
                    </a:lnTo>
                    <a:lnTo>
                      <a:pt x="540" y="18"/>
                    </a:lnTo>
                    <a:lnTo>
                      <a:pt x="492" y="24"/>
                    </a:lnTo>
                    <a:lnTo>
                      <a:pt x="468" y="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1" name="West Bank" descr="© INSCALE GmbH, 18.06.2010"/>
              <p:cNvSpPr>
                <a:spLocks/>
              </p:cNvSpPr>
              <p:nvPr/>
            </p:nvSpPr>
            <p:spPr bwMode="auto">
              <a:xfrm>
                <a:off x="3269" y="1641"/>
                <a:ext cx="11" cy="24"/>
              </a:xfrm>
              <a:custGeom>
                <a:avLst/>
                <a:gdLst>
                  <a:gd name="T0" fmla="*/ 2147483647 w 42"/>
                  <a:gd name="T1" fmla="*/ 2147483647 h 96"/>
                  <a:gd name="T2" fmla="*/ 2147483647 w 42"/>
                  <a:gd name="T3" fmla="*/ 2147483647 h 96"/>
                  <a:gd name="T4" fmla="*/ 2147483647 w 42"/>
                  <a:gd name="T5" fmla="*/ 2147483647 h 96"/>
                  <a:gd name="T6" fmla="*/ 2147483647 w 42"/>
                  <a:gd name="T7" fmla="*/ 0 h 96"/>
                  <a:gd name="T8" fmla="*/ 2147483647 w 42"/>
                  <a:gd name="T9" fmla="*/ 0 h 96"/>
                  <a:gd name="T10" fmla="*/ 0 w 42"/>
                  <a:gd name="T11" fmla="*/ 2147483647 h 96"/>
                  <a:gd name="T12" fmla="*/ 0 w 42"/>
                  <a:gd name="T13" fmla="*/ 2147483647 h 96"/>
                  <a:gd name="T14" fmla="*/ 2147483647 w 42"/>
                  <a:gd name="T15" fmla="*/ 2147483647 h 96"/>
                  <a:gd name="T16" fmla="*/ 2147483647 w 42"/>
                  <a:gd name="T17" fmla="*/ 2147483647 h 96"/>
                  <a:gd name="T18" fmla="*/ 2147483647 w 42"/>
                  <a:gd name="T19" fmla="*/ 2147483647 h 96"/>
                  <a:gd name="T20" fmla="*/ 2147483647 w 42"/>
                  <a:gd name="T21" fmla="*/ 2147483647 h 96"/>
                  <a:gd name="T22" fmla="*/ 2147483647 w 42"/>
                  <a:gd name="T23" fmla="*/ 2147483647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2"/>
                  <a:gd name="T37" fmla="*/ 0 h 96"/>
                  <a:gd name="T38" fmla="*/ 42 w 42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2" h="96">
                    <a:moveTo>
                      <a:pt x="24" y="78"/>
                    </a:moveTo>
                    <a:lnTo>
                      <a:pt x="30" y="84"/>
                    </a:lnTo>
                    <a:lnTo>
                      <a:pt x="42" y="72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90"/>
                    </a:lnTo>
                    <a:lnTo>
                      <a:pt x="18" y="90"/>
                    </a:lnTo>
                    <a:lnTo>
                      <a:pt x="18" y="84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2" name="Uzbekistan" descr="© INSCALE GmbH, 18.06.2010"/>
              <p:cNvSpPr>
                <a:spLocks/>
              </p:cNvSpPr>
              <p:nvPr/>
            </p:nvSpPr>
            <p:spPr bwMode="auto">
              <a:xfrm>
                <a:off x="3586" y="1374"/>
                <a:ext cx="303" cy="170"/>
              </a:xfrm>
              <a:custGeom>
                <a:avLst/>
                <a:gdLst>
                  <a:gd name="T0" fmla="*/ 2147483647 w 1182"/>
                  <a:gd name="T1" fmla="*/ 2147483647 h 666"/>
                  <a:gd name="T2" fmla="*/ 2147483647 w 1182"/>
                  <a:gd name="T3" fmla="*/ 2147483647 h 666"/>
                  <a:gd name="T4" fmla="*/ 2147483647 w 1182"/>
                  <a:gd name="T5" fmla="*/ 2147483647 h 666"/>
                  <a:gd name="T6" fmla="*/ 2147483647 w 1182"/>
                  <a:gd name="T7" fmla="*/ 2147483647 h 666"/>
                  <a:gd name="T8" fmla="*/ 2147483647 w 1182"/>
                  <a:gd name="T9" fmla="*/ 2147483647 h 666"/>
                  <a:gd name="T10" fmla="*/ 2147483647 w 1182"/>
                  <a:gd name="T11" fmla="*/ 2147483647 h 666"/>
                  <a:gd name="T12" fmla="*/ 2147483647 w 1182"/>
                  <a:gd name="T13" fmla="*/ 2147483647 h 666"/>
                  <a:gd name="T14" fmla="*/ 2147483647 w 1182"/>
                  <a:gd name="T15" fmla="*/ 2147483647 h 666"/>
                  <a:gd name="T16" fmla="*/ 2147483647 w 1182"/>
                  <a:gd name="T17" fmla="*/ 2147483647 h 666"/>
                  <a:gd name="T18" fmla="*/ 2147483647 w 1182"/>
                  <a:gd name="T19" fmla="*/ 2147483647 h 666"/>
                  <a:gd name="T20" fmla="*/ 2147483647 w 1182"/>
                  <a:gd name="T21" fmla="*/ 2147483647 h 666"/>
                  <a:gd name="T22" fmla="*/ 2147483647 w 1182"/>
                  <a:gd name="T23" fmla="*/ 2147483647 h 666"/>
                  <a:gd name="T24" fmla="*/ 2147483647 w 1182"/>
                  <a:gd name="T25" fmla="*/ 2147483647 h 666"/>
                  <a:gd name="T26" fmla="*/ 2147483647 w 1182"/>
                  <a:gd name="T27" fmla="*/ 2147483647 h 666"/>
                  <a:gd name="T28" fmla="*/ 2147483647 w 1182"/>
                  <a:gd name="T29" fmla="*/ 2147483647 h 666"/>
                  <a:gd name="T30" fmla="*/ 2147483647 w 1182"/>
                  <a:gd name="T31" fmla="*/ 2147483647 h 666"/>
                  <a:gd name="T32" fmla="*/ 2147483647 w 1182"/>
                  <a:gd name="T33" fmla="*/ 2147483647 h 666"/>
                  <a:gd name="T34" fmla="*/ 2147483647 w 1182"/>
                  <a:gd name="T35" fmla="*/ 2147483647 h 666"/>
                  <a:gd name="T36" fmla="*/ 2147483647 w 1182"/>
                  <a:gd name="T37" fmla="*/ 2147483647 h 666"/>
                  <a:gd name="T38" fmla="*/ 2147483647 w 1182"/>
                  <a:gd name="T39" fmla="*/ 2147483647 h 666"/>
                  <a:gd name="T40" fmla="*/ 2147483647 w 1182"/>
                  <a:gd name="T41" fmla="*/ 2147483647 h 666"/>
                  <a:gd name="T42" fmla="*/ 2147483647 w 1182"/>
                  <a:gd name="T43" fmla="*/ 2147483647 h 666"/>
                  <a:gd name="T44" fmla="*/ 2147483647 w 1182"/>
                  <a:gd name="T45" fmla="*/ 2147483647 h 666"/>
                  <a:gd name="T46" fmla="*/ 2147483647 w 1182"/>
                  <a:gd name="T47" fmla="*/ 2147483647 h 666"/>
                  <a:gd name="T48" fmla="*/ 2147483647 w 1182"/>
                  <a:gd name="T49" fmla="*/ 2147483647 h 666"/>
                  <a:gd name="T50" fmla="*/ 2147483647 w 1182"/>
                  <a:gd name="T51" fmla="*/ 2147483647 h 666"/>
                  <a:gd name="T52" fmla="*/ 2147483647 w 1182"/>
                  <a:gd name="T53" fmla="*/ 2147483647 h 666"/>
                  <a:gd name="T54" fmla="*/ 2147483647 w 1182"/>
                  <a:gd name="T55" fmla="*/ 2147483647 h 666"/>
                  <a:gd name="T56" fmla="*/ 2147483647 w 1182"/>
                  <a:gd name="T57" fmla="*/ 2147483647 h 666"/>
                  <a:gd name="T58" fmla="*/ 2147483647 w 1182"/>
                  <a:gd name="T59" fmla="*/ 2147483647 h 666"/>
                  <a:gd name="T60" fmla="*/ 2147483647 w 1182"/>
                  <a:gd name="T61" fmla="*/ 2147483647 h 666"/>
                  <a:gd name="T62" fmla="*/ 2147483647 w 1182"/>
                  <a:gd name="T63" fmla="*/ 2147483647 h 666"/>
                  <a:gd name="T64" fmla="*/ 2147483647 w 1182"/>
                  <a:gd name="T65" fmla="*/ 2147483647 h 666"/>
                  <a:gd name="T66" fmla="*/ 2147483647 w 1182"/>
                  <a:gd name="T67" fmla="*/ 2147483647 h 666"/>
                  <a:gd name="T68" fmla="*/ 2147483647 w 1182"/>
                  <a:gd name="T69" fmla="*/ 2147483647 h 666"/>
                  <a:gd name="T70" fmla="*/ 2147483647 w 1182"/>
                  <a:gd name="T71" fmla="*/ 2147483647 h 666"/>
                  <a:gd name="T72" fmla="*/ 2147483647 w 1182"/>
                  <a:gd name="T73" fmla="*/ 2147483647 h 666"/>
                  <a:gd name="T74" fmla="*/ 2147483647 w 1182"/>
                  <a:gd name="T75" fmla="*/ 2147483647 h 666"/>
                  <a:gd name="T76" fmla="*/ 2147483647 w 1182"/>
                  <a:gd name="T77" fmla="*/ 2147483647 h 666"/>
                  <a:gd name="T78" fmla="*/ 2147483647 w 1182"/>
                  <a:gd name="T79" fmla="*/ 2147483647 h 666"/>
                  <a:gd name="T80" fmla="*/ 2147483647 w 1182"/>
                  <a:gd name="T81" fmla="*/ 2147483647 h 666"/>
                  <a:gd name="T82" fmla="*/ 2147483647 w 1182"/>
                  <a:gd name="T83" fmla="*/ 2147483647 h 666"/>
                  <a:gd name="T84" fmla="*/ 2147483647 w 1182"/>
                  <a:gd name="T85" fmla="*/ 2147483647 h 666"/>
                  <a:gd name="T86" fmla="*/ 2147483647 w 1182"/>
                  <a:gd name="T87" fmla="*/ 2147483647 h 666"/>
                  <a:gd name="T88" fmla="*/ 2147483647 w 1182"/>
                  <a:gd name="T89" fmla="*/ 2147483647 h 666"/>
                  <a:gd name="T90" fmla="*/ 2147483647 w 1182"/>
                  <a:gd name="T91" fmla="*/ 2147483647 h 666"/>
                  <a:gd name="T92" fmla="*/ 2147483647 w 1182"/>
                  <a:gd name="T93" fmla="*/ 2147483647 h 666"/>
                  <a:gd name="T94" fmla="*/ 2147483647 w 1182"/>
                  <a:gd name="T95" fmla="*/ 2147483647 h 666"/>
                  <a:gd name="T96" fmla="*/ 2147483647 w 1182"/>
                  <a:gd name="T97" fmla="*/ 2147483647 h 666"/>
                  <a:gd name="T98" fmla="*/ 2147483647 w 1182"/>
                  <a:gd name="T99" fmla="*/ 2147483647 h 666"/>
                  <a:gd name="T100" fmla="*/ 2147483647 w 1182"/>
                  <a:gd name="T101" fmla="*/ 2147483647 h 666"/>
                  <a:gd name="T102" fmla="*/ 2147483647 w 1182"/>
                  <a:gd name="T103" fmla="*/ 2147483647 h 666"/>
                  <a:gd name="T104" fmla="*/ 2147483647 w 1182"/>
                  <a:gd name="T105" fmla="*/ 2147483647 h 666"/>
                  <a:gd name="T106" fmla="*/ 2147483647 w 1182"/>
                  <a:gd name="T107" fmla="*/ 2147483647 h 666"/>
                  <a:gd name="T108" fmla="*/ 2147483647 w 1182"/>
                  <a:gd name="T109" fmla="*/ 2147483647 h 666"/>
                  <a:gd name="T110" fmla="*/ 2147483647 w 1182"/>
                  <a:gd name="T111" fmla="*/ 2147483647 h 666"/>
                  <a:gd name="T112" fmla="*/ 2147483647 w 1182"/>
                  <a:gd name="T113" fmla="*/ 2147483647 h 666"/>
                  <a:gd name="T114" fmla="*/ 2147483647 w 1182"/>
                  <a:gd name="T115" fmla="*/ 2147483647 h 66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82"/>
                  <a:gd name="T175" fmla="*/ 0 h 666"/>
                  <a:gd name="T176" fmla="*/ 1182 w 1182"/>
                  <a:gd name="T177" fmla="*/ 666 h 66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82" h="666">
                    <a:moveTo>
                      <a:pt x="1152" y="372"/>
                    </a:moveTo>
                    <a:lnTo>
                      <a:pt x="1146" y="360"/>
                    </a:lnTo>
                    <a:lnTo>
                      <a:pt x="1122" y="360"/>
                    </a:lnTo>
                    <a:lnTo>
                      <a:pt x="1116" y="342"/>
                    </a:lnTo>
                    <a:lnTo>
                      <a:pt x="1098" y="342"/>
                    </a:lnTo>
                    <a:lnTo>
                      <a:pt x="1080" y="318"/>
                    </a:lnTo>
                    <a:lnTo>
                      <a:pt x="1080" y="330"/>
                    </a:lnTo>
                    <a:lnTo>
                      <a:pt x="1068" y="330"/>
                    </a:lnTo>
                    <a:lnTo>
                      <a:pt x="1068" y="342"/>
                    </a:lnTo>
                    <a:lnTo>
                      <a:pt x="1032" y="342"/>
                    </a:lnTo>
                    <a:lnTo>
                      <a:pt x="1020" y="330"/>
                    </a:lnTo>
                    <a:lnTo>
                      <a:pt x="990" y="318"/>
                    </a:lnTo>
                    <a:lnTo>
                      <a:pt x="1038" y="270"/>
                    </a:lnTo>
                    <a:lnTo>
                      <a:pt x="1038" y="264"/>
                    </a:lnTo>
                    <a:lnTo>
                      <a:pt x="1032" y="264"/>
                    </a:lnTo>
                    <a:lnTo>
                      <a:pt x="1032" y="258"/>
                    </a:lnTo>
                    <a:lnTo>
                      <a:pt x="1002" y="276"/>
                    </a:lnTo>
                    <a:lnTo>
                      <a:pt x="978" y="276"/>
                    </a:lnTo>
                    <a:lnTo>
                      <a:pt x="966" y="300"/>
                    </a:lnTo>
                    <a:lnTo>
                      <a:pt x="960" y="300"/>
                    </a:lnTo>
                    <a:lnTo>
                      <a:pt x="954" y="306"/>
                    </a:lnTo>
                    <a:lnTo>
                      <a:pt x="942" y="306"/>
                    </a:lnTo>
                    <a:lnTo>
                      <a:pt x="930" y="312"/>
                    </a:lnTo>
                    <a:lnTo>
                      <a:pt x="918" y="324"/>
                    </a:lnTo>
                    <a:lnTo>
                      <a:pt x="918" y="342"/>
                    </a:lnTo>
                    <a:lnTo>
                      <a:pt x="912" y="342"/>
                    </a:lnTo>
                    <a:lnTo>
                      <a:pt x="906" y="348"/>
                    </a:lnTo>
                    <a:lnTo>
                      <a:pt x="894" y="354"/>
                    </a:lnTo>
                    <a:lnTo>
                      <a:pt x="882" y="366"/>
                    </a:lnTo>
                    <a:lnTo>
                      <a:pt x="882" y="378"/>
                    </a:lnTo>
                    <a:lnTo>
                      <a:pt x="888" y="384"/>
                    </a:lnTo>
                    <a:lnTo>
                      <a:pt x="888" y="396"/>
                    </a:lnTo>
                    <a:lnTo>
                      <a:pt x="882" y="390"/>
                    </a:lnTo>
                    <a:lnTo>
                      <a:pt x="870" y="390"/>
                    </a:lnTo>
                    <a:lnTo>
                      <a:pt x="858" y="384"/>
                    </a:lnTo>
                    <a:lnTo>
                      <a:pt x="852" y="384"/>
                    </a:lnTo>
                    <a:lnTo>
                      <a:pt x="852" y="372"/>
                    </a:lnTo>
                    <a:lnTo>
                      <a:pt x="858" y="366"/>
                    </a:lnTo>
                    <a:lnTo>
                      <a:pt x="858" y="348"/>
                    </a:lnTo>
                    <a:lnTo>
                      <a:pt x="840" y="342"/>
                    </a:lnTo>
                    <a:lnTo>
                      <a:pt x="762" y="342"/>
                    </a:lnTo>
                    <a:lnTo>
                      <a:pt x="732" y="282"/>
                    </a:lnTo>
                    <a:lnTo>
                      <a:pt x="726" y="276"/>
                    </a:lnTo>
                    <a:lnTo>
                      <a:pt x="714" y="276"/>
                    </a:lnTo>
                    <a:lnTo>
                      <a:pt x="708" y="282"/>
                    </a:lnTo>
                    <a:lnTo>
                      <a:pt x="702" y="282"/>
                    </a:lnTo>
                    <a:lnTo>
                      <a:pt x="696" y="276"/>
                    </a:lnTo>
                    <a:lnTo>
                      <a:pt x="696" y="234"/>
                    </a:lnTo>
                    <a:lnTo>
                      <a:pt x="690" y="216"/>
                    </a:lnTo>
                    <a:lnTo>
                      <a:pt x="690" y="204"/>
                    </a:lnTo>
                    <a:lnTo>
                      <a:pt x="660" y="204"/>
                    </a:lnTo>
                    <a:lnTo>
                      <a:pt x="654" y="192"/>
                    </a:lnTo>
                    <a:lnTo>
                      <a:pt x="642" y="186"/>
                    </a:lnTo>
                    <a:lnTo>
                      <a:pt x="636" y="168"/>
                    </a:lnTo>
                    <a:lnTo>
                      <a:pt x="618" y="150"/>
                    </a:lnTo>
                    <a:lnTo>
                      <a:pt x="612" y="138"/>
                    </a:lnTo>
                    <a:lnTo>
                      <a:pt x="600" y="138"/>
                    </a:lnTo>
                    <a:lnTo>
                      <a:pt x="576" y="150"/>
                    </a:lnTo>
                    <a:lnTo>
                      <a:pt x="570" y="156"/>
                    </a:lnTo>
                    <a:lnTo>
                      <a:pt x="552" y="156"/>
                    </a:lnTo>
                    <a:lnTo>
                      <a:pt x="534" y="150"/>
                    </a:lnTo>
                    <a:lnTo>
                      <a:pt x="474" y="150"/>
                    </a:lnTo>
                    <a:lnTo>
                      <a:pt x="456" y="156"/>
                    </a:lnTo>
                    <a:lnTo>
                      <a:pt x="420" y="156"/>
                    </a:lnTo>
                    <a:lnTo>
                      <a:pt x="414" y="162"/>
                    </a:lnTo>
                    <a:lnTo>
                      <a:pt x="408" y="162"/>
                    </a:lnTo>
                    <a:lnTo>
                      <a:pt x="330" y="90"/>
                    </a:lnTo>
                    <a:lnTo>
                      <a:pt x="264" y="54"/>
                    </a:lnTo>
                    <a:lnTo>
                      <a:pt x="270" y="66"/>
                    </a:lnTo>
                    <a:lnTo>
                      <a:pt x="270" y="90"/>
                    </a:lnTo>
                    <a:lnTo>
                      <a:pt x="264" y="102"/>
                    </a:lnTo>
                    <a:lnTo>
                      <a:pt x="258" y="108"/>
                    </a:lnTo>
                    <a:lnTo>
                      <a:pt x="240" y="108"/>
                    </a:lnTo>
                    <a:lnTo>
                      <a:pt x="228" y="102"/>
                    </a:lnTo>
                    <a:lnTo>
                      <a:pt x="222" y="96"/>
                    </a:lnTo>
                    <a:lnTo>
                      <a:pt x="222" y="78"/>
                    </a:lnTo>
                    <a:lnTo>
                      <a:pt x="210" y="54"/>
                    </a:lnTo>
                    <a:lnTo>
                      <a:pt x="216" y="36"/>
                    </a:lnTo>
                    <a:lnTo>
                      <a:pt x="162" y="12"/>
                    </a:lnTo>
                    <a:lnTo>
                      <a:pt x="156" y="30"/>
                    </a:lnTo>
                    <a:lnTo>
                      <a:pt x="168" y="36"/>
                    </a:lnTo>
                    <a:lnTo>
                      <a:pt x="174" y="48"/>
                    </a:lnTo>
                    <a:lnTo>
                      <a:pt x="174" y="72"/>
                    </a:lnTo>
                    <a:lnTo>
                      <a:pt x="168" y="78"/>
                    </a:lnTo>
                    <a:lnTo>
                      <a:pt x="156" y="84"/>
                    </a:lnTo>
                    <a:lnTo>
                      <a:pt x="150" y="84"/>
                    </a:lnTo>
                    <a:lnTo>
                      <a:pt x="144" y="78"/>
                    </a:lnTo>
                    <a:lnTo>
                      <a:pt x="144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44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0" y="42"/>
                    </a:lnTo>
                    <a:lnTo>
                      <a:pt x="48" y="324"/>
                    </a:lnTo>
                    <a:lnTo>
                      <a:pt x="60" y="324"/>
                    </a:lnTo>
                    <a:lnTo>
                      <a:pt x="72" y="336"/>
                    </a:lnTo>
                    <a:lnTo>
                      <a:pt x="138" y="336"/>
                    </a:lnTo>
                    <a:lnTo>
                      <a:pt x="132" y="324"/>
                    </a:lnTo>
                    <a:lnTo>
                      <a:pt x="120" y="318"/>
                    </a:lnTo>
                    <a:lnTo>
                      <a:pt x="114" y="300"/>
                    </a:lnTo>
                    <a:lnTo>
                      <a:pt x="114" y="288"/>
                    </a:lnTo>
                    <a:lnTo>
                      <a:pt x="132" y="270"/>
                    </a:lnTo>
                    <a:lnTo>
                      <a:pt x="144" y="264"/>
                    </a:lnTo>
                    <a:lnTo>
                      <a:pt x="156" y="264"/>
                    </a:lnTo>
                    <a:lnTo>
                      <a:pt x="162" y="258"/>
                    </a:lnTo>
                    <a:lnTo>
                      <a:pt x="168" y="258"/>
                    </a:lnTo>
                    <a:lnTo>
                      <a:pt x="168" y="246"/>
                    </a:lnTo>
                    <a:lnTo>
                      <a:pt x="174" y="240"/>
                    </a:lnTo>
                    <a:lnTo>
                      <a:pt x="180" y="240"/>
                    </a:lnTo>
                    <a:lnTo>
                      <a:pt x="186" y="246"/>
                    </a:lnTo>
                    <a:lnTo>
                      <a:pt x="198" y="246"/>
                    </a:lnTo>
                    <a:lnTo>
                      <a:pt x="204" y="252"/>
                    </a:lnTo>
                    <a:lnTo>
                      <a:pt x="174" y="222"/>
                    </a:lnTo>
                    <a:lnTo>
                      <a:pt x="204" y="228"/>
                    </a:lnTo>
                    <a:lnTo>
                      <a:pt x="210" y="216"/>
                    </a:lnTo>
                    <a:lnTo>
                      <a:pt x="228" y="240"/>
                    </a:lnTo>
                    <a:lnTo>
                      <a:pt x="252" y="240"/>
                    </a:lnTo>
                    <a:lnTo>
                      <a:pt x="252" y="252"/>
                    </a:lnTo>
                    <a:lnTo>
                      <a:pt x="264" y="258"/>
                    </a:lnTo>
                    <a:lnTo>
                      <a:pt x="300" y="258"/>
                    </a:lnTo>
                    <a:lnTo>
                      <a:pt x="306" y="264"/>
                    </a:lnTo>
                    <a:lnTo>
                      <a:pt x="312" y="276"/>
                    </a:lnTo>
                    <a:lnTo>
                      <a:pt x="312" y="288"/>
                    </a:lnTo>
                    <a:lnTo>
                      <a:pt x="324" y="294"/>
                    </a:lnTo>
                    <a:lnTo>
                      <a:pt x="312" y="306"/>
                    </a:lnTo>
                    <a:lnTo>
                      <a:pt x="312" y="318"/>
                    </a:lnTo>
                    <a:lnTo>
                      <a:pt x="330" y="336"/>
                    </a:lnTo>
                    <a:lnTo>
                      <a:pt x="360" y="336"/>
                    </a:lnTo>
                    <a:lnTo>
                      <a:pt x="414" y="342"/>
                    </a:lnTo>
                    <a:lnTo>
                      <a:pt x="414" y="336"/>
                    </a:lnTo>
                    <a:lnTo>
                      <a:pt x="450" y="354"/>
                    </a:lnTo>
                    <a:lnTo>
                      <a:pt x="468" y="384"/>
                    </a:lnTo>
                    <a:lnTo>
                      <a:pt x="486" y="402"/>
                    </a:lnTo>
                    <a:lnTo>
                      <a:pt x="486" y="408"/>
                    </a:lnTo>
                    <a:lnTo>
                      <a:pt x="492" y="414"/>
                    </a:lnTo>
                    <a:lnTo>
                      <a:pt x="510" y="450"/>
                    </a:lnTo>
                    <a:lnTo>
                      <a:pt x="522" y="462"/>
                    </a:lnTo>
                    <a:lnTo>
                      <a:pt x="534" y="468"/>
                    </a:lnTo>
                    <a:lnTo>
                      <a:pt x="552" y="468"/>
                    </a:lnTo>
                    <a:lnTo>
                      <a:pt x="564" y="474"/>
                    </a:lnTo>
                    <a:lnTo>
                      <a:pt x="570" y="474"/>
                    </a:lnTo>
                    <a:lnTo>
                      <a:pt x="582" y="486"/>
                    </a:lnTo>
                    <a:lnTo>
                      <a:pt x="588" y="498"/>
                    </a:lnTo>
                    <a:lnTo>
                      <a:pt x="594" y="504"/>
                    </a:lnTo>
                    <a:lnTo>
                      <a:pt x="624" y="522"/>
                    </a:lnTo>
                    <a:lnTo>
                      <a:pt x="648" y="522"/>
                    </a:lnTo>
                    <a:lnTo>
                      <a:pt x="666" y="534"/>
                    </a:lnTo>
                    <a:lnTo>
                      <a:pt x="690" y="546"/>
                    </a:lnTo>
                    <a:lnTo>
                      <a:pt x="696" y="552"/>
                    </a:lnTo>
                    <a:lnTo>
                      <a:pt x="708" y="558"/>
                    </a:lnTo>
                    <a:lnTo>
                      <a:pt x="720" y="570"/>
                    </a:lnTo>
                    <a:lnTo>
                      <a:pt x="732" y="570"/>
                    </a:lnTo>
                    <a:lnTo>
                      <a:pt x="744" y="582"/>
                    </a:lnTo>
                    <a:lnTo>
                      <a:pt x="750" y="582"/>
                    </a:lnTo>
                    <a:lnTo>
                      <a:pt x="774" y="576"/>
                    </a:lnTo>
                    <a:lnTo>
                      <a:pt x="822" y="606"/>
                    </a:lnTo>
                    <a:lnTo>
                      <a:pt x="816" y="612"/>
                    </a:lnTo>
                    <a:lnTo>
                      <a:pt x="816" y="630"/>
                    </a:lnTo>
                    <a:lnTo>
                      <a:pt x="828" y="642"/>
                    </a:lnTo>
                    <a:lnTo>
                      <a:pt x="828" y="654"/>
                    </a:lnTo>
                    <a:lnTo>
                      <a:pt x="840" y="654"/>
                    </a:lnTo>
                    <a:lnTo>
                      <a:pt x="852" y="642"/>
                    </a:lnTo>
                    <a:lnTo>
                      <a:pt x="870" y="666"/>
                    </a:lnTo>
                    <a:lnTo>
                      <a:pt x="882" y="660"/>
                    </a:lnTo>
                    <a:lnTo>
                      <a:pt x="894" y="660"/>
                    </a:lnTo>
                    <a:lnTo>
                      <a:pt x="900" y="666"/>
                    </a:lnTo>
                    <a:lnTo>
                      <a:pt x="906" y="666"/>
                    </a:lnTo>
                    <a:lnTo>
                      <a:pt x="900" y="666"/>
                    </a:lnTo>
                    <a:lnTo>
                      <a:pt x="900" y="642"/>
                    </a:lnTo>
                    <a:lnTo>
                      <a:pt x="906" y="636"/>
                    </a:lnTo>
                    <a:lnTo>
                      <a:pt x="912" y="624"/>
                    </a:lnTo>
                    <a:lnTo>
                      <a:pt x="924" y="618"/>
                    </a:lnTo>
                    <a:lnTo>
                      <a:pt x="930" y="606"/>
                    </a:lnTo>
                    <a:lnTo>
                      <a:pt x="930" y="588"/>
                    </a:lnTo>
                    <a:lnTo>
                      <a:pt x="918" y="576"/>
                    </a:lnTo>
                    <a:lnTo>
                      <a:pt x="906" y="570"/>
                    </a:lnTo>
                    <a:lnTo>
                      <a:pt x="900" y="564"/>
                    </a:lnTo>
                    <a:lnTo>
                      <a:pt x="900" y="546"/>
                    </a:lnTo>
                    <a:lnTo>
                      <a:pt x="906" y="540"/>
                    </a:lnTo>
                    <a:lnTo>
                      <a:pt x="906" y="534"/>
                    </a:lnTo>
                    <a:lnTo>
                      <a:pt x="894" y="522"/>
                    </a:lnTo>
                    <a:lnTo>
                      <a:pt x="882" y="522"/>
                    </a:lnTo>
                    <a:lnTo>
                      <a:pt x="876" y="516"/>
                    </a:lnTo>
                    <a:lnTo>
                      <a:pt x="870" y="516"/>
                    </a:lnTo>
                    <a:lnTo>
                      <a:pt x="858" y="504"/>
                    </a:lnTo>
                    <a:lnTo>
                      <a:pt x="840" y="504"/>
                    </a:lnTo>
                    <a:lnTo>
                      <a:pt x="840" y="486"/>
                    </a:lnTo>
                    <a:lnTo>
                      <a:pt x="846" y="480"/>
                    </a:lnTo>
                    <a:lnTo>
                      <a:pt x="894" y="480"/>
                    </a:lnTo>
                    <a:lnTo>
                      <a:pt x="918" y="468"/>
                    </a:lnTo>
                    <a:lnTo>
                      <a:pt x="918" y="456"/>
                    </a:lnTo>
                    <a:lnTo>
                      <a:pt x="912" y="456"/>
                    </a:lnTo>
                    <a:lnTo>
                      <a:pt x="930" y="444"/>
                    </a:lnTo>
                    <a:lnTo>
                      <a:pt x="906" y="420"/>
                    </a:lnTo>
                    <a:lnTo>
                      <a:pt x="948" y="420"/>
                    </a:lnTo>
                    <a:lnTo>
                      <a:pt x="948" y="414"/>
                    </a:lnTo>
                    <a:lnTo>
                      <a:pt x="936" y="402"/>
                    </a:lnTo>
                    <a:lnTo>
                      <a:pt x="936" y="390"/>
                    </a:lnTo>
                    <a:lnTo>
                      <a:pt x="942" y="384"/>
                    </a:lnTo>
                    <a:lnTo>
                      <a:pt x="942" y="372"/>
                    </a:lnTo>
                    <a:lnTo>
                      <a:pt x="954" y="372"/>
                    </a:lnTo>
                    <a:lnTo>
                      <a:pt x="972" y="390"/>
                    </a:lnTo>
                    <a:lnTo>
                      <a:pt x="978" y="390"/>
                    </a:lnTo>
                    <a:lnTo>
                      <a:pt x="984" y="378"/>
                    </a:lnTo>
                    <a:lnTo>
                      <a:pt x="996" y="372"/>
                    </a:lnTo>
                    <a:lnTo>
                      <a:pt x="1002" y="360"/>
                    </a:lnTo>
                    <a:lnTo>
                      <a:pt x="1020" y="360"/>
                    </a:lnTo>
                    <a:lnTo>
                      <a:pt x="1032" y="366"/>
                    </a:lnTo>
                    <a:lnTo>
                      <a:pt x="1038" y="372"/>
                    </a:lnTo>
                    <a:lnTo>
                      <a:pt x="1014" y="408"/>
                    </a:lnTo>
                    <a:lnTo>
                      <a:pt x="1026" y="408"/>
                    </a:lnTo>
                    <a:lnTo>
                      <a:pt x="1032" y="414"/>
                    </a:lnTo>
                    <a:lnTo>
                      <a:pt x="1044" y="414"/>
                    </a:lnTo>
                    <a:lnTo>
                      <a:pt x="1050" y="420"/>
                    </a:lnTo>
                    <a:lnTo>
                      <a:pt x="1056" y="420"/>
                    </a:lnTo>
                    <a:lnTo>
                      <a:pt x="1068" y="414"/>
                    </a:lnTo>
                    <a:lnTo>
                      <a:pt x="1086" y="414"/>
                    </a:lnTo>
                    <a:lnTo>
                      <a:pt x="1092" y="420"/>
                    </a:lnTo>
                    <a:lnTo>
                      <a:pt x="1098" y="420"/>
                    </a:lnTo>
                    <a:lnTo>
                      <a:pt x="1104" y="426"/>
                    </a:lnTo>
                    <a:lnTo>
                      <a:pt x="1110" y="426"/>
                    </a:lnTo>
                    <a:lnTo>
                      <a:pt x="1128" y="408"/>
                    </a:lnTo>
                    <a:lnTo>
                      <a:pt x="1146" y="402"/>
                    </a:lnTo>
                    <a:lnTo>
                      <a:pt x="1146" y="396"/>
                    </a:lnTo>
                    <a:lnTo>
                      <a:pt x="1158" y="396"/>
                    </a:lnTo>
                    <a:lnTo>
                      <a:pt x="1170" y="390"/>
                    </a:lnTo>
                    <a:lnTo>
                      <a:pt x="1182" y="378"/>
                    </a:lnTo>
                    <a:lnTo>
                      <a:pt x="1182" y="366"/>
                    </a:lnTo>
                    <a:lnTo>
                      <a:pt x="1170" y="366"/>
                    </a:lnTo>
                    <a:lnTo>
                      <a:pt x="1158" y="372"/>
                    </a:lnTo>
                    <a:lnTo>
                      <a:pt x="1152" y="3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3" name="Vietnam" descr="© INSCALE GmbH, 18.06.2010"/>
              <p:cNvSpPr>
                <a:spLocks/>
              </p:cNvSpPr>
              <p:nvPr/>
            </p:nvSpPr>
            <p:spPr bwMode="auto">
              <a:xfrm>
                <a:off x="4478" y="1828"/>
                <a:ext cx="155" cy="305"/>
              </a:xfrm>
              <a:custGeom>
                <a:avLst/>
                <a:gdLst>
                  <a:gd name="T0" fmla="*/ 2147483647 w 606"/>
                  <a:gd name="T1" fmla="*/ 2147483647 h 1194"/>
                  <a:gd name="T2" fmla="*/ 2147483647 w 606"/>
                  <a:gd name="T3" fmla="*/ 2147483647 h 1194"/>
                  <a:gd name="T4" fmla="*/ 2147483647 w 606"/>
                  <a:gd name="T5" fmla="*/ 2147483647 h 1194"/>
                  <a:gd name="T6" fmla="*/ 2147483647 w 606"/>
                  <a:gd name="T7" fmla="*/ 2147483647 h 1194"/>
                  <a:gd name="T8" fmla="*/ 2147483647 w 606"/>
                  <a:gd name="T9" fmla="*/ 2147483647 h 1194"/>
                  <a:gd name="T10" fmla="*/ 2147483647 w 606"/>
                  <a:gd name="T11" fmla="*/ 2147483647 h 1194"/>
                  <a:gd name="T12" fmla="*/ 2147483647 w 606"/>
                  <a:gd name="T13" fmla="*/ 2147483647 h 1194"/>
                  <a:gd name="T14" fmla="*/ 2147483647 w 606"/>
                  <a:gd name="T15" fmla="*/ 2147483647 h 1194"/>
                  <a:gd name="T16" fmla="*/ 2147483647 w 606"/>
                  <a:gd name="T17" fmla="*/ 2147483647 h 1194"/>
                  <a:gd name="T18" fmla="*/ 2147483647 w 606"/>
                  <a:gd name="T19" fmla="*/ 2147483647 h 1194"/>
                  <a:gd name="T20" fmla="*/ 2147483647 w 606"/>
                  <a:gd name="T21" fmla="*/ 2147483647 h 1194"/>
                  <a:gd name="T22" fmla="*/ 2147483647 w 606"/>
                  <a:gd name="T23" fmla="*/ 2147483647 h 1194"/>
                  <a:gd name="T24" fmla="*/ 2147483647 w 606"/>
                  <a:gd name="T25" fmla="*/ 2147483647 h 1194"/>
                  <a:gd name="T26" fmla="*/ 2147483647 w 606"/>
                  <a:gd name="T27" fmla="*/ 2147483647 h 1194"/>
                  <a:gd name="T28" fmla="*/ 2147483647 w 606"/>
                  <a:gd name="T29" fmla="*/ 2147483647 h 1194"/>
                  <a:gd name="T30" fmla="*/ 2147483647 w 606"/>
                  <a:gd name="T31" fmla="*/ 2147483647 h 1194"/>
                  <a:gd name="T32" fmla="*/ 2147483647 w 606"/>
                  <a:gd name="T33" fmla="*/ 2147483647 h 1194"/>
                  <a:gd name="T34" fmla="*/ 2147483647 w 606"/>
                  <a:gd name="T35" fmla="*/ 2147483647 h 1194"/>
                  <a:gd name="T36" fmla="*/ 2147483647 w 606"/>
                  <a:gd name="T37" fmla="*/ 2147483647 h 1194"/>
                  <a:gd name="T38" fmla="*/ 2147483647 w 606"/>
                  <a:gd name="T39" fmla="*/ 2147483647 h 1194"/>
                  <a:gd name="T40" fmla="*/ 2147483647 w 606"/>
                  <a:gd name="T41" fmla="*/ 2147483647 h 1194"/>
                  <a:gd name="T42" fmla="*/ 2147483647 w 606"/>
                  <a:gd name="T43" fmla="*/ 2147483647 h 1194"/>
                  <a:gd name="T44" fmla="*/ 2147483647 w 606"/>
                  <a:gd name="T45" fmla="*/ 2147483647 h 1194"/>
                  <a:gd name="T46" fmla="*/ 2147483647 w 606"/>
                  <a:gd name="T47" fmla="*/ 2147483647 h 1194"/>
                  <a:gd name="T48" fmla="*/ 2147483647 w 606"/>
                  <a:gd name="T49" fmla="*/ 2147483647 h 1194"/>
                  <a:gd name="T50" fmla="*/ 2147483647 w 606"/>
                  <a:gd name="T51" fmla="*/ 2147483647 h 1194"/>
                  <a:gd name="T52" fmla="*/ 2147483647 w 606"/>
                  <a:gd name="T53" fmla="*/ 2147483647 h 1194"/>
                  <a:gd name="T54" fmla="*/ 2147483647 w 606"/>
                  <a:gd name="T55" fmla="*/ 2147483647 h 1194"/>
                  <a:gd name="T56" fmla="*/ 2147483647 w 606"/>
                  <a:gd name="T57" fmla="*/ 2147483647 h 1194"/>
                  <a:gd name="T58" fmla="*/ 2147483647 w 606"/>
                  <a:gd name="T59" fmla="*/ 2147483647 h 1194"/>
                  <a:gd name="T60" fmla="*/ 2147483647 w 606"/>
                  <a:gd name="T61" fmla="*/ 2147483647 h 1194"/>
                  <a:gd name="T62" fmla="*/ 2147483647 w 606"/>
                  <a:gd name="T63" fmla="*/ 2147483647 h 1194"/>
                  <a:gd name="T64" fmla="*/ 2147483647 w 606"/>
                  <a:gd name="T65" fmla="*/ 2147483647 h 1194"/>
                  <a:gd name="T66" fmla="*/ 2147483647 w 606"/>
                  <a:gd name="T67" fmla="*/ 2147483647 h 1194"/>
                  <a:gd name="T68" fmla="*/ 2147483647 w 606"/>
                  <a:gd name="T69" fmla="*/ 2147483647 h 1194"/>
                  <a:gd name="T70" fmla="*/ 2147483647 w 606"/>
                  <a:gd name="T71" fmla="*/ 2147483647 h 1194"/>
                  <a:gd name="T72" fmla="*/ 2147483647 w 606"/>
                  <a:gd name="T73" fmla="*/ 2147483647 h 1194"/>
                  <a:gd name="T74" fmla="*/ 2147483647 w 606"/>
                  <a:gd name="T75" fmla="*/ 2147483647 h 1194"/>
                  <a:gd name="T76" fmla="*/ 2147483647 w 606"/>
                  <a:gd name="T77" fmla="*/ 2147483647 h 1194"/>
                  <a:gd name="T78" fmla="*/ 2147483647 w 606"/>
                  <a:gd name="T79" fmla="*/ 2147483647 h 1194"/>
                  <a:gd name="T80" fmla="*/ 2147483647 w 606"/>
                  <a:gd name="T81" fmla="*/ 2147483647 h 1194"/>
                  <a:gd name="T82" fmla="*/ 2147483647 w 606"/>
                  <a:gd name="T83" fmla="*/ 2147483647 h 1194"/>
                  <a:gd name="T84" fmla="*/ 2147483647 w 606"/>
                  <a:gd name="T85" fmla="*/ 2147483647 h 1194"/>
                  <a:gd name="T86" fmla="*/ 2147483647 w 606"/>
                  <a:gd name="T87" fmla="*/ 2147483647 h 1194"/>
                  <a:gd name="T88" fmla="*/ 2147483647 w 606"/>
                  <a:gd name="T89" fmla="*/ 2147483647 h 1194"/>
                  <a:gd name="T90" fmla="*/ 2147483647 w 606"/>
                  <a:gd name="T91" fmla="*/ 2147483647 h 1194"/>
                  <a:gd name="T92" fmla="*/ 2147483647 w 606"/>
                  <a:gd name="T93" fmla="*/ 2147483647 h 1194"/>
                  <a:gd name="T94" fmla="*/ 2147483647 w 606"/>
                  <a:gd name="T95" fmla="*/ 2147483647 h 1194"/>
                  <a:gd name="T96" fmla="*/ 2147483647 w 606"/>
                  <a:gd name="T97" fmla="*/ 2147483647 h 1194"/>
                  <a:gd name="T98" fmla="*/ 2147483647 w 606"/>
                  <a:gd name="T99" fmla="*/ 2147483647 h 1194"/>
                  <a:gd name="T100" fmla="*/ 2147483647 w 606"/>
                  <a:gd name="T101" fmla="*/ 2147483647 h 1194"/>
                  <a:gd name="T102" fmla="*/ 2147483647 w 606"/>
                  <a:gd name="T103" fmla="*/ 2147483647 h 1194"/>
                  <a:gd name="T104" fmla="*/ 2147483647 w 606"/>
                  <a:gd name="T105" fmla="*/ 2147483647 h 1194"/>
                  <a:gd name="T106" fmla="*/ 2147483647 w 606"/>
                  <a:gd name="T107" fmla="*/ 2147483647 h 1194"/>
                  <a:gd name="T108" fmla="*/ 2147483647 w 606"/>
                  <a:gd name="T109" fmla="*/ 2147483647 h 1194"/>
                  <a:gd name="T110" fmla="*/ 2147483647 w 606"/>
                  <a:gd name="T111" fmla="*/ 2147483647 h 1194"/>
                  <a:gd name="T112" fmla="*/ 2147483647 w 606"/>
                  <a:gd name="T113" fmla="*/ 2147483647 h 1194"/>
                  <a:gd name="T114" fmla="*/ 2147483647 w 606"/>
                  <a:gd name="T115" fmla="*/ 2147483647 h 1194"/>
                  <a:gd name="T116" fmla="*/ 2147483647 w 606"/>
                  <a:gd name="T117" fmla="*/ 2147483647 h 1194"/>
                  <a:gd name="T118" fmla="*/ 2147483647 w 606"/>
                  <a:gd name="T119" fmla="*/ 2147483647 h 1194"/>
                  <a:gd name="T120" fmla="*/ 2147483647 w 606"/>
                  <a:gd name="T121" fmla="*/ 2147483647 h 1194"/>
                  <a:gd name="T122" fmla="*/ 2147483647 w 606"/>
                  <a:gd name="T123" fmla="*/ 2147483647 h 11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06"/>
                  <a:gd name="T187" fmla="*/ 0 h 1194"/>
                  <a:gd name="T188" fmla="*/ 606 w 606"/>
                  <a:gd name="T189" fmla="*/ 1194 h 11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06" h="1194">
                    <a:moveTo>
                      <a:pt x="6" y="48"/>
                    </a:moveTo>
                    <a:lnTo>
                      <a:pt x="0" y="60"/>
                    </a:lnTo>
                    <a:lnTo>
                      <a:pt x="0" y="72"/>
                    </a:lnTo>
                    <a:lnTo>
                      <a:pt x="12" y="96"/>
                    </a:lnTo>
                    <a:lnTo>
                      <a:pt x="18" y="102"/>
                    </a:lnTo>
                    <a:lnTo>
                      <a:pt x="24" y="114"/>
                    </a:lnTo>
                    <a:lnTo>
                      <a:pt x="36" y="120"/>
                    </a:lnTo>
                    <a:lnTo>
                      <a:pt x="42" y="132"/>
                    </a:lnTo>
                    <a:lnTo>
                      <a:pt x="48" y="126"/>
                    </a:lnTo>
                    <a:lnTo>
                      <a:pt x="54" y="126"/>
                    </a:lnTo>
                    <a:lnTo>
                      <a:pt x="54" y="156"/>
                    </a:lnTo>
                    <a:lnTo>
                      <a:pt x="66" y="180"/>
                    </a:lnTo>
                    <a:lnTo>
                      <a:pt x="84" y="198"/>
                    </a:lnTo>
                    <a:lnTo>
                      <a:pt x="90" y="210"/>
                    </a:lnTo>
                    <a:lnTo>
                      <a:pt x="108" y="210"/>
                    </a:lnTo>
                    <a:lnTo>
                      <a:pt x="108" y="216"/>
                    </a:lnTo>
                    <a:lnTo>
                      <a:pt x="120" y="228"/>
                    </a:lnTo>
                    <a:lnTo>
                      <a:pt x="126" y="222"/>
                    </a:lnTo>
                    <a:lnTo>
                      <a:pt x="132" y="210"/>
                    </a:lnTo>
                    <a:lnTo>
                      <a:pt x="132" y="204"/>
                    </a:lnTo>
                    <a:lnTo>
                      <a:pt x="138" y="192"/>
                    </a:lnTo>
                    <a:lnTo>
                      <a:pt x="150" y="192"/>
                    </a:lnTo>
                    <a:lnTo>
                      <a:pt x="162" y="198"/>
                    </a:lnTo>
                    <a:lnTo>
                      <a:pt x="186" y="222"/>
                    </a:lnTo>
                    <a:lnTo>
                      <a:pt x="180" y="222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98" y="246"/>
                    </a:lnTo>
                    <a:lnTo>
                      <a:pt x="216" y="252"/>
                    </a:lnTo>
                    <a:lnTo>
                      <a:pt x="228" y="258"/>
                    </a:lnTo>
                    <a:lnTo>
                      <a:pt x="228" y="270"/>
                    </a:lnTo>
                    <a:lnTo>
                      <a:pt x="222" y="282"/>
                    </a:lnTo>
                    <a:lnTo>
                      <a:pt x="210" y="288"/>
                    </a:lnTo>
                    <a:lnTo>
                      <a:pt x="204" y="300"/>
                    </a:lnTo>
                    <a:lnTo>
                      <a:pt x="198" y="306"/>
                    </a:lnTo>
                    <a:lnTo>
                      <a:pt x="180" y="306"/>
                    </a:lnTo>
                    <a:lnTo>
                      <a:pt x="174" y="300"/>
                    </a:lnTo>
                    <a:lnTo>
                      <a:pt x="150" y="300"/>
                    </a:lnTo>
                    <a:lnTo>
                      <a:pt x="156" y="306"/>
                    </a:lnTo>
                    <a:lnTo>
                      <a:pt x="156" y="324"/>
                    </a:lnTo>
                    <a:lnTo>
                      <a:pt x="168" y="330"/>
                    </a:lnTo>
                    <a:lnTo>
                      <a:pt x="174" y="336"/>
                    </a:lnTo>
                    <a:lnTo>
                      <a:pt x="210" y="354"/>
                    </a:lnTo>
                    <a:lnTo>
                      <a:pt x="222" y="366"/>
                    </a:lnTo>
                    <a:lnTo>
                      <a:pt x="234" y="372"/>
                    </a:lnTo>
                    <a:lnTo>
                      <a:pt x="240" y="378"/>
                    </a:lnTo>
                    <a:lnTo>
                      <a:pt x="252" y="378"/>
                    </a:lnTo>
                    <a:lnTo>
                      <a:pt x="252" y="408"/>
                    </a:lnTo>
                    <a:lnTo>
                      <a:pt x="258" y="414"/>
                    </a:lnTo>
                    <a:lnTo>
                      <a:pt x="270" y="414"/>
                    </a:lnTo>
                    <a:lnTo>
                      <a:pt x="282" y="420"/>
                    </a:lnTo>
                    <a:lnTo>
                      <a:pt x="288" y="426"/>
                    </a:lnTo>
                    <a:lnTo>
                      <a:pt x="294" y="426"/>
                    </a:lnTo>
                    <a:lnTo>
                      <a:pt x="294" y="450"/>
                    </a:lnTo>
                    <a:lnTo>
                      <a:pt x="306" y="474"/>
                    </a:lnTo>
                    <a:lnTo>
                      <a:pt x="324" y="486"/>
                    </a:lnTo>
                    <a:lnTo>
                      <a:pt x="342" y="504"/>
                    </a:lnTo>
                    <a:lnTo>
                      <a:pt x="348" y="522"/>
                    </a:lnTo>
                    <a:lnTo>
                      <a:pt x="366" y="522"/>
                    </a:lnTo>
                    <a:lnTo>
                      <a:pt x="366" y="528"/>
                    </a:lnTo>
                    <a:lnTo>
                      <a:pt x="372" y="534"/>
                    </a:lnTo>
                    <a:lnTo>
                      <a:pt x="384" y="558"/>
                    </a:lnTo>
                    <a:lnTo>
                      <a:pt x="396" y="570"/>
                    </a:lnTo>
                    <a:lnTo>
                      <a:pt x="408" y="570"/>
                    </a:lnTo>
                    <a:lnTo>
                      <a:pt x="414" y="576"/>
                    </a:lnTo>
                    <a:lnTo>
                      <a:pt x="426" y="582"/>
                    </a:lnTo>
                    <a:lnTo>
                      <a:pt x="432" y="588"/>
                    </a:lnTo>
                    <a:lnTo>
                      <a:pt x="432" y="600"/>
                    </a:lnTo>
                    <a:lnTo>
                      <a:pt x="426" y="606"/>
                    </a:lnTo>
                    <a:lnTo>
                      <a:pt x="420" y="606"/>
                    </a:lnTo>
                    <a:lnTo>
                      <a:pt x="414" y="612"/>
                    </a:lnTo>
                    <a:lnTo>
                      <a:pt x="408" y="612"/>
                    </a:lnTo>
                    <a:lnTo>
                      <a:pt x="432" y="636"/>
                    </a:lnTo>
                    <a:lnTo>
                      <a:pt x="456" y="648"/>
                    </a:lnTo>
                    <a:lnTo>
                      <a:pt x="462" y="654"/>
                    </a:lnTo>
                    <a:lnTo>
                      <a:pt x="468" y="654"/>
                    </a:lnTo>
                    <a:lnTo>
                      <a:pt x="450" y="690"/>
                    </a:lnTo>
                    <a:lnTo>
                      <a:pt x="456" y="690"/>
                    </a:lnTo>
                    <a:lnTo>
                      <a:pt x="468" y="702"/>
                    </a:lnTo>
                    <a:lnTo>
                      <a:pt x="468" y="708"/>
                    </a:lnTo>
                    <a:lnTo>
                      <a:pt x="456" y="720"/>
                    </a:lnTo>
                    <a:lnTo>
                      <a:pt x="450" y="720"/>
                    </a:lnTo>
                    <a:lnTo>
                      <a:pt x="450" y="762"/>
                    </a:lnTo>
                    <a:lnTo>
                      <a:pt x="456" y="762"/>
                    </a:lnTo>
                    <a:lnTo>
                      <a:pt x="468" y="774"/>
                    </a:lnTo>
                    <a:lnTo>
                      <a:pt x="480" y="798"/>
                    </a:lnTo>
                    <a:lnTo>
                      <a:pt x="480" y="804"/>
                    </a:lnTo>
                    <a:lnTo>
                      <a:pt x="468" y="816"/>
                    </a:lnTo>
                    <a:lnTo>
                      <a:pt x="462" y="816"/>
                    </a:lnTo>
                    <a:lnTo>
                      <a:pt x="462" y="828"/>
                    </a:lnTo>
                    <a:lnTo>
                      <a:pt x="468" y="834"/>
                    </a:lnTo>
                    <a:lnTo>
                      <a:pt x="468" y="864"/>
                    </a:lnTo>
                    <a:lnTo>
                      <a:pt x="474" y="870"/>
                    </a:lnTo>
                    <a:lnTo>
                      <a:pt x="474" y="900"/>
                    </a:lnTo>
                    <a:lnTo>
                      <a:pt x="462" y="894"/>
                    </a:lnTo>
                    <a:lnTo>
                      <a:pt x="444" y="894"/>
                    </a:lnTo>
                    <a:lnTo>
                      <a:pt x="438" y="900"/>
                    </a:lnTo>
                    <a:lnTo>
                      <a:pt x="438" y="918"/>
                    </a:lnTo>
                    <a:lnTo>
                      <a:pt x="408" y="918"/>
                    </a:lnTo>
                    <a:lnTo>
                      <a:pt x="408" y="942"/>
                    </a:lnTo>
                    <a:lnTo>
                      <a:pt x="366" y="942"/>
                    </a:lnTo>
                    <a:lnTo>
                      <a:pt x="366" y="966"/>
                    </a:lnTo>
                    <a:lnTo>
                      <a:pt x="378" y="990"/>
                    </a:lnTo>
                    <a:lnTo>
                      <a:pt x="396" y="1008"/>
                    </a:lnTo>
                    <a:lnTo>
                      <a:pt x="396" y="1020"/>
                    </a:lnTo>
                    <a:lnTo>
                      <a:pt x="390" y="1014"/>
                    </a:lnTo>
                    <a:lnTo>
                      <a:pt x="378" y="1008"/>
                    </a:lnTo>
                    <a:lnTo>
                      <a:pt x="372" y="1002"/>
                    </a:lnTo>
                    <a:lnTo>
                      <a:pt x="360" y="996"/>
                    </a:lnTo>
                    <a:lnTo>
                      <a:pt x="348" y="996"/>
                    </a:lnTo>
                    <a:lnTo>
                      <a:pt x="342" y="1002"/>
                    </a:lnTo>
                    <a:lnTo>
                      <a:pt x="342" y="1008"/>
                    </a:lnTo>
                    <a:lnTo>
                      <a:pt x="306" y="1008"/>
                    </a:lnTo>
                    <a:lnTo>
                      <a:pt x="312" y="1014"/>
                    </a:lnTo>
                    <a:lnTo>
                      <a:pt x="318" y="1014"/>
                    </a:lnTo>
                    <a:lnTo>
                      <a:pt x="324" y="1020"/>
                    </a:lnTo>
                    <a:lnTo>
                      <a:pt x="324" y="1026"/>
                    </a:lnTo>
                    <a:lnTo>
                      <a:pt x="312" y="1032"/>
                    </a:lnTo>
                    <a:lnTo>
                      <a:pt x="294" y="1032"/>
                    </a:lnTo>
                    <a:lnTo>
                      <a:pt x="276" y="1038"/>
                    </a:lnTo>
                    <a:lnTo>
                      <a:pt x="270" y="1050"/>
                    </a:lnTo>
                    <a:lnTo>
                      <a:pt x="270" y="1056"/>
                    </a:lnTo>
                    <a:lnTo>
                      <a:pt x="288" y="1074"/>
                    </a:lnTo>
                    <a:lnTo>
                      <a:pt x="300" y="1080"/>
                    </a:lnTo>
                    <a:lnTo>
                      <a:pt x="306" y="1086"/>
                    </a:lnTo>
                    <a:lnTo>
                      <a:pt x="312" y="1086"/>
                    </a:lnTo>
                    <a:lnTo>
                      <a:pt x="294" y="1104"/>
                    </a:lnTo>
                    <a:lnTo>
                      <a:pt x="294" y="1110"/>
                    </a:lnTo>
                    <a:lnTo>
                      <a:pt x="300" y="1116"/>
                    </a:lnTo>
                    <a:lnTo>
                      <a:pt x="300" y="1128"/>
                    </a:lnTo>
                    <a:lnTo>
                      <a:pt x="306" y="1140"/>
                    </a:lnTo>
                    <a:lnTo>
                      <a:pt x="306" y="1152"/>
                    </a:lnTo>
                    <a:lnTo>
                      <a:pt x="312" y="1158"/>
                    </a:lnTo>
                    <a:lnTo>
                      <a:pt x="294" y="1176"/>
                    </a:lnTo>
                    <a:lnTo>
                      <a:pt x="294" y="1188"/>
                    </a:lnTo>
                    <a:lnTo>
                      <a:pt x="306" y="1194"/>
                    </a:lnTo>
                    <a:lnTo>
                      <a:pt x="318" y="1194"/>
                    </a:lnTo>
                    <a:lnTo>
                      <a:pt x="330" y="1188"/>
                    </a:lnTo>
                    <a:lnTo>
                      <a:pt x="354" y="1164"/>
                    </a:lnTo>
                    <a:lnTo>
                      <a:pt x="366" y="1158"/>
                    </a:lnTo>
                    <a:lnTo>
                      <a:pt x="378" y="1158"/>
                    </a:lnTo>
                    <a:lnTo>
                      <a:pt x="384" y="1134"/>
                    </a:lnTo>
                    <a:lnTo>
                      <a:pt x="384" y="1110"/>
                    </a:lnTo>
                    <a:lnTo>
                      <a:pt x="396" y="1110"/>
                    </a:lnTo>
                    <a:lnTo>
                      <a:pt x="402" y="1116"/>
                    </a:lnTo>
                    <a:lnTo>
                      <a:pt x="414" y="1116"/>
                    </a:lnTo>
                    <a:lnTo>
                      <a:pt x="426" y="1104"/>
                    </a:lnTo>
                    <a:lnTo>
                      <a:pt x="426" y="1092"/>
                    </a:lnTo>
                    <a:lnTo>
                      <a:pt x="420" y="1086"/>
                    </a:lnTo>
                    <a:lnTo>
                      <a:pt x="414" y="1074"/>
                    </a:lnTo>
                    <a:lnTo>
                      <a:pt x="408" y="1068"/>
                    </a:lnTo>
                    <a:lnTo>
                      <a:pt x="408" y="1062"/>
                    </a:lnTo>
                    <a:lnTo>
                      <a:pt x="414" y="1056"/>
                    </a:lnTo>
                    <a:lnTo>
                      <a:pt x="426" y="1056"/>
                    </a:lnTo>
                    <a:lnTo>
                      <a:pt x="438" y="1050"/>
                    </a:lnTo>
                    <a:lnTo>
                      <a:pt x="444" y="1044"/>
                    </a:lnTo>
                    <a:lnTo>
                      <a:pt x="450" y="1044"/>
                    </a:lnTo>
                    <a:lnTo>
                      <a:pt x="456" y="1050"/>
                    </a:lnTo>
                    <a:lnTo>
                      <a:pt x="468" y="1050"/>
                    </a:lnTo>
                    <a:lnTo>
                      <a:pt x="480" y="1044"/>
                    </a:lnTo>
                    <a:lnTo>
                      <a:pt x="498" y="1038"/>
                    </a:lnTo>
                    <a:lnTo>
                      <a:pt x="546" y="1014"/>
                    </a:lnTo>
                    <a:lnTo>
                      <a:pt x="582" y="978"/>
                    </a:lnTo>
                    <a:lnTo>
                      <a:pt x="588" y="960"/>
                    </a:lnTo>
                    <a:lnTo>
                      <a:pt x="594" y="936"/>
                    </a:lnTo>
                    <a:lnTo>
                      <a:pt x="606" y="876"/>
                    </a:lnTo>
                    <a:lnTo>
                      <a:pt x="606" y="846"/>
                    </a:lnTo>
                    <a:lnTo>
                      <a:pt x="600" y="834"/>
                    </a:lnTo>
                    <a:lnTo>
                      <a:pt x="576" y="810"/>
                    </a:lnTo>
                    <a:lnTo>
                      <a:pt x="594" y="804"/>
                    </a:lnTo>
                    <a:lnTo>
                      <a:pt x="594" y="774"/>
                    </a:lnTo>
                    <a:lnTo>
                      <a:pt x="588" y="756"/>
                    </a:lnTo>
                    <a:lnTo>
                      <a:pt x="588" y="744"/>
                    </a:lnTo>
                    <a:lnTo>
                      <a:pt x="570" y="708"/>
                    </a:lnTo>
                    <a:lnTo>
                      <a:pt x="564" y="690"/>
                    </a:lnTo>
                    <a:lnTo>
                      <a:pt x="558" y="684"/>
                    </a:lnTo>
                    <a:lnTo>
                      <a:pt x="552" y="672"/>
                    </a:lnTo>
                    <a:lnTo>
                      <a:pt x="558" y="666"/>
                    </a:lnTo>
                    <a:lnTo>
                      <a:pt x="558" y="642"/>
                    </a:lnTo>
                    <a:lnTo>
                      <a:pt x="522" y="606"/>
                    </a:lnTo>
                    <a:lnTo>
                      <a:pt x="486" y="576"/>
                    </a:lnTo>
                    <a:lnTo>
                      <a:pt x="456" y="552"/>
                    </a:lnTo>
                    <a:lnTo>
                      <a:pt x="432" y="534"/>
                    </a:lnTo>
                    <a:lnTo>
                      <a:pt x="420" y="528"/>
                    </a:lnTo>
                    <a:lnTo>
                      <a:pt x="402" y="516"/>
                    </a:lnTo>
                    <a:lnTo>
                      <a:pt x="390" y="510"/>
                    </a:lnTo>
                    <a:lnTo>
                      <a:pt x="384" y="504"/>
                    </a:lnTo>
                    <a:lnTo>
                      <a:pt x="384" y="468"/>
                    </a:lnTo>
                    <a:lnTo>
                      <a:pt x="336" y="420"/>
                    </a:lnTo>
                    <a:lnTo>
                      <a:pt x="306" y="384"/>
                    </a:lnTo>
                    <a:lnTo>
                      <a:pt x="288" y="354"/>
                    </a:lnTo>
                    <a:lnTo>
                      <a:pt x="282" y="336"/>
                    </a:lnTo>
                    <a:lnTo>
                      <a:pt x="282" y="318"/>
                    </a:lnTo>
                    <a:lnTo>
                      <a:pt x="276" y="306"/>
                    </a:lnTo>
                    <a:lnTo>
                      <a:pt x="276" y="282"/>
                    </a:lnTo>
                    <a:lnTo>
                      <a:pt x="282" y="276"/>
                    </a:lnTo>
                    <a:lnTo>
                      <a:pt x="294" y="252"/>
                    </a:lnTo>
                    <a:lnTo>
                      <a:pt x="294" y="240"/>
                    </a:lnTo>
                    <a:lnTo>
                      <a:pt x="300" y="240"/>
                    </a:lnTo>
                    <a:lnTo>
                      <a:pt x="312" y="228"/>
                    </a:lnTo>
                    <a:lnTo>
                      <a:pt x="324" y="222"/>
                    </a:lnTo>
                    <a:lnTo>
                      <a:pt x="336" y="210"/>
                    </a:lnTo>
                    <a:lnTo>
                      <a:pt x="336" y="204"/>
                    </a:lnTo>
                    <a:lnTo>
                      <a:pt x="342" y="198"/>
                    </a:lnTo>
                    <a:lnTo>
                      <a:pt x="372" y="198"/>
                    </a:lnTo>
                    <a:lnTo>
                      <a:pt x="384" y="186"/>
                    </a:lnTo>
                    <a:lnTo>
                      <a:pt x="390" y="174"/>
                    </a:lnTo>
                    <a:lnTo>
                      <a:pt x="390" y="156"/>
                    </a:lnTo>
                    <a:lnTo>
                      <a:pt x="396" y="144"/>
                    </a:lnTo>
                    <a:lnTo>
                      <a:pt x="390" y="144"/>
                    </a:lnTo>
                    <a:lnTo>
                      <a:pt x="384" y="138"/>
                    </a:lnTo>
                    <a:lnTo>
                      <a:pt x="354" y="138"/>
                    </a:lnTo>
                    <a:lnTo>
                      <a:pt x="342" y="132"/>
                    </a:lnTo>
                    <a:lnTo>
                      <a:pt x="336" y="120"/>
                    </a:lnTo>
                    <a:lnTo>
                      <a:pt x="330" y="114"/>
                    </a:lnTo>
                    <a:lnTo>
                      <a:pt x="312" y="114"/>
                    </a:lnTo>
                    <a:lnTo>
                      <a:pt x="312" y="96"/>
                    </a:lnTo>
                    <a:lnTo>
                      <a:pt x="300" y="90"/>
                    </a:lnTo>
                    <a:lnTo>
                      <a:pt x="294" y="72"/>
                    </a:lnTo>
                    <a:lnTo>
                      <a:pt x="312" y="54"/>
                    </a:lnTo>
                    <a:lnTo>
                      <a:pt x="312" y="48"/>
                    </a:lnTo>
                    <a:lnTo>
                      <a:pt x="306" y="42"/>
                    </a:lnTo>
                    <a:lnTo>
                      <a:pt x="276" y="42"/>
                    </a:lnTo>
                    <a:lnTo>
                      <a:pt x="264" y="30"/>
                    </a:lnTo>
                    <a:lnTo>
                      <a:pt x="234" y="36"/>
                    </a:lnTo>
                    <a:lnTo>
                      <a:pt x="204" y="0"/>
                    </a:lnTo>
                    <a:lnTo>
                      <a:pt x="198" y="0"/>
                    </a:lnTo>
                    <a:lnTo>
                      <a:pt x="192" y="6"/>
                    </a:lnTo>
                    <a:lnTo>
                      <a:pt x="180" y="12"/>
                    </a:lnTo>
                    <a:lnTo>
                      <a:pt x="174" y="18"/>
                    </a:lnTo>
                    <a:lnTo>
                      <a:pt x="174" y="30"/>
                    </a:lnTo>
                    <a:lnTo>
                      <a:pt x="168" y="42"/>
                    </a:lnTo>
                    <a:lnTo>
                      <a:pt x="168" y="48"/>
                    </a:lnTo>
                    <a:lnTo>
                      <a:pt x="150" y="48"/>
                    </a:lnTo>
                    <a:lnTo>
                      <a:pt x="144" y="54"/>
                    </a:lnTo>
                    <a:lnTo>
                      <a:pt x="138" y="48"/>
                    </a:lnTo>
                    <a:lnTo>
                      <a:pt x="120" y="48"/>
                    </a:lnTo>
                    <a:lnTo>
                      <a:pt x="132" y="60"/>
                    </a:lnTo>
                    <a:lnTo>
                      <a:pt x="132" y="72"/>
                    </a:lnTo>
                    <a:lnTo>
                      <a:pt x="114" y="72"/>
                    </a:lnTo>
                    <a:lnTo>
                      <a:pt x="108" y="66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90" y="66"/>
                    </a:lnTo>
                    <a:lnTo>
                      <a:pt x="72" y="48"/>
                    </a:lnTo>
                    <a:lnTo>
                      <a:pt x="66" y="54"/>
                    </a:lnTo>
                    <a:lnTo>
                      <a:pt x="60" y="66"/>
                    </a:lnTo>
                    <a:lnTo>
                      <a:pt x="54" y="72"/>
                    </a:lnTo>
                    <a:lnTo>
                      <a:pt x="42" y="72"/>
                    </a:lnTo>
                    <a:lnTo>
                      <a:pt x="18" y="48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4" name="United Arab Emirates" descr="© INSCALE GmbH, 18.06.2010"/>
              <p:cNvSpPr>
                <a:spLocks/>
              </p:cNvSpPr>
              <p:nvPr/>
            </p:nvSpPr>
            <p:spPr bwMode="auto">
              <a:xfrm>
                <a:off x="3573" y="1763"/>
                <a:ext cx="86" cy="82"/>
              </a:xfrm>
              <a:custGeom>
                <a:avLst/>
                <a:gdLst>
                  <a:gd name="T0" fmla="*/ 2147483647 w 336"/>
                  <a:gd name="T1" fmla="*/ 2147483647 h 318"/>
                  <a:gd name="T2" fmla="*/ 2147483647 w 336"/>
                  <a:gd name="T3" fmla="*/ 2147483647 h 318"/>
                  <a:gd name="T4" fmla="*/ 2147483647 w 336"/>
                  <a:gd name="T5" fmla="*/ 2147483647 h 318"/>
                  <a:gd name="T6" fmla="*/ 2147483647 w 336"/>
                  <a:gd name="T7" fmla="*/ 2147483647 h 318"/>
                  <a:gd name="T8" fmla="*/ 2147483647 w 336"/>
                  <a:gd name="T9" fmla="*/ 2147483647 h 318"/>
                  <a:gd name="T10" fmla="*/ 2147483647 w 336"/>
                  <a:gd name="T11" fmla="*/ 0 h 318"/>
                  <a:gd name="T12" fmla="*/ 2147483647 w 336"/>
                  <a:gd name="T13" fmla="*/ 2147483647 h 318"/>
                  <a:gd name="T14" fmla="*/ 2147483647 w 336"/>
                  <a:gd name="T15" fmla="*/ 2147483647 h 318"/>
                  <a:gd name="T16" fmla="*/ 2147483647 w 336"/>
                  <a:gd name="T17" fmla="*/ 2147483647 h 318"/>
                  <a:gd name="T18" fmla="*/ 2147483647 w 336"/>
                  <a:gd name="T19" fmla="*/ 2147483647 h 318"/>
                  <a:gd name="T20" fmla="*/ 2147483647 w 336"/>
                  <a:gd name="T21" fmla="*/ 2147483647 h 318"/>
                  <a:gd name="T22" fmla="*/ 2147483647 w 336"/>
                  <a:gd name="T23" fmla="*/ 2147483647 h 318"/>
                  <a:gd name="T24" fmla="*/ 2147483647 w 336"/>
                  <a:gd name="T25" fmla="*/ 2147483647 h 318"/>
                  <a:gd name="T26" fmla="*/ 2147483647 w 336"/>
                  <a:gd name="T27" fmla="*/ 2147483647 h 318"/>
                  <a:gd name="T28" fmla="*/ 2147483647 w 336"/>
                  <a:gd name="T29" fmla="*/ 2147483647 h 318"/>
                  <a:gd name="T30" fmla="*/ 2147483647 w 336"/>
                  <a:gd name="T31" fmla="*/ 2147483647 h 318"/>
                  <a:gd name="T32" fmla="*/ 2147483647 w 336"/>
                  <a:gd name="T33" fmla="*/ 2147483647 h 318"/>
                  <a:gd name="T34" fmla="*/ 2147483647 w 336"/>
                  <a:gd name="T35" fmla="*/ 2147483647 h 318"/>
                  <a:gd name="T36" fmla="*/ 0 w 336"/>
                  <a:gd name="T37" fmla="*/ 2147483647 h 318"/>
                  <a:gd name="T38" fmla="*/ 2147483647 w 336"/>
                  <a:gd name="T39" fmla="*/ 2147483647 h 318"/>
                  <a:gd name="T40" fmla="*/ 2147483647 w 336"/>
                  <a:gd name="T41" fmla="*/ 2147483647 h 318"/>
                  <a:gd name="T42" fmla="*/ 2147483647 w 336"/>
                  <a:gd name="T43" fmla="*/ 2147483647 h 318"/>
                  <a:gd name="T44" fmla="*/ 2147483647 w 336"/>
                  <a:gd name="T45" fmla="*/ 2147483647 h 318"/>
                  <a:gd name="T46" fmla="*/ 2147483647 w 336"/>
                  <a:gd name="T47" fmla="*/ 2147483647 h 318"/>
                  <a:gd name="T48" fmla="*/ 2147483647 w 336"/>
                  <a:gd name="T49" fmla="*/ 2147483647 h 318"/>
                  <a:gd name="T50" fmla="*/ 2147483647 w 336"/>
                  <a:gd name="T51" fmla="*/ 2147483647 h 318"/>
                  <a:gd name="T52" fmla="*/ 2147483647 w 336"/>
                  <a:gd name="T53" fmla="*/ 2147483647 h 318"/>
                  <a:gd name="T54" fmla="*/ 2147483647 w 336"/>
                  <a:gd name="T55" fmla="*/ 2147483647 h 318"/>
                  <a:gd name="T56" fmla="*/ 2147483647 w 336"/>
                  <a:gd name="T57" fmla="*/ 2147483647 h 318"/>
                  <a:gd name="T58" fmla="*/ 2147483647 w 336"/>
                  <a:gd name="T59" fmla="*/ 2147483647 h 318"/>
                  <a:gd name="T60" fmla="*/ 2147483647 w 336"/>
                  <a:gd name="T61" fmla="*/ 2147483647 h 318"/>
                  <a:gd name="T62" fmla="*/ 2147483647 w 336"/>
                  <a:gd name="T63" fmla="*/ 2147483647 h 318"/>
                  <a:gd name="T64" fmla="*/ 2147483647 w 336"/>
                  <a:gd name="T65" fmla="*/ 2147483647 h 318"/>
                  <a:gd name="T66" fmla="*/ 2147483647 w 336"/>
                  <a:gd name="T67" fmla="*/ 2147483647 h 318"/>
                  <a:gd name="T68" fmla="*/ 2147483647 w 336"/>
                  <a:gd name="T69" fmla="*/ 2147483647 h 31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36"/>
                  <a:gd name="T106" fmla="*/ 0 h 318"/>
                  <a:gd name="T107" fmla="*/ 336 w 336"/>
                  <a:gd name="T108" fmla="*/ 318 h 31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36" h="318">
                    <a:moveTo>
                      <a:pt x="300" y="120"/>
                    </a:moveTo>
                    <a:lnTo>
                      <a:pt x="306" y="120"/>
                    </a:lnTo>
                    <a:lnTo>
                      <a:pt x="306" y="126"/>
                    </a:lnTo>
                    <a:lnTo>
                      <a:pt x="312" y="138"/>
                    </a:lnTo>
                    <a:lnTo>
                      <a:pt x="336" y="132"/>
                    </a:lnTo>
                    <a:lnTo>
                      <a:pt x="330" y="120"/>
                    </a:lnTo>
                    <a:lnTo>
                      <a:pt x="324" y="102"/>
                    </a:lnTo>
                    <a:lnTo>
                      <a:pt x="324" y="60"/>
                    </a:lnTo>
                    <a:lnTo>
                      <a:pt x="330" y="42"/>
                    </a:lnTo>
                    <a:lnTo>
                      <a:pt x="330" y="6"/>
                    </a:lnTo>
                    <a:lnTo>
                      <a:pt x="324" y="0"/>
                    </a:lnTo>
                    <a:lnTo>
                      <a:pt x="318" y="0"/>
                    </a:lnTo>
                    <a:lnTo>
                      <a:pt x="312" y="6"/>
                    </a:lnTo>
                    <a:lnTo>
                      <a:pt x="306" y="18"/>
                    </a:lnTo>
                    <a:lnTo>
                      <a:pt x="300" y="36"/>
                    </a:lnTo>
                    <a:lnTo>
                      <a:pt x="288" y="60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6" y="72"/>
                    </a:lnTo>
                    <a:lnTo>
                      <a:pt x="264" y="78"/>
                    </a:lnTo>
                    <a:lnTo>
                      <a:pt x="234" y="108"/>
                    </a:lnTo>
                    <a:lnTo>
                      <a:pt x="228" y="120"/>
                    </a:lnTo>
                    <a:lnTo>
                      <a:pt x="216" y="132"/>
                    </a:lnTo>
                    <a:lnTo>
                      <a:pt x="204" y="138"/>
                    </a:lnTo>
                    <a:lnTo>
                      <a:pt x="198" y="150"/>
                    </a:lnTo>
                    <a:lnTo>
                      <a:pt x="198" y="168"/>
                    </a:lnTo>
                    <a:lnTo>
                      <a:pt x="192" y="180"/>
                    </a:lnTo>
                    <a:lnTo>
                      <a:pt x="192" y="186"/>
                    </a:lnTo>
                    <a:lnTo>
                      <a:pt x="186" y="192"/>
                    </a:lnTo>
                    <a:lnTo>
                      <a:pt x="150" y="192"/>
                    </a:lnTo>
                    <a:lnTo>
                      <a:pt x="132" y="186"/>
                    </a:lnTo>
                    <a:lnTo>
                      <a:pt x="90" y="186"/>
                    </a:lnTo>
                    <a:lnTo>
                      <a:pt x="72" y="192"/>
                    </a:lnTo>
                    <a:lnTo>
                      <a:pt x="48" y="204"/>
                    </a:lnTo>
                    <a:lnTo>
                      <a:pt x="24" y="204"/>
                    </a:lnTo>
                    <a:lnTo>
                      <a:pt x="12" y="192"/>
                    </a:lnTo>
                    <a:lnTo>
                      <a:pt x="0" y="186"/>
                    </a:lnTo>
                    <a:lnTo>
                      <a:pt x="0" y="198"/>
                    </a:lnTo>
                    <a:lnTo>
                      <a:pt x="18" y="216"/>
                    </a:lnTo>
                    <a:lnTo>
                      <a:pt x="30" y="240"/>
                    </a:lnTo>
                    <a:lnTo>
                      <a:pt x="54" y="264"/>
                    </a:lnTo>
                    <a:lnTo>
                      <a:pt x="60" y="276"/>
                    </a:lnTo>
                    <a:lnTo>
                      <a:pt x="72" y="282"/>
                    </a:lnTo>
                    <a:lnTo>
                      <a:pt x="78" y="294"/>
                    </a:lnTo>
                    <a:lnTo>
                      <a:pt x="96" y="294"/>
                    </a:lnTo>
                    <a:lnTo>
                      <a:pt x="132" y="300"/>
                    </a:lnTo>
                    <a:lnTo>
                      <a:pt x="228" y="312"/>
                    </a:lnTo>
                    <a:lnTo>
                      <a:pt x="270" y="318"/>
                    </a:lnTo>
                    <a:lnTo>
                      <a:pt x="264" y="306"/>
                    </a:lnTo>
                    <a:lnTo>
                      <a:pt x="258" y="300"/>
                    </a:lnTo>
                    <a:lnTo>
                      <a:pt x="252" y="288"/>
                    </a:lnTo>
                    <a:lnTo>
                      <a:pt x="252" y="276"/>
                    </a:lnTo>
                    <a:lnTo>
                      <a:pt x="258" y="270"/>
                    </a:lnTo>
                    <a:lnTo>
                      <a:pt x="264" y="258"/>
                    </a:lnTo>
                    <a:lnTo>
                      <a:pt x="270" y="252"/>
                    </a:lnTo>
                    <a:lnTo>
                      <a:pt x="276" y="240"/>
                    </a:lnTo>
                    <a:lnTo>
                      <a:pt x="276" y="228"/>
                    </a:lnTo>
                    <a:lnTo>
                      <a:pt x="282" y="216"/>
                    </a:lnTo>
                    <a:lnTo>
                      <a:pt x="282" y="204"/>
                    </a:lnTo>
                    <a:lnTo>
                      <a:pt x="288" y="198"/>
                    </a:lnTo>
                    <a:lnTo>
                      <a:pt x="288" y="192"/>
                    </a:lnTo>
                    <a:lnTo>
                      <a:pt x="300" y="192"/>
                    </a:lnTo>
                    <a:lnTo>
                      <a:pt x="300" y="198"/>
                    </a:lnTo>
                    <a:lnTo>
                      <a:pt x="306" y="198"/>
                    </a:lnTo>
                    <a:lnTo>
                      <a:pt x="306" y="192"/>
                    </a:lnTo>
                    <a:lnTo>
                      <a:pt x="288" y="174"/>
                    </a:lnTo>
                    <a:lnTo>
                      <a:pt x="288" y="144"/>
                    </a:lnTo>
                    <a:lnTo>
                      <a:pt x="294" y="132"/>
                    </a:lnTo>
                    <a:lnTo>
                      <a:pt x="294" y="126"/>
                    </a:lnTo>
                    <a:lnTo>
                      <a:pt x="300" y="1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7" name="Turkmenistan" descr="© INSCALE GmbH, 18.06.2010"/>
              <p:cNvSpPr>
                <a:spLocks/>
              </p:cNvSpPr>
              <p:nvPr/>
            </p:nvSpPr>
            <p:spPr bwMode="auto">
              <a:xfrm>
                <a:off x="3540" y="1429"/>
                <a:ext cx="258" cy="155"/>
              </a:xfrm>
              <a:custGeom>
                <a:avLst/>
                <a:gdLst>
                  <a:gd name="T0" fmla="*/ 2147483647 w 1008"/>
                  <a:gd name="T1" fmla="*/ 2147483647 h 606"/>
                  <a:gd name="T2" fmla="*/ 2147483647 w 1008"/>
                  <a:gd name="T3" fmla="*/ 2147483647 h 606"/>
                  <a:gd name="T4" fmla="*/ 2147483647 w 1008"/>
                  <a:gd name="T5" fmla="*/ 2147483647 h 606"/>
                  <a:gd name="T6" fmla="*/ 2147483647 w 1008"/>
                  <a:gd name="T7" fmla="*/ 2147483647 h 606"/>
                  <a:gd name="T8" fmla="*/ 2147483647 w 1008"/>
                  <a:gd name="T9" fmla="*/ 2147483647 h 606"/>
                  <a:gd name="T10" fmla="*/ 2147483647 w 1008"/>
                  <a:gd name="T11" fmla="*/ 2147483647 h 606"/>
                  <a:gd name="T12" fmla="*/ 2147483647 w 1008"/>
                  <a:gd name="T13" fmla="*/ 2147483647 h 606"/>
                  <a:gd name="T14" fmla="*/ 2147483647 w 1008"/>
                  <a:gd name="T15" fmla="*/ 2147483647 h 606"/>
                  <a:gd name="T16" fmla="*/ 2147483647 w 1008"/>
                  <a:gd name="T17" fmla="*/ 2147483647 h 606"/>
                  <a:gd name="T18" fmla="*/ 2147483647 w 1008"/>
                  <a:gd name="T19" fmla="*/ 2147483647 h 606"/>
                  <a:gd name="T20" fmla="*/ 2147483647 w 1008"/>
                  <a:gd name="T21" fmla="*/ 2147483647 h 606"/>
                  <a:gd name="T22" fmla="*/ 2147483647 w 1008"/>
                  <a:gd name="T23" fmla="*/ 2147483647 h 606"/>
                  <a:gd name="T24" fmla="*/ 2147483647 w 1008"/>
                  <a:gd name="T25" fmla="*/ 2147483647 h 606"/>
                  <a:gd name="T26" fmla="*/ 2147483647 w 1008"/>
                  <a:gd name="T27" fmla="*/ 2147483647 h 606"/>
                  <a:gd name="T28" fmla="*/ 2147483647 w 1008"/>
                  <a:gd name="T29" fmla="*/ 2147483647 h 606"/>
                  <a:gd name="T30" fmla="*/ 2147483647 w 1008"/>
                  <a:gd name="T31" fmla="*/ 2147483647 h 606"/>
                  <a:gd name="T32" fmla="*/ 2147483647 w 1008"/>
                  <a:gd name="T33" fmla="*/ 2147483647 h 606"/>
                  <a:gd name="T34" fmla="*/ 2147483647 w 1008"/>
                  <a:gd name="T35" fmla="*/ 2147483647 h 606"/>
                  <a:gd name="T36" fmla="*/ 2147483647 w 1008"/>
                  <a:gd name="T37" fmla="*/ 2147483647 h 606"/>
                  <a:gd name="T38" fmla="*/ 2147483647 w 1008"/>
                  <a:gd name="T39" fmla="*/ 2147483647 h 606"/>
                  <a:gd name="T40" fmla="*/ 2147483647 w 1008"/>
                  <a:gd name="T41" fmla="*/ 2147483647 h 606"/>
                  <a:gd name="T42" fmla="*/ 2147483647 w 1008"/>
                  <a:gd name="T43" fmla="*/ 2147483647 h 606"/>
                  <a:gd name="T44" fmla="*/ 2147483647 w 1008"/>
                  <a:gd name="T45" fmla="*/ 2147483647 h 606"/>
                  <a:gd name="T46" fmla="*/ 2147483647 w 1008"/>
                  <a:gd name="T47" fmla="*/ 2147483647 h 606"/>
                  <a:gd name="T48" fmla="*/ 2147483647 w 1008"/>
                  <a:gd name="T49" fmla="*/ 2147483647 h 606"/>
                  <a:gd name="T50" fmla="*/ 2147483647 w 1008"/>
                  <a:gd name="T51" fmla="*/ 2147483647 h 606"/>
                  <a:gd name="T52" fmla="*/ 2147483647 w 1008"/>
                  <a:gd name="T53" fmla="*/ 2147483647 h 606"/>
                  <a:gd name="T54" fmla="*/ 2147483647 w 1008"/>
                  <a:gd name="T55" fmla="*/ 2147483647 h 606"/>
                  <a:gd name="T56" fmla="*/ 2147483647 w 1008"/>
                  <a:gd name="T57" fmla="*/ 2147483647 h 606"/>
                  <a:gd name="T58" fmla="*/ 2147483647 w 1008"/>
                  <a:gd name="T59" fmla="*/ 2147483647 h 606"/>
                  <a:gd name="T60" fmla="*/ 2147483647 w 1008"/>
                  <a:gd name="T61" fmla="*/ 2147483647 h 606"/>
                  <a:gd name="T62" fmla="*/ 2147483647 w 1008"/>
                  <a:gd name="T63" fmla="*/ 2147483647 h 606"/>
                  <a:gd name="T64" fmla="*/ 2147483647 w 1008"/>
                  <a:gd name="T65" fmla="*/ 2147483647 h 606"/>
                  <a:gd name="T66" fmla="*/ 2147483647 w 1008"/>
                  <a:gd name="T67" fmla="*/ 2147483647 h 606"/>
                  <a:gd name="T68" fmla="*/ 2147483647 w 1008"/>
                  <a:gd name="T69" fmla="*/ 2147483647 h 606"/>
                  <a:gd name="T70" fmla="*/ 2147483647 w 1008"/>
                  <a:gd name="T71" fmla="*/ 2147483647 h 606"/>
                  <a:gd name="T72" fmla="*/ 2147483647 w 1008"/>
                  <a:gd name="T73" fmla="*/ 2147483647 h 606"/>
                  <a:gd name="T74" fmla="*/ 2147483647 w 1008"/>
                  <a:gd name="T75" fmla="*/ 2147483647 h 606"/>
                  <a:gd name="T76" fmla="*/ 2147483647 w 1008"/>
                  <a:gd name="T77" fmla="*/ 2147483647 h 606"/>
                  <a:gd name="T78" fmla="*/ 2147483647 w 1008"/>
                  <a:gd name="T79" fmla="*/ 2147483647 h 606"/>
                  <a:gd name="T80" fmla="*/ 2147483647 w 1008"/>
                  <a:gd name="T81" fmla="*/ 2147483647 h 606"/>
                  <a:gd name="T82" fmla="*/ 2147483647 w 1008"/>
                  <a:gd name="T83" fmla="*/ 2147483647 h 606"/>
                  <a:gd name="T84" fmla="*/ 2147483647 w 1008"/>
                  <a:gd name="T85" fmla="*/ 2147483647 h 606"/>
                  <a:gd name="T86" fmla="*/ 2147483647 w 1008"/>
                  <a:gd name="T87" fmla="*/ 2147483647 h 606"/>
                  <a:gd name="T88" fmla="*/ 2147483647 w 1008"/>
                  <a:gd name="T89" fmla="*/ 2147483647 h 606"/>
                  <a:gd name="T90" fmla="*/ 2147483647 w 1008"/>
                  <a:gd name="T91" fmla="*/ 2147483647 h 606"/>
                  <a:gd name="T92" fmla="*/ 2147483647 w 1008"/>
                  <a:gd name="T93" fmla="*/ 2147483647 h 606"/>
                  <a:gd name="T94" fmla="*/ 2147483647 w 1008"/>
                  <a:gd name="T95" fmla="*/ 2147483647 h 606"/>
                  <a:gd name="T96" fmla="*/ 2147483647 w 1008"/>
                  <a:gd name="T97" fmla="*/ 2147483647 h 606"/>
                  <a:gd name="T98" fmla="*/ 2147483647 w 1008"/>
                  <a:gd name="T99" fmla="*/ 2147483647 h 606"/>
                  <a:gd name="T100" fmla="*/ 2147483647 w 1008"/>
                  <a:gd name="T101" fmla="*/ 2147483647 h 606"/>
                  <a:gd name="T102" fmla="*/ 2147483647 w 1008"/>
                  <a:gd name="T103" fmla="*/ 2147483647 h 606"/>
                  <a:gd name="T104" fmla="*/ 0 w 1008"/>
                  <a:gd name="T105" fmla="*/ 2147483647 h 606"/>
                  <a:gd name="T106" fmla="*/ 2147483647 w 1008"/>
                  <a:gd name="T107" fmla="*/ 2147483647 h 606"/>
                  <a:gd name="T108" fmla="*/ 2147483647 w 1008"/>
                  <a:gd name="T109" fmla="*/ 2147483647 h 60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008"/>
                  <a:gd name="T166" fmla="*/ 0 h 606"/>
                  <a:gd name="T167" fmla="*/ 1008 w 1008"/>
                  <a:gd name="T168" fmla="*/ 606 h 60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008" h="606">
                    <a:moveTo>
                      <a:pt x="48" y="150"/>
                    </a:moveTo>
                    <a:lnTo>
                      <a:pt x="48" y="156"/>
                    </a:lnTo>
                    <a:lnTo>
                      <a:pt x="42" y="162"/>
                    </a:lnTo>
                    <a:lnTo>
                      <a:pt x="36" y="174"/>
                    </a:lnTo>
                    <a:lnTo>
                      <a:pt x="36" y="186"/>
                    </a:lnTo>
                    <a:lnTo>
                      <a:pt x="42" y="198"/>
                    </a:lnTo>
                    <a:lnTo>
                      <a:pt x="48" y="204"/>
                    </a:lnTo>
                    <a:lnTo>
                      <a:pt x="54" y="216"/>
                    </a:lnTo>
                    <a:lnTo>
                      <a:pt x="60" y="222"/>
                    </a:lnTo>
                    <a:lnTo>
                      <a:pt x="60" y="228"/>
                    </a:lnTo>
                    <a:lnTo>
                      <a:pt x="90" y="222"/>
                    </a:lnTo>
                    <a:lnTo>
                      <a:pt x="90" y="246"/>
                    </a:lnTo>
                    <a:lnTo>
                      <a:pt x="114" y="258"/>
                    </a:lnTo>
                    <a:lnTo>
                      <a:pt x="90" y="258"/>
                    </a:lnTo>
                    <a:lnTo>
                      <a:pt x="78" y="264"/>
                    </a:lnTo>
                    <a:lnTo>
                      <a:pt x="72" y="264"/>
                    </a:lnTo>
                    <a:lnTo>
                      <a:pt x="72" y="270"/>
                    </a:lnTo>
                    <a:lnTo>
                      <a:pt x="78" y="276"/>
                    </a:lnTo>
                    <a:lnTo>
                      <a:pt x="90" y="276"/>
                    </a:lnTo>
                    <a:lnTo>
                      <a:pt x="96" y="282"/>
                    </a:lnTo>
                    <a:lnTo>
                      <a:pt x="114" y="282"/>
                    </a:lnTo>
                    <a:lnTo>
                      <a:pt x="120" y="288"/>
                    </a:lnTo>
                    <a:lnTo>
                      <a:pt x="126" y="300"/>
                    </a:lnTo>
                    <a:lnTo>
                      <a:pt x="132" y="306"/>
                    </a:lnTo>
                    <a:lnTo>
                      <a:pt x="138" y="354"/>
                    </a:lnTo>
                    <a:lnTo>
                      <a:pt x="150" y="360"/>
                    </a:lnTo>
                    <a:lnTo>
                      <a:pt x="150" y="372"/>
                    </a:lnTo>
                    <a:lnTo>
                      <a:pt x="144" y="378"/>
                    </a:lnTo>
                    <a:lnTo>
                      <a:pt x="144" y="402"/>
                    </a:lnTo>
                    <a:lnTo>
                      <a:pt x="150" y="414"/>
                    </a:lnTo>
                    <a:lnTo>
                      <a:pt x="150" y="426"/>
                    </a:lnTo>
                    <a:lnTo>
                      <a:pt x="156" y="432"/>
                    </a:lnTo>
                    <a:lnTo>
                      <a:pt x="156" y="438"/>
                    </a:lnTo>
                    <a:lnTo>
                      <a:pt x="186" y="438"/>
                    </a:lnTo>
                    <a:lnTo>
                      <a:pt x="198" y="426"/>
                    </a:lnTo>
                    <a:lnTo>
                      <a:pt x="210" y="420"/>
                    </a:lnTo>
                    <a:lnTo>
                      <a:pt x="210" y="408"/>
                    </a:lnTo>
                    <a:lnTo>
                      <a:pt x="216" y="402"/>
                    </a:lnTo>
                    <a:lnTo>
                      <a:pt x="228" y="396"/>
                    </a:lnTo>
                    <a:lnTo>
                      <a:pt x="246" y="378"/>
                    </a:lnTo>
                    <a:lnTo>
                      <a:pt x="258" y="372"/>
                    </a:lnTo>
                    <a:lnTo>
                      <a:pt x="294" y="372"/>
                    </a:lnTo>
                    <a:lnTo>
                      <a:pt x="306" y="378"/>
                    </a:lnTo>
                    <a:lnTo>
                      <a:pt x="312" y="372"/>
                    </a:lnTo>
                    <a:lnTo>
                      <a:pt x="312" y="366"/>
                    </a:lnTo>
                    <a:lnTo>
                      <a:pt x="372" y="366"/>
                    </a:lnTo>
                    <a:lnTo>
                      <a:pt x="384" y="378"/>
                    </a:lnTo>
                    <a:lnTo>
                      <a:pt x="384" y="390"/>
                    </a:lnTo>
                    <a:lnTo>
                      <a:pt x="414" y="390"/>
                    </a:lnTo>
                    <a:lnTo>
                      <a:pt x="420" y="396"/>
                    </a:lnTo>
                    <a:lnTo>
                      <a:pt x="432" y="402"/>
                    </a:lnTo>
                    <a:lnTo>
                      <a:pt x="438" y="408"/>
                    </a:lnTo>
                    <a:lnTo>
                      <a:pt x="450" y="414"/>
                    </a:lnTo>
                    <a:lnTo>
                      <a:pt x="450" y="408"/>
                    </a:lnTo>
                    <a:lnTo>
                      <a:pt x="468" y="408"/>
                    </a:lnTo>
                    <a:lnTo>
                      <a:pt x="480" y="414"/>
                    </a:lnTo>
                    <a:lnTo>
                      <a:pt x="498" y="414"/>
                    </a:lnTo>
                    <a:lnTo>
                      <a:pt x="510" y="420"/>
                    </a:lnTo>
                    <a:lnTo>
                      <a:pt x="516" y="420"/>
                    </a:lnTo>
                    <a:lnTo>
                      <a:pt x="522" y="426"/>
                    </a:lnTo>
                    <a:lnTo>
                      <a:pt x="522" y="432"/>
                    </a:lnTo>
                    <a:lnTo>
                      <a:pt x="528" y="444"/>
                    </a:lnTo>
                    <a:lnTo>
                      <a:pt x="534" y="450"/>
                    </a:lnTo>
                    <a:lnTo>
                      <a:pt x="540" y="450"/>
                    </a:lnTo>
                    <a:lnTo>
                      <a:pt x="546" y="456"/>
                    </a:lnTo>
                    <a:lnTo>
                      <a:pt x="558" y="456"/>
                    </a:lnTo>
                    <a:lnTo>
                      <a:pt x="570" y="468"/>
                    </a:lnTo>
                    <a:lnTo>
                      <a:pt x="582" y="474"/>
                    </a:lnTo>
                    <a:lnTo>
                      <a:pt x="588" y="486"/>
                    </a:lnTo>
                    <a:lnTo>
                      <a:pt x="594" y="492"/>
                    </a:lnTo>
                    <a:lnTo>
                      <a:pt x="660" y="486"/>
                    </a:lnTo>
                    <a:lnTo>
                      <a:pt x="660" y="522"/>
                    </a:lnTo>
                    <a:lnTo>
                      <a:pt x="672" y="522"/>
                    </a:lnTo>
                    <a:lnTo>
                      <a:pt x="666" y="546"/>
                    </a:lnTo>
                    <a:lnTo>
                      <a:pt x="678" y="576"/>
                    </a:lnTo>
                    <a:lnTo>
                      <a:pt x="684" y="582"/>
                    </a:lnTo>
                    <a:lnTo>
                      <a:pt x="696" y="582"/>
                    </a:lnTo>
                    <a:lnTo>
                      <a:pt x="702" y="588"/>
                    </a:lnTo>
                    <a:lnTo>
                      <a:pt x="714" y="588"/>
                    </a:lnTo>
                    <a:lnTo>
                      <a:pt x="720" y="582"/>
                    </a:lnTo>
                    <a:lnTo>
                      <a:pt x="726" y="582"/>
                    </a:lnTo>
                    <a:lnTo>
                      <a:pt x="750" y="606"/>
                    </a:lnTo>
                    <a:lnTo>
                      <a:pt x="774" y="606"/>
                    </a:lnTo>
                    <a:lnTo>
                      <a:pt x="786" y="600"/>
                    </a:lnTo>
                    <a:lnTo>
                      <a:pt x="792" y="594"/>
                    </a:lnTo>
                    <a:lnTo>
                      <a:pt x="804" y="570"/>
                    </a:lnTo>
                    <a:lnTo>
                      <a:pt x="804" y="558"/>
                    </a:lnTo>
                    <a:lnTo>
                      <a:pt x="816" y="558"/>
                    </a:lnTo>
                    <a:lnTo>
                      <a:pt x="852" y="540"/>
                    </a:lnTo>
                    <a:lnTo>
                      <a:pt x="858" y="528"/>
                    </a:lnTo>
                    <a:lnTo>
                      <a:pt x="870" y="522"/>
                    </a:lnTo>
                    <a:lnTo>
                      <a:pt x="882" y="522"/>
                    </a:lnTo>
                    <a:lnTo>
                      <a:pt x="882" y="462"/>
                    </a:lnTo>
                    <a:lnTo>
                      <a:pt x="888" y="450"/>
                    </a:lnTo>
                    <a:lnTo>
                      <a:pt x="900" y="444"/>
                    </a:lnTo>
                    <a:lnTo>
                      <a:pt x="936" y="444"/>
                    </a:lnTo>
                    <a:lnTo>
                      <a:pt x="936" y="420"/>
                    </a:lnTo>
                    <a:lnTo>
                      <a:pt x="948" y="420"/>
                    </a:lnTo>
                    <a:lnTo>
                      <a:pt x="960" y="426"/>
                    </a:lnTo>
                    <a:lnTo>
                      <a:pt x="966" y="432"/>
                    </a:lnTo>
                    <a:lnTo>
                      <a:pt x="978" y="438"/>
                    </a:lnTo>
                    <a:lnTo>
                      <a:pt x="1008" y="438"/>
                    </a:lnTo>
                    <a:lnTo>
                      <a:pt x="1008" y="426"/>
                    </a:lnTo>
                    <a:lnTo>
                      <a:pt x="996" y="414"/>
                    </a:lnTo>
                    <a:lnTo>
                      <a:pt x="996" y="396"/>
                    </a:lnTo>
                    <a:lnTo>
                      <a:pt x="1002" y="390"/>
                    </a:lnTo>
                    <a:lnTo>
                      <a:pt x="954" y="360"/>
                    </a:lnTo>
                    <a:lnTo>
                      <a:pt x="930" y="366"/>
                    </a:lnTo>
                    <a:lnTo>
                      <a:pt x="924" y="366"/>
                    </a:lnTo>
                    <a:lnTo>
                      <a:pt x="912" y="354"/>
                    </a:lnTo>
                    <a:lnTo>
                      <a:pt x="900" y="354"/>
                    </a:lnTo>
                    <a:lnTo>
                      <a:pt x="888" y="342"/>
                    </a:lnTo>
                    <a:lnTo>
                      <a:pt x="876" y="336"/>
                    </a:lnTo>
                    <a:lnTo>
                      <a:pt x="870" y="330"/>
                    </a:lnTo>
                    <a:lnTo>
                      <a:pt x="846" y="318"/>
                    </a:lnTo>
                    <a:lnTo>
                      <a:pt x="828" y="306"/>
                    </a:lnTo>
                    <a:lnTo>
                      <a:pt x="804" y="306"/>
                    </a:lnTo>
                    <a:lnTo>
                      <a:pt x="774" y="288"/>
                    </a:lnTo>
                    <a:lnTo>
                      <a:pt x="768" y="282"/>
                    </a:lnTo>
                    <a:lnTo>
                      <a:pt x="762" y="270"/>
                    </a:lnTo>
                    <a:lnTo>
                      <a:pt x="750" y="258"/>
                    </a:lnTo>
                    <a:lnTo>
                      <a:pt x="744" y="258"/>
                    </a:lnTo>
                    <a:lnTo>
                      <a:pt x="732" y="252"/>
                    </a:lnTo>
                    <a:lnTo>
                      <a:pt x="714" y="252"/>
                    </a:lnTo>
                    <a:lnTo>
                      <a:pt x="702" y="246"/>
                    </a:lnTo>
                    <a:lnTo>
                      <a:pt x="690" y="234"/>
                    </a:lnTo>
                    <a:lnTo>
                      <a:pt x="672" y="198"/>
                    </a:lnTo>
                    <a:lnTo>
                      <a:pt x="666" y="192"/>
                    </a:lnTo>
                    <a:lnTo>
                      <a:pt x="666" y="186"/>
                    </a:lnTo>
                    <a:lnTo>
                      <a:pt x="648" y="168"/>
                    </a:lnTo>
                    <a:lnTo>
                      <a:pt x="630" y="138"/>
                    </a:lnTo>
                    <a:lnTo>
                      <a:pt x="594" y="120"/>
                    </a:lnTo>
                    <a:lnTo>
                      <a:pt x="594" y="126"/>
                    </a:lnTo>
                    <a:lnTo>
                      <a:pt x="540" y="120"/>
                    </a:lnTo>
                    <a:lnTo>
                      <a:pt x="510" y="120"/>
                    </a:lnTo>
                    <a:lnTo>
                      <a:pt x="492" y="102"/>
                    </a:lnTo>
                    <a:lnTo>
                      <a:pt x="492" y="90"/>
                    </a:lnTo>
                    <a:lnTo>
                      <a:pt x="504" y="78"/>
                    </a:lnTo>
                    <a:lnTo>
                      <a:pt x="492" y="72"/>
                    </a:lnTo>
                    <a:lnTo>
                      <a:pt x="492" y="60"/>
                    </a:lnTo>
                    <a:lnTo>
                      <a:pt x="486" y="48"/>
                    </a:lnTo>
                    <a:lnTo>
                      <a:pt x="480" y="42"/>
                    </a:lnTo>
                    <a:lnTo>
                      <a:pt x="444" y="42"/>
                    </a:lnTo>
                    <a:lnTo>
                      <a:pt x="432" y="36"/>
                    </a:lnTo>
                    <a:lnTo>
                      <a:pt x="432" y="24"/>
                    </a:lnTo>
                    <a:lnTo>
                      <a:pt x="408" y="24"/>
                    </a:lnTo>
                    <a:lnTo>
                      <a:pt x="390" y="0"/>
                    </a:lnTo>
                    <a:lnTo>
                      <a:pt x="384" y="12"/>
                    </a:lnTo>
                    <a:lnTo>
                      <a:pt x="354" y="6"/>
                    </a:lnTo>
                    <a:lnTo>
                      <a:pt x="384" y="36"/>
                    </a:lnTo>
                    <a:lnTo>
                      <a:pt x="378" y="30"/>
                    </a:lnTo>
                    <a:lnTo>
                      <a:pt x="366" y="30"/>
                    </a:lnTo>
                    <a:lnTo>
                      <a:pt x="360" y="24"/>
                    </a:lnTo>
                    <a:lnTo>
                      <a:pt x="354" y="24"/>
                    </a:lnTo>
                    <a:lnTo>
                      <a:pt x="348" y="30"/>
                    </a:lnTo>
                    <a:lnTo>
                      <a:pt x="348" y="42"/>
                    </a:lnTo>
                    <a:lnTo>
                      <a:pt x="342" y="42"/>
                    </a:lnTo>
                    <a:lnTo>
                      <a:pt x="336" y="48"/>
                    </a:lnTo>
                    <a:lnTo>
                      <a:pt x="324" y="48"/>
                    </a:lnTo>
                    <a:lnTo>
                      <a:pt x="312" y="54"/>
                    </a:lnTo>
                    <a:lnTo>
                      <a:pt x="294" y="72"/>
                    </a:lnTo>
                    <a:lnTo>
                      <a:pt x="294" y="84"/>
                    </a:lnTo>
                    <a:lnTo>
                      <a:pt x="300" y="102"/>
                    </a:lnTo>
                    <a:lnTo>
                      <a:pt x="312" y="108"/>
                    </a:lnTo>
                    <a:lnTo>
                      <a:pt x="318" y="120"/>
                    </a:lnTo>
                    <a:lnTo>
                      <a:pt x="252" y="120"/>
                    </a:lnTo>
                    <a:lnTo>
                      <a:pt x="240" y="108"/>
                    </a:lnTo>
                    <a:lnTo>
                      <a:pt x="228" y="108"/>
                    </a:lnTo>
                    <a:lnTo>
                      <a:pt x="228" y="114"/>
                    </a:lnTo>
                    <a:lnTo>
                      <a:pt x="216" y="126"/>
                    </a:lnTo>
                    <a:lnTo>
                      <a:pt x="210" y="120"/>
                    </a:lnTo>
                    <a:lnTo>
                      <a:pt x="198" y="114"/>
                    </a:lnTo>
                    <a:lnTo>
                      <a:pt x="174" y="90"/>
                    </a:lnTo>
                    <a:lnTo>
                      <a:pt x="168" y="78"/>
                    </a:lnTo>
                    <a:lnTo>
                      <a:pt x="162" y="72"/>
                    </a:lnTo>
                    <a:lnTo>
                      <a:pt x="156" y="60"/>
                    </a:lnTo>
                    <a:lnTo>
                      <a:pt x="144" y="54"/>
                    </a:lnTo>
                    <a:lnTo>
                      <a:pt x="132" y="42"/>
                    </a:lnTo>
                    <a:lnTo>
                      <a:pt x="120" y="42"/>
                    </a:lnTo>
                    <a:lnTo>
                      <a:pt x="96" y="30"/>
                    </a:lnTo>
                    <a:lnTo>
                      <a:pt x="78" y="30"/>
                    </a:lnTo>
                    <a:lnTo>
                      <a:pt x="72" y="36"/>
                    </a:lnTo>
                    <a:lnTo>
                      <a:pt x="72" y="48"/>
                    </a:lnTo>
                    <a:lnTo>
                      <a:pt x="84" y="54"/>
                    </a:lnTo>
                    <a:lnTo>
                      <a:pt x="90" y="54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6" y="72"/>
                    </a:lnTo>
                    <a:lnTo>
                      <a:pt x="102" y="84"/>
                    </a:lnTo>
                    <a:lnTo>
                      <a:pt x="114" y="90"/>
                    </a:lnTo>
                    <a:lnTo>
                      <a:pt x="126" y="102"/>
                    </a:lnTo>
                    <a:lnTo>
                      <a:pt x="138" y="108"/>
                    </a:lnTo>
                    <a:lnTo>
                      <a:pt x="150" y="120"/>
                    </a:lnTo>
                    <a:lnTo>
                      <a:pt x="162" y="126"/>
                    </a:lnTo>
                    <a:lnTo>
                      <a:pt x="162" y="150"/>
                    </a:lnTo>
                    <a:lnTo>
                      <a:pt x="156" y="156"/>
                    </a:lnTo>
                    <a:lnTo>
                      <a:pt x="144" y="156"/>
                    </a:lnTo>
                    <a:lnTo>
                      <a:pt x="132" y="150"/>
                    </a:lnTo>
                    <a:lnTo>
                      <a:pt x="120" y="138"/>
                    </a:lnTo>
                    <a:lnTo>
                      <a:pt x="120" y="162"/>
                    </a:lnTo>
                    <a:lnTo>
                      <a:pt x="78" y="162"/>
                    </a:lnTo>
                    <a:lnTo>
                      <a:pt x="66" y="144"/>
                    </a:lnTo>
                    <a:lnTo>
                      <a:pt x="60" y="150"/>
                    </a:lnTo>
                    <a:lnTo>
                      <a:pt x="48" y="138"/>
                    </a:lnTo>
                    <a:lnTo>
                      <a:pt x="42" y="126"/>
                    </a:lnTo>
                    <a:lnTo>
                      <a:pt x="36" y="120"/>
                    </a:lnTo>
                    <a:lnTo>
                      <a:pt x="36" y="102"/>
                    </a:lnTo>
                    <a:lnTo>
                      <a:pt x="30" y="96"/>
                    </a:lnTo>
                    <a:lnTo>
                      <a:pt x="30" y="84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12" y="102"/>
                    </a:lnTo>
                    <a:lnTo>
                      <a:pt x="18" y="108"/>
                    </a:lnTo>
                    <a:lnTo>
                      <a:pt x="24" y="120"/>
                    </a:lnTo>
                    <a:lnTo>
                      <a:pt x="36" y="126"/>
                    </a:lnTo>
                    <a:lnTo>
                      <a:pt x="42" y="138"/>
                    </a:lnTo>
                    <a:lnTo>
                      <a:pt x="48" y="144"/>
                    </a:lnTo>
                    <a:lnTo>
                      <a:pt x="48" y="15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38" name="Turkey" descr="© INSCALE GmbH, 18.06.2010"/>
              <p:cNvSpPr>
                <a:spLocks noEditPoints="1"/>
              </p:cNvSpPr>
              <p:nvPr/>
            </p:nvSpPr>
            <p:spPr bwMode="auto">
              <a:xfrm>
                <a:off x="3088" y="1441"/>
                <a:ext cx="340" cy="130"/>
              </a:xfrm>
              <a:custGeom>
                <a:avLst/>
                <a:gdLst>
                  <a:gd name="T0" fmla="*/ 2147483647 w 1332"/>
                  <a:gd name="T1" fmla="*/ 2147483647 h 510"/>
                  <a:gd name="T2" fmla="*/ 2147483647 w 1332"/>
                  <a:gd name="T3" fmla="*/ 2147483647 h 510"/>
                  <a:gd name="T4" fmla="*/ 2147483647 w 1332"/>
                  <a:gd name="T5" fmla="*/ 2147483647 h 510"/>
                  <a:gd name="T6" fmla="*/ 2147483647 w 1332"/>
                  <a:gd name="T7" fmla="*/ 2147483647 h 510"/>
                  <a:gd name="T8" fmla="*/ 2147483647 w 1332"/>
                  <a:gd name="T9" fmla="*/ 2147483647 h 510"/>
                  <a:gd name="T10" fmla="*/ 2147483647 w 1332"/>
                  <a:gd name="T11" fmla="*/ 2147483647 h 510"/>
                  <a:gd name="T12" fmla="*/ 2147483647 w 1332"/>
                  <a:gd name="T13" fmla="*/ 2147483647 h 510"/>
                  <a:gd name="T14" fmla="*/ 2147483647 w 1332"/>
                  <a:gd name="T15" fmla="*/ 2147483647 h 510"/>
                  <a:gd name="T16" fmla="*/ 2147483647 w 1332"/>
                  <a:gd name="T17" fmla="*/ 2147483647 h 510"/>
                  <a:gd name="T18" fmla="*/ 2147483647 w 1332"/>
                  <a:gd name="T19" fmla="*/ 2147483647 h 510"/>
                  <a:gd name="T20" fmla="*/ 2147483647 w 1332"/>
                  <a:gd name="T21" fmla="*/ 2147483647 h 510"/>
                  <a:gd name="T22" fmla="*/ 2147483647 w 1332"/>
                  <a:gd name="T23" fmla="*/ 2147483647 h 510"/>
                  <a:gd name="T24" fmla="*/ 2147483647 w 1332"/>
                  <a:gd name="T25" fmla="*/ 2147483647 h 510"/>
                  <a:gd name="T26" fmla="*/ 2147483647 w 1332"/>
                  <a:gd name="T27" fmla="*/ 2147483647 h 510"/>
                  <a:gd name="T28" fmla="*/ 2147483647 w 1332"/>
                  <a:gd name="T29" fmla="*/ 2147483647 h 510"/>
                  <a:gd name="T30" fmla="*/ 2147483647 w 1332"/>
                  <a:gd name="T31" fmla="*/ 2147483647 h 510"/>
                  <a:gd name="T32" fmla="*/ 2147483647 w 1332"/>
                  <a:gd name="T33" fmla="*/ 2147483647 h 510"/>
                  <a:gd name="T34" fmla="*/ 2147483647 w 1332"/>
                  <a:gd name="T35" fmla="*/ 2147483647 h 510"/>
                  <a:gd name="T36" fmla="*/ 2147483647 w 1332"/>
                  <a:gd name="T37" fmla="*/ 2147483647 h 510"/>
                  <a:gd name="T38" fmla="*/ 2147483647 w 1332"/>
                  <a:gd name="T39" fmla="*/ 2147483647 h 510"/>
                  <a:gd name="T40" fmla="*/ 2147483647 w 1332"/>
                  <a:gd name="T41" fmla="*/ 2147483647 h 510"/>
                  <a:gd name="T42" fmla="*/ 2147483647 w 1332"/>
                  <a:gd name="T43" fmla="*/ 2147483647 h 510"/>
                  <a:gd name="T44" fmla="*/ 2147483647 w 1332"/>
                  <a:gd name="T45" fmla="*/ 2147483647 h 510"/>
                  <a:gd name="T46" fmla="*/ 2147483647 w 1332"/>
                  <a:gd name="T47" fmla="*/ 2147483647 h 510"/>
                  <a:gd name="T48" fmla="*/ 2147483647 w 1332"/>
                  <a:gd name="T49" fmla="*/ 2147483647 h 510"/>
                  <a:gd name="T50" fmla="*/ 2147483647 w 1332"/>
                  <a:gd name="T51" fmla="*/ 2147483647 h 510"/>
                  <a:gd name="T52" fmla="*/ 2147483647 w 1332"/>
                  <a:gd name="T53" fmla="*/ 2147483647 h 510"/>
                  <a:gd name="T54" fmla="*/ 2147483647 w 1332"/>
                  <a:gd name="T55" fmla="*/ 2147483647 h 510"/>
                  <a:gd name="T56" fmla="*/ 2147483647 w 1332"/>
                  <a:gd name="T57" fmla="*/ 2147483647 h 510"/>
                  <a:gd name="T58" fmla="*/ 2147483647 w 1332"/>
                  <a:gd name="T59" fmla="*/ 2147483647 h 510"/>
                  <a:gd name="T60" fmla="*/ 2147483647 w 1332"/>
                  <a:gd name="T61" fmla="*/ 2147483647 h 510"/>
                  <a:gd name="T62" fmla="*/ 2147483647 w 1332"/>
                  <a:gd name="T63" fmla="*/ 2147483647 h 510"/>
                  <a:gd name="T64" fmla="*/ 2147483647 w 1332"/>
                  <a:gd name="T65" fmla="*/ 2147483647 h 510"/>
                  <a:gd name="T66" fmla="*/ 2147483647 w 1332"/>
                  <a:gd name="T67" fmla="*/ 2147483647 h 510"/>
                  <a:gd name="T68" fmla="*/ 2147483647 w 1332"/>
                  <a:gd name="T69" fmla="*/ 2147483647 h 510"/>
                  <a:gd name="T70" fmla="*/ 2147483647 w 1332"/>
                  <a:gd name="T71" fmla="*/ 2147483647 h 510"/>
                  <a:gd name="T72" fmla="*/ 2147483647 w 1332"/>
                  <a:gd name="T73" fmla="*/ 2147483647 h 510"/>
                  <a:gd name="T74" fmla="*/ 2147483647 w 1332"/>
                  <a:gd name="T75" fmla="*/ 2147483647 h 510"/>
                  <a:gd name="T76" fmla="*/ 2147483647 w 1332"/>
                  <a:gd name="T77" fmla="*/ 2147483647 h 510"/>
                  <a:gd name="T78" fmla="*/ 2147483647 w 1332"/>
                  <a:gd name="T79" fmla="*/ 2147483647 h 510"/>
                  <a:gd name="T80" fmla="*/ 2147483647 w 1332"/>
                  <a:gd name="T81" fmla="*/ 2147483647 h 510"/>
                  <a:gd name="T82" fmla="*/ 2147483647 w 1332"/>
                  <a:gd name="T83" fmla="*/ 2147483647 h 510"/>
                  <a:gd name="T84" fmla="*/ 2147483647 w 1332"/>
                  <a:gd name="T85" fmla="*/ 2147483647 h 510"/>
                  <a:gd name="T86" fmla="*/ 2147483647 w 1332"/>
                  <a:gd name="T87" fmla="*/ 2147483647 h 510"/>
                  <a:gd name="T88" fmla="*/ 2147483647 w 1332"/>
                  <a:gd name="T89" fmla="*/ 2147483647 h 510"/>
                  <a:gd name="T90" fmla="*/ 2147483647 w 1332"/>
                  <a:gd name="T91" fmla="*/ 2147483647 h 510"/>
                  <a:gd name="T92" fmla="*/ 2147483647 w 1332"/>
                  <a:gd name="T93" fmla="*/ 2147483647 h 510"/>
                  <a:gd name="T94" fmla="*/ 2147483647 w 1332"/>
                  <a:gd name="T95" fmla="*/ 2147483647 h 510"/>
                  <a:gd name="T96" fmla="*/ 2147483647 w 1332"/>
                  <a:gd name="T97" fmla="*/ 2147483647 h 510"/>
                  <a:gd name="T98" fmla="*/ 2147483647 w 1332"/>
                  <a:gd name="T99" fmla="*/ 2147483647 h 510"/>
                  <a:gd name="T100" fmla="*/ 2147483647 w 1332"/>
                  <a:gd name="T101" fmla="*/ 2147483647 h 510"/>
                  <a:gd name="T102" fmla="*/ 2147483647 w 1332"/>
                  <a:gd name="T103" fmla="*/ 2147483647 h 510"/>
                  <a:gd name="T104" fmla="*/ 2147483647 w 1332"/>
                  <a:gd name="T105" fmla="*/ 2147483647 h 510"/>
                  <a:gd name="T106" fmla="*/ 2147483647 w 1332"/>
                  <a:gd name="T107" fmla="*/ 2147483647 h 510"/>
                  <a:gd name="T108" fmla="*/ 2147483647 w 1332"/>
                  <a:gd name="T109" fmla="*/ 2147483647 h 510"/>
                  <a:gd name="T110" fmla="*/ 2147483647 w 1332"/>
                  <a:gd name="T111" fmla="*/ 2147483647 h 510"/>
                  <a:gd name="T112" fmla="*/ 2147483647 w 1332"/>
                  <a:gd name="T113" fmla="*/ 2147483647 h 510"/>
                  <a:gd name="T114" fmla="*/ 2147483647 w 1332"/>
                  <a:gd name="T115" fmla="*/ 2147483647 h 51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32"/>
                  <a:gd name="T175" fmla="*/ 0 h 510"/>
                  <a:gd name="T176" fmla="*/ 1332 w 1332"/>
                  <a:gd name="T177" fmla="*/ 510 h 51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32" h="510">
                    <a:moveTo>
                      <a:pt x="6" y="192"/>
                    </a:moveTo>
                    <a:lnTo>
                      <a:pt x="24" y="186"/>
                    </a:lnTo>
                    <a:lnTo>
                      <a:pt x="30" y="174"/>
                    </a:lnTo>
                    <a:lnTo>
                      <a:pt x="0" y="174"/>
                    </a:lnTo>
                    <a:lnTo>
                      <a:pt x="6" y="192"/>
                    </a:lnTo>
                    <a:close/>
                    <a:moveTo>
                      <a:pt x="42" y="162"/>
                    </a:moveTo>
                    <a:lnTo>
                      <a:pt x="42" y="168"/>
                    </a:lnTo>
                    <a:lnTo>
                      <a:pt x="48" y="174"/>
                    </a:lnTo>
                    <a:lnTo>
                      <a:pt x="60" y="174"/>
                    </a:lnTo>
                    <a:lnTo>
                      <a:pt x="60" y="162"/>
                    </a:lnTo>
                    <a:lnTo>
                      <a:pt x="54" y="156"/>
                    </a:lnTo>
                    <a:lnTo>
                      <a:pt x="54" y="150"/>
                    </a:lnTo>
                    <a:lnTo>
                      <a:pt x="48" y="150"/>
                    </a:lnTo>
                    <a:lnTo>
                      <a:pt x="48" y="156"/>
                    </a:lnTo>
                    <a:lnTo>
                      <a:pt x="42" y="162"/>
                    </a:lnTo>
                    <a:close/>
                    <a:moveTo>
                      <a:pt x="96" y="138"/>
                    </a:moveTo>
                    <a:lnTo>
                      <a:pt x="66" y="138"/>
                    </a:lnTo>
                    <a:lnTo>
                      <a:pt x="66" y="174"/>
                    </a:lnTo>
                    <a:lnTo>
                      <a:pt x="78" y="150"/>
                    </a:lnTo>
                    <a:lnTo>
                      <a:pt x="96" y="138"/>
                    </a:lnTo>
                    <a:close/>
                    <a:moveTo>
                      <a:pt x="1332" y="402"/>
                    </a:moveTo>
                    <a:lnTo>
                      <a:pt x="1332" y="390"/>
                    </a:lnTo>
                    <a:lnTo>
                      <a:pt x="1308" y="384"/>
                    </a:lnTo>
                    <a:lnTo>
                      <a:pt x="1308" y="354"/>
                    </a:lnTo>
                    <a:lnTo>
                      <a:pt x="1272" y="336"/>
                    </a:lnTo>
                    <a:lnTo>
                      <a:pt x="1278" y="330"/>
                    </a:lnTo>
                    <a:lnTo>
                      <a:pt x="1284" y="318"/>
                    </a:lnTo>
                    <a:lnTo>
                      <a:pt x="1284" y="312"/>
                    </a:lnTo>
                    <a:lnTo>
                      <a:pt x="1290" y="306"/>
                    </a:lnTo>
                    <a:lnTo>
                      <a:pt x="1284" y="306"/>
                    </a:lnTo>
                    <a:lnTo>
                      <a:pt x="1278" y="300"/>
                    </a:lnTo>
                    <a:lnTo>
                      <a:pt x="1278" y="288"/>
                    </a:lnTo>
                    <a:lnTo>
                      <a:pt x="1266" y="276"/>
                    </a:lnTo>
                    <a:lnTo>
                      <a:pt x="1266" y="246"/>
                    </a:lnTo>
                    <a:lnTo>
                      <a:pt x="1248" y="222"/>
                    </a:lnTo>
                    <a:lnTo>
                      <a:pt x="1272" y="222"/>
                    </a:lnTo>
                    <a:lnTo>
                      <a:pt x="1272" y="216"/>
                    </a:lnTo>
                    <a:lnTo>
                      <a:pt x="1278" y="210"/>
                    </a:lnTo>
                    <a:lnTo>
                      <a:pt x="1272" y="198"/>
                    </a:lnTo>
                    <a:lnTo>
                      <a:pt x="1272" y="186"/>
                    </a:lnTo>
                    <a:lnTo>
                      <a:pt x="1266" y="180"/>
                    </a:lnTo>
                    <a:lnTo>
                      <a:pt x="1266" y="174"/>
                    </a:lnTo>
                    <a:lnTo>
                      <a:pt x="1260" y="174"/>
                    </a:lnTo>
                    <a:lnTo>
                      <a:pt x="1248" y="180"/>
                    </a:lnTo>
                    <a:lnTo>
                      <a:pt x="1236" y="180"/>
                    </a:lnTo>
                    <a:lnTo>
                      <a:pt x="1224" y="174"/>
                    </a:lnTo>
                    <a:lnTo>
                      <a:pt x="1218" y="168"/>
                    </a:lnTo>
                    <a:lnTo>
                      <a:pt x="1212" y="156"/>
                    </a:lnTo>
                    <a:lnTo>
                      <a:pt x="1212" y="144"/>
                    </a:lnTo>
                    <a:lnTo>
                      <a:pt x="1200" y="108"/>
                    </a:lnTo>
                    <a:lnTo>
                      <a:pt x="1194" y="96"/>
                    </a:lnTo>
                    <a:lnTo>
                      <a:pt x="1194" y="84"/>
                    </a:lnTo>
                    <a:lnTo>
                      <a:pt x="1188" y="78"/>
                    </a:lnTo>
                    <a:lnTo>
                      <a:pt x="1164" y="78"/>
                    </a:lnTo>
                    <a:lnTo>
                      <a:pt x="1164" y="72"/>
                    </a:lnTo>
                    <a:lnTo>
                      <a:pt x="1158" y="60"/>
                    </a:lnTo>
                    <a:lnTo>
                      <a:pt x="1152" y="54"/>
                    </a:lnTo>
                    <a:lnTo>
                      <a:pt x="1140" y="48"/>
                    </a:lnTo>
                    <a:lnTo>
                      <a:pt x="1128" y="48"/>
                    </a:lnTo>
                    <a:lnTo>
                      <a:pt x="1116" y="54"/>
                    </a:lnTo>
                    <a:lnTo>
                      <a:pt x="1110" y="60"/>
                    </a:lnTo>
                    <a:lnTo>
                      <a:pt x="1074" y="54"/>
                    </a:lnTo>
                    <a:lnTo>
                      <a:pt x="1062" y="66"/>
                    </a:lnTo>
                    <a:lnTo>
                      <a:pt x="1026" y="90"/>
                    </a:lnTo>
                    <a:lnTo>
                      <a:pt x="1014" y="96"/>
                    </a:lnTo>
                    <a:lnTo>
                      <a:pt x="930" y="96"/>
                    </a:lnTo>
                    <a:lnTo>
                      <a:pt x="876" y="108"/>
                    </a:lnTo>
                    <a:lnTo>
                      <a:pt x="810" y="84"/>
                    </a:lnTo>
                    <a:lnTo>
                      <a:pt x="786" y="96"/>
                    </a:lnTo>
                    <a:lnTo>
                      <a:pt x="786" y="90"/>
                    </a:lnTo>
                    <a:lnTo>
                      <a:pt x="780" y="84"/>
                    </a:lnTo>
                    <a:lnTo>
                      <a:pt x="774" y="72"/>
                    </a:lnTo>
                    <a:lnTo>
                      <a:pt x="768" y="66"/>
                    </a:lnTo>
                    <a:lnTo>
                      <a:pt x="756" y="66"/>
                    </a:lnTo>
                    <a:lnTo>
                      <a:pt x="744" y="72"/>
                    </a:lnTo>
                    <a:lnTo>
                      <a:pt x="738" y="78"/>
                    </a:lnTo>
                    <a:lnTo>
                      <a:pt x="708" y="60"/>
                    </a:lnTo>
                    <a:lnTo>
                      <a:pt x="708" y="36"/>
                    </a:lnTo>
                    <a:lnTo>
                      <a:pt x="660" y="48"/>
                    </a:lnTo>
                    <a:lnTo>
                      <a:pt x="636" y="30"/>
                    </a:lnTo>
                    <a:lnTo>
                      <a:pt x="630" y="12"/>
                    </a:lnTo>
                    <a:lnTo>
                      <a:pt x="624" y="12"/>
                    </a:lnTo>
                    <a:lnTo>
                      <a:pt x="618" y="18"/>
                    </a:lnTo>
                    <a:lnTo>
                      <a:pt x="600" y="18"/>
                    </a:lnTo>
                    <a:lnTo>
                      <a:pt x="588" y="24"/>
                    </a:lnTo>
                    <a:lnTo>
                      <a:pt x="558" y="24"/>
                    </a:lnTo>
                    <a:lnTo>
                      <a:pt x="534" y="18"/>
                    </a:lnTo>
                    <a:lnTo>
                      <a:pt x="504" y="18"/>
                    </a:lnTo>
                    <a:lnTo>
                      <a:pt x="492" y="24"/>
                    </a:lnTo>
                    <a:lnTo>
                      <a:pt x="456" y="36"/>
                    </a:lnTo>
                    <a:lnTo>
                      <a:pt x="444" y="42"/>
                    </a:lnTo>
                    <a:lnTo>
                      <a:pt x="438" y="48"/>
                    </a:lnTo>
                    <a:lnTo>
                      <a:pt x="426" y="54"/>
                    </a:lnTo>
                    <a:lnTo>
                      <a:pt x="414" y="66"/>
                    </a:lnTo>
                    <a:lnTo>
                      <a:pt x="408" y="66"/>
                    </a:lnTo>
                    <a:lnTo>
                      <a:pt x="396" y="90"/>
                    </a:lnTo>
                    <a:lnTo>
                      <a:pt x="378" y="90"/>
                    </a:lnTo>
                    <a:lnTo>
                      <a:pt x="354" y="84"/>
                    </a:lnTo>
                    <a:lnTo>
                      <a:pt x="294" y="84"/>
                    </a:lnTo>
                    <a:lnTo>
                      <a:pt x="282" y="78"/>
                    </a:lnTo>
                    <a:lnTo>
                      <a:pt x="264" y="78"/>
                    </a:lnTo>
                    <a:lnTo>
                      <a:pt x="252" y="72"/>
                    </a:lnTo>
                    <a:lnTo>
                      <a:pt x="240" y="72"/>
                    </a:lnTo>
                    <a:lnTo>
                      <a:pt x="234" y="66"/>
                    </a:lnTo>
                    <a:lnTo>
                      <a:pt x="198" y="66"/>
                    </a:lnTo>
                    <a:lnTo>
                      <a:pt x="186" y="54"/>
                    </a:lnTo>
                    <a:lnTo>
                      <a:pt x="180" y="36"/>
                    </a:lnTo>
                    <a:lnTo>
                      <a:pt x="180" y="24"/>
                    </a:lnTo>
                    <a:lnTo>
                      <a:pt x="168" y="24"/>
                    </a:lnTo>
                    <a:lnTo>
                      <a:pt x="156" y="18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20" y="18"/>
                    </a:lnTo>
                    <a:lnTo>
                      <a:pt x="90" y="12"/>
                    </a:lnTo>
                    <a:lnTo>
                      <a:pt x="72" y="36"/>
                    </a:lnTo>
                    <a:lnTo>
                      <a:pt x="78" y="42"/>
                    </a:lnTo>
                    <a:lnTo>
                      <a:pt x="90" y="42"/>
                    </a:lnTo>
                    <a:lnTo>
                      <a:pt x="90" y="48"/>
                    </a:lnTo>
                    <a:lnTo>
                      <a:pt x="96" y="54"/>
                    </a:lnTo>
                    <a:lnTo>
                      <a:pt x="96" y="66"/>
                    </a:lnTo>
                    <a:lnTo>
                      <a:pt x="78" y="66"/>
                    </a:lnTo>
                    <a:lnTo>
                      <a:pt x="72" y="72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2" y="108"/>
                    </a:lnTo>
                    <a:lnTo>
                      <a:pt x="72" y="114"/>
                    </a:lnTo>
                    <a:lnTo>
                      <a:pt x="66" y="120"/>
                    </a:lnTo>
                    <a:lnTo>
                      <a:pt x="66" y="132"/>
                    </a:lnTo>
                    <a:lnTo>
                      <a:pt x="72" y="132"/>
                    </a:lnTo>
                    <a:lnTo>
                      <a:pt x="90" y="126"/>
                    </a:lnTo>
                    <a:lnTo>
                      <a:pt x="102" y="126"/>
                    </a:lnTo>
                    <a:lnTo>
                      <a:pt x="108" y="120"/>
                    </a:lnTo>
                    <a:lnTo>
                      <a:pt x="114" y="120"/>
                    </a:lnTo>
                    <a:lnTo>
                      <a:pt x="114" y="132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38" y="120"/>
                    </a:lnTo>
                    <a:lnTo>
                      <a:pt x="162" y="96"/>
                    </a:lnTo>
                    <a:lnTo>
                      <a:pt x="168" y="96"/>
                    </a:lnTo>
                    <a:lnTo>
                      <a:pt x="174" y="90"/>
                    </a:lnTo>
                    <a:lnTo>
                      <a:pt x="186" y="90"/>
                    </a:lnTo>
                    <a:lnTo>
                      <a:pt x="204" y="84"/>
                    </a:lnTo>
                    <a:lnTo>
                      <a:pt x="216" y="84"/>
                    </a:lnTo>
                    <a:lnTo>
                      <a:pt x="252" y="102"/>
                    </a:lnTo>
                    <a:lnTo>
                      <a:pt x="270" y="108"/>
                    </a:lnTo>
                    <a:lnTo>
                      <a:pt x="282" y="108"/>
                    </a:lnTo>
                    <a:lnTo>
                      <a:pt x="288" y="114"/>
                    </a:lnTo>
                    <a:lnTo>
                      <a:pt x="294" y="114"/>
                    </a:lnTo>
                    <a:lnTo>
                      <a:pt x="270" y="114"/>
                    </a:lnTo>
                    <a:lnTo>
                      <a:pt x="258" y="120"/>
                    </a:lnTo>
                    <a:lnTo>
                      <a:pt x="246" y="120"/>
                    </a:lnTo>
                    <a:lnTo>
                      <a:pt x="246" y="132"/>
                    </a:lnTo>
                    <a:lnTo>
                      <a:pt x="240" y="138"/>
                    </a:lnTo>
                    <a:lnTo>
                      <a:pt x="186" y="144"/>
                    </a:lnTo>
                    <a:lnTo>
                      <a:pt x="138" y="138"/>
                    </a:lnTo>
                    <a:lnTo>
                      <a:pt x="120" y="138"/>
                    </a:lnTo>
                    <a:lnTo>
                      <a:pt x="96" y="150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78" y="192"/>
                    </a:lnTo>
                    <a:lnTo>
                      <a:pt x="78" y="204"/>
                    </a:lnTo>
                    <a:lnTo>
                      <a:pt x="72" y="210"/>
                    </a:lnTo>
                    <a:lnTo>
                      <a:pt x="72" y="216"/>
                    </a:lnTo>
                    <a:lnTo>
                      <a:pt x="114" y="216"/>
                    </a:lnTo>
                    <a:lnTo>
                      <a:pt x="114" y="240"/>
                    </a:lnTo>
                    <a:lnTo>
                      <a:pt x="120" y="246"/>
                    </a:lnTo>
                    <a:lnTo>
                      <a:pt x="126" y="258"/>
                    </a:lnTo>
                    <a:lnTo>
                      <a:pt x="132" y="264"/>
                    </a:lnTo>
                    <a:lnTo>
                      <a:pt x="126" y="282"/>
                    </a:lnTo>
                    <a:lnTo>
                      <a:pt x="138" y="300"/>
                    </a:lnTo>
                    <a:lnTo>
                      <a:pt x="126" y="318"/>
                    </a:lnTo>
                    <a:lnTo>
                      <a:pt x="162" y="354"/>
                    </a:lnTo>
                    <a:lnTo>
                      <a:pt x="156" y="390"/>
                    </a:lnTo>
                    <a:lnTo>
                      <a:pt x="210" y="414"/>
                    </a:lnTo>
                    <a:lnTo>
                      <a:pt x="216" y="444"/>
                    </a:lnTo>
                    <a:lnTo>
                      <a:pt x="216" y="438"/>
                    </a:lnTo>
                    <a:lnTo>
                      <a:pt x="222" y="438"/>
                    </a:lnTo>
                    <a:lnTo>
                      <a:pt x="222" y="432"/>
                    </a:lnTo>
                    <a:lnTo>
                      <a:pt x="228" y="432"/>
                    </a:lnTo>
                    <a:lnTo>
                      <a:pt x="252" y="444"/>
                    </a:lnTo>
                    <a:lnTo>
                      <a:pt x="258" y="444"/>
                    </a:lnTo>
                    <a:lnTo>
                      <a:pt x="264" y="450"/>
                    </a:lnTo>
                    <a:lnTo>
                      <a:pt x="270" y="462"/>
                    </a:lnTo>
                    <a:lnTo>
                      <a:pt x="282" y="468"/>
                    </a:lnTo>
                    <a:lnTo>
                      <a:pt x="294" y="468"/>
                    </a:lnTo>
                    <a:lnTo>
                      <a:pt x="312" y="474"/>
                    </a:lnTo>
                    <a:lnTo>
                      <a:pt x="372" y="474"/>
                    </a:lnTo>
                    <a:lnTo>
                      <a:pt x="372" y="450"/>
                    </a:lnTo>
                    <a:lnTo>
                      <a:pt x="378" y="438"/>
                    </a:lnTo>
                    <a:lnTo>
                      <a:pt x="390" y="426"/>
                    </a:lnTo>
                    <a:lnTo>
                      <a:pt x="408" y="426"/>
                    </a:lnTo>
                    <a:lnTo>
                      <a:pt x="432" y="432"/>
                    </a:lnTo>
                    <a:lnTo>
                      <a:pt x="468" y="444"/>
                    </a:lnTo>
                    <a:lnTo>
                      <a:pt x="474" y="450"/>
                    </a:lnTo>
                    <a:lnTo>
                      <a:pt x="480" y="450"/>
                    </a:lnTo>
                    <a:lnTo>
                      <a:pt x="480" y="456"/>
                    </a:lnTo>
                    <a:lnTo>
                      <a:pt x="486" y="468"/>
                    </a:lnTo>
                    <a:lnTo>
                      <a:pt x="486" y="474"/>
                    </a:lnTo>
                    <a:lnTo>
                      <a:pt x="492" y="480"/>
                    </a:lnTo>
                    <a:lnTo>
                      <a:pt x="504" y="486"/>
                    </a:lnTo>
                    <a:lnTo>
                      <a:pt x="564" y="486"/>
                    </a:lnTo>
                    <a:lnTo>
                      <a:pt x="576" y="480"/>
                    </a:lnTo>
                    <a:lnTo>
                      <a:pt x="594" y="474"/>
                    </a:lnTo>
                    <a:lnTo>
                      <a:pt x="606" y="462"/>
                    </a:lnTo>
                    <a:lnTo>
                      <a:pt x="618" y="456"/>
                    </a:lnTo>
                    <a:lnTo>
                      <a:pt x="630" y="444"/>
                    </a:lnTo>
                    <a:lnTo>
                      <a:pt x="648" y="438"/>
                    </a:lnTo>
                    <a:lnTo>
                      <a:pt x="660" y="432"/>
                    </a:lnTo>
                    <a:lnTo>
                      <a:pt x="672" y="432"/>
                    </a:lnTo>
                    <a:lnTo>
                      <a:pt x="684" y="438"/>
                    </a:lnTo>
                    <a:lnTo>
                      <a:pt x="690" y="444"/>
                    </a:lnTo>
                    <a:lnTo>
                      <a:pt x="696" y="444"/>
                    </a:lnTo>
                    <a:lnTo>
                      <a:pt x="702" y="450"/>
                    </a:lnTo>
                    <a:lnTo>
                      <a:pt x="714" y="450"/>
                    </a:lnTo>
                    <a:lnTo>
                      <a:pt x="726" y="444"/>
                    </a:lnTo>
                    <a:lnTo>
                      <a:pt x="732" y="432"/>
                    </a:lnTo>
                    <a:lnTo>
                      <a:pt x="744" y="420"/>
                    </a:lnTo>
                    <a:lnTo>
                      <a:pt x="756" y="432"/>
                    </a:lnTo>
                    <a:lnTo>
                      <a:pt x="756" y="444"/>
                    </a:lnTo>
                    <a:lnTo>
                      <a:pt x="750" y="450"/>
                    </a:lnTo>
                    <a:lnTo>
                      <a:pt x="744" y="462"/>
                    </a:lnTo>
                    <a:lnTo>
                      <a:pt x="744" y="468"/>
                    </a:lnTo>
                    <a:lnTo>
                      <a:pt x="738" y="474"/>
                    </a:lnTo>
                    <a:lnTo>
                      <a:pt x="738" y="486"/>
                    </a:lnTo>
                    <a:lnTo>
                      <a:pt x="744" y="492"/>
                    </a:lnTo>
                    <a:lnTo>
                      <a:pt x="744" y="498"/>
                    </a:lnTo>
                    <a:lnTo>
                      <a:pt x="756" y="510"/>
                    </a:lnTo>
                    <a:lnTo>
                      <a:pt x="768" y="510"/>
                    </a:lnTo>
                    <a:lnTo>
                      <a:pt x="768" y="504"/>
                    </a:lnTo>
                    <a:lnTo>
                      <a:pt x="774" y="498"/>
                    </a:lnTo>
                    <a:lnTo>
                      <a:pt x="774" y="480"/>
                    </a:lnTo>
                    <a:lnTo>
                      <a:pt x="780" y="486"/>
                    </a:lnTo>
                    <a:lnTo>
                      <a:pt x="792" y="486"/>
                    </a:lnTo>
                    <a:lnTo>
                      <a:pt x="792" y="462"/>
                    </a:lnTo>
                    <a:lnTo>
                      <a:pt x="786" y="462"/>
                    </a:lnTo>
                    <a:lnTo>
                      <a:pt x="786" y="432"/>
                    </a:lnTo>
                    <a:lnTo>
                      <a:pt x="810" y="432"/>
                    </a:lnTo>
                    <a:lnTo>
                      <a:pt x="804" y="438"/>
                    </a:lnTo>
                    <a:lnTo>
                      <a:pt x="804" y="444"/>
                    </a:lnTo>
                    <a:lnTo>
                      <a:pt x="840" y="444"/>
                    </a:lnTo>
                    <a:lnTo>
                      <a:pt x="858" y="438"/>
                    </a:lnTo>
                    <a:lnTo>
                      <a:pt x="864" y="432"/>
                    </a:lnTo>
                    <a:lnTo>
                      <a:pt x="870" y="432"/>
                    </a:lnTo>
                    <a:lnTo>
                      <a:pt x="888" y="414"/>
                    </a:lnTo>
                    <a:lnTo>
                      <a:pt x="894" y="414"/>
                    </a:lnTo>
                    <a:lnTo>
                      <a:pt x="900" y="420"/>
                    </a:lnTo>
                    <a:lnTo>
                      <a:pt x="912" y="426"/>
                    </a:lnTo>
                    <a:lnTo>
                      <a:pt x="924" y="438"/>
                    </a:lnTo>
                    <a:lnTo>
                      <a:pt x="942" y="438"/>
                    </a:lnTo>
                    <a:lnTo>
                      <a:pt x="954" y="444"/>
                    </a:lnTo>
                    <a:lnTo>
                      <a:pt x="966" y="444"/>
                    </a:lnTo>
                    <a:lnTo>
                      <a:pt x="978" y="438"/>
                    </a:lnTo>
                    <a:lnTo>
                      <a:pt x="996" y="438"/>
                    </a:lnTo>
                    <a:lnTo>
                      <a:pt x="1002" y="432"/>
                    </a:lnTo>
                    <a:lnTo>
                      <a:pt x="1014" y="426"/>
                    </a:lnTo>
                    <a:lnTo>
                      <a:pt x="1026" y="414"/>
                    </a:lnTo>
                    <a:lnTo>
                      <a:pt x="1038" y="408"/>
                    </a:lnTo>
                    <a:lnTo>
                      <a:pt x="1086" y="408"/>
                    </a:lnTo>
                    <a:lnTo>
                      <a:pt x="1092" y="414"/>
                    </a:lnTo>
                    <a:lnTo>
                      <a:pt x="1110" y="414"/>
                    </a:lnTo>
                    <a:lnTo>
                      <a:pt x="1122" y="402"/>
                    </a:lnTo>
                    <a:lnTo>
                      <a:pt x="1146" y="402"/>
                    </a:lnTo>
                    <a:lnTo>
                      <a:pt x="1152" y="390"/>
                    </a:lnTo>
                    <a:lnTo>
                      <a:pt x="1152" y="384"/>
                    </a:lnTo>
                    <a:lnTo>
                      <a:pt x="1158" y="384"/>
                    </a:lnTo>
                    <a:lnTo>
                      <a:pt x="1158" y="408"/>
                    </a:lnTo>
                    <a:lnTo>
                      <a:pt x="1164" y="414"/>
                    </a:lnTo>
                    <a:lnTo>
                      <a:pt x="1170" y="414"/>
                    </a:lnTo>
                    <a:lnTo>
                      <a:pt x="1182" y="408"/>
                    </a:lnTo>
                    <a:lnTo>
                      <a:pt x="1188" y="402"/>
                    </a:lnTo>
                    <a:lnTo>
                      <a:pt x="1188" y="390"/>
                    </a:lnTo>
                    <a:lnTo>
                      <a:pt x="1230" y="390"/>
                    </a:lnTo>
                    <a:lnTo>
                      <a:pt x="1242" y="402"/>
                    </a:lnTo>
                    <a:lnTo>
                      <a:pt x="1254" y="402"/>
                    </a:lnTo>
                    <a:lnTo>
                      <a:pt x="1260" y="396"/>
                    </a:lnTo>
                    <a:lnTo>
                      <a:pt x="1260" y="390"/>
                    </a:lnTo>
                    <a:lnTo>
                      <a:pt x="1284" y="390"/>
                    </a:lnTo>
                    <a:lnTo>
                      <a:pt x="1290" y="396"/>
                    </a:lnTo>
                    <a:lnTo>
                      <a:pt x="1290" y="414"/>
                    </a:lnTo>
                    <a:lnTo>
                      <a:pt x="1332" y="402"/>
                    </a:lnTo>
                    <a:close/>
                    <a:moveTo>
                      <a:pt x="102" y="282"/>
                    </a:moveTo>
                    <a:lnTo>
                      <a:pt x="96" y="282"/>
                    </a:lnTo>
                    <a:lnTo>
                      <a:pt x="96" y="312"/>
                    </a:lnTo>
                    <a:lnTo>
                      <a:pt x="102" y="324"/>
                    </a:lnTo>
                    <a:lnTo>
                      <a:pt x="108" y="330"/>
                    </a:lnTo>
                    <a:lnTo>
                      <a:pt x="114" y="324"/>
                    </a:lnTo>
                    <a:lnTo>
                      <a:pt x="114" y="318"/>
                    </a:lnTo>
                    <a:lnTo>
                      <a:pt x="120" y="312"/>
                    </a:lnTo>
                    <a:lnTo>
                      <a:pt x="120" y="300"/>
                    </a:lnTo>
                    <a:lnTo>
                      <a:pt x="102" y="28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41" name="Thailand" descr="© INSCALE GmbH, 18.06.2010"/>
              <p:cNvSpPr>
                <a:spLocks/>
              </p:cNvSpPr>
              <p:nvPr/>
            </p:nvSpPr>
            <p:spPr bwMode="auto">
              <a:xfrm>
                <a:off x="4403" y="1889"/>
                <a:ext cx="158" cy="304"/>
              </a:xfrm>
              <a:custGeom>
                <a:avLst/>
                <a:gdLst>
                  <a:gd name="T0" fmla="*/ 2147483647 w 618"/>
                  <a:gd name="T1" fmla="*/ 2147483647 h 1188"/>
                  <a:gd name="T2" fmla="*/ 2147483647 w 618"/>
                  <a:gd name="T3" fmla="*/ 2147483647 h 1188"/>
                  <a:gd name="T4" fmla="*/ 2147483647 w 618"/>
                  <a:gd name="T5" fmla="*/ 2147483647 h 1188"/>
                  <a:gd name="T6" fmla="*/ 2147483647 w 618"/>
                  <a:gd name="T7" fmla="*/ 2147483647 h 1188"/>
                  <a:gd name="T8" fmla="*/ 2147483647 w 618"/>
                  <a:gd name="T9" fmla="*/ 2147483647 h 1188"/>
                  <a:gd name="T10" fmla="*/ 2147483647 w 618"/>
                  <a:gd name="T11" fmla="*/ 2147483647 h 1188"/>
                  <a:gd name="T12" fmla="*/ 2147483647 w 618"/>
                  <a:gd name="T13" fmla="*/ 2147483647 h 1188"/>
                  <a:gd name="T14" fmla="*/ 2147483647 w 618"/>
                  <a:gd name="T15" fmla="*/ 2147483647 h 1188"/>
                  <a:gd name="T16" fmla="*/ 2147483647 w 618"/>
                  <a:gd name="T17" fmla="*/ 2147483647 h 1188"/>
                  <a:gd name="T18" fmla="*/ 2147483647 w 618"/>
                  <a:gd name="T19" fmla="*/ 2147483647 h 1188"/>
                  <a:gd name="T20" fmla="*/ 2147483647 w 618"/>
                  <a:gd name="T21" fmla="*/ 2147483647 h 1188"/>
                  <a:gd name="T22" fmla="*/ 2147483647 w 618"/>
                  <a:gd name="T23" fmla="*/ 2147483647 h 1188"/>
                  <a:gd name="T24" fmla="*/ 2147483647 w 618"/>
                  <a:gd name="T25" fmla="*/ 0 h 1188"/>
                  <a:gd name="T26" fmla="*/ 2147483647 w 618"/>
                  <a:gd name="T27" fmla="*/ 2147483647 h 1188"/>
                  <a:gd name="T28" fmla="*/ 2147483647 w 618"/>
                  <a:gd name="T29" fmla="*/ 2147483647 h 1188"/>
                  <a:gd name="T30" fmla="*/ 2147483647 w 618"/>
                  <a:gd name="T31" fmla="*/ 2147483647 h 1188"/>
                  <a:gd name="T32" fmla="*/ 0 w 618"/>
                  <a:gd name="T33" fmla="*/ 2147483647 h 1188"/>
                  <a:gd name="T34" fmla="*/ 2147483647 w 618"/>
                  <a:gd name="T35" fmla="*/ 2147483647 h 1188"/>
                  <a:gd name="T36" fmla="*/ 2147483647 w 618"/>
                  <a:gd name="T37" fmla="*/ 2147483647 h 1188"/>
                  <a:gd name="T38" fmla="*/ 2147483647 w 618"/>
                  <a:gd name="T39" fmla="*/ 2147483647 h 1188"/>
                  <a:gd name="T40" fmla="*/ 2147483647 w 618"/>
                  <a:gd name="T41" fmla="*/ 2147483647 h 1188"/>
                  <a:gd name="T42" fmla="*/ 2147483647 w 618"/>
                  <a:gd name="T43" fmla="*/ 2147483647 h 1188"/>
                  <a:gd name="T44" fmla="*/ 2147483647 w 618"/>
                  <a:gd name="T45" fmla="*/ 2147483647 h 1188"/>
                  <a:gd name="T46" fmla="*/ 2147483647 w 618"/>
                  <a:gd name="T47" fmla="*/ 2147483647 h 1188"/>
                  <a:gd name="T48" fmla="*/ 2147483647 w 618"/>
                  <a:gd name="T49" fmla="*/ 2147483647 h 1188"/>
                  <a:gd name="T50" fmla="*/ 2147483647 w 618"/>
                  <a:gd name="T51" fmla="*/ 2147483647 h 1188"/>
                  <a:gd name="T52" fmla="*/ 2147483647 w 618"/>
                  <a:gd name="T53" fmla="*/ 2147483647 h 1188"/>
                  <a:gd name="T54" fmla="*/ 2147483647 w 618"/>
                  <a:gd name="T55" fmla="*/ 2147483647 h 1188"/>
                  <a:gd name="T56" fmla="*/ 2147483647 w 618"/>
                  <a:gd name="T57" fmla="*/ 2147483647 h 1188"/>
                  <a:gd name="T58" fmla="*/ 2147483647 w 618"/>
                  <a:gd name="T59" fmla="*/ 2147483647 h 1188"/>
                  <a:gd name="T60" fmla="*/ 2147483647 w 618"/>
                  <a:gd name="T61" fmla="*/ 2147483647 h 1188"/>
                  <a:gd name="T62" fmla="*/ 2147483647 w 618"/>
                  <a:gd name="T63" fmla="*/ 2147483647 h 1188"/>
                  <a:gd name="T64" fmla="*/ 2147483647 w 618"/>
                  <a:gd name="T65" fmla="*/ 2147483647 h 1188"/>
                  <a:gd name="T66" fmla="*/ 2147483647 w 618"/>
                  <a:gd name="T67" fmla="*/ 2147483647 h 1188"/>
                  <a:gd name="T68" fmla="*/ 2147483647 w 618"/>
                  <a:gd name="T69" fmla="*/ 2147483647 h 1188"/>
                  <a:gd name="T70" fmla="*/ 2147483647 w 618"/>
                  <a:gd name="T71" fmla="*/ 2147483647 h 1188"/>
                  <a:gd name="T72" fmla="*/ 2147483647 w 618"/>
                  <a:gd name="T73" fmla="*/ 2147483647 h 1188"/>
                  <a:gd name="T74" fmla="*/ 2147483647 w 618"/>
                  <a:gd name="T75" fmla="*/ 2147483647 h 1188"/>
                  <a:gd name="T76" fmla="*/ 2147483647 w 618"/>
                  <a:gd name="T77" fmla="*/ 2147483647 h 1188"/>
                  <a:gd name="T78" fmla="*/ 2147483647 w 618"/>
                  <a:gd name="T79" fmla="*/ 2147483647 h 1188"/>
                  <a:gd name="T80" fmla="*/ 2147483647 w 618"/>
                  <a:gd name="T81" fmla="*/ 2147483647 h 1188"/>
                  <a:gd name="T82" fmla="*/ 2147483647 w 618"/>
                  <a:gd name="T83" fmla="*/ 2147483647 h 1188"/>
                  <a:gd name="T84" fmla="*/ 2147483647 w 618"/>
                  <a:gd name="T85" fmla="*/ 2147483647 h 1188"/>
                  <a:gd name="T86" fmla="*/ 2147483647 w 618"/>
                  <a:gd name="T87" fmla="*/ 2147483647 h 1188"/>
                  <a:gd name="T88" fmla="*/ 2147483647 w 618"/>
                  <a:gd name="T89" fmla="*/ 2147483647 h 1188"/>
                  <a:gd name="T90" fmla="*/ 2147483647 w 618"/>
                  <a:gd name="T91" fmla="*/ 2147483647 h 1188"/>
                  <a:gd name="T92" fmla="*/ 2147483647 w 618"/>
                  <a:gd name="T93" fmla="*/ 2147483647 h 1188"/>
                  <a:gd name="T94" fmla="*/ 2147483647 w 618"/>
                  <a:gd name="T95" fmla="*/ 2147483647 h 1188"/>
                  <a:gd name="T96" fmla="*/ 2147483647 w 618"/>
                  <a:gd name="T97" fmla="*/ 2147483647 h 1188"/>
                  <a:gd name="T98" fmla="*/ 2147483647 w 618"/>
                  <a:gd name="T99" fmla="*/ 2147483647 h 1188"/>
                  <a:gd name="T100" fmla="*/ 2147483647 w 618"/>
                  <a:gd name="T101" fmla="*/ 2147483647 h 1188"/>
                  <a:gd name="T102" fmla="*/ 2147483647 w 618"/>
                  <a:gd name="T103" fmla="*/ 2147483647 h 1188"/>
                  <a:gd name="T104" fmla="*/ 2147483647 w 618"/>
                  <a:gd name="T105" fmla="*/ 2147483647 h 1188"/>
                  <a:gd name="T106" fmla="*/ 2147483647 w 618"/>
                  <a:gd name="T107" fmla="*/ 2147483647 h 1188"/>
                  <a:gd name="T108" fmla="*/ 2147483647 w 618"/>
                  <a:gd name="T109" fmla="*/ 2147483647 h 1188"/>
                  <a:gd name="T110" fmla="*/ 2147483647 w 618"/>
                  <a:gd name="T111" fmla="*/ 2147483647 h 1188"/>
                  <a:gd name="T112" fmla="*/ 2147483647 w 618"/>
                  <a:gd name="T113" fmla="*/ 2147483647 h 1188"/>
                  <a:gd name="T114" fmla="*/ 2147483647 w 618"/>
                  <a:gd name="T115" fmla="*/ 2147483647 h 1188"/>
                  <a:gd name="T116" fmla="*/ 2147483647 w 618"/>
                  <a:gd name="T117" fmla="*/ 2147483647 h 118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18"/>
                  <a:gd name="T178" fmla="*/ 0 h 1188"/>
                  <a:gd name="T179" fmla="*/ 618 w 618"/>
                  <a:gd name="T180" fmla="*/ 1188 h 118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18" h="1188">
                    <a:moveTo>
                      <a:pt x="588" y="426"/>
                    </a:moveTo>
                    <a:lnTo>
                      <a:pt x="588" y="420"/>
                    </a:lnTo>
                    <a:lnTo>
                      <a:pt x="594" y="414"/>
                    </a:lnTo>
                    <a:lnTo>
                      <a:pt x="606" y="390"/>
                    </a:lnTo>
                    <a:lnTo>
                      <a:pt x="594" y="378"/>
                    </a:lnTo>
                    <a:lnTo>
                      <a:pt x="594" y="372"/>
                    </a:lnTo>
                    <a:lnTo>
                      <a:pt x="588" y="378"/>
                    </a:lnTo>
                    <a:lnTo>
                      <a:pt x="588" y="366"/>
                    </a:lnTo>
                    <a:lnTo>
                      <a:pt x="582" y="360"/>
                    </a:lnTo>
                    <a:lnTo>
                      <a:pt x="582" y="354"/>
                    </a:lnTo>
                    <a:lnTo>
                      <a:pt x="546" y="318"/>
                    </a:lnTo>
                    <a:lnTo>
                      <a:pt x="534" y="294"/>
                    </a:lnTo>
                    <a:lnTo>
                      <a:pt x="534" y="282"/>
                    </a:lnTo>
                    <a:lnTo>
                      <a:pt x="528" y="240"/>
                    </a:lnTo>
                    <a:lnTo>
                      <a:pt x="510" y="222"/>
                    </a:lnTo>
                    <a:lnTo>
                      <a:pt x="498" y="216"/>
                    </a:lnTo>
                    <a:lnTo>
                      <a:pt x="480" y="204"/>
                    </a:lnTo>
                    <a:lnTo>
                      <a:pt x="468" y="192"/>
                    </a:lnTo>
                    <a:lnTo>
                      <a:pt x="468" y="180"/>
                    </a:lnTo>
                    <a:lnTo>
                      <a:pt x="462" y="174"/>
                    </a:lnTo>
                    <a:lnTo>
                      <a:pt x="438" y="174"/>
                    </a:lnTo>
                    <a:lnTo>
                      <a:pt x="426" y="168"/>
                    </a:lnTo>
                    <a:lnTo>
                      <a:pt x="420" y="162"/>
                    </a:lnTo>
                    <a:lnTo>
                      <a:pt x="402" y="162"/>
                    </a:lnTo>
                    <a:lnTo>
                      <a:pt x="396" y="168"/>
                    </a:lnTo>
                    <a:lnTo>
                      <a:pt x="396" y="180"/>
                    </a:lnTo>
                    <a:lnTo>
                      <a:pt x="378" y="198"/>
                    </a:lnTo>
                    <a:lnTo>
                      <a:pt x="360" y="198"/>
                    </a:lnTo>
                    <a:lnTo>
                      <a:pt x="336" y="186"/>
                    </a:lnTo>
                    <a:lnTo>
                      <a:pt x="330" y="180"/>
                    </a:lnTo>
                    <a:lnTo>
                      <a:pt x="318" y="180"/>
                    </a:lnTo>
                    <a:lnTo>
                      <a:pt x="312" y="186"/>
                    </a:lnTo>
                    <a:lnTo>
                      <a:pt x="306" y="19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288" y="222"/>
                    </a:lnTo>
                    <a:lnTo>
                      <a:pt x="264" y="234"/>
                    </a:lnTo>
                    <a:lnTo>
                      <a:pt x="246" y="234"/>
                    </a:lnTo>
                    <a:lnTo>
                      <a:pt x="246" y="222"/>
                    </a:lnTo>
                    <a:lnTo>
                      <a:pt x="270" y="174"/>
                    </a:lnTo>
                    <a:lnTo>
                      <a:pt x="270" y="162"/>
                    </a:lnTo>
                    <a:lnTo>
                      <a:pt x="264" y="156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70" y="132"/>
                    </a:lnTo>
                    <a:lnTo>
                      <a:pt x="270" y="120"/>
                    </a:lnTo>
                    <a:lnTo>
                      <a:pt x="264" y="108"/>
                    </a:lnTo>
                    <a:lnTo>
                      <a:pt x="258" y="102"/>
                    </a:lnTo>
                    <a:lnTo>
                      <a:pt x="264" y="96"/>
                    </a:lnTo>
                    <a:lnTo>
                      <a:pt x="264" y="66"/>
                    </a:lnTo>
                    <a:lnTo>
                      <a:pt x="252" y="60"/>
                    </a:lnTo>
                    <a:lnTo>
                      <a:pt x="246" y="60"/>
                    </a:lnTo>
                    <a:lnTo>
                      <a:pt x="240" y="66"/>
                    </a:lnTo>
                    <a:lnTo>
                      <a:pt x="228" y="66"/>
                    </a:lnTo>
                    <a:lnTo>
                      <a:pt x="228" y="78"/>
                    </a:lnTo>
                    <a:lnTo>
                      <a:pt x="210" y="78"/>
                    </a:lnTo>
                    <a:lnTo>
                      <a:pt x="204" y="72"/>
                    </a:lnTo>
                    <a:lnTo>
                      <a:pt x="198" y="60"/>
                    </a:lnTo>
                    <a:lnTo>
                      <a:pt x="198" y="36"/>
                    </a:lnTo>
                    <a:lnTo>
                      <a:pt x="204" y="30"/>
                    </a:lnTo>
                    <a:lnTo>
                      <a:pt x="204" y="18"/>
                    </a:lnTo>
                    <a:lnTo>
                      <a:pt x="198" y="12"/>
                    </a:lnTo>
                    <a:lnTo>
                      <a:pt x="186" y="12"/>
                    </a:lnTo>
                    <a:lnTo>
                      <a:pt x="174" y="6"/>
                    </a:lnTo>
                    <a:lnTo>
                      <a:pt x="168" y="0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30"/>
                    </a:lnTo>
                    <a:lnTo>
                      <a:pt x="96" y="30"/>
                    </a:lnTo>
                    <a:lnTo>
                      <a:pt x="96" y="36"/>
                    </a:lnTo>
                    <a:lnTo>
                      <a:pt x="90" y="42"/>
                    </a:lnTo>
                    <a:lnTo>
                      <a:pt x="84" y="54"/>
                    </a:lnTo>
                    <a:lnTo>
                      <a:pt x="78" y="60"/>
                    </a:lnTo>
                    <a:lnTo>
                      <a:pt x="66" y="60"/>
                    </a:lnTo>
                    <a:lnTo>
                      <a:pt x="54" y="54"/>
                    </a:lnTo>
                    <a:lnTo>
                      <a:pt x="24" y="54"/>
                    </a:lnTo>
                    <a:lnTo>
                      <a:pt x="24" y="102"/>
                    </a:lnTo>
                    <a:lnTo>
                      <a:pt x="18" y="10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24" y="138"/>
                    </a:lnTo>
                    <a:lnTo>
                      <a:pt x="24" y="156"/>
                    </a:lnTo>
                    <a:lnTo>
                      <a:pt x="0" y="156"/>
                    </a:lnTo>
                    <a:lnTo>
                      <a:pt x="0" y="162"/>
                    </a:lnTo>
                    <a:lnTo>
                      <a:pt x="24" y="186"/>
                    </a:lnTo>
                    <a:lnTo>
                      <a:pt x="36" y="192"/>
                    </a:lnTo>
                    <a:lnTo>
                      <a:pt x="30" y="216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42" y="234"/>
                    </a:lnTo>
                    <a:lnTo>
                      <a:pt x="60" y="252"/>
                    </a:lnTo>
                    <a:lnTo>
                      <a:pt x="72" y="258"/>
                    </a:lnTo>
                    <a:lnTo>
                      <a:pt x="84" y="270"/>
                    </a:lnTo>
                    <a:lnTo>
                      <a:pt x="96" y="276"/>
                    </a:lnTo>
                    <a:lnTo>
                      <a:pt x="102" y="282"/>
                    </a:lnTo>
                    <a:lnTo>
                      <a:pt x="102" y="288"/>
                    </a:lnTo>
                    <a:lnTo>
                      <a:pt x="96" y="288"/>
                    </a:lnTo>
                    <a:lnTo>
                      <a:pt x="96" y="306"/>
                    </a:lnTo>
                    <a:lnTo>
                      <a:pt x="102" y="318"/>
                    </a:lnTo>
                    <a:lnTo>
                      <a:pt x="108" y="324"/>
                    </a:lnTo>
                    <a:lnTo>
                      <a:pt x="114" y="324"/>
                    </a:lnTo>
                    <a:lnTo>
                      <a:pt x="120" y="318"/>
                    </a:lnTo>
                    <a:lnTo>
                      <a:pt x="126" y="324"/>
                    </a:lnTo>
                    <a:lnTo>
                      <a:pt x="126" y="342"/>
                    </a:lnTo>
                    <a:lnTo>
                      <a:pt x="120" y="348"/>
                    </a:lnTo>
                    <a:lnTo>
                      <a:pt x="108" y="348"/>
                    </a:lnTo>
                    <a:lnTo>
                      <a:pt x="114" y="360"/>
                    </a:lnTo>
                    <a:lnTo>
                      <a:pt x="114" y="384"/>
                    </a:lnTo>
                    <a:lnTo>
                      <a:pt x="108" y="396"/>
                    </a:lnTo>
                    <a:lnTo>
                      <a:pt x="102" y="402"/>
                    </a:lnTo>
                    <a:lnTo>
                      <a:pt x="84" y="438"/>
                    </a:lnTo>
                    <a:lnTo>
                      <a:pt x="90" y="444"/>
                    </a:lnTo>
                    <a:lnTo>
                      <a:pt x="90" y="450"/>
                    </a:lnTo>
                    <a:lnTo>
                      <a:pt x="96" y="456"/>
                    </a:lnTo>
                    <a:lnTo>
                      <a:pt x="102" y="468"/>
                    </a:lnTo>
                    <a:lnTo>
                      <a:pt x="108" y="474"/>
                    </a:lnTo>
                    <a:lnTo>
                      <a:pt x="114" y="486"/>
                    </a:lnTo>
                    <a:lnTo>
                      <a:pt x="156" y="528"/>
                    </a:lnTo>
                    <a:lnTo>
                      <a:pt x="162" y="540"/>
                    </a:lnTo>
                    <a:lnTo>
                      <a:pt x="162" y="570"/>
                    </a:lnTo>
                    <a:lnTo>
                      <a:pt x="168" y="588"/>
                    </a:lnTo>
                    <a:lnTo>
                      <a:pt x="168" y="612"/>
                    </a:lnTo>
                    <a:lnTo>
                      <a:pt x="192" y="636"/>
                    </a:lnTo>
                    <a:lnTo>
                      <a:pt x="192" y="660"/>
                    </a:lnTo>
                    <a:lnTo>
                      <a:pt x="198" y="672"/>
                    </a:lnTo>
                    <a:lnTo>
                      <a:pt x="198" y="702"/>
                    </a:lnTo>
                    <a:lnTo>
                      <a:pt x="192" y="714"/>
                    </a:lnTo>
                    <a:lnTo>
                      <a:pt x="192" y="732"/>
                    </a:lnTo>
                    <a:lnTo>
                      <a:pt x="174" y="768"/>
                    </a:lnTo>
                    <a:lnTo>
                      <a:pt x="156" y="786"/>
                    </a:lnTo>
                    <a:lnTo>
                      <a:pt x="156" y="798"/>
                    </a:lnTo>
                    <a:lnTo>
                      <a:pt x="162" y="804"/>
                    </a:lnTo>
                    <a:lnTo>
                      <a:pt x="162" y="816"/>
                    </a:lnTo>
                    <a:lnTo>
                      <a:pt x="156" y="828"/>
                    </a:lnTo>
                    <a:lnTo>
                      <a:pt x="150" y="834"/>
                    </a:lnTo>
                    <a:lnTo>
                      <a:pt x="144" y="846"/>
                    </a:lnTo>
                    <a:lnTo>
                      <a:pt x="144" y="852"/>
                    </a:lnTo>
                    <a:lnTo>
                      <a:pt x="138" y="858"/>
                    </a:lnTo>
                    <a:lnTo>
                      <a:pt x="132" y="876"/>
                    </a:lnTo>
                    <a:lnTo>
                      <a:pt x="126" y="888"/>
                    </a:lnTo>
                    <a:lnTo>
                      <a:pt x="126" y="906"/>
                    </a:lnTo>
                    <a:lnTo>
                      <a:pt x="120" y="918"/>
                    </a:lnTo>
                    <a:lnTo>
                      <a:pt x="120" y="966"/>
                    </a:lnTo>
                    <a:lnTo>
                      <a:pt x="126" y="978"/>
                    </a:lnTo>
                    <a:lnTo>
                      <a:pt x="126" y="1008"/>
                    </a:lnTo>
                    <a:lnTo>
                      <a:pt x="132" y="1014"/>
                    </a:lnTo>
                    <a:lnTo>
                      <a:pt x="132" y="1020"/>
                    </a:lnTo>
                    <a:lnTo>
                      <a:pt x="138" y="1020"/>
                    </a:lnTo>
                    <a:lnTo>
                      <a:pt x="138" y="1002"/>
                    </a:lnTo>
                    <a:lnTo>
                      <a:pt x="144" y="990"/>
                    </a:lnTo>
                    <a:lnTo>
                      <a:pt x="144" y="978"/>
                    </a:lnTo>
                    <a:lnTo>
                      <a:pt x="150" y="972"/>
                    </a:lnTo>
                    <a:lnTo>
                      <a:pt x="150" y="996"/>
                    </a:lnTo>
                    <a:lnTo>
                      <a:pt x="162" y="996"/>
                    </a:lnTo>
                    <a:lnTo>
                      <a:pt x="186" y="1020"/>
                    </a:lnTo>
                    <a:lnTo>
                      <a:pt x="192" y="1032"/>
                    </a:lnTo>
                    <a:lnTo>
                      <a:pt x="198" y="1038"/>
                    </a:lnTo>
                    <a:lnTo>
                      <a:pt x="198" y="1044"/>
                    </a:lnTo>
                    <a:lnTo>
                      <a:pt x="228" y="1074"/>
                    </a:lnTo>
                    <a:lnTo>
                      <a:pt x="228" y="1098"/>
                    </a:lnTo>
                    <a:lnTo>
                      <a:pt x="234" y="1110"/>
                    </a:lnTo>
                    <a:lnTo>
                      <a:pt x="246" y="1128"/>
                    </a:lnTo>
                    <a:lnTo>
                      <a:pt x="264" y="1146"/>
                    </a:lnTo>
                    <a:lnTo>
                      <a:pt x="270" y="1140"/>
                    </a:lnTo>
                    <a:lnTo>
                      <a:pt x="276" y="1128"/>
                    </a:lnTo>
                    <a:lnTo>
                      <a:pt x="270" y="1122"/>
                    </a:lnTo>
                    <a:lnTo>
                      <a:pt x="270" y="1110"/>
                    </a:lnTo>
                    <a:lnTo>
                      <a:pt x="276" y="1104"/>
                    </a:lnTo>
                    <a:lnTo>
                      <a:pt x="288" y="1104"/>
                    </a:lnTo>
                    <a:lnTo>
                      <a:pt x="294" y="1116"/>
                    </a:lnTo>
                    <a:lnTo>
                      <a:pt x="294" y="1122"/>
                    </a:lnTo>
                    <a:lnTo>
                      <a:pt x="312" y="1122"/>
                    </a:lnTo>
                    <a:lnTo>
                      <a:pt x="324" y="1128"/>
                    </a:lnTo>
                    <a:lnTo>
                      <a:pt x="330" y="1134"/>
                    </a:lnTo>
                    <a:lnTo>
                      <a:pt x="330" y="1146"/>
                    </a:lnTo>
                    <a:lnTo>
                      <a:pt x="342" y="1146"/>
                    </a:lnTo>
                    <a:lnTo>
                      <a:pt x="342" y="1158"/>
                    </a:lnTo>
                    <a:lnTo>
                      <a:pt x="330" y="1170"/>
                    </a:lnTo>
                    <a:lnTo>
                      <a:pt x="330" y="1176"/>
                    </a:lnTo>
                    <a:lnTo>
                      <a:pt x="336" y="1182"/>
                    </a:lnTo>
                    <a:lnTo>
                      <a:pt x="354" y="1182"/>
                    </a:lnTo>
                    <a:lnTo>
                      <a:pt x="354" y="1176"/>
                    </a:lnTo>
                    <a:lnTo>
                      <a:pt x="366" y="1176"/>
                    </a:lnTo>
                    <a:lnTo>
                      <a:pt x="372" y="1170"/>
                    </a:lnTo>
                    <a:lnTo>
                      <a:pt x="378" y="1170"/>
                    </a:lnTo>
                    <a:lnTo>
                      <a:pt x="396" y="1188"/>
                    </a:lnTo>
                    <a:lnTo>
                      <a:pt x="402" y="1182"/>
                    </a:lnTo>
                    <a:lnTo>
                      <a:pt x="402" y="1176"/>
                    </a:lnTo>
                    <a:lnTo>
                      <a:pt x="408" y="1164"/>
                    </a:lnTo>
                    <a:lnTo>
                      <a:pt x="414" y="1158"/>
                    </a:lnTo>
                    <a:lnTo>
                      <a:pt x="420" y="1146"/>
                    </a:lnTo>
                    <a:lnTo>
                      <a:pt x="396" y="1134"/>
                    </a:lnTo>
                    <a:lnTo>
                      <a:pt x="390" y="1128"/>
                    </a:lnTo>
                    <a:lnTo>
                      <a:pt x="390" y="1116"/>
                    </a:lnTo>
                    <a:lnTo>
                      <a:pt x="384" y="1104"/>
                    </a:lnTo>
                    <a:lnTo>
                      <a:pt x="384" y="1092"/>
                    </a:lnTo>
                    <a:lnTo>
                      <a:pt x="378" y="1080"/>
                    </a:lnTo>
                    <a:lnTo>
                      <a:pt x="372" y="1074"/>
                    </a:lnTo>
                    <a:lnTo>
                      <a:pt x="354" y="1074"/>
                    </a:lnTo>
                    <a:lnTo>
                      <a:pt x="342" y="1080"/>
                    </a:lnTo>
                    <a:lnTo>
                      <a:pt x="336" y="1086"/>
                    </a:lnTo>
                    <a:lnTo>
                      <a:pt x="318" y="1086"/>
                    </a:lnTo>
                    <a:lnTo>
                      <a:pt x="312" y="1080"/>
                    </a:lnTo>
                    <a:lnTo>
                      <a:pt x="306" y="1068"/>
                    </a:lnTo>
                    <a:lnTo>
                      <a:pt x="306" y="1056"/>
                    </a:lnTo>
                    <a:lnTo>
                      <a:pt x="294" y="1032"/>
                    </a:lnTo>
                    <a:lnTo>
                      <a:pt x="288" y="1032"/>
                    </a:lnTo>
                    <a:lnTo>
                      <a:pt x="288" y="1050"/>
                    </a:lnTo>
                    <a:lnTo>
                      <a:pt x="282" y="1056"/>
                    </a:lnTo>
                    <a:lnTo>
                      <a:pt x="276" y="1056"/>
                    </a:lnTo>
                    <a:lnTo>
                      <a:pt x="270" y="1044"/>
                    </a:lnTo>
                    <a:lnTo>
                      <a:pt x="264" y="1038"/>
                    </a:lnTo>
                    <a:lnTo>
                      <a:pt x="258" y="1026"/>
                    </a:lnTo>
                    <a:lnTo>
                      <a:pt x="258" y="1014"/>
                    </a:lnTo>
                    <a:lnTo>
                      <a:pt x="270" y="1002"/>
                    </a:lnTo>
                    <a:lnTo>
                      <a:pt x="270" y="1008"/>
                    </a:lnTo>
                    <a:lnTo>
                      <a:pt x="276" y="1008"/>
                    </a:lnTo>
                    <a:lnTo>
                      <a:pt x="276" y="1014"/>
                    </a:lnTo>
                    <a:lnTo>
                      <a:pt x="282" y="1014"/>
                    </a:lnTo>
                    <a:lnTo>
                      <a:pt x="288" y="1008"/>
                    </a:lnTo>
                    <a:lnTo>
                      <a:pt x="282" y="1002"/>
                    </a:lnTo>
                    <a:lnTo>
                      <a:pt x="282" y="990"/>
                    </a:lnTo>
                    <a:lnTo>
                      <a:pt x="276" y="978"/>
                    </a:lnTo>
                    <a:lnTo>
                      <a:pt x="270" y="972"/>
                    </a:lnTo>
                    <a:lnTo>
                      <a:pt x="270" y="960"/>
                    </a:lnTo>
                    <a:lnTo>
                      <a:pt x="258" y="948"/>
                    </a:lnTo>
                    <a:lnTo>
                      <a:pt x="246" y="948"/>
                    </a:lnTo>
                    <a:lnTo>
                      <a:pt x="246" y="894"/>
                    </a:lnTo>
                    <a:lnTo>
                      <a:pt x="192" y="906"/>
                    </a:lnTo>
                    <a:lnTo>
                      <a:pt x="192" y="864"/>
                    </a:lnTo>
                    <a:lnTo>
                      <a:pt x="186" y="828"/>
                    </a:lnTo>
                    <a:lnTo>
                      <a:pt x="186" y="804"/>
                    </a:lnTo>
                    <a:lnTo>
                      <a:pt x="180" y="792"/>
                    </a:lnTo>
                    <a:lnTo>
                      <a:pt x="174" y="786"/>
                    </a:lnTo>
                    <a:lnTo>
                      <a:pt x="180" y="786"/>
                    </a:lnTo>
                    <a:lnTo>
                      <a:pt x="192" y="774"/>
                    </a:lnTo>
                    <a:lnTo>
                      <a:pt x="198" y="762"/>
                    </a:lnTo>
                    <a:lnTo>
                      <a:pt x="204" y="744"/>
                    </a:lnTo>
                    <a:lnTo>
                      <a:pt x="204" y="678"/>
                    </a:lnTo>
                    <a:lnTo>
                      <a:pt x="210" y="678"/>
                    </a:lnTo>
                    <a:lnTo>
                      <a:pt x="216" y="672"/>
                    </a:lnTo>
                    <a:lnTo>
                      <a:pt x="222" y="660"/>
                    </a:lnTo>
                    <a:lnTo>
                      <a:pt x="228" y="654"/>
                    </a:lnTo>
                    <a:lnTo>
                      <a:pt x="228" y="612"/>
                    </a:lnTo>
                    <a:lnTo>
                      <a:pt x="222" y="600"/>
                    </a:lnTo>
                    <a:lnTo>
                      <a:pt x="222" y="594"/>
                    </a:lnTo>
                    <a:lnTo>
                      <a:pt x="216" y="588"/>
                    </a:lnTo>
                    <a:lnTo>
                      <a:pt x="222" y="558"/>
                    </a:lnTo>
                    <a:lnTo>
                      <a:pt x="234" y="558"/>
                    </a:lnTo>
                    <a:lnTo>
                      <a:pt x="234" y="552"/>
                    </a:lnTo>
                    <a:lnTo>
                      <a:pt x="240" y="546"/>
                    </a:lnTo>
                    <a:lnTo>
                      <a:pt x="264" y="546"/>
                    </a:lnTo>
                    <a:lnTo>
                      <a:pt x="270" y="552"/>
                    </a:lnTo>
                    <a:lnTo>
                      <a:pt x="294" y="564"/>
                    </a:lnTo>
                    <a:lnTo>
                      <a:pt x="300" y="570"/>
                    </a:lnTo>
                    <a:lnTo>
                      <a:pt x="288" y="576"/>
                    </a:lnTo>
                    <a:lnTo>
                      <a:pt x="288" y="588"/>
                    </a:lnTo>
                    <a:lnTo>
                      <a:pt x="282" y="594"/>
                    </a:lnTo>
                    <a:lnTo>
                      <a:pt x="282" y="612"/>
                    </a:lnTo>
                    <a:lnTo>
                      <a:pt x="288" y="624"/>
                    </a:lnTo>
                    <a:lnTo>
                      <a:pt x="306" y="624"/>
                    </a:lnTo>
                    <a:lnTo>
                      <a:pt x="330" y="612"/>
                    </a:lnTo>
                    <a:lnTo>
                      <a:pt x="342" y="612"/>
                    </a:lnTo>
                    <a:lnTo>
                      <a:pt x="354" y="606"/>
                    </a:lnTo>
                    <a:lnTo>
                      <a:pt x="360" y="600"/>
                    </a:lnTo>
                    <a:lnTo>
                      <a:pt x="366" y="600"/>
                    </a:lnTo>
                    <a:lnTo>
                      <a:pt x="396" y="684"/>
                    </a:lnTo>
                    <a:lnTo>
                      <a:pt x="402" y="678"/>
                    </a:lnTo>
                    <a:lnTo>
                      <a:pt x="414" y="672"/>
                    </a:lnTo>
                    <a:lnTo>
                      <a:pt x="426" y="672"/>
                    </a:lnTo>
                    <a:lnTo>
                      <a:pt x="426" y="642"/>
                    </a:lnTo>
                    <a:lnTo>
                      <a:pt x="414" y="630"/>
                    </a:lnTo>
                    <a:lnTo>
                      <a:pt x="414" y="600"/>
                    </a:lnTo>
                    <a:lnTo>
                      <a:pt x="402" y="588"/>
                    </a:lnTo>
                    <a:lnTo>
                      <a:pt x="396" y="552"/>
                    </a:lnTo>
                    <a:lnTo>
                      <a:pt x="426" y="522"/>
                    </a:lnTo>
                    <a:lnTo>
                      <a:pt x="426" y="516"/>
                    </a:lnTo>
                    <a:lnTo>
                      <a:pt x="432" y="504"/>
                    </a:lnTo>
                    <a:lnTo>
                      <a:pt x="438" y="498"/>
                    </a:lnTo>
                    <a:lnTo>
                      <a:pt x="450" y="492"/>
                    </a:lnTo>
                    <a:lnTo>
                      <a:pt x="468" y="486"/>
                    </a:lnTo>
                    <a:lnTo>
                      <a:pt x="504" y="486"/>
                    </a:lnTo>
                    <a:lnTo>
                      <a:pt x="510" y="492"/>
                    </a:lnTo>
                    <a:lnTo>
                      <a:pt x="522" y="492"/>
                    </a:lnTo>
                    <a:lnTo>
                      <a:pt x="534" y="486"/>
                    </a:lnTo>
                    <a:lnTo>
                      <a:pt x="564" y="486"/>
                    </a:lnTo>
                    <a:lnTo>
                      <a:pt x="576" y="492"/>
                    </a:lnTo>
                    <a:lnTo>
                      <a:pt x="582" y="498"/>
                    </a:lnTo>
                    <a:lnTo>
                      <a:pt x="588" y="498"/>
                    </a:lnTo>
                    <a:lnTo>
                      <a:pt x="594" y="492"/>
                    </a:lnTo>
                    <a:lnTo>
                      <a:pt x="600" y="480"/>
                    </a:lnTo>
                    <a:lnTo>
                      <a:pt x="618" y="462"/>
                    </a:lnTo>
                    <a:lnTo>
                      <a:pt x="618" y="450"/>
                    </a:lnTo>
                    <a:lnTo>
                      <a:pt x="612" y="444"/>
                    </a:lnTo>
                    <a:lnTo>
                      <a:pt x="600" y="438"/>
                    </a:lnTo>
                    <a:lnTo>
                      <a:pt x="588" y="42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47" name="Tajikistan" descr="© INSCALE GmbH, 18.06.2010"/>
              <p:cNvSpPr>
                <a:spLocks/>
              </p:cNvSpPr>
              <p:nvPr/>
            </p:nvSpPr>
            <p:spPr bwMode="auto">
              <a:xfrm>
                <a:off x="3801" y="1466"/>
                <a:ext cx="141" cy="89"/>
              </a:xfrm>
              <a:custGeom>
                <a:avLst/>
                <a:gdLst>
                  <a:gd name="T0" fmla="*/ 2147483647 w 552"/>
                  <a:gd name="T1" fmla="*/ 2147483647 h 348"/>
                  <a:gd name="T2" fmla="*/ 2147483647 w 552"/>
                  <a:gd name="T3" fmla="*/ 2147483647 h 348"/>
                  <a:gd name="T4" fmla="*/ 2147483647 w 552"/>
                  <a:gd name="T5" fmla="*/ 2147483647 h 348"/>
                  <a:gd name="T6" fmla="*/ 2147483647 w 552"/>
                  <a:gd name="T7" fmla="*/ 2147483647 h 348"/>
                  <a:gd name="T8" fmla="*/ 2147483647 w 552"/>
                  <a:gd name="T9" fmla="*/ 2147483647 h 348"/>
                  <a:gd name="T10" fmla="*/ 2147483647 w 552"/>
                  <a:gd name="T11" fmla="*/ 2147483647 h 348"/>
                  <a:gd name="T12" fmla="*/ 2147483647 w 552"/>
                  <a:gd name="T13" fmla="*/ 2147483647 h 348"/>
                  <a:gd name="T14" fmla="*/ 2147483647 w 552"/>
                  <a:gd name="T15" fmla="*/ 2147483647 h 348"/>
                  <a:gd name="T16" fmla="*/ 2147483647 w 552"/>
                  <a:gd name="T17" fmla="*/ 2147483647 h 348"/>
                  <a:gd name="T18" fmla="*/ 2147483647 w 552"/>
                  <a:gd name="T19" fmla="*/ 2147483647 h 348"/>
                  <a:gd name="T20" fmla="*/ 2147483647 w 552"/>
                  <a:gd name="T21" fmla="*/ 2147483647 h 348"/>
                  <a:gd name="T22" fmla="*/ 2147483647 w 552"/>
                  <a:gd name="T23" fmla="*/ 2147483647 h 348"/>
                  <a:gd name="T24" fmla="*/ 2147483647 w 552"/>
                  <a:gd name="T25" fmla="*/ 2147483647 h 348"/>
                  <a:gd name="T26" fmla="*/ 2147483647 w 552"/>
                  <a:gd name="T27" fmla="*/ 2147483647 h 348"/>
                  <a:gd name="T28" fmla="*/ 2147483647 w 552"/>
                  <a:gd name="T29" fmla="*/ 2147483647 h 348"/>
                  <a:gd name="T30" fmla="*/ 2147483647 w 552"/>
                  <a:gd name="T31" fmla="*/ 2147483647 h 348"/>
                  <a:gd name="T32" fmla="*/ 2147483647 w 552"/>
                  <a:gd name="T33" fmla="*/ 2147483647 h 348"/>
                  <a:gd name="T34" fmla="*/ 2147483647 w 552"/>
                  <a:gd name="T35" fmla="*/ 2147483647 h 348"/>
                  <a:gd name="T36" fmla="*/ 2147483647 w 552"/>
                  <a:gd name="T37" fmla="*/ 2147483647 h 348"/>
                  <a:gd name="T38" fmla="*/ 2147483647 w 552"/>
                  <a:gd name="T39" fmla="*/ 0 h 348"/>
                  <a:gd name="T40" fmla="*/ 2147483647 w 552"/>
                  <a:gd name="T41" fmla="*/ 2147483647 h 348"/>
                  <a:gd name="T42" fmla="*/ 2147483647 w 552"/>
                  <a:gd name="T43" fmla="*/ 2147483647 h 348"/>
                  <a:gd name="T44" fmla="*/ 2147483647 w 552"/>
                  <a:gd name="T45" fmla="*/ 2147483647 h 348"/>
                  <a:gd name="T46" fmla="*/ 2147483647 w 552"/>
                  <a:gd name="T47" fmla="*/ 2147483647 h 348"/>
                  <a:gd name="T48" fmla="*/ 2147483647 w 552"/>
                  <a:gd name="T49" fmla="*/ 2147483647 h 348"/>
                  <a:gd name="T50" fmla="*/ 2147483647 w 552"/>
                  <a:gd name="T51" fmla="*/ 2147483647 h 348"/>
                  <a:gd name="T52" fmla="*/ 2147483647 w 552"/>
                  <a:gd name="T53" fmla="*/ 2147483647 h 348"/>
                  <a:gd name="T54" fmla="*/ 2147483647 w 552"/>
                  <a:gd name="T55" fmla="*/ 2147483647 h 348"/>
                  <a:gd name="T56" fmla="*/ 2147483647 w 552"/>
                  <a:gd name="T57" fmla="*/ 2147483647 h 348"/>
                  <a:gd name="T58" fmla="*/ 2147483647 w 552"/>
                  <a:gd name="T59" fmla="*/ 2147483647 h 348"/>
                  <a:gd name="T60" fmla="*/ 2147483647 w 552"/>
                  <a:gd name="T61" fmla="*/ 2147483647 h 348"/>
                  <a:gd name="T62" fmla="*/ 2147483647 w 552"/>
                  <a:gd name="T63" fmla="*/ 2147483647 h 348"/>
                  <a:gd name="T64" fmla="*/ 2147483647 w 552"/>
                  <a:gd name="T65" fmla="*/ 2147483647 h 348"/>
                  <a:gd name="T66" fmla="*/ 2147483647 w 552"/>
                  <a:gd name="T67" fmla="*/ 2147483647 h 348"/>
                  <a:gd name="T68" fmla="*/ 2147483647 w 552"/>
                  <a:gd name="T69" fmla="*/ 2147483647 h 348"/>
                  <a:gd name="T70" fmla="*/ 2147483647 w 552"/>
                  <a:gd name="T71" fmla="*/ 2147483647 h 348"/>
                  <a:gd name="T72" fmla="*/ 2147483647 w 552"/>
                  <a:gd name="T73" fmla="*/ 2147483647 h 348"/>
                  <a:gd name="T74" fmla="*/ 2147483647 w 552"/>
                  <a:gd name="T75" fmla="*/ 2147483647 h 348"/>
                  <a:gd name="T76" fmla="*/ 2147483647 w 552"/>
                  <a:gd name="T77" fmla="*/ 2147483647 h 348"/>
                  <a:gd name="T78" fmla="*/ 2147483647 w 552"/>
                  <a:gd name="T79" fmla="*/ 2147483647 h 348"/>
                  <a:gd name="T80" fmla="*/ 2147483647 w 552"/>
                  <a:gd name="T81" fmla="*/ 2147483647 h 348"/>
                  <a:gd name="T82" fmla="*/ 2147483647 w 552"/>
                  <a:gd name="T83" fmla="*/ 2147483647 h 348"/>
                  <a:gd name="T84" fmla="*/ 2147483647 w 552"/>
                  <a:gd name="T85" fmla="*/ 2147483647 h 348"/>
                  <a:gd name="T86" fmla="*/ 2147483647 w 552"/>
                  <a:gd name="T87" fmla="*/ 2147483647 h 348"/>
                  <a:gd name="T88" fmla="*/ 2147483647 w 552"/>
                  <a:gd name="T89" fmla="*/ 2147483647 h 348"/>
                  <a:gd name="T90" fmla="*/ 2147483647 w 552"/>
                  <a:gd name="T91" fmla="*/ 2147483647 h 348"/>
                  <a:gd name="T92" fmla="*/ 2147483647 w 552"/>
                  <a:gd name="T93" fmla="*/ 2147483647 h 348"/>
                  <a:gd name="T94" fmla="*/ 2147483647 w 552"/>
                  <a:gd name="T95" fmla="*/ 2147483647 h 348"/>
                  <a:gd name="T96" fmla="*/ 2147483647 w 552"/>
                  <a:gd name="T97" fmla="*/ 2147483647 h 348"/>
                  <a:gd name="T98" fmla="*/ 2147483647 w 552"/>
                  <a:gd name="T99" fmla="*/ 2147483647 h 34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52"/>
                  <a:gd name="T151" fmla="*/ 0 h 348"/>
                  <a:gd name="T152" fmla="*/ 552 w 552"/>
                  <a:gd name="T153" fmla="*/ 348 h 34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52" h="348">
                    <a:moveTo>
                      <a:pt x="528" y="270"/>
                    </a:moveTo>
                    <a:lnTo>
                      <a:pt x="516" y="246"/>
                    </a:lnTo>
                    <a:lnTo>
                      <a:pt x="516" y="204"/>
                    </a:lnTo>
                    <a:lnTo>
                      <a:pt x="510" y="198"/>
                    </a:lnTo>
                    <a:lnTo>
                      <a:pt x="498" y="192"/>
                    </a:lnTo>
                    <a:lnTo>
                      <a:pt x="492" y="192"/>
                    </a:lnTo>
                    <a:lnTo>
                      <a:pt x="480" y="186"/>
                    </a:lnTo>
                    <a:lnTo>
                      <a:pt x="456" y="186"/>
                    </a:lnTo>
                    <a:lnTo>
                      <a:pt x="450" y="192"/>
                    </a:lnTo>
                    <a:lnTo>
                      <a:pt x="438" y="192"/>
                    </a:lnTo>
                    <a:lnTo>
                      <a:pt x="426" y="180"/>
                    </a:lnTo>
                    <a:lnTo>
                      <a:pt x="426" y="168"/>
                    </a:lnTo>
                    <a:lnTo>
                      <a:pt x="432" y="156"/>
                    </a:lnTo>
                    <a:lnTo>
                      <a:pt x="432" y="144"/>
                    </a:lnTo>
                    <a:lnTo>
                      <a:pt x="414" y="144"/>
                    </a:lnTo>
                    <a:lnTo>
                      <a:pt x="414" y="120"/>
                    </a:lnTo>
                    <a:lnTo>
                      <a:pt x="396" y="114"/>
                    </a:lnTo>
                    <a:lnTo>
                      <a:pt x="384" y="126"/>
                    </a:lnTo>
                    <a:lnTo>
                      <a:pt x="342" y="126"/>
                    </a:lnTo>
                    <a:lnTo>
                      <a:pt x="336" y="132"/>
                    </a:lnTo>
                    <a:lnTo>
                      <a:pt x="324" y="138"/>
                    </a:lnTo>
                    <a:lnTo>
                      <a:pt x="312" y="138"/>
                    </a:lnTo>
                    <a:lnTo>
                      <a:pt x="312" y="132"/>
                    </a:lnTo>
                    <a:lnTo>
                      <a:pt x="306" y="132"/>
                    </a:lnTo>
                    <a:lnTo>
                      <a:pt x="294" y="138"/>
                    </a:lnTo>
                    <a:lnTo>
                      <a:pt x="264" y="108"/>
                    </a:lnTo>
                    <a:lnTo>
                      <a:pt x="258" y="114"/>
                    </a:lnTo>
                    <a:lnTo>
                      <a:pt x="246" y="120"/>
                    </a:lnTo>
                    <a:lnTo>
                      <a:pt x="240" y="126"/>
                    </a:lnTo>
                    <a:lnTo>
                      <a:pt x="222" y="126"/>
                    </a:lnTo>
                    <a:lnTo>
                      <a:pt x="210" y="114"/>
                    </a:lnTo>
                    <a:lnTo>
                      <a:pt x="186" y="114"/>
                    </a:lnTo>
                    <a:lnTo>
                      <a:pt x="174" y="108"/>
                    </a:lnTo>
                    <a:lnTo>
                      <a:pt x="156" y="108"/>
                    </a:lnTo>
                    <a:lnTo>
                      <a:pt x="150" y="114"/>
                    </a:lnTo>
                    <a:lnTo>
                      <a:pt x="138" y="114"/>
                    </a:lnTo>
                    <a:lnTo>
                      <a:pt x="126" y="120"/>
                    </a:lnTo>
                    <a:lnTo>
                      <a:pt x="120" y="114"/>
                    </a:lnTo>
                    <a:lnTo>
                      <a:pt x="120" y="108"/>
                    </a:lnTo>
                    <a:lnTo>
                      <a:pt x="114" y="102"/>
                    </a:lnTo>
                    <a:lnTo>
                      <a:pt x="114" y="90"/>
                    </a:lnTo>
                    <a:lnTo>
                      <a:pt x="126" y="84"/>
                    </a:lnTo>
                    <a:lnTo>
                      <a:pt x="132" y="78"/>
                    </a:lnTo>
                    <a:lnTo>
                      <a:pt x="132" y="66"/>
                    </a:lnTo>
                    <a:lnTo>
                      <a:pt x="138" y="60"/>
                    </a:lnTo>
                    <a:lnTo>
                      <a:pt x="150" y="60"/>
                    </a:lnTo>
                    <a:lnTo>
                      <a:pt x="186" y="72"/>
                    </a:lnTo>
                    <a:lnTo>
                      <a:pt x="198" y="78"/>
                    </a:lnTo>
                    <a:lnTo>
                      <a:pt x="204" y="78"/>
                    </a:lnTo>
                    <a:lnTo>
                      <a:pt x="210" y="72"/>
                    </a:lnTo>
                    <a:lnTo>
                      <a:pt x="210" y="66"/>
                    </a:lnTo>
                    <a:lnTo>
                      <a:pt x="204" y="60"/>
                    </a:lnTo>
                    <a:lnTo>
                      <a:pt x="198" y="60"/>
                    </a:lnTo>
                    <a:lnTo>
                      <a:pt x="186" y="54"/>
                    </a:lnTo>
                    <a:lnTo>
                      <a:pt x="180" y="48"/>
                    </a:lnTo>
                    <a:lnTo>
                      <a:pt x="174" y="48"/>
                    </a:lnTo>
                    <a:lnTo>
                      <a:pt x="198" y="12"/>
                    </a:lnTo>
                    <a:lnTo>
                      <a:pt x="192" y="6"/>
                    </a:lnTo>
                    <a:lnTo>
                      <a:pt x="180" y="0"/>
                    </a:lnTo>
                    <a:lnTo>
                      <a:pt x="162" y="0"/>
                    </a:lnTo>
                    <a:lnTo>
                      <a:pt x="156" y="12"/>
                    </a:lnTo>
                    <a:lnTo>
                      <a:pt x="144" y="18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14" y="12"/>
                    </a:lnTo>
                    <a:lnTo>
                      <a:pt x="102" y="12"/>
                    </a:lnTo>
                    <a:lnTo>
                      <a:pt x="102" y="24"/>
                    </a:lnTo>
                    <a:lnTo>
                      <a:pt x="96" y="30"/>
                    </a:lnTo>
                    <a:lnTo>
                      <a:pt x="96" y="42"/>
                    </a:lnTo>
                    <a:lnTo>
                      <a:pt x="108" y="54"/>
                    </a:lnTo>
                    <a:lnTo>
                      <a:pt x="108" y="60"/>
                    </a:lnTo>
                    <a:lnTo>
                      <a:pt x="66" y="60"/>
                    </a:lnTo>
                    <a:lnTo>
                      <a:pt x="90" y="84"/>
                    </a:lnTo>
                    <a:lnTo>
                      <a:pt x="72" y="96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54" y="120"/>
                    </a:lnTo>
                    <a:lnTo>
                      <a:pt x="6" y="120"/>
                    </a:lnTo>
                    <a:lnTo>
                      <a:pt x="0" y="126"/>
                    </a:lnTo>
                    <a:lnTo>
                      <a:pt x="0" y="144"/>
                    </a:lnTo>
                    <a:lnTo>
                      <a:pt x="18" y="144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42" y="162"/>
                    </a:lnTo>
                    <a:lnTo>
                      <a:pt x="54" y="162"/>
                    </a:lnTo>
                    <a:lnTo>
                      <a:pt x="66" y="174"/>
                    </a:lnTo>
                    <a:lnTo>
                      <a:pt x="66" y="180"/>
                    </a:lnTo>
                    <a:lnTo>
                      <a:pt x="60" y="186"/>
                    </a:lnTo>
                    <a:lnTo>
                      <a:pt x="60" y="204"/>
                    </a:lnTo>
                    <a:lnTo>
                      <a:pt x="66" y="210"/>
                    </a:lnTo>
                    <a:lnTo>
                      <a:pt x="78" y="216"/>
                    </a:lnTo>
                    <a:lnTo>
                      <a:pt x="90" y="228"/>
                    </a:lnTo>
                    <a:lnTo>
                      <a:pt x="90" y="246"/>
                    </a:lnTo>
                    <a:lnTo>
                      <a:pt x="84" y="258"/>
                    </a:lnTo>
                    <a:lnTo>
                      <a:pt x="72" y="264"/>
                    </a:lnTo>
                    <a:lnTo>
                      <a:pt x="66" y="276"/>
                    </a:lnTo>
                    <a:lnTo>
                      <a:pt x="60" y="282"/>
                    </a:lnTo>
                    <a:lnTo>
                      <a:pt x="60" y="306"/>
                    </a:lnTo>
                    <a:lnTo>
                      <a:pt x="66" y="312"/>
                    </a:lnTo>
                    <a:lnTo>
                      <a:pt x="78" y="318"/>
                    </a:lnTo>
                    <a:lnTo>
                      <a:pt x="84" y="324"/>
                    </a:lnTo>
                    <a:lnTo>
                      <a:pt x="90" y="324"/>
                    </a:lnTo>
                    <a:lnTo>
                      <a:pt x="108" y="306"/>
                    </a:lnTo>
                    <a:lnTo>
                      <a:pt x="120" y="300"/>
                    </a:lnTo>
                    <a:lnTo>
                      <a:pt x="126" y="294"/>
                    </a:lnTo>
                    <a:lnTo>
                      <a:pt x="138" y="294"/>
                    </a:lnTo>
                    <a:lnTo>
                      <a:pt x="144" y="300"/>
                    </a:lnTo>
                    <a:lnTo>
                      <a:pt x="150" y="312"/>
                    </a:lnTo>
                    <a:lnTo>
                      <a:pt x="156" y="318"/>
                    </a:lnTo>
                    <a:lnTo>
                      <a:pt x="162" y="318"/>
                    </a:lnTo>
                    <a:lnTo>
                      <a:pt x="162" y="288"/>
                    </a:lnTo>
                    <a:lnTo>
                      <a:pt x="174" y="276"/>
                    </a:lnTo>
                    <a:lnTo>
                      <a:pt x="186" y="270"/>
                    </a:lnTo>
                    <a:lnTo>
                      <a:pt x="204" y="270"/>
                    </a:lnTo>
                    <a:lnTo>
                      <a:pt x="216" y="282"/>
                    </a:lnTo>
                    <a:lnTo>
                      <a:pt x="222" y="258"/>
                    </a:lnTo>
                    <a:lnTo>
                      <a:pt x="216" y="258"/>
                    </a:lnTo>
                    <a:lnTo>
                      <a:pt x="210" y="252"/>
                    </a:lnTo>
                    <a:lnTo>
                      <a:pt x="210" y="246"/>
                    </a:lnTo>
                    <a:lnTo>
                      <a:pt x="222" y="234"/>
                    </a:lnTo>
                    <a:lnTo>
                      <a:pt x="228" y="234"/>
                    </a:lnTo>
                    <a:lnTo>
                      <a:pt x="234" y="228"/>
                    </a:lnTo>
                    <a:lnTo>
                      <a:pt x="234" y="204"/>
                    </a:lnTo>
                    <a:lnTo>
                      <a:pt x="240" y="198"/>
                    </a:lnTo>
                    <a:lnTo>
                      <a:pt x="258" y="198"/>
                    </a:lnTo>
                    <a:lnTo>
                      <a:pt x="276" y="216"/>
                    </a:lnTo>
                    <a:lnTo>
                      <a:pt x="276" y="246"/>
                    </a:lnTo>
                    <a:lnTo>
                      <a:pt x="294" y="246"/>
                    </a:lnTo>
                    <a:lnTo>
                      <a:pt x="306" y="312"/>
                    </a:lnTo>
                    <a:lnTo>
                      <a:pt x="306" y="318"/>
                    </a:lnTo>
                    <a:lnTo>
                      <a:pt x="336" y="348"/>
                    </a:lnTo>
                    <a:lnTo>
                      <a:pt x="342" y="348"/>
                    </a:lnTo>
                    <a:lnTo>
                      <a:pt x="348" y="342"/>
                    </a:lnTo>
                    <a:lnTo>
                      <a:pt x="360" y="336"/>
                    </a:lnTo>
                    <a:lnTo>
                      <a:pt x="366" y="324"/>
                    </a:lnTo>
                    <a:lnTo>
                      <a:pt x="372" y="318"/>
                    </a:lnTo>
                    <a:lnTo>
                      <a:pt x="390" y="318"/>
                    </a:lnTo>
                    <a:lnTo>
                      <a:pt x="396" y="312"/>
                    </a:lnTo>
                    <a:lnTo>
                      <a:pt x="402" y="300"/>
                    </a:lnTo>
                    <a:lnTo>
                      <a:pt x="408" y="294"/>
                    </a:lnTo>
                    <a:lnTo>
                      <a:pt x="432" y="282"/>
                    </a:lnTo>
                    <a:lnTo>
                      <a:pt x="456" y="282"/>
                    </a:lnTo>
                    <a:lnTo>
                      <a:pt x="456" y="300"/>
                    </a:lnTo>
                    <a:lnTo>
                      <a:pt x="492" y="288"/>
                    </a:lnTo>
                    <a:lnTo>
                      <a:pt x="516" y="288"/>
                    </a:lnTo>
                    <a:lnTo>
                      <a:pt x="522" y="294"/>
                    </a:lnTo>
                    <a:lnTo>
                      <a:pt x="546" y="294"/>
                    </a:lnTo>
                    <a:lnTo>
                      <a:pt x="552" y="288"/>
                    </a:lnTo>
                    <a:lnTo>
                      <a:pt x="540" y="276"/>
                    </a:lnTo>
                    <a:lnTo>
                      <a:pt x="534" y="276"/>
                    </a:lnTo>
                    <a:lnTo>
                      <a:pt x="528" y="27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2" name="Taiwan" descr="© INSCALE GmbH, 18.06.2010"/>
              <p:cNvSpPr>
                <a:spLocks/>
              </p:cNvSpPr>
              <p:nvPr/>
            </p:nvSpPr>
            <p:spPr bwMode="auto">
              <a:xfrm>
                <a:off x="4789" y="1788"/>
                <a:ext cx="31" cy="69"/>
              </a:xfrm>
              <a:custGeom>
                <a:avLst/>
                <a:gdLst>
                  <a:gd name="T0" fmla="*/ 2147483647 w 120"/>
                  <a:gd name="T1" fmla="*/ 2147483647 h 270"/>
                  <a:gd name="T2" fmla="*/ 2147483647 w 120"/>
                  <a:gd name="T3" fmla="*/ 2147483647 h 270"/>
                  <a:gd name="T4" fmla="*/ 2147483647 w 120"/>
                  <a:gd name="T5" fmla="*/ 2147483647 h 270"/>
                  <a:gd name="T6" fmla="*/ 2147483647 w 120"/>
                  <a:gd name="T7" fmla="*/ 2147483647 h 270"/>
                  <a:gd name="T8" fmla="*/ 2147483647 w 120"/>
                  <a:gd name="T9" fmla="*/ 2147483647 h 270"/>
                  <a:gd name="T10" fmla="*/ 2147483647 w 120"/>
                  <a:gd name="T11" fmla="*/ 2147483647 h 270"/>
                  <a:gd name="T12" fmla="*/ 2147483647 w 120"/>
                  <a:gd name="T13" fmla="*/ 2147483647 h 270"/>
                  <a:gd name="T14" fmla="*/ 2147483647 w 120"/>
                  <a:gd name="T15" fmla="*/ 2147483647 h 270"/>
                  <a:gd name="T16" fmla="*/ 2147483647 w 120"/>
                  <a:gd name="T17" fmla="*/ 2147483647 h 270"/>
                  <a:gd name="T18" fmla="*/ 2147483647 w 120"/>
                  <a:gd name="T19" fmla="*/ 2147483647 h 270"/>
                  <a:gd name="T20" fmla="*/ 2147483647 w 120"/>
                  <a:gd name="T21" fmla="*/ 0 h 270"/>
                  <a:gd name="T22" fmla="*/ 2147483647 w 120"/>
                  <a:gd name="T23" fmla="*/ 2147483647 h 270"/>
                  <a:gd name="T24" fmla="*/ 2147483647 w 120"/>
                  <a:gd name="T25" fmla="*/ 2147483647 h 270"/>
                  <a:gd name="T26" fmla="*/ 2147483647 w 120"/>
                  <a:gd name="T27" fmla="*/ 2147483647 h 270"/>
                  <a:gd name="T28" fmla="*/ 2147483647 w 120"/>
                  <a:gd name="T29" fmla="*/ 2147483647 h 270"/>
                  <a:gd name="T30" fmla="*/ 0 w 120"/>
                  <a:gd name="T31" fmla="*/ 2147483647 h 270"/>
                  <a:gd name="T32" fmla="*/ 0 w 120"/>
                  <a:gd name="T33" fmla="*/ 2147483647 h 270"/>
                  <a:gd name="T34" fmla="*/ 2147483647 w 120"/>
                  <a:gd name="T35" fmla="*/ 2147483647 h 270"/>
                  <a:gd name="T36" fmla="*/ 2147483647 w 120"/>
                  <a:gd name="T37" fmla="*/ 2147483647 h 270"/>
                  <a:gd name="T38" fmla="*/ 2147483647 w 120"/>
                  <a:gd name="T39" fmla="*/ 2147483647 h 270"/>
                  <a:gd name="T40" fmla="*/ 2147483647 w 120"/>
                  <a:gd name="T41" fmla="*/ 2147483647 h 270"/>
                  <a:gd name="T42" fmla="*/ 2147483647 w 120"/>
                  <a:gd name="T43" fmla="*/ 2147483647 h 270"/>
                  <a:gd name="T44" fmla="*/ 2147483647 w 120"/>
                  <a:gd name="T45" fmla="*/ 2147483647 h 270"/>
                  <a:gd name="T46" fmla="*/ 2147483647 w 120"/>
                  <a:gd name="T47" fmla="*/ 2147483647 h 270"/>
                  <a:gd name="T48" fmla="*/ 2147483647 w 120"/>
                  <a:gd name="T49" fmla="*/ 2147483647 h 270"/>
                  <a:gd name="T50" fmla="*/ 2147483647 w 120"/>
                  <a:gd name="T51" fmla="*/ 2147483647 h 2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20"/>
                  <a:gd name="T79" fmla="*/ 0 h 270"/>
                  <a:gd name="T80" fmla="*/ 120 w 120"/>
                  <a:gd name="T81" fmla="*/ 270 h 27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20" h="270">
                    <a:moveTo>
                      <a:pt x="84" y="270"/>
                    </a:moveTo>
                    <a:lnTo>
                      <a:pt x="84" y="222"/>
                    </a:lnTo>
                    <a:lnTo>
                      <a:pt x="90" y="216"/>
                    </a:lnTo>
                    <a:lnTo>
                      <a:pt x="102" y="192"/>
                    </a:lnTo>
                    <a:lnTo>
                      <a:pt x="102" y="102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14" y="54"/>
                    </a:lnTo>
                    <a:lnTo>
                      <a:pt x="120" y="3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48" y="30"/>
                    </a:lnTo>
                    <a:lnTo>
                      <a:pt x="42" y="42"/>
                    </a:lnTo>
                    <a:lnTo>
                      <a:pt x="30" y="78"/>
                    </a:lnTo>
                    <a:lnTo>
                      <a:pt x="12" y="114"/>
                    </a:lnTo>
                    <a:lnTo>
                      <a:pt x="0" y="150"/>
                    </a:lnTo>
                    <a:lnTo>
                      <a:pt x="0" y="168"/>
                    </a:lnTo>
                    <a:lnTo>
                      <a:pt x="6" y="180"/>
                    </a:lnTo>
                    <a:lnTo>
                      <a:pt x="18" y="192"/>
                    </a:lnTo>
                    <a:lnTo>
                      <a:pt x="24" y="204"/>
                    </a:lnTo>
                    <a:lnTo>
                      <a:pt x="36" y="210"/>
                    </a:lnTo>
                    <a:lnTo>
                      <a:pt x="42" y="222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0" y="258"/>
                    </a:lnTo>
                    <a:lnTo>
                      <a:pt x="84" y="27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3" name="Syria" descr="© INSCALE GmbH, 18.06.2010"/>
              <p:cNvSpPr>
                <a:spLocks/>
              </p:cNvSpPr>
              <p:nvPr/>
            </p:nvSpPr>
            <p:spPr bwMode="auto">
              <a:xfrm>
                <a:off x="3272" y="1539"/>
                <a:ext cx="115" cy="106"/>
              </a:xfrm>
              <a:custGeom>
                <a:avLst/>
                <a:gdLst>
                  <a:gd name="T0" fmla="*/ 2147483647 w 450"/>
                  <a:gd name="T1" fmla="*/ 2147483647 h 414"/>
                  <a:gd name="T2" fmla="*/ 2147483647 w 450"/>
                  <a:gd name="T3" fmla="*/ 2147483647 h 414"/>
                  <a:gd name="T4" fmla="*/ 2147483647 w 450"/>
                  <a:gd name="T5" fmla="*/ 2147483647 h 414"/>
                  <a:gd name="T6" fmla="*/ 2147483647 w 450"/>
                  <a:gd name="T7" fmla="*/ 0 h 414"/>
                  <a:gd name="T8" fmla="*/ 2147483647 w 450"/>
                  <a:gd name="T9" fmla="*/ 2147483647 h 414"/>
                  <a:gd name="T10" fmla="*/ 2147483647 w 450"/>
                  <a:gd name="T11" fmla="*/ 2147483647 h 414"/>
                  <a:gd name="T12" fmla="*/ 2147483647 w 450"/>
                  <a:gd name="T13" fmla="*/ 2147483647 h 414"/>
                  <a:gd name="T14" fmla="*/ 2147483647 w 450"/>
                  <a:gd name="T15" fmla="*/ 2147483647 h 414"/>
                  <a:gd name="T16" fmla="*/ 2147483647 w 450"/>
                  <a:gd name="T17" fmla="*/ 2147483647 h 414"/>
                  <a:gd name="T18" fmla="*/ 2147483647 w 450"/>
                  <a:gd name="T19" fmla="*/ 2147483647 h 414"/>
                  <a:gd name="T20" fmla="*/ 2147483647 w 450"/>
                  <a:gd name="T21" fmla="*/ 2147483647 h 414"/>
                  <a:gd name="T22" fmla="*/ 2147483647 w 450"/>
                  <a:gd name="T23" fmla="*/ 2147483647 h 414"/>
                  <a:gd name="T24" fmla="*/ 2147483647 w 450"/>
                  <a:gd name="T25" fmla="*/ 2147483647 h 414"/>
                  <a:gd name="T26" fmla="*/ 2147483647 w 450"/>
                  <a:gd name="T27" fmla="*/ 2147483647 h 414"/>
                  <a:gd name="T28" fmla="*/ 2147483647 w 450"/>
                  <a:gd name="T29" fmla="*/ 2147483647 h 414"/>
                  <a:gd name="T30" fmla="*/ 2147483647 w 450"/>
                  <a:gd name="T31" fmla="*/ 2147483647 h 414"/>
                  <a:gd name="T32" fmla="*/ 2147483647 w 450"/>
                  <a:gd name="T33" fmla="*/ 2147483647 h 414"/>
                  <a:gd name="T34" fmla="*/ 2147483647 w 450"/>
                  <a:gd name="T35" fmla="*/ 2147483647 h 414"/>
                  <a:gd name="T36" fmla="*/ 2147483647 w 450"/>
                  <a:gd name="T37" fmla="*/ 2147483647 h 414"/>
                  <a:gd name="T38" fmla="*/ 2147483647 w 450"/>
                  <a:gd name="T39" fmla="*/ 2147483647 h 414"/>
                  <a:gd name="T40" fmla="*/ 2147483647 w 450"/>
                  <a:gd name="T41" fmla="*/ 2147483647 h 414"/>
                  <a:gd name="T42" fmla="*/ 2147483647 w 450"/>
                  <a:gd name="T43" fmla="*/ 2147483647 h 414"/>
                  <a:gd name="T44" fmla="*/ 2147483647 w 450"/>
                  <a:gd name="T45" fmla="*/ 2147483647 h 414"/>
                  <a:gd name="T46" fmla="*/ 2147483647 w 450"/>
                  <a:gd name="T47" fmla="*/ 2147483647 h 414"/>
                  <a:gd name="T48" fmla="*/ 2147483647 w 450"/>
                  <a:gd name="T49" fmla="*/ 2147483647 h 414"/>
                  <a:gd name="T50" fmla="*/ 2147483647 w 450"/>
                  <a:gd name="T51" fmla="*/ 2147483647 h 414"/>
                  <a:gd name="T52" fmla="*/ 2147483647 w 450"/>
                  <a:gd name="T53" fmla="*/ 2147483647 h 414"/>
                  <a:gd name="T54" fmla="*/ 2147483647 w 450"/>
                  <a:gd name="T55" fmla="*/ 2147483647 h 414"/>
                  <a:gd name="T56" fmla="*/ 2147483647 w 450"/>
                  <a:gd name="T57" fmla="*/ 2147483647 h 414"/>
                  <a:gd name="T58" fmla="*/ 2147483647 w 450"/>
                  <a:gd name="T59" fmla="*/ 2147483647 h 414"/>
                  <a:gd name="T60" fmla="*/ 2147483647 w 450"/>
                  <a:gd name="T61" fmla="*/ 2147483647 h 414"/>
                  <a:gd name="T62" fmla="*/ 2147483647 w 450"/>
                  <a:gd name="T63" fmla="*/ 2147483647 h 414"/>
                  <a:gd name="T64" fmla="*/ 2147483647 w 450"/>
                  <a:gd name="T65" fmla="*/ 2147483647 h 414"/>
                  <a:gd name="T66" fmla="*/ 2147483647 w 450"/>
                  <a:gd name="T67" fmla="*/ 2147483647 h 414"/>
                  <a:gd name="T68" fmla="*/ 2147483647 w 450"/>
                  <a:gd name="T69" fmla="*/ 2147483647 h 414"/>
                  <a:gd name="T70" fmla="*/ 2147483647 w 450"/>
                  <a:gd name="T71" fmla="*/ 2147483647 h 414"/>
                  <a:gd name="T72" fmla="*/ 2147483647 w 450"/>
                  <a:gd name="T73" fmla="*/ 2147483647 h 414"/>
                  <a:gd name="T74" fmla="*/ 2147483647 w 450"/>
                  <a:gd name="T75" fmla="*/ 2147483647 h 414"/>
                  <a:gd name="T76" fmla="*/ 2147483647 w 450"/>
                  <a:gd name="T77" fmla="*/ 2147483647 h 414"/>
                  <a:gd name="T78" fmla="*/ 2147483647 w 450"/>
                  <a:gd name="T79" fmla="*/ 2147483647 h 414"/>
                  <a:gd name="T80" fmla="*/ 2147483647 w 450"/>
                  <a:gd name="T81" fmla="*/ 2147483647 h 414"/>
                  <a:gd name="T82" fmla="*/ 2147483647 w 450"/>
                  <a:gd name="T83" fmla="*/ 2147483647 h 414"/>
                  <a:gd name="T84" fmla="*/ 2147483647 w 450"/>
                  <a:gd name="T85" fmla="*/ 2147483647 h 414"/>
                  <a:gd name="T86" fmla="*/ 2147483647 w 450"/>
                  <a:gd name="T87" fmla="*/ 2147483647 h 414"/>
                  <a:gd name="T88" fmla="*/ 2147483647 w 450"/>
                  <a:gd name="T89" fmla="*/ 2147483647 h 414"/>
                  <a:gd name="T90" fmla="*/ 2147483647 w 450"/>
                  <a:gd name="T91" fmla="*/ 2147483647 h 414"/>
                  <a:gd name="T92" fmla="*/ 2147483647 w 450"/>
                  <a:gd name="T93" fmla="*/ 2147483647 h 414"/>
                  <a:gd name="T94" fmla="*/ 2147483647 w 450"/>
                  <a:gd name="T95" fmla="*/ 2147483647 h 414"/>
                  <a:gd name="T96" fmla="*/ 2147483647 w 450"/>
                  <a:gd name="T97" fmla="*/ 2147483647 h 41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50"/>
                  <a:gd name="T148" fmla="*/ 0 h 414"/>
                  <a:gd name="T149" fmla="*/ 450 w 450"/>
                  <a:gd name="T150" fmla="*/ 414 h 41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50" h="414">
                    <a:moveTo>
                      <a:pt x="426" y="60"/>
                    </a:moveTo>
                    <a:lnTo>
                      <a:pt x="432" y="54"/>
                    </a:lnTo>
                    <a:lnTo>
                      <a:pt x="438" y="42"/>
                    </a:lnTo>
                    <a:lnTo>
                      <a:pt x="450" y="30"/>
                    </a:lnTo>
                    <a:lnTo>
                      <a:pt x="444" y="30"/>
                    </a:lnTo>
                    <a:lnTo>
                      <a:pt x="438" y="24"/>
                    </a:lnTo>
                    <a:lnTo>
                      <a:pt x="438" y="0"/>
                    </a:lnTo>
                    <a:lnTo>
                      <a:pt x="432" y="0"/>
                    </a:lnTo>
                    <a:lnTo>
                      <a:pt x="432" y="6"/>
                    </a:lnTo>
                    <a:lnTo>
                      <a:pt x="426" y="18"/>
                    </a:lnTo>
                    <a:lnTo>
                      <a:pt x="402" y="18"/>
                    </a:lnTo>
                    <a:lnTo>
                      <a:pt x="390" y="30"/>
                    </a:lnTo>
                    <a:lnTo>
                      <a:pt x="372" y="30"/>
                    </a:lnTo>
                    <a:lnTo>
                      <a:pt x="366" y="24"/>
                    </a:lnTo>
                    <a:lnTo>
                      <a:pt x="318" y="24"/>
                    </a:lnTo>
                    <a:lnTo>
                      <a:pt x="306" y="30"/>
                    </a:lnTo>
                    <a:lnTo>
                      <a:pt x="294" y="42"/>
                    </a:lnTo>
                    <a:lnTo>
                      <a:pt x="282" y="48"/>
                    </a:lnTo>
                    <a:lnTo>
                      <a:pt x="276" y="54"/>
                    </a:lnTo>
                    <a:lnTo>
                      <a:pt x="258" y="54"/>
                    </a:lnTo>
                    <a:lnTo>
                      <a:pt x="246" y="60"/>
                    </a:lnTo>
                    <a:lnTo>
                      <a:pt x="234" y="60"/>
                    </a:lnTo>
                    <a:lnTo>
                      <a:pt x="222" y="54"/>
                    </a:lnTo>
                    <a:lnTo>
                      <a:pt x="204" y="54"/>
                    </a:lnTo>
                    <a:lnTo>
                      <a:pt x="192" y="42"/>
                    </a:lnTo>
                    <a:lnTo>
                      <a:pt x="180" y="36"/>
                    </a:lnTo>
                    <a:lnTo>
                      <a:pt x="174" y="30"/>
                    </a:lnTo>
                    <a:lnTo>
                      <a:pt x="168" y="30"/>
                    </a:lnTo>
                    <a:lnTo>
                      <a:pt x="150" y="48"/>
                    </a:lnTo>
                    <a:lnTo>
                      <a:pt x="144" y="48"/>
                    </a:lnTo>
                    <a:lnTo>
                      <a:pt x="138" y="54"/>
                    </a:lnTo>
                    <a:lnTo>
                      <a:pt x="120" y="60"/>
                    </a:lnTo>
                    <a:lnTo>
                      <a:pt x="84" y="60"/>
                    </a:lnTo>
                    <a:lnTo>
                      <a:pt x="84" y="54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6" y="78"/>
                    </a:lnTo>
                    <a:lnTo>
                      <a:pt x="72" y="78"/>
                    </a:lnTo>
                    <a:lnTo>
                      <a:pt x="72" y="102"/>
                    </a:lnTo>
                    <a:lnTo>
                      <a:pt x="60" y="102"/>
                    </a:lnTo>
                    <a:lnTo>
                      <a:pt x="54" y="96"/>
                    </a:lnTo>
                    <a:lnTo>
                      <a:pt x="54" y="114"/>
                    </a:lnTo>
                    <a:lnTo>
                      <a:pt x="48" y="120"/>
                    </a:lnTo>
                    <a:lnTo>
                      <a:pt x="48" y="126"/>
                    </a:lnTo>
                    <a:lnTo>
                      <a:pt x="36" y="126"/>
                    </a:lnTo>
                    <a:lnTo>
                      <a:pt x="24" y="114"/>
                    </a:lnTo>
                    <a:lnTo>
                      <a:pt x="18" y="120"/>
                    </a:lnTo>
                    <a:lnTo>
                      <a:pt x="12" y="132"/>
                    </a:lnTo>
                    <a:lnTo>
                      <a:pt x="12" y="150"/>
                    </a:lnTo>
                    <a:lnTo>
                      <a:pt x="6" y="150"/>
                    </a:lnTo>
                    <a:lnTo>
                      <a:pt x="0" y="198"/>
                    </a:lnTo>
                    <a:lnTo>
                      <a:pt x="6" y="204"/>
                    </a:lnTo>
                    <a:lnTo>
                      <a:pt x="18" y="210"/>
                    </a:lnTo>
                    <a:lnTo>
                      <a:pt x="24" y="216"/>
                    </a:lnTo>
                    <a:lnTo>
                      <a:pt x="24" y="222"/>
                    </a:lnTo>
                    <a:lnTo>
                      <a:pt x="72" y="222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78" y="252"/>
                    </a:lnTo>
                    <a:lnTo>
                      <a:pt x="78" y="270"/>
                    </a:lnTo>
                    <a:lnTo>
                      <a:pt x="72" y="282"/>
                    </a:lnTo>
                    <a:lnTo>
                      <a:pt x="66" y="282"/>
                    </a:lnTo>
                    <a:lnTo>
                      <a:pt x="54" y="288"/>
                    </a:lnTo>
                    <a:lnTo>
                      <a:pt x="48" y="288"/>
                    </a:lnTo>
                    <a:lnTo>
                      <a:pt x="42" y="294"/>
                    </a:lnTo>
                    <a:lnTo>
                      <a:pt x="42" y="318"/>
                    </a:lnTo>
                    <a:lnTo>
                      <a:pt x="24" y="336"/>
                    </a:lnTo>
                    <a:lnTo>
                      <a:pt x="30" y="378"/>
                    </a:lnTo>
                    <a:lnTo>
                      <a:pt x="36" y="378"/>
                    </a:lnTo>
                    <a:lnTo>
                      <a:pt x="72" y="396"/>
                    </a:lnTo>
                    <a:lnTo>
                      <a:pt x="84" y="408"/>
                    </a:lnTo>
                    <a:lnTo>
                      <a:pt x="96" y="414"/>
                    </a:lnTo>
                    <a:lnTo>
                      <a:pt x="114" y="414"/>
                    </a:lnTo>
                    <a:lnTo>
                      <a:pt x="174" y="384"/>
                    </a:lnTo>
                    <a:lnTo>
                      <a:pt x="204" y="354"/>
                    </a:lnTo>
                    <a:lnTo>
                      <a:pt x="228" y="336"/>
                    </a:lnTo>
                    <a:lnTo>
                      <a:pt x="240" y="324"/>
                    </a:lnTo>
                    <a:lnTo>
                      <a:pt x="300" y="276"/>
                    </a:lnTo>
                    <a:lnTo>
                      <a:pt x="312" y="270"/>
                    </a:lnTo>
                    <a:lnTo>
                      <a:pt x="372" y="246"/>
                    </a:lnTo>
                    <a:lnTo>
                      <a:pt x="396" y="234"/>
                    </a:lnTo>
                    <a:lnTo>
                      <a:pt x="402" y="228"/>
                    </a:lnTo>
                    <a:lnTo>
                      <a:pt x="402" y="222"/>
                    </a:lnTo>
                    <a:lnTo>
                      <a:pt x="384" y="204"/>
                    </a:lnTo>
                    <a:lnTo>
                      <a:pt x="384" y="198"/>
                    </a:lnTo>
                    <a:lnTo>
                      <a:pt x="390" y="180"/>
                    </a:lnTo>
                    <a:lnTo>
                      <a:pt x="396" y="168"/>
                    </a:lnTo>
                    <a:lnTo>
                      <a:pt x="396" y="138"/>
                    </a:lnTo>
                    <a:lnTo>
                      <a:pt x="390" y="126"/>
                    </a:lnTo>
                    <a:lnTo>
                      <a:pt x="390" y="114"/>
                    </a:lnTo>
                    <a:lnTo>
                      <a:pt x="384" y="108"/>
                    </a:lnTo>
                    <a:lnTo>
                      <a:pt x="378" y="96"/>
                    </a:lnTo>
                    <a:lnTo>
                      <a:pt x="378" y="84"/>
                    </a:lnTo>
                    <a:lnTo>
                      <a:pt x="384" y="72"/>
                    </a:lnTo>
                    <a:lnTo>
                      <a:pt x="390" y="66"/>
                    </a:lnTo>
                    <a:lnTo>
                      <a:pt x="402" y="66"/>
                    </a:lnTo>
                    <a:lnTo>
                      <a:pt x="414" y="60"/>
                    </a:lnTo>
                    <a:lnTo>
                      <a:pt x="426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4" name="Sri Lanka" descr="© INSCALE GmbH, 18.06.2010"/>
              <p:cNvSpPr>
                <a:spLocks/>
              </p:cNvSpPr>
              <p:nvPr/>
            </p:nvSpPr>
            <p:spPr bwMode="auto">
              <a:xfrm>
                <a:off x="4099" y="2112"/>
                <a:ext cx="44" cy="78"/>
              </a:xfrm>
              <a:custGeom>
                <a:avLst/>
                <a:gdLst>
                  <a:gd name="T0" fmla="*/ 2147483647 w 174"/>
                  <a:gd name="T1" fmla="*/ 2147483647 h 306"/>
                  <a:gd name="T2" fmla="*/ 2147483647 w 174"/>
                  <a:gd name="T3" fmla="*/ 0 h 306"/>
                  <a:gd name="T4" fmla="*/ 2147483647 w 174"/>
                  <a:gd name="T5" fmla="*/ 0 h 306"/>
                  <a:gd name="T6" fmla="*/ 2147483647 w 174"/>
                  <a:gd name="T7" fmla="*/ 2147483647 h 306"/>
                  <a:gd name="T8" fmla="*/ 2147483647 w 174"/>
                  <a:gd name="T9" fmla="*/ 2147483647 h 306"/>
                  <a:gd name="T10" fmla="*/ 2147483647 w 174"/>
                  <a:gd name="T11" fmla="*/ 2147483647 h 306"/>
                  <a:gd name="T12" fmla="*/ 2147483647 w 174"/>
                  <a:gd name="T13" fmla="*/ 2147483647 h 306"/>
                  <a:gd name="T14" fmla="*/ 2147483647 w 174"/>
                  <a:gd name="T15" fmla="*/ 2147483647 h 306"/>
                  <a:gd name="T16" fmla="*/ 2147483647 w 174"/>
                  <a:gd name="T17" fmla="*/ 2147483647 h 306"/>
                  <a:gd name="T18" fmla="*/ 2147483647 w 174"/>
                  <a:gd name="T19" fmla="*/ 2147483647 h 306"/>
                  <a:gd name="T20" fmla="*/ 2147483647 w 174"/>
                  <a:gd name="T21" fmla="*/ 2147483647 h 306"/>
                  <a:gd name="T22" fmla="*/ 2147483647 w 174"/>
                  <a:gd name="T23" fmla="*/ 2147483647 h 306"/>
                  <a:gd name="T24" fmla="*/ 2147483647 w 174"/>
                  <a:gd name="T25" fmla="*/ 2147483647 h 306"/>
                  <a:gd name="T26" fmla="*/ 2147483647 w 174"/>
                  <a:gd name="T27" fmla="*/ 2147483647 h 306"/>
                  <a:gd name="T28" fmla="*/ 2147483647 w 174"/>
                  <a:gd name="T29" fmla="*/ 2147483647 h 306"/>
                  <a:gd name="T30" fmla="*/ 2147483647 w 174"/>
                  <a:gd name="T31" fmla="*/ 2147483647 h 306"/>
                  <a:gd name="T32" fmla="*/ 2147483647 w 174"/>
                  <a:gd name="T33" fmla="*/ 2147483647 h 306"/>
                  <a:gd name="T34" fmla="*/ 2147483647 w 174"/>
                  <a:gd name="T35" fmla="*/ 2147483647 h 306"/>
                  <a:gd name="T36" fmla="*/ 2147483647 w 174"/>
                  <a:gd name="T37" fmla="*/ 2147483647 h 306"/>
                  <a:gd name="T38" fmla="*/ 2147483647 w 174"/>
                  <a:gd name="T39" fmla="*/ 2147483647 h 306"/>
                  <a:gd name="T40" fmla="*/ 0 w 174"/>
                  <a:gd name="T41" fmla="*/ 2147483647 h 306"/>
                  <a:gd name="T42" fmla="*/ 0 w 174"/>
                  <a:gd name="T43" fmla="*/ 2147483647 h 306"/>
                  <a:gd name="T44" fmla="*/ 2147483647 w 174"/>
                  <a:gd name="T45" fmla="*/ 2147483647 h 306"/>
                  <a:gd name="T46" fmla="*/ 2147483647 w 174"/>
                  <a:gd name="T47" fmla="*/ 2147483647 h 306"/>
                  <a:gd name="T48" fmla="*/ 2147483647 w 174"/>
                  <a:gd name="T49" fmla="*/ 2147483647 h 306"/>
                  <a:gd name="T50" fmla="*/ 2147483647 w 174"/>
                  <a:gd name="T51" fmla="*/ 2147483647 h 306"/>
                  <a:gd name="T52" fmla="*/ 2147483647 w 174"/>
                  <a:gd name="T53" fmla="*/ 2147483647 h 306"/>
                  <a:gd name="T54" fmla="*/ 0 w 174"/>
                  <a:gd name="T55" fmla="*/ 2147483647 h 306"/>
                  <a:gd name="T56" fmla="*/ 2147483647 w 174"/>
                  <a:gd name="T57" fmla="*/ 2147483647 h 306"/>
                  <a:gd name="T58" fmla="*/ 2147483647 w 174"/>
                  <a:gd name="T59" fmla="*/ 2147483647 h 30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4"/>
                  <a:gd name="T91" fmla="*/ 0 h 306"/>
                  <a:gd name="T92" fmla="*/ 174 w 174"/>
                  <a:gd name="T93" fmla="*/ 306 h 30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4" h="306">
                    <a:moveTo>
                      <a:pt x="24" y="6"/>
                    </a:moveTo>
                    <a:lnTo>
                      <a:pt x="36" y="0"/>
                    </a:lnTo>
                    <a:lnTo>
                      <a:pt x="48" y="0"/>
                    </a:lnTo>
                    <a:lnTo>
                      <a:pt x="66" y="6"/>
                    </a:lnTo>
                    <a:lnTo>
                      <a:pt x="78" y="12"/>
                    </a:lnTo>
                    <a:lnTo>
                      <a:pt x="114" y="66"/>
                    </a:lnTo>
                    <a:lnTo>
                      <a:pt x="132" y="84"/>
                    </a:lnTo>
                    <a:lnTo>
                      <a:pt x="126" y="120"/>
                    </a:lnTo>
                    <a:lnTo>
                      <a:pt x="150" y="114"/>
                    </a:lnTo>
                    <a:lnTo>
                      <a:pt x="156" y="168"/>
                    </a:lnTo>
                    <a:lnTo>
                      <a:pt x="162" y="174"/>
                    </a:lnTo>
                    <a:lnTo>
                      <a:pt x="168" y="198"/>
                    </a:lnTo>
                    <a:lnTo>
                      <a:pt x="174" y="228"/>
                    </a:lnTo>
                    <a:lnTo>
                      <a:pt x="174" y="258"/>
                    </a:lnTo>
                    <a:lnTo>
                      <a:pt x="156" y="276"/>
                    </a:lnTo>
                    <a:lnTo>
                      <a:pt x="120" y="294"/>
                    </a:lnTo>
                    <a:lnTo>
                      <a:pt x="84" y="306"/>
                    </a:lnTo>
                    <a:lnTo>
                      <a:pt x="48" y="306"/>
                    </a:lnTo>
                    <a:lnTo>
                      <a:pt x="24" y="282"/>
                    </a:lnTo>
                    <a:lnTo>
                      <a:pt x="12" y="240"/>
                    </a:lnTo>
                    <a:lnTo>
                      <a:pt x="0" y="192"/>
                    </a:lnTo>
                    <a:lnTo>
                      <a:pt x="0" y="156"/>
                    </a:lnTo>
                    <a:lnTo>
                      <a:pt x="12" y="138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30" y="102"/>
                    </a:lnTo>
                    <a:lnTo>
                      <a:pt x="30" y="78"/>
                    </a:lnTo>
                    <a:lnTo>
                      <a:pt x="0" y="36"/>
                    </a:lnTo>
                    <a:lnTo>
                      <a:pt x="24" y="3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5" name="Saudi Arabia" descr="© INSCALE GmbH, 18.06.2010"/>
              <p:cNvSpPr>
                <a:spLocks/>
              </p:cNvSpPr>
              <p:nvPr/>
            </p:nvSpPr>
            <p:spPr bwMode="auto">
              <a:xfrm>
                <a:off x="3269" y="1647"/>
                <a:ext cx="380" cy="326"/>
              </a:xfrm>
              <a:custGeom>
                <a:avLst/>
                <a:gdLst>
                  <a:gd name="T0" fmla="*/ 2147483647 w 1488"/>
                  <a:gd name="T1" fmla="*/ 2147483647 h 1278"/>
                  <a:gd name="T2" fmla="*/ 2147483647 w 1488"/>
                  <a:gd name="T3" fmla="*/ 2147483647 h 1278"/>
                  <a:gd name="T4" fmla="*/ 2147483647 w 1488"/>
                  <a:gd name="T5" fmla="*/ 2147483647 h 1278"/>
                  <a:gd name="T6" fmla="*/ 2147483647 w 1488"/>
                  <a:gd name="T7" fmla="*/ 2147483647 h 1278"/>
                  <a:gd name="T8" fmla="*/ 2147483647 w 1488"/>
                  <a:gd name="T9" fmla="*/ 2147483647 h 1278"/>
                  <a:gd name="T10" fmla="*/ 2147483647 w 1488"/>
                  <a:gd name="T11" fmla="*/ 2147483647 h 1278"/>
                  <a:gd name="T12" fmla="*/ 2147483647 w 1488"/>
                  <a:gd name="T13" fmla="*/ 2147483647 h 1278"/>
                  <a:gd name="T14" fmla="*/ 2147483647 w 1488"/>
                  <a:gd name="T15" fmla="*/ 2147483647 h 1278"/>
                  <a:gd name="T16" fmla="*/ 2147483647 w 1488"/>
                  <a:gd name="T17" fmla="*/ 2147483647 h 1278"/>
                  <a:gd name="T18" fmla="*/ 2147483647 w 1488"/>
                  <a:gd name="T19" fmla="*/ 2147483647 h 1278"/>
                  <a:gd name="T20" fmla="*/ 2147483647 w 1488"/>
                  <a:gd name="T21" fmla="*/ 2147483647 h 1278"/>
                  <a:gd name="T22" fmla="*/ 2147483647 w 1488"/>
                  <a:gd name="T23" fmla="*/ 2147483647 h 1278"/>
                  <a:gd name="T24" fmla="*/ 2147483647 w 1488"/>
                  <a:gd name="T25" fmla="*/ 2147483647 h 1278"/>
                  <a:gd name="T26" fmla="*/ 2147483647 w 1488"/>
                  <a:gd name="T27" fmla="*/ 2147483647 h 1278"/>
                  <a:gd name="T28" fmla="*/ 2147483647 w 1488"/>
                  <a:gd name="T29" fmla="*/ 2147483647 h 1278"/>
                  <a:gd name="T30" fmla="*/ 2147483647 w 1488"/>
                  <a:gd name="T31" fmla="*/ 2147483647 h 1278"/>
                  <a:gd name="T32" fmla="*/ 2147483647 w 1488"/>
                  <a:gd name="T33" fmla="*/ 2147483647 h 1278"/>
                  <a:gd name="T34" fmla="*/ 2147483647 w 1488"/>
                  <a:gd name="T35" fmla="*/ 2147483647 h 1278"/>
                  <a:gd name="T36" fmla="*/ 2147483647 w 1488"/>
                  <a:gd name="T37" fmla="*/ 2147483647 h 1278"/>
                  <a:gd name="T38" fmla="*/ 2147483647 w 1488"/>
                  <a:gd name="T39" fmla="*/ 0 h 1278"/>
                  <a:gd name="T40" fmla="*/ 2147483647 w 1488"/>
                  <a:gd name="T41" fmla="*/ 2147483647 h 1278"/>
                  <a:gd name="T42" fmla="*/ 2147483647 w 1488"/>
                  <a:gd name="T43" fmla="*/ 2147483647 h 1278"/>
                  <a:gd name="T44" fmla="*/ 2147483647 w 1488"/>
                  <a:gd name="T45" fmla="*/ 2147483647 h 1278"/>
                  <a:gd name="T46" fmla="*/ 2147483647 w 1488"/>
                  <a:gd name="T47" fmla="*/ 2147483647 h 1278"/>
                  <a:gd name="T48" fmla="*/ 2147483647 w 1488"/>
                  <a:gd name="T49" fmla="*/ 2147483647 h 1278"/>
                  <a:gd name="T50" fmla="*/ 2147483647 w 1488"/>
                  <a:gd name="T51" fmla="*/ 2147483647 h 1278"/>
                  <a:gd name="T52" fmla="*/ 2147483647 w 1488"/>
                  <a:gd name="T53" fmla="*/ 2147483647 h 1278"/>
                  <a:gd name="T54" fmla="*/ 2147483647 w 1488"/>
                  <a:gd name="T55" fmla="*/ 2147483647 h 1278"/>
                  <a:gd name="T56" fmla="*/ 2147483647 w 1488"/>
                  <a:gd name="T57" fmla="*/ 2147483647 h 1278"/>
                  <a:gd name="T58" fmla="*/ 2147483647 w 1488"/>
                  <a:gd name="T59" fmla="*/ 2147483647 h 1278"/>
                  <a:gd name="T60" fmla="*/ 2147483647 w 1488"/>
                  <a:gd name="T61" fmla="*/ 2147483647 h 1278"/>
                  <a:gd name="T62" fmla="*/ 0 w 1488"/>
                  <a:gd name="T63" fmla="*/ 2147483647 h 1278"/>
                  <a:gd name="T64" fmla="*/ 2147483647 w 1488"/>
                  <a:gd name="T65" fmla="*/ 2147483647 h 1278"/>
                  <a:gd name="T66" fmla="*/ 2147483647 w 1488"/>
                  <a:gd name="T67" fmla="*/ 2147483647 h 1278"/>
                  <a:gd name="T68" fmla="*/ 2147483647 w 1488"/>
                  <a:gd name="T69" fmla="*/ 2147483647 h 1278"/>
                  <a:gd name="T70" fmla="*/ 2147483647 w 1488"/>
                  <a:gd name="T71" fmla="*/ 2147483647 h 1278"/>
                  <a:gd name="T72" fmla="*/ 2147483647 w 1488"/>
                  <a:gd name="T73" fmla="*/ 2147483647 h 1278"/>
                  <a:gd name="T74" fmla="*/ 2147483647 w 1488"/>
                  <a:gd name="T75" fmla="*/ 2147483647 h 1278"/>
                  <a:gd name="T76" fmla="*/ 2147483647 w 1488"/>
                  <a:gd name="T77" fmla="*/ 2147483647 h 1278"/>
                  <a:gd name="T78" fmla="*/ 2147483647 w 1488"/>
                  <a:gd name="T79" fmla="*/ 2147483647 h 1278"/>
                  <a:gd name="T80" fmla="*/ 2147483647 w 1488"/>
                  <a:gd name="T81" fmla="*/ 2147483647 h 1278"/>
                  <a:gd name="T82" fmla="*/ 2147483647 w 1488"/>
                  <a:gd name="T83" fmla="*/ 2147483647 h 1278"/>
                  <a:gd name="T84" fmla="*/ 2147483647 w 1488"/>
                  <a:gd name="T85" fmla="*/ 2147483647 h 1278"/>
                  <a:gd name="T86" fmla="*/ 2147483647 w 1488"/>
                  <a:gd name="T87" fmla="*/ 2147483647 h 1278"/>
                  <a:gd name="T88" fmla="*/ 2147483647 w 1488"/>
                  <a:gd name="T89" fmla="*/ 2147483647 h 1278"/>
                  <a:gd name="T90" fmla="*/ 2147483647 w 1488"/>
                  <a:gd name="T91" fmla="*/ 2147483647 h 1278"/>
                  <a:gd name="T92" fmla="*/ 2147483647 w 1488"/>
                  <a:gd name="T93" fmla="*/ 2147483647 h 1278"/>
                  <a:gd name="T94" fmla="*/ 2147483647 w 1488"/>
                  <a:gd name="T95" fmla="*/ 2147483647 h 1278"/>
                  <a:gd name="T96" fmla="*/ 2147483647 w 1488"/>
                  <a:gd name="T97" fmla="*/ 2147483647 h 1278"/>
                  <a:gd name="T98" fmla="*/ 2147483647 w 1488"/>
                  <a:gd name="T99" fmla="*/ 2147483647 h 1278"/>
                  <a:gd name="T100" fmla="*/ 2147483647 w 1488"/>
                  <a:gd name="T101" fmla="*/ 2147483647 h 1278"/>
                  <a:gd name="T102" fmla="*/ 2147483647 w 1488"/>
                  <a:gd name="T103" fmla="*/ 2147483647 h 1278"/>
                  <a:gd name="T104" fmla="*/ 2147483647 w 1488"/>
                  <a:gd name="T105" fmla="*/ 2147483647 h 1278"/>
                  <a:gd name="T106" fmla="*/ 2147483647 w 1488"/>
                  <a:gd name="T107" fmla="*/ 2147483647 h 1278"/>
                  <a:gd name="T108" fmla="*/ 2147483647 w 1488"/>
                  <a:gd name="T109" fmla="*/ 2147483647 h 1278"/>
                  <a:gd name="T110" fmla="*/ 2147483647 w 1488"/>
                  <a:gd name="T111" fmla="*/ 2147483647 h 1278"/>
                  <a:gd name="T112" fmla="*/ 2147483647 w 1488"/>
                  <a:gd name="T113" fmla="*/ 2147483647 h 1278"/>
                  <a:gd name="T114" fmla="*/ 2147483647 w 1488"/>
                  <a:gd name="T115" fmla="*/ 2147483647 h 1278"/>
                  <a:gd name="T116" fmla="*/ 2147483647 w 1488"/>
                  <a:gd name="T117" fmla="*/ 2147483647 h 127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488"/>
                  <a:gd name="T178" fmla="*/ 0 h 1278"/>
                  <a:gd name="T179" fmla="*/ 1488 w 1488"/>
                  <a:gd name="T180" fmla="*/ 1278 h 127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488" h="1278">
                    <a:moveTo>
                      <a:pt x="1464" y="792"/>
                    </a:moveTo>
                    <a:lnTo>
                      <a:pt x="1464" y="780"/>
                    </a:lnTo>
                    <a:lnTo>
                      <a:pt x="1458" y="774"/>
                    </a:lnTo>
                    <a:lnTo>
                      <a:pt x="1416" y="768"/>
                    </a:lnTo>
                    <a:lnTo>
                      <a:pt x="1320" y="756"/>
                    </a:lnTo>
                    <a:lnTo>
                      <a:pt x="1284" y="750"/>
                    </a:lnTo>
                    <a:lnTo>
                      <a:pt x="1266" y="750"/>
                    </a:lnTo>
                    <a:lnTo>
                      <a:pt x="1260" y="738"/>
                    </a:lnTo>
                    <a:lnTo>
                      <a:pt x="1248" y="732"/>
                    </a:lnTo>
                    <a:lnTo>
                      <a:pt x="1242" y="720"/>
                    </a:lnTo>
                    <a:lnTo>
                      <a:pt x="1218" y="696"/>
                    </a:lnTo>
                    <a:lnTo>
                      <a:pt x="1206" y="672"/>
                    </a:lnTo>
                    <a:lnTo>
                      <a:pt x="1188" y="654"/>
                    </a:lnTo>
                    <a:lnTo>
                      <a:pt x="1188" y="642"/>
                    </a:lnTo>
                    <a:lnTo>
                      <a:pt x="1182" y="636"/>
                    </a:lnTo>
                    <a:lnTo>
                      <a:pt x="1182" y="618"/>
                    </a:lnTo>
                    <a:lnTo>
                      <a:pt x="1176" y="624"/>
                    </a:lnTo>
                    <a:lnTo>
                      <a:pt x="1164" y="612"/>
                    </a:lnTo>
                    <a:lnTo>
                      <a:pt x="1146" y="612"/>
                    </a:lnTo>
                    <a:lnTo>
                      <a:pt x="1140" y="600"/>
                    </a:lnTo>
                    <a:lnTo>
                      <a:pt x="1134" y="594"/>
                    </a:lnTo>
                    <a:lnTo>
                      <a:pt x="1128" y="582"/>
                    </a:lnTo>
                    <a:lnTo>
                      <a:pt x="1122" y="564"/>
                    </a:lnTo>
                    <a:lnTo>
                      <a:pt x="1116" y="552"/>
                    </a:lnTo>
                    <a:lnTo>
                      <a:pt x="1116" y="540"/>
                    </a:lnTo>
                    <a:lnTo>
                      <a:pt x="1110" y="534"/>
                    </a:lnTo>
                    <a:lnTo>
                      <a:pt x="1098" y="528"/>
                    </a:lnTo>
                    <a:lnTo>
                      <a:pt x="1086" y="516"/>
                    </a:lnTo>
                    <a:lnTo>
                      <a:pt x="1074" y="510"/>
                    </a:lnTo>
                    <a:lnTo>
                      <a:pt x="1068" y="498"/>
                    </a:lnTo>
                    <a:lnTo>
                      <a:pt x="1068" y="462"/>
                    </a:lnTo>
                    <a:lnTo>
                      <a:pt x="1062" y="450"/>
                    </a:lnTo>
                    <a:lnTo>
                      <a:pt x="1062" y="438"/>
                    </a:lnTo>
                    <a:lnTo>
                      <a:pt x="1050" y="426"/>
                    </a:lnTo>
                    <a:lnTo>
                      <a:pt x="1002" y="402"/>
                    </a:lnTo>
                    <a:lnTo>
                      <a:pt x="996" y="396"/>
                    </a:lnTo>
                    <a:lnTo>
                      <a:pt x="990" y="384"/>
                    </a:lnTo>
                    <a:lnTo>
                      <a:pt x="990" y="360"/>
                    </a:lnTo>
                    <a:lnTo>
                      <a:pt x="972" y="342"/>
                    </a:lnTo>
                    <a:lnTo>
                      <a:pt x="966" y="330"/>
                    </a:lnTo>
                    <a:lnTo>
                      <a:pt x="960" y="324"/>
                    </a:lnTo>
                    <a:lnTo>
                      <a:pt x="960" y="300"/>
                    </a:lnTo>
                    <a:lnTo>
                      <a:pt x="954" y="300"/>
                    </a:lnTo>
                    <a:lnTo>
                      <a:pt x="948" y="294"/>
                    </a:lnTo>
                    <a:lnTo>
                      <a:pt x="882" y="294"/>
                    </a:lnTo>
                    <a:lnTo>
                      <a:pt x="876" y="288"/>
                    </a:lnTo>
                    <a:lnTo>
                      <a:pt x="876" y="252"/>
                    </a:lnTo>
                    <a:lnTo>
                      <a:pt x="852" y="246"/>
                    </a:lnTo>
                    <a:lnTo>
                      <a:pt x="804" y="246"/>
                    </a:lnTo>
                    <a:lnTo>
                      <a:pt x="750" y="240"/>
                    </a:lnTo>
                    <a:lnTo>
                      <a:pt x="684" y="240"/>
                    </a:lnTo>
                    <a:lnTo>
                      <a:pt x="492" y="96"/>
                    </a:lnTo>
                    <a:lnTo>
                      <a:pt x="480" y="90"/>
                    </a:lnTo>
                    <a:lnTo>
                      <a:pt x="474" y="84"/>
                    </a:lnTo>
                    <a:lnTo>
                      <a:pt x="426" y="60"/>
                    </a:lnTo>
                    <a:lnTo>
                      <a:pt x="414" y="48"/>
                    </a:lnTo>
                    <a:lnTo>
                      <a:pt x="402" y="42"/>
                    </a:lnTo>
                    <a:lnTo>
                      <a:pt x="372" y="12"/>
                    </a:lnTo>
                    <a:lnTo>
                      <a:pt x="306" y="12"/>
                    </a:lnTo>
                    <a:lnTo>
                      <a:pt x="294" y="0"/>
                    </a:lnTo>
                    <a:lnTo>
                      <a:pt x="288" y="6"/>
                    </a:lnTo>
                    <a:lnTo>
                      <a:pt x="276" y="12"/>
                    </a:lnTo>
                    <a:lnTo>
                      <a:pt x="270" y="12"/>
                    </a:lnTo>
                    <a:lnTo>
                      <a:pt x="264" y="18"/>
                    </a:lnTo>
                    <a:lnTo>
                      <a:pt x="252" y="24"/>
                    </a:lnTo>
                    <a:lnTo>
                      <a:pt x="210" y="24"/>
                    </a:lnTo>
                    <a:lnTo>
                      <a:pt x="198" y="48"/>
                    </a:lnTo>
                    <a:lnTo>
                      <a:pt x="132" y="48"/>
                    </a:lnTo>
                    <a:lnTo>
                      <a:pt x="120" y="54"/>
                    </a:lnTo>
                    <a:lnTo>
                      <a:pt x="108" y="54"/>
                    </a:lnTo>
                    <a:lnTo>
                      <a:pt x="108" y="60"/>
                    </a:lnTo>
                    <a:lnTo>
                      <a:pt x="132" y="60"/>
                    </a:lnTo>
                    <a:lnTo>
                      <a:pt x="144" y="66"/>
                    </a:lnTo>
                    <a:lnTo>
                      <a:pt x="156" y="66"/>
                    </a:lnTo>
                    <a:lnTo>
                      <a:pt x="180" y="90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198" y="132"/>
                    </a:lnTo>
                    <a:lnTo>
                      <a:pt x="192" y="138"/>
                    </a:lnTo>
                    <a:lnTo>
                      <a:pt x="192" y="150"/>
                    </a:lnTo>
                    <a:lnTo>
                      <a:pt x="186" y="156"/>
                    </a:lnTo>
                    <a:lnTo>
                      <a:pt x="180" y="168"/>
                    </a:lnTo>
                    <a:lnTo>
                      <a:pt x="174" y="174"/>
                    </a:lnTo>
                    <a:lnTo>
                      <a:pt x="162" y="180"/>
                    </a:lnTo>
                    <a:lnTo>
                      <a:pt x="150" y="180"/>
                    </a:lnTo>
                    <a:lnTo>
                      <a:pt x="138" y="186"/>
                    </a:lnTo>
                    <a:lnTo>
                      <a:pt x="132" y="186"/>
                    </a:lnTo>
                    <a:lnTo>
                      <a:pt x="120" y="198"/>
                    </a:lnTo>
                    <a:lnTo>
                      <a:pt x="120" y="210"/>
                    </a:lnTo>
                    <a:lnTo>
                      <a:pt x="108" y="234"/>
                    </a:lnTo>
                    <a:lnTo>
                      <a:pt x="96" y="246"/>
                    </a:lnTo>
                    <a:lnTo>
                      <a:pt x="60" y="246"/>
                    </a:lnTo>
                    <a:lnTo>
                      <a:pt x="36" y="234"/>
                    </a:lnTo>
                    <a:lnTo>
                      <a:pt x="6" y="234"/>
                    </a:lnTo>
                    <a:lnTo>
                      <a:pt x="6" y="264"/>
                    </a:lnTo>
                    <a:lnTo>
                      <a:pt x="0" y="306"/>
                    </a:lnTo>
                    <a:lnTo>
                      <a:pt x="0" y="348"/>
                    </a:lnTo>
                    <a:lnTo>
                      <a:pt x="6" y="372"/>
                    </a:lnTo>
                    <a:lnTo>
                      <a:pt x="24" y="378"/>
                    </a:lnTo>
                    <a:lnTo>
                      <a:pt x="36" y="390"/>
                    </a:lnTo>
                    <a:lnTo>
                      <a:pt x="54" y="390"/>
                    </a:lnTo>
                    <a:lnTo>
                      <a:pt x="72" y="408"/>
                    </a:lnTo>
                    <a:lnTo>
                      <a:pt x="90" y="438"/>
                    </a:lnTo>
                    <a:lnTo>
                      <a:pt x="102" y="474"/>
                    </a:lnTo>
                    <a:lnTo>
                      <a:pt x="120" y="504"/>
                    </a:lnTo>
                    <a:lnTo>
                      <a:pt x="132" y="516"/>
                    </a:lnTo>
                    <a:lnTo>
                      <a:pt x="150" y="528"/>
                    </a:lnTo>
                    <a:lnTo>
                      <a:pt x="162" y="540"/>
                    </a:lnTo>
                    <a:lnTo>
                      <a:pt x="174" y="558"/>
                    </a:lnTo>
                    <a:lnTo>
                      <a:pt x="180" y="570"/>
                    </a:lnTo>
                    <a:lnTo>
                      <a:pt x="186" y="594"/>
                    </a:lnTo>
                    <a:lnTo>
                      <a:pt x="192" y="612"/>
                    </a:lnTo>
                    <a:lnTo>
                      <a:pt x="198" y="636"/>
                    </a:lnTo>
                    <a:lnTo>
                      <a:pt x="210" y="648"/>
                    </a:lnTo>
                    <a:lnTo>
                      <a:pt x="234" y="660"/>
                    </a:lnTo>
                    <a:lnTo>
                      <a:pt x="264" y="660"/>
                    </a:lnTo>
                    <a:lnTo>
                      <a:pt x="282" y="666"/>
                    </a:lnTo>
                    <a:lnTo>
                      <a:pt x="294" y="678"/>
                    </a:lnTo>
                    <a:lnTo>
                      <a:pt x="312" y="708"/>
                    </a:lnTo>
                    <a:lnTo>
                      <a:pt x="330" y="756"/>
                    </a:lnTo>
                    <a:lnTo>
                      <a:pt x="336" y="804"/>
                    </a:lnTo>
                    <a:lnTo>
                      <a:pt x="342" y="840"/>
                    </a:lnTo>
                    <a:lnTo>
                      <a:pt x="348" y="870"/>
                    </a:lnTo>
                    <a:lnTo>
                      <a:pt x="366" y="906"/>
                    </a:lnTo>
                    <a:lnTo>
                      <a:pt x="384" y="924"/>
                    </a:lnTo>
                    <a:lnTo>
                      <a:pt x="390" y="936"/>
                    </a:lnTo>
                    <a:lnTo>
                      <a:pt x="414" y="936"/>
                    </a:lnTo>
                    <a:lnTo>
                      <a:pt x="438" y="948"/>
                    </a:lnTo>
                    <a:lnTo>
                      <a:pt x="456" y="972"/>
                    </a:lnTo>
                    <a:lnTo>
                      <a:pt x="480" y="1008"/>
                    </a:lnTo>
                    <a:lnTo>
                      <a:pt x="504" y="1056"/>
                    </a:lnTo>
                    <a:lnTo>
                      <a:pt x="552" y="1128"/>
                    </a:lnTo>
                    <a:lnTo>
                      <a:pt x="582" y="1170"/>
                    </a:lnTo>
                    <a:lnTo>
                      <a:pt x="606" y="1206"/>
                    </a:lnTo>
                    <a:lnTo>
                      <a:pt x="618" y="1236"/>
                    </a:lnTo>
                    <a:lnTo>
                      <a:pt x="618" y="1266"/>
                    </a:lnTo>
                    <a:lnTo>
                      <a:pt x="612" y="1278"/>
                    </a:lnTo>
                    <a:lnTo>
                      <a:pt x="624" y="1266"/>
                    </a:lnTo>
                    <a:lnTo>
                      <a:pt x="630" y="1254"/>
                    </a:lnTo>
                    <a:lnTo>
                      <a:pt x="636" y="1248"/>
                    </a:lnTo>
                    <a:lnTo>
                      <a:pt x="636" y="1200"/>
                    </a:lnTo>
                    <a:lnTo>
                      <a:pt x="642" y="1188"/>
                    </a:lnTo>
                    <a:lnTo>
                      <a:pt x="648" y="1182"/>
                    </a:lnTo>
                    <a:lnTo>
                      <a:pt x="654" y="1182"/>
                    </a:lnTo>
                    <a:lnTo>
                      <a:pt x="672" y="1200"/>
                    </a:lnTo>
                    <a:lnTo>
                      <a:pt x="696" y="1194"/>
                    </a:lnTo>
                    <a:lnTo>
                      <a:pt x="702" y="1188"/>
                    </a:lnTo>
                    <a:lnTo>
                      <a:pt x="792" y="1188"/>
                    </a:lnTo>
                    <a:lnTo>
                      <a:pt x="804" y="1194"/>
                    </a:lnTo>
                    <a:lnTo>
                      <a:pt x="810" y="1200"/>
                    </a:lnTo>
                    <a:lnTo>
                      <a:pt x="888" y="1200"/>
                    </a:lnTo>
                    <a:lnTo>
                      <a:pt x="894" y="1206"/>
                    </a:lnTo>
                    <a:lnTo>
                      <a:pt x="900" y="1218"/>
                    </a:lnTo>
                    <a:lnTo>
                      <a:pt x="912" y="1224"/>
                    </a:lnTo>
                    <a:lnTo>
                      <a:pt x="924" y="1224"/>
                    </a:lnTo>
                    <a:lnTo>
                      <a:pt x="930" y="1212"/>
                    </a:lnTo>
                    <a:lnTo>
                      <a:pt x="936" y="1206"/>
                    </a:lnTo>
                    <a:lnTo>
                      <a:pt x="936" y="1188"/>
                    </a:lnTo>
                    <a:lnTo>
                      <a:pt x="942" y="1176"/>
                    </a:lnTo>
                    <a:lnTo>
                      <a:pt x="948" y="1170"/>
                    </a:lnTo>
                    <a:lnTo>
                      <a:pt x="954" y="1158"/>
                    </a:lnTo>
                    <a:lnTo>
                      <a:pt x="966" y="1146"/>
                    </a:lnTo>
                    <a:lnTo>
                      <a:pt x="972" y="1134"/>
                    </a:lnTo>
                    <a:lnTo>
                      <a:pt x="990" y="1116"/>
                    </a:lnTo>
                    <a:lnTo>
                      <a:pt x="1020" y="1098"/>
                    </a:lnTo>
                    <a:lnTo>
                      <a:pt x="1050" y="1092"/>
                    </a:lnTo>
                    <a:lnTo>
                      <a:pt x="1068" y="1086"/>
                    </a:lnTo>
                    <a:lnTo>
                      <a:pt x="1092" y="1086"/>
                    </a:lnTo>
                    <a:lnTo>
                      <a:pt x="1140" y="1080"/>
                    </a:lnTo>
                    <a:lnTo>
                      <a:pt x="1188" y="1068"/>
                    </a:lnTo>
                    <a:lnTo>
                      <a:pt x="1230" y="1062"/>
                    </a:lnTo>
                    <a:lnTo>
                      <a:pt x="1248" y="1062"/>
                    </a:lnTo>
                    <a:lnTo>
                      <a:pt x="1452" y="990"/>
                    </a:lnTo>
                    <a:lnTo>
                      <a:pt x="1488" y="816"/>
                    </a:lnTo>
                    <a:lnTo>
                      <a:pt x="1482" y="810"/>
                    </a:lnTo>
                    <a:lnTo>
                      <a:pt x="1470" y="804"/>
                    </a:lnTo>
                    <a:lnTo>
                      <a:pt x="1464" y="798"/>
                    </a:lnTo>
                    <a:lnTo>
                      <a:pt x="1464" y="79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6" name="Russia (Urup,Simushir)" descr="© INSCALE GmbH, 18.06.2010"/>
              <p:cNvSpPr>
                <a:spLocks noEditPoints="1"/>
              </p:cNvSpPr>
              <p:nvPr/>
            </p:nvSpPr>
            <p:spPr bwMode="auto">
              <a:xfrm>
                <a:off x="5061" y="1103"/>
                <a:ext cx="77" cy="306"/>
              </a:xfrm>
              <a:custGeom>
                <a:avLst/>
                <a:gdLst>
                  <a:gd name="T0" fmla="*/ 0 w 300"/>
                  <a:gd name="T1" fmla="*/ 2147483647 h 1194"/>
                  <a:gd name="T2" fmla="*/ 2147483647 w 300"/>
                  <a:gd name="T3" fmla="*/ 2147483647 h 1194"/>
                  <a:gd name="T4" fmla="*/ 2147483647 w 300"/>
                  <a:gd name="T5" fmla="*/ 2147483647 h 1194"/>
                  <a:gd name="T6" fmla="*/ 2147483647 w 300"/>
                  <a:gd name="T7" fmla="*/ 2147483647 h 1194"/>
                  <a:gd name="T8" fmla="*/ 0 w 300"/>
                  <a:gd name="T9" fmla="*/ 2147483647 h 1194"/>
                  <a:gd name="T10" fmla="*/ 2147483647 w 300"/>
                  <a:gd name="T11" fmla="*/ 2147483647 h 1194"/>
                  <a:gd name="T12" fmla="*/ 2147483647 w 300"/>
                  <a:gd name="T13" fmla="*/ 2147483647 h 1194"/>
                  <a:gd name="T14" fmla="*/ 2147483647 w 300"/>
                  <a:gd name="T15" fmla="*/ 2147483647 h 1194"/>
                  <a:gd name="T16" fmla="*/ 2147483647 w 300"/>
                  <a:gd name="T17" fmla="*/ 2147483647 h 1194"/>
                  <a:gd name="T18" fmla="*/ 2147483647 w 300"/>
                  <a:gd name="T19" fmla="*/ 2147483647 h 1194"/>
                  <a:gd name="T20" fmla="*/ 2147483647 w 300"/>
                  <a:gd name="T21" fmla="*/ 2147483647 h 1194"/>
                  <a:gd name="T22" fmla="*/ 2147483647 w 300"/>
                  <a:gd name="T23" fmla="*/ 2147483647 h 1194"/>
                  <a:gd name="T24" fmla="*/ 2147483647 w 300"/>
                  <a:gd name="T25" fmla="*/ 2147483647 h 1194"/>
                  <a:gd name="T26" fmla="*/ 2147483647 w 300"/>
                  <a:gd name="T27" fmla="*/ 2147483647 h 1194"/>
                  <a:gd name="T28" fmla="*/ 2147483647 w 300"/>
                  <a:gd name="T29" fmla="*/ 2147483647 h 1194"/>
                  <a:gd name="T30" fmla="*/ 2147483647 w 300"/>
                  <a:gd name="T31" fmla="*/ 2147483647 h 1194"/>
                  <a:gd name="T32" fmla="*/ 2147483647 w 300"/>
                  <a:gd name="T33" fmla="*/ 2147483647 h 1194"/>
                  <a:gd name="T34" fmla="*/ 2147483647 w 300"/>
                  <a:gd name="T35" fmla="*/ 2147483647 h 1194"/>
                  <a:gd name="T36" fmla="*/ 2147483647 w 300"/>
                  <a:gd name="T37" fmla="*/ 2147483647 h 1194"/>
                  <a:gd name="T38" fmla="*/ 2147483647 w 300"/>
                  <a:gd name="T39" fmla="*/ 2147483647 h 1194"/>
                  <a:gd name="T40" fmla="*/ 2147483647 w 300"/>
                  <a:gd name="T41" fmla="*/ 2147483647 h 1194"/>
                  <a:gd name="T42" fmla="*/ 2147483647 w 300"/>
                  <a:gd name="T43" fmla="*/ 2147483647 h 1194"/>
                  <a:gd name="T44" fmla="*/ 2147483647 w 300"/>
                  <a:gd name="T45" fmla="*/ 2147483647 h 1194"/>
                  <a:gd name="T46" fmla="*/ 2147483647 w 300"/>
                  <a:gd name="T47" fmla="*/ 2147483647 h 1194"/>
                  <a:gd name="T48" fmla="*/ 2147483647 w 300"/>
                  <a:gd name="T49" fmla="*/ 2147483647 h 1194"/>
                  <a:gd name="T50" fmla="*/ 2147483647 w 300"/>
                  <a:gd name="T51" fmla="*/ 2147483647 h 1194"/>
                  <a:gd name="T52" fmla="*/ 2147483647 w 300"/>
                  <a:gd name="T53" fmla="*/ 2147483647 h 1194"/>
                  <a:gd name="T54" fmla="*/ 2147483647 w 300"/>
                  <a:gd name="T55" fmla="*/ 2147483647 h 1194"/>
                  <a:gd name="T56" fmla="*/ 2147483647 w 300"/>
                  <a:gd name="T57" fmla="*/ 2147483647 h 1194"/>
                  <a:gd name="T58" fmla="*/ 2147483647 w 300"/>
                  <a:gd name="T59" fmla="*/ 2147483647 h 1194"/>
                  <a:gd name="T60" fmla="*/ 2147483647 w 300"/>
                  <a:gd name="T61" fmla="*/ 2147483647 h 1194"/>
                  <a:gd name="T62" fmla="*/ 2147483647 w 300"/>
                  <a:gd name="T63" fmla="*/ 2147483647 h 1194"/>
                  <a:gd name="T64" fmla="*/ 2147483647 w 300"/>
                  <a:gd name="T65" fmla="*/ 2147483647 h 1194"/>
                  <a:gd name="T66" fmla="*/ 2147483647 w 300"/>
                  <a:gd name="T67" fmla="*/ 2147483647 h 1194"/>
                  <a:gd name="T68" fmla="*/ 2147483647 w 300"/>
                  <a:gd name="T69" fmla="*/ 2147483647 h 1194"/>
                  <a:gd name="T70" fmla="*/ 2147483647 w 300"/>
                  <a:gd name="T71" fmla="*/ 2147483647 h 1194"/>
                  <a:gd name="T72" fmla="*/ 2147483647 w 300"/>
                  <a:gd name="T73" fmla="*/ 2147483647 h 1194"/>
                  <a:gd name="T74" fmla="*/ 2147483647 w 300"/>
                  <a:gd name="T75" fmla="*/ 2147483647 h 1194"/>
                  <a:gd name="T76" fmla="*/ 2147483647 w 300"/>
                  <a:gd name="T77" fmla="*/ 2147483647 h 1194"/>
                  <a:gd name="T78" fmla="*/ 2147483647 w 300"/>
                  <a:gd name="T79" fmla="*/ 2147483647 h 1194"/>
                  <a:gd name="T80" fmla="*/ 2147483647 w 300"/>
                  <a:gd name="T81" fmla="*/ 2147483647 h 1194"/>
                  <a:gd name="T82" fmla="*/ 2147483647 w 300"/>
                  <a:gd name="T83" fmla="*/ 2147483647 h 1194"/>
                  <a:gd name="T84" fmla="*/ 2147483647 w 300"/>
                  <a:gd name="T85" fmla="*/ 2147483647 h 1194"/>
                  <a:gd name="T86" fmla="*/ 2147483647 w 300"/>
                  <a:gd name="T87" fmla="*/ 2147483647 h 1194"/>
                  <a:gd name="T88" fmla="*/ 2147483647 w 300"/>
                  <a:gd name="T89" fmla="*/ 2147483647 h 1194"/>
                  <a:gd name="T90" fmla="*/ 2147483647 w 300"/>
                  <a:gd name="T91" fmla="*/ 2147483647 h 1194"/>
                  <a:gd name="T92" fmla="*/ 2147483647 w 300"/>
                  <a:gd name="T93" fmla="*/ 2147483647 h 1194"/>
                  <a:gd name="T94" fmla="*/ 2147483647 w 300"/>
                  <a:gd name="T95" fmla="*/ 2147483647 h 1194"/>
                  <a:gd name="T96" fmla="*/ 2147483647 w 300"/>
                  <a:gd name="T97" fmla="*/ 2147483647 h 1194"/>
                  <a:gd name="T98" fmla="*/ 2147483647 w 300"/>
                  <a:gd name="T99" fmla="*/ 0 h 1194"/>
                  <a:gd name="T100" fmla="*/ 2147483647 w 300"/>
                  <a:gd name="T101" fmla="*/ 2147483647 h 11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00"/>
                  <a:gd name="T154" fmla="*/ 0 h 1194"/>
                  <a:gd name="T155" fmla="*/ 300 w 300"/>
                  <a:gd name="T156" fmla="*/ 1194 h 11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00" h="1194">
                    <a:moveTo>
                      <a:pt x="0" y="1194"/>
                    </a:moveTo>
                    <a:lnTo>
                      <a:pt x="12" y="1188"/>
                    </a:lnTo>
                    <a:lnTo>
                      <a:pt x="36" y="1146"/>
                    </a:lnTo>
                    <a:lnTo>
                      <a:pt x="18" y="1134"/>
                    </a:lnTo>
                    <a:lnTo>
                      <a:pt x="0" y="1194"/>
                    </a:lnTo>
                    <a:close/>
                    <a:moveTo>
                      <a:pt x="114" y="1068"/>
                    </a:moveTo>
                    <a:lnTo>
                      <a:pt x="72" y="1062"/>
                    </a:lnTo>
                    <a:lnTo>
                      <a:pt x="54" y="1134"/>
                    </a:lnTo>
                    <a:lnTo>
                      <a:pt x="66" y="1134"/>
                    </a:lnTo>
                    <a:lnTo>
                      <a:pt x="84" y="1104"/>
                    </a:lnTo>
                    <a:lnTo>
                      <a:pt x="132" y="1074"/>
                    </a:lnTo>
                    <a:lnTo>
                      <a:pt x="120" y="1050"/>
                    </a:lnTo>
                    <a:lnTo>
                      <a:pt x="114" y="1068"/>
                    </a:lnTo>
                    <a:close/>
                    <a:moveTo>
                      <a:pt x="192" y="1008"/>
                    </a:moveTo>
                    <a:lnTo>
                      <a:pt x="186" y="1008"/>
                    </a:lnTo>
                    <a:lnTo>
                      <a:pt x="180" y="1020"/>
                    </a:lnTo>
                    <a:lnTo>
                      <a:pt x="174" y="1026"/>
                    </a:lnTo>
                    <a:lnTo>
                      <a:pt x="168" y="1038"/>
                    </a:lnTo>
                    <a:lnTo>
                      <a:pt x="168" y="1044"/>
                    </a:lnTo>
                    <a:lnTo>
                      <a:pt x="174" y="1050"/>
                    </a:lnTo>
                    <a:lnTo>
                      <a:pt x="180" y="1050"/>
                    </a:lnTo>
                    <a:lnTo>
                      <a:pt x="198" y="1032"/>
                    </a:lnTo>
                    <a:lnTo>
                      <a:pt x="198" y="1014"/>
                    </a:lnTo>
                    <a:lnTo>
                      <a:pt x="192" y="1008"/>
                    </a:lnTo>
                    <a:close/>
                    <a:moveTo>
                      <a:pt x="282" y="636"/>
                    </a:moveTo>
                    <a:lnTo>
                      <a:pt x="264" y="654"/>
                    </a:lnTo>
                    <a:lnTo>
                      <a:pt x="276" y="678"/>
                    </a:lnTo>
                    <a:lnTo>
                      <a:pt x="258" y="678"/>
                    </a:lnTo>
                    <a:lnTo>
                      <a:pt x="258" y="702"/>
                    </a:lnTo>
                    <a:lnTo>
                      <a:pt x="282" y="702"/>
                    </a:lnTo>
                    <a:lnTo>
                      <a:pt x="294" y="684"/>
                    </a:lnTo>
                    <a:lnTo>
                      <a:pt x="282" y="654"/>
                    </a:lnTo>
                    <a:lnTo>
                      <a:pt x="300" y="654"/>
                    </a:lnTo>
                    <a:lnTo>
                      <a:pt x="282" y="636"/>
                    </a:lnTo>
                    <a:close/>
                    <a:moveTo>
                      <a:pt x="276" y="768"/>
                    </a:moveTo>
                    <a:lnTo>
                      <a:pt x="294" y="750"/>
                    </a:lnTo>
                    <a:lnTo>
                      <a:pt x="270" y="732"/>
                    </a:lnTo>
                    <a:lnTo>
                      <a:pt x="276" y="768"/>
                    </a:lnTo>
                    <a:close/>
                    <a:moveTo>
                      <a:pt x="258" y="954"/>
                    </a:moveTo>
                    <a:lnTo>
                      <a:pt x="258" y="924"/>
                    </a:lnTo>
                    <a:lnTo>
                      <a:pt x="240" y="948"/>
                    </a:lnTo>
                    <a:lnTo>
                      <a:pt x="258" y="954"/>
                    </a:lnTo>
                    <a:close/>
                    <a:moveTo>
                      <a:pt x="252" y="858"/>
                    </a:moveTo>
                    <a:lnTo>
                      <a:pt x="270" y="858"/>
                    </a:lnTo>
                    <a:lnTo>
                      <a:pt x="252" y="840"/>
                    </a:lnTo>
                    <a:lnTo>
                      <a:pt x="252" y="858"/>
                    </a:lnTo>
                    <a:close/>
                    <a:moveTo>
                      <a:pt x="126" y="24"/>
                    </a:moveTo>
                    <a:lnTo>
                      <a:pt x="144" y="60"/>
                    </a:lnTo>
                    <a:lnTo>
                      <a:pt x="174" y="24"/>
                    </a:lnTo>
                    <a:lnTo>
                      <a:pt x="162" y="0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7" name="Russia" descr="© INSCALE GmbH, 18.06.2010"/>
              <p:cNvSpPr>
                <a:spLocks noEditPoints="1"/>
              </p:cNvSpPr>
              <p:nvPr/>
            </p:nvSpPr>
            <p:spPr bwMode="auto">
              <a:xfrm>
                <a:off x="2985" y="724"/>
                <a:ext cx="2314" cy="737"/>
              </a:xfrm>
              <a:custGeom>
                <a:avLst/>
                <a:gdLst>
                  <a:gd name="T0" fmla="*/ 2147483647 w 9048"/>
                  <a:gd name="T1" fmla="*/ 2147483647 h 2880"/>
                  <a:gd name="T2" fmla="*/ 2147483647 w 9048"/>
                  <a:gd name="T3" fmla="*/ 2147483647 h 2880"/>
                  <a:gd name="T4" fmla="*/ 2147483647 w 9048"/>
                  <a:gd name="T5" fmla="*/ 2147483647 h 2880"/>
                  <a:gd name="T6" fmla="*/ 2147483647 w 9048"/>
                  <a:gd name="T7" fmla="*/ 2147483647 h 2880"/>
                  <a:gd name="T8" fmla="*/ 2147483647 w 9048"/>
                  <a:gd name="T9" fmla="*/ 2147483647 h 2880"/>
                  <a:gd name="T10" fmla="*/ 2147483647 w 9048"/>
                  <a:gd name="T11" fmla="*/ 2147483647 h 2880"/>
                  <a:gd name="T12" fmla="*/ 2147483647 w 9048"/>
                  <a:gd name="T13" fmla="*/ 2147483647 h 2880"/>
                  <a:gd name="T14" fmla="*/ 2147483647 w 9048"/>
                  <a:gd name="T15" fmla="*/ 2147483647 h 2880"/>
                  <a:gd name="T16" fmla="*/ 2147483647 w 9048"/>
                  <a:gd name="T17" fmla="*/ 2147483647 h 2880"/>
                  <a:gd name="T18" fmla="*/ 2147483647 w 9048"/>
                  <a:gd name="T19" fmla="*/ 2147483647 h 2880"/>
                  <a:gd name="T20" fmla="*/ 2147483647 w 9048"/>
                  <a:gd name="T21" fmla="*/ 2147483647 h 2880"/>
                  <a:gd name="T22" fmla="*/ 2147483647 w 9048"/>
                  <a:gd name="T23" fmla="*/ 2147483647 h 2880"/>
                  <a:gd name="T24" fmla="*/ 2147483647 w 9048"/>
                  <a:gd name="T25" fmla="*/ 2147483647 h 2880"/>
                  <a:gd name="T26" fmla="*/ 2147483647 w 9048"/>
                  <a:gd name="T27" fmla="*/ 2147483647 h 2880"/>
                  <a:gd name="T28" fmla="*/ 2147483647 w 9048"/>
                  <a:gd name="T29" fmla="*/ 2147483647 h 2880"/>
                  <a:gd name="T30" fmla="*/ 2147483647 w 9048"/>
                  <a:gd name="T31" fmla="*/ 2147483647 h 2880"/>
                  <a:gd name="T32" fmla="*/ 2147483647 w 9048"/>
                  <a:gd name="T33" fmla="*/ 2147483647 h 2880"/>
                  <a:gd name="T34" fmla="*/ 2147483647 w 9048"/>
                  <a:gd name="T35" fmla="*/ 2147483647 h 2880"/>
                  <a:gd name="T36" fmla="*/ 2147483647 w 9048"/>
                  <a:gd name="T37" fmla="*/ 2147483647 h 2880"/>
                  <a:gd name="T38" fmla="*/ 2147483647 w 9048"/>
                  <a:gd name="T39" fmla="*/ 2147483647 h 2880"/>
                  <a:gd name="T40" fmla="*/ 2147483647 w 9048"/>
                  <a:gd name="T41" fmla="*/ 2147483647 h 2880"/>
                  <a:gd name="T42" fmla="*/ 2147483647 w 9048"/>
                  <a:gd name="T43" fmla="*/ 2147483647 h 2880"/>
                  <a:gd name="T44" fmla="*/ 2147483647 w 9048"/>
                  <a:gd name="T45" fmla="*/ 2147483647 h 2880"/>
                  <a:gd name="T46" fmla="*/ 2147483647 w 9048"/>
                  <a:gd name="T47" fmla="*/ 2147483647 h 2880"/>
                  <a:gd name="T48" fmla="*/ 2147483647 w 9048"/>
                  <a:gd name="T49" fmla="*/ 2147483647 h 2880"/>
                  <a:gd name="T50" fmla="*/ 2147483647 w 9048"/>
                  <a:gd name="T51" fmla="*/ 2147483647 h 2880"/>
                  <a:gd name="T52" fmla="*/ 2147483647 w 9048"/>
                  <a:gd name="T53" fmla="*/ 2147483647 h 2880"/>
                  <a:gd name="T54" fmla="*/ 2147483647 w 9048"/>
                  <a:gd name="T55" fmla="*/ 2147483647 h 2880"/>
                  <a:gd name="T56" fmla="*/ 2147483647 w 9048"/>
                  <a:gd name="T57" fmla="*/ 2147483647 h 2880"/>
                  <a:gd name="T58" fmla="*/ 2147483647 w 9048"/>
                  <a:gd name="T59" fmla="*/ 2147483647 h 2880"/>
                  <a:gd name="T60" fmla="*/ 2147483647 w 9048"/>
                  <a:gd name="T61" fmla="*/ 2147483647 h 2880"/>
                  <a:gd name="T62" fmla="*/ 2147483647 w 9048"/>
                  <a:gd name="T63" fmla="*/ 2147483647 h 2880"/>
                  <a:gd name="T64" fmla="*/ 2147483647 w 9048"/>
                  <a:gd name="T65" fmla="*/ 2147483647 h 2880"/>
                  <a:gd name="T66" fmla="*/ 2147483647 w 9048"/>
                  <a:gd name="T67" fmla="*/ 2147483647 h 2880"/>
                  <a:gd name="T68" fmla="*/ 2147483647 w 9048"/>
                  <a:gd name="T69" fmla="*/ 2147483647 h 2880"/>
                  <a:gd name="T70" fmla="*/ 2147483647 w 9048"/>
                  <a:gd name="T71" fmla="*/ 2147483647 h 2880"/>
                  <a:gd name="T72" fmla="*/ 2147483647 w 9048"/>
                  <a:gd name="T73" fmla="*/ 2147483647 h 2880"/>
                  <a:gd name="T74" fmla="*/ 2147483647 w 9048"/>
                  <a:gd name="T75" fmla="*/ 2147483647 h 2880"/>
                  <a:gd name="T76" fmla="*/ 2147483647 w 9048"/>
                  <a:gd name="T77" fmla="*/ 2147483647 h 2880"/>
                  <a:gd name="T78" fmla="*/ 2147483647 w 9048"/>
                  <a:gd name="T79" fmla="*/ 2147483647 h 2880"/>
                  <a:gd name="T80" fmla="*/ 2147483647 w 9048"/>
                  <a:gd name="T81" fmla="*/ 2147483647 h 2880"/>
                  <a:gd name="T82" fmla="*/ 2147483647 w 9048"/>
                  <a:gd name="T83" fmla="*/ 2147483647 h 2880"/>
                  <a:gd name="T84" fmla="*/ 2147483647 w 9048"/>
                  <a:gd name="T85" fmla="*/ 2147483647 h 2880"/>
                  <a:gd name="T86" fmla="*/ 2147483647 w 9048"/>
                  <a:gd name="T87" fmla="*/ 2147483647 h 2880"/>
                  <a:gd name="T88" fmla="*/ 2147483647 w 9048"/>
                  <a:gd name="T89" fmla="*/ 2147483647 h 2880"/>
                  <a:gd name="T90" fmla="*/ 2147483647 w 9048"/>
                  <a:gd name="T91" fmla="*/ 2147483647 h 2880"/>
                  <a:gd name="T92" fmla="*/ 2147483647 w 9048"/>
                  <a:gd name="T93" fmla="*/ 2147483647 h 2880"/>
                  <a:gd name="T94" fmla="*/ 2147483647 w 9048"/>
                  <a:gd name="T95" fmla="*/ 2147483647 h 2880"/>
                  <a:gd name="T96" fmla="*/ 2147483647 w 9048"/>
                  <a:gd name="T97" fmla="*/ 2147483647 h 2880"/>
                  <a:gd name="T98" fmla="*/ 2147483647 w 9048"/>
                  <a:gd name="T99" fmla="*/ 2147483647 h 2880"/>
                  <a:gd name="T100" fmla="*/ 2147483647 w 9048"/>
                  <a:gd name="T101" fmla="*/ 2147483647 h 2880"/>
                  <a:gd name="T102" fmla="*/ 2147483647 w 9048"/>
                  <a:gd name="T103" fmla="*/ 2147483647 h 2880"/>
                  <a:gd name="T104" fmla="*/ 2147483647 w 9048"/>
                  <a:gd name="T105" fmla="*/ 2147483647 h 2880"/>
                  <a:gd name="T106" fmla="*/ 2147483647 w 9048"/>
                  <a:gd name="T107" fmla="*/ 2147483647 h 2880"/>
                  <a:gd name="T108" fmla="*/ 2147483647 w 9048"/>
                  <a:gd name="T109" fmla="*/ 2147483647 h 2880"/>
                  <a:gd name="T110" fmla="*/ 2147483647 w 9048"/>
                  <a:gd name="T111" fmla="*/ 2147483647 h 2880"/>
                  <a:gd name="T112" fmla="*/ 2147483647 w 9048"/>
                  <a:gd name="T113" fmla="*/ 2147483647 h 2880"/>
                  <a:gd name="T114" fmla="*/ 2147483647 w 9048"/>
                  <a:gd name="T115" fmla="*/ 2147483647 h 2880"/>
                  <a:gd name="T116" fmla="*/ 2147483647 w 9048"/>
                  <a:gd name="T117" fmla="*/ 2147483647 h 2880"/>
                  <a:gd name="T118" fmla="*/ 2147483647 w 9048"/>
                  <a:gd name="T119" fmla="*/ 2147483647 h 2880"/>
                  <a:gd name="T120" fmla="*/ 2147483647 w 9048"/>
                  <a:gd name="T121" fmla="*/ 2147483647 h 2880"/>
                  <a:gd name="T122" fmla="*/ 2147483647 w 9048"/>
                  <a:gd name="T123" fmla="*/ 2147483647 h 2880"/>
                  <a:gd name="T124" fmla="*/ 2147483647 w 9048"/>
                  <a:gd name="T125" fmla="*/ 2147483647 h 288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048"/>
                  <a:gd name="T190" fmla="*/ 0 h 2880"/>
                  <a:gd name="T191" fmla="*/ 9048 w 9048"/>
                  <a:gd name="T192" fmla="*/ 2880 h 288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048" h="2880">
                    <a:moveTo>
                      <a:pt x="2790" y="546"/>
                    </a:moveTo>
                    <a:lnTo>
                      <a:pt x="2760" y="540"/>
                    </a:lnTo>
                    <a:lnTo>
                      <a:pt x="2736" y="558"/>
                    </a:lnTo>
                    <a:lnTo>
                      <a:pt x="2778" y="570"/>
                    </a:lnTo>
                    <a:lnTo>
                      <a:pt x="2790" y="546"/>
                    </a:lnTo>
                    <a:close/>
                    <a:moveTo>
                      <a:pt x="2832" y="522"/>
                    </a:moveTo>
                    <a:lnTo>
                      <a:pt x="2820" y="516"/>
                    </a:lnTo>
                    <a:lnTo>
                      <a:pt x="2814" y="510"/>
                    </a:lnTo>
                    <a:lnTo>
                      <a:pt x="2808" y="510"/>
                    </a:lnTo>
                    <a:lnTo>
                      <a:pt x="2808" y="528"/>
                    </a:lnTo>
                    <a:lnTo>
                      <a:pt x="2820" y="534"/>
                    </a:lnTo>
                    <a:lnTo>
                      <a:pt x="2832" y="534"/>
                    </a:lnTo>
                    <a:lnTo>
                      <a:pt x="2844" y="540"/>
                    </a:lnTo>
                    <a:lnTo>
                      <a:pt x="2850" y="540"/>
                    </a:lnTo>
                    <a:lnTo>
                      <a:pt x="2850" y="534"/>
                    </a:lnTo>
                    <a:lnTo>
                      <a:pt x="2844" y="528"/>
                    </a:lnTo>
                    <a:lnTo>
                      <a:pt x="2832" y="522"/>
                    </a:lnTo>
                    <a:close/>
                    <a:moveTo>
                      <a:pt x="1704" y="18"/>
                    </a:moveTo>
                    <a:lnTo>
                      <a:pt x="1710" y="18"/>
                    </a:lnTo>
                    <a:lnTo>
                      <a:pt x="1716" y="12"/>
                    </a:lnTo>
                    <a:lnTo>
                      <a:pt x="1728" y="6"/>
                    </a:lnTo>
                    <a:lnTo>
                      <a:pt x="1734" y="0"/>
                    </a:lnTo>
                    <a:lnTo>
                      <a:pt x="1644" y="0"/>
                    </a:lnTo>
                    <a:lnTo>
                      <a:pt x="1638" y="12"/>
                    </a:lnTo>
                    <a:lnTo>
                      <a:pt x="1680" y="12"/>
                    </a:lnTo>
                    <a:lnTo>
                      <a:pt x="1686" y="18"/>
                    </a:lnTo>
                    <a:lnTo>
                      <a:pt x="1704" y="18"/>
                    </a:lnTo>
                    <a:close/>
                    <a:moveTo>
                      <a:pt x="1740" y="60"/>
                    </a:moveTo>
                    <a:lnTo>
                      <a:pt x="1746" y="60"/>
                    </a:lnTo>
                    <a:lnTo>
                      <a:pt x="1758" y="48"/>
                    </a:lnTo>
                    <a:lnTo>
                      <a:pt x="1764" y="48"/>
                    </a:lnTo>
                    <a:lnTo>
                      <a:pt x="1770" y="54"/>
                    </a:lnTo>
                    <a:lnTo>
                      <a:pt x="1782" y="54"/>
                    </a:lnTo>
                    <a:lnTo>
                      <a:pt x="1788" y="60"/>
                    </a:lnTo>
                    <a:lnTo>
                      <a:pt x="1800" y="60"/>
                    </a:lnTo>
                    <a:lnTo>
                      <a:pt x="1812" y="48"/>
                    </a:lnTo>
                    <a:lnTo>
                      <a:pt x="1812" y="36"/>
                    </a:lnTo>
                    <a:lnTo>
                      <a:pt x="1806" y="30"/>
                    </a:lnTo>
                    <a:lnTo>
                      <a:pt x="1794" y="24"/>
                    </a:lnTo>
                    <a:lnTo>
                      <a:pt x="1758" y="24"/>
                    </a:lnTo>
                    <a:lnTo>
                      <a:pt x="1710" y="48"/>
                    </a:lnTo>
                    <a:lnTo>
                      <a:pt x="1716" y="54"/>
                    </a:lnTo>
                    <a:lnTo>
                      <a:pt x="1728" y="60"/>
                    </a:lnTo>
                    <a:lnTo>
                      <a:pt x="1740" y="60"/>
                    </a:lnTo>
                    <a:close/>
                    <a:moveTo>
                      <a:pt x="2382" y="510"/>
                    </a:moveTo>
                    <a:lnTo>
                      <a:pt x="2400" y="504"/>
                    </a:lnTo>
                    <a:lnTo>
                      <a:pt x="2412" y="498"/>
                    </a:lnTo>
                    <a:lnTo>
                      <a:pt x="2412" y="486"/>
                    </a:lnTo>
                    <a:lnTo>
                      <a:pt x="2406" y="486"/>
                    </a:lnTo>
                    <a:lnTo>
                      <a:pt x="2400" y="480"/>
                    </a:lnTo>
                    <a:lnTo>
                      <a:pt x="2346" y="480"/>
                    </a:lnTo>
                    <a:lnTo>
                      <a:pt x="2346" y="492"/>
                    </a:lnTo>
                    <a:lnTo>
                      <a:pt x="2358" y="504"/>
                    </a:lnTo>
                    <a:lnTo>
                      <a:pt x="2370" y="510"/>
                    </a:lnTo>
                    <a:lnTo>
                      <a:pt x="2382" y="510"/>
                    </a:lnTo>
                    <a:close/>
                    <a:moveTo>
                      <a:pt x="1590" y="30"/>
                    </a:moveTo>
                    <a:lnTo>
                      <a:pt x="1548" y="24"/>
                    </a:lnTo>
                    <a:lnTo>
                      <a:pt x="1554" y="36"/>
                    </a:lnTo>
                    <a:lnTo>
                      <a:pt x="1590" y="30"/>
                    </a:lnTo>
                    <a:close/>
                    <a:moveTo>
                      <a:pt x="1890" y="696"/>
                    </a:moveTo>
                    <a:lnTo>
                      <a:pt x="1896" y="708"/>
                    </a:lnTo>
                    <a:lnTo>
                      <a:pt x="1920" y="720"/>
                    </a:lnTo>
                    <a:lnTo>
                      <a:pt x="1950" y="738"/>
                    </a:lnTo>
                    <a:lnTo>
                      <a:pt x="1974" y="744"/>
                    </a:lnTo>
                    <a:lnTo>
                      <a:pt x="1992" y="738"/>
                    </a:lnTo>
                    <a:lnTo>
                      <a:pt x="1980" y="720"/>
                    </a:lnTo>
                    <a:lnTo>
                      <a:pt x="1950" y="702"/>
                    </a:lnTo>
                    <a:lnTo>
                      <a:pt x="1914" y="696"/>
                    </a:lnTo>
                    <a:lnTo>
                      <a:pt x="1890" y="696"/>
                    </a:lnTo>
                    <a:close/>
                    <a:moveTo>
                      <a:pt x="3108" y="126"/>
                    </a:moveTo>
                    <a:lnTo>
                      <a:pt x="3120" y="108"/>
                    </a:lnTo>
                    <a:lnTo>
                      <a:pt x="3030" y="108"/>
                    </a:lnTo>
                    <a:lnTo>
                      <a:pt x="3108" y="126"/>
                    </a:lnTo>
                    <a:close/>
                    <a:moveTo>
                      <a:pt x="1560" y="102"/>
                    </a:moveTo>
                    <a:lnTo>
                      <a:pt x="1632" y="102"/>
                    </a:lnTo>
                    <a:lnTo>
                      <a:pt x="1608" y="84"/>
                    </a:lnTo>
                    <a:lnTo>
                      <a:pt x="1560" y="102"/>
                    </a:lnTo>
                    <a:close/>
                    <a:moveTo>
                      <a:pt x="1572" y="60"/>
                    </a:moveTo>
                    <a:lnTo>
                      <a:pt x="1584" y="66"/>
                    </a:lnTo>
                    <a:lnTo>
                      <a:pt x="1596" y="78"/>
                    </a:lnTo>
                    <a:lnTo>
                      <a:pt x="1620" y="66"/>
                    </a:lnTo>
                    <a:lnTo>
                      <a:pt x="1620" y="72"/>
                    </a:lnTo>
                    <a:lnTo>
                      <a:pt x="1644" y="72"/>
                    </a:lnTo>
                    <a:lnTo>
                      <a:pt x="1668" y="60"/>
                    </a:lnTo>
                    <a:lnTo>
                      <a:pt x="1674" y="54"/>
                    </a:lnTo>
                    <a:lnTo>
                      <a:pt x="1680" y="54"/>
                    </a:lnTo>
                    <a:lnTo>
                      <a:pt x="1626" y="48"/>
                    </a:lnTo>
                    <a:lnTo>
                      <a:pt x="1614" y="54"/>
                    </a:lnTo>
                    <a:lnTo>
                      <a:pt x="1608" y="54"/>
                    </a:lnTo>
                    <a:lnTo>
                      <a:pt x="1602" y="48"/>
                    </a:lnTo>
                    <a:lnTo>
                      <a:pt x="1584" y="48"/>
                    </a:lnTo>
                    <a:lnTo>
                      <a:pt x="1572" y="60"/>
                    </a:lnTo>
                    <a:close/>
                    <a:moveTo>
                      <a:pt x="1662" y="36"/>
                    </a:moveTo>
                    <a:lnTo>
                      <a:pt x="1602" y="36"/>
                    </a:lnTo>
                    <a:lnTo>
                      <a:pt x="1650" y="48"/>
                    </a:lnTo>
                    <a:lnTo>
                      <a:pt x="1662" y="36"/>
                    </a:lnTo>
                    <a:close/>
                    <a:moveTo>
                      <a:pt x="1542" y="522"/>
                    </a:moveTo>
                    <a:lnTo>
                      <a:pt x="1500" y="528"/>
                    </a:lnTo>
                    <a:lnTo>
                      <a:pt x="1512" y="552"/>
                    </a:lnTo>
                    <a:lnTo>
                      <a:pt x="1542" y="534"/>
                    </a:lnTo>
                    <a:lnTo>
                      <a:pt x="1524" y="558"/>
                    </a:lnTo>
                    <a:lnTo>
                      <a:pt x="1518" y="558"/>
                    </a:lnTo>
                    <a:lnTo>
                      <a:pt x="1512" y="564"/>
                    </a:lnTo>
                    <a:lnTo>
                      <a:pt x="1506" y="564"/>
                    </a:lnTo>
                    <a:lnTo>
                      <a:pt x="1494" y="570"/>
                    </a:lnTo>
                    <a:lnTo>
                      <a:pt x="1488" y="576"/>
                    </a:lnTo>
                    <a:lnTo>
                      <a:pt x="1488" y="582"/>
                    </a:lnTo>
                    <a:lnTo>
                      <a:pt x="1500" y="594"/>
                    </a:lnTo>
                    <a:lnTo>
                      <a:pt x="1524" y="606"/>
                    </a:lnTo>
                    <a:lnTo>
                      <a:pt x="1566" y="606"/>
                    </a:lnTo>
                    <a:lnTo>
                      <a:pt x="1590" y="612"/>
                    </a:lnTo>
                    <a:lnTo>
                      <a:pt x="1608" y="618"/>
                    </a:lnTo>
                    <a:lnTo>
                      <a:pt x="1614" y="624"/>
                    </a:lnTo>
                    <a:lnTo>
                      <a:pt x="1620" y="636"/>
                    </a:lnTo>
                    <a:lnTo>
                      <a:pt x="1620" y="648"/>
                    </a:lnTo>
                    <a:lnTo>
                      <a:pt x="1626" y="654"/>
                    </a:lnTo>
                    <a:lnTo>
                      <a:pt x="1626" y="660"/>
                    </a:lnTo>
                    <a:lnTo>
                      <a:pt x="1644" y="660"/>
                    </a:lnTo>
                    <a:lnTo>
                      <a:pt x="1662" y="666"/>
                    </a:lnTo>
                    <a:lnTo>
                      <a:pt x="1674" y="666"/>
                    </a:lnTo>
                    <a:lnTo>
                      <a:pt x="1692" y="672"/>
                    </a:lnTo>
                    <a:lnTo>
                      <a:pt x="1704" y="672"/>
                    </a:lnTo>
                    <a:lnTo>
                      <a:pt x="1818" y="666"/>
                    </a:lnTo>
                    <a:lnTo>
                      <a:pt x="1806" y="666"/>
                    </a:lnTo>
                    <a:lnTo>
                      <a:pt x="1734" y="642"/>
                    </a:lnTo>
                    <a:lnTo>
                      <a:pt x="1704" y="618"/>
                    </a:lnTo>
                    <a:lnTo>
                      <a:pt x="1692" y="600"/>
                    </a:lnTo>
                    <a:lnTo>
                      <a:pt x="1686" y="588"/>
                    </a:lnTo>
                    <a:lnTo>
                      <a:pt x="1674" y="582"/>
                    </a:lnTo>
                    <a:lnTo>
                      <a:pt x="1674" y="570"/>
                    </a:lnTo>
                    <a:lnTo>
                      <a:pt x="1668" y="564"/>
                    </a:lnTo>
                    <a:lnTo>
                      <a:pt x="1692" y="516"/>
                    </a:lnTo>
                    <a:lnTo>
                      <a:pt x="1686" y="510"/>
                    </a:lnTo>
                    <a:lnTo>
                      <a:pt x="1686" y="504"/>
                    </a:lnTo>
                    <a:lnTo>
                      <a:pt x="1674" y="504"/>
                    </a:lnTo>
                    <a:lnTo>
                      <a:pt x="1710" y="498"/>
                    </a:lnTo>
                    <a:lnTo>
                      <a:pt x="1698" y="480"/>
                    </a:lnTo>
                    <a:lnTo>
                      <a:pt x="1734" y="480"/>
                    </a:lnTo>
                    <a:lnTo>
                      <a:pt x="1710" y="468"/>
                    </a:lnTo>
                    <a:lnTo>
                      <a:pt x="1734" y="474"/>
                    </a:lnTo>
                    <a:lnTo>
                      <a:pt x="1740" y="462"/>
                    </a:lnTo>
                    <a:lnTo>
                      <a:pt x="1722" y="450"/>
                    </a:lnTo>
                    <a:lnTo>
                      <a:pt x="1764" y="450"/>
                    </a:lnTo>
                    <a:lnTo>
                      <a:pt x="1770" y="444"/>
                    </a:lnTo>
                    <a:lnTo>
                      <a:pt x="1752" y="426"/>
                    </a:lnTo>
                    <a:lnTo>
                      <a:pt x="1782" y="432"/>
                    </a:lnTo>
                    <a:lnTo>
                      <a:pt x="1782" y="402"/>
                    </a:lnTo>
                    <a:lnTo>
                      <a:pt x="1788" y="408"/>
                    </a:lnTo>
                    <a:lnTo>
                      <a:pt x="1800" y="414"/>
                    </a:lnTo>
                    <a:lnTo>
                      <a:pt x="1812" y="414"/>
                    </a:lnTo>
                    <a:lnTo>
                      <a:pt x="1830" y="408"/>
                    </a:lnTo>
                    <a:lnTo>
                      <a:pt x="1842" y="402"/>
                    </a:lnTo>
                    <a:lnTo>
                      <a:pt x="1860" y="390"/>
                    </a:lnTo>
                    <a:lnTo>
                      <a:pt x="1878" y="372"/>
                    </a:lnTo>
                    <a:lnTo>
                      <a:pt x="1896" y="372"/>
                    </a:lnTo>
                    <a:lnTo>
                      <a:pt x="1938" y="366"/>
                    </a:lnTo>
                    <a:lnTo>
                      <a:pt x="1992" y="354"/>
                    </a:lnTo>
                    <a:lnTo>
                      <a:pt x="2046" y="348"/>
                    </a:lnTo>
                    <a:lnTo>
                      <a:pt x="2094" y="336"/>
                    </a:lnTo>
                    <a:lnTo>
                      <a:pt x="2124" y="330"/>
                    </a:lnTo>
                    <a:lnTo>
                      <a:pt x="2136" y="324"/>
                    </a:lnTo>
                    <a:lnTo>
                      <a:pt x="2154" y="318"/>
                    </a:lnTo>
                    <a:lnTo>
                      <a:pt x="2160" y="312"/>
                    </a:lnTo>
                    <a:lnTo>
                      <a:pt x="2166" y="300"/>
                    </a:lnTo>
                    <a:lnTo>
                      <a:pt x="2166" y="294"/>
                    </a:lnTo>
                    <a:lnTo>
                      <a:pt x="2154" y="282"/>
                    </a:lnTo>
                    <a:lnTo>
                      <a:pt x="2136" y="276"/>
                    </a:lnTo>
                    <a:lnTo>
                      <a:pt x="2088" y="270"/>
                    </a:lnTo>
                    <a:lnTo>
                      <a:pt x="2046" y="276"/>
                    </a:lnTo>
                    <a:lnTo>
                      <a:pt x="2016" y="288"/>
                    </a:lnTo>
                    <a:lnTo>
                      <a:pt x="1980" y="300"/>
                    </a:lnTo>
                    <a:lnTo>
                      <a:pt x="1938" y="318"/>
                    </a:lnTo>
                    <a:lnTo>
                      <a:pt x="1860" y="318"/>
                    </a:lnTo>
                    <a:lnTo>
                      <a:pt x="1842" y="312"/>
                    </a:lnTo>
                    <a:lnTo>
                      <a:pt x="1824" y="312"/>
                    </a:lnTo>
                    <a:lnTo>
                      <a:pt x="1806" y="336"/>
                    </a:lnTo>
                    <a:lnTo>
                      <a:pt x="1782" y="318"/>
                    </a:lnTo>
                    <a:lnTo>
                      <a:pt x="1728" y="342"/>
                    </a:lnTo>
                    <a:lnTo>
                      <a:pt x="1698" y="342"/>
                    </a:lnTo>
                    <a:lnTo>
                      <a:pt x="1668" y="366"/>
                    </a:lnTo>
                    <a:lnTo>
                      <a:pt x="1692" y="372"/>
                    </a:lnTo>
                    <a:lnTo>
                      <a:pt x="1644" y="372"/>
                    </a:lnTo>
                    <a:lnTo>
                      <a:pt x="1614" y="378"/>
                    </a:lnTo>
                    <a:lnTo>
                      <a:pt x="1614" y="396"/>
                    </a:lnTo>
                    <a:lnTo>
                      <a:pt x="1638" y="378"/>
                    </a:lnTo>
                    <a:lnTo>
                      <a:pt x="1644" y="396"/>
                    </a:lnTo>
                    <a:lnTo>
                      <a:pt x="1668" y="396"/>
                    </a:lnTo>
                    <a:lnTo>
                      <a:pt x="1662" y="408"/>
                    </a:lnTo>
                    <a:lnTo>
                      <a:pt x="1620" y="408"/>
                    </a:lnTo>
                    <a:lnTo>
                      <a:pt x="1614" y="420"/>
                    </a:lnTo>
                    <a:lnTo>
                      <a:pt x="1644" y="426"/>
                    </a:lnTo>
                    <a:lnTo>
                      <a:pt x="1596" y="432"/>
                    </a:lnTo>
                    <a:lnTo>
                      <a:pt x="1632" y="438"/>
                    </a:lnTo>
                    <a:lnTo>
                      <a:pt x="1584" y="444"/>
                    </a:lnTo>
                    <a:lnTo>
                      <a:pt x="1584" y="462"/>
                    </a:lnTo>
                    <a:lnTo>
                      <a:pt x="1554" y="474"/>
                    </a:lnTo>
                    <a:lnTo>
                      <a:pt x="1560" y="486"/>
                    </a:lnTo>
                    <a:lnTo>
                      <a:pt x="1602" y="468"/>
                    </a:lnTo>
                    <a:lnTo>
                      <a:pt x="1590" y="498"/>
                    </a:lnTo>
                    <a:lnTo>
                      <a:pt x="1554" y="498"/>
                    </a:lnTo>
                    <a:lnTo>
                      <a:pt x="1542" y="504"/>
                    </a:lnTo>
                    <a:lnTo>
                      <a:pt x="1542" y="522"/>
                    </a:lnTo>
                    <a:close/>
                    <a:moveTo>
                      <a:pt x="5778" y="498"/>
                    </a:moveTo>
                    <a:lnTo>
                      <a:pt x="5850" y="486"/>
                    </a:lnTo>
                    <a:lnTo>
                      <a:pt x="5958" y="504"/>
                    </a:lnTo>
                    <a:lnTo>
                      <a:pt x="5952" y="492"/>
                    </a:lnTo>
                    <a:lnTo>
                      <a:pt x="5940" y="486"/>
                    </a:lnTo>
                    <a:lnTo>
                      <a:pt x="5928" y="474"/>
                    </a:lnTo>
                    <a:lnTo>
                      <a:pt x="5904" y="462"/>
                    </a:lnTo>
                    <a:lnTo>
                      <a:pt x="5844" y="462"/>
                    </a:lnTo>
                    <a:lnTo>
                      <a:pt x="5808" y="468"/>
                    </a:lnTo>
                    <a:lnTo>
                      <a:pt x="5796" y="468"/>
                    </a:lnTo>
                    <a:lnTo>
                      <a:pt x="5778" y="498"/>
                    </a:lnTo>
                    <a:close/>
                    <a:moveTo>
                      <a:pt x="5784" y="378"/>
                    </a:moveTo>
                    <a:lnTo>
                      <a:pt x="5838" y="384"/>
                    </a:lnTo>
                    <a:lnTo>
                      <a:pt x="5844" y="378"/>
                    </a:lnTo>
                    <a:lnTo>
                      <a:pt x="5850" y="366"/>
                    </a:lnTo>
                    <a:lnTo>
                      <a:pt x="5838" y="354"/>
                    </a:lnTo>
                    <a:lnTo>
                      <a:pt x="5802" y="354"/>
                    </a:lnTo>
                    <a:lnTo>
                      <a:pt x="5742" y="342"/>
                    </a:lnTo>
                    <a:lnTo>
                      <a:pt x="5724" y="342"/>
                    </a:lnTo>
                    <a:lnTo>
                      <a:pt x="5718" y="348"/>
                    </a:lnTo>
                    <a:lnTo>
                      <a:pt x="5730" y="354"/>
                    </a:lnTo>
                    <a:lnTo>
                      <a:pt x="5742" y="366"/>
                    </a:lnTo>
                    <a:lnTo>
                      <a:pt x="5754" y="372"/>
                    </a:lnTo>
                    <a:lnTo>
                      <a:pt x="5772" y="372"/>
                    </a:lnTo>
                    <a:lnTo>
                      <a:pt x="5778" y="378"/>
                    </a:lnTo>
                    <a:lnTo>
                      <a:pt x="5784" y="378"/>
                    </a:lnTo>
                    <a:close/>
                    <a:moveTo>
                      <a:pt x="5724" y="432"/>
                    </a:moveTo>
                    <a:lnTo>
                      <a:pt x="5712" y="444"/>
                    </a:lnTo>
                    <a:lnTo>
                      <a:pt x="5712" y="456"/>
                    </a:lnTo>
                    <a:lnTo>
                      <a:pt x="5724" y="462"/>
                    </a:lnTo>
                    <a:lnTo>
                      <a:pt x="5772" y="462"/>
                    </a:lnTo>
                    <a:lnTo>
                      <a:pt x="5778" y="456"/>
                    </a:lnTo>
                    <a:lnTo>
                      <a:pt x="5778" y="450"/>
                    </a:lnTo>
                    <a:lnTo>
                      <a:pt x="5766" y="438"/>
                    </a:lnTo>
                    <a:lnTo>
                      <a:pt x="5742" y="426"/>
                    </a:lnTo>
                    <a:lnTo>
                      <a:pt x="5730" y="426"/>
                    </a:lnTo>
                    <a:lnTo>
                      <a:pt x="5724" y="432"/>
                    </a:lnTo>
                    <a:close/>
                    <a:moveTo>
                      <a:pt x="3072" y="96"/>
                    </a:moveTo>
                    <a:lnTo>
                      <a:pt x="3192" y="96"/>
                    </a:lnTo>
                    <a:lnTo>
                      <a:pt x="3204" y="90"/>
                    </a:lnTo>
                    <a:lnTo>
                      <a:pt x="3228" y="90"/>
                    </a:lnTo>
                    <a:lnTo>
                      <a:pt x="3240" y="84"/>
                    </a:lnTo>
                    <a:lnTo>
                      <a:pt x="3240" y="72"/>
                    </a:lnTo>
                    <a:lnTo>
                      <a:pt x="3222" y="60"/>
                    </a:lnTo>
                    <a:lnTo>
                      <a:pt x="3192" y="42"/>
                    </a:lnTo>
                    <a:lnTo>
                      <a:pt x="3156" y="30"/>
                    </a:lnTo>
                    <a:lnTo>
                      <a:pt x="3132" y="24"/>
                    </a:lnTo>
                    <a:lnTo>
                      <a:pt x="3120" y="18"/>
                    </a:lnTo>
                    <a:lnTo>
                      <a:pt x="3108" y="18"/>
                    </a:lnTo>
                    <a:lnTo>
                      <a:pt x="3096" y="12"/>
                    </a:lnTo>
                    <a:lnTo>
                      <a:pt x="3060" y="12"/>
                    </a:lnTo>
                    <a:lnTo>
                      <a:pt x="3048" y="18"/>
                    </a:lnTo>
                    <a:lnTo>
                      <a:pt x="3036" y="18"/>
                    </a:lnTo>
                    <a:lnTo>
                      <a:pt x="3030" y="30"/>
                    </a:lnTo>
                    <a:lnTo>
                      <a:pt x="3030" y="42"/>
                    </a:lnTo>
                    <a:lnTo>
                      <a:pt x="3036" y="54"/>
                    </a:lnTo>
                    <a:lnTo>
                      <a:pt x="3048" y="66"/>
                    </a:lnTo>
                    <a:lnTo>
                      <a:pt x="3054" y="78"/>
                    </a:lnTo>
                    <a:lnTo>
                      <a:pt x="3072" y="96"/>
                    </a:lnTo>
                    <a:close/>
                    <a:moveTo>
                      <a:pt x="6138" y="408"/>
                    </a:moveTo>
                    <a:lnTo>
                      <a:pt x="6144" y="402"/>
                    </a:lnTo>
                    <a:lnTo>
                      <a:pt x="6132" y="396"/>
                    </a:lnTo>
                    <a:lnTo>
                      <a:pt x="6102" y="390"/>
                    </a:lnTo>
                    <a:lnTo>
                      <a:pt x="6036" y="390"/>
                    </a:lnTo>
                    <a:lnTo>
                      <a:pt x="6012" y="366"/>
                    </a:lnTo>
                    <a:lnTo>
                      <a:pt x="6000" y="360"/>
                    </a:lnTo>
                    <a:lnTo>
                      <a:pt x="5970" y="360"/>
                    </a:lnTo>
                    <a:lnTo>
                      <a:pt x="5958" y="366"/>
                    </a:lnTo>
                    <a:lnTo>
                      <a:pt x="5910" y="366"/>
                    </a:lnTo>
                    <a:lnTo>
                      <a:pt x="5946" y="390"/>
                    </a:lnTo>
                    <a:lnTo>
                      <a:pt x="5964" y="396"/>
                    </a:lnTo>
                    <a:lnTo>
                      <a:pt x="6000" y="402"/>
                    </a:lnTo>
                    <a:lnTo>
                      <a:pt x="6054" y="414"/>
                    </a:lnTo>
                    <a:lnTo>
                      <a:pt x="6102" y="414"/>
                    </a:lnTo>
                    <a:lnTo>
                      <a:pt x="6138" y="408"/>
                    </a:lnTo>
                    <a:close/>
                    <a:moveTo>
                      <a:pt x="7602" y="744"/>
                    </a:moveTo>
                    <a:lnTo>
                      <a:pt x="7596" y="732"/>
                    </a:lnTo>
                    <a:lnTo>
                      <a:pt x="7572" y="726"/>
                    </a:lnTo>
                    <a:lnTo>
                      <a:pt x="7512" y="714"/>
                    </a:lnTo>
                    <a:lnTo>
                      <a:pt x="7500" y="714"/>
                    </a:lnTo>
                    <a:lnTo>
                      <a:pt x="7512" y="726"/>
                    </a:lnTo>
                    <a:lnTo>
                      <a:pt x="7548" y="738"/>
                    </a:lnTo>
                    <a:lnTo>
                      <a:pt x="7584" y="744"/>
                    </a:lnTo>
                    <a:lnTo>
                      <a:pt x="7602" y="744"/>
                    </a:lnTo>
                    <a:close/>
                    <a:moveTo>
                      <a:pt x="3162" y="120"/>
                    </a:moveTo>
                    <a:lnTo>
                      <a:pt x="3216" y="138"/>
                    </a:lnTo>
                    <a:lnTo>
                      <a:pt x="3246" y="144"/>
                    </a:lnTo>
                    <a:lnTo>
                      <a:pt x="3264" y="144"/>
                    </a:lnTo>
                    <a:lnTo>
                      <a:pt x="3312" y="138"/>
                    </a:lnTo>
                    <a:lnTo>
                      <a:pt x="3372" y="156"/>
                    </a:lnTo>
                    <a:lnTo>
                      <a:pt x="3432" y="156"/>
                    </a:lnTo>
                    <a:lnTo>
                      <a:pt x="3426" y="138"/>
                    </a:lnTo>
                    <a:lnTo>
                      <a:pt x="3402" y="102"/>
                    </a:lnTo>
                    <a:lnTo>
                      <a:pt x="3384" y="96"/>
                    </a:lnTo>
                    <a:lnTo>
                      <a:pt x="3372" y="90"/>
                    </a:lnTo>
                    <a:lnTo>
                      <a:pt x="3354" y="96"/>
                    </a:lnTo>
                    <a:lnTo>
                      <a:pt x="3318" y="114"/>
                    </a:lnTo>
                    <a:lnTo>
                      <a:pt x="3294" y="90"/>
                    </a:lnTo>
                    <a:lnTo>
                      <a:pt x="3282" y="90"/>
                    </a:lnTo>
                    <a:lnTo>
                      <a:pt x="3210" y="102"/>
                    </a:lnTo>
                    <a:lnTo>
                      <a:pt x="3174" y="114"/>
                    </a:lnTo>
                    <a:lnTo>
                      <a:pt x="3162" y="120"/>
                    </a:lnTo>
                    <a:close/>
                    <a:moveTo>
                      <a:pt x="3582" y="198"/>
                    </a:moveTo>
                    <a:lnTo>
                      <a:pt x="3744" y="192"/>
                    </a:lnTo>
                    <a:lnTo>
                      <a:pt x="3702" y="168"/>
                    </a:lnTo>
                    <a:lnTo>
                      <a:pt x="3696" y="168"/>
                    </a:lnTo>
                    <a:lnTo>
                      <a:pt x="3690" y="162"/>
                    </a:lnTo>
                    <a:lnTo>
                      <a:pt x="3666" y="150"/>
                    </a:lnTo>
                    <a:lnTo>
                      <a:pt x="3648" y="144"/>
                    </a:lnTo>
                    <a:lnTo>
                      <a:pt x="3636" y="138"/>
                    </a:lnTo>
                    <a:lnTo>
                      <a:pt x="3618" y="138"/>
                    </a:lnTo>
                    <a:lnTo>
                      <a:pt x="3606" y="144"/>
                    </a:lnTo>
                    <a:lnTo>
                      <a:pt x="3600" y="150"/>
                    </a:lnTo>
                    <a:lnTo>
                      <a:pt x="3588" y="156"/>
                    </a:lnTo>
                    <a:lnTo>
                      <a:pt x="3588" y="150"/>
                    </a:lnTo>
                    <a:lnTo>
                      <a:pt x="3582" y="144"/>
                    </a:lnTo>
                    <a:lnTo>
                      <a:pt x="3576" y="132"/>
                    </a:lnTo>
                    <a:lnTo>
                      <a:pt x="3570" y="126"/>
                    </a:lnTo>
                    <a:lnTo>
                      <a:pt x="3546" y="114"/>
                    </a:lnTo>
                    <a:lnTo>
                      <a:pt x="3522" y="126"/>
                    </a:lnTo>
                    <a:lnTo>
                      <a:pt x="3504" y="162"/>
                    </a:lnTo>
                    <a:lnTo>
                      <a:pt x="3498" y="192"/>
                    </a:lnTo>
                    <a:lnTo>
                      <a:pt x="3492" y="210"/>
                    </a:lnTo>
                    <a:lnTo>
                      <a:pt x="3516" y="222"/>
                    </a:lnTo>
                    <a:lnTo>
                      <a:pt x="3534" y="216"/>
                    </a:lnTo>
                    <a:lnTo>
                      <a:pt x="3546" y="216"/>
                    </a:lnTo>
                    <a:lnTo>
                      <a:pt x="3582" y="198"/>
                    </a:lnTo>
                    <a:close/>
                    <a:moveTo>
                      <a:pt x="5622" y="420"/>
                    </a:moveTo>
                    <a:lnTo>
                      <a:pt x="5640" y="390"/>
                    </a:lnTo>
                    <a:lnTo>
                      <a:pt x="5754" y="390"/>
                    </a:lnTo>
                    <a:lnTo>
                      <a:pt x="5688" y="360"/>
                    </a:lnTo>
                    <a:lnTo>
                      <a:pt x="5700" y="336"/>
                    </a:lnTo>
                    <a:lnTo>
                      <a:pt x="5610" y="318"/>
                    </a:lnTo>
                    <a:lnTo>
                      <a:pt x="5628" y="348"/>
                    </a:lnTo>
                    <a:lnTo>
                      <a:pt x="5616" y="342"/>
                    </a:lnTo>
                    <a:lnTo>
                      <a:pt x="5592" y="336"/>
                    </a:lnTo>
                    <a:lnTo>
                      <a:pt x="5556" y="330"/>
                    </a:lnTo>
                    <a:lnTo>
                      <a:pt x="5514" y="318"/>
                    </a:lnTo>
                    <a:lnTo>
                      <a:pt x="5454" y="318"/>
                    </a:lnTo>
                    <a:lnTo>
                      <a:pt x="5448" y="330"/>
                    </a:lnTo>
                    <a:lnTo>
                      <a:pt x="5460" y="354"/>
                    </a:lnTo>
                    <a:lnTo>
                      <a:pt x="5496" y="372"/>
                    </a:lnTo>
                    <a:lnTo>
                      <a:pt x="5538" y="390"/>
                    </a:lnTo>
                    <a:lnTo>
                      <a:pt x="5574" y="408"/>
                    </a:lnTo>
                    <a:lnTo>
                      <a:pt x="5610" y="414"/>
                    </a:lnTo>
                    <a:lnTo>
                      <a:pt x="5622" y="420"/>
                    </a:lnTo>
                    <a:close/>
                    <a:moveTo>
                      <a:pt x="4320" y="432"/>
                    </a:moveTo>
                    <a:lnTo>
                      <a:pt x="4368" y="444"/>
                    </a:lnTo>
                    <a:lnTo>
                      <a:pt x="4380" y="444"/>
                    </a:lnTo>
                    <a:lnTo>
                      <a:pt x="4392" y="438"/>
                    </a:lnTo>
                    <a:lnTo>
                      <a:pt x="4398" y="438"/>
                    </a:lnTo>
                    <a:lnTo>
                      <a:pt x="4404" y="432"/>
                    </a:lnTo>
                    <a:lnTo>
                      <a:pt x="4404" y="426"/>
                    </a:lnTo>
                    <a:lnTo>
                      <a:pt x="4398" y="426"/>
                    </a:lnTo>
                    <a:lnTo>
                      <a:pt x="4362" y="414"/>
                    </a:lnTo>
                    <a:lnTo>
                      <a:pt x="4344" y="420"/>
                    </a:lnTo>
                    <a:lnTo>
                      <a:pt x="4332" y="420"/>
                    </a:lnTo>
                    <a:lnTo>
                      <a:pt x="4320" y="432"/>
                    </a:lnTo>
                    <a:close/>
                    <a:moveTo>
                      <a:pt x="5424" y="354"/>
                    </a:moveTo>
                    <a:lnTo>
                      <a:pt x="5370" y="336"/>
                    </a:lnTo>
                    <a:lnTo>
                      <a:pt x="5394" y="366"/>
                    </a:lnTo>
                    <a:lnTo>
                      <a:pt x="5424" y="354"/>
                    </a:lnTo>
                    <a:close/>
                    <a:moveTo>
                      <a:pt x="7986" y="666"/>
                    </a:moveTo>
                    <a:lnTo>
                      <a:pt x="8034" y="654"/>
                    </a:lnTo>
                    <a:lnTo>
                      <a:pt x="8088" y="654"/>
                    </a:lnTo>
                    <a:lnTo>
                      <a:pt x="8100" y="648"/>
                    </a:lnTo>
                    <a:lnTo>
                      <a:pt x="8106" y="642"/>
                    </a:lnTo>
                    <a:lnTo>
                      <a:pt x="8106" y="636"/>
                    </a:lnTo>
                    <a:lnTo>
                      <a:pt x="8100" y="630"/>
                    </a:lnTo>
                    <a:lnTo>
                      <a:pt x="8088" y="630"/>
                    </a:lnTo>
                    <a:lnTo>
                      <a:pt x="8052" y="618"/>
                    </a:lnTo>
                    <a:lnTo>
                      <a:pt x="8028" y="612"/>
                    </a:lnTo>
                    <a:lnTo>
                      <a:pt x="8010" y="606"/>
                    </a:lnTo>
                    <a:lnTo>
                      <a:pt x="7968" y="606"/>
                    </a:lnTo>
                    <a:lnTo>
                      <a:pt x="7944" y="618"/>
                    </a:lnTo>
                    <a:lnTo>
                      <a:pt x="7938" y="630"/>
                    </a:lnTo>
                    <a:lnTo>
                      <a:pt x="7938" y="654"/>
                    </a:lnTo>
                    <a:lnTo>
                      <a:pt x="7944" y="666"/>
                    </a:lnTo>
                    <a:lnTo>
                      <a:pt x="7950" y="666"/>
                    </a:lnTo>
                    <a:lnTo>
                      <a:pt x="7962" y="672"/>
                    </a:lnTo>
                    <a:lnTo>
                      <a:pt x="7968" y="672"/>
                    </a:lnTo>
                    <a:lnTo>
                      <a:pt x="7980" y="666"/>
                    </a:lnTo>
                    <a:lnTo>
                      <a:pt x="7986" y="666"/>
                    </a:lnTo>
                    <a:close/>
                    <a:moveTo>
                      <a:pt x="162" y="1788"/>
                    </a:moveTo>
                    <a:lnTo>
                      <a:pt x="150" y="1788"/>
                    </a:lnTo>
                    <a:lnTo>
                      <a:pt x="138" y="1794"/>
                    </a:lnTo>
                    <a:lnTo>
                      <a:pt x="114" y="1794"/>
                    </a:lnTo>
                    <a:lnTo>
                      <a:pt x="108" y="1788"/>
                    </a:lnTo>
                    <a:lnTo>
                      <a:pt x="96" y="1788"/>
                    </a:lnTo>
                    <a:lnTo>
                      <a:pt x="96" y="1782"/>
                    </a:lnTo>
                    <a:lnTo>
                      <a:pt x="84" y="1782"/>
                    </a:lnTo>
                    <a:lnTo>
                      <a:pt x="84" y="1788"/>
                    </a:lnTo>
                    <a:lnTo>
                      <a:pt x="72" y="1800"/>
                    </a:lnTo>
                    <a:lnTo>
                      <a:pt x="12" y="1800"/>
                    </a:lnTo>
                    <a:lnTo>
                      <a:pt x="0" y="1812"/>
                    </a:lnTo>
                    <a:lnTo>
                      <a:pt x="0" y="1818"/>
                    </a:lnTo>
                    <a:lnTo>
                      <a:pt x="12" y="1830"/>
                    </a:lnTo>
                    <a:lnTo>
                      <a:pt x="6" y="1842"/>
                    </a:lnTo>
                    <a:lnTo>
                      <a:pt x="12" y="1848"/>
                    </a:lnTo>
                    <a:lnTo>
                      <a:pt x="18" y="1848"/>
                    </a:lnTo>
                    <a:lnTo>
                      <a:pt x="24" y="1842"/>
                    </a:lnTo>
                    <a:lnTo>
                      <a:pt x="48" y="1842"/>
                    </a:lnTo>
                    <a:lnTo>
                      <a:pt x="54" y="1848"/>
                    </a:lnTo>
                    <a:lnTo>
                      <a:pt x="66" y="1848"/>
                    </a:lnTo>
                    <a:lnTo>
                      <a:pt x="72" y="1854"/>
                    </a:lnTo>
                    <a:lnTo>
                      <a:pt x="162" y="1854"/>
                    </a:lnTo>
                    <a:lnTo>
                      <a:pt x="162" y="1848"/>
                    </a:lnTo>
                    <a:lnTo>
                      <a:pt x="168" y="1848"/>
                    </a:lnTo>
                    <a:lnTo>
                      <a:pt x="162" y="1830"/>
                    </a:lnTo>
                    <a:lnTo>
                      <a:pt x="174" y="1818"/>
                    </a:lnTo>
                    <a:lnTo>
                      <a:pt x="174" y="1800"/>
                    </a:lnTo>
                    <a:lnTo>
                      <a:pt x="168" y="1788"/>
                    </a:lnTo>
                    <a:lnTo>
                      <a:pt x="162" y="1788"/>
                    </a:lnTo>
                    <a:close/>
                    <a:moveTo>
                      <a:pt x="1038" y="90"/>
                    </a:moveTo>
                    <a:lnTo>
                      <a:pt x="1062" y="72"/>
                    </a:lnTo>
                    <a:lnTo>
                      <a:pt x="1032" y="72"/>
                    </a:lnTo>
                    <a:lnTo>
                      <a:pt x="1032" y="84"/>
                    </a:lnTo>
                    <a:lnTo>
                      <a:pt x="1038" y="90"/>
                    </a:lnTo>
                    <a:close/>
                    <a:moveTo>
                      <a:pt x="990" y="72"/>
                    </a:moveTo>
                    <a:lnTo>
                      <a:pt x="1074" y="54"/>
                    </a:lnTo>
                    <a:lnTo>
                      <a:pt x="1044" y="42"/>
                    </a:lnTo>
                    <a:lnTo>
                      <a:pt x="996" y="54"/>
                    </a:lnTo>
                    <a:lnTo>
                      <a:pt x="948" y="54"/>
                    </a:lnTo>
                    <a:lnTo>
                      <a:pt x="966" y="66"/>
                    </a:lnTo>
                    <a:lnTo>
                      <a:pt x="990" y="72"/>
                    </a:lnTo>
                    <a:close/>
                    <a:moveTo>
                      <a:pt x="1122" y="90"/>
                    </a:moveTo>
                    <a:lnTo>
                      <a:pt x="1128" y="78"/>
                    </a:lnTo>
                    <a:lnTo>
                      <a:pt x="1152" y="78"/>
                    </a:lnTo>
                    <a:lnTo>
                      <a:pt x="1164" y="66"/>
                    </a:lnTo>
                    <a:lnTo>
                      <a:pt x="1218" y="66"/>
                    </a:lnTo>
                    <a:lnTo>
                      <a:pt x="1218" y="60"/>
                    </a:lnTo>
                    <a:lnTo>
                      <a:pt x="1206" y="54"/>
                    </a:lnTo>
                    <a:lnTo>
                      <a:pt x="1182" y="54"/>
                    </a:lnTo>
                    <a:lnTo>
                      <a:pt x="1182" y="48"/>
                    </a:lnTo>
                    <a:lnTo>
                      <a:pt x="1176" y="48"/>
                    </a:lnTo>
                    <a:lnTo>
                      <a:pt x="1164" y="42"/>
                    </a:lnTo>
                    <a:lnTo>
                      <a:pt x="1140" y="42"/>
                    </a:lnTo>
                    <a:lnTo>
                      <a:pt x="1134" y="48"/>
                    </a:lnTo>
                    <a:lnTo>
                      <a:pt x="1128" y="60"/>
                    </a:lnTo>
                    <a:lnTo>
                      <a:pt x="1128" y="66"/>
                    </a:lnTo>
                    <a:lnTo>
                      <a:pt x="1122" y="66"/>
                    </a:lnTo>
                    <a:lnTo>
                      <a:pt x="1116" y="72"/>
                    </a:lnTo>
                    <a:lnTo>
                      <a:pt x="1104" y="72"/>
                    </a:lnTo>
                    <a:lnTo>
                      <a:pt x="1086" y="78"/>
                    </a:lnTo>
                    <a:lnTo>
                      <a:pt x="1080" y="78"/>
                    </a:lnTo>
                    <a:lnTo>
                      <a:pt x="1074" y="84"/>
                    </a:lnTo>
                    <a:lnTo>
                      <a:pt x="1080" y="84"/>
                    </a:lnTo>
                    <a:lnTo>
                      <a:pt x="1092" y="90"/>
                    </a:lnTo>
                    <a:lnTo>
                      <a:pt x="1122" y="90"/>
                    </a:lnTo>
                    <a:close/>
                    <a:moveTo>
                      <a:pt x="1176" y="78"/>
                    </a:moveTo>
                    <a:lnTo>
                      <a:pt x="1158" y="90"/>
                    </a:lnTo>
                    <a:lnTo>
                      <a:pt x="1176" y="102"/>
                    </a:lnTo>
                    <a:lnTo>
                      <a:pt x="1194" y="108"/>
                    </a:lnTo>
                    <a:lnTo>
                      <a:pt x="1248" y="102"/>
                    </a:lnTo>
                    <a:lnTo>
                      <a:pt x="1242" y="90"/>
                    </a:lnTo>
                    <a:lnTo>
                      <a:pt x="1212" y="90"/>
                    </a:lnTo>
                    <a:lnTo>
                      <a:pt x="1176" y="78"/>
                    </a:lnTo>
                    <a:close/>
                    <a:moveTo>
                      <a:pt x="7812" y="2436"/>
                    </a:moveTo>
                    <a:lnTo>
                      <a:pt x="7782" y="2400"/>
                    </a:lnTo>
                    <a:lnTo>
                      <a:pt x="7776" y="2400"/>
                    </a:lnTo>
                    <a:lnTo>
                      <a:pt x="7770" y="2394"/>
                    </a:lnTo>
                    <a:lnTo>
                      <a:pt x="7752" y="2388"/>
                    </a:lnTo>
                    <a:lnTo>
                      <a:pt x="7728" y="2364"/>
                    </a:lnTo>
                    <a:lnTo>
                      <a:pt x="7722" y="2352"/>
                    </a:lnTo>
                    <a:lnTo>
                      <a:pt x="7704" y="2298"/>
                    </a:lnTo>
                    <a:lnTo>
                      <a:pt x="7698" y="2286"/>
                    </a:lnTo>
                    <a:lnTo>
                      <a:pt x="7698" y="2274"/>
                    </a:lnTo>
                    <a:lnTo>
                      <a:pt x="7674" y="2250"/>
                    </a:lnTo>
                    <a:lnTo>
                      <a:pt x="7680" y="2244"/>
                    </a:lnTo>
                    <a:lnTo>
                      <a:pt x="7698" y="2244"/>
                    </a:lnTo>
                    <a:lnTo>
                      <a:pt x="7770" y="2268"/>
                    </a:lnTo>
                    <a:lnTo>
                      <a:pt x="7800" y="2280"/>
                    </a:lnTo>
                    <a:lnTo>
                      <a:pt x="7812" y="2286"/>
                    </a:lnTo>
                    <a:lnTo>
                      <a:pt x="7740" y="2232"/>
                    </a:lnTo>
                    <a:lnTo>
                      <a:pt x="7734" y="2226"/>
                    </a:lnTo>
                    <a:lnTo>
                      <a:pt x="7722" y="2202"/>
                    </a:lnTo>
                    <a:lnTo>
                      <a:pt x="7710" y="2196"/>
                    </a:lnTo>
                    <a:lnTo>
                      <a:pt x="7704" y="2184"/>
                    </a:lnTo>
                    <a:lnTo>
                      <a:pt x="7698" y="2178"/>
                    </a:lnTo>
                    <a:lnTo>
                      <a:pt x="7674" y="2166"/>
                    </a:lnTo>
                    <a:lnTo>
                      <a:pt x="7668" y="2160"/>
                    </a:lnTo>
                    <a:lnTo>
                      <a:pt x="7656" y="2154"/>
                    </a:lnTo>
                    <a:lnTo>
                      <a:pt x="7578" y="2070"/>
                    </a:lnTo>
                    <a:lnTo>
                      <a:pt x="7554" y="2070"/>
                    </a:lnTo>
                    <a:lnTo>
                      <a:pt x="7542" y="2040"/>
                    </a:lnTo>
                    <a:lnTo>
                      <a:pt x="7524" y="2040"/>
                    </a:lnTo>
                    <a:lnTo>
                      <a:pt x="7512" y="2028"/>
                    </a:lnTo>
                    <a:lnTo>
                      <a:pt x="7500" y="2004"/>
                    </a:lnTo>
                    <a:lnTo>
                      <a:pt x="7500" y="1980"/>
                    </a:lnTo>
                    <a:lnTo>
                      <a:pt x="7470" y="1944"/>
                    </a:lnTo>
                    <a:lnTo>
                      <a:pt x="7446" y="1950"/>
                    </a:lnTo>
                    <a:lnTo>
                      <a:pt x="7434" y="1920"/>
                    </a:lnTo>
                    <a:lnTo>
                      <a:pt x="7392" y="1890"/>
                    </a:lnTo>
                    <a:lnTo>
                      <a:pt x="7380" y="1866"/>
                    </a:lnTo>
                    <a:lnTo>
                      <a:pt x="7368" y="1860"/>
                    </a:lnTo>
                    <a:lnTo>
                      <a:pt x="7362" y="1854"/>
                    </a:lnTo>
                    <a:lnTo>
                      <a:pt x="7344" y="1854"/>
                    </a:lnTo>
                    <a:lnTo>
                      <a:pt x="7344" y="1860"/>
                    </a:lnTo>
                    <a:lnTo>
                      <a:pt x="7392" y="1908"/>
                    </a:lnTo>
                    <a:lnTo>
                      <a:pt x="7392" y="1914"/>
                    </a:lnTo>
                    <a:lnTo>
                      <a:pt x="7386" y="1914"/>
                    </a:lnTo>
                    <a:lnTo>
                      <a:pt x="7380" y="1908"/>
                    </a:lnTo>
                    <a:lnTo>
                      <a:pt x="7368" y="1908"/>
                    </a:lnTo>
                    <a:lnTo>
                      <a:pt x="7362" y="1914"/>
                    </a:lnTo>
                    <a:lnTo>
                      <a:pt x="7362" y="1926"/>
                    </a:lnTo>
                    <a:lnTo>
                      <a:pt x="7374" y="1950"/>
                    </a:lnTo>
                    <a:lnTo>
                      <a:pt x="7386" y="1962"/>
                    </a:lnTo>
                    <a:lnTo>
                      <a:pt x="7392" y="1974"/>
                    </a:lnTo>
                    <a:lnTo>
                      <a:pt x="7404" y="1980"/>
                    </a:lnTo>
                    <a:lnTo>
                      <a:pt x="7404" y="1992"/>
                    </a:lnTo>
                    <a:lnTo>
                      <a:pt x="7416" y="2016"/>
                    </a:lnTo>
                    <a:lnTo>
                      <a:pt x="7422" y="2022"/>
                    </a:lnTo>
                    <a:lnTo>
                      <a:pt x="7440" y="2034"/>
                    </a:lnTo>
                    <a:lnTo>
                      <a:pt x="7470" y="2052"/>
                    </a:lnTo>
                    <a:lnTo>
                      <a:pt x="7500" y="2076"/>
                    </a:lnTo>
                    <a:lnTo>
                      <a:pt x="7518" y="2100"/>
                    </a:lnTo>
                    <a:lnTo>
                      <a:pt x="7524" y="2112"/>
                    </a:lnTo>
                    <a:lnTo>
                      <a:pt x="7536" y="2130"/>
                    </a:lnTo>
                    <a:lnTo>
                      <a:pt x="7536" y="2142"/>
                    </a:lnTo>
                    <a:lnTo>
                      <a:pt x="7548" y="2154"/>
                    </a:lnTo>
                    <a:lnTo>
                      <a:pt x="7554" y="2166"/>
                    </a:lnTo>
                    <a:lnTo>
                      <a:pt x="7572" y="2184"/>
                    </a:lnTo>
                    <a:lnTo>
                      <a:pt x="7590" y="2208"/>
                    </a:lnTo>
                    <a:lnTo>
                      <a:pt x="7608" y="2238"/>
                    </a:lnTo>
                    <a:lnTo>
                      <a:pt x="7620" y="2262"/>
                    </a:lnTo>
                    <a:lnTo>
                      <a:pt x="7626" y="2268"/>
                    </a:lnTo>
                    <a:lnTo>
                      <a:pt x="7626" y="2280"/>
                    </a:lnTo>
                    <a:lnTo>
                      <a:pt x="7632" y="2292"/>
                    </a:lnTo>
                    <a:lnTo>
                      <a:pt x="7644" y="2304"/>
                    </a:lnTo>
                    <a:lnTo>
                      <a:pt x="7656" y="2304"/>
                    </a:lnTo>
                    <a:lnTo>
                      <a:pt x="7668" y="2310"/>
                    </a:lnTo>
                    <a:lnTo>
                      <a:pt x="7674" y="2322"/>
                    </a:lnTo>
                    <a:lnTo>
                      <a:pt x="7686" y="2334"/>
                    </a:lnTo>
                    <a:lnTo>
                      <a:pt x="7698" y="2358"/>
                    </a:lnTo>
                    <a:lnTo>
                      <a:pt x="7698" y="2376"/>
                    </a:lnTo>
                    <a:lnTo>
                      <a:pt x="7740" y="2412"/>
                    </a:lnTo>
                    <a:lnTo>
                      <a:pt x="7752" y="2466"/>
                    </a:lnTo>
                    <a:lnTo>
                      <a:pt x="7794" y="2508"/>
                    </a:lnTo>
                    <a:lnTo>
                      <a:pt x="7794" y="2502"/>
                    </a:lnTo>
                    <a:lnTo>
                      <a:pt x="7788" y="2496"/>
                    </a:lnTo>
                    <a:lnTo>
                      <a:pt x="7788" y="2484"/>
                    </a:lnTo>
                    <a:lnTo>
                      <a:pt x="7782" y="2472"/>
                    </a:lnTo>
                    <a:lnTo>
                      <a:pt x="7782" y="2460"/>
                    </a:lnTo>
                    <a:lnTo>
                      <a:pt x="7776" y="2448"/>
                    </a:lnTo>
                    <a:lnTo>
                      <a:pt x="7782" y="2442"/>
                    </a:lnTo>
                    <a:lnTo>
                      <a:pt x="7788" y="2442"/>
                    </a:lnTo>
                    <a:lnTo>
                      <a:pt x="7800" y="2454"/>
                    </a:lnTo>
                    <a:lnTo>
                      <a:pt x="7830" y="2454"/>
                    </a:lnTo>
                    <a:lnTo>
                      <a:pt x="7866" y="2496"/>
                    </a:lnTo>
                    <a:lnTo>
                      <a:pt x="7866" y="2472"/>
                    </a:lnTo>
                    <a:lnTo>
                      <a:pt x="7836" y="2430"/>
                    </a:lnTo>
                    <a:lnTo>
                      <a:pt x="7812" y="2436"/>
                    </a:lnTo>
                    <a:close/>
                    <a:moveTo>
                      <a:pt x="1344" y="84"/>
                    </a:moveTo>
                    <a:lnTo>
                      <a:pt x="1350" y="72"/>
                    </a:lnTo>
                    <a:lnTo>
                      <a:pt x="1308" y="66"/>
                    </a:lnTo>
                    <a:lnTo>
                      <a:pt x="1284" y="78"/>
                    </a:lnTo>
                    <a:lnTo>
                      <a:pt x="1290" y="90"/>
                    </a:lnTo>
                    <a:lnTo>
                      <a:pt x="1344" y="84"/>
                    </a:lnTo>
                    <a:close/>
                    <a:moveTo>
                      <a:pt x="9048" y="996"/>
                    </a:moveTo>
                    <a:lnTo>
                      <a:pt x="9036" y="984"/>
                    </a:lnTo>
                    <a:lnTo>
                      <a:pt x="9024" y="978"/>
                    </a:lnTo>
                    <a:lnTo>
                      <a:pt x="9006" y="972"/>
                    </a:lnTo>
                    <a:lnTo>
                      <a:pt x="8994" y="966"/>
                    </a:lnTo>
                    <a:lnTo>
                      <a:pt x="8982" y="966"/>
                    </a:lnTo>
                    <a:lnTo>
                      <a:pt x="8940" y="948"/>
                    </a:lnTo>
                    <a:lnTo>
                      <a:pt x="8898" y="948"/>
                    </a:lnTo>
                    <a:lnTo>
                      <a:pt x="8868" y="930"/>
                    </a:lnTo>
                    <a:lnTo>
                      <a:pt x="8778" y="924"/>
                    </a:lnTo>
                    <a:lnTo>
                      <a:pt x="8736" y="906"/>
                    </a:lnTo>
                    <a:lnTo>
                      <a:pt x="8700" y="906"/>
                    </a:lnTo>
                    <a:lnTo>
                      <a:pt x="8754" y="942"/>
                    </a:lnTo>
                    <a:lnTo>
                      <a:pt x="8808" y="966"/>
                    </a:lnTo>
                    <a:lnTo>
                      <a:pt x="8796" y="966"/>
                    </a:lnTo>
                    <a:lnTo>
                      <a:pt x="8784" y="972"/>
                    </a:lnTo>
                    <a:lnTo>
                      <a:pt x="8754" y="972"/>
                    </a:lnTo>
                    <a:lnTo>
                      <a:pt x="8730" y="960"/>
                    </a:lnTo>
                    <a:lnTo>
                      <a:pt x="8676" y="906"/>
                    </a:lnTo>
                    <a:lnTo>
                      <a:pt x="8580" y="870"/>
                    </a:lnTo>
                    <a:lnTo>
                      <a:pt x="8496" y="846"/>
                    </a:lnTo>
                    <a:lnTo>
                      <a:pt x="8442" y="834"/>
                    </a:lnTo>
                    <a:lnTo>
                      <a:pt x="8370" y="822"/>
                    </a:lnTo>
                    <a:lnTo>
                      <a:pt x="8280" y="804"/>
                    </a:lnTo>
                    <a:lnTo>
                      <a:pt x="8190" y="780"/>
                    </a:lnTo>
                    <a:lnTo>
                      <a:pt x="8112" y="762"/>
                    </a:lnTo>
                    <a:lnTo>
                      <a:pt x="8052" y="750"/>
                    </a:lnTo>
                    <a:lnTo>
                      <a:pt x="7998" y="738"/>
                    </a:lnTo>
                    <a:lnTo>
                      <a:pt x="7956" y="732"/>
                    </a:lnTo>
                    <a:lnTo>
                      <a:pt x="7758" y="732"/>
                    </a:lnTo>
                    <a:lnTo>
                      <a:pt x="7746" y="714"/>
                    </a:lnTo>
                    <a:lnTo>
                      <a:pt x="7698" y="720"/>
                    </a:lnTo>
                    <a:lnTo>
                      <a:pt x="7680" y="708"/>
                    </a:lnTo>
                    <a:lnTo>
                      <a:pt x="7626" y="708"/>
                    </a:lnTo>
                    <a:lnTo>
                      <a:pt x="7650" y="726"/>
                    </a:lnTo>
                    <a:lnTo>
                      <a:pt x="7644" y="744"/>
                    </a:lnTo>
                    <a:lnTo>
                      <a:pt x="7656" y="744"/>
                    </a:lnTo>
                    <a:lnTo>
                      <a:pt x="7680" y="756"/>
                    </a:lnTo>
                    <a:lnTo>
                      <a:pt x="7716" y="762"/>
                    </a:lnTo>
                    <a:lnTo>
                      <a:pt x="7740" y="774"/>
                    </a:lnTo>
                    <a:lnTo>
                      <a:pt x="7758" y="786"/>
                    </a:lnTo>
                    <a:lnTo>
                      <a:pt x="7752" y="798"/>
                    </a:lnTo>
                    <a:lnTo>
                      <a:pt x="7728" y="804"/>
                    </a:lnTo>
                    <a:lnTo>
                      <a:pt x="7698" y="804"/>
                    </a:lnTo>
                    <a:lnTo>
                      <a:pt x="7686" y="798"/>
                    </a:lnTo>
                    <a:lnTo>
                      <a:pt x="7680" y="792"/>
                    </a:lnTo>
                    <a:lnTo>
                      <a:pt x="7656" y="774"/>
                    </a:lnTo>
                    <a:lnTo>
                      <a:pt x="7584" y="774"/>
                    </a:lnTo>
                    <a:lnTo>
                      <a:pt x="7530" y="738"/>
                    </a:lnTo>
                    <a:lnTo>
                      <a:pt x="7524" y="738"/>
                    </a:lnTo>
                    <a:lnTo>
                      <a:pt x="7518" y="744"/>
                    </a:lnTo>
                    <a:lnTo>
                      <a:pt x="7506" y="744"/>
                    </a:lnTo>
                    <a:lnTo>
                      <a:pt x="7500" y="750"/>
                    </a:lnTo>
                    <a:lnTo>
                      <a:pt x="7446" y="750"/>
                    </a:lnTo>
                    <a:lnTo>
                      <a:pt x="7440" y="738"/>
                    </a:lnTo>
                    <a:lnTo>
                      <a:pt x="7344" y="744"/>
                    </a:lnTo>
                    <a:lnTo>
                      <a:pt x="7320" y="726"/>
                    </a:lnTo>
                    <a:lnTo>
                      <a:pt x="7314" y="732"/>
                    </a:lnTo>
                    <a:lnTo>
                      <a:pt x="7212" y="732"/>
                    </a:lnTo>
                    <a:lnTo>
                      <a:pt x="7206" y="738"/>
                    </a:lnTo>
                    <a:lnTo>
                      <a:pt x="7212" y="744"/>
                    </a:lnTo>
                    <a:lnTo>
                      <a:pt x="7218" y="756"/>
                    </a:lnTo>
                    <a:lnTo>
                      <a:pt x="7254" y="792"/>
                    </a:lnTo>
                    <a:lnTo>
                      <a:pt x="7248" y="792"/>
                    </a:lnTo>
                    <a:lnTo>
                      <a:pt x="7242" y="786"/>
                    </a:lnTo>
                    <a:lnTo>
                      <a:pt x="7230" y="780"/>
                    </a:lnTo>
                    <a:lnTo>
                      <a:pt x="7218" y="768"/>
                    </a:lnTo>
                    <a:lnTo>
                      <a:pt x="7206" y="762"/>
                    </a:lnTo>
                    <a:lnTo>
                      <a:pt x="7194" y="750"/>
                    </a:lnTo>
                    <a:lnTo>
                      <a:pt x="7176" y="744"/>
                    </a:lnTo>
                    <a:lnTo>
                      <a:pt x="7104" y="732"/>
                    </a:lnTo>
                    <a:lnTo>
                      <a:pt x="7086" y="732"/>
                    </a:lnTo>
                    <a:lnTo>
                      <a:pt x="7086" y="726"/>
                    </a:lnTo>
                    <a:lnTo>
                      <a:pt x="7056" y="696"/>
                    </a:lnTo>
                    <a:lnTo>
                      <a:pt x="7032" y="684"/>
                    </a:lnTo>
                    <a:lnTo>
                      <a:pt x="6990" y="666"/>
                    </a:lnTo>
                    <a:lnTo>
                      <a:pt x="6948" y="660"/>
                    </a:lnTo>
                    <a:lnTo>
                      <a:pt x="6912" y="654"/>
                    </a:lnTo>
                    <a:lnTo>
                      <a:pt x="6882" y="654"/>
                    </a:lnTo>
                    <a:lnTo>
                      <a:pt x="6864" y="648"/>
                    </a:lnTo>
                    <a:lnTo>
                      <a:pt x="6834" y="648"/>
                    </a:lnTo>
                    <a:lnTo>
                      <a:pt x="6786" y="636"/>
                    </a:lnTo>
                    <a:lnTo>
                      <a:pt x="6774" y="642"/>
                    </a:lnTo>
                    <a:lnTo>
                      <a:pt x="6714" y="642"/>
                    </a:lnTo>
                    <a:lnTo>
                      <a:pt x="6696" y="660"/>
                    </a:lnTo>
                    <a:lnTo>
                      <a:pt x="6684" y="666"/>
                    </a:lnTo>
                    <a:lnTo>
                      <a:pt x="6648" y="666"/>
                    </a:lnTo>
                    <a:lnTo>
                      <a:pt x="6630" y="660"/>
                    </a:lnTo>
                    <a:lnTo>
                      <a:pt x="6594" y="660"/>
                    </a:lnTo>
                    <a:lnTo>
                      <a:pt x="6582" y="654"/>
                    </a:lnTo>
                    <a:lnTo>
                      <a:pt x="6576" y="648"/>
                    </a:lnTo>
                    <a:lnTo>
                      <a:pt x="6552" y="636"/>
                    </a:lnTo>
                    <a:lnTo>
                      <a:pt x="6534" y="630"/>
                    </a:lnTo>
                    <a:lnTo>
                      <a:pt x="6522" y="624"/>
                    </a:lnTo>
                    <a:lnTo>
                      <a:pt x="6498" y="624"/>
                    </a:lnTo>
                    <a:lnTo>
                      <a:pt x="6486" y="630"/>
                    </a:lnTo>
                    <a:lnTo>
                      <a:pt x="6474" y="612"/>
                    </a:lnTo>
                    <a:lnTo>
                      <a:pt x="6438" y="612"/>
                    </a:lnTo>
                    <a:lnTo>
                      <a:pt x="6372" y="606"/>
                    </a:lnTo>
                    <a:lnTo>
                      <a:pt x="6408" y="594"/>
                    </a:lnTo>
                    <a:lnTo>
                      <a:pt x="6372" y="570"/>
                    </a:lnTo>
                    <a:lnTo>
                      <a:pt x="6360" y="570"/>
                    </a:lnTo>
                    <a:lnTo>
                      <a:pt x="6324" y="564"/>
                    </a:lnTo>
                    <a:lnTo>
                      <a:pt x="6282" y="558"/>
                    </a:lnTo>
                    <a:lnTo>
                      <a:pt x="6246" y="558"/>
                    </a:lnTo>
                    <a:lnTo>
                      <a:pt x="6228" y="564"/>
                    </a:lnTo>
                    <a:lnTo>
                      <a:pt x="6228" y="594"/>
                    </a:lnTo>
                    <a:lnTo>
                      <a:pt x="6222" y="600"/>
                    </a:lnTo>
                    <a:lnTo>
                      <a:pt x="6192" y="600"/>
                    </a:lnTo>
                    <a:lnTo>
                      <a:pt x="6180" y="594"/>
                    </a:lnTo>
                    <a:lnTo>
                      <a:pt x="6168" y="594"/>
                    </a:lnTo>
                    <a:lnTo>
                      <a:pt x="6186" y="582"/>
                    </a:lnTo>
                    <a:lnTo>
                      <a:pt x="6168" y="570"/>
                    </a:lnTo>
                    <a:lnTo>
                      <a:pt x="6096" y="570"/>
                    </a:lnTo>
                    <a:lnTo>
                      <a:pt x="6114" y="558"/>
                    </a:lnTo>
                    <a:lnTo>
                      <a:pt x="6156" y="558"/>
                    </a:lnTo>
                    <a:lnTo>
                      <a:pt x="6216" y="588"/>
                    </a:lnTo>
                    <a:lnTo>
                      <a:pt x="6216" y="564"/>
                    </a:lnTo>
                    <a:lnTo>
                      <a:pt x="6162" y="540"/>
                    </a:lnTo>
                    <a:lnTo>
                      <a:pt x="6048" y="546"/>
                    </a:lnTo>
                    <a:lnTo>
                      <a:pt x="6048" y="534"/>
                    </a:lnTo>
                    <a:lnTo>
                      <a:pt x="5928" y="540"/>
                    </a:lnTo>
                    <a:lnTo>
                      <a:pt x="5880" y="522"/>
                    </a:lnTo>
                    <a:lnTo>
                      <a:pt x="5862" y="522"/>
                    </a:lnTo>
                    <a:lnTo>
                      <a:pt x="5898" y="546"/>
                    </a:lnTo>
                    <a:lnTo>
                      <a:pt x="5850" y="546"/>
                    </a:lnTo>
                    <a:lnTo>
                      <a:pt x="5838" y="552"/>
                    </a:lnTo>
                    <a:lnTo>
                      <a:pt x="5832" y="552"/>
                    </a:lnTo>
                    <a:lnTo>
                      <a:pt x="5832" y="558"/>
                    </a:lnTo>
                    <a:lnTo>
                      <a:pt x="5844" y="564"/>
                    </a:lnTo>
                    <a:lnTo>
                      <a:pt x="5850" y="570"/>
                    </a:lnTo>
                    <a:lnTo>
                      <a:pt x="5862" y="576"/>
                    </a:lnTo>
                    <a:lnTo>
                      <a:pt x="5892" y="576"/>
                    </a:lnTo>
                    <a:lnTo>
                      <a:pt x="5892" y="582"/>
                    </a:lnTo>
                    <a:lnTo>
                      <a:pt x="5952" y="618"/>
                    </a:lnTo>
                    <a:lnTo>
                      <a:pt x="5904" y="618"/>
                    </a:lnTo>
                    <a:lnTo>
                      <a:pt x="5898" y="612"/>
                    </a:lnTo>
                    <a:lnTo>
                      <a:pt x="5886" y="606"/>
                    </a:lnTo>
                    <a:lnTo>
                      <a:pt x="5874" y="606"/>
                    </a:lnTo>
                    <a:lnTo>
                      <a:pt x="5862" y="600"/>
                    </a:lnTo>
                    <a:lnTo>
                      <a:pt x="5844" y="618"/>
                    </a:lnTo>
                    <a:lnTo>
                      <a:pt x="5868" y="636"/>
                    </a:lnTo>
                    <a:lnTo>
                      <a:pt x="5814" y="630"/>
                    </a:lnTo>
                    <a:lnTo>
                      <a:pt x="5808" y="630"/>
                    </a:lnTo>
                    <a:lnTo>
                      <a:pt x="5802" y="624"/>
                    </a:lnTo>
                    <a:lnTo>
                      <a:pt x="5784" y="618"/>
                    </a:lnTo>
                    <a:lnTo>
                      <a:pt x="5766" y="618"/>
                    </a:lnTo>
                    <a:lnTo>
                      <a:pt x="5754" y="612"/>
                    </a:lnTo>
                    <a:lnTo>
                      <a:pt x="5736" y="606"/>
                    </a:lnTo>
                    <a:lnTo>
                      <a:pt x="5724" y="606"/>
                    </a:lnTo>
                    <a:lnTo>
                      <a:pt x="5712" y="612"/>
                    </a:lnTo>
                    <a:lnTo>
                      <a:pt x="5700" y="612"/>
                    </a:lnTo>
                    <a:lnTo>
                      <a:pt x="5688" y="618"/>
                    </a:lnTo>
                    <a:lnTo>
                      <a:pt x="5682" y="624"/>
                    </a:lnTo>
                    <a:lnTo>
                      <a:pt x="5676" y="624"/>
                    </a:lnTo>
                    <a:lnTo>
                      <a:pt x="5610" y="618"/>
                    </a:lnTo>
                    <a:lnTo>
                      <a:pt x="5604" y="618"/>
                    </a:lnTo>
                    <a:lnTo>
                      <a:pt x="5598" y="612"/>
                    </a:lnTo>
                    <a:lnTo>
                      <a:pt x="5562" y="594"/>
                    </a:lnTo>
                    <a:lnTo>
                      <a:pt x="5556" y="594"/>
                    </a:lnTo>
                    <a:lnTo>
                      <a:pt x="5550" y="588"/>
                    </a:lnTo>
                    <a:lnTo>
                      <a:pt x="5538" y="588"/>
                    </a:lnTo>
                    <a:lnTo>
                      <a:pt x="5538" y="606"/>
                    </a:lnTo>
                    <a:lnTo>
                      <a:pt x="5544" y="612"/>
                    </a:lnTo>
                    <a:lnTo>
                      <a:pt x="5550" y="624"/>
                    </a:lnTo>
                    <a:lnTo>
                      <a:pt x="5556" y="630"/>
                    </a:lnTo>
                    <a:lnTo>
                      <a:pt x="5562" y="642"/>
                    </a:lnTo>
                    <a:lnTo>
                      <a:pt x="5562" y="660"/>
                    </a:lnTo>
                    <a:lnTo>
                      <a:pt x="5556" y="666"/>
                    </a:lnTo>
                    <a:lnTo>
                      <a:pt x="5532" y="660"/>
                    </a:lnTo>
                    <a:lnTo>
                      <a:pt x="5424" y="624"/>
                    </a:lnTo>
                    <a:lnTo>
                      <a:pt x="5412" y="618"/>
                    </a:lnTo>
                    <a:lnTo>
                      <a:pt x="5406" y="618"/>
                    </a:lnTo>
                    <a:lnTo>
                      <a:pt x="5400" y="612"/>
                    </a:lnTo>
                    <a:lnTo>
                      <a:pt x="5394" y="600"/>
                    </a:lnTo>
                    <a:lnTo>
                      <a:pt x="5382" y="594"/>
                    </a:lnTo>
                    <a:lnTo>
                      <a:pt x="5376" y="588"/>
                    </a:lnTo>
                    <a:lnTo>
                      <a:pt x="5376" y="606"/>
                    </a:lnTo>
                    <a:lnTo>
                      <a:pt x="5322" y="588"/>
                    </a:lnTo>
                    <a:lnTo>
                      <a:pt x="5292" y="570"/>
                    </a:lnTo>
                    <a:lnTo>
                      <a:pt x="5298" y="570"/>
                    </a:lnTo>
                    <a:lnTo>
                      <a:pt x="5304" y="576"/>
                    </a:lnTo>
                    <a:lnTo>
                      <a:pt x="5328" y="576"/>
                    </a:lnTo>
                    <a:lnTo>
                      <a:pt x="5340" y="582"/>
                    </a:lnTo>
                    <a:lnTo>
                      <a:pt x="5352" y="582"/>
                    </a:lnTo>
                    <a:lnTo>
                      <a:pt x="5358" y="576"/>
                    </a:lnTo>
                    <a:lnTo>
                      <a:pt x="5358" y="570"/>
                    </a:lnTo>
                    <a:lnTo>
                      <a:pt x="5346" y="564"/>
                    </a:lnTo>
                    <a:lnTo>
                      <a:pt x="5334" y="552"/>
                    </a:lnTo>
                    <a:lnTo>
                      <a:pt x="5292" y="552"/>
                    </a:lnTo>
                    <a:lnTo>
                      <a:pt x="5304" y="540"/>
                    </a:lnTo>
                    <a:lnTo>
                      <a:pt x="5298" y="534"/>
                    </a:lnTo>
                    <a:lnTo>
                      <a:pt x="5286" y="528"/>
                    </a:lnTo>
                    <a:lnTo>
                      <a:pt x="5256" y="528"/>
                    </a:lnTo>
                    <a:lnTo>
                      <a:pt x="5268" y="510"/>
                    </a:lnTo>
                    <a:lnTo>
                      <a:pt x="5262" y="510"/>
                    </a:lnTo>
                    <a:lnTo>
                      <a:pt x="5256" y="504"/>
                    </a:lnTo>
                    <a:lnTo>
                      <a:pt x="5232" y="504"/>
                    </a:lnTo>
                    <a:lnTo>
                      <a:pt x="5220" y="498"/>
                    </a:lnTo>
                    <a:lnTo>
                      <a:pt x="5208" y="498"/>
                    </a:lnTo>
                    <a:lnTo>
                      <a:pt x="5202" y="492"/>
                    </a:lnTo>
                    <a:lnTo>
                      <a:pt x="5190" y="492"/>
                    </a:lnTo>
                    <a:lnTo>
                      <a:pt x="5184" y="486"/>
                    </a:lnTo>
                    <a:lnTo>
                      <a:pt x="5142" y="486"/>
                    </a:lnTo>
                    <a:lnTo>
                      <a:pt x="5130" y="492"/>
                    </a:lnTo>
                    <a:lnTo>
                      <a:pt x="5094" y="492"/>
                    </a:lnTo>
                    <a:lnTo>
                      <a:pt x="5076" y="486"/>
                    </a:lnTo>
                    <a:lnTo>
                      <a:pt x="5070" y="480"/>
                    </a:lnTo>
                    <a:lnTo>
                      <a:pt x="5064" y="480"/>
                    </a:lnTo>
                    <a:lnTo>
                      <a:pt x="5040" y="486"/>
                    </a:lnTo>
                    <a:lnTo>
                      <a:pt x="5040" y="474"/>
                    </a:lnTo>
                    <a:lnTo>
                      <a:pt x="4992" y="468"/>
                    </a:lnTo>
                    <a:lnTo>
                      <a:pt x="4980" y="456"/>
                    </a:lnTo>
                    <a:lnTo>
                      <a:pt x="4974" y="474"/>
                    </a:lnTo>
                    <a:lnTo>
                      <a:pt x="4956" y="480"/>
                    </a:lnTo>
                    <a:lnTo>
                      <a:pt x="4986" y="498"/>
                    </a:lnTo>
                    <a:lnTo>
                      <a:pt x="5010" y="528"/>
                    </a:lnTo>
                    <a:lnTo>
                      <a:pt x="4962" y="522"/>
                    </a:lnTo>
                    <a:lnTo>
                      <a:pt x="4956" y="516"/>
                    </a:lnTo>
                    <a:lnTo>
                      <a:pt x="4890" y="522"/>
                    </a:lnTo>
                    <a:lnTo>
                      <a:pt x="4872" y="528"/>
                    </a:lnTo>
                    <a:lnTo>
                      <a:pt x="4872" y="516"/>
                    </a:lnTo>
                    <a:lnTo>
                      <a:pt x="4824" y="522"/>
                    </a:lnTo>
                    <a:lnTo>
                      <a:pt x="4818" y="510"/>
                    </a:lnTo>
                    <a:lnTo>
                      <a:pt x="4764" y="510"/>
                    </a:lnTo>
                    <a:lnTo>
                      <a:pt x="4728" y="504"/>
                    </a:lnTo>
                    <a:lnTo>
                      <a:pt x="4746" y="480"/>
                    </a:lnTo>
                    <a:lnTo>
                      <a:pt x="4620" y="480"/>
                    </a:lnTo>
                    <a:lnTo>
                      <a:pt x="4608" y="468"/>
                    </a:lnTo>
                    <a:lnTo>
                      <a:pt x="4602" y="474"/>
                    </a:lnTo>
                    <a:lnTo>
                      <a:pt x="4590" y="468"/>
                    </a:lnTo>
                    <a:lnTo>
                      <a:pt x="4542" y="474"/>
                    </a:lnTo>
                    <a:lnTo>
                      <a:pt x="4548" y="486"/>
                    </a:lnTo>
                    <a:lnTo>
                      <a:pt x="4488" y="480"/>
                    </a:lnTo>
                    <a:lnTo>
                      <a:pt x="4476" y="486"/>
                    </a:lnTo>
                    <a:lnTo>
                      <a:pt x="4506" y="498"/>
                    </a:lnTo>
                    <a:lnTo>
                      <a:pt x="4464" y="492"/>
                    </a:lnTo>
                    <a:lnTo>
                      <a:pt x="4464" y="474"/>
                    </a:lnTo>
                    <a:lnTo>
                      <a:pt x="4434" y="456"/>
                    </a:lnTo>
                    <a:lnTo>
                      <a:pt x="4416" y="456"/>
                    </a:lnTo>
                    <a:lnTo>
                      <a:pt x="4428" y="474"/>
                    </a:lnTo>
                    <a:lnTo>
                      <a:pt x="4374" y="474"/>
                    </a:lnTo>
                    <a:lnTo>
                      <a:pt x="4368" y="468"/>
                    </a:lnTo>
                    <a:lnTo>
                      <a:pt x="4356" y="468"/>
                    </a:lnTo>
                    <a:lnTo>
                      <a:pt x="4350" y="456"/>
                    </a:lnTo>
                    <a:lnTo>
                      <a:pt x="4320" y="456"/>
                    </a:lnTo>
                    <a:lnTo>
                      <a:pt x="4296" y="444"/>
                    </a:lnTo>
                    <a:lnTo>
                      <a:pt x="4266" y="468"/>
                    </a:lnTo>
                    <a:lnTo>
                      <a:pt x="4320" y="474"/>
                    </a:lnTo>
                    <a:lnTo>
                      <a:pt x="4332" y="474"/>
                    </a:lnTo>
                    <a:lnTo>
                      <a:pt x="4326" y="480"/>
                    </a:lnTo>
                    <a:lnTo>
                      <a:pt x="4314" y="486"/>
                    </a:lnTo>
                    <a:lnTo>
                      <a:pt x="4308" y="492"/>
                    </a:lnTo>
                    <a:lnTo>
                      <a:pt x="4272" y="492"/>
                    </a:lnTo>
                    <a:lnTo>
                      <a:pt x="4266" y="498"/>
                    </a:lnTo>
                    <a:lnTo>
                      <a:pt x="4254" y="504"/>
                    </a:lnTo>
                    <a:lnTo>
                      <a:pt x="4182" y="504"/>
                    </a:lnTo>
                    <a:lnTo>
                      <a:pt x="4146" y="510"/>
                    </a:lnTo>
                    <a:lnTo>
                      <a:pt x="4134" y="534"/>
                    </a:lnTo>
                    <a:lnTo>
                      <a:pt x="4110" y="528"/>
                    </a:lnTo>
                    <a:lnTo>
                      <a:pt x="4110" y="516"/>
                    </a:lnTo>
                    <a:lnTo>
                      <a:pt x="4116" y="504"/>
                    </a:lnTo>
                    <a:lnTo>
                      <a:pt x="4122" y="498"/>
                    </a:lnTo>
                    <a:lnTo>
                      <a:pt x="4134" y="492"/>
                    </a:lnTo>
                    <a:lnTo>
                      <a:pt x="4152" y="492"/>
                    </a:lnTo>
                    <a:lnTo>
                      <a:pt x="4164" y="480"/>
                    </a:lnTo>
                    <a:lnTo>
                      <a:pt x="4206" y="474"/>
                    </a:lnTo>
                    <a:lnTo>
                      <a:pt x="4248" y="438"/>
                    </a:lnTo>
                    <a:lnTo>
                      <a:pt x="4248" y="426"/>
                    </a:lnTo>
                    <a:lnTo>
                      <a:pt x="4254" y="420"/>
                    </a:lnTo>
                    <a:lnTo>
                      <a:pt x="4266" y="414"/>
                    </a:lnTo>
                    <a:lnTo>
                      <a:pt x="4278" y="414"/>
                    </a:lnTo>
                    <a:lnTo>
                      <a:pt x="4290" y="408"/>
                    </a:lnTo>
                    <a:lnTo>
                      <a:pt x="4302" y="408"/>
                    </a:lnTo>
                    <a:lnTo>
                      <a:pt x="4320" y="402"/>
                    </a:lnTo>
                    <a:lnTo>
                      <a:pt x="4332" y="402"/>
                    </a:lnTo>
                    <a:lnTo>
                      <a:pt x="4344" y="396"/>
                    </a:lnTo>
                    <a:lnTo>
                      <a:pt x="4350" y="390"/>
                    </a:lnTo>
                    <a:lnTo>
                      <a:pt x="4356" y="378"/>
                    </a:lnTo>
                    <a:lnTo>
                      <a:pt x="4350" y="366"/>
                    </a:lnTo>
                    <a:lnTo>
                      <a:pt x="4344" y="360"/>
                    </a:lnTo>
                    <a:lnTo>
                      <a:pt x="4332" y="354"/>
                    </a:lnTo>
                    <a:lnTo>
                      <a:pt x="4326" y="348"/>
                    </a:lnTo>
                    <a:lnTo>
                      <a:pt x="4290" y="348"/>
                    </a:lnTo>
                    <a:lnTo>
                      <a:pt x="4320" y="336"/>
                    </a:lnTo>
                    <a:lnTo>
                      <a:pt x="4314" y="330"/>
                    </a:lnTo>
                    <a:lnTo>
                      <a:pt x="4302" y="324"/>
                    </a:lnTo>
                    <a:lnTo>
                      <a:pt x="4290" y="312"/>
                    </a:lnTo>
                    <a:lnTo>
                      <a:pt x="4284" y="312"/>
                    </a:lnTo>
                    <a:lnTo>
                      <a:pt x="4278" y="318"/>
                    </a:lnTo>
                    <a:lnTo>
                      <a:pt x="4254" y="318"/>
                    </a:lnTo>
                    <a:lnTo>
                      <a:pt x="4248" y="312"/>
                    </a:lnTo>
                    <a:lnTo>
                      <a:pt x="4242" y="300"/>
                    </a:lnTo>
                    <a:lnTo>
                      <a:pt x="4236" y="294"/>
                    </a:lnTo>
                    <a:lnTo>
                      <a:pt x="4194" y="294"/>
                    </a:lnTo>
                    <a:lnTo>
                      <a:pt x="4188" y="300"/>
                    </a:lnTo>
                    <a:lnTo>
                      <a:pt x="4182" y="300"/>
                    </a:lnTo>
                    <a:lnTo>
                      <a:pt x="4128" y="288"/>
                    </a:lnTo>
                    <a:lnTo>
                      <a:pt x="3990" y="282"/>
                    </a:lnTo>
                    <a:lnTo>
                      <a:pt x="3990" y="300"/>
                    </a:lnTo>
                    <a:lnTo>
                      <a:pt x="3924" y="300"/>
                    </a:lnTo>
                    <a:lnTo>
                      <a:pt x="3942" y="282"/>
                    </a:lnTo>
                    <a:lnTo>
                      <a:pt x="3942" y="276"/>
                    </a:lnTo>
                    <a:lnTo>
                      <a:pt x="3936" y="270"/>
                    </a:lnTo>
                    <a:lnTo>
                      <a:pt x="3912" y="264"/>
                    </a:lnTo>
                    <a:lnTo>
                      <a:pt x="3882" y="264"/>
                    </a:lnTo>
                    <a:lnTo>
                      <a:pt x="3852" y="270"/>
                    </a:lnTo>
                    <a:lnTo>
                      <a:pt x="3840" y="270"/>
                    </a:lnTo>
                    <a:lnTo>
                      <a:pt x="3780" y="264"/>
                    </a:lnTo>
                    <a:lnTo>
                      <a:pt x="3792" y="264"/>
                    </a:lnTo>
                    <a:lnTo>
                      <a:pt x="3810" y="258"/>
                    </a:lnTo>
                    <a:lnTo>
                      <a:pt x="3822" y="258"/>
                    </a:lnTo>
                    <a:lnTo>
                      <a:pt x="3834" y="252"/>
                    </a:lnTo>
                    <a:lnTo>
                      <a:pt x="3840" y="252"/>
                    </a:lnTo>
                    <a:lnTo>
                      <a:pt x="3840" y="246"/>
                    </a:lnTo>
                    <a:lnTo>
                      <a:pt x="3834" y="240"/>
                    </a:lnTo>
                    <a:lnTo>
                      <a:pt x="3822" y="240"/>
                    </a:lnTo>
                    <a:lnTo>
                      <a:pt x="3804" y="234"/>
                    </a:lnTo>
                    <a:lnTo>
                      <a:pt x="3762" y="234"/>
                    </a:lnTo>
                    <a:lnTo>
                      <a:pt x="3720" y="228"/>
                    </a:lnTo>
                    <a:lnTo>
                      <a:pt x="3714" y="240"/>
                    </a:lnTo>
                    <a:lnTo>
                      <a:pt x="3684" y="240"/>
                    </a:lnTo>
                    <a:lnTo>
                      <a:pt x="3672" y="246"/>
                    </a:lnTo>
                    <a:lnTo>
                      <a:pt x="3660" y="246"/>
                    </a:lnTo>
                    <a:lnTo>
                      <a:pt x="3648" y="252"/>
                    </a:lnTo>
                    <a:lnTo>
                      <a:pt x="3648" y="258"/>
                    </a:lnTo>
                    <a:lnTo>
                      <a:pt x="3654" y="270"/>
                    </a:lnTo>
                    <a:lnTo>
                      <a:pt x="3678" y="282"/>
                    </a:lnTo>
                    <a:lnTo>
                      <a:pt x="3696" y="294"/>
                    </a:lnTo>
                    <a:lnTo>
                      <a:pt x="3708" y="294"/>
                    </a:lnTo>
                    <a:lnTo>
                      <a:pt x="3714" y="300"/>
                    </a:lnTo>
                    <a:lnTo>
                      <a:pt x="3720" y="300"/>
                    </a:lnTo>
                    <a:lnTo>
                      <a:pt x="3576" y="294"/>
                    </a:lnTo>
                    <a:lnTo>
                      <a:pt x="3630" y="312"/>
                    </a:lnTo>
                    <a:lnTo>
                      <a:pt x="3576" y="324"/>
                    </a:lnTo>
                    <a:lnTo>
                      <a:pt x="3564" y="330"/>
                    </a:lnTo>
                    <a:lnTo>
                      <a:pt x="3534" y="336"/>
                    </a:lnTo>
                    <a:lnTo>
                      <a:pt x="3498" y="342"/>
                    </a:lnTo>
                    <a:lnTo>
                      <a:pt x="3474" y="342"/>
                    </a:lnTo>
                    <a:lnTo>
                      <a:pt x="3468" y="336"/>
                    </a:lnTo>
                    <a:lnTo>
                      <a:pt x="3474" y="324"/>
                    </a:lnTo>
                    <a:lnTo>
                      <a:pt x="3486" y="312"/>
                    </a:lnTo>
                    <a:lnTo>
                      <a:pt x="3420" y="312"/>
                    </a:lnTo>
                    <a:lnTo>
                      <a:pt x="3408" y="318"/>
                    </a:lnTo>
                    <a:lnTo>
                      <a:pt x="3390" y="318"/>
                    </a:lnTo>
                    <a:lnTo>
                      <a:pt x="3378" y="324"/>
                    </a:lnTo>
                    <a:lnTo>
                      <a:pt x="3366" y="336"/>
                    </a:lnTo>
                    <a:lnTo>
                      <a:pt x="3348" y="336"/>
                    </a:lnTo>
                    <a:lnTo>
                      <a:pt x="3318" y="342"/>
                    </a:lnTo>
                    <a:lnTo>
                      <a:pt x="3276" y="342"/>
                    </a:lnTo>
                    <a:lnTo>
                      <a:pt x="3246" y="348"/>
                    </a:lnTo>
                    <a:lnTo>
                      <a:pt x="3234" y="354"/>
                    </a:lnTo>
                    <a:lnTo>
                      <a:pt x="3216" y="354"/>
                    </a:lnTo>
                    <a:lnTo>
                      <a:pt x="3204" y="360"/>
                    </a:lnTo>
                    <a:lnTo>
                      <a:pt x="3186" y="360"/>
                    </a:lnTo>
                    <a:lnTo>
                      <a:pt x="3180" y="366"/>
                    </a:lnTo>
                    <a:lnTo>
                      <a:pt x="3174" y="366"/>
                    </a:lnTo>
                    <a:lnTo>
                      <a:pt x="3132" y="396"/>
                    </a:lnTo>
                    <a:lnTo>
                      <a:pt x="3114" y="396"/>
                    </a:lnTo>
                    <a:lnTo>
                      <a:pt x="3108" y="402"/>
                    </a:lnTo>
                    <a:lnTo>
                      <a:pt x="3102" y="402"/>
                    </a:lnTo>
                    <a:lnTo>
                      <a:pt x="3096" y="408"/>
                    </a:lnTo>
                    <a:lnTo>
                      <a:pt x="3102" y="414"/>
                    </a:lnTo>
                    <a:lnTo>
                      <a:pt x="3120" y="426"/>
                    </a:lnTo>
                    <a:lnTo>
                      <a:pt x="3132" y="438"/>
                    </a:lnTo>
                    <a:lnTo>
                      <a:pt x="3150" y="444"/>
                    </a:lnTo>
                    <a:lnTo>
                      <a:pt x="3156" y="450"/>
                    </a:lnTo>
                    <a:lnTo>
                      <a:pt x="3162" y="450"/>
                    </a:lnTo>
                    <a:lnTo>
                      <a:pt x="3120" y="462"/>
                    </a:lnTo>
                    <a:lnTo>
                      <a:pt x="3096" y="474"/>
                    </a:lnTo>
                    <a:lnTo>
                      <a:pt x="2994" y="474"/>
                    </a:lnTo>
                    <a:lnTo>
                      <a:pt x="2988" y="480"/>
                    </a:lnTo>
                    <a:lnTo>
                      <a:pt x="2952" y="468"/>
                    </a:lnTo>
                    <a:lnTo>
                      <a:pt x="2934" y="474"/>
                    </a:lnTo>
                    <a:lnTo>
                      <a:pt x="2880" y="474"/>
                    </a:lnTo>
                    <a:lnTo>
                      <a:pt x="2874" y="480"/>
                    </a:lnTo>
                    <a:lnTo>
                      <a:pt x="2874" y="498"/>
                    </a:lnTo>
                    <a:lnTo>
                      <a:pt x="2880" y="510"/>
                    </a:lnTo>
                    <a:lnTo>
                      <a:pt x="2892" y="522"/>
                    </a:lnTo>
                    <a:lnTo>
                      <a:pt x="2898" y="522"/>
                    </a:lnTo>
                    <a:lnTo>
                      <a:pt x="2904" y="528"/>
                    </a:lnTo>
                    <a:lnTo>
                      <a:pt x="2910" y="540"/>
                    </a:lnTo>
                    <a:lnTo>
                      <a:pt x="2916" y="546"/>
                    </a:lnTo>
                    <a:lnTo>
                      <a:pt x="2922" y="546"/>
                    </a:lnTo>
                    <a:lnTo>
                      <a:pt x="2928" y="552"/>
                    </a:lnTo>
                    <a:lnTo>
                      <a:pt x="2940" y="552"/>
                    </a:lnTo>
                    <a:lnTo>
                      <a:pt x="2952" y="558"/>
                    </a:lnTo>
                    <a:lnTo>
                      <a:pt x="2964" y="558"/>
                    </a:lnTo>
                    <a:lnTo>
                      <a:pt x="2976" y="564"/>
                    </a:lnTo>
                    <a:lnTo>
                      <a:pt x="2994" y="564"/>
                    </a:lnTo>
                    <a:lnTo>
                      <a:pt x="3012" y="570"/>
                    </a:lnTo>
                    <a:lnTo>
                      <a:pt x="3024" y="570"/>
                    </a:lnTo>
                    <a:lnTo>
                      <a:pt x="3036" y="576"/>
                    </a:lnTo>
                    <a:lnTo>
                      <a:pt x="3042" y="576"/>
                    </a:lnTo>
                    <a:lnTo>
                      <a:pt x="3054" y="588"/>
                    </a:lnTo>
                    <a:lnTo>
                      <a:pt x="3054" y="594"/>
                    </a:lnTo>
                    <a:lnTo>
                      <a:pt x="3060" y="600"/>
                    </a:lnTo>
                    <a:lnTo>
                      <a:pt x="3030" y="600"/>
                    </a:lnTo>
                    <a:lnTo>
                      <a:pt x="3012" y="606"/>
                    </a:lnTo>
                    <a:lnTo>
                      <a:pt x="3000" y="606"/>
                    </a:lnTo>
                    <a:lnTo>
                      <a:pt x="2964" y="588"/>
                    </a:lnTo>
                    <a:lnTo>
                      <a:pt x="2928" y="576"/>
                    </a:lnTo>
                    <a:lnTo>
                      <a:pt x="2904" y="570"/>
                    </a:lnTo>
                    <a:lnTo>
                      <a:pt x="2886" y="564"/>
                    </a:lnTo>
                    <a:lnTo>
                      <a:pt x="2862" y="564"/>
                    </a:lnTo>
                    <a:lnTo>
                      <a:pt x="2844" y="558"/>
                    </a:lnTo>
                    <a:lnTo>
                      <a:pt x="2802" y="558"/>
                    </a:lnTo>
                    <a:lnTo>
                      <a:pt x="2796" y="564"/>
                    </a:lnTo>
                    <a:lnTo>
                      <a:pt x="2796" y="576"/>
                    </a:lnTo>
                    <a:lnTo>
                      <a:pt x="2802" y="582"/>
                    </a:lnTo>
                    <a:lnTo>
                      <a:pt x="2808" y="582"/>
                    </a:lnTo>
                    <a:lnTo>
                      <a:pt x="2820" y="594"/>
                    </a:lnTo>
                    <a:lnTo>
                      <a:pt x="2784" y="594"/>
                    </a:lnTo>
                    <a:lnTo>
                      <a:pt x="2772" y="582"/>
                    </a:lnTo>
                    <a:lnTo>
                      <a:pt x="2754" y="582"/>
                    </a:lnTo>
                    <a:lnTo>
                      <a:pt x="2748" y="576"/>
                    </a:lnTo>
                    <a:lnTo>
                      <a:pt x="2724" y="576"/>
                    </a:lnTo>
                    <a:lnTo>
                      <a:pt x="2724" y="582"/>
                    </a:lnTo>
                    <a:lnTo>
                      <a:pt x="2730" y="600"/>
                    </a:lnTo>
                    <a:lnTo>
                      <a:pt x="2736" y="612"/>
                    </a:lnTo>
                    <a:lnTo>
                      <a:pt x="2748" y="618"/>
                    </a:lnTo>
                    <a:lnTo>
                      <a:pt x="2766" y="624"/>
                    </a:lnTo>
                    <a:lnTo>
                      <a:pt x="2802" y="624"/>
                    </a:lnTo>
                    <a:lnTo>
                      <a:pt x="2820" y="630"/>
                    </a:lnTo>
                    <a:lnTo>
                      <a:pt x="2844" y="630"/>
                    </a:lnTo>
                    <a:lnTo>
                      <a:pt x="2856" y="636"/>
                    </a:lnTo>
                    <a:lnTo>
                      <a:pt x="2862" y="648"/>
                    </a:lnTo>
                    <a:lnTo>
                      <a:pt x="2874" y="654"/>
                    </a:lnTo>
                    <a:lnTo>
                      <a:pt x="2844" y="654"/>
                    </a:lnTo>
                    <a:lnTo>
                      <a:pt x="2838" y="648"/>
                    </a:lnTo>
                    <a:lnTo>
                      <a:pt x="2826" y="642"/>
                    </a:lnTo>
                    <a:lnTo>
                      <a:pt x="2772" y="642"/>
                    </a:lnTo>
                    <a:lnTo>
                      <a:pt x="2760" y="636"/>
                    </a:lnTo>
                    <a:lnTo>
                      <a:pt x="2730" y="636"/>
                    </a:lnTo>
                    <a:lnTo>
                      <a:pt x="2724" y="624"/>
                    </a:lnTo>
                    <a:lnTo>
                      <a:pt x="2700" y="624"/>
                    </a:lnTo>
                    <a:lnTo>
                      <a:pt x="2694" y="606"/>
                    </a:lnTo>
                    <a:lnTo>
                      <a:pt x="2664" y="594"/>
                    </a:lnTo>
                    <a:lnTo>
                      <a:pt x="2670" y="588"/>
                    </a:lnTo>
                    <a:lnTo>
                      <a:pt x="2682" y="582"/>
                    </a:lnTo>
                    <a:lnTo>
                      <a:pt x="2688" y="576"/>
                    </a:lnTo>
                    <a:lnTo>
                      <a:pt x="2688" y="564"/>
                    </a:lnTo>
                    <a:lnTo>
                      <a:pt x="2658" y="534"/>
                    </a:lnTo>
                    <a:lnTo>
                      <a:pt x="2646" y="528"/>
                    </a:lnTo>
                    <a:lnTo>
                      <a:pt x="2616" y="528"/>
                    </a:lnTo>
                    <a:lnTo>
                      <a:pt x="2628" y="534"/>
                    </a:lnTo>
                    <a:lnTo>
                      <a:pt x="2652" y="558"/>
                    </a:lnTo>
                    <a:lnTo>
                      <a:pt x="2640" y="570"/>
                    </a:lnTo>
                    <a:lnTo>
                      <a:pt x="2616" y="582"/>
                    </a:lnTo>
                    <a:lnTo>
                      <a:pt x="2604" y="582"/>
                    </a:lnTo>
                    <a:lnTo>
                      <a:pt x="2586" y="624"/>
                    </a:lnTo>
                    <a:lnTo>
                      <a:pt x="2658" y="660"/>
                    </a:lnTo>
                    <a:lnTo>
                      <a:pt x="2676" y="660"/>
                    </a:lnTo>
                    <a:lnTo>
                      <a:pt x="2676" y="696"/>
                    </a:lnTo>
                    <a:lnTo>
                      <a:pt x="2670" y="708"/>
                    </a:lnTo>
                    <a:lnTo>
                      <a:pt x="2670" y="720"/>
                    </a:lnTo>
                    <a:lnTo>
                      <a:pt x="2676" y="738"/>
                    </a:lnTo>
                    <a:lnTo>
                      <a:pt x="2712" y="744"/>
                    </a:lnTo>
                    <a:lnTo>
                      <a:pt x="2712" y="768"/>
                    </a:lnTo>
                    <a:lnTo>
                      <a:pt x="2772" y="780"/>
                    </a:lnTo>
                    <a:lnTo>
                      <a:pt x="2778" y="780"/>
                    </a:lnTo>
                    <a:lnTo>
                      <a:pt x="2784" y="774"/>
                    </a:lnTo>
                    <a:lnTo>
                      <a:pt x="2796" y="774"/>
                    </a:lnTo>
                    <a:lnTo>
                      <a:pt x="2814" y="768"/>
                    </a:lnTo>
                    <a:lnTo>
                      <a:pt x="2850" y="768"/>
                    </a:lnTo>
                    <a:lnTo>
                      <a:pt x="2868" y="774"/>
                    </a:lnTo>
                    <a:lnTo>
                      <a:pt x="2874" y="780"/>
                    </a:lnTo>
                    <a:lnTo>
                      <a:pt x="2886" y="786"/>
                    </a:lnTo>
                    <a:lnTo>
                      <a:pt x="2904" y="786"/>
                    </a:lnTo>
                    <a:lnTo>
                      <a:pt x="2916" y="792"/>
                    </a:lnTo>
                    <a:lnTo>
                      <a:pt x="2952" y="804"/>
                    </a:lnTo>
                    <a:lnTo>
                      <a:pt x="2976" y="828"/>
                    </a:lnTo>
                    <a:lnTo>
                      <a:pt x="2976" y="834"/>
                    </a:lnTo>
                    <a:lnTo>
                      <a:pt x="2964" y="834"/>
                    </a:lnTo>
                    <a:lnTo>
                      <a:pt x="2958" y="840"/>
                    </a:lnTo>
                    <a:lnTo>
                      <a:pt x="2946" y="840"/>
                    </a:lnTo>
                    <a:lnTo>
                      <a:pt x="2940" y="846"/>
                    </a:lnTo>
                    <a:lnTo>
                      <a:pt x="2946" y="852"/>
                    </a:lnTo>
                    <a:lnTo>
                      <a:pt x="2958" y="858"/>
                    </a:lnTo>
                    <a:lnTo>
                      <a:pt x="2976" y="876"/>
                    </a:lnTo>
                    <a:lnTo>
                      <a:pt x="3024" y="876"/>
                    </a:lnTo>
                    <a:lnTo>
                      <a:pt x="3012" y="882"/>
                    </a:lnTo>
                    <a:lnTo>
                      <a:pt x="3006" y="882"/>
                    </a:lnTo>
                    <a:lnTo>
                      <a:pt x="2994" y="888"/>
                    </a:lnTo>
                    <a:lnTo>
                      <a:pt x="2970" y="888"/>
                    </a:lnTo>
                    <a:lnTo>
                      <a:pt x="2958" y="882"/>
                    </a:lnTo>
                    <a:lnTo>
                      <a:pt x="2952" y="876"/>
                    </a:lnTo>
                    <a:lnTo>
                      <a:pt x="2940" y="870"/>
                    </a:lnTo>
                    <a:lnTo>
                      <a:pt x="2940" y="858"/>
                    </a:lnTo>
                    <a:lnTo>
                      <a:pt x="2928" y="834"/>
                    </a:lnTo>
                    <a:lnTo>
                      <a:pt x="2916" y="822"/>
                    </a:lnTo>
                    <a:lnTo>
                      <a:pt x="2892" y="810"/>
                    </a:lnTo>
                    <a:lnTo>
                      <a:pt x="2886" y="804"/>
                    </a:lnTo>
                    <a:lnTo>
                      <a:pt x="2880" y="804"/>
                    </a:lnTo>
                    <a:lnTo>
                      <a:pt x="2874" y="798"/>
                    </a:lnTo>
                    <a:lnTo>
                      <a:pt x="2874" y="786"/>
                    </a:lnTo>
                    <a:lnTo>
                      <a:pt x="2868" y="780"/>
                    </a:lnTo>
                    <a:lnTo>
                      <a:pt x="2844" y="780"/>
                    </a:lnTo>
                    <a:lnTo>
                      <a:pt x="2832" y="786"/>
                    </a:lnTo>
                    <a:lnTo>
                      <a:pt x="2814" y="786"/>
                    </a:lnTo>
                    <a:lnTo>
                      <a:pt x="2802" y="792"/>
                    </a:lnTo>
                    <a:lnTo>
                      <a:pt x="2778" y="792"/>
                    </a:lnTo>
                    <a:lnTo>
                      <a:pt x="2760" y="810"/>
                    </a:lnTo>
                    <a:lnTo>
                      <a:pt x="2766" y="816"/>
                    </a:lnTo>
                    <a:lnTo>
                      <a:pt x="2772" y="828"/>
                    </a:lnTo>
                    <a:lnTo>
                      <a:pt x="2784" y="834"/>
                    </a:lnTo>
                    <a:lnTo>
                      <a:pt x="2802" y="852"/>
                    </a:lnTo>
                    <a:lnTo>
                      <a:pt x="2814" y="858"/>
                    </a:lnTo>
                    <a:lnTo>
                      <a:pt x="2814" y="864"/>
                    </a:lnTo>
                    <a:lnTo>
                      <a:pt x="2790" y="888"/>
                    </a:lnTo>
                    <a:lnTo>
                      <a:pt x="2784" y="888"/>
                    </a:lnTo>
                    <a:lnTo>
                      <a:pt x="2778" y="930"/>
                    </a:lnTo>
                    <a:lnTo>
                      <a:pt x="2736" y="948"/>
                    </a:lnTo>
                    <a:lnTo>
                      <a:pt x="2736" y="954"/>
                    </a:lnTo>
                    <a:lnTo>
                      <a:pt x="2730" y="966"/>
                    </a:lnTo>
                    <a:lnTo>
                      <a:pt x="2724" y="972"/>
                    </a:lnTo>
                    <a:lnTo>
                      <a:pt x="2694" y="972"/>
                    </a:lnTo>
                    <a:lnTo>
                      <a:pt x="2682" y="966"/>
                    </a:lnTo>
                    <a:lnTo>
                      <a:pt x="2652" y="966"/>
                    </a:lnTo>
                    <a:lnTo>
                      <a:pt x="2592" y="960"/>
                    </a:lnTo>
                    <a:lnTo>
                      <a:pt x="2586" y="960"/>
                    </a:lnTo>
                    <a:lnTo>
                      <a:pt x="2580" y="954"/>
                    </a:lnTo>
                    <a:lnTo>
                      <a:pt x="2568" y="948"/>
                    </a:lnTo>
                    <a:lnTo>
                      <a:pt x="2556" y="948"/>
                    </a:lnTo>
                    <a:lnTo>
                      <a:pt x="2544" y="936"/>
                    </a:lnTo>
                    <a:lnTo>
                      <a:pt x="2598" y="936"/>
                    </a:lnTo>
                    <a:lnTo>
                      <a:pt x="2616" y="942"/>
                    </a:lnTo>
                    <a:lnTo>
                      <a:pt x="2640" y="924"/>
                    </a:lnTo>
                    <a:lnTo>
                      <a:pt x="2652" y="924"/>
                    </a:lnTo>
                    <a:lnTo>
                      <a:pt x="2664" y="930"/>
                    </a:lnTo>
                    <a:lnTo>
                      <a:pt x="2682" y="930"/>
                    </a:lnTo>
                    <a:lnTo>
                      <a:pt x="2694" y="924"/>
                    </a:lnTo>
                    <a:lnTo>
                      <a:pt x="2694" y="906"/>
                    </a:lnTo>
                    <a:lnTo>
                      <a:pt x="2700" y="894"/>
                    </a:lnTo>
                    <a:lnTo>
                      <a:pt x="2700" y="882"/>
                    </a:lnTo>
                    <a:lnTo>
                      <a:pt x="2724" y="876"/>
                    </a:lnTo>
                    <a:lnTo>
                      <a:pt x="2724" y="852"/>
                    </a:lnTo>
                    <a:lnTo>
                      <a:pt x="2712" y="852"/>
                    </a:lnTo>
                    <a:lnTo>
                      <a:pt x="2718" y="846"/>
                    </a:lnTo>
                    <a:lnTo>
                      <a:pt x="2724" y="834"/>
                    </a:lnTo>
                    <a:lnTo>
                      <a:pt x="2724" y="822"/>
                    </a:lnTo>
                    <a:lnTo>
                      <a:pt x="2718" y="816"/>
                    </a:lnTo>
                    <a:lnTo>
                      <a:pt x="2712" y="816"/>
                    </a:lnTo>
                    <a:lnTo>
                      <a:pt x="2700" y="810"/>
                    </a:lnTo>
                    <a:lnTo>
                      <a:pt x="2682" y="810"/>
                    </a:lnTo>
                    <a:lnTo>
                      <a:pt x="2664" y="804"/>
                    </a:lnTo>
                    <a:lnTo>
                      <a:pt x="2652" y="804"/>
                    </a:lnTo>
                    <a:lnTo>
                      <a:pt x="2634" y="786"/>
                    </a:lnTo>
                    <a:lnTo>
                      <a:pt x="2634" y="744"/>
                    </a:lnTo>
                    <a:lnTo>
                      <a:pt x="2628" y="732"/>
                    </a:lnTo>
                    <a:lnTo>
                      <a:pt x="2616" y="720"/>
                    </a:lnTo>
                    <a:lnTo>
                      <a:pt x="2604" y="714"/>
                    </a:lnTo>
                    <a:lnTo>
                      <a:pt x="2598" y="702"/>
                    </a:lnTo>
                    <a:lnTo>
                      <a:pt x="2592" y="696"/>
                    </a:lnTo>
                    <a:lnTo>
                      <a:pt x="2586" y="660"/>
                    </a:lnTo>
                    <a:lnTo>
                      <a:pt x="2520" y="624"/>
                    </a:lnTo>
                    <a:lnTo>
                      <a:pt x="2532" y="612"/>
                    </a:lnTo>
                    <a:lnTo>
                      <a:pt x="2544" y="588"/>
                    </a:lnTo>
                    <a:lnTo>
                      <a:pt x="2544" y="576"/>
                    </a:lnTo>
                    <a:lnTo>
                      <a:pt x="2538" y="564"/>
                    </a:lnTo>
                    <a:lnTo>
                      <a:pt x="2514" y="540"/>
                    </a:lnTo>
                    <a:lnTo>
                      <a:pt x="2496" y="540"/>
                    </a:lnTo>
                    <a:lnTo>
                      <a:pt x="2484" y="534"/>
                    </a:lnTo>
                    <a:lnTo>
                      <a:pt x="2472" y="534"/>
                    </a:lnTo>
                    <a:lnTo>
                      <a:pt x="2340" y="522"/>
                    </a:lnTo>
                    <a:lnTo>
                      <a:pt x="2328" y="552"/>
                    </a:lnTo>
                    <a:lnTo>
                      <a:pt x="2346" y="570"/>
                    </a:lnTo>
                    <a:lnTo>
                      <a:pt x="2334" y="600"/>
                    </a:lnTo>
                    <a:lnTo>
                      <a:pt x="2280" y="624"/>
                    </a:lnTo>
                    <a:lnTo>
                      <a:pt x="2268" y="654"/>
                    </a:lnTo>
                    <a:lnTo>
                      <a:pt x="2304" y="660"/>
                    </a:lnTo>
                    <a:lnTo>
                      <a:pt x="2334" y="708"/>
                    </a:lnTo>
                    <a:lnTo>
                      <a:pt x="2322" y="726"/>
                    </a:lnTo>
                    <a:lnTo>
                      <a:pt x="2352" y="750"/>
                    </a:lnTo>
                    <a:lnTo>
                      <a:pt x="2388" y="744"/>
                    </a:lnTo>
                    <a:lnTo>
                      <a:pt x="2394" y="750"/>
                    </a:lnTo>
                    <a:lnTo>
                      <a:pt x="2400" y="762"/>
                    </a:lnTo>
                    <a:lnTo>
                      <a:pt x="2412" y="768"/>
                    </a:lnTo>
                    <a:lnTo>
                      <a:pt x="2418" y="774"/>
                    </a:lnTo>
                    <a:lnTo>
                      <a:pt x="2430" y="780"/>
                    </a:lnTo>
                    <a:lnTo>
                      <a:pt x="2472" y="780"/>
                    </a:lnTo>
                    <a:lnTo>
                      <a:pt x="2466" y="840"/>
                    </a:lnTo>
                    <a:lnTo>
                      <a:pt x="2448" y="816"/>
                    </a:lnTo>
                    <a:lnTo>
                      <a:pt x="2430" y="828"/>
                    </a:lnTo>
                    <a:lnTo>
                      <a:pt x="2418" y="822"/>
                    </a:lnTo>
                    <a:lnTo>
                      <a:pt x="2388" y="804"/>
                    </a:lnTo>
                    <a:lnTo>
                      <a:pt x="2352" y="792"/>
                    </a:lnTo>
                    <a:lnTo>
                      <a:pt x="2328" y="780"/>
                    </a:lnTo>
                    <a:lnTo>
                      <a:pt x="2268" y="780"/>
                    </a:lnTo>
                    <a:lnTo>
                      <a:pt x="2250" y="762"/>
                    </a:lnTo>
                    <a:lnTo>
                      <a:pt x="2244" y="780"/>
                    </a:lnTo>
                    <a:lnTo>
                      <a:pt x="2220" y="756"/>
                    </a:lnTo>
                    <a:lnTo>
                      <a:pt x="2214" y="756"/>
                    </a:lnTo>
                    <a:lnTo>
                      <a:pt x="2208" y="750"/>
                    </a:lnTo>
                    <a:lnTo>
                      <a:pt x="2196" y="744"/>
                    </a:lnTo>
                    <a:lnTo>
                      <a:pt x="2178" y="744"/>
                    </a:lnTo>
                    <a:lnTo>
                      <a:pt x="2154" y="732"/>
                    </a:lnTo>
                    <a:lnTo>
                      <a:pt x="2130" y="732"/>
                    </a:lnTo>
                    <a:lnTo>
                      <a:pt x="2118" y="738"/>
                    </a:lnTo>
                    <a:lnTo>
                      <a:pt x="2088" y="738"/>
                    </a:lnTo>
                    <a:lnTo>
                      <a:pt x="2076" y="732"/>
                    </a:lnTo>
                    <a:lnTo>
                      <a:pt x="2022" y="732"/>
                    </a:lnTo>
                    <a:lnTo>
                      <a:pt x="2016" y="738"/>
                    </a:lnTo>
                    <a:lnTo>
                      <a:pt x="2010" y="738"/>
                    </a:lnTo>
                    <a:lnTo>
                      <a:pt x="2004" y="744"/>
                    </a:lnTo>
                    <a:lnTo>
                      <a:pt x="2004" y="750"/>
                    </a:lnTo>
                    <a:lnTo>
                      <a:pt x="2016" y="762"/>
                    </a:lnTo>
                    <a:lnTo>
                      <a:pt x="2028" y="768"/>
                    </a:lnTo>
                    <a:lnTo>
                      <a:pt x="2040" y="780"/>
                    </a:lnTo>
                    <a:lnTo>
                      <a:pt x="2046" y="780"/>
                    </a:lnTo>
                    <a:lnTo>
                      <a:pt x="2022" y="810"/>
                    </a:lnTo>
                    <a:lnTo>
                      <a:pt x="2010" y="798"/>
                    </a:lnTo>
                    <a:lnTo>
                      <a:pt x="2010" y="828"/>
                    </a:lnTo>
                    <a:lnTo>
                      <a:pt x="1998" y="828"/>
                    </a:lnTo>
                    <a:lnTo>
                      <a:pt x="1986" y="822"/>
                    </a:lnTo>
                    <a:lnTo>
                      <a:pt x="1980" y="822"/>
                    </a:lnTo>
                    <a:lnTo>
                      <a:pt x="1974" y="816"/>
                    </a:lnTo>
                    <a:lnTo>
                      <a:pt x="1974" y="786"/>
                    </a:lnTo>
                    <a:lnTo>
                      <a:pt x="1968" y="780"/>
                    </a:lnTo>
                    <a:lnTo>
                      <a:pt x="1950" y="780"/>
                    </a:lnTo>
                    <a:lnTo>
                      <a:pt x="1938" y="786"/>
                    </a:lnTo>
                    <a:lnTo>
                      <a:pt x="1920" y="792"/>
                    </a:lnTo>
                    <a:lnTo>
                      <a:pt x="1908" y="804"/>
                    </a:lnTo>
                    <a:lnTo>
                      <a:pt x="1884" y="816"/>
                    </a:lnTo>
                    <a:lnTo>
                      <a:pt x="1866" y="816"/>
                    </a:lnTo>
                    <a:lnTo>
                      <a:pt x="1842" y="804"/>
                    </a:lnTo>
                    <a:lnTo>
                      <a:pt x="1824" y="804"/>
                    </a:lnTo>
                    <a:lnTo>
                      <a:pt x="1800" y="810"/>
                    </a:lnTo>
                    <a:lnTo>
                      <a:pt x="1782" y="816"/>
                    </a:lnTo>
                    <a:lnTo>
                      <a:pt x="1764" y="828"/>
                    </a:lnTo>
                    <a:lnTo>
                      <a:pt x="1752" y="834"/>
                    </a:lnTo>
                    <a:lnTo>
                      <a:pt x="1746" y="840"/>
                    </a:lnTo>
                    <a:lnTo>
                      <a:pt x="1680" y="840"/>
                    </a:lnTo>
                    <a:lnTo>
                      <a:pt x="1692" y="816"/>
                    </a:lnTo>
                    <a:lnTo>
                      <a:pt x="1692" y="780"/>
                    </a:lnTo>
                    <a:lnTo>
                      <a:pt x="1680" y="780"/>
                    </a:lnTo>
                    <a:lnTo>
                      <a:pt x="1668" y="786"/>
                    </a:lnTo>
                    <a:lnTo>
                      <a:pt x="1650" y="792"/>
                    </a:lnTo>
                    <a:lnTo>
                      <a:pt x="1638" y="792"/>
                    </a:lnTo>
                    <a:lnTo>
                      <a:pt x="1626" y="804"/>
                    </a:lnTo>
                    <a:lnTo>
                      <a:pt x="1626" y="816"/>
                    </a:lnTo>
                    <a:lnTo>
                      <a:pt x="1632" y="822"/>
                    </a:lnTo>
                    <a:lnTo>
                      <a:pt x="1632" y="828"/>
                    </a:lnTo>
                    <a:lnTo>
                      <a:pt x="1608" y="834"/>
                    </a:lnTo>
                    <a:lnTo>
                      <a:pt x="1608" y="810"/>
                    </a:lnTo>
                    <a:lnTo>
                      <a:pt x="1584" y="816"/>
                    </a:lnTo>
                    <a:lnTo>
                      <a:pt x="1530" y="822"/>
                    </a:lnTo>
                    <a:lnTo>
                      <a:pt x="1488" y="852"/>
                    </a:lnTo>
                    <a:lnTo>
                      <a:pt x="1440" y="858"/>
                    </a:lnTo>
                    <a:lnTo>
                      <a:pt x="1452" y="876"/>
                    </a:lnTo>
                    <a:lnTo>
                      <a:pt x="1440" y="876"/>
                    </a:lnTo>
                    <a:lnTo>
                      <a:pt x="1428" y="870"/>
                    </a:lnTo>
                    <a:lnTo>
                      <a:pt x="1422" y="870"/>
                    </a:lnTo>
                    <a:lnTo>
                      <a:pt x="1410" y="876"/>
                    </a:lnTo>
                    <a:lnTo>
                      <a:pt x="1404" y="882"/>
                    </a:lnTo>
                    <a:lnTo>
                      <a:pt x="1404" y="924"/>
                    </a:lnTo>
                    <a:lnTo>
                      <a:pt x="1332" y="930"/>
                    </a:lnTo>
                    <a:lnTo>
                      <a:pt x="1326" y="924"/>
                    </a:lnTo>
                    <a:lnTo>
                      <a:pt x="1314" y="918"/>
                    </a:lnTo>
                    <a:lnTo>
                      <a:pt x="1308" y="912"/>
                    </a:lnTo>
                    <a:lnTo>
                      <a:pt x="1266" y="912"/>
                    </a:lnTo>
                    <a:lnTo>
                      <a:pt x="1260" y="906"/>
                    </a:lnTo>
                    <a:lnTo>
                      <a:pt x="1260" y="876"/>
                    </a:lnTo>
                    <a:lnTo>
                      <a:pt x="1266" y="870"/>
                    </a:lnTo>
                    <a:lnTo>
                      <a:pt x="1266" y="864"/>
                    </a:lnTo>
                    <a:lnTo>
                      <a:pt x="1272" y="858"/>
                    </a:lnTo>
                    <a:lnTo>
                      <a:pt x="1284" y="864"/>
                    </a:lnTo>
                    <a:lnTo>
                      <a:pt x="1344" y="864"/>
                    </a:lnTo>
                    <a:lnTo>
                      <a:pt x="1332" y="858"/>
                    </a:lnTo>
                    <a:lnTo>
                      <a:pt x="1326" y="846"/>
                    </a:lnTo>
                    <a:lnTo>
                      <a:pt x="1314" y="840"/>
                    </a:lnTo>
                    <a:lnTo>
                      <a:pt x="1302" y="828"/>
                    </a:lnTo>
                    <a:lnTo>
                      <a:pt x="1290" y="822"/>
                    </a:lnTo>
                    <a:lnTo>
                      <a:pt x="1278" y="810"/>
                    </a:lnTo>
                    <a:lnTo>
                      <a:pt x="1152" y="810"/>
                    </a:lnTo>
                    <a:lnTo>
                      <a:pt x="1164" y="822"/>
                    </a:lnTo>
                    <a:lnTo>
                      <a:pt x="1188" y="822"/>
                    </a:lnTo>
                    <a:lnTo>
                      <a:pt x="1200" y="828"/>
                    </a:lnTo>
                    <a:lnTo>
                      <a:pt x="1200" y="846"/>
                    </a:lnTo>
                    <a:lnTo>
                      <a:pt x="1194" y="864"/>
                    </a:lnTo>
                    <a:lnTo>
                      <a:pt x="1194" y="876"/>
                    </a:lnTo>
                    <a:lnTo>
                      <a:pt x="1188" y="894"/>
                    </a:lnTo>
                    <a:lnTo>
                      <a:pt x="1188" y="918"/>
                    </a:lnTo>
                    <a:lnTo>
                      <a:pt x="1194" y="918"/>
                    </a:lnTo>
                    <a:lnTo>
                      <a:pt x="1206" y="924"/>
                    </a:lnTo>
                    <a:lnTo>
                      <a:pt x="1230" y="924"/>
                    </a:lnTo>
                    <a:lnTo>
                      <a:pt x="1236" y="930"/>
                    </a:lnTo>
                    <a:lnTo>
                      <a:pt x="1242" y="930"/>
                    </a:lnTo>
                    <a:lnTo>
                      <a:pt x="1236" y="966"/>
                    </a:lnTo>
                    <a:lnTo>
                      <a:pt x="1248" y="996"/>
                    </a:lnTo>
                    <a:lnTo>
                      <a:pt x="1212" y="972"/>
                    </a:lnTo>
                    <a:lnTo>
                      <a:pt x="1194" y="996"/>
                    </a:lnTo>
                    <a:lnTo>
                      <a:pt x="1188" y="966"/>
                    </a:lnTo>
                    <a:lnTo>
                      <a:pt x="1116" y="948"/>
                    </a:lnTo>
                    <a:lnTo>
                      <a:pt x="1086" y="984"/>
                    </a:lnTo>
                    <a:lnTo>
                      <a:pt x="1062" y="984"/>
                    </a:lnTo>
                    <a:lnTo>
                      <a:pt x="1056" y="996"/>
                    </a:lnTo>
                    <a:lnTo>
                      <a:pt x="1044" y="1002"/>
                    </a:lnTo>
                    <a:lnTo>
                      <a:pt x="1038" y="1008"/>
                    </a:lnTo>
                    <a:lnTo>
                      <a:pt x="1026" y="1014"/>
                    </a:lnTo>
                    <a:lnTo>
                      <a:pt x="1014" y="1014"/>
                    </a:lnTo>
                    <a:lnTo>
                      <a:pt x="1002" y="1020"/>
                    </a:lnTo>
                    <a:lnTo>
                      <a:pt x="1002" y="1032"/>
                    </a:lnTo>
                    <a:lnTo>
                      <a:pt x="1008" y="1038"/>
                    </a:lnTo>
                    <a:lnTo>
                      <a:pt x="1020" y="1044"/>
                    </a:lnTo>
                    <a:lnTo>
                      <a:pt x="1032" y="1056"/>
                    </a:lnTo>
                    <a:lnTo>
                      <a:pt x="1044" y="1062"/>
                    </a:lnTo>
                    <a:lnTo>
                      <a:pt x="1050" y="1068"/>
                    </a:lnTo>
                    <a:lnTo>
                      <a:pt x="1062" y="1074"/>
                    </a:lnTo>
                    <a:lnTo>
                      <a:pt x="1080" y="1104"/>
                    </a:lnTo>
                    <a:lnTo>
                      <a:pt x="1050" y="1086"/>
                    </a:lnTo>
                    <a:lnTo>
                      <a:pt x="1038" y="1092"/>
                    </a:lnTo>
                    <a:lnTo>
                      <a:pt x="1032" y="1098"/>
                    </a:lnTo>
                    <a:lnTo>
                      <a:pt x="1020" y="1098"/>
                    </a:lnTo>
                    <a:lnTo>
                      <a:pt x="1008" y="1092"/>
                    </a:lnTo>
                    <a:lnTo>
                      <a:pt x="996" y="1092"/>
                    </a:lnTo>
                    <a:lnTo>
                      <a:pt x="978" y="1086"/>
                    </a:lnTo>
                    <a:lnTo>
                      <a:pt x="966" y="1080"/>
                    </a:lnTo>
                    <a:lnTo>
                      <a:pt x="948" y="1080"/>
                    </a:lnTo>
                    <a:lnTo>
                      <a:pt x="936" y="1074"/>
                    </a:lnTo>
                    <a:lnTo>
                      <a:pt x="924" y="1074"/>
                    </a:lnTo>
                    <a:lnTo>
                      <a:pt x="918" y="1068"/>
                    </a:lnTo>
                    <a:lnTo>
                      <a:pt x="918" y="1056"/>
                    </a:lnTo>
                    <a:lnTo>
                      <a:pt x="906" y="1050"/>
                    </a:lnTo>
                    <a:lnTo>
                      <a:pt x="888" y="1050"/>
                    </a:lnTo>
                    <a:lnTo>
                      <a:pt x="864" y="1062"/>
                    </a:lnTo>
                    <a:lnTo>
                      <a:pt x="858" y="1068"/>
                    </a:lnTo>
                    <a:lnTo>
                      <a:pt x="840" y="1068"/>
                    </a:lnTo>
                    <a:lnTo>
                      <a:pt x="882" y="1104"/>
                    </a:lnTo>
                    <a:lnTo>
                      <a:pt x="900" y="1104"/>
                    </a:lnTo>
                    <a:lnTo>
                      <a:pt x="912" y="1110"/>
                    </a:lnTo>
                    <a:lnTo>
                      <a:pt x="924" y="1110"/>
                    </a:lnTo>
                    <a:lnTo>
                      <a:pt x="936" y="1116"/>
                    </a:lnTo>
                    <a:lnTo>
                      <a:pt x="942" y="1116"/>
                    </a:lnTo>
                    <a:lnTo>
                      <a:pt x="942" y="1122"/>
                    </a:lnTo>
                    <a:lnTo>
                      <a:pt x="936" y="1134"/>
                    </a:lnTo>
                    <a:lnTo>
                      <a:pt x="924" y="1140"/>
                    </a:lnTo>
                    <a:lnTo>
                      <a:pt x="918" y="1146"/>
                    </a:lnTo>
                    <a:lnTo>
                      <a:pt x="852" y="1128"/>
                    </a:lnTo>
                    <a:lnTo>
                      <a:pt x="840" y="1122"/>
                    </a:lnTo>
                    <a:lnTo>
                      <a:pt x="834" y="1116"/>
                    </a:lnTo>
                    <a:lnTo>
                      <a:pt x="822" y="1110"/>
                    </a:lnTo>
                    <a:lnTo>
                      <a:pt x="762" y="1110"/>
                    </a:lnTo>
                    <a:lnTo>
                      <a:pt x="756" y="1104"/>
                    </a:lnTo>
                    <a:lnTo>
                      <a:pt x="756" y="1056"/>
                    </a:lnTo>
                    <a:lnTo>
                      <a:pt x="738" y="1044"/>
                    </a:lnTo>
                    <a:lnTo>
                      <a:pt x="750" y="1032"/>
                    </a:lnTo>
                    <a:lnTo>
                      <a:pt x="756" y="1020"/>
                    </a:lnTo>
                    <a:lnTo>
                      <a:pt x="756" y="1002"/>
                    </a:lnTo>
                    <a:lnTo>
                      <a:pt x="738" y="990"/>
                    </a:lnTo>
                    <a:lnTo>
                      <a:pt x="702" y="978"/>
                    </a:lnTo>
                    <a:lnTo>
                      <a:pt x="672" y="972"/>
                    </a:lnTo>
                    <a:lnTo>
                      <a:pt x="660" y="966"/>
                    </a:lnTo>
                    <a:lnTo>
                      <a:pt x="630" y="948"/>
                    </a:lnTo>
                    <a:lnTo>
                      <a:pt x="606" y="930"/>
                    </a:lnTo>
                    <a:lnTo>
                      <a:pt x="594" y="912"/>
                    </a:lnTo>
                    <a:lnTo>
                      <a:pt x="630" y="912"/>
                    </a:lnTo>
                    <a:lnTo>
                      <a:pt x="630" y="924"/>
                    </a:lnTo>
                    <a:lnTo>
                      <a:pt x="642" y="924"/>
                    </a:lnTo>
                    <a:lnTo>
                      <a:pt x="654" y="930"/>
                    </a:lnTo>
                    <a:lnTo>
                      <a:pt x="672" y="930"/>
                    </a:lnTo>
                    <a:lnTo>
                      <a:pt x="690" y="936"/>
                    </a:lnTo>
                    <a:lnTo>
                      <a:pt x="720" y="936"/>
                    </a:lnTo>
                    <a:lnTo>
                      <a:pt x="732" y="942"/>
                    </a:lnTo>
                    <a:lnTo>
                      <a:pt x="738" y="954"/>
                    </a:lnTo>
                    <a:lnTo>
                      <a:pt x="762" y="966"/>
                    </a:lnTo>
                    <a:lnTo>
                      <a:pt x="816" y="966"/>
                    </a:lnTo>
                    <a:lnTo>
                      <a:pt x="846" y="972"/>
                    </a:lnTo>
                    <a:lnTo>
                      <a:pt x="858" y="972"/>
                    </a:lnTo>
                    <a:lnTo>
                      <a:pt x="870" y="978"/>
                    </a:lnTo>
                    <a:lnTo>
                      <a:pt x="894" y="984"/>
                    </a:lnTo>
                    <a:lnTo>
                      <a:pt x="930" y="990"/>
                    </a:lnTo>
                    <a:lnTo>
                      <a:pt x="978" y="984"/>
                    </a:lnTo>
                    <a:lnTo>
                      <a:pt x="1026" y="972"/>
                    </a:lnTo>
                    <a:lnTo>
                      <a:pt x="1062" y="954"/>
                    </a:lnTo>
                    <a:lnTo>
                      <a:pt x="1080" y="936"/>
                    </a:lnTo>
                    <a:lnTo>
                      <a:pt x="1074" y="912"/>
                    </a:lnTo>
                    <a:lnTo>
                      <a:pt x="1032" y="870"/>
                    </a:lnTo>
                    <a:lnTo>
                      <a:pt x="1014" y="858"/>
                    </a:lnTo>
                    <a:lnTo>
                      <a:pt x="996" y="852"/>
                    </a:lnTo>
                    <a:lnTo>
                      <a:pt x="948" y="840"/>
                    </a:lnTo>
                    <a:lnTo>
                      <a:pt x="900" y="822"/>
                    </a:lnTo>
                    <a:lnTo>
                      <a:pt x="828" y="798"/>
                    </a:lnTo>
                    <a:lnTo>
                      <a:pt x="792" y="780"/>
                    </a:lnTo>
                    <a:lnTo>
                      <a:pt x="756" y="774"/>
                    </a:lnTo>
                    <a:lnTo>
                      <a:pt x="624" y="774"/>
                    </a:lnTo>
                    <a:lnTo>
                      <a:pt x="612" y="756"/>
                    </a:lnTo>
                    <a:lnTo>
                      <a:pt x="588" y="762"/>
                    </a:lnTo>
                    <a:lnTo>
                      <a:pt x="552" y="744"/>
                    </a:lnTo>
                    <a:lnTo>
                      <a:pt x="588" y="738"/>
                    </a:lnTo>
                    <a:lnTo>
                      <a:pt x="606" y="726"/>
                    </a:lnTo>
                    <a:lnTo>
                      <a:pt x="600" y="726"/>
                    </a:lnTo>
                    <a:lnTo>
                      <a:pt x="594" y="720"/>
                    </a:lnTo>
                    <a:lnTo>
                      <a:pt x="582" y="720"/>
                    </a:lnTo>
                    <a:lnTo>
                      <a:pt x="564" y="714"/>
                    </a:lnTo>
                    <a:lnTo>
                      <a:pt x="546" y="714"/>
                    </a:lnTo>
                    <a:lnTo>
                      <a:pt x="534" y="708"/>
                    </a:lnTo>
                    <a:lnTo>
                      <a:pt x="522" y="720"/>
                    </a:lnTo>
                    <a:lnTo>
                      <a:pt x="522" y="726"/>
                    </a:lnTo>
                    <a:lnTo>
                      <a:pt x="516" y="732"/>
                    </a:lnTo>
                    <a:lnTo>
                      <a:pt x="498" y="732"/>
                    </a:lnTo>
                    <a:lnTo>
                      <a:pt x="486" y="744"/>
                    </a:lnTo>
                    <a:lnTo>
                      <a:pt x="450" y="744"/>
                    </a:lnTo>
                    <a:lnTo>
                      <a:pt x="444" y="756"/>
                    </a:lnTo>
                    <a:lnTo>
                      <a:pt x="420" y="762"/>
                    </a:lnTo>
                    <a:lnTo>
                      <a:pt x="420" y="768"/>
                    </a:lnTo>
                    <a:lnTo>
                      <a:pt x="414" y="780"/>
                    </a:lnTo>
                    <a:lnTo>
                      <a:pt x="390" y="780"/>
                    </a:lnTo>
                    <a:lnTo>
                      <a:pt x="384" y="792"/>
                    </a:lnTo>
                    <a:lnTo>
                      <a:pt x="396" y="804"/>
                    </a:lnTo>
                    <a:lnTo>
                      <a:pt x="396" y="810"/>
                    </a:lnTo>
                    <a:lnTo>
                      <a:pt x="378" y="810"/>
                    </a:lnTo>
                    <a:lnTo>
                      <a:pt x="378" y="822"/>
                    </a:lnTo>
                    <a:lnTo>
                      <a:pt x="384" y="834"/>
                    </a:lnTo>
                    <a:lnTo>
                      <a:pt x="384" y="840"/>
                    </a:lnTo>
                    <a:lnTo>
                      <a:pt x="390" y="846"/>
                    </a:lnTo>
                    <a:lnTo>
                      <a:pt x="396" y="846"/>
                    </a:lnTo>
                    <a:lnTo>
                      <a:pt x="402" y="840"/>
                    </a:lnTo>
                    <a:lnTo>
                      <a:pt x="420" y="840"/>
                    </a:lnTo>
                    <a:lnTo>
                      <a:pt x="468" y="888"/>
                    </a:lnTo>
                    <a:lnTo>
                      <a:pt x="468" y="900"/>
                    </a:lnTo>
                    <a:lnTo>
                      <a:pt x="462" y="900"/>
                    </a:lnTo>
                    <a:lnTo>
                      <a:pt x="450" y="906"/>
                    </a:lnTo>
                    <a:lnTo>
                      <a:pt x="444" y="906"/>
                    </a:lnTo>
                    <a:lnTo>
                      <a:pt x="444" y="918"/>
                    </a:lnTo>
                    <a:lnTo>
                      <a:pt x="438" y="918"/>
                    </a:lnTo>
                    <a:lnTo>
                      <a:pt x="426" y="924"/>
                    </a:lnTo>
                    <a:lnTo>
                      <a:pt x="420" y="930"/>
                    </a:lnTo>
                    <a:lnTo>
                      <a:pt x="438" y="948"/>
                    </a:lnTo>
                    <a:lnTo>
                      <a:pt x="450" y="954"/>
                    </a:lnTo>
                    <a:lnTo>
                      <a:pt x="456" y="966"/>
                    </a:lnTo>
                    <a:lnTo>
                      <a:pt x="468" y="972"/>
                    </a:lnTo>
                    <a:lnTo>
                      <a:pt x="492" y="996"/>
                    </a:lnTo>
                    <a:lnTo>
                      <a:pt x="504" y="1002"/>
                    </a:lnTo>
                    <a:lnTo>
                      <a:pt x="510" y="1008"/>
                    </a:lnTo>
                    <a:lnTo>
                      <a:pt x="510" y="1014"/>
                    </a:lnTo>
                    <a:lnTo>
                      <a:pt x="504" y="1020"/>
                    </a:lnTo>
                    <a:lnTo>
                      <a:pt x="492" y="1020"/>
                    </a:lnTo>
                    <a:lnTo>
                      <a:pt x="480" y="1014"/>
                    </a:lnTo>
                    <a:lnTo>
                      <a:pt x="474" y="1014"/>
                    </a:lnTo>
                    <a:lnTo>
                      <a:pt x="468" y="1044"/>
                    </a:lnTo>
                    <a:lnTo>
                      <a:pt x="480" y="1056"/>
                    </a:lnTo>
                    <a:lnTo>
                      <a:pt x="480" y="1068"/>
                    </a:lnTo>
                    <a:lnTo>
                      <a:pt x="492" y="1068"/>
                    </a:lnTo>
                    <a:lnTo>
                      <a:pt x="498" y="1074"/>
                    </a:lnTo>
                    <a:lnTo>
                      <a:pt x="504" y="1074"/>
                    </a:lnTo>
                    <a:lnTo>
                      <a:pt x="510" y="1080"/>
                    </a:lnTo>
                    <a:lnTo>
                      <a:pt x="510" y="1086"/>
                    </a:lnTo>
                    <a:lnTo>
                      <a:pt x="504" y="1092"/>
                    </a:lnTo>
                    <a:lnTo>
                      <a:pt x="498" y="1104"/>
                    </a:lnTo>
                    <a:lnTo>
                      <a:pt x="522" y="1110"/>
                    </a:lnTo>
                    <a:lnTo>
                      <a:pt x="534" y="1116"/>
                    </a:lnTo>
                    <a:lnTo>
                      <a:pt x="540" y="1122"/>
                    </a:lnTo>
                    <a:lnTo>
                      <a:pt x="540" y="1128"/>
                    </a:lnTo>
                    <a:lnTo>
                      <a:pt x="516" y="1152"/>
                    </a:lnTo>
                    <a:lnTo>
                      <a:pt x="510" y="1152"/>
                    </a:lnTo>
                    <a:lnTo>
                      <a:pt x="582" y="1188"/>
                    </a:lnTo>
                    <a:lnTo>
                      <a:pt x="588" y="1200"/>
                    </a:lnTo>
                    <a:lnTo>
                      <a:pt x="594" y="1206"/>
                    </a:lnTo>
                    <a:lnTo>
                      <a:pt x="600" y="1218"/>
                    </a:lnTo>
                    <a:lnTo>
                      <a:pt x="600" y="1230"/>
                    </a:lnTo>
                    <a:lnTo>
                      <a:pt x="594" y="1236"/>
                    </a:lnTo>
                    <a:lnTo>
                      <a:pt x="588" y="1248"/>
                    </a:lnTo>
                    <a:lnTo>
                      <a:pt x="552" y="1284"/>
                    </a:lnTo>
                    <a:lnTo>
                      <a:pt x="546" y="1284"/>
                    </a:lnTo>
                    <a:lnTo>
                      <a:pt x="486" y="1344"/>
                    </a:lnTo>
                    <a:lnTo>
                      <a:pt x="426" y="1374"/>
                    </a:lnTo>
                    <a:lnTo>
                      <a:pt x="432" y="1386"/>
                    </a:lnTo>
                    <a:lnTo>
                      <a:pt x="462" y="1368"/>
                    </a:lnTo>
                    <a:lnTo>
                      <a:pt x="468" y="1386"/>
                    </a:lnTo>
                    <a:lnTo>
                      <a:pt x="480" y="1398"/>
                    </a:lnTo>
                    <a:lnTo>
                      <a:pt x="492" y="1404"/>
                    </a:lnTo>
                    <a:lnTo>
                      <a:pt x="498" y="1410"/>
                    </a:lnTo>
                    <a:lnTo>
                      <a:pt x="546" y="1410"/>
                    </a:lnTo>
                    <a:lnTo>
                      <a:pt x="558" y="1428"/>
                    </a:lnTo>
                    <a:lnTo>
                      <a:pt x="546" y="1428"/>
                    </a:lnTo>
                    <a:lnTo>
                      <a:pt x="534" y="1422"/>
                    </a:lnTo>
                    <a:lnTo>
                      <a:pt x="504" y="1422"/>
                    </a:lnTo>
                    <a:lnTo>
                      <a:pt x="492" y="1434"/>
                    </a:lnTo>
                    <a:lnTo>
                      <a:pt x="492" y="1440"/>
                    </a:lnTo>
                    <a:lnTo>
                      <a:pt x="456" y="1440"/>
                    </a:lnTo>
                    <a:lnTo>
                      <a:pt x="450" y="1470"/>
                    </a:lnTo>
                    <a:lnTo>
                      <a:pt x="438" y="1470"/>
                    </a:lnTo>
                    <a:lnTo>
                      <a:pt x="432" y="1482"/>
                    </a:lnTo>
                    <a:lnTo>
                      <a:pt x="438" y="1494"/>
                    </a:lnTo>
                    <a:lnTo>
                      <a:pt x="432" y="1500"/>
                    </a:lnTo>
                    <a:lnTo>
                      <a:pt x="426" y="1500"/>
                    </a:lnTo>
                    <a:lnTo>
                      <a:pt x="414" y="1512"/>
                    </a:lnTo>
                    <a:lnTo>
                      <a:pt x="414" y="1530"/>
                    </a:lnTo>
                    <a:lnTo>
                      <a:pt x="432" y="1536"/>
                    </a:lnTo>
                    <a:lnTo>
                      <a:pt x="420" y="1560"/>
                    </a:lnTo>
                    <a:lnTo>
                      <a:pt x="432" y="1566"/>
                    </a:lnTo>
                    <a:lnTo>
                      <a:pt x="444" y="1584"/>
                    </a:lnTo>
                    <a:lnTo>
                      <a:pt x="426" y="1596"/>
                    </a:lnTo>
                    <a:lnTo>
                      <a:pt x="426" y="1608"/>
                    </a:lnTo>
                    <a:lnTo>
                      <a:pt x="432" y="1608"/>
                    </a:lnTo>
                    <a:lnTo>
                      <a:pt x="444" y="1620"/>
                    </a:lnTo>
                    <a:lnTo>
                      <a:pt x="456" y="1626"/>
                    </a:lnTo>
                    <a:lnTo>
                      <a:pt x="462" y="1632"/>
                    </a:lnTo>
                    <a:lnTo>
                      <a:pt x="462" y="1638"/>
                    </a:lnTo>
                    <a:lnTo>
                      <a:pt x="444" y="1638"/>
                    </a:lnTo>
                    <a:lnTo>
                      <a:pt x="438" y="1656"/>
                    </a:lnTo>
                    <a:lnTo>
                      <a:pt x="462" y="1662"/>
                    </a:lnTo>
                    <a:lnTo>
                      <a:pt x="468" y="1668"/>
                    </a:lnTo>
                    <a:lnTo>
                      <a:pt x="474" y="1680"/>
                    </a:lnTo>
                    <a:lnTo>
                      <a:pt x="486" y="1692"/>
                    </a:lnTo>
                    <a:lnTo>
                      <a:pt x="486" y="1716"/>
                    </a:lnTo>
                    <a:lnTo>
                      <a:pt x="510" y="1716"/>
                    </a:lnTo>
                    <a:lnTo>
                      <a:pt x="516" y="1722"/>
                    </a:lnTo>
                    <a:lnTo>
                      <a:pt x="516" y="1728"/>
                    </a:lnTo>
                    <a:lnTo>
                      <a:pt x="528" y="1722"/>
                    </a:lnTo>
                    <a:lnTo>
                      <a:pt x="564" y="1728"/>
                    </a:lnTo>
                    <a:lnTo>
                      <a:pt x="570" y="1746"/>
                    </a:lnTo>
                    <a:lnTo>
                      <a:pt x="600" y="1728"/>
                    </a:lnTo>
                    <a:lnTo>
                      <a:pt x="606" y="1728"/>
                    </a:lnTo>
                    <a:lnTo>
                      <a:pt x="612" y="1734"/>
                    </a:lnTo>
                    <a:lnTo>
                      <a:pt x="648" y="1752"/>
                    </a:lnTo>
                    <a:lnTo>
                      <a:pt x="654" y="1758"/>
                    </a:lnTo>
                    <a:lnTo>
                      <a:pt x="654" y="1770"/>
                    </a:lnTo>
                    <a:lnTo>
                      <a:pt x="648" y="1776"/>
                    </a:lnTo>
                    <a:lnTo>
                      <a:pt x="660" y="1794"/>
                    </a:lnTo>
                    <a:lnTo>
                      <a:pt x="654" y="1812"/>
                    </a:lnTo>
                    <a:lnTo>
                      <a:pt x="660" y="1818"/>
                    </a:lnTo>
                    <a:lnTo>
                      <a:pt x="672" y="1824"/>
                    </a:lnTo>
                    <a:lnTo>
                      <a:pt x="690" y="1842"/>
                    </a:lnTo>
                    <a:lnTo>
                      <a:pt x="690" y="1854"/>
                    </a:lnTo>
                    <a:lnTo>
                      <a:pt x="720" y="1866"/>
                    </a:lnTo>
                    <a:lnTo>
                      <a:pt x="720" y="1890"/>
                    </a:lnTo>
                    <a:lnTo>
                      <a:pt x="756" y="1890"/>
                    </a:lnTo>
                    <a:lnTo>
                      <a:pt x="762" y="1896"/>
                    </a:lnTo>
                    <a:lnTo>
                      <a:pt x="768" y="1896"/>
                    </a:lnTo>
                    <a:lnTo>
                      <a:pt x="768" y="1902"/>
                    </a:lnTo>
                    <a:lnTo>
                      <a:pt x="762" y="1908"/>
                    </a:lnTo>
                    <a:lnTo>
                      <a:pt x="786" y="1920"/>
                    </a:lnTo>
                    <a:lnTo>
                      <a:pt x="774" y="1926"/>
                    </a:lnTo>
                    <a:lnTo>
                      <a:pt x="768" y="1938"/>
                    </a:lnTo>
                    <a:lnTo>
                      <a:pt x="744" y="1950"/>
                    </a:lnTo>
                    <a:lnTo>
                      <a:pt x="738" y="1950"/>
                    </a:lnTo>
                    <a:lnTo>
                      <a:pt x="732" y="1944"/>
                    </a:lnTo>
                    <a:lnTo>
                      <a:pt x="726" y="1944"/>
                    </a:lnTo>
                    <a:lnTo>
                      <a:pt x="726" y="1938"/>
                    </a:lnTo>
                    <a:lnTo>
                      <a:pt x="702" y="1938"/>
                    </a:lnTo>
                    <a:lnTo>
                      <a:pt x="696" y="1944"/>
                    </a:lnTo>
                    <a:lnTo>
                      <a:pt x="696" y="1950"/>
                    </a:lnTo>
                    <a:lnTo>
                      <a:pt x="720" y="1974"/>
                    </a:lnTo>
                    <a:lnTo>
                      <a:pt x="720" y="1992"/>
                    </a:lnTo>
                    <a:lnTo>
                      <a:pt x="726" y="1998"/>
                    </a:lnTo>
                    <a:lnTo>
                      <a:pt x="732" y="2010"/>
                    </a:lnTo>
                    <a:lnTo>
                      <a:pt x="732" y="2028"/>
                    </a:lnTo>
                    <a:lnTo>
                      <a:pt x="720" y="2028"/>
                    </a:lnTo>
                    <a:lnTo>
                      <a:pt x="714" y="2022"/>
                    </a:lnTo>
                    <a:lnTo>
                      <a:pt x="708" y="2022"/>
                    </a:lnTo>
                    <a:lnTo>
                      <a:pt x="720" y="2028"/>
                    </a:lnTo>
                    <a:lnTo>
                      <a:pt x="768" y="2028"/>
                    </a:lnTo>
                    <a:lnTo>
                      <a:pt x="774" y="2022"/>
                    </a:lnTo>
                    <a:lnTo>
                      <a:pt x="774" y="2010"/>
                    </a:lnTo>
                    <a:lnTo>
                      <a:pt x="804" y="2010"/>
                    </a:lnTo>
                    <a:lnTo>
                      <a:pt x="816" y="2004"/>
                    </a:lnTo>
                    <a:lnTo>
                      <a:pt x="864" y="2004"/>
                    </a:lnTo>
                    <a:lnTo>
                      <a:pt x="870" y="2022"/>
                    </a:lnTo>
                    <a:lnTo>
                      <a:pt x="876" y="2022"/>
                    </a:lnTo>
                    <a:lnTo>
                      <a:pt x="882" y="2028"/>
                    </a:lnTo>
                    <a:lnTo>
                      <a:pt x="894" y="2034"/>
                    </a:lnTo>
                    <a:lnTo>
                      <a:pt x="900" y="2034"/>
                    </a:lnTo>
                    <a:lnTo>
                      <a:pt x="900" y="2046"/>
                    </a:lnTo>
                    <a:lnTo>
                      <a:pt x="894" y="2052"/>
                    </a:lnTo>
                    <a:lnTo>
                      <a:pt x="888" y="2052"/>
                    </a:lnTo>
                    <a:lnTo>
                      <a:pt x="894" y="2070"/>
                    </a:lnTo>
                    <a:lnTo>
                      <a:pt x="894" y="2088"/>
                    </a:lnTo>
                    <a:lnTo>
                      <a:pt x="930" y="2088"/>
                    </a:lnTo>
                    <a:lnTo>
                      <a:pt x="972" y="2106"/>
                    </a:lnTo>
                    <a:lnTo>
                      <a:pt x="984" y="2154"/>
                    </a:lnTo>
                    <a:lnTo>
                      <a:pt x="990" y="2154"/>
                    </a:lnTo>
                    <a:lnTo>
                      <a:pt x="1014" y="2148"/>
                    </a:lnTo>
                    <a:lnTo>
                      <a:pt x="1020" y="2154"/>
                    </a:lnTo>
                    <a:lnTo>
                      <a:pt x="1032" y="2154"/>
                    </a:lnTo>
                    <a:lnTo>
                      <a:pt x="1038" y="2160"/>
                    </a:lnTo>
                    <a:lnTo>
                      <a:pt x="1086" y="2160"/>
                    </a:lnTo>
                    <a:lnTo>
                      <a:pt x="1092" y="2166"/>
                    </a:lnTo>
                    <a:lnTo>
                      <a:pt x="1092" y="2160"/>
                    </a:lnTo>
                    <a:lnTo>
                      <a:pt x="1098" y="2154"/>
                    </a:lnTo>
                    <a:lnTo>
                      <a:pt x="1110" y="2154"/>
                    </a:lnTo>
                    <a:lnTo>
                      <a:pt x="1116" y="2166"/>
                    </a:lnTo>
                    <a:lnTo>
                      <a:pt x="1140" y="2190"/>
                    </a:lnTo>
                    <a:lnTo>
                      <a:pt x="1152" y="2184"/>
                    </a:lnTo>
                    <a:lnTo>
                      <a:pt x="1170" y="2184"/>
                    </a:lnTo>
                    <a:lnTo>
                      <a:pt x="1176" y="2190"/>
                    </a:lnTo>
                    <a:lnTo>
                      <a:pt x="1188" y="2196"/>
                    </a:lnTo>
                    <a:lnTo>
                      <a:pt x="1230" y="2196"/>
                    </a:lnTo>
                    <a:lnTo>
                      <a:pt x="1230" y="2202"/>
                    </a:lnTo>
                    <a:lnTo>
                      <a:pt x="1236" y="2208"/>
                    </a:lnTo>
                    <a:lnTo>
                      <a:pt x="1254" y="2220"/>
                    </a:lnTo>
                    <a:lnTo>
                      <a:pt x="1278" y="2220"/>
                    </a:lnTo>
                    <a:lnTo>
                      <a:pt x="1284" y="2226"/>
                    </a:lnTo>
                    <a:lnTo>
                      <a:pt x="1284" y="2250"/>
                    </a:lnTo>
                    <a:lnTo>
                      <a:pt x="1266" y="2262"/>
                    </a:lnTo>
                    <a:lnTo>
                      <a:pt x="1272" y="2262"/>
                    </a:lnTo>
                    <a:lnTo>
                      <a:pt x="1278" y="2268"/>
                    </a:lnTo>
                    <a:lnTo>
                      <a:pt x="1284" y="2268"/>
                    </a:lnTo>
                    <a:lnTo>
                      <a:pt x="1290" y="2274"/>
                    </a:lnTo>
                    <a:lnTo>
                      <a:pt x="1284" y="2280"/>
                    </a:lnTo>
                    <a:lnTo>
                      <a:pt x="1266" y="2280"/>
                    </a:lnTo>
                    <a:lnTo>
                      <a:pt x="1260" y="2286"/>
                    </a:lnTo>
                    <a:lnTo>
                      <a:pt x="1272" y="2298"/>
                    </a:lnTo>
                    <a:lnTo>
                      <a:pt x="1284" y="2304"/>
                    </a:lnTo>
                    <a:lnTo>
                      <a:pt x="1284" y="2316"/>
                    </a:lnTo>
                    <a:lnTo>
                      <a:pt x="1290" y="2328"/>
                    </a:lnTo>
                    <a:lnTo>
                      <a:pt x="1290" y="2334"/>
                    </a:lnTo>
                    <a:lnTo>
                      <a:pt x="1278" y="2346"/>
                    </a:lnTo>
                    <a:lnTo>
                      <a:pt x="1266" y="2346"/>
                    </a:lnTo>
                    <a:lnTo>
                      <a:pt x="1254" y="2352"/>
                    </a:lnTo>
                    <a:lnTo>
                      <a:pt x="1224" y="2352"/>
                    </a:lnTo>
                    <a:lnTo>
                      <a:pt x="1212" y="2364"/>
                    </a:lnTo>
                    <a:lnTo>
                      <a:pt x="1212" y="2370"/>
                    </a:lnTo>
                    <a:lnTo>
                      <a:pt x="1206" y="2376"/>
                    </a:lnTo>
                    <a:lnTo>
                      <a:pt x="1188" y="2376"/>
                    </a:lnTo>
                    <a:lnTo>
                      <a:pt x="1188" y="2412"/>
                    </a:lnTo>
                    <a:lnTo>
                      <a:pt x="1194" y="2412"/>
                    </a:lnTo>
                    <a:lnTo>
                      <a:pt x="1200" y="2406"/>
                    </a:lnTo>
                    <a:lnTo>
                      <a:pt x="1212" y="2406"/>
                    </a:lnTo>
                    <a:lnTo>
                      <a:pt x="1224" y="2400"/>
                    </a:lnTo>
                    <a:lnTo>
                      <a:pt x="1254" y="2400"/>
                    </a:lnTo>
                    <a:lnTo>
                      <a:pt x="1254" y="2412"/>
                    </a:lnTo>
                    <a:lnTo>
                      <a:pt x="1248" y="2418"/>
                    </a:lnTo>
                    <a:lnTo>
                      <a:pt x="1242" y="2430"/>
                    </a:lnTo>
                    <a:lnTo>
                      <a:pt x="1230" y="2436"/>
                    </a:lnTo>
                    <a:lnTo>
                      <a:pt x="1224" y="2442"/>
                    </a:lnTo>
                    <a:lnTo>
                      <a:pt x="1170" y="2454"/>
                    </a:lnTo>
                    <a:lnTo>
                      <a:pt x="1218" y="2490"/>
                    </a:lnTo>
                    <a:lnTo>
                      <a:pt x="1212" y="2490"/>
                    </a:lnTo>
                    <a:lnTo>
                      <a:pt x="1206" y="2496"/>
                    </a:lnTo>
                    <a:lnTo>
                      <a:pt x="1194" y="2496"/>
                    </a:lnTo>
                    <a:lnTo>
                      <a:pt x="1188" y="2502"/>
                    </a:lnTo>
                    <a:lnTo>
                      <a:pt x="1176" y="2526"/>
                    </a:lnTo>
                    <a:lnTo>
                      <a:pt x="1176" y="2544"/>
                    </a:lnTo>
                    <a:lnTo>
                      <a:pt x="1164" y="2550"/>
                    </a:lnTo>
                    <a:lnTo>
                      <a:pt x="1158" y="2556"/>
                    </a:lnTo>
                    <a:lnTo>
                      <a:pt x="1146" y="2556"/>
                    </a:lnTo>
                    <a:lnTo>
                      <a:pt x="1140" y="2550"/>
                    </a:lnTo>
                    <a:lnTo>
                      <a:pt x="1128" y="2544"/>
                    </a:lnTo>
                    <a:lnTo>
                      <a:pt x="1122" y="2538"/>
                    </a:lnTo>
                    <a:lnTo>
                      <a:pt x="1116" y="2556"/>
                    </a:lnTo>
                    <a:lnTo>
                      <a:pt x="1122" y="2562"/>
                    </a:lnTo>
                    <a:lnTo>
                      <a:pt x="1128" y="2574"/>
                    </a:lnTo>
                    <a:lnTo>
                      <a:pt x="1134" y="2580"/>
                    </a:lnTo>
                    <a:lnTo>
                      <a:pt x="1146" y="2580"/>
                    </a:lnTo>
                    <a:lnTo>
                      <a:pt x="1146" y="2586"/>
                    </a:lnTo>
                    <a:lnTo>
                      <a:pt x="1152" y="2598"/>
                    </a:lnTo>
                    <a:lnTo>
                      <a:pt x="1158" y="2604"/>
                    </a:lnTo>
                    <a:lnTo>
                      <a:pt x="1194" y="2604"/>
                    </a:lnTo>
                    <a:lnTo>
                      <a:pt x="1200" y="2610"/>
                    </a:lnTo>
                    <a:lnTo>
                      <a:pt x="1212" y="2616"/>
                    </a:lnTo>
                    <a:lnTo>
                      <a:pt x="1218" y="2628"/>
                    </a:lnTo>
                    <a:lnTo>
                      <a:pt x="1224" y="2634"/>
                    </a:lnTo>
                    <a:lnTo>
                      <a:pt x="1254" y="2634"/>
                    </a:lnTo>
                    <a:lnTo>
                      <a:pt x="1272" y="2652"/>
                    </a:lnTo>
                    <a:lnTo>
                      <a:pt x="1278" y="2664"/>
                    </a:lnTo>
                    <a:lnTo>
                      <a:pt x="1290" y="2670"/>
                    </a:lnTo>
                    <a:lnTo>
                      <a:pt x="1314" y="2694"/>
                    </a:lnTo>
                    <a:lnTo>
                      <a:pt x="1320" y="2694"/>
                    </a:lnTo>
                    <a:lnTo>
                      <a:pt x="1332" y="2700"/>
                    </a:lnTo>
                    <a:lnTo>
                      <a:pt x="1338" y="2700"/>
                    </a:lnTo>
                    <a:lnTo>
                      <a:pt x="1350" y="2706"/>
                    </a:lnTo>
                    <a:lnTo>
                      <a:pt x="1344" y="2706"/>
                    </a:lnTo>
                    <a:lnTo>
                      <a:pt x="1368" y="2688"/>
                    </a:lnTo>
                    <a:lnTo>
                      <a:pt x="1380" y="2688"/>
                    </a:lnTo>
                    <a:lnTo>
                      <a:pt x="1398" y="2694"/>
                    </a:lnTo>
                    <a:lnTo>
                      <a:pt x="1410" y="2700"/>
                    </a:lnTo>
                    <a:lnTo>
                      <a:pt x="1428" y="2706"/>
                    </a:lnTo>
                    <a:lnTo>
                      <a:pt x="1488" y="2718"/>
                    </a:lnTo>
                    <a:lnTo>
                      <a:pt x="1524" y="2718"/>
                    </a:lnTo>
                    <a:lnTo>
                      <a:pt x="1530" y="2724"/>
                    </a:lnTo>
                    <a:lnTo>
                      <a:pt x="1536" y="2724"/>
                    </a:lnTo>
                    <a:lnTo>
                      <a:pt x="1584" y="2754"/>
                    </a:lnTo>
                    <a:lnTo>
                      <a:pt x="1584" y="2760"/>
                    </a:lnTo>
                    <a:lnTo>
                      <a:pt x="1590" y="2760"/>
                    </a:lnTo>
                    <a:lnTo>
                      <a:pt x="1602" y="2766"/>
                    </a:lnTo>
                    <a:lnTo>
                      <a:pt x="1626" y="2766"/>
                    </a:lnTo>
                    <a:lnTo>
                      <a:pt x="1632" y="2760"/>
                    </a:lnTo>
                    <a:lnTo>
                      <a:pt x="1644" y="2760"/>
                    </a:lnTo>
                    <a:lnTo>
                      <a:pt x="1644" y="2754"/>
                    </a:lnTo>
                    <a:lnTo>
                      <a:pt x="1674" y="2754"/>
                    </a:lnTo>
                    <a:lnTo>
                      <a:pt x="1686" y="2760"/>
                    </a:lnTo>
                    <a:lnTo>
                      <a:pt x="1698" y="2772"/>
                    </a:lnTo>
                    <a:lnTo>
                      <a:pt x="1728" y="2778"/>
                    </a:lnTo>
                    <a:lnTo>
                      <a:pt x="1728" y="2790"/>
                    </a:lnTo>
                    <a:lnTo>
                      <a:pt x="1722" y="2796"/>
                    </a:lnTo>
                    <a:lnTo>
                      <a:pt x="1722" y="2802"/>
                    </a:lnTo>
                    <a:lnTo>
                      <a:pt x="1740" y="2802"/>
                    </a:lnTo>
                    <a:lnTo>
                      <a:pt x="1752" y="2814"/>
                    </a:lnTo>
                    <a:lnTo>
                      <a:pt x="1764" y="2820"/>
                    </a:lnTo>
                    <a:lnTo>
                      <a:pt x="1776" y="2832"/>
                    </a:lnTo>
                    <a:lnTo>
                      <a:pt x="1788" y="2826"/>
                    </a:lnTo>
                    <a:lnTo>
                      <a:pt x="1794" y="2826"/>
                    </a:lnTo>
                    <a:lnTo>
                      <a:pt x="1818" y="2838"/>
                    </a:lnTo>
                    <a:lnTo>
                      <a:pt x="1836" y="2856"/>
                    </a:lnTo>
                    <a:lnTo>
                      <a:pt x="1842" y="2868"/>
                    </a:lnTo>
                    <a:lnTo>
                      <a:pt x="1854" y="2874"/>
                    </a:lnTo>
                    <a:lnTo>
                      <a:pt x="1860" y="2880"/>
                    </a:lnTo>
                    <a:lnTo>
                      <a:pt x="1884" y="2880"/>
                    </a:lnTo>
                    <a:lnTo>
                      <a:pt x="1890" y="2874"/>
                    </a:lnTo>
                    <a:lnTo>
                      <a:pt x="1890" y="2862"/>
                    </a:lnTo>
                    <a:lnTo>
                      <a:pt x="1908" y="2862"/>
                    </a:lnTo>
                    <a:lnTo>
                      <a:pt x="1914" y="2856"/>
                    </a:lnTo>
                    <a:lnTo>
                      <a:pt x="1914" y="2826"/>
                    </a:lnTo>
                    <a:lnTo>
                      <a:pt x="1908" y="2820"/>
                    </a:lnTo>
                    <a:lnTo>
                      <a:pt x="1908" y="2814"/>
                    </a:lnTo>
                    <a:lnTo>
                      <a:pt x="1896" y="2802"/>
                    </a:lnTo>
                    <a:lnTo>
                      <a:pt x="1890" y="2790"/>
                    </a:lnTo>
                    <a:lnTo>
                      <a:pt x="1884" y="2784"/>
                    </a:lnTo>
                    <a:lnTo>
                      <a:pt x="1872" y="2778"/>
                    </a:lnTo>
                    <a:lnTo>
                      <a:pt x="1866" y="2772"/>
                    </a:lnTo>
                    <a:lnTo>
                      <a:pt x="1854" y="2772"/>
                    </a:lnTo>
                    <a:lnTo>
                      <a:pt x="1854" y="2748"/>
                    </a:lnTo>
                    <a:lnTo>
                      <a:pt x="1848" y="2742"/>
                    </a:lnTo>
                    <a:lnTo>
                      <a:pt x="1836" y="2736"/>
                    </a:lnTo>
                    <a:lnTo>
                      <a:pt x="1830" y="2724"/>
                    </a:lnTo>
                    <a:lnTo>
                      <a:pt x="1824" y="2718"/>
                    </a:lnTo>
                    <a:lnTo>
                      <a:pt x="1824" y="2706"/>
                    </a:lnTo>
                    <a:lnTo>
                      <a:pt x="1830" y="2694"/>
                    </a:lnTo>
                    <a:lnTo>
                      <a:pt x="1830" y="2682"/>
                    </a:lnTo>
                    <a:lnTo>
                      <a:pt x="1818" y="2658"/>
                    </a:lnTo>
                    <a:lnTo>
                      <a:pt x="1812" y="2652"/>
                    </a:lnTo>
                    <a:lnTo>
                      <a:pt x="1806" y="2640"/>
                    </a:lnTo>
                    <a:lnTo>
                      <a:pt x="1794" y="2634"/>
                    </a:lnTo>
                    <a:lnTo>
                      <a:pt x="1788" y="2628"/>
                    </a:lnTo>
                    <a:lnTo>
                      <a:pt x="1776" y="2628"/>
                    </a:lnTo>
                    <a:lnTo>
                      <a:pt x="1758" y="2622"/>
                    </a:lnTo>
                    <a:lnTo>
                      <a:pt x="1758" y="2604"/>
                    </a:lnTo>
                    <a:lnTo>
                      <a:pt x="1794" y="2568"/>
                    </a:lnTo>
                    <a:lnTo>
                      <a:pt x="1800" y="2556"/>
                    </a:lnTo>
                    <a:lnTo>
                      <a:pt x="1806" y="2550"/>
                    </a:lnTo>
                    <a:lnTo>
                      <a:pt x="1806" y="2544"/>
                    </a:lnTo>
                    <a:lnTo>
                      <a:pt x="1800" y="2532"/>
                    </a:lnTo>
                    <a:lnTo>
                      <a:pt x="1788" y="2520"/>
                    </a:lnTo>
                    <a:lnTo>
                      <a:pt x="1800" y="2520"/>
                    </a:lnTo>
                    <a:lnTo>
                      <a:pt x="1812" y="2526"/>
                    </a:lnTo>
                    <a:lnTo>
                      <a:pt x="1830" y="2526"/>
                    </a:lnTo>
                    <a:lnTo>
                      <a:pt x="1842" y="2514"/>
                    </a:lnTo>
                    <a:lnTo>
                      <a:pt x="1872" y="2514"/>
                    </a:lnTo>
                    <a:lnTo>
                      <a:pt x="1878" y="2508"/>
                    </a:lnTo>
                    <a:lnTo>
                      <a:pt x="1860" y="2490"/>
                    </a:lnTo>
                    <a:lnTo>
                      <a:pt x="1890" y="2490"/>
                    </a:lnTo>
                    <a:lnTo>
                      <a:pt x="1890" y="2472"/>
                    </a:lnTo>
                    <a:lnTo>
                      <a:pt x="1878" y="2472"/>
                    </a:lnTo>
                    <a:lnTo>
                      <a:pt x="1854" y="2460"/>
                    </a:lnTo>
                    <a:lnTo>
                      <a:pt x="1842" y="2448"/>
                    </a:lnTo>
                    <a:lnTo>
                      <a:pt x="1842" y="2442"/>
                    </a:lnTo>
                    <a:lnTo>
                      <a:pt x="1878" y="2442"/>
                    </a:lnTo>
                    <a:lnTo>
                      <a:pt x="1878" y="2430"/>
                    </a:lnTo>
                    <a:lnTo>
                      <a:pt x="1866" y="2418"/>
                    </a:lnTo>
                    <a:lnTo>
                      <a:pt x="1860" y="2406"/>
                    </a:lnTo>
                    <a:lnTo>
                      <a:pt x="1812" y="2358"/>
                    </a:lnTo>
                    <a:lnTo>
                      <a:pt x="1800" y="2358"/>
                    </a:lnTo>
                    <a:lnTo>
                      <a:pt x="1788" y="2364"/>
                    </a:lnTo>
                    <a:lnTo>
                      <a:pt x="1746" y="2364"/>
                    </a:lnTo>
                    <a:lnTo>
                      <a:pt x="1740" y="2358"/>
                    </a:lnTo>
                    <a:lnTo>
                      <a:pt x="1740" y="2328"/>
                    </a:lnTo>
                    <a:lnTo>
                      <a:pt x="1734" y="2322"/>
                    </a:lnTo>
                    <a:lnTo>
                      <a:pt x="1710" y="2322"/>
                    </a:lnTo>
                    <a:lnTo>
                      <a:pt x="1704" y="2316"/>
                    </a:lnTo>
                    <a:lnTo>
                      <a:pt x="1698" y="2316"/>
                    </a:lnTo>
                    <a:lnTo>
                      <a:pt x="1698" y="2286"/>
                    </a:lnTo>
                    <a:lnTo>
                      <a:pt x="1710" y="2262"/>
                    </a:lnTo>
                    <a:lnTo>
                      <a:pt x="1710" y="2238"/>
                    </a:lnTo>
                    <a:lnTo>
                      <a:pt x="1704" y="2232"/>
                    </a:lnTo>
                    <a:lnTo>
                      <a:pt x="1698" y="2196"/>
                    </a:lnTo>
                    <a:lnTo>
                      <a:pt x="1722" y="2196"/>
                    </a:lnTo>
                    <a:lnTo>
                      <a:pt x="1722" y="2172"/>
                    </a:lnTo>
                    <a:lnTo>
                      <a:pt x="1716" y="2166"/>
                    </a:lnTo>
                    <a:lnTo>
                      <a:pt x="1716" y="2154"/>
                    </a:lnTo>
                    <a:lnTo>
                      <a:pt x="1722" y="2148"/>
                    </a:lnTo>
                    <a:lnTo>
                      <a:pt x="1734" y="2148"/>
                    </a:lnTo>
                    <a:lnTo>
                      <a:pt x="1746" y="2154"/>
                    </a:lnTo>
                    <a:lnTo>
                      <a:pt x="1758" y="2166"/>
                    </a:lnTo>
                    <a:lnTo>
                      <a:pt x="1770" y="2172"/>
                    </a:lnTo>
                    <a:lnTo>
                      <a:pt x="1776" y="2184"/>
                    </a:lnTo>
                    <a:lnTo>
                      <a:pt x="1788" y="2190"/>
                    </a:lnTo>
                    <a:lnTo>
                      <a:pt x="1800" y="2190"/>
                    </a:lnTo>
                    <a:lnTo>
                      <a:pt x="1806" y="2184"/>
                    </a:lnTo>
                    <a:lnTo>
                      <a:pt x="1812" y="2172"/>
                    </a:lnTo>
                    <a:lnTo>
                      <a:pt x="1818" y="2166"/>
                    </a:lnTo>
                    <a:lnTo>
                      <a:pt x="1812" y="2154"/>
                    </a:lnTo>
                    <a:lnTo>
                      <a:pt x="1800" y="2142"/>
                    </a:lnTo>
                    <a:lnTo>
                      <a:pt x="1830" y="2130"/>
                    </a:lnTo>
                    <a:lnTo>
                      <a:pt x="1830" y="2106"/>
                    </a:lnTo>
                    <a:lnTo>
                      <a:pt x="1836" y="2106"/>
                    </a:lnTo>
                    <a:lnTo>
                      <a:pt x="1848" y="2100"/>
                    </a:lnTo>
                    <a:lnTo>
                      <a:pt x="1860" y="2100"/>
                    </a:lnTo>
                    <a:lnTo>
                      <a:pt x="1872" y="2094"/>
                    </a:lnTo>
                    <a:lnTo>
                      <a:pt x="1884" y="2082"/>
                    </a:lnTo>
                    <a:lnTo>
                      <a:pt x="1884" y="2064"/>
                    </a:lnTo>
                    <a:lnTo>
                      <a:pt x="1878" y="2058"/>
                    </a:lnTo>
                    <a:lnTo>
                      <a:pt x="1878" y="2052"/>
                    </a:lnTo>
                    <a:lnTo>
                      <a:pt x="1908" y="2052"/>
                    </a:lnTo>
                    <a:lnTo>
                      <a:pt x="1920" y="2058"/>
                    </a:lnTo>
                    <a:lnTo>
                      <a:pt x="1926" y="2058"/>
                    </a:lnTo>
                    <a:lnTo>
                      <a:pt x="1926" y="2064"/>
                    </a:lnTo>
                    <a:lnTo>
                      <a:pt x="1932" y="2070"/>
                    </a:lnTo>
                    <a:lnTo>
                      <a:pt x="1962" y="2070"/>
                    </a:lnTo>
                    <a:lnTo>
                      <a:pt x="1974" y="2058"/>
                    </a:lnTo>
                    <a:lnTo>
                      <a:pt x="1986" y="2052"/>
                    </a:lnTo>
                    <a:lnTo>
                      <a:pt x="2004" y="2052"/>
                    </a:lnTo>
                    <a:lnTo>
                      <a:pt x="2010" y="2058"/>
                    </a:lnTo>
                    <a:lnTo>
                      <a:pt x="2016" y="2070"/>
                    </a:lnTo>
                    <a:lnTo>
                      <a:pt x="2076" y="2070"/>
                    </a:lnTo>
                    <a:lnTo>
                      <a:pt x="2082" y="2076"/>
                    </a:lnTo>
                    <a:lnTo>
                      <a:pt x="2082" y="2082"/>
                    </a:lnTo>
                    <a:lnTo>
                      <a:pt x="2088" y="2094"/>
                    </a:lnTo>
                    <a:lnTo>
                      <a:pt x="2124" y="2094"/>
                    </a:lnTo>
                    <a:lnTo>
                      <a:pt x="2136" y="2124"/>
                    </a:lnTo>
                    <a:lnTo>
                      <a:pt x="2136" y="2130"/>
                    </a:lnTo>
                    <a:lnTo>
                      <a:pt x="2148" y="2142"/>
                    </a:lnTo>
                    <a:lnTo>
                      <a:pt x="2160" y="2142"/>
                    </a:lnTo>
                    <a:lnTo>
                      <a:pt x="2160" y="2124"/>
                    </a:lnTo>
                    <a:lnTo>
                      <a:pt x="2148" y="2112"/>
                    </a:lnTo>
                    <a:lnTo>
                      <a:pt x="2148" y="2106"/>
                    </a:lnTo>
                    <a:lnTo>
                      <a:pt x="2160" y="2106"/>
                    </a:lnTo>
                    <a:lnTo>
                      <a:pt x="2232" y="2142"/>
                    </a:lnTo>
                    <a:lnTo>
                      <a:pt x="2238" y="2136"/>
                    </a:lnTo>
                    <a:lnTo>
                      <a:pt x="2244" y="2124"/>
                    </a:lnTo>
                    <a:lnTo>
                      <a:pt x="2256" y="2118"/>
                    </a:lnTo>
                    <a:lnTo>
                      <a:pt x="2268" y="2106"/>
                    </a:lnTo>
                    <a:lnTo>
                      <a:pt x="2280" y="2100"/>
                    </a:lnTo>
                    <a:lnTo>
                      <a:pt x="2286" y="2100"/>
                    </a:lnTo>
                    <a:lnTo>
                      <a:pt x="2322" y="2118"/>
                    </a:lnTo>
                    <a:lnTo>
                      <a:pt x="2334" y="2118"/>
                    </a:lnTo>
                    <a:lnTo>
                      <a:pt x="2352" y="2112"/>
                    </a:lnTo>
                    <a:lnTo>
                      <a:pt x="2364" y="2106"/>
                    </a:lnTo>
                    <a:lnTo>
                      <a:pt x="2370" y="2100"/>
                    </a:lnTo>
                    <a:lnTo>
                      <a:pt x="2382" y="2100"/>
                    </a:lnTo>
                    <a:lnTo>
                      <a:pt x="2388" y="2106"/>
                    </a:lnTo>
                    <a:lnTo>
                      <a:pt x="2400" y="2112"/>
                    </a:lnTo>
                    <a:lnTo>
                      <a:pt x="2406" y="2124"/>
                    </a:lnTo>
                    <a:lnTo>
                      <a:pt x="2430" y="2136"/>
                    </a:lnTo>
                    <a:lnTo>
                      <a:pt x="2454" y="2136"/>
                    </a:lnTo>
                    <a:lnTo>
                      <a:pt x="2466" y="2142"/>
                    </a:lnTo>
                    <a:lnTo>
                      <a:pt x="2478" y="2142"/>
                    </a:lnTo>
                    <a:lnTo>
                      <a:pt x="2490" y="2118"/>
                    </a:lnTo>
                    <a:lnTo>
                      <a:pt x="2496" y="2124"/>
                    </a:lnTo>
                    <a:lnTo>
                      <a:pt x="2508" y="2124"/>
                    </a:lnTo>
                    <a:lnTo>
                      <a:pt x="2514" y="2130"/>
                    </a:lnTo>
                    <a:lnTo>
                      <a:pt x="2526" y="2136"/>
                    </a:lnTo>
                    <a:lnTo>
                      <a:pt x="2562" y="2136"/>
                    </a:lnTo>
                    <a:lnTo>
                      <a:pt x="2568" y="2130"/>
                    </a:lnTo>
                    <a:lnTo>
                      <a:pt x="2574" y="2118"/>
                    </a:lnTo>
                    <a:lnTo>
                      <a:pt x="2574" y="2106"/>
                    </a:lnTo>
                    <a:lnTo>
                      <a:pt x="2568" y="2088"/>
                    </a:lnTo>
                    <a:lnTo>
                      <a:pt x="2544" y="2064"/>
                    </a:lnTo>
                    <a:lnTo>
                      <a:pt x="2532" y="2058"/>
                    </a:lnTo>
                    <a:lnTo>
                      <a:pt x="2514" y="2052"/>
                    </a:lnTo>
                    <a:lnTo>
                      <a:pt x="2490" y="2052"/>
                    </a:lnTo>
                    <a:lnTo>
                      <a:pt x="2460" y="2022"/>
                    </a:lnTo>
                    <a:lnTo>
                      <a:pt x="2472" y="2022"/>
                    </a:lnTo>
                    <a:lnTo>
                      <a:pt x="2484" y="2016"/>
                    </a:lnTo>
                    <a:lnTo>
                      <a:pt x="2496" y="2016"/>
                    </a:lnTo>
                    <a:lnTo>
                      <a:pt x="2508" y="2004"/>
                    </a:lnTo>
                    <a:lnTo>
                      <a:pt x="2508" y="1992"/>
                    </a:lnTo>
                    <a:lnTo>
                      <a:pt x="2502" y="1986"/>
                    </a:lnTo>
                    <a:lnTo>
                      <a:pt x="2496" y="1974"/>
                    </a:lnTo>
                    <a:lnTo>
                      <a:pt x="2490" y="1968"/>
                    </a:lnTo>
                    <a:lnTo>
                      <a:pt x="2502" y="1956"/>
                    </a:lnTo>
                    <a:lnTo>
                      <a:pt x="2556" y="1956"/>
                    </a:lnTo>
                    <a:lnTo>
                      <a:pt x="2544" y="1944"/>
                    </a:lnTo>
                    <a:lnTo>
                      <a:pt x="2532" y="1944"/>
                    </a:lnTo>
                    <a:lnTo>
                      <a:pt x="2508" y="1932"/>
                    </a:lnTo>
                    <a:lnTo>
                      <a:pt x="2496" y="1932"/>
                    </a:lnTo>
                    <a:lnTo>
                      <a:pt x="2508" y="1914"/>
                    </a:lnTo>
                    <a:lnTo>
                      <a:pt x="2484" y="1914"/>
                    </a:lnTo>
                    <a:lnTo>
                      <a:pt x="2484" y="1908"/>
                    </a:lnTo>
                    <a:lnTo>
                      <a:pt x="2478" y="1902"/>
                    </a:lnTo>
                    <a:lnTo>
                      <a:pt x="2478" y="1896"/>
                    </a:lnTo>
                    <a:lnTo>
                      <a:pt x="2490" y="1884"/>
                    </a:lnTo>
                    <a:lnTo>
                      <a:pt x="2526" y="1872"/>
                    </a:lnTo>
                    <a:lnTo>
                      <a:pt x="2586" y="1866"/>
                    </a:lnTo>
                    <a:lnTo>
                      <a:pt x="2640" y="1866"/>
                    </a:lnTo>
                    <a:lnTo>
                      <a:pt x="2646" y="1848"/>
                    </a:lnTo>
                    <a:lnTo>
                      <a:pt x="2712" y="1848"/>
                    </a:lnTo>
                    <a:lnTo>
                      <a:pt x="2712" y="1830"/>
                    </a:lnTo>
                    <a:lnTo>
                      <a:pt x="2718" y="1824"/>
                    </a:lnTo>
                    <a:lnTo>
                      <a:pt x="2808" y="1824"/>
                    </a:lnTo>
                    <a:lnTo>
                      <a:pt x="2862" y="1806"/>
                    </a:lnTo>
                    <a:lnTo>
                      <a:pt x="2874" y="1806"/>
                    </a:lnTo>
                    <a:lnTo>
                      <a:pt x="2874" y="1794"/>
                    </a:lnTo>
                    <a:lnTo>
                      <a:pt x="2886" y="1782"/>
                    </a:lnTo>
                    <a:lnTo>
                      <a:pt x="2898" y="1776"/>
                    </a:lnTo>
                    <a:lnTo>
                      <a:pt x="2916" y="1770"/>
                    </a:lnTo>
                    <a:lnTo>
                      <a:pt x="2940" y="1770"/>
                    </a:lnTo>
                    <a:lnTo>
                      <a:pt x="2958" y="1776"/>
                    </a:lnTo>
                    <a:lnTo>
                      <a:pt x="2976" y="1776"/>
                    </a:lnTo>
                    <a:lnTo>
                      <a:pt x="2988" y="1788"/>
                    </a:lnTo>
                    <a:lnTo>
                      <a:pt x="3000" y="1788"/>
                    </a:lnTo>
                    <a:lnTo>
                      <a:pt x="3012" y="1776"/>
                    </a:lnTo>
                    <a:lnTo>
                      <a:pt x="3018" y="1776"/>
                    </a:lnTo>
                    <a:lnTo>
                      <a:pt x="3036" y="1794"/>
                    </a:lnTo>
                    <a:lnTo>
                      <a:pt x="3042" y="1806"/>
                    </a:lnTo>
                    <a:lnTo>
                      <a:pt x="3048" y="1812"/>
                    </a:lnTo>
                    <a:lnTo>
                      <a:pt x="3060" y="1812"/>
                    </a:lnTo>
                    <a:lnTo>
                      <a:pt x="3066" y="1818"/>
                    </a:lnTo>
                    <a:lnTo>
                      <a:pt x="3066" y="1860"/>
                    </a:lnTo>
                    <a:lnTo>
                      <a:pt x="3072" y="1866"/>
                    </a:lnTo>
                    <a:lnTo>
                      <a:pt x="3090" y="1866"/>
                    </a:lnTo>
                    <a:lnTo>
                      <a:pt x="3102" y="1860"/>
                    </a:lnTo>
                    <a:lnTo>
                      <a:pt x="3120" y="1860"/>
                    </a:lnTo>
                    <a:lnTo>
                      <a:pt x="3132" y="1842"/>
                    </a:lnTo>
                    <a:lnTo>
                      <a:pt x="3156" y="1878"/>
                    </a:lnTo>
                    <a:lnTo>
                      <a:pt x="3180" y="1866"/>
                    </a:lnTo>
                    <a:lnTo>
                      <a:pt x="3204" y="1878"/>
                    </a:lnTo>
                    <a:lnTo>
                      <a:pt x="3210" y="1872"/>
                    </a:lnTo>
                    <a:lnTo>
                      <a:pt x="3216" y="1872"/>
                    </a:lnTo>
                    <a:lnTo>
                      <a:pt x="3228" y="1878"/>
                    </a:lnTo>
                    <a:lnTo>
                      <a:pt x="3228" y="1902"/>
                    </a:lnTo>
                    <a:lnTo>
                      <a:pt x="3222" y="1908"/>
                    </a:lnTo>
                    <a:lnTo>
                      <a:pt x="3222" y="1914"/>
                    </a:lnTo>
                    <a:lnTo>
                      <a:pt x="3228" y="1914"/>
                    </a:lnTo>
                    <a:lnTo>
                      <a:pt x="3234" y="1908"/>
                    </a:lnTo>
                    <a:lnTo>
                      <a:pt x="3240" y="1908"/>
                    </a:lnTo>
                    <a:lnTo>
                      <a:pt x="3246" y="1902"/>
                    </a:lnTo>
                    <a:lnTo>
                      <a:pt x="3252" y="1902"/>
                    </a:lnTo>
                    <a:lnTo>
                      <a:pt x="3258" y="1908"/>
                    </a:lnTo>
                    <a:lnTo>
                      <a:pt x="3270" y="1914"/>
                    </a:lnTo>
                    <a:lnTo>
                      <a:pt x="3276" y="1920"/>
                    </a:lnTo>
                    <a:lnTo>
                      <a:pt x="3288" y="1926"/>
                    </a:lnTo>
                    <a:lnTo>
                      <a:pt x="3300" y="1914"/>
                    </a:lnTo>
                    <a:lnTo>
                      <a:pt x="3300" y="1896"/>
                    </a:lnTo>
                    <a:lnTo>
                      <a:pt x="3306" y="1890"/>
                    </a:lnTo>
                    <a:lnTo>
                      <a:pt x="3318" y="1884"/>
                    </a:lnTo>
                    <a:lnTo>
                      <a:pt x="3330" y="1884"/>
                    </a:lnTo>
                    <a:lnTo>
                      <a:pt x="3342" y="1866"/>
                    </a:lnTo>
                    <a:lnTo>
                      <a:pt x="3378" y="1854"/>
                    </a:lnTo>
                    <a:lnTo>
                      <a:pt x="3396" y="1836"/>
                    </a:lnTo>
                    <a:lnTo>
                      <a:pt x="3402" y="1836"/>
                    </a:lnTo>
                    <a:lnTo>
                      <a:pt x="3408" y="1842"/>
                    </a:lnTo>
                    <a:lnTo>
                      <a:pt x="3408" y="1860"/>
                    </a:lnTo>
                    <a:lnTo>
                      <a:pt x="3396" y="1872"/>
                    </a:lnTo>
                    <a:lnTo>
                      <a:pt x="3390" y="1872"/>
                    </a:lnTo>
                    <a:lnTo>
                      <a:pt x="3426" y="1890"/>
                    </a:lnTo>
                    <a:lnTo>
                      <a:pt x="3456" y="1902"/>
                    </a:lnTo>
                    <a:lnTo>
                      <a:pt x="3486" y="1920"/>
                    </a:lnTo>
                    <a:lnTo>
                      <a:pt x="3498" y="1926"/>
                    </a:lnTo>
                    <a:lnTo>
                      <a:pt x="3516" y="1938"/>
                    </a:lnTo>
                    <a:lnTo>
                      <a:pt x="3546" y="1968"/>
                    </a:lnTo>
                    <a:lnTo>
                      <a:pt x="3618" y="2028"/>
                    </a:lnTo>
                    <a:lnTo>
                      <a:pt x="3636" y="2052"/>
                    </a:lnTo>
                    <a:lnTo>
                      <a:pt x="3672" y="2088"/>
                    </a:lnTo>
                    <a:lnTo>
                      <a:pt x="3684" y="2106"/>
                    </a:lnTo>
                    <a:lnTo>
                      <a:pt x="3696" y="2118"/>
                    </a:lnTo>
                    <a:lnTo>
                      <a:pt x="3708" y="2124"/>
                    </a:lnTo>
                    <a:lnTo>
                      <a:pt x="3720" y="2124"/>
                    </a:lnTo>
                    <a:lnTo>
                      <a:pt x="3732" y="2118"/>
                    </a:lnTo>
                    <a:lnTo>
                      <a:pt x="3744" y="2106"/>
                    </a:lnTo>
                    <a:lnTo>
                      <a:pt x="3744" y="2094"/>
                    </a:lnTo>
                    <a:lnTo>
                      <a:pt x="3750" y="2088"/>
                    </a:lnTo>
                    <a:lnTo>
                      <a:pt x="3750" y="2082"/>
                    </a:lnTo>
                    <a:lnTo>
                      <a:pt x="3762" y="2082"/>
                    </a:lnTo>
                    <a:lnTo>
                      <a:pt x="3768" y="2088"/>
                    </a:lnTo>
                    <a:lnTo>
                      <a:pt x="3768" y="2100"/>
                    </a:lnTo>
                    <a:lnTo>
                      <a:pt x="3774" y="2106"/>
                    </a:lnTo>
                    <a:lnTo>
                      <a:pt x="3774" y="2112"/>
                    </a:lnTo>
                    <a:lnTo>
                      <a:pt x="3804" y="2112"/>
                    </a:lnTo>
                    <a:lnTo>
                      <a:pt x="3816" y="2118"/>
                    </a:lnTo>
                    <a:lnTo>
                      <a:pt x="3822" y="2130"/>
                    </a:lnTo>
                    <a:lnTo>
                      <a:pt x="3834" y="2136"/>
                    </a:lnTo>
                    <a:lnTo>
                      <a:pt x="3858" y="2136"/>
                    </a:lnTo>
                    <a:lnTo>
                      <a:pt x="3864" y="2124"/>
                    </a:lnTo>
                    <a:lnTo>
                      <a:pt x="3876" y="2118"/>
                    </a:lnTo>
                    <a:lnTo>
                      <a:pt x="3894" y="2112"/>
                    </a:lnTo>
                    <a:lnTo>
                      <a:pt x="3906" y="2106"/>
                    </a:lnTo>
                    <a:lnTo>
                      <a:pt x="3924" y="2106"/>
                    </a:lnTo>
                    <a:lnTo>
                      <a:pt x="3948" y="2118"/>
                    </a:lnTo>
                    <a:lnTo>
                      <a:pt x="3972" y="2142"/>
                    </a:lnTo>
                    <a:lnTo>
                      <a:pt x="3984" y="2148"/>
                    </a:lnTo>
                    <a:lnTo>
                      <a:pt x="3990" y="2160"/>
                    </a:lnTo>
                    <a:lnTo>
                      <a:pt x="4002" y="2160"/>
                    </a:lnTo>
                    <a:lnTo>
                      <a:pt x="4014" y="2166"/>
                    </a:lnTo>
                    <a:lnTo>
                      <a:pt x="4026" y="2166"/>
                    </a:lnTo>
                    <a:lnTo>
                      <a:pt x="4038" y="2172"/>
                    </a:lnTo>
                    <a:lnTo>
                      <a:pt x="4044" y="2172"/>
                    </a:lnTo>
                    <a:lnTo>
                      <a:pt x="4044" y="2178"/>
                    </a:lnTo>
                    <a:lnTo>
                      <a:pt x="4050" y="2190"/>
                    </a:lnTo>
                    <a:lnTo>
                      <a:pt x="4056" y="2196"/>
                    </a:lnTo>
                    <a:lnTo>
                      <a:pt x="4062" y="2208"/>
                    </a:lnTo>
                    <a:lnTo>
                      <a:pt x="4068" y="2214"/>
                    </a:lnTo>
                    <a:lnTo>
                      <a:pt x="4068" y="2220"/>
                    </a:lnTo>
                    <a:lnTo>
                      <a:pt x="4140" y="2226"/>
                    </a:lnTo>
                    <a:lnTo>
                      <a:pt x="4152" y="2190"/>
                    </a:lnTo>
                    <a:lnTo>
                      <a:pt x="4176" y="2214"/>
                    </a:lnTo>
                    <a:lnTo>
                      <a:pt x="4212" y="2256"/>
                    </a:lnTo>
                    <a:lnTo>
                      <a:pt x="4254" y="2256"/>
                    </a:lnTo>
                    <a:lnTo>
                      <a:pt x="4266" y="2244"/>
                    </a:lnTo>
                    <a:lnTo>
                      <a:pt x="4266" y="2226"/>
                    </a:lnTo>
                    <a:lnTo>
                      <a:pt x="4326" y="2226"/>
                    </a:lnTo>
                    <a:lnTo>
                      <a:pt x="4320" y="2214"/>
                    </a:lnTo>
                    <a:lnTo>
                      <a:pt x="4344" y="2214"/>
                    </a:lnTo>
                    <a:lnTo>
                      <a:pt x="4338" y="2208"/>
                    </a:lnTo>
                    <a:lnTo>
                      <a:pt x="4338" y="2202"/>
                    </a:lnTo>
                    <a:lnTo>
                      <a:pt x="4374" y="2166"/>
                    </a:lnTo>
                    <a:lnTo>
                      <a:pt x="4392" y="2166"/>
                    </a:lnTo>
                    <a:lnTo>
                      <a:pt x="4404" y="2148"/>
                    </a:lnTo>
                    <a:lnTo>
                      <a:pt x="4428" y="2148"/>
                    </a:lnTo>
                    <a:lnTo>
                      <a:pt x="4428" y="2142"/>
                    </a:lnTo>
                    <a:lnTo>
                      <a:pt x="4434" y="2136"/>
                    </a:lnTo>
                    <a:lnTo>
                      <a:pt x="4434" y="2130"/>
                    </a:lnTo>
                    <a:lnTo>
                      <a:pt x="4440" y="2124"/>
                    </a:lnTo>
                    <a:lnTo>
                      <a:pt x="4458" y="2124"/>
                    </a:lnTo>
                    <a:lnTo>
                      <a:pt x="4464" y="2130"/>
                    </a:lnTo>
                    <a:lnTo>
                      <a:pt x="4482" y="2124"/>
                    </a:lnTo>
                    <a:lnTo>
                      <a:pt x="4482" y="2130"/>
                    </a:lnTo>
                    <a:lnTo>
                      <a:pt x="4518" y="2130"/>
                    </a:lnTo>
                    <a:lnTo>
                      <a:pt x="4524" y="2148"/>
                    </a:lnTo>
                    <a:lnTo>
                      <a:pt x="4548" y="2148"/>
                    </a:lnTo>
                    <a:lnTo>
                      <a:pt x="4566" y="2142"/>
                    </a:lnTo>
                    <a:lnTo>
                      <a:pt x="4608" y="2142"/>
                    </a:lnTo>
                    <a:lnTo>
                      <a:pt x="4608" y="2148"/>
                    </a:lnTo>
                    <a:lnTo>
                      <a:pt x="4614" y="2154"/>
                    </a:lnTo>
                    <a:lnTo>
                      <a:pt x="4614" y="2166"/>
                    </a:lnTo>
                    <a:lnTo>
                      <a:pt x="4620" y="2172"/>
                    </a:lnTo>
                    <a:lnTo>
                      <a:pt x="4638" y="2178"/>
                    </a:lnTo>
                    <a:lnTo>
                      <a:pt x="4668" y="2178"/>
                    </a:lnTo>
                    <a:lnTo>
                      <a:pt x="4674" y="2190"/>
                    </a:lnTo>
                    <a:lnTo>
                      <a:pt x="4698" y="2184"/>
                    </a:lnTo>
                    <a:lnTo>
                      <a:pt x="4704" y="2196"/>
                    </a:lnTo>
                    <a:lnTo>
                      <a:pt x="4704" y="2190"/>
                    </a:lnTo>
                    <a:lnTo>
                      <a:pt x="4710" y="2184"/>
                    </a:lnTo>
                    <a:lnTo>
                      <a:pt x="4752" y="2184"/>
                    </a:lnTo>
                    <a:lnTo>
                      <a:pt x="4752" y="2196"/>
                    </a:lnTo>
                    <a:lnTo>
                      <a:pt x="4800" y="2190"/>
                    </a:lnTo>
                    <a:lnTo>
                      <a:pt x="4800" y="2202"/>
                    </a:lnTo>
                    <a:lnTo>
                      <a:pt x="4806" y="2208"/>
                    </a:lnTo>
                    <a:lnTo>
                      <a:pt x="4830" y="2196"/>
                    </a:lnTo>
                    <a:lnTo>
                      <a:pt x="4836" y="2190"/>
                    </a:lnTo>
                    <a:lnTo>
                      <a:pt x="4836" y="2184"/>
                    </a:lnTo>
                    <a:lnTo>
                      <a:pt x="4854" y="2184"/>
                    </a:lnTo>
                    <a:lnTo>
                      <a:pt x="4854" y="2160"/>
                    </a:lnTo>
                    <a:lnTo>
                      <a:pt x="4848" y="2148"/>
                    </a:lnTo>
                    <a:lnTo>
                      <a:pt x="4842" y="2142"/>
                    </a:lnTo>
                    <a:lnTo>
                      <a:pt x="4836" y="2142"/>
                    </a:lnTo>
                    <a:lnTo>
                      <a:pt x="4812" y="2106"/>
                    </a:lnTo>
                    <a:lnTo>
                      <a:pt x="4806" y="2088"/>
                    </a:lnTo>
                    <a:lnTo>
                      <a:pt x="4794" y="2076"/>
                    </a:lnTo>
                    <a:lnTo>
                      <a:pt x="4794" y="2064"/>
                    </a:lnTo>
                    <a:lnTo>
                      <a:pt x="4812" y="2064"/>
                    </a:lnTo>
                    <a:lnTo>
                      <a:pt x="4806" y="2052"/>
                    </a:lnTo>
                    <a:lnTo>
                      <a:pt x="4812" y="2052"/>
                    </a:lnTo>
                    <a:lnTo>
                      <a:pt x="4824" y="2046"/>
                    </a:lnTo>
                    <a:lnTo>
                      <a:pt x="4830" y="2034"/>
                    </a:lnTo>
                    <a:lnTo>
                      <a:pt x="4830" y="2016"/>
                    </a:lnTo>
                    <a:lnTo>
                      <a:pt x="4890" y="2046"/>
                    </a:lnTo>
                    <a:lnTo>
                      <a:pt x="4902" y="2046"/>
                    </a:lnTo>
                    <a:lnTo>
                      <a:pt x="4926" y="2052"/>
                    </a:lnTo>
                    <a:lnTo>
                      <a:pt x="4962" y="2052"/>
                    </a:lnTo>
                    <a:lnTo>
                      <a:pt x="4974" y="2058"/>
                    </a:lnTo>
                    <a:lnTo>
                      <a:pt x="4980" y="2064"/>
                    </a:lnTo>
                    <a:lnTo>
                      <a:pt x="5004" y="2076"/>
                    </a:lnTo>
                    <a:lnTo>
                      <a:pt x="5010" y="2076"/>
                    </a:lnTo>
                    <a:lnTo>
                      <a:pt x="5022" y="2070"/>
                    </a:lnTo>
                    <a:lnTo>
                      <a:pt x="5040" y="2070"/>
                    </a:lnTo>
                    <a:lnTo>
                      <a:pt x="5052" y="2076"/>
                    </a:lnTo>
                    <a:lnTo>
                      <a:pt x="5058" y="2082"/>
                    </a:lnTo>
                    <a:lnTo>
                      <a:pt x="5064" y="2094"/>
                    </a:lnTo>
                    <a:lnTo>
                      <a:pt x="5076" y="2106"/>
                    </a:lnTo>
                    <a:lnTo>
                      <a:pt x="5088" y="2130"/>
                    </a:lnTo>
                    <a:lnTo>
                      <a:pt x="5094" y="2136"/>
                    </a:lnTo>
                    <a:lnTo>
                      <a:pt x="5094" y="2142"/>
                    </a:lnTo>
                    <a:lnTo>
                      <a:pt x="5118" y="2136"/>
                    </a:lnTo>
                    <a:lnTo>
                      <a:pt x="5118" y="2142"/>
                    </a:lnTo>
                    <a:lnTo>
                      <a:pt x="5136" y="2160"/>
                    </a:lnTo>
                    <a:lnTo>
                      <a:pt x="5166" y="2160"/>
                    </a:lnTo>
                    <a:lnTo>
                      <a:pt x="5172" y="2166"/>
                    </a:lnTo>
                    <a:lnTo>
                      <a:pt x="5184" y="2166"/>
                    </a:lnTo>
                    <a:lnTo>
                      <a:pt x="5196" y="2172"/>
                    </a:lnTo>
                    <a:lnTo>
                      <a:pt x="5208" y="2172"/>
                    </a:lnTo>
                    <a:lnTo>
                      <a:pt x="5220" y="2166"/>
                    </a:lnTo>
                    <a:lnTo>
                      <a:pt x="5274" y="2148"/>
                    </a:lnTo>
                    <a:lnTo>
                      <a:pt x="5322" y="2148"/>
                    </a:lnTo>
                    <a:lnTo>
                      <a:pt x="5334" y="2154"/>
                    </a:lnTo>
                    <a:lnTo>
                      <a:pt x="5340" y="2154"/>
                    </a:lnTo>
                    <a:lnTo>
                      <a:pt x="5346" y="2160"/>
                    </a:lnTo>
                    <a:lnTo>
                      <a:pt x="5382" y="2160"/>
                    </a:lnTo>
                    <a:lnTo>
                      <a:pt x="5406" y="2184"/>
                    </a:lnTo>
                    <a:lnTo>
                      <a:pt x="5466" y="2184"/>
                    </a:lnTo>
                    <a:lnTo>
                      <a:pt x="5472" y="2190"/>
                    </a:lnTo>
                    <a:lnTo>
                      <a:pt x="5472" y="2196"/>
                    </a:lnTo>
                    <a:lnTo>
                      <a:pt x="5484" y="2208"/>
                    </a:lnTo>
                    <a:lnTo>
                      <a:pt x="5484" y="2214"/>
                    </a:lnTo>
                    <a:lnTo>
                      <a:pt x="5502" y="2214"/>
                    </a:lnTo>
                    <a:lnTo>
                      <a:pt x="5514" y="2220"/>
                    </a:lnTo>
                    <a:lnTo>
                      <a:pt x="5514" y="2232"/>
                    </a:lnTo>
                    <a:lnTo>
                      <a:pt x="5520" y="2238"/>
                    </a:lnTo>
                    <a:lnTo>
                      <a:pt x="5586" y="2238"/>
                    </a:lnTo>
                    <a:lnTo>
                      <a:pt x="5592" y="2244"/>
                    </a:lnTo>
                    <a:lnTo>
                      <a:pt x="5598" y="2244"/>
                    </a:lnTo>
                    <a:lnTo>
                      <a:pt x="5610" y="2250"/>
                    </a:lnTo>
                    <a:lnTo>
                      <a:pt x="5634" y="2250"/>
                    </a:lnTo>
                    <a:lnTo>
                      <a:pt x="5646" y="2244"/>
                    </a:lnTo>
                    <a:lnTo>
                      <a:pt x="5664" y="2244"/>
                    </a:lnTo>
                    <a:lnTo>
                      <a:pt x="5670" y="2250"/>
                    </a:lnTo>
                    <a:lnTo>
                      <a:pt x="5670" y="2256"/>
                    </a:lnTo>
                    <a:lnTo>
                      <a:pt x="5676" y="2256"/>
                    </a:lnTo>
                    <a:lnTo>
                      <a:pt x="5694" y="2238"/>
                    </a:lnTo>
                    <a:lnTo>
                      <a:pt x="5694" y="2232"/>
                    </a:lnTo>
                    <a:lnTo>
                      <a:pt x="5742" y="2232"/>
                    </a:lnTo>
                    <a:lnTo>
                      <a:pt x="5754" y="2220"/>
                    </a:lnTo>
                    <a:lnTo>
                      <a:pt x="5790" y="2220"/>
                    </a:lnTo>
                    <a:lnTo>
                      <a:pt x="5802" y="2208"/>
                    </a:lnTo>
                    <a:lnTo>
                      <a:pt x="5802" y="2196"/>
                    </a:lnTo>
                    <a:lnTo>
                      <a:pt x="5832" y="2166"/>
                    </a:lnTo>
                    <a:lnTo>
                      <a:pt x="5850" y="2166"/>
                    </a:lnTo>
                    <a:lnTo>
                      <a:pt x="5862" y="2172"/>
                    </a:lnTo>
                    <a:lnTo>
                      <a:pt x="5898" y="2172"/>
                    </a:lnTo>
                    <a:lnTo>
                      <a:pt x="5916" y="2190"/>
                    </a:lnTo>
                    <a:lnTo>
                      <a:pt x="5928" y="2196"/>
                    </a:lnTo>
                    <a:lnTo>
                      <a:pt x="5952" y="2196"/>
                    </a:lnTo>
                    <a:lnTo>
                      <a:pt x="5964" y="2190"/>
                    </a:lnTo>
                    <a:lnTo>
                      <a:pt x="5970" y="2184"/>
                    </a:lnTo>
                    <a:lnTo>
                      <a:pt x="5994" y="2190"/>
                    </a:lnTo>
                    <a:lnTo>
                      <a:pt x="6012" y="2190"/>
                    </a:lnTo>
                    <a:lnTo>
                      <a:pt x="6048" y="2214"/>
                    </a:lnTo>
                    <a:lnTo>
                      <a:pt x="6084" y="2214"/>
                    </a:lnTo>
                    <a:lnTo>
                      <a:pt x="6090" y="2220"/>
                    </a:lnTo>
                    <a:lnTo>
                      <a:pt x="6102" y="2220"/>
                    </a:lnTo>
                    <a:lnTo>
                      <a:pt x="6120" y="2202"/>
                    </a:lnTo>
                    <a:lnTo>
                      <a:pt x="6120" y="2190"/>
                    </a:lnTo>
                    <a:lnTo>
                      <a:pt x="6144" y="2190"/>
                    </a:lnTo>
                    <a:lnTo>
                      <a:pt x="6156" y="2184"/>
                    </a:lnTo>
                    <a:lnTo>
                      <a:pt x="6162" y="2178"/>
                    </a:lnTo>
                    <a:lnTo>
                      <a:pt x="6162" y="2166"/>
                    </a:lnTo>
                    <a:lnTo>
                      <a:pt x="6150" y="2166"/>
                    </a:lnTo>
                    <a:lnTo>
                      <a:pt x="6144" y="2160"/>
                    </a:lnTo>
                    <a:lnTo>
                      <a:pt x="6138" y="2118"/>
                    </a:lnTo>
                    <a:lnTo>
                      <a:pt x="6138" y="2046"/>
                    </a:lnTo>
                    <a:lnTo>
                      <a:pt x="6156" y="2028"/>
                    </a:lnTo>
                    <a:lnTo>
                      <a:pt x="6156" y="2016"/>
                    </a:lnTo>
                    <a:lnTo>
                      <a:pt x="6150" y="2010"/>
                    </a:lnTo>
                    <a:lnTo>
                      <a:pt x="6138" y="2004"/>
                    </a:lnTo>
                    <a:lnTo>
                      <a:pt x="6126" y="1992"/>
                    </a:lnTo>
                    <a:lnTo>
                      <a:pt x="6114" y="1992"/>
                    </a:lnTo>
                    <a:lnTo>
                      <a:pt x="6108" y="1986"/>
                    </a:lnTo>
                    <a:lnTo>
                      <a:pt x="6096" y="1986"/>
                    </a:lnTo>
                    <a:lnTo>
                      <a:pt x="6078" y="1980"/>
                    </a:lnTo>
                    <a:lnTo>
                      <a:pt x="6072" y="1980"/>
                    </a:lnTo>
                    <a:lnTo>
                      <a:pt x="6072" y="1968"/>
                    </a:lnTo>
                    <a:lnTo>
                      <a:pt x="6078" y="1968"/>
                    </a:lnTo>
                    <a:lnTo>
                      <a:pt x="6120" y="1926"/>
                    </a:lnTo>
                    <a:lnTo>
                      <a:pt x="6156" y="1920"/>
                    </a:lnTo>
                    <a:lnTo>
                      <a:pt x="6162" y="1908"/>
                    </a:lnTo>
                    <a:lnTo>
                      <a:pt x="6204" y="1914"/>
                    </a:lnTo>
                    <a:lnTo>
                      <a:pt x="6258" y="1902"/>
                    </a:lnTo>
                    <a:lnTo>
                      <a:pt x="6294" y="1920"/>
                    </a:lnTo>
                    <a:lnTo>
                      <a:pt x="6330" y="1944"/>
                    </a:lnTo>
                    <a:lnTo>
                      <a:pt x="6402" y="1944"/>
                    </a:lnTo>
                    <a:lnTo>
                      <a:pt x="6408" y="1950"/>
                    </a:lnTo>
                    <a:lnTo>
                      <a:pt x="6420" y="1956"/>
                    </a:lnTo>
                    <a:lnTo>
                      <a:pt x="6426" y="1962"/>
                    </a:lnTo>
                    <a:lnTo>
                      <a:pt x="6438" y="1968"/>
                    </a:lnTo>
                    <a:lnTo>
                      <a:pt x="6438" y="1980"/>
                    </a:lnTo>
                    <a:lnTo>
                      <a:pt x="6444" y="1980"/>
                    </a:lnTo>
                    <a:lnTo>
                      <a:pt x="6456" y="1992"/>
                    </a:lnTo>
                    <a:lnTo>
                      <a:pt x="6468" y="1998"/>
                    </a:lnTo>
                    <a:lnTo>
                      <a:pt x="6480" y="2010"/>
                    </a:lnTo>
                    <a:lnTo>
                      <a:pt x="6492" y="2010"/>
                    </a:lnTo>
                    <a:lnTo>
                      <a:pt x="6498" y="2016"/>
                    </a:lnTo>
                    <a:lnTo>
                      <a:pt x="6504" y="2016"/>
                    </a:lnTo>
                    <a:lnTo>
                      <a:pt x="6510" y="2046"/>
                    </a:lnTo>
                    <a:lnTo>
                      <a:pt x="6558" y="2070"/>
                    </a:lnTo>
                    <a:lnTo>
                      <a:pt x="6570" y="2100"/>
                    </a:lnTo>
                    <a:lnTo>
                      <a:pt x="6582" y="2100"/>
                    </a:lnTo>
                    <a:lnTo>
                      <a:pt x="6630" y="2124"/>
                    </a:lnTo>
                    <a:lnTo>
                      <a:pt x="6636" y="2136"/>
                    </a:lnTo>
                    <a:lnTo>
                      <a:pt x="6654" y="2154"/>
                    </a:lnTo>
                    <a:lnTo>
                      <a:pt x="6660" y="2166"/>
                    </a:lnTo>
                    <a:lnTo>
                      <a:pt x="6672" y="2166"/>
                    </a:lnTo>
                    <a:lnTo>
                      <a:pt x="6678" y="2190"/>
                    </a:lnTo>
                    <a:lnTo>
                      <a:pt x="6684" y="2190"/>
                    </a:lnTo>
                    <a:lnTo>
                      <a:pt x="6690" y="2196"/>
                    </a:lnTo>
                    <a:lnTo>
                      <a:pt x="6714" y="2208"/>
                    </a:lnTo>
                    <a:lnTo>
                      <a:pt x="6720" y="2214"/>
                    </a:lnTo>
                    <a:lnTo>
                      <a:pt x="6732" y="2220"/>
                    </a:lnTo>
                    <a:lnTo>
                      <a:pt x="6780" y="2220"/>
                    </a:lnTo>
                    <a:lnTo>
                      <a:pt x="6792" y="2226"/>
                    </a:lnTo>
                    <a:lnTo>
                      <a:pt x="6798" y="2232"/>
                    </a:lnTo>
                    <a:lnTo>
                      <a:pt x="6810" y="2238"/>
                    </a:lnTo>
                    <a:lnTo>
                      <a:pt x="6822" y="2226"/>
                    </a:lnTo>
                    <a:lnTo>
                      <a:pt x="6834" y="2226"/>
                    </a:lnTo>
                    <a:lnTo>
                      <a:pt x="6852" y="2244"/>
                    </a:lnTo>
                    <a:lnTo>
                      <a:pt x="6864" y="2250"/>
                    </a:lnTo>
                    <a:lnTo>
                      <a:pt x="6882" y="2268"/>
                    </a:lnTo>
                    <a:lnTo>
                      <a:pt x="6924" y="2268"/>
                    </a:lnTo>
                    <a:lnTo>
                      <a:pt x="6942" y="2298"/>
                    </a:lnTo>
                    <a:lnTo>
                      <a:pt x="6960" y="2298"/>
                    </a:lnTo>
                    <a:lnTo>
                      <a:pt x="6966" y="2304"/>
                    </a:lnTo>
                    <a:lnTo>
                      <a:pt x="6966" y="2310"/>
                    </a:lnTo>
                    <a:lnTo>
                      <a:pt x="6972" y="2322"/>
                    </a:lnTo>
                    <a:lnTo>
                      <a:pt x="6972" y="2334"/>
                    </a:lnTo>
                    <a:lnTo>
                      <a:pt x="7014" y="2364"/>
                    </a:lnTo>
                    <a:lnTo>
                      <a:pt x="7038" y="2358"/>
                    </a:lnTo>
                    <a:lnTo>
                      <a:pt x="7050" y="2370"/>
                    </a:lnTo>
                    <a:lnTo>
                      <a:pt x="7068" y="2370"/>
                    </a:lnTo>
                    <a:lnTo>
                      <a:pt x="7068" y="2358"/>
                    </a:lnTo>
                    <a:lnTo>
                      <a:pt x="7098" y="2364"/>
                    </a:lnTo>
                    <a:lnTo>
                      <a:pt x="7098" y="2346"/>
                    </a:lnTo>
                    <a:lnTo>
                      <a:pt x="7104" y="2340"/>
                    </a:lnTo>
                    <a:lnTo>
                      <a:pt x="7110" y="2340"/>
                    </a:lnTo>
                    <a:lnTo>
                      <a:pt x="7122" y="2334"/>
                    </a:lnTo>
                    <a:lnTo>
                      <a:pt x="7152" y="2334"/>
                    </a:lnTo>
                    <a:lnTo>
                      <a:pt x="7158" y="2310"/>
                    </a:lnTo>
                    <a:lnTo>
                      <a:pt x="7200" y="2310"/>
                    </a:lnTo>
                    <a:lnTo>
                      <a:pt x="7212" y="2316"/>
                    </a:lnTo>
                    <a:lnTo>
                      <a:pt x="7218" y="2328"/>
                    </a:lnTo>
                    <a:lnTo>
                      <a:pt x="7218" y="2346"/>
                    </a:lnTo>
                    <a:lnTo>
                      <a:pt x="7242" y="2358"/>
                    </a:lnTo>
                    <a:lnTo>
                      <a:pt x="7242" y="2388"/>
                    </a:lnTo>
                    <a:lnTo>
                      <a:pt x="7224" y="2394"/>
                    </a:lnTo>
                    <a:lnTo>
                      <a:pt x="7236" y="2412"/>
                    </a:lnTo>
                    <a:lnTo>
                      <a:pt x="7236" y="2430"/>
                    </a:lnTo>
                    <a:lnTo>
                      <a:pt x="7248" y="2442"/>
                    </a:lnTo>
                    <a:lnTo>
                      <a:pt x="7248" y="2466"/>
                    </a:lnTo>
                    <a:lnTo>
                      <a:pt x="7266" y="2472"/>
                    </a:lnTo>
                    <a:lnTo>
                      <a:pt x="7260" y="2502"/>
                    </a:lnTo>
                    <a:lnTo>
                      <a:pt x="7266" y="2526"/>
                    </a:lnTo>
                    <a:lnTo>
                      <a:pt x="7260" y="2532"/>
                    </a:lnTo>
                    <a:lnTo>
                      <a:pt x="7254" y="2532"/>
                    </a:lnTo>
                    <a:lnTo>
                      <a:pt x="7254" y="2550"/>
                    </a:lnTo>
                    <a:lnTo>
                      <a:pt x="7260" y="2562"/>
                    </a:lnTo>
                    <a:lnTo>
                      <a:pt x="7260" y="2574"/>
                    </a:lnTo>
                    <a:lnTo>
                      <a:pt x="7254" y="2580"/>
                    </a:lnTo>
                    <a:lnTo>
                      <a:pt x="7248" y="2580"/>
                    </a:lnTo>
                    <a:lnTo>
                      <a:pt x="7236" y="2574"/>
                    </a:lnTo>
                    <a:lnTo>
                      <a:pt x="7224" y="2574"/>
                    </a:lnTo>
                    <a:lnTo>
                      <a:pt x="7206" y="2568"/>
                    </a:lnTo>
                    <a:lnTo>
                      <a:pt x="7194" y="2562"/>
                    </a:lnTo>
                    <a:lnTo>
                      <a:pt x="7170" y="2562"/>
                    </a:lnTo>
                    <a:lnTo>
                      <a:pt x="7164" y="2568"/>
                    </a:lnTo>
                    <a:lnTo>
                      <a:pt x="7170" y="2574"/>
                    </a:lnTo>
                    <a:lnTo>
                      <a:pt x="7170" y="2586"/>
                    </a:lnTo>
                    <a:lnTo>
                      <a:pt x="7146" y="2586"/>
                    </a:lnTo>
                    <a:lnTo>
                      <a:pt x="7146" y="2598"/>
                    </a:lnTo>
                    <a:lnTo>
                      <a:pt x="7152" y="2610"/>
                    </a:lnTo>
                    <a:lnTo>
                      <a:pt x="7158" y="2610"/>
                    </a:lnTo>
                    <a:lnTo>
                      <a:pt x="7170" y="2622"/>
                    </a:lnTo>
                    <a:lnTo>
                      <a:pt x="7182" y="2628"/>
                    </a:lnTo>
                    <a:lnTo>
                      <a:pt x="7194" y="2646"/>
                    </a:lnTo>
                    <a:lnTo>
                      <a:pt x="7206" y="2658"/>
                    </a:lnTo>
                    <a:lnTo>
                      <a:pt x="7212" y="2676"/>
                    </a:lnTo>
                    <a:lnTo>
                      <a:pt x="7212" y="2688"/>
                    </a:lnTo>
                    <a:lnTo>
                      <a:pt x="7224" y="2700"/>
                    </a:lnTo>
                    <a:lnTo>
                      <a:pt x="7230" y="2712"/>
                    </a:lnTo>
                    <a:lnTo>
                      <a:pt x="7236" y="2748"/>
                    </a:lnTo>
                    <a:lnTo>
                      <a:pt x="7206" y="2742"/>
                    </a:lnTo>
                    <a:lnTo>
                      <a:pt x="7200" y="2766"/>
                    </a:lnTo>
                    <a:lnTo>
                      <a:pt x="7224" y="2778"/>
                    </a:lnTo>
                    <a:lnTo>
                      <a:pt x="7260" y="2778"/>
                    </a:lnTo>
                    <a:lnTo>
                      <a:pt x="7260" y="2718"/>
                    </a:lnTo>
                    <a:lnTo>
                      <a:pt x="7266" y="2712"/>
                    </a:lnTo>
                    <a:lnTo>
                      <a:pt x="7272" y="2712"/>
                    </a:lnTo>
                    <a:lnTo>
                      <a:pt x="7284" y="2718"/>
                    </a:lnTo>
                    <a:lnTo>
                      <a:pt x="7290" y="2724"/>
                    </a:lnTo>
                    <a:lnTo>
                      <a:pt x="7302" y="2712"/>
                    </a:lnTo>
                    <a:lnTo>
                      <a:pt x="7308" y="2724"/>
                    </a:lnTo>
                    <a:lnTo>
                      <a:pt x="7314" y="2730"/>
                    </a:lnTo>
                    <a:lnTo>
                      <a:pt x="7320" y="2742"/>
                    </a:lnTo>
                    <a:lnTo>
                      <a:pt x="7332" y="2754"/>
                    </a:lnTo>
                    <a:lnTo>
                      <a:pt x="7344" y="2754"/>
                    </a:lnTo>
                    <a:lnTo>
                      <a:pt x="7356" y="2748"/>
                    </a:lnTo>
                    <a:lnTo>
                      <a:pt x="7368" y="2748"/>
                    </a:lnTo>
                    <a:lnTo>
                      <a:pt x="7374" y="2742"/>
                    </a:lnTo>
                    <a:lnTo>
                      <a:pt x="7380" y="2742"/>
                    </a:lnTo>
                    <a:lnTo>
                      <a:pt x="7380" y="2760"/>
                    </a:lnTo>
                    <a:lnTo>
                      <a:pt x="7386" y="2760"/>
                    </a:lnTo>
                    <a:lnTo>
                      <a:pt x="7392" y="2754"/>
                    </a:lnTo>
                    <a:lnTo>
                      <a:pt x="7404" y="2748"/>
                    </a:lnTo>
                    <a:lnTo>
                      <a:pt x="7422" y="2742"/>
                    </a:lnTo>
                    <a:lnTo>
                      <a:pt x="7440" y="2730"/>
                    </a:lnTo>
                    <a:lnTo>
                      <a:pt x="7452" y="2724"/>
                    </a:lnTo>
                    <a:lnTo>
                      <a:pt x="7464" y="2700"/>
                    </a:lnTo>
                    <a:lnTo>
                      <a:pt x="7464" y="2682"/>
                    </a:lnTo>
                    <a:lnTo>
                      <a:pt x="7470" y="2664"/>
                    </a:lnTo>
                    <a:lnTo>
                      <a:pt x="7470" y="2628"/>
                    </a:lnTo>
                    <a:lnTo>
                      <a:pt x="7494" y="2622"/>
                    </a:lnTo>
                    <a:lnTo>
                      <a:pt x="7494" y="2562"/>
                    </a:lnTo>
                    <a:lnTo>
                      <a:pt x="7500" y="2550"/>
                    </a:lnTo>
                    <a:lnTo>
                      <a:pt x="7506" y="2544"/>
                    </a:lnTo>
                    <a:lnTo>
                      <a:pt x="7518" y="2520"/>
                    </a:lnTo>
                    <a:lnTo>
                      <a:pt x="7518" y="2490"/>
                    </a:lnTo>
                    <a:lnTo>
                      <a:pt x="7524" y="2472"/>
                    </a:lnTo>
                    <a:lnTo>
                      <a:pt x="7524" y="2454"/>
                    </a:lnTo>
                    <a:lnTo>
                      <a:pt x="7518" y="2442"/>
                    </a:lnTo>
                    <a:lnTo>
                      <a:pt x="7518" y="2424"/>
                    </a:lnTo>
                    <a:lnTo>
                      <a:pt x="7512" y="2418"/>
                    </a:lnTo>
                    <a:lnTo>
                      <a:pt x="7512" y="2412"/>
                    </a:lnTo>
                    <a:lnTo>
                      <a:pt x="7518" y="2400"/>
                    </a:lnTo>
                    <a:lnTo>
                      <a:pt x="7524" y="2394"/>
                    </a:lnTo>
                    <a:lnTo>
                      <a:pt x="7524" y="2382"/>
                    </a:lnTo>
                    <a:lnTo>
                      <a:pt x="7530" y="2376"/>
                    </a:lnTo>
                    <a:lnTo>
                      <a:pt x="7530" y="2364"/>
                    </a:lnTo>
                    <a:lnTo>
                      <a:pt x="7524" y="2358"/>
                    </a:lnTo>
                    <a:lnTo>
                      <a:pt x="7518" y="2346"/>
                    </a:lnTo>
                    <a:lnTo>
                      <a:pt x="7524" y="2334"/>
                    </a:lnTo>
                    <a:lnTo>
                      <a:pt x="7530" y="2328"/>
                    </a:lnTo>
                    <a:lnTo>
                      <a:pt x="7536" y="2316"/>
                    </a:lnTo>
                    <a:lnTo>
                      <a:pt x="7536" y="2298"/>
                    </a:lnTo>
                    <a:lnTo>
                      <a:pt x="7530" y="2292"/>
                    </a:lnTo>
                    <a:lnTo>
                      <a:pt x="7530" y="2280"/>
                    </a:lnTo>
                    <a:lnTo>
                      <a:pt x="7518" y="2256"/>
                    </a:lnTo>
                    <a:lnTo>
                      <a:pt x="7512" y="2250"/>
                    </a:lnTo>
                    <a:lnTo>
                      <a:pt x="7512" y="2238"/>
                    </a:lnTo>
                    <a:lnTo>
                      <a:pt x="7506" y="2232"/>
                    </a:lnTo>
                    <a:lnTo>
                      <a:pt x="7506" y="2220"/>
                    </a:lnTo>
                    <a:lnTo>
                      <a:pt x="7500" y="2214"/>
                    </a:lnTo>
                    <a:lnTo>
                      <a:pt x="7500" y="2202"/>
                    </a:lnTo>
                    <a:lnTo>
                      <a:pt x="7494" y="2196"/>
                    </a:lnTo>
                    <a:lnTo>
                      <a:pt x="7482" y="2190"/>
                    </a:lnTo>
                    <a:lnTo>
                      <a:pt x="7476" y="2184"/>
                    </a:lnTo>
                    <a:lnTo>
                      <a:pt x="7482" y="2178"/>
                    </a:lnTo>
                    <a:lnTo>
                      <a:pt x="7476" y="2178"/>
                    </a:lnTo>
                    <a:lnTo>
                      <a:pt x="7470" y="2172"/>
                    </a:lnTo>
                    <a:lnTo>
                      <a:pt x="7458" y="2166"/>
                    </a:lnTo>
                    <a:lnTo>
                      <a:pt x="7446" y="2154"/>
                    </a:lnTo>
                    <a:lnTo>
                      <a:pt x="7440" y="2142"/>
                    </a:lnTo>
                    <a:lnTo>
                      <a:pt x="7434" y="2124"/>
                    </a:lnTo>
                    <a:lnTo>
                      <a:pt x="7434" y="2112"/>
                    </a:lnTo>
                    <a:lnTo>
                      <a:pt x="7428" y="2106"/>
                    </a:lnTo>
                    <a:lnTo>
                      <a:pt x="7428" y="2100"/>
                    </a:lnTo>
                    <a:lnTo>
                      <a:pt x="7416" y="2094"/>
                    </a:lnTo>
                    <a:lnTo>
                      <a:pt x="7416" y="2082"/>
                    </a:lnTo>
                    <a:lnTo>
                      <a:pt x="7422" y="2070"/>
                    </a:lnTo>
                    <a:lnTo>
                      <a:pt x="7422" y="2040"/>
                    </a:lnTo>
                    <a:lnTo>
                      <a:pt x="7410" y="2028"/>
                    </a:lnTo>
                    <a:lnTo>
                      <a:pt x="7404" y="2016"/>
                    </a:lnTo>
                    <a:lnTo>
                      <a:pt x="7398" y="2010"/>
                    </a:lnTo>
                    <a:lnTo>
                      <a:pt x="7380" y="2004"/>
                    </a:lnTo>
                    <a:lnTo>
                      <a:pt x="7380" y="1998"/>
                    </a:lnTo>
                    <a:lnTo>
                      <a:pt x="7374" y="1992"/>
                    </a:lnTo>
                    <a:lnTo>
                      <a:pt x="7368" y="1980"/>
                    </a:lnTo>
                    <a:lnTo>
                      <a:pt x="7356" y="1968"/>
                    </a:lnTo>
                    <a:lnTo>
                      <a:pt x="7344" y="1968"/>
                    </a:lnTo>
                    <a:lnTo>
                      <a:pt x="7332" y="1956"/>
                    </a:lnTo>
                    <a:lnTo>
                      <a:pt x="7326" y="1956"/>
                    </a:lnTo>
                    <a:lnTo>
                      <a:pt x="7308" y="1950"/>
                    </a:lnTo>
                    <a:lnTo>
                      <a:pt x="7302" y="1938"/>
                    </a:lnTo>
                    <a:lnTo>
                      <a:pt x="7308" y="1938"/>
                    </a:lnTo>
                    <a:lnTo>
                      <a:pt x="7314" y="1944"/>
                    </a:lnTo>
                    <a:lnTo>
                      <a:pt x="7326" y="1944"/>
                    </a:lnTo>
                    <a:lnTo>
                      <a:pt x="7332" y="1950"/>
                    </a:lnTo>
                    <a:lnTo>
                      <a:pt x="7344" y="1950"/>
                    </a:lnTo>
                    <a:lnTo>
                      <a:pt x="7350" y="1944"/>
                    </a:lnTo>
                    <a:lnTo>
                      <a:pt x="7350" y="1938"/>
                    </a:lnTo>
                    <a:lnTo>
                      <a:pt x="7344" y="1938"/>
                    </a:lnTo>
                    <a:lnTo>
                      <a:pt x="7332" y="1932"/>
                    </a:lnTo>
                    <a:lnTo>
                      <a:pt x="7326" y="1926"/>
                    </a:lnTo>
                    <a:lnTo>
                      <a:pt x="7320" y="1926"/>
                    </a:lnTo>
                    <a:lnTo>
                      <a:pt x="7242" y="1890"/>
                    </a:lnTo>
                    <a:lnTo>
                      <a:pt x="7236" y="1890"/>
                    </a:lnTo>
                    <a:lnTo>
                      <a:pt x="7230" y="1884"/>
                    </a:lnTo>
                    <a:lnTo>
                      <a:pt x="7218" y="1878"/>
                    </a:lnTo>
                    <a:lnTo>
                      <a:pt x="7206" y="1866"/>
                    </a:lnTo>
                    <a:lnTo>
                      <a:pt x="7194" y="1860"/>
                    </a:lnTo>
                    <a:lnTo>
                      <a:pt x="7188" y="1854"/>
                    </a:lnTo>
                    <a:lnTo>
                      <a:pt x="7170" y="1854"/>
                    </a:lnTo>
                    <a:lnTo>
                      <a:pt x="7164" y="1860"/>
                    </a:lnTo>
                    <a:lnTo>
                      <a:pt x="7152" y="1866"/>
                    </a:lnTo>
                    <a:lnTo>
                      <a:pt x="7116" y="1854"/>
                    </a:lnTo>
                    <a:lnTo>
                      <a:pt x="7152" y="1896"/>
                    </a:lnTo>
                    <a:lnTo>
                      <a:pt x="7146" y="1920"/>
                    </a:lnTo>
                    <a:lnTo>
                      <a:pt x="7134" y="1920"/>
                    </a:lnTo>
                    <a:lnTo>
                      <a:pt x="7134" y="1890"/>
                    </a:lnTo>
                    <a:lnTo>
                      <a:pt x="7116" y="1878"/>
                    </a:lnTo>
                    <a:lnTo>
                      <a:pt x="7116" y="1908"/>
                    </a:lnTo>
                    <a:lnTo>
                      <a:pt x="7068" y="1908"/>
                    </a:lnTo>
                    <a:lnTo>
                      <a:pt x="7074" y="1902"/>
                    </a:lnTo>
                    <a:lnTo>
                      <a:pt x="7074" y="1884"/>
                    </a:lnTo>
                    <a:lnTo>
                      <a:pt x="7068" y="1878"/>
                    </a:lnTo>
                    <a:lnTo>
                      <a:pt x="7044" y="1878"/>
                    </a:lnTo>
                    <a:lnTo>
                      <a:pt x="7038" y="1890"/>
                    </a:lnTo>
                    <a:lnTo>
                      <a:pt x="7014" y="1890"/>
                    </a:lnTo>
                    <a:lnTo>
                      <a:pt x="7002" y="1854"/>
                    </a:lnTo>
                    <a:lnTo>
                      <a:pt x="6996" y="1854"/>
                    </a:lnTo>
                    <a:lnTo>
                      <a:pt x="6984" y="1830"/>
                    </a:lnTo>
                    <a:lnTo>
                      <a:pt x="6912" y="1836"/>
                    </a:lnTo>
                    <a:lnTo>
                      <a:pt x="6906" y="1824"/>
                    </a:lnTo>
                    <a:lnTo>
                      <a:pt x="6882" y="1824"/>
                    </a:lnTo>
                    <a:lnTo>
                      <a:pt x="6870" y="1818"/>
                    </a:lnTo>
                    <a:lnTo>
                      <a:pt x="6864" y="1812"/>
                    </a:lnTo>
                    <a:lnTo>
                      <a:pt x="6864" y="1794"/>
                    </a:lnTo>
                    <a:lnTo>
                      <a:pt x="6876" y="1788"/>
                    </a:lnTo>
                    <a:lnTo>
                      <a:pt x="6888" y="1776"/>
                    </a:lnTo>
                    <a:lnTo>
                      <a:pt x="6900" y="1776"/>
                    </a:lnTo>
                    <a:lnTo>
                      <a:pt x="6900" y="1752"/>
                    </a:lnTo>
                    <a:lnTo>
                      <a:pt x="6906" y="1752"/>
                    </a:lnTo>
                    <a:lnTo>
                      <a:pt x="6918" y="1746"/>
                    </a:lnTo>
                    <a:lnTo>
                      <a:pt x="6930" y="1734"/>
                    </a:lnTo>
                    <a:lnTo>
                      <a:pt x="6930" y="1728"/>
                    </a:lnTo>
                    <a:lnTo>
                      <a:pt x="6936" y="1716"/>
                    </a:lnTo>
                    <a:lnTo>
                      <a:pt x="6936" y="1710"/>
                    </a:lnTo>
                    <a:lnTo>
                      <a:pt x="6942" y="1698"/>
                    </a:lnTo>
                    <a:lnTo>
                      <a:pt x="6930" y="1686"/>
                    </a:lnTo>
                    <a:lnTo>
                      <a:pt x="6942" y="1662"/>
                    </a:lnTo>
                    <a:lnTo>
                      <a:pt x="6930" y="1650"/>
                    </a:lnTo>
                    <a:lnTo>
                      <a:pt x="6948" y="1632"/>
                    </a:lnTo>
                    <a:lnTo>
                      <a:pt x="6972" y="1626"/>
                    </a:lnTo>
                    <a:lnTo>
                      <a:pt x="6960" y="1596"/>
                    </a:lnTo>
                    <a:lnTo>
                      <a:pt x="6984" y="1590"/>
                    </a:lnTo>
                    <a:lnTo>
                      <a:pt x="6960" y="1554"/>
                    </a:lnTo>
                    <a:lnTo>
                      <a:pt x="6990" y="1542"/>
                    </a:lnTo>
                    <a:lnTo>
                      <a:pt x="6990" y="1500"/>
                    </a:lnTo>
                    <a:lnTo>
                      <a:pt x="6996" y="1488"/>
                    </a:lnTo>
                    <a:lnTo>
                      <a:pt x="7002" y="1482"/>
                    </a:lnTo>
                    <a:lnTo>
                      <a:pt x="7020" y="1470"/>
                    </a:lnTo>
                    <a:lnTo>
                      <a:pt x="7032" y="1464"/>
                    </a:lnTo>
                    <a:lnTo>
                      <a:pt x="7050" y="1464"/>
                    </a:lnTo>
                    <a:lnTo>
                      <a:pt x="7068" y="1470"/>
                    </a:lnTo>
                    <a:lnTo>
                      <a:pt x="7188" y="1470"/>
                    </a:lnTo>
                    <a:lnTo>
                      <a:pt x="7206" y="1488"/>
                    </a:lnTo>
                    <a:lnTo>
                      <a:pt x="7224" y="1482"/>
                    </a:lnTo>
                    <a:lnTo>
                      <a:pt x="7218" y="1464"/>
                    </a:lnTo>
                    <a:lnTo>
                      <a:pt x="7290" y="1482"/>
                    </a:lnTo>
                    <a:lnTo>
                      <a:pt x="7320" y="1464"/>
                    </a:lnTo>
                    <a:lnTo>
                      <a:pt x="7350" y="1488"/>
                    </a:lnTo>
                    <a:lnTo>
                      <a:pt x="7356" y="1452"/>
                    </a:lnTo>
                    <a:lnTo>
                      <a:pt x="7434" y="1452"/>
                    </a:lnTo>
                    <a:lnTo>
                      <a:pt x="7446" y="1458"/>
                    </a:lnTo>
                    <a:lnTo>
                      <a:pt x="7452" y="1470"/>
                    </a:lnTo>
                    <a:lnTo>
                      <a:pt x="7458" y="1470"/>
                    </a:lnTo>
                    <a:lnTo>
                      <a:pt x="7464" y="1464"/>
                    </a:lnTo>
                    <a:lnTo>
                      <a:pt x="7476" y="1464"/>
                    </a:lnTo>
                    <a:lnTo>
                      <a:pt x="7482" y="1458"/>
                    </a:lnTo>
                    <a:lnTo>
                      <a:pt x="7494" y="1452"/>
                    </a:lnTo>
                    <a:lnTo>
                      <a:pt x="7518" y="1470"/>
                    </a:lnTo>
                    <a:lnTo>
                      <a:pt x="7560" y="1476"/>
                    </a:lnTo>
                    <a:lnTo>
                      <a:pt x="7506" y="1488"/>
                    </a:lnTo>
                    <a:lnTo>
                      <a:pt x="7506" y="1494"/>
                    </a:lnTo>
                    <a:lnTo>
                      <a:pt x="7512" y="1500"/>
                    </a:lnTo>
                    <a:lnTo>
                      <a:pt x="7524" y="1506"/>
                    </a:lnTo>
                    <a:lnTo>
                      <a:pt x="7530" y="1512"/>
                    </a:lnTo>
                    <a:lnTo>
                      <a:pt x="7542" y="1512"/>
                    </a:lnTo>
                    <a:lnTo>
                      <a:pt x="7548" y="1506"/>
                    </a:lnTo>
                    <a:lnTo>
                      <a:pt x="7560" y="1506"/>
                    </a:lnTo>
                    <a:lnTo>
                      <a:pt x="7572" y="1500"/>
                    </a:lnTo>
                    <a:lnTo>
                      <a:pt x="7578" y="1494"/>
                    </a:lnTo>
                    <a:lnTo>
                      <a:pt x="7584" y="1494"/>
                    </a:lnTo>
                    <a:lnTo>
                      <a:pt x="7614" y="1506"/>
                    </a:lnTo>
                    <a:lnTo>
                      <a:pt x="7638" y="1488"/>
                    </a:lnTo>
                    <a:lnTo>
                      <a:pt x="7644" y="1488"/>
                    </a:lnTo>
                    <a:lnTo>
                      <a:pt x="7650" y="1494"/>
                    </a:lnTo>
                    <a:lnTo>
                      <a:pt x="7686" y="1494"/>
                    </a:lnTo>
                    <a:lnTo>
                      <a:pt x="7692" y="1488"/>
                    </a:lnTo>
                    <a:lnTo>
                      <a:pt x="7692" y="1476"/>
                    </a:lnTo>
                    <a:lnTo>
                      <a:pt x="7728" y="1482"/>
                    </a:lnTo>
                    <a:lnTo>
                      <a:pt x="7680" y="1452"/>
                    </a:lnTo>
                    <a:lnTo>
                      <a:pt x="7650" y="1464"/>
                    </a:lnTo>
                    <a:lnTo>
                      <a:pt x="7644" y="1446"/>
                    </a:lnTo>
                    <a:lnTo>
                      <a:pt x="7638" y="1434"/>
                    </a:lnTo>
                    <a:lnTo>
                      <a:pt x="7632" y="1428"/>
                    </a:lnTo>
                    <a:lnTo>
                      <a:pt x="7626" y="1416"/>
                    </a:lnTo>
                    <a:lnTo>
                      <a:pt x="7626" y="1398"/>
                    </a:lnTo>
                    <a:lnTo>
                      <a:pt x="7650" y="1374"/>
                    </a:lnTo>
                    <a:lnTo>
                      <a:pt x="7644" y="1344"/>
                    </a:lnTo>
                    <a:lnTo>
                      <a:pt x="7662" y="1332"/>
                    </a:lnTo>
                    <a:lnTo>
                      <a:pt x="7650" y="1326"/>
                    </a:lnTo>
                    <a:lnTo>
                      <a:pt x="7638" y="1314"/>
                    </a:lnTo>
                    <a:lnTo>
                      <a:pt x="7638" y="1302"/>
                    </a:lnTo>
                    <a:lnTo>
                      <a:pt x="7644" y="1296"/>
                    </a:lnTo>
                    <a:lnTo>
                      <a:pt x="7662" y="1290"/>
                    </a:lnTo>
                    <a:lnTo>
                      <a:pt x="7698" y="1290"/>
                    </a:lnTo>
                    <a:lnTo>
                      <a:pt x="7710" y="1296"/>
                    </a:lnTo>
                    <a:lnTo>
                      <a:pt x="7728" y="1296"/>
                    </a:lnTo>
                    <a:lnTo>
                      <a:pt x="7746" y="1278"/>
                    </a:lnTo>
                    <a:lnTo>
                      <a:pt x="7782" y="1308"/>
                    </a:lnTo>
                    <a:lnTo>
                      <a:pt x="7806" y="1290"/>
                    </a:lnTo>
                    <a:lnTo>
                      <a:pt x="7812" y="1302"/>
                    </a:lnTo>
                    <a:lnTo>
                      <a:pt x="7818" y="1308"/>
                    </a:lnTo>
                    <a:lnTo>
                      <a:pt x="7830" y="1332"/>
                    </a:lnTo>
                    <a:lnTo>
                      <a:pt x="7830" y="1338"/>
                    </a:lnTo>
                    <a:lnTo>
                      <a:pt x="7836" y="1344"/>
                    </a:lnTo>
                    <a:lnTo>
                      <a:pt x="7878" y="1344"/>
                    </a:lnTo>
                    <a:lnTo>
                      <a:pt x="7878" y="1362"/>
                    </a:lnTo>
                    <a:lnTo>
                      <a:pt x="7884" y="1374"/>
                    </a:lnTo>
                    <a:lnTo>
                      <a:pt x="7890" y="1380"/>
                    </a:lnTo>
                    <a:lnTo>
                      <a:pt x="7896" y="1380"/>
                    </a:lnTo>
                    <a:lnTo>
                      <a:pt x="7914" y="1362"/>
                    </a:lnTo>
                    <a:lnTo>
                      <a:pt x="7932" y="1326"/>
                    </a:lnTo>
                    <a:lnTo>
                      <a:pt x="7938" y="1320"/>
                    </a:lnTo>
                    <a:lnTo>
                      <a:pt x="7938" y="1314"/>
                    </a:lnTo>
                    <a:lnTo>
                      <a:pt x="7962" y="1302"/>
                    </a:lnTo>
                    <a:lnTo>
                      <a:pt x="7992" y="1314"/>
                    </a:lnTo>
                    <a:lnTo>
                      <a:pt x="7986" y="1302"/>
                    </a:lnTo>
                    <a:lnTo>
                      <a:pt x="7962" y="1284"/>
                    </a:lnTo>
                    <a:lnTo>
                      <a:pt x="7956" y="1278"/>
                    </a:lnTo>
                    <a:lnTo>
                      <a:pt x="7932" y="1266"/>
                    </a:lnTo>
                    <a:lnTo>
                      <a:pt x="7926" y="1254"/>
                    </a:lnTo>
                    <a:lnTo>
                      <a:pt x="7914" y="1248"/>
                    </a:lnTo>
                    <a:lnTo>
                      <a:pt x="7908" y="1242"/>
                    </a:lnTo>
                    <a:lnTo>
                      <a:pt x="7908" y="1230"/>
                    </a:lnTo>
                    <a:lnTo>
                      <a:pt x="7962" y="1230"/>
                    </a:lnTo>
                    <a:lnTo>
                      <a:pt x="7992" y="1236"/>
                    </a:lnTo>
                    <a:lnTo>
                      <a:pt x="8052" y="1236"/>
                    </a:lnTo>
                    <a:lnTo>
                      <a:pt x="8052" y="1254"/>
                    </a:lnTo>
                    <a:lnTo>
                      <a:pt x="8040" y="1254"/>
                    </a:lnTo>
                    <a:lnTo>
                      <a:pt x="8028" y="1248"/>
                    </a:lnTo>
                    <a:lnTo>
                      <a:pt x="7992" y="1248"/>
                    </a:lnTo>
                    <a:lnTo>
                      <a:pt x="7992" y="1266"/>
                    </a:lnTo>
                    <a:lnTo>
                      <a:pt x="8016" y="1290"/>
                    </a:lnTo>
                    <a:lnTo>
                      <a:pt x="8028" y="1296"/>
                    </a:lnTo>
                    <a:lnTo>
                      <a:pt x="8034" y="1320"/>
                    </a:lnTo>
                    <a:lnTo>
                      <a:pt x="8064" y="1326"/>
                    </a:lnTo>
                    <a:lnTo>
                      <a:pt x="8058" y="1344"/>
                    </a:lnTo>
                    <a:lnTo>
                      <a:pt x="8076" y="1362"/>
                    </a:lnTo>
                    <a:lnTo>
                      <a:pt x="8046" y="1368"/>
                    </a:lnTo>
                    <a:lnTo>
                      <a:pt x="8040" y="1380"/>
                    </a:lnTo>
                    <a:lnTo>
                      <a:pt x="8022" y="1386"/>
                    </a:lnTo>
                    <a:lnTo>
                      <a:pt x="8028" y="1398"/>
                    </a:lnTo>
                    <a:lnTo>
                      <a:pt x="8028" y="1404"/>
                    </a:lnTo>
                    <a:lnTo>
                      <a:pt x="8034" y="1416"/>
                    </a:lnTo>
                    <a:lnTo>
                      <a:pt x="8034" y="1440"/>
                    </a:lnTo>
                    <a:lnTo>
                      <a:pt x="8028" y="1452"/>
                    </a:lnTo>
                    <a:lnTo>
                      <a:pt x="8016" y="1464"/>
                    </a:lnTo>
                    <a:lnTo>
                      <a:pt x="8004" y="1488"/>
                    </a:lnTo>
                    <a:lnTo>
                      <a:pt x="8004" y="1506"/>
                    </a:lnTo>
                    <a:lnTo>
                      <a:pt x="8010" y="1506"/>
                    </a:lnTo>
                    <a:lnTo>
                      <a:pt x="8016" y="1512"/>
                    </a:lnTo>
                    <a:lnTo>
                      <a:pt x="8022" y="1524"/>
                    </a:lnTo>
                    <a:lnTo>
                      <a:pt x="8016" y="1530"/>
                    </a:lnTo>
                    <a:lnTo>
                      <a:pt x="8010" y="1542"/>
                    </a:lnTo>
                    <a:lnTo>
                      <a:pt x="7986" y="1566"/>
                    </a:lnTo>
                    <a:lnTo>
                      <a:pt x="7974" y="1572"/>
                    </a:lnTo>
                    <a:lnTo>
                      <a:pt x="7968" y="1578"/>
                    </a:lnTo>
                    <a:lnTo>
                      <a:pt x="7962" y="1578"/>
                    </a:lnTo>
                    <a:lnTo>
                      <a:pt x="7962" y="1596"/>
                    </a:lnTo>
                    <a:lnTo>
                      <a:pt x="7944" y="1596"/>
                    </a:lnTo>
                    <a:lnTo>
                      <a:pt x="7950" y="1596"/>
                    </a:lnTo>
                    <a:lnTo>
                      <a:pt x="7956" y="1602"/>
                    </a:lnTo>
                    <a:lnTo>
                      <a:pt x="7968" y="1608"/>
                    </a:lnTo>
                    <a:lnTo>
                      <a:pt x="7980" y="1632"/>
                    </a:lnTo>
                    <a:lnTo>
                      <a:pt x="7974" y="1650"/>
                    </a:lnTo>
                    <a:lnTo>
                      <a:pt x="7974" y="1662"/>
                    </a:lnTo>
                    <a:lnTo>
                      <a:pt x="7968" y="1674"/>
                    </a:lnTo>
                    <a:lnTo>
                      <a:pt x="7968" y="1686"/>
                    </a:lnTo>
                    <a:lnTo>
                      <a:pt x="7974" y="1704"/>
                    </a:lnTo>
                    <a:lnTo>
                      <a:pt x="7992" y="1722"/>
                    </a:lnTo>
                    <a:lnTo>
                      <a:pt x="8016" y="1752"/>
                    </a:lnTo>
                    <a:lnTo>
                      <a:pt x="8046" y="1776"/>
                    </a:lnTo>
                    <a:lnTo>
                      <a:pt x="8070" y="1800"/>
                    </a:lnTo>
                    <a:lnTo>
                      <a:pt x="8082" y="1806"/>
                    </a:lnTo>
                    <a:lnTo>
                      <a:pt x="8142" y="1872"/>
                    </a:lnTo>
                    <a:lnTo>
                      <a:pt x="8154" y="1866"/>
                    </a:lnTo>
                    <a:lnTo>
                      <a:pt x="8238" y="1962"/>
                    </a:lnTo>
                    <a:lnTo>
                      <a:pt x="8286" y="1980"/>
                    </a:lnTo>
                    <a:lnTo>
                      <a:pt x="8310" y="2004"/>
                    </a:lnTo>
                    <a:lnTo>
                      <a:pt x="8316" y="2016"/>
                    </a:lnTo>
                    <a:lnTo>
                      <a:pt x="8328" y="2022"/>
                    </a:lnTo>
                    <a:lnTo>
                      <a:pt x="8334" y="2034"/>
                    </a:lnTo>
                    <a:lnTo>
                      <a:pt x="8388" y="2088"/>
                    </a:lnTo>
                    <a:lnTo>
                      <a:pt x="8406" y="2088"/>
                    </a:lnTo>
                    <a:lnTo>
                      <a:pt x="8406" y="2106"/>
                    </a:lnTo>
                    <a:lnTo>
                      <a:pt x="8418" y="2106"/>
                    </a:lnTo>
                    <a:lnTo>
                      <a:pt x="8430" y="2100"/>
                    </a:lnTo>
                    <a:lnTo>
                      <a:pt x="8436" y="2094"/>
                    </a:lnTo>
                    <a:lnTo>
                      <a:pt x="8442" y="2082"/>
                    </a:lnTo>
                    <a:lnTo>
                      <a:pt x="8442" y="2076"/>
                    </a:lnTo>
                    <a:lnTo>
                      <a:pt x="8430" y="2064"/>
                    </a:lnTo>
                    <a:lnTo>
                      <a:pt x="8436" y="2058"/>
                    </a:lnTo>
                    <a:lnTo>
                      <a:pt x="8442" y="2046"/>
                    </a:lnTo>
                    <a:lnTo>
                      <a:pt x="8448" y="2040"/>
                    </a:lnTo>
                    <a:lnTo>
                      <a:pt x="8448" y="2022"/>
                    </a:lnTo>
                    <a:lnTo>
                      <a:pt x="8430" y="2004"/>
                    </a:lnTo>
                    <a:lnTo>
                      <a:pt x="8418" y="1998"/>
                    </a:lnTo>
                    <a:lnTo>
                      <a:pt x="8406" y="1974"/>
                    </a:lnTo>
                    <a:lnTo>
                      <a:pt x="8406" y="1962"/>
                    </a:lnTo>
                    <a:lnTo>
                      <a:pt x="8412" y="1950"/>
                    </a:lnTo>
                    <a:lnTo>
                      <a:pt x="8430" y="1932"/>
                    </a:lnTo>
                    <a:lnTo>
                      <a:pt x="8442" y="1932"/>
                    </a:lnTo>
                    <a:lnTo>
                      <a:pt x="8454" y="1938"/>
                    </a:lnTo>
                    <a:lnTo>
                      <a:pt x="8460" y="1938"/>
                    </a:lnTo>
                    <a:lnTo>
                      <a:pt x="8466" y="1944"/>
                    </a:lnTo>
                    <a:lnTo>
                      <a:pt x="8472" y="1944"/>
                    </a:lnTo>
                    <a:lnTo>
                      <a:pt x="8466" y="1938"/>
                    </a:lnTo>
                    <a:lnTo>
                      <a:pt x="8460" y="1926"/>
                    </a:lnTo>
                    <a:lnTo>
                      <a:pt x="8448" y="1920"/>
                    </a:lnTo>
                    <a:lnTo>
                      <a:pt x="8442" y="1908"/>
                    </a:lnTo>
                    <a:lnTo>
                      <a:pt x="8424" y="1890"/>
                    </a:lnTo>
                    <a:lnTo>
                      <a:pt x="8412" y="1890"/>
                    </a:lnTo>
                    <a:lnTo>
                      <a:pt x="8406" y="1884"/>
                    </a:lnTo>
                    <a:lnTo>
                      <a:pt x="8400" y="1872"/>
                    </a:lnTo>
                    <a:lnTo>
                      <a:pt x="8400" y="1860"/>
                    </a:lnTo>
                    <a:lnTo>
                      <a:pt x="8406" y="1848"/>
                    </a:lnTo>
                    <a:lnTo>
                      <a:pt x="8412" y="1842"/>
                    </a:lnTo>
                    <a:lnTo>
                      <a:pt x="8424" y="1836"/>
                    </a:lnTo>
                    <a:lnTo>
                      <a:pt x="8430" y="1830"/>
                    </a:lnTo>
                    <a:lnTo>
                      <a:pt x="8442" y="1836"/>
                    </a:lnTo>
                    <a:lnTo>
                      <a:pt x="8466" y="1836"/>
                    </a:lnTo>
                    <a:lnTo>
                      <a:pt x="8472" y="1830"/>
                    </a:lnTo>
                    <a:lnTo>
                      <a:pt x="8472" y="1812"/>
                    </a:lnTo>
                    <a:lnTo>
                      <a:pt x="8454" y="1794"/>
                    </a:lnTo>
                    <a:lnTo>
                      <a:pt x="8436" y="1788"/>
                    </a:lnTo>
                    <a:lnTo>
                      <a:pt x="8424" y="1782"/>
                    </a:lnTo>
                    <a:lnTo>
                      <a:pt x="8406" y="1770"/>
                    </a:lnTo>
                    <a:lnTo>
                      <a:pt x="8394" y="1758"/>
                    </a:lnTo>
                    <a:lnTo>
                      <a:pt x="8388" y="1740"/>
                    </a:lnTo>
                    <a:lnTo>
                      <a:pt x="8376" y="1716"/>
                    </a:lnTo>
                    <a:lnTo>
                      <a:pt x="8376" y="1704"/>
                    </a:lnTo>
                    <a:lnTo>
                      <a:pt x="8370" y="1698"/>
                    </a:lnTo>
                    <a:lnTo>
                      <a:pt x="8370" y="1692"/>
                    </a:lnTo>
                    <a:lnTo>
                      <a:pt x="8382" y="1686"/>
                    </a:lnTo>
                    <a:lnTo>
                      <a:pt x="8406" y="1710"/>
                    </a:lnTo>
                    <a:lnTo>
                      <a:pt x="8418" y="1716"/>
                    </a:lnTo>
                    <a:lnTo>
                      <a:pt x="8430" y="1716"/>
                    </a:lnTo>
                    <a:lnTo>
                      <a:pt x="8430" y="1710"/>
                    </a:lnTo>
                    <a:lnTo>
                      <a:pt x="8424" y="1704"/>
                    </a:lnTo>
                    <a:lnTo>
                      <a:pt x="8418" y="1692"/>
                    </a:lnTo>
                    <a:lnTo>
                      <a:pt x="8412" y="1686"/>
                    </a:lnTo>
                    <a:lnTo>
                      <a:pt x="8406" y="1674"/>
                    </a:lnTo>
                    <a:lnTo>
                      <a:pt x="8400" y="1668"/>
                    </a:lnTo>
                    <a:lnTo>
                      <a:pt x="8364" y="1668"/>
                    </a:lnTo>
                    <a:lnTo>
                      <a:pt x="8316" y="1626"/>
                    </a:lnTo>
                    <a:lnTo>
                      <a:pt x="8316" y="1596"/>
                    </a:lnTo>
                    <a:lnTo>
                      <a:pt x="8310" y="1590"/>
                    </a:lnTo>
                    <a:lnTo>
                      <a:pt x="8298" y="1584"/>
                    </a:lnTo>
                    <a:lnTo>
                      <a:pt x="8280" y="1578"/>
                    </a:lnTo>
                    <a:lnTo>
                      <a:pt x="8268" y="1572"/>
                    </a:lnTo>
                    <a:lnTo>
                      <a:pt x="8256" y="1572"/>
                    </a:lnTo>
                    <a:lnTo>
                      <a:pt x="8256" y="1590"/>
                    </a:lnTo>
                    <a:lnTo>
                      <a:pt x="8250" y="1590"/>
                    </a:lnTo>
                    <a:lnTo>
                      <a:pt x="8244" y="1584"/>
                    </a:lnTo>
                    <a:lnTo>
                      <a:pt x="8232" y="1584"/>
                    </a:lnTo>
                    <a:lnTo>
                      <a:pt x="8214" y="1572"/>
                    </a:lnTo>
                    <a:lnTo>
                      <a:pt x="8202" y="1566"/>
                    </a:lnTo>
                    <a:lnTo>
                      <a:pt x="8196" y="1560"/>
                    </a:lnTo>
                    <a:lnTo>
                      <a:pt x="8190" y="1548"/>
                    </a:lnTo>
                    <a:lnTo>
                      <a:pt x="8190" y="1536"/>
                    </a:lnTo>
                    <a:lnTo>
                      <a:pt x="8196" y="1524"/>
                    </a:lnTo>
                    <a:lnTo>
                      <a:pt x="8196" y="1500"/>
                    </a:lnTo>
                    <a:lnTo>
                      <a:pt x="8184" y="1476"/>
                    </a:lnTo>
                    <a:lnTo>
                      <a:pt x="8166" y="1458"/>
                    </a:lnTo>
                    <a:lnTo>
                      <a:pt x="8154" y="1452"/>
                    </a:lnTo>
                    <a:lnTo>
                      <a:pt x="8154" y="1434"/>
                    </a:lnTo>
                    <a:lnTo>
                      <a:pt x="8160" y="1428"/>
                    </a:lnTo>
                    <a:lnTo>
                      <a:pt x="8172" y="1428"/>
                    </a:lnTo>
                    <a:lnTo>
                      <a:pt x="8184" y="1434"/>
                    </a:lnTo>
                    <a:lnTo>
                      <a:pt x="8196" y="1416"/>
                    </a:lnTo>
                    <a:lnTo>
                      <a:pt x="8232" y="1446"/>
                    </a:lnTo>
                    <a:lnTo>
                      <a:pt x="8238" y="1440"/>
                    </a:lnTo>
                    <a:lnTo>
                      <a:pt x="8226" y="1428"/>
                    </a:lnTo>
                    <a:lnTo>
                      <a:pt x="8226" y="1422"/>
                    </a:lnTo>
                    <a:lnTo>
                      <a:pt x="8232" y="1416"/>
                    </a:lnTo>
                    <a:lnTo>
                      <a:pt x="8232" y="1404"/>
                    </a:lnTo>
                    <a:lnTo>
                      <a:pt x="8238" y="1392"/>
                    </a:lnTo>
                    <a:lnTo>
                      <a:pt x="8250" y="1386"/>
                    </a:lnTo>
                    <a:lnTo>
                      <a:pt x="8256" y="1386"/>
                    </a:lnTo>
                    <a:lnTo>
                      <a:pt x="8274" y="1404"/>
                    </a:lnTo>
                    <a:lnTo>
                      <a:pt x="8280" y="1416"/>
                    </a:lnTo>
                    <a:lnTo>
                      <a:pt x="8292" y="1428"/>
                    </a:lnTo>
                    <a:lnTo>
                      <a:pt x="8304" y="1434"/>
                    </a:lnTo>
                    <a:lnTo>
                      <a:pt x="8310" y="1446"/>
                    </a:lnTo>
                    <a:lnTo>
                      <a:pt x="8322" y="1398"/>
                    </a:lnTo>
                    <a:lnTo>
                      <a:pt x="8334" y="1398"/>
                    </a:lnTo>
                    <a:lnTo>
                      <a:pt x="8364" y="1392"/>
                    </a:lnTo>
                    <a:lnTo>
                      <a:pt x="8400" y="1386"/>
                    </a:lnTo>
                    <a:lnTo>
                      <a:pt x="8430" y="1386"/>
                    </a:lnTo>
                    <a:lnTo>
                      <a:pt x="8478" y="1410"/>
                    </a:lnTo>
                    <a:lnTo>
                      <a:pt x="8484" y="1416"/>
                    </a:lnTo>
                    <a:lnTo>
                      <a:pt x="8490" y="1416"/>
                    </a:lnTo>
                    <a:lnTo>
                      <a:pt x="8532" y="1434"/>
                    </a:lnTo>
                    <a:lnTo>
                      <a:pt x="8502" y="1374"/>
                    </a:lnTo>
                    <a:lnTo>
                      <a:pt x="8526" y="1374"/>
                    </a:lnTo>
                    <a:lnTo>
                      <a:pt x="8538" y="1368"/>
                    </a:lnTo>
                    <a:lnTo>
                      <a:pt x="8550" y="1356"/>
                    </a:lnTo>
                    <a:lnTo>
                      <a:pt x="8550" y="1332"/>
                    </a:lnTo>
                    <a:lnTo>
                      <a:pt x="8544" y="1326"/>
                    </a:lnTo>
                    <a:lnTo>
                      <a:pt x="8538" y="1314"/>
                    </a:lnTo>
                    <a:lnTo>
                      <a:pt x="8562" y="1314"/>
                    </a:lnTo>
                    <a:lnTo>
                      <a:pt x="8562" y="1290"/>
                    </a:lnTo>
                    <a:lnTo>
                      <a:pt x="8574" y="1290"/>
                    </a:lnTo>
                    <a:lnTo>
                      <a:pt x="8586" y="1296"/>
                    </a:lnTo>
                    <a:lnTo>
                      <a:pt x="8616" y="1296"/>
                    </a:lnTo>
                    <a:lnTo>
                      <a:pt x="8628" y="1290"/>
                    </a:lnTo>
                    <a:lnTo>
                      <a:pt x="8634" y="1284"/>
                    </a:lnTo>
                    <a:lnTo>
                      <a:pt x="8640" y="1272"/>
                    </a:lnTo>
                    <a:lnTo>
                      <a:pt x="8652" y="1260"/>
                    </a:lnTo>
                    <a:lnTo>
                      <a:pt x="8658" y="1248"/>
                    </a:lnTo>
                    <a:lnTo>
                      <a:pt x="8664" y="1242"/>
                    </a:lnTo>
                    <a:lnTo>
                      <a:pt x="8670" y="1242"/>
                    </a:lnTo>
                    <a:lnTo>
                      <a:pt x="8652" y="1218"/>
                    </a:lnTo>
                    <a:lnTo>
                      <a:pt x="8682" y="1218"/>
                    </a:lnTo>
                    <a:lnTo>
                      <a:pt x="8688" y="1236"/>
                    </a:lnTo>
                    <a:lnTo>
                      <a:pt x="8748" y="1242"/>
                    </a:lnTo>
                    <a:lnTo>
                      <a:pt x="8760" y="1242"/>
                    </a:lnTo>
                    <a:lnTo>
                      <a:pt x="8772" y="1248"/>
                    </a:lnTo>
                    <a:lnTo>
                      <a:pt x="8808" y="1248"/>
                    </a:lnTo>
                    <a:lnTo>
                      <a:pt x="8808" y="1230"/>
                    </a:lnTo>
                    <a:lnTo>
                      <a:pt x="8802" y="1218"/>
                    </a:lnTo>
                    <a:lnTo>
                      <a:pt x="8766" y="1218"/>
                    </a:lnTo>
                    <a:lnTo>
                      <a:pt x="8760" y="1194"/>
                    </a:lnTo>
                    <a:lnTo>
                      <a:pt x="8754" y="1194"/>
                    </a:lnTo>
                    <a:lnTo>
                      <a:pt x="8748" y="1188"/>
                    </a:lnTo>
                    <a:lnTo>
                      <a:pt x="8736" y="1188"/>
                    </a:lnTo>
                    <a:lnTo>
                      <a:pt x="8712" y="1176"/>
                    </a:lnTo>
                    <a:lnTo>
                      <a:pt x="8700" y="1176"/>
                    </a:lnTo>
                    <a:lnTo>
                      <a:pt x="8688" y="1170"/>
                    </a:lnTo>
                    <a:lnTo>
                      <a:pt x="8658" y="1170"/>
                    </a:lnTo>
                    <a:lnTo>
                      <a:pt x="8664" y="1152"/>
                    </a:lnTo>
                    <a:lnTo>
                      <a:pt x="8592" y="1104"/>
                    </a:lnTo>
                    <a:lnTo>
                      <a:pt x="8574" y="1122"/>
                    </a:lnTo>
                    <a:lnTo>
                      <a:pt x="8568" y="1122"/>
                    </a:lnTo>
                    <a:lnTo>
                      <a:pt x="8562" y="1116"/>
                    </a:lnTo>
                    <a:lnTo>
                      <a:pt x="8550" y="1116"/>
                    </a:lnTo>
                    <a:lnTo>
                      <a:pt x="8538" y="1110"/>
                    </a:lnTo>
                    <a:lnTo>
                      <a:pt x="8532" y="1110"/>
                    </a:lnTo>
                    <a:lnTo>
                      <a:pt x="8520" y="1104"/>
                    </a:lnTo>
                    <a:lnTo>
                      <a:pt x="8508" y="1092"/>
                    </a:lnTo>
                    <a:lnTo>
                      <a:pt x="8502" y="1092"/>
                    </a:lnTo>
                    <a:lnTo>
                      <a:pt x="8466" y="1098"/>
                    </a:lnTo>
                    <a:lnTo>
                      <a:pt x="8442" y="1092"/>
                    </a:lnTo>
                    <a:lnTo>
                      <a:pt x="8430" y="1086"/>
                    </a:lnTo>
                    <a:lnTo>
                      <a:pt x="8412" y="1068"/>
                    </a:lnTo>
                    <a:lnTo>
                      <a:pt x="8406" y="1068"/>
                    </a:lnTo>
                    <a:lnTo>
                      <a:pt x="8412" y="1062"/>
                    </a:lnTo>
                    <a:lnTo>
                      <a:pt x="8436" y="1062"/>
                    </a:lnTo>
                    <a:lnTo>
                      <a:pt x="8460" y="1074"/>
                    </a:lnTo>
                    <a:lnTo>
                      <a:pt x="8478" y="1074"/>
                    </a:lnTo>
                    <a:lnTo>
                      <a:pt x="8496" y="1080"/>
                    </a:lnTo>
                    <a:lnTo>
                      <a:pt x="8514" y="1080"/>
                    </a:lnTo>
                    <a:lnTo>
                      <a:pt x="8526" y="1086"/>
                    </a:lnTo>
                    <a:lnTo>
                      <a:pt x="8544" y="1086"/>
                    </a:lnTo>
                    <a:lnTo>
                      <a:pt x="8550" y="1080"/>
                    </a:lnTo>
                    <a:lnTo>
                      <a:pt x="8562" y="1080"/>
                    </a:lnTo>
                    <a:lnTo>
                      <a:pt x="8580" y="1074"/>
                    </a:lnTo>
                    <a:lnTo>
                      <a:pt x="8604" y="1062"/>
                    </a:lnTo>
                    <a:lnTo>
                      <a:pt x="8616" y="1050"/>
                    </a:lnTo>
                    <a:lnTo>
                      <a:pt x="8604" y="1038"/>
                    </a:lnTo>
                    <a:lnTo>
                      <a:pt x="8592" y="1032"/>
                    </a:lnTo>
                    <a:lnTo>
                      <a:pt x="8586" y="1026"/>
                    </a:lnTo>
                    <a:lnTo>
                      <a:pt x="8574" y="1020"/>
                    </a:lnTo>
                    <a:lnTo>
                      <a:pt x="8568" y="1014"/>
                    </a:lnTo>
                    <a:lnTo>
                      <a:pt x="8562" y="1014"/>
                    </a:lnTo>
                    <a:lnTo>
                      <a:pt x="8556" y="1008"/>
                    </a:lnTo>
                    <a:lnTo>
                      <a:pt x="8520" y="990"/>
                    </a:lnTo>
                    <a:lnTo>
                      <a:pt x="8508" y="978"/>
                    </a:lnTo>
                    <a:lnTo>
                      <a:pt x="8514" y="972"/>
                    </a:lnTo>
                    <a:lnTo>
                      <a:pt x="8538" y="972"/>
                    </a:lnTo>
                    <a:lnTo>
                      <a:pt x="8556" y="978"/>
                    </a:lnTo>
                    <a:lnTo>
                      <a:pt x="8562" y="984"/>
                    </a:lnTo>
                    <a:lnTo>
                      <a:pt x="8574" y="990"/>
                    </a:lnTo>
                    <a:lnTo>
                      <a:pt x="8580" y="990"/>
                    </a:lnTo>
                    <a:lnTo>
                      <a:pt x="8586" y="996"/>
                    </a:lnTo>
                    <a:lnTo>
                      <a:pt x="8610" y="1008"/>
                    </a:lnTo>
                    <a:lnTo>
                      <a:pt x="8628" y="1020"/>
                    </a:lnTo>
                    <a:lnTo>
                      <a:pt x="8652" y="1032"/>
                    </a:lnTo>
                    <a:lnTo>
                      <a:pt x="8664" y="1032"/>
                    </a:lnTo>
                    <a:lnTo>
                      <a:pt x="8676" y="1026"/>
                    </a:lnTo>
                    <a:lnTo>
                      <a:pt x="8682" y="1026"/>
                    </a:lnTo>
                    <a:lnTo>
                      <a:pt x="8688" y="1020"/>
                    </a:lnTo>
                    <a:lnTo>
                      <a:pt x="8730" y="1020"/>
                    </a:lnTo>
                    <a:lnTo>
                      <a:pt x="8754" y="1026"/>
                    </a:lnTo>
                    <a:lnTo>
                      <a:pt x="8808" y="1044"/>
                    </a:lnTo>
                    <a:lnTo>
                      <a:pt x="8850" y="1062"/>
                    </a:lnTo>
                    <a:lnTo>
                      <a:pt x="8880" y="1068"/>
                    </a:lnTo>
                    <a:lnTo>
                      <a:pt x="8886" y="1074"/>
                    </a:lnTo>
                    <a:lnTo>
                      <a:pt x="8898" y="1074"/>
                    </a:lnTo>
                    <a:lnTo>
                      <a:pt x="8934" y="1086"/>
                    </a:lnTo>
                    <a:lnTo>
                      <a:pt x="8946" y="1086"/>
                    </a:lnTo>
                    <a:lnTo>
                      <a:pt x="8952" y="1092"/>
                    </a:lnTo>
                    <a:lnTo>
                      <a:pt x="8958" y="1092"/>
                    </a:lnTo>
                    <a:lnTo>
                      <a:pt x="8970" y="1098"/>
                    </a:lnTo>
                    <a:lnTo>
                      <a:pt x="8976" y="1104"/>
                    </a:lnTo>
                    <a:lnTo>
                      <a:pt x="8988" y="1110"/>
                    </a:lnTo>
                    <a:lnTo>
                      <a:pt x="9000" y="1110"/>
                    </a:lnTo>
                    <a:lnTo>
                      <a:pt x="9018" y="1116"/>
                    </a:lnTo>
                    <a:lnTo>
                      <a:pt x="9024" y="1122"/>
                    </a:lnTo>
                    <a:lnTo>
                      <a:pt x="9042" y="1122"/>
                    </a:lnTo>
                    <a:lnTo>
                      <a:pt x="9042" y="1116"/>
                    </a:lnTo>
                    <a:lnTo>
                      <a:pt x="9036" y="1098"/>
                    </a:lnTo>
                    <a:lnTo>
                      <a:pt x="9012" y="1074"/>
                    </a:lnTo>
                    <a:lnTo>
                      <a:pt x="9006" y="1074"/>
                    </a:lnTo>
                    <a:lnTo>
                      <a:pt x="9024" y="1056"/>
                    </a:lnTo>
                    <a:lnTo>
                      <a:pt x="8976" y="1038"/>
                    </a:lnTo>
                    <a:lnTo>
                      <a:pt x="8988" y="1032"/>
                    </a:lnTo>
                    <a:lnTo>
                      <a:pt x="8940" y="1008"/>
                    </a:lnTo>
                    <a:lnTo>
                      <a:pt x="8994" y="1020"/>
                    </a:lnTo>
                    <a:lnTo>
                      <a:pt x="8988" y="996"/>
                    </a:lnTo>
                    <a:lnTo>
                      <a:pt x="9000" y="996"/>
                    </a:lnTo>
                    <a:lnTo>
                      <a:pt x="9012" y="1002"/>
                    </a:lnTo>
                    <a:lnTo>
                      <a:pt x="9048" y="1002"/>
                    </a:lnTo>
                    <a:lnTo>
                      <a:pt x="9048" y="99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8" name="Oman" descr="© INSCALE GmbH, 18.06.2010"/>
              <p:cNvSpPr>
                <a:spLocks/>
              </p:cNvSpPr>
              <p:nvPr/>
            </p:nvSpPr>
            <p:spPr bwMode="auto">
              <a:xfrm>
                <a:off x="3588" y="1794"/>
                <a:ext cx="138" cy="172"/>
              </a:xfrm>
              <a:custGeom>
                <a:avLst/>
                <a:gdLst>
                  <a:gd name="T0" fmla="*/ 2147483647 w 540"/>
                  <a:gd name="T1" fmla="*/ 2147483647 h 672"/>
                  <a:gd name="T2" fmla="*/ 2147483647 w 540"/>
                  <a:gd name="T3" fmla="*/ 2147483647 h 672"/>
                  <a:gd name="T4" fmla="*/ 2147483647 w 540"/>
                  <a:gd name="T5" fmla="*/ 2147483647 h 672"/>
                  <a:gd name="T6" fmla="*/ 2147483647 w 540"/>
                  <a:gd name="T7" fmla="*/ 2147483647 h 672"/>
                  <a:gd name="T8" fmla="*/ 2147483647 w 540"/>
                  <a:gd name="T9" fmla="*/ 2147483647 h 672"/>
                  <a:gd name="T10" fmla="*/ 2147483647 w 540"/>
                  <a:gd name="T11" fmla="*/ 2147483647 h 672"/>
                  <a:gd name="T12" fmla="*/ 2147483647 w 540"/>
                  <a:gd name="T13" fmla="*/ 2147483647 h 672"/>
                  <a:gd name="T14" fmla="*/ 2147483647 w 540"/>
                  <a:gd name="T15" fmla="*/ 2147483647 h 672"/>
                  <a:gd name="T16" fmla="*/ 2147483647 w 540"/>
                  <a:gd name="T17" fmla="*/ 2147483647 h 672"/>
                  <a:gd name="T18" fmla="*/ 2147483647 w 540"/>
                  <a:gd name="T19" fmla="*/ 2147483647 h 672"/>
                  <a:gd name="T20" fmla="*/ 2147483647 w 540"/>
                  <a:gd name="T21" fmla="*/ 2147483647 h 672"/>
                  <a:gd name="T22" fmla="*/ 2147483647 w 540"/>
                  <a:gd name="T23" fmla="*/ 2147483647 h 672"/>
                  <a:gd name="T24" fmla="*/ 2147483647 w 540"/>
                  <a:gd name="T25" fmla="*/ 2147483647 h 672"/>
                  <a:gd name="T26" fmla="*/ 2147483647 w 540"/>
                  <a:gd name="T27" fmla="*/ 2147483647 h 672"/>
                  <a:gd name="T28" fmla="*/ 2147483647 w 540"/>
                  <a:gd name="T29" fmla="*/ 2147483647 h 672"/>
                  <a:gd name="T30" fmla="*/ 2147483647 w 540"/>
                  <a:gd name="T31" fmla="*/ 2147483647 h 672"/>
                  <a:gd name="T32" fmla="*/ 2147483647 w 540"/>
                  <a:gd name="T33" fmla="*/ 2147483647 h 672"/>
                  <a:gd name="T34" fmla="*/ 2147483647 w 540"/>
                  <a:gd name="T35" fmla="*/ 2147483647 h 672"/>
                  <a:gd name="T36" fmla="*/ 2147483647 w 540"/>
                  <a:gd name="T37" fmla="*/ 2147483647 h 672"/>
                  <a:gd name="T38" fmla="*/ 2147483647 w 540"/>
                  <a:gd name="T39" fmla="*/ 2147483647 h 672"/>
                  <a:gd name="T40" fmla="*/ 2147483647 w 540"/>
                  <a:gd name="T41" fmla="*/ 2147483647 h 672"/>
                  <a:gd name="T42" fmla="*/ 2147483647 w 540"/>
                  <a:gd name="T43" fmla="*/ 2147483647 h 672"/>
                  <a:gd name="T44" fmla="*/ 2147483647 w 540"/>
                  <a:gd name="T45" fmla="*/ 2147483647 h 672"/>
                  <a:gd name="T46" fmla="*/ 2147483647 w 540"/>
                  <a:gd name="T47" fmla="*/ 2147483647 h 672"/>
                  <a:gd name="T48" fmla="*/ 2147483647 w 540"/>
                  <a:gd name="T49" fmla="*/ 2147483647 h 672"/>
                  <a:gd name="T50" fmla="*/ 2147483647 w 540"/>
                  <a:gd name="T51" fmla="*/ 0 h 672"/>
                  <a:gd name="T52" fmla="*/ 2147483647 w 540"/>
                  <a:gd name="T53" fmla="*/ 2147483647 h 672"/>
                  <a:gd name="T54" fmla="*/ 2147483647 w 540"/>
                  <a:gd name="T55" fmla="*/ 2147483647 h 672"/>
                  <a:gd name="T56" fmla="*/ 2147483647 w 540"/>
                  <a:gd name="T57" fmla="*/ 2147483647 h 672"/>
                  <a:gd name="T58" fmla="*/ 2147483647 w 540"/>
                  <a:gd name="T59" fmla="*/ 2147483647 h 672"/>
                  <a:gd name="T60" fmla="*/ 2147483647 w 540"/>
                  <a:gd name="T61" fmla="*/ 2147483647 h 672"/>
                  <a:gd name="T62" fmla="*/ 2147483647 w 540"/>
                  <a:gd name="T63" fmla="*/ 2147483647 h 672"/>
                  <a:gd name="T64" fmla="*/ 2147483647 w 540"/>
                  <a:gd name="T65" fmla="*/ 2147483647 h 672"/>
                  <a:gd name="T66" fmla="*/ 2147483647 w 540"/>
                  <a:gd name="T67" fmla="*/ 2147483647 h 672"/>
                  <a:gd name="T68" fmla="*/ 2147483647 w 540"/>
                  <a:gd name="T69" fmla="*/ 2147483647 h 672"/>
                  <a:gd name="T70" fmla="*/ 2147483647 w 540"/>
                  <a:gd name="T71" fmla="*/ 2147483647 h 672"/>
                  <a:gd name="T72" fmla="*/ 2147483647 w 540"/>
                  <a:gd name="T73" fmla="*/ 2147483647 h 672"/>
                  <a:gd name="T74" fmla="*/ 2147483647 w 540"/>
                  <a:gd name="T75" fmla="*/ 2147483647 h 672"/>
                  <a:gd name="T76" fmla="*/ 2147483647 w 540"/>
                  <a:gd name="T77" fmla="*/ 2147483647 h 672"/>
                  <a:gd name="T78" fmla="*/ 2147483647 w 540"/>
                  <a:gd name="T79" fmla="*/ 2147483647 h 672"/>
                  <a:gd name="T80" fmla="*/ 2147483647 w 540"/>
                  <a:gd name="T81" fmla="*/ 2147483647 h 672"/>
                  <a:gd name="T82" fmla="*/ 2147483647 w 540"/>
                  <a:gd name="T83" fmla="*/ 2147483647 h 672"/>
                  <a:gd name="T84" fmla="*/ 2147483647 w 540"/>
                  <a:gd name="T85" fmla="*/ 2147483647 h 672"/>
                  <a:gd name="T86" fmla="*/ 2147483647 w 540"/>
                  <a:gd name="T87" fmla="*/ 2147483647 h 6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40"/>
                  <a:gd name="T133" fmla="*/ 0 h 672"/>
                  <a:gd name="T134" fmla="*/ 540 w 540"/>
                  <a:gd name="T135" fmla="*/ 672 h 6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40" h="672">
                    <a:moveTo>
                      <a:pt x="258" y="564"/>
                    </a:moveTo>
                    <a:lnTo>
                      <a:pt x="276" y="564"/>
                    </a:lnTo>
                    <a:lnTo>
                      <a:pt x="288" y="558"/>
                    </a:lnTo>
                    <a:lnTo>
                      <a:pt x="306" y="552"/>
                    </a:lnTo>
                    <a:lnTo>
                      <a:pt x="330" y="540"/>
                    </a:lnTo>
                    <a:lnTo>
                      <a:pt x="336" y="528"/>
                    </a:lnTo>
                    <a:lnTo>
                      <a:pt x="342" y="510"/>
                    </a:lnTo>
                    <a:lnTo>
                      <a:pt x="342" y="498"/>
                    </a:lnTo>
                    <a:lnTo>
                      <a:pt x="348" y="498"/>
                    </a:lnTo>
                    <a:lnTo>
                      <a:pt x="354" y="492"/>
                    </a:lnTo>
                    <a:lnTo>
                      <a:pt x="366" y="486"/>
                    </a:lnTo>
                    <a:lnTo>
                      <a:pt x="384" y="480"/>
                    </a:lnTo>
                    <a:lnTo>
                      <a:pt x="408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420" y="408"/>
                    </a:lnTo>
                    <a:lnTo>
                      <a:pt x="420" y="378"/>
                    </a:lnTo>
                    <a:lnTo>
                      <a:pt x="426" y="372"/>
                    </a:lnTo>
                    <a:lnTo>
                      <a:pt x="432" y="372"/>
                    </a:lnTo>
                    <a:lnTo>
                      <a:pt x="444" y="378"/>
                    </a:lnTo>
                    <a:lnTo>
                      <a:pt x="450" y="384"/>
                    </a:lnTo>
                    <a:lnTo>
                      <a:pt x="462" y="384"/>
                    </a:lnTo>
                    <a:lnTo>
                      <a:pt x="468" y="378"/>
                    </a:lnTo>
                    <a:lnTo>
                      <a:pt x="480" y="354"/>
                    </a:lnTo>
                    <a:lnTo>
                      <a:pt x="480" y="330"/>
                    </a:lnTo>
                    <a:lnTo>
                      <a:pt x="534" y="276"/>
                    </a:lnTo>
                    <a:lnTo>
                      <a:pt x="534" y="264"/>
                    </a:lnTo>
                    <a:lnTo>
                      <a:pt x="540" y="252"/>
                    </a:lnTo>
                    <a:lnTo>
                      <a:pt x="540" y="204"/>
                    </a:lnTo>
                    <a:lnTo>
                      <a:pt x="528" y="192"/>
                    </a:lnTo>
                    <a:lnTo>
                      <a:pt x="510" y="192"/>
                    </a:lnTo>
                    <a:lnTo>
                      <a:pt x="510" y="186"/>
                    </a:lnTo>
                    <a:lnTo>
                      <a:pt x="492" y="168"/>
                    </a:lnTo>
                    <a:lnTo>
                      <a:pt x="486" y="150"/>
                    </a:lnTo>
                    <a:lnTo>
                      <a:pt x="462" y="126"/>
                    </a:lnTo>
                    <a:lnTo>
                      <a:pt x="456" y="114"/>
                    </a:lnTo>
                    <a:lnTo>
                      <a:pt x="432" y="96"/>
                    </a:lnTo>
                    <a:lnTo>
                      <a:pt x="396" y="84"/>
                    </a:lnTo>
                    <a:lnTo>
                      <a:pt x="366" y="78"/>
                    </a:lnTo>
                    <a:lnTo>
                      <a:pt x="348" y="78"/>
                    </a:lnTo>
                    <a:lnTo>
                      <a:pt x="342" y="72"/>
                    </a:lnTo>
                    <a:lnTo>
                      <a:pt x="330" y="72"/>
                    </a:lnTo>
                    <a:lnTo>
                      <a:pt x="318" y="60"/>
                    </a:lnTo>
                    <a:lnTo>
                      <a:pt x="294" y="48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82" y="18"/>
                    </a:lnTo>
                    <a:lnTo>
                      <a:pt x="276" y="12"/>
                    </a:lnTo>
                    <a:lnTo>
                      <a:pt x="252" y="18"/>
                    </a:lnTo>
                    <a:lnTo>
                      <a:pt x="246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34" y="6"/>
                    </a:lnTo>
                    <a:lnTo>
                      <a:pt x="234" y="12"/>
                    </a:lnTo>
                    <a:lnTo>
                      <a:pt x="228" y="24"/>
                    </a:lnTo>
                    <a:lnTo>
                      <a:pt x="228" y="54"/>
                    </a:lnTo>
                    <a:lnTo>
                      <a:pt x="246" y="72"/>
                    </a:lnTo>
                    <a:lnTo>
                      <a:pt x="246" y="78"/>
                    </a:lnTo>
                    <a:lnTo>
                      <a:pt x="240" y="78"/>
                    </a:lnTo>
                    <a:lnTo>
                      <a:pt x="240" y="72"/>
                    </a:lnTo>
                    <a:lnTo>
                      <a:pt x="228" y="72"/>
                    </a:lnTo>
                    <a:lnTo>
                      <a:pt x="228" y="78"/>
                    </a:lnTo>
                    <a:lnTo>
                      <a:pt x="222" y="84"/>
                    </a:lnTo>
                    <a:lnTo>
                      <a:pt x="222" y="96"/>
                    </a:lnTo>
                    <a:lnTo>
                      <a:pt x="216" y="108"/>
                    </a:lnTo>
                    <a:lnTo>
                      <a:pt x="216" y="120"/>
                    </a:lnTo>
                    <a:lnTo>
                      <a:pt x="210" y="132"/>
                    </a:lnTo>
                    <a:lnTo>
                      <a:pt x="204" y="138"/>
                    </a:lnTo>
                    <a:lnTo>
                      <a:pt x="198" y="150"/>
                    </a:lnTo>
                    <a:lnTo>
                      <a:pt x="192" y="156"/>
                    </a:lnTo>
                    <a:lnTo>
                      <a:pt x="192" y="168"/>
                    </a:lnTo>
                    <a:lnTo>
                      <a:pt x="210" y="204"/>
                    </a:lnTo>
                    <a:lnTo>
                      <a:pt x="216" y="210"/>
                    </a:lnTo>
                    <a:lnTo>
                      <a:pt x="216" y="222"/>
                    </a:lnTo>
                    <a:lnTo>
                      <a:pt x="222" y="228"/>
                    </a:lnTo>
                    <a:lnTo>
                      <a:pt x="234" y="234"/>
                    </a:lnTo>
                    <a:lnTo>
                      <a:pt x="240" y="240"/>
                    </a:lnTo>
                    <a:lnTo>
                      <a:pt x="204" y="414"/>
                    </a:lnTo>
                    <a:lnTo>
                      <a:pt x="0" y="486"/>
                    </a:lnTo>
                    <a:lnTo>
                      <a:pt x="84" y="672"/>
                    </a:lnTo>
                    <a:lnTo>
                      <a:pt x="114" y="660"/>
                    </a:lnTo>
                    <a:lnTo>
                      <a:pt x="198" y="636"/>
                    </a:lnTo>
                    <a:lnTo>
                      <a:pt x="228" y="624"/>
                    </a:lnTo>
                    <a:lnTo>
                      <a:pt x="246" y="618"/>
                    </a:lnTo>
                    <a:lnTo>
                      <a:pt x="252" y="606"/>
                    </a:lnTo>
                    <a:lnTo>
                      <a:pt x="252" y="594"/>
                    </a:lnTo>
                    <a:lnTo>
                      <a:pt x="258" y="582"/>
                    </a:lnTo>
                    <a:lnTo>
                      <a:pt x="258" y="56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59" name="Philippines" descr="© INSCALE GmbH, 18.06.2010"/>
              <p:cNvSpPr>
                <a:spLocks noEditPoints="1"/>
              </p:cNvSpPr>
              <p:nvPr/>
            </p:nvSpPr>
            <p:spPr bwMode="auto">
              <a:xfrm>
                <a:off x="4780" y="1924"/>
                <a:ext cx="183" cy="307"/>
              </a:xfrm>
              <a:custGeom>
                <a:avLst/>
                <a:gdLst>
                  <a:gd name="T0" fmla="*/ 2147483647 w 714"/>
                  <a:gd name="T1" fmla="*/ 2147483647 h 1200"/>
                  <a:gd name="T2" fmla="*/ 2147483647 w 714"/>
                  <a:gd name="T3" fmla="*/ 2147483647 h 1200"/>
                  <a:gd name="T4" fmla="*/ 2147483647 w 714"/>
                  <a:gd name="T5" fmla="*/ 2147483647 h 1200"/>
                  <a:gd name="T6" fmla="*/ 2147483647 w 714"/>
                  <a:gd name="T7" fmla="*/ 2147483647 h 1200"/>
                  <a:gd name="T8" fmla="*/ 2147483647 w 714"/>
                  <a:gd name="T9" fmla="*/ 2147483647 h 1200"/>
                  <a:gd name="T10" fmla="*/ 2147483647 w 714"/>
                  <a:gd name="T11" fmla="*/ 2147483647 h 1200"/>
                  <a:gd name="T12" fmla="*/ 2147483647 w 714"/>
                  <a:gd name="T13" fmla="*/ 2147483647 h 1200"/>
                  <a:gd name="T14" fmla="*/ 2147483647 w 714"/>
                  <a:gd name="T15" fmla="*/ 2147483647 h 1200"/>
                  <a:gd name="T16" fmla="*/ 2147483647 w 714"/>
                  <a:gd name="T17" fmla="*/ 2147483647 h 1200"/>
                  <a:gd name="T18" fmla="*/ 2147483647 w 714"/>
                  <a:gd name="T19" fmla="*/ 2147483647 h 1200"/>
                  <a:gd name="T20" fmla="*/ 2147483647 w 714"/>
                  <a:gd name="T21" fmla="*/ 2147483647 h 1200"/>
                  <a:gd name="T22" fmla="*/ 2147483647 w 714"/>
                  <a:gd name="T23" fmla="*/ 2147483647 h 1200"/>
                  <a:gd name="T24" fmla="*/ 2147483647 w 714"/>
                  <a:gd name="T25" fmla="*/ 2147483647 h 1200"/>
                  <a:gd name="T26" fmla="*/ 2147483647 w 714"/>
                  <a:gd name="T27" fmla="*/ 2147483647 h 1200"/>
                  <a:gd name="T28" fmla="*/ 2147483647 w 714"/>
                  <a:gd name="T29" fmla="*/ 2147483647 h 1200"/>
                  <a:gd name="T30" fmla="*/ 2147483647 w 714"/>
                  <a:gd name="T31" fmla="*/ 2147483647 h 1200"/>
                  <a:gd name="T32" fmla="*/ 2147483647 w 714"/>
                  <a:gd name="T33" fmla="*/ 2147483647 h 1200"/>
                  <a:gd name="T34" fmla="*/ 2147483647 w 714"/>
                  <a:gd name="T35" fmla="*/ 2147483647 h 1200"/>
                  <a:gd name="T36" fmla="*/ 2147483647 w 714"/>
                  <a:gd name="T37" fmla="*/ 2147483647 h 1200"/>
                  <a:gd name="T38" fmla="*/ 2147483647 w 714"/>
                  <a:gd name="T39" fmla="*/ 2147483647 h 1200"/>
                  <a:gd name="T40" fmla="*/ 2147483647 w 714"/>
                  <a:gd name="T41" fmla="*/ 2147483647 h 1200"/>
                  <a:gd name="T42" fmla="*/ 2147483647 w 714"/>
                  <a:gd name="T43" fmla="*/ 2147483647 h 1200"/>
                  <a:gd name="T44" fmla="*/ 2147483647 w 714"/>
                  <a:gd name="T45" fmla="*/ 2147483647 h 1200"/>
                  <a:gd name="T46" fmla="*/ 2147483647 w 714"/>
                  <a:gd name="T47" fmla="*/ 2147483647 h 1200"/>
                  <a:gd name="T48" fmla="*/ 2147483647 w 714"/>
                  <a:gd name="T49" fmla="*/ 2147483647 h 1200"/>
                  <a:gd name="T50" fmla="*/ 2147483647 w 714"/>
                  <a:gd name="T51" fmla="*/ 2147483647 h 1200"/>
                  <a:gd name="T52" fmla="*/ 2147483647 w 714"/>
                  <a:gd name="T53" fmla="*/ 2147483647 h 1200"/>
                  <a:gd name="T54" fmla="*/ 2147483647 w 714"/>
                  <a:gd name="T55" fmla="*/ 2147483647 h 1200"/>
                  <a:gd name="T56" fmla="*/ 2147483647 w 714"/>
                  <a:gd name="T57" fmla="*/ 2147483647 h 1200"/>
                  <a:gd name="T58" fmla="*/ 2147483647 w 714"/>
                  <a:gd name="T59" fmla="*/ 2147483647 h 1200"/>
                  <a:gd name="T60" fmla="*/ 2147483647 w 714"/>
                  <a:gd name="T61" fmla="*/ 2147483647 h 1200"/>
                  <a:gd name="T62" fmla="*/ 2147483647 w 714"/>
                  <a:gd name="T63" fmla="*/ 2147483647 h 1200"/>
                  <a:gd name="T64" fmla="*/ 2147483647 w 714"/>
                  <a:gd name="T65" fmla="*/ 2147483647 h 1200"/>
                  <a:gd name="T66" fmla="*/ 2147483647 w 714"/>
                  <a:gd name="T67" fmla="*/ 2147483647 h 1200"/>
                  <a:gd name="T68" fmla="*/ 2147483647 w 714"/>
                  <a:gd name="T69" fmla="*/ 2147483647 h 1200"/>
                  <a:gd name="T70" fmla="*/ 2147483647 w 714"/>
                  <a:gd name="T71" fmla="*/ 2147483647 h 1200"/>
                  <a:gd name="T72" fmla="*/ 2147483647 w 714"/>
                  <a:gd name="T73" fmla="*/ 2147483647 h 1200"/>
                  <a:gd name="T74" fmla="*/ 2147483647 w 714"/>
                  <a:gd name="T75" fmla="*/ 2147483647 h 1200"/>
                  <a:gd name="T76" fmla="*/ 2147483647 w 714"/>
                  <a:gd name="T77" fmla="*/ 2147483647 h 1200"/>
                  <a:gd name="T78" fmla="*/ 2147483647 w 714"/>
                  <a:gd name="T79" fmla="*/ 0 h 1200"/>
                  <a:gd name="T80" fmla="*/ 2147483647 w 714"/>
                  <a:gd name="T81" fmla="*/ 2147483647 h 1200"/>
                  <a:gd name="T82" fmla="*/ 2147483647 w 714"/>
                  <a:gd name="T83" fmla="*/ 2147483647 h 1200"/>
                  <a:gd name="T84" fmla="*/ 2147483647 w 714"/>
                  <a:gd name="T85" fmla="*/ 2147483647 h 1200"/>
                  <a:gd name="T86" fmla="*/ 2147483647 w 714"/>
                  <a:gd name="T87" fmla="*/ 2147483647 h 1200"/>
                  <a:gd name="T88" fmla="*/ 2147483647 w 714"/>
                  <a:gd name="T89" fmla="*/ 2147483647 h 1200"/>
                  <a:gd name="T90" fmla="*/ 2147483647 w 714"/>
                  <a:gd name="T91" fmla="*/ 2147483647 h 1200"/>
                  <a:gd name="T92" fmla="*/ 2147483647 w 714"/>
                  <a:gd name="T93" fmla="*/ 2147483647 h 1200"/>
                  <a:gd name="T94" fmla="*/ 2147483647 w 714"/>
                  <a:gd name="T95" fmla="*/ 2147483647 h 1200"/>
                  <a:gd name="T96" fmla="*/ 2147483647 w 714"/>
                  <a:gd name="T97" fmla="*/ 2147483647 h 1200"/>
                  <a:gd name="T98" fmla="*/ 2147483647 w 714"/>
                  <a:gd name="T99" fmla="*/ 2147483647 h 1200"/>
                  <a:gd name="T100" fmla="*/ 2147483647 w 714"/>
                  <a:gd name="T101" fmla="*/ 2147483647 h 1200"/>
                  <a:gd name="T102" fmla="*/ 2147483647 w 714"/>
                  <a:gd name="T103" fmla="*/ 2147483647 h 1200"/>
                  <a:gd name="T104" fmla="*/ 2147483647 w 714"/>
                  <a:gd name="T105" fmla="*/ 2147483647 h 1200"/>
                  <a:gd name="T106" fmla="*/ 2147483647 w 714"/>
                  <a:gd name="T107" fmla="*/ 2147483647 h 1200"/>
                  <a:gd name="T108" fmla="*/ 2147483647 w 714"/>
                  <a:gd name="T109" fmla="*/ 2147483647 h 1200"/>
                  <a:gd name="T110" fmla="*/ 2147483647 w 714"/>
                  <a:gd name="T111" fmla="*/ 2147483647 h 1200"/>
                  <a:gd name="T112" fmla="*/ 2147483647 w 714"/>
                  <a:gd name="T113" fmla="*/ 2147483647 h 1200"/>
                  <a:gd name="T114" fmla="*/ 2147483647 w 714"/>
                  <a:gd name="T115" fmla="*/ 2147483647 h 1200"/>
                  <a:gd name="T116" fmla="*/ 2147483647 w 714"/>
                  <a:gd name="T117" fmla="*/ 2147483647 h 12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14"/>
                  <a:gd name="T178" fmla="*/ 0 h 1200"/>
                  <a:gd name="T179" fmla="*/ 714 w 714"/>
                  <a:gd name="T180" fmla="*/ 1200 h 120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14" h="1200">
                    <a:moveTo>
                      <a:pt x="702" y="1140"/>
                    </a:moveTo>
                    <a:lnTo>
                      <a:pt x="690" y="1170"/>
                    </a:lnTo>
                    <a:lnTo>
                      <a:pt x="696" y="1200"/>
                    </a:lnTo>
                    <a:lnTo>
                      <a:pt x="714" y="1182"/>
                    </a:lnTo>
                    <a:lnTo>
                      <a:pt x="714" y="1140"/>
                    </a:lnTo>
                    <a:lnTo>
                      <a:pt x="702" y="1140"/>
                    </a:lnTo>
                    <a:close/>
                    <a:moveTo>
                      <a:pt x="582" y="1176"/>
                    </a:moveTo>
                    <a:lnTo>
                      <a:pt x="600" y="1140"/>
                    </a:lnTo>
                    <a:lnTo>
                      <a:pt x="576" y="1134"/>
                    </a:lnTo>
                    <a:lnTo>
                      <a:pt x="582" y="1176"/>
                    </a:lnTo>
                    <a:close/>
                    <a:moveTo>
                      <a:pt x="246" y="1038"/>
                    </a:moveTo>
                    <a:lnTo>
                      <a:pt x="264" y="1050"/>
                    </a:lnTo>
                    <a:lnTo>
                      <a:pt x="282" y="1020"/>
                    </a:lnTo>
                    <a:lnTo>
                      <a:pt x="258" y="1008"/>
                    </a:lnTo>
                    <a:lnTo>
                      <a:pt x="246" y="1038"/>
                    </a:lnTo>
                    <a:close/>
                    <a:moveTo>
                      <a:pt x="504" y="558"/>
                    </a:moveTo>
                    <a:lnTo>
                      <a:pt x="540" y="576"/>
                    </a:lnTo>
                    <a:lnTo>
                      <a:pt x="540" y="582"/>
                    </a:lnTo>
                    <a:lnTo>
                      <a:pt x="534" y="588"/>
                    </a:lnTo>
                    <a:lnTo>
                      <a:pt x="504" y="588"/>
                    </a:lnTo>
                    <a:lnTo>
                      <a:pt x="570" y="642"/>
                    </a:lnTo>
                    <a:lnTo>
                      <a:pt x="570" y="618"/>
                    </a:lnTo>
                    <a:lnTo>
                      <a:pt x="600" y="624"/>
                    </a:lnTo>
                    <a:lnTo>
                      <a:pt x="576" y="588"/>
                    </a:lnTo>
                    <a:lnTo>
                      <a:pt x="576" y="582"/>
                    </a:lnTo>
                    <a:lnTo>
                      <a:pt x="570" y="576"/>
                    </a:lnTo>
                    <a:lnTo>
                      <a:pt x="570" y="558"/>
                    </a:lnTo>
                    <a:lnTo>
                      <a:pt x="564" y="546"/>
                    </a:lnTo>
                    <a:lnTo>
                      <a:pt x="534" y="516"/>
                    </a:lnTo>
                    <a:lnTo>
                      <a:pt x="522" y="510"/>
                    </a:lnTo>
                    <a:lnTo>
                      <a:pt x="504" y="504"/>
                    </a:lnTo>
                    <a:lnTo>
                      <a:pt x="492" y="498"/>
                    </a:lnTo>
                    <a:lnTo>
                      <a:pt x="474" y="498"/>
                    </a:lnTo>
                    <a:lnTo>
                      <a:pt x="468" y="504"/>
                    </a:lnTo>
                    <a:lnTo>
                      <a:pt x="468" y="528"/>
                    </a:lnTo>
                    <a:lnTo>
                      <a:pt x="492" y="552"/>
                    </a:lnTo>
                    <a:lnTo>
                      <a:pt x="504" y="558"/>
                    </a:lnTo>
                    <a:close/>
                    <a:moveTo>
                      <a:pt x="462" y="666"/>
                    </a:moveTo>
                    <a:lnTo>
                      <a:pt x="474" y="750"/>
                    </a:lnTo>
                    <a:lnTo>
                      <a:pt x="486" y="672"/>
                    </a:lnTo>
                    <a:lnTo>
                      <a:pt x="462" y="618"/>
                    </a:lnTo>
                    <a:lnTo>
                      <a:pt x="438" y="618"/>
                    </a:lnTo>
                    <a:lnTo>
                      <a:pt x="462" y="666"/>
                    </a:lnTo>
                    <a:close/>
                    <a:moveTo>
                      <a:pt x="492" y="738"/>
                    </a:moveTo>
                    <a:lnTo>
                      <a:pt x="522" y="738"/>
                    </a:lnTo>
                    <a:lnTo>
                      <a:pt x="528" y="708"/>
                    </a:lnTo>
                    <a:lnTo>
                      <a:pt x="498" y="702"/>
                    </a:lnTo>
                    <a:lnTo>
                      <a:pt x="492" y="738"/>
                    </a:lnTo>
                    <a:close/>
                    <a:moveTo>
                      <a:pt x="570" y="660"/>
                    </a:moveTo>
                    <a:lnTo>
                      <a:pt x="546" y="648"/>
                    </a:lnTo>
                    <a:lnTo>
                      <a:pt x="528" y="630"/>
                    </a:lnTo>
                    <a:lnTo>
                      <a:pt x="528" y="624"/>
                    </a:lnTo>
                    <a:lnTo>
                      <a:pt x="522" y="618"/>
                    </a:lnTo>
                    <a:lnTo>
                      <a:pt x="486" y="618"/>
                    </a:lnTo>
                    <a:lnTo>
                      <a:pt x="492" y="660"/>
                    </a:lnTo>
                    <a:lnTo>
                      <a:pt x="510" y="654"/>
                    </a:lnTo>
                    <a:lnTo>
                      <a:pt x="522" y="678"/>
                    </a:lnTo>
                    <a:lnTo>
                      <a:pt x="570" y="714"/>
                    </a:lnTo>
                    <a:lnTo>
                      <a:pt x="570" y="660"/>
                    </a:lnTo>
                    <a:close/>
                    <a:moveTo>
                      <a:pt x="162" y="600"/>
                    </a:moveTo>
                    <a:lnTo>
                      <a:pt x="144" y="582"/>
                    </a:lnTo>
                    <a:lnTo>
                      <a:pt x="138" y="606"/>
                    </a:lnTo>
                    <a:lnTo>
                      <a:pt x="132" y="618"/>
                    </a:lnTo>
                    <a:lnTo>
                      <a:pt x="126" y="624"/>
                    </a:lnTo>
                    <a:lnTo>
                      <a:pt x="120" y="642"/>
                    </a:lnTo>
                    <a:lnTo>
                      <a:pt x="120" y="654"/>
                    </a:lnTo>
                    <a:lnTo>
                      <a:pt x="126" y="660"/>
                    </a:lnTo>
                    <a:lnTo>
                      <a:pt x="138" y="666"/>
                    </a:lnTo>
                    <a:lnTo>
                      <a:pt x="150" y="678"/>
                    </a:lnTo>
                    <a:lnTo>
                      <a:pt x="144" y="684"/>
                    </a:lnTo>
                    <a:lnTo>
                      <a:pt x="120" y="696"/>
                    </a:lnTo>
                    <a:lnTo>
                      <a:pt x="114" y="702"/>
                    </a:lnTo>
                    <a:lnTo>
                      <a:pt x="102" y="708"/>
                    </a:lnTo>
                    <a:lnTo>
                      <a:pt x="96" y="732"/>
                    </a:lnTo>
                    <a:lnTo>
                      <a:pt x="72" y="750"/>
                    </a:lnTo>
                    <a:lnTo>
                      <a:pt x="72" y="762"/>
                    </a:lnTo>
                    <a:lnTo>
                      <a:pt x="60" y="774"/>
                    </a:lnTo>
                    <a:lnTo>
                      <a:pt x="48" y="780"/>
                    </a:lnTo>
                    <a:lnTo>
                      <a:pt x="42" y="786"/>
                    </a:lnTo>
                    <a:lnTo>
                      <a:pt x="30" y="792"/>
                    </a:lnTo>
                    <a:lnTo>
                      <a:pt x="24" y="798"/>
                    </a:lnTo>
                    <a:lnTo>
                      <a:pt x="18" y="798"/>
                    </a:lnTo>
                    <a:lnTo>
                      <a:pt x="18" y="804"/>
                    </a:lnTo>
                    <a:lnTo>
                      <a:pt x="12" y="810"/>
                    </a:lnTo>
                    <a:lnTo>
                      <a:pt x="0" y="834"/>
                    </a:lnTo>
                    <a:lnTo>
                      <a:pt x="0" y="864"/>
                    </a:lnTo>
                    <a:lnTo>
                      <a:pt x="30" y="834"/>
                    </a:lnTo>
                    <a:lnTo>
                      <a:pt x="30" y="816"/>
                    </a:lnTo>
                    <a:lnTo>
                      <a:pt x="36" y="810"/>
                    </a:lnTo>
                    <a:lnTo>
                      <a:pt x="42" y="810"/>
                    </a:lnTo>
                    <a:lnTo>
                      <a:pt x="78" y="798"/>
                    </a:lnTo>
                    <a:lnTo>
                      <a:pt x="84" y="792"/>
                    </a:lnTo>
                    <a:lnTo>
                      <a:pt x="84" y="762"/>
                    </a:lnTo>
                    <a:lnTo>
                      <a:pt x="90" y="750"/>
                    </a:lnTo>
                    <a:lnTo>
                      <a:pt x="96" y="744"/>
                    </a:lnTo>
                    <a:lnTo>
                      <a:pt x="114" y="738"/>
                    </a:lnTo>
                    <a:lnTo>
                      <a:pt x="126" y="732"/>
                    </a:lnTo>
                    <a:lnTo>
                      <a:pt x="144" y="720"/>
                    </a:lnTo>
                    <a:lnTo>
                      <a:pt x="162" y="714"/>
                    </a:lnTo>
                    <a:lnTo>
                      <a:pt x="168" y="702"/>
                    </a:lnTo>
                    <a:lnTo>
                      <a:pt x="174" y="696"/>
                    </a:lnTo>
                    <a:lnTo>
                      <a:pt x="174" y="684"/>
                    </a:lnTo>
                    <a:lnTo>
                      <a:pt x="156" y="648"/>
                    </a:lnTo>
                    <a:lnTo>
                      <a:pt x="156" y="624"/>
                    </a:lnTo>
                    <a:lnTo>
                      <a:pt x="162" y="612"/>
                    </a:lnTo>
                    <a:lnTo>
                      <a:pt x="162" y="600"/>
                    </a:lnTo>
                    <a:close/>
                    <a:moveTo>
                      <a:pt x="330" y="1026"/>
                    </a:moveTo>
                    <a:lnTo>
                      <a:pt x="372" y="1056"/>
                    </a:lnTo>
                    <a:lnTo>
                      <a:pt x="372" y="1020"/>
                    </a:lnTo>
                    <a:lnTo>
                      <a:pt x="348" y="1002"/>
                    </a:lnTo>
                    <a:lnTo>
                      <a:pt x="330" y="1026"/>
                    </a:lnTo>
                    <a:close/>
                    <a:moveTo>
                      <a:pt x="660" y="840"/>
                    </a:moveTo>
                    <a:lnTo>
                      <a:pt x="660" y="816"/>
                    </a:lnTo>
                    <a:lnTo>
                      <a:pt x="654" y="804"/>
                    </a:lnTo>
                    <a:lnTo>
                      <a:pt x="654" y="792"/>
                    </a:lnTo>
                    <a:lnTo>
                      <a:pt x="642" y="780"/>
                    </a:lnTo>
                    <a:lnTo>
                      <a:pt x="630" y="774"/>
                    </a:lnTo>
                    <a:lnTo>
                      <a:pt x="600" y="744"/>
                    </a:lnTo>
                    <a:lnTo>
                      <a:pt x="588" y="738"/>
                    </a:lnTo>
                    <a:lnTo>
                      <a:pt x="582" y="738"/>
                    </a:lnTo>
                    <a:lnTo>
                      <a:pt x="576" y="744"/>
                    </a:lnTo>
                    <a:lnTo>
                      <a:pt x="582" y="750"/>
                    </a:lnTo>
                    <a:lnTo>
                      <a:pt x="588" y="762"/>
                    </a:lnTo>
                    <a:lnTo>
                      <a:pt x="594" y="768"/>
                    </a:lnTo>
                    <a:lnTo>
                      <a:pt x="606" y="774"/>
                    </a:lnTo>
                    <a:lnTo>
                      <a:pt x="606" y="786"/>
                    </a:lnTo>
                    <a:lnTo>
                      <a:pt x="600" y="786"/>
                    </a:lnTo>
                    <a:lnTo>
                      <a:pt x="588" y="792"/>
                    </a:lnTo>
                    <a:lnTo>
                      <a:pt x="570" y="792"/>
                    </a:lnTo>
                    <a:lnTo>
                      <a:pt x="558" y="798"/>
                    </a:lnTo>
                    <a:lnTo>
                      <a:pt x="546" y="798"/>
                    </a:lnTo>
                    <a:lnTo>
                      <a:pt x="546" y="828"/>
                    </a:lnTo>
                    <a:lnTo>
                      <a:pt x="528" y="828"/>
                    </a:lnTo>
                    <a:lnTo>
                      <a:pt x="522" y="846"/>
                    </a:lnTo>
                    <a:lnTo>
                      <a:pt x="498" y="864"/>
                    </a:lnTo>
                    <a:lnTo>
                      <a:pt x="492" y="864"/>
                    </a:lnTo>
                    <a:lnTo>
                      <a:pt x="486" y="858"/>
                    </a:lnTo>
                    <a:lnTo>
                      <a:pt x="474" y="852"/>
                    </a:lnTo>
                    <a:lnTo>
                      <a:pt x="462" y="852"/>
                    </a:lnTo>
                    <a:lnTo>
                      <a:pt x="450" y="846"/>
                    </a:lnTo>
                    <a:lnTo>
                      <a:pt x="438" y="858"/>
                    </a:lnTo>
                    <a:lnTo>
                      <a:pt x="432" y="870"/>
                    </a:lnTo>
                    <a:lnTo>
                      <a:pt x="420" y="882"/>
                    </a:lnTo>
                    <a:lnTo>
                      <a:pt x="414" y="894"/>
                    </a:lnTo>
                    <a:lnTo>
                      <a:pt x="408" y="900"/>
                    </a:lnTo>
                    <a:lnTo>
                      <a:pt x="408" y="906"/>
                    </a:lnTo>
                    <a:lnTo>
                      <a:pt x="408" y="900"/>
                    </a:lnTo>
                    <a:lnTo>
                      <a:pt x="396" y="888"/>
                    </a:lnTo>
                    <a:lnTo>
                      <a:pt x="384" y="888"/>
                    </a:lnTo>
                    <a:lnTo>
                      <a:pt x="378" y="900"/>
                    </a:lnTo>
                    <a:lnTo>
                      <a:pt x="378" y="912"/>
                    </a:lnTo>
                    <a:lnTo>
                      <a:pt x="372" y="924"/>
                    </a:lnTo>
                    <a:lnTo>
                      <a:pt x="366" y="930"/>
                    </a:lnTo>
                    <a:lnTo>
                      <a:pt x="360" y="942"/>
                    </a:lnTo>
                    <a:lnTo>
                      <a:pt x="384" y="960"/>
                    </a:lnTo>
                    <a:lnTo>
                      <a:pt x="402" y="942"/>
                    </a:lnTo>
                    <a:lnTo>
                      <a:pt x="414" y="966"/>
                    </a:lnTo>
                    <a:lnTo>
                      <a:pt x="420" y="960"/>
                    </a:lnTo>
                    <a:lnTo>
                      <a:pt x="432" y="954"/>
                    </a:lnTo>
                    <a:lnTo>
                      <a:pt x="450" y="936"/>
                    </a:lnTo>
                    <a:lnTo>
                      <a:pt x="462" y="930"/>
                    </a:lnTo>
                    <a:lnTo>
                      <a:pt x="474" y="930"/>
                    </a:lnTo>
                    <a:lnTo>
                      <a:pt x="498" y="954"/>
                    </a:lnTo>
                    <a:lnTo>
                      <a:pt x="510" y="960"/>
                    </a:lnTo>
                    <a:lnTo>
                      <a:pt x="492" y="978"/>
                    </a:lnTo>
                    <a:lnTo>
                      <a:pt x="492" y="990"/>
                    </a:lnTo>
                    <a:lnTo>
                      <a:pt x="510" y="1026"/>
                    </a:lnTo>
                    <a:lnTo>
                      <a:pt x="522" y="1044"/>
                    </a:lnTo>
                    <a:lnTo>
                      <a:pt x="534" y="1056"/>
                    </a:lnTo>
                    <a:lnTo>
                      <a:pt x="546" y="1062"/>
                    </a:lnTo>
                    <a:lnTo>
                      <a:pt x="558" y="1062"/>
                    </a:lnTo>
                    <a:lnTo>
                      <a:pt x="570" y="1068"/>
                    </a:lnTo>
                    <a:lnTo>
                      <a:pt x="582" y="1068"/>
                    </a:lnTo>
                    <a:lnTo>
                      <a:pt x="606" y="1050"/>
                    </a:lnTo>
                    <a:lnTo>
                      <a:pt x="606" y="1074"/>
                    </a:lnTo>
                    <a:lnTo>
                      <a:pt x="630" y="1074"/>
                    </a:lnTo>
                    <a:lnTo>
                      <a:pt x="630" y="1038"/>
                    </a:lnTo>
                    <a:lnTo>
                      <a:pt x="624" y="1032"/>
                    </a:lnTo>
                    <a:lnTo>
                      <a:pt x="606" y="996"/>
                    </a:lnTo>
                    <a:lnTo>
                      <a:pt x="606" y="984"/>
                    </a:lnTo>
                    <a:lnTo>
                      <a:pt x="612" y="972"/>
                    </a:lnTo>
                    <a:lnTo>
                      <a:pt x="624" y="960"/>
                    </a:lnTo>
                    <a:lnTo>
                      <a:pt x="654" y="1014"/>
                    </a:lnTo>
                    <a:lnTo>
                      <a:pt x="654" y="1008"/>
                    </a:lnTo>
                    <a:lnTo>
                      <a:pt x="660" y="1002"/>
                    </a:lnTo>
                    <a:lnTo>
                      <a:pt x="672" y="978"/>
                    </a:lnTo>
                    <a:lnTo>
                      <a:pt x="678" y="960"/>
                    </a:lnTo>
                    <a:lnTo>
                      <a:pt x="678" y="936"/>
                    </a:lnTo>
                    <a:lnTo>
                      <a:pt x="672" y="918"/>
                    </a:lnTo>
                    <a:lnTo>
                      <a:pt x="666" y="912"/>
                    </a:lnTo>
                    <a:lnTo>
                      <a:pt x="660" y="900"/>
                    </a:lnTo>
                    <a:lnTo>
                      <a:pt x="660" y="840"/>
                    </a:lnTo>
                    <a:close/>
                    <a:moveTo>
                      <a:pt x="330" y="384"/>
                    </a:moveTo>
                    <a:lnTo>
                      <a:pt x="348" y="384"/>
                    </a:lnTo>
                    <a:lnTo>
                      <a:pt x="354" y="390"/>
                    </a:lnTo>
                    <a:lnTo>
                      <a:pt x="366" y="396"/>
                    </a:lnTo>
                    <a:lnTo>
                      <a:pt x="366" y="408"/>
                    </a:lnTo>
                    <a:lnTo>
                      <a:pt x="372" y="420"/>
                    </a:lnTo>
                    <a:lnTo>
                      <a:pt x="384" y="438"/>
                    </a:lnTo>
                    <a:lnTo>
                      <a:pt x="396" y="450"/>
                    </a:lnTo>
                    <a:lnTo>
                      <a:pt x="414" y="462"/>
                    </a:lnTo>
                    <a:lnTo>
                      <a:pt x="432" y="462"/>
                    </a:lnTo>
                    <a:lnTo>
                      <a:pt x="444" y="438"/>
                    </a:lnTo>
                    <a:lnTo>
                      <a:pt x="444" y="426"/>
                    </a:lnTo>
                    <a:lnTo>
                      <a:pt x="432" y="402"/>
                    </a:lnTo>
                    <a:lnTo>
                      <a:pt x="420" y="396"/>
                    </a:lnTo>
                    <a:lnTo>
                      <a:pt x="408" y="396"/>
                    </a:lnTo>
                    <a:lnTo>
                      <a:pt x="408" y="390"/>
                    </a:lnTo>
                    <a:lnTo>
                      <a:pt x="414" y="384"/>
                    </a:lnTo>
                    <a:lnTo>
                      <a:pt x="414" y="378"/>
                    </a:lnTo>
                    <a:lnTo>
                      <a:pt x="420" y="372"/>
                    </a:lnTo>
                    <a:lnTo>
                      <a:pt x="408" y="372"/>
                    </a:lnTo>
                    <a:lnTo>
                      <a:pt x="396" y="366"/>
                    </a:lnTo>
                    <a:lnTo>
                      <a:pt x="390" y="360"/>
                    </a:lnTo>
                    <a:lnTo>
                      <a:pt x="372" y="360"/>
                    </a:lnTo>
                    <a:lnTo>
                      <a:pt x="366" y="366"/>
                    </a:lnTo>
                    <a:lnTo>
                      <a:pt x="354" y="372"/>
                    </a:lnTo>
                    <a:lnTo>
                      <a:pt x="342" y="360"/>
                    </a:lnTo>
                    <a:lnTo>
                      <a:pt x="330" y="354"/>
                    </a:lnTo>
                    <a:lnTo>
                      <a:pt x="312" y="354"/>
                    </a:lnTo>
                    <a:lnTo>
                      <a:pt x="300" y="366"/>
                    </a:lnTo>
                    <a:lnTo>
                      <a:pt x="288" y="372"/>
                    </a:lnTo>
                    <a:lnTo>
                      <a:pt x="282" y="372"/>
                    </a:lnTo>
                    <a:lnTo>
                      <a:pt x="264" y="354"/>
                    </a:lnTo>
                    <a:lnTo>
                      <a:pt x="258" y="342"/>
                    </a:lnTo>
                    <a:lnTo>
                      <a:pt x="258" y="252"/>
                    </a:lnTo>
                    <a:lnTo>
                      <a:pt x="270" y="228"/>
                    </a:lnTo>
                    <a:lnTo>
                      <a:pt x="270" y="222"/>
                    </a:lnTo>
                    <a:lnTo>
                      <a:pt x="288" y="204"/>
                    </a:lnTo>
                    <a:lnTo>
                      <a:pt x="288" y="174"/>
                    </a:lnTo>
                    <a:lnTo>
                      <a:pt x="276" y="150"/>
                    </a:lnTo>
                    <a:lnTo>
                      <a:pt x="276" y="126"/>
                    </a:lnTo>
                    <a:lnTo>
                      <a:pt x="282" y="108"/>
                    </a:lnTo>
                    <a:lnTo>
                      <a:pt x="282" y="72"/>
                    </a:lnTo>
                    <a:lnTo>
                      <a:pt x="264" y="54"/>
                    </a:lnTo>
                    <a:lnTo>
                      <a:pt x="264" y="36"/>
                    </a:lnTo>
                    <a:lnTo>
                      <a:pt x="258" y="30"/>
                    </a:lnTo>
                    <a:lnTo>
                      <a:pt x="258" y="6"/>
                    </a:lnTo>
                    <a:lnTo>
                      <a:pt x="252" y="0"/>
                    </a:lnTo>
                    <a:lnTo>
                      <a:pt x="240" y="0"/>
                    </a:lnTo>
                    <a:lnTo>
                      <a:pt x="234" y="6"/>
                    </a:lnTo>
                    <a:lnTo>
                      <a:pt x="234" y="12"/>
                    </a:lnTo>
                    <a:lnTo>
                      <a:pt x="228" y="18"/>
                    </a:lnTo>
                    <a:lnTo>
                      <a:pt x="216" y="24"/>
                    </a:lnTo>
                    <a:lnTo>
                      <a:pt x="204" y="24"/>
                    </a:lnTo>
                    <a:lnTo>
                      <a:pt x="192" y="18"/>
                    </a:lnTo>
                    <a:lnTo>
                      <a:pt x="186" y="12"/>
                    </a:lnTo>
                    <a:lnTo>
                      <a:pt x="174" y="12"/>
                    </a:lnTo>
                    <a:lnTo>
                      <a:pt x="162" y="18"/>
                    </a:lnTo>
                    <a:lnTo>
                      <a:pt x="162" y="36"/>
                    </a:lnTo>
                    <a:lnTo>
                      <a:pt x="156" y="42"/>
                    </a:lnTo>
                    <a:lnTo>
                      <a:pt x="156" y="48"/>
                    </a:lnTo>
                    <a:lnTo>
                      <a:pt x="144" y="72"/>
                    </a:lnTo>
                    <a:lnTo>
                      <a:pt x="132" y="84"/>
                    </a:lnTo>
                    <a:lnTo>
                      <a:pt x="132" y="96"/>
                    </a:lnTo>
                    <a:lnTo>
                      <a:pt x="138" y="102"/>
                    </a:lnTo>
                    <a:lnTo>
                      <a:pt x="144" y="114"/>
                    </a:lnTo>
                    <a:lnTo>
                      <a:pt x="150" y="132"/>
                    </a:lnTo>
                    <a:lnTo>
                      <a:pt x="156" y="138"/>
                    </a:lnTo>
                    <a:lnTo>
                      <a:pt x="156" y="150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44" y="174"/>
                    </a:lnTo>
                    <a:lnTo>
                      <a:pt x="138" y="186"/>
                    </a:lnTo>
                    <a:lnTo>
                      <a:pt x="138" y="198"/>
                    </a:lnTo>
                    <a:lnTo>
                      <a:pt x="150" y="210"/>
                    </a:lnTo>
                    <a:lnTo>
                      <a:pt x="150" y="216"/>
                    </a:lnTo>
                    <a:lnTo>
                      <a:pt x="144" y="222"/>
                    </a:lnTo>
                    <a:lnTo>
                      <a:pt x="138" y="222"/>
                    </a:lnTo>
                    <a:lnTo>
                      <a:pt x="126" y="228"/>
                    </a:lnTo>
                    <a:lnTo>
                      <a:pt x="120" y="228"/>
                    </a:lnTo>
                    <a:lnTo>
                      <a:pt x="120" y="210"/>
                    </a:lnTo>
                    <a:lnTo>
                      <a:pt x="114" y="204"/>
                    </a:lnTo>
                    <a:lnTo>
                      <a:pt x="114" y="252"/>
                    </a:lnTo>
                    <a:lnTo>
                      <a:pt x="150" y="306"/>
                    </a:lnTo>
                    <a:lnTo>
                      <a:pt x="174" y="330"/>
                    </a:lnTo>
                    <a:lnTo>
                      <a:pt x="186" y="348"/>
                    </a:lnTo>
                    <a:lnTo>
                      <a:pt x="204" y="384"/>
                    </a:lnTo>
                    <a:lnTo>
                      <a:pt x="216" y="402"/>
                    </a:lnTo>
                    <a:lnTo>
                      <a:pt x="228" y="408"/>
                    </a:lnTo>
                    <a:lnTo>
                      <a:pt x="252" y="408"/>
                    </a:lnTo>
                    <a:lnTo>
                      <a:pt x="258" y="396"/>
                    </a:lnTo>
                    <a:lnTo>
                      <a:pt x="270" y="390"/>
                    </a:lnTo>
                    <a:lnTo>
                      <a:pt x="276" y="384"/>
                    </a:lnTo>
                    <a:lnTo>
                      <a:pt x="288" y="384"/>
                    </a:lnTo>
                    <a:lnTo>
                      <a:pt x="294" y="396"/>
                    </a:lnTo>
                    <a:lnTo>
                      <a:pt x="306" y="402"/>
                    </a:lnTo>
                    <a:lnTo>
                      <a:pt x="324" y="420"/>
                    </a:lnTo>
                    <a:lnTo>
                      <a:pt x="342" y="420"/>
                    </a:lnTo>
                    <a:lnTo>
                      <a:pt x="342" y="402"/>
                    </a:lnTo>
                    <a:lnTo>
                      <a:pt x="336" y="396"/>
                    </a:lnTo>
                    <a:lnTo>
                      <a:pt x="330" y="384"/>
                    </a:lnTo>
                    <a:close/>
                    <a:moveTo>
                      <a:pt x="258" y="432"/>
                    </a:moveTo>
                    <a:lnTo>
                      <a:pt x="246" y="426"/>
                    </a:lnTo>
                    <a:lnTo>
                      <a:pt x="204" y="426"/>
                    </a:lnTo>
                    <a:lnTo>
                      <a:pt x="234" y="468"/>
                    </a:lnTo>
                    <a:lnTo>
                      <a:pt x="258" y="534"/>
                    </a:lnTo>
                    <a:lnTo>
                      <a:pt x="270" y="528"/>
                    </a:lnTo>
                    <a:lnTo>
                      <a:pt x="276" y="516"/>
                    </a:lnTo>
                    <a:lnTo>
                      <a:pt x="282" y="510"/>
                    </a:lnTo>
                    <a:lnTo>
                      <a:pt x="282" y="486"/>
                    </a:lnTo>
                    <a:lnTo>
                      <a:pt x="276" y="480"/>
                    </a:lnTo>
                    <a:lnTo>
                      <a:pt x="270" y="468"/>
                    </a:lnTo>
                    <a:lnTo>
                      <a:pt x="270" y="450"/>
                    </a:lnTo>
                    <a:lnTo>
                      <a:pt x="264" y="438"/>
                    </a:lnTo>
                    <a:lnTo>
                      <a:pt x="258" y="432"/>
                    </a:lnTo>
                    <a:close/>
                    <a:moveTo>
                      <a:pt x="330" y="648"/>
                    </a:moveTo>
                    <a:lnTo>
                      <a:pt x="336" y="660"/>
                    </a:lnTo>
                    <a:lnTo>
                      <a:pt x="354" y="678"/>
                    </a:lnTo>
                    <a:lnTo>
                      <a:pt x="360" y="672"/>
                    </a:lnTo>
                    <a:lnTo>
                      <a:pt x="372" y="666"/>
                    </a:lnTo>
                    <a:lnTo>
                      <a:pt x="378" y="660"/>
                    </a:lnTo>
                    <a:lnTo>
                      <a:pt x="384" y="660"/>
                    </a:lnTo>
                    <a:lnTo>
                      <a:pt x="390" y="666"/>
                    </a:lnTo>
                    <a:lnTo>
                      <a:pt x="390" y="696"/>
                    </a:lnTo>
                    <a:lnTo>
                      <a:pt x="402" y="708"/>
                    </a:lnTo>
                    <a:lnTo>
                      <a:pt x="396" y="720"/>
                    </a:lnTo>
                    <a:lnTo>
                      <a:pt x="390" y="726"/>
                    </a:lnTo>
                    <a:lnTo>
                      <a:pt x="372" y="762"/>
                    </a:lnTo>
                    <a:lnTo>
                      <a:pt x="372" y="786"/>
                    </a:lnTo>
                    <a:lnTo>
                      <a:pt x="378" y="792"/>
                    </a:lnTo>
                    <a:lnTo>
                      <a:pt x="384" y="804"/>
                    </a:lnTo>
                    <a:lnTo>
                      <a:pt x="396" y="804"/>
                    </a:lnTo>
                    <a:lnTo>
                      <a:pt x="408" y="798"/>
                    </a:lnTo>
                    <a:lnTo>
                      <a:pt x="420" y="798"/>
                    </a:lnTo>
                    <a:lnTo>
                      <a:pt x="432" y="792"/>
                    </a:lnTo>
                    <a:lnTo>
                      <a:pt x="438" y="786"/>
                    </a:lnTo>
                    <a:lnTo>
                      <a:pt x="438" y="768"/>
                    </a:lnTo>
                    <a:lnTo>
                      <a:pt x="432" y="756"/>
                    </a:lnTo>
                    <a:lnTo>
                      <a:pt x="426" y="738"/>
                    </a:lnTo>
                    <a:lnTo>
                      <a:pt x="426" y="726"/>
                    </a:lnTo>
                    <a:lnTo>
                      <a:pt x="432" y="714"/>
                    </a:lnTo>
                    <a:lnTo>
                      <a:pt x="444" y="678"/>
                    </a:lnTo>
                    <a:lnTo>
                      <a:pt x="444" y="660"/>
                    </a:lnTo>
                    <a:lnTo>
                      <a:pt x="438" y="648"/>
                    </a:lnTo>
                    <a:lnTo>
                      <a:pt x="432" y="642"/>
                    </a:lnTo>
                    <a:lnTo>
                      <a:pt x="426" y="642"/>
                    </a:lnTo>
                    <a:lnTo>
                      <a:pt x="414" y="654"/>
                    </a:lnTo>
                    <a:lnTo>
                      <a:pt x="402" y="660"/>
                    </a:lnTo>
                    <a:lnTo>
                      <a:pt x="396" y="660"/>
                    </a:lnTo>
                    <a:lnTo>
                      <a:pt x="396" y="648"/>
                    </a:lnTo>
                    <a:lnTo>
                      <a:pt x="408" y="624"/>
                    </a:lnTo>
                    <a:lnTo>
                      <a:pt x="408" y="612"/>
                    </a:lnTo>
                    <a:lnTo>
                      <a:pt x="414" y="600"/>
                    </a:lnTo>
                    <a:lnTo>
                      <a:pt x="414" y="594"/>
                    </a:lnTo>
                    <a:lnTo>
                      <a:pt x="408" y="588"/>
                    </a:lnTo>
                    <a:lnTo>
                      <a:pt x="372" y="570"/>
                    </a:lnTo>
                    <a:lnTo>
                      <a:pt x="366" y="564"/>
                    </a:lnTo>
                    <a:lnTo>
                      <a:pt x="330" y="564"/>
                    </a:lnTo>
                    <a:lnTo>
                      <a:pt x="324" y="570"/>
                    </a:lnTo>
                    <a:lnTo>
                      <a:pt x="324" y="576"/>
                    </a:lnTo>
                    <a:lnTo>
                      <a:pt x="330" y="582"/>
                    </a:lnTo>
                    <a:lnTo>
                      <a:pt x="336" y="582"/>
                    </a:lnTo>
                    <a:lnTo>
                      <a:pt x="342" y="594"/>
                    </a:lnTo>
                    <a:lnTo>
                      <a:pt x="342" y="600"/>
                    </a:lnTo>
                    <a:lnTo>
                      <a:pt x="336" y="606"/>
                    </a:lnTo>
                    <a:lnTo>
                      <a:pt x="336" y="618"/>
                    </a:lnTo>
                    <a:lnTo>
                      <a:pt x="330" y="630"/>
                    </a:lnTo>
                    <a:lnTo>
                      <a:pt x="330" y="64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0" name="Pakistan" descr="© INSCALE GmbH, 18.06.2010"/>
              <p:cNvSpPr>
                <a:spLocks/>
              </p:cNvSpPr>
              <p:nvPr/>
            </p:nvSpPr>
            <p:spPr bwMode="auto">
              <a:xfrm>
                <a:off x="3726" y="1547"/>
                <a:ext cx="269" cy="270"/>
              </a:xfrm>
              <a:custGeom>
                <a:avLst/>
                <a:gdLst>
                  <a:gd name="T0" fmla="*/ 2147483647 w 1050"/>
                  <a:gd name="T1" fmla="*/ 2147483647 h 1056"/>
                  <a:gd name="T2" fmla="*/ 2147483647 w 1050"/>
                  <a:gd name="T3" fmla="*/ 2147483647 h 1056"/>
                  <a:gd name="T4" fmla="*/ 2147483647 w 1050"/>
                  <a:gd name="T5" fmla="*/ 2147483647 h 1056"/>
                  <a:gd name="T6" fmla="*/ 2147483647 w 1050"/>
                  <a:gd name="T7" fmla="*/ 2147483647 h 1056"/>
                  <a:gd name="T8" fmla="*/ 2147483647 w 1050"/>
                  <a:gd name="T9" fmla="*/ 2147483647 h 1056"/>
                  <a:gd name="T10" fmla="*/ 2147483647 w 1050"/>
                  <a:gd name="T11" fmla="*/ 2147483647 h 1056"/>
                  <a:gd name="T12" fmla="*/ 2147483647 w 1050"/>
                  <a:gd name="T13" fmla="*/ 2147483647 h 1056"/>
                  <a:gd name="T14" fmla="*/ 2147483647 w 1050"/>
                  <a:gd name="T15" fmla="*/ 2147483647 h 1056"/>
                  <a:gd name="T16" fmla="*/ 2147483647 w 1050"/>
                  <a:gd name="T17" fmla="*/ 2147483647 h 1056"/>
                  <a:gd name="T18" fmla="*/ 2147483647 w 1050"/>
                  <a:gd name="T19" fmla="*/ 2147483647 h 1056"/>
                  <a:gd name="T20" fmla="*/ 2147483647 w 1050"/>
                  <a:gd name="T21" fmla="*/ 2147483647 h 1056"/>
                  <a:gd name="T22" fmla="*/ 2147483647 w 1050"/>
                  <a:gd name="T23" fmla="*/ 2147483647 h 1056"/>
                  <a:gd name="T24" fmla="*/ 2147483647 w 1050"/>
                  <a:gd name="T25" fmla="*/ 2147483647 h 1056"/>
                  <a:gd name="T26" fmla="*/ 2147483647 w 1050"/>
                  <a:gd name="T27" fmla="*/ 2147483647 h 1056"/>
                  <a:gd name="T28" fmla="*/ 2147483647 w 1050"/>
                  <a:gd name="T29" fmla="*/ 2147483647 h 1056"/>
                  <a:gd name="T30" fmla="*/ 2147483647 w 1050"/>
                  <a:gd name="T31" fmla="*/ 2147483647 h 1056"/>
                  <a:gd name="T32" fmla="*/ 2147483647 w 1050"/>
                  <a:gd name="T33" fmla="*/ 2147483647 h 1056"/>
                  <a:gd name="T34" fmla="*/ 2147483647 w 1050"/>
                  <a:gd name="T35" fmla="*/ 2147483647 h 1056"/>
                  <a:gd name="T36" fmla="*/ 2147483647 w 1050"/>
                  <a:gd name="T37" fmla="*/ 2147483647 h 1056"/>
                  <a:gd name="T38" fmla="*/ 2147483647 w 1050"/>
                  <a:gd name="T39" fmla="*/ 2147483647 h 1056"/>
                  <a:gd name="T40" fmla="*/ 2147483647 w 1050"/>
                  <a:gd name="T41" fmla="*/ 2147483647 h 1056"/>
                  <a:gd name="T42" fmla="*/ 2147483647 w 1050"/>
                  <a:gd name="T43" fmla="*/ 2147483647 h 1056"/>
                  <a:gd name="T44" fmla="*/ 0 w 1050"/>
                  <a:gd name="T45" fmla="*/ 2147483647 h 1056"/>
                  <a:gd name="T46" fmla="*/ 2147483647 w 1050"/>
                  <a:gd name="T47" fmla="*/ 2147483647 h 1056"/>
                  <a:gd name="T48" fmla="*/ 2147483647 w 1050"/>
                  <a:gd name="T49" fmla="*/ 2147483647 h 1056"/>
                  <a:gd name="T50" fmla="*/ 2147483647 w 1050"/>
                  <a:gd name="T51" fmla="*/ 2147483647 h 1056"/>
                  <a:gd name="T52" fmla="*/ 2147483647 w 1050"/>
                  <a:gd name="T53" fmla="*/ 2147483647 h 1056"/>
                  <a:gd name="T54" fmla="*/ 2147483647 w 1050"/>
                  <a:gd name="T55" fmla="*/ 2147483647 h 1056"/>
                  <a:gd name="T56" fmla="*/ 2147483647 w 1050"/>
                  <a:gd name="T57" fmla="*/ 2147483647 h 1056"/>
                  <a:gd name="T58" fmla="*/ 2147483647 w 1050"/>
                  <a:gd name="T59" fmla="*/ 2147483647 h 1056"/>
                  <a:gd name="T60" fmla="*/ 2147483647 w 1050"/>
                  <a:gd name="T61" fmla="*/ 2147483647 h 1056"/>
                  <a:gd name="T62" fmla="*/ 2147483647 w 1050"/>
                  <a:gd name="T63" fmla="*/ 2147483647 h 1056"/>
                  <a:gd name="T64" fmla="*/ 2147483647 w 1050"/>
                  <a:gd name="T65" fmla="*/ 2147483647 h 1056"/>
                  <a:gd name="T66" fmla="*/ 2147483647 w 1050"/>
                  <a:gd name="T67" fmla="*/ 2147483647 h 1056"/>
                  <a:gd name="T68" fmla="*/ 2147483647 w 1050"/>
                  <a:gd name="T69" fmla="*/ 2147483647 h 1056"/>
                  <a:gd name="T70" fmla="*/ 2147483647 w 1050"/>
                  <a:gd name="T71" fmla="*/ 2147483647 h 1056"/>
                  <a:gd name="T72" fmla="*/ 2147483647 w 1050"/>
                  <a:gd name="T73" fmla="*/ 2147483647 h 1056"/>
                  <a:gd name="T74" fmla="*/ 2147483647 w 1050"/>
                  <a:gd name="T75" fmla="*/ 2147483647 h 1056"/>
                  <a:gd name="T76" fmla="*/ 2147483647 w 1050"/>
                  <a:gd name="T77" fmla="*/ 2147483647 h 1056"/>
                  <a:gd name="T78" fmla="*/ 2147483647 w 1050"/>
                  <a:gd name="T79" fmla="*/ 2147483647 h 1056"/>
                  <a:gd name="T80" fmla="*/ 2147483647 w 1050"/>
                  <a:gd name="T81" fmla="*/ 2147483647 h 1056"/>
                  <a:gd name="T82" fmla="*/ 2147483647 w 1050"/>
                  <a:gd name="T83" fmla="*/ 2147483647 h 1056"/>
                  <a:gd name="T84" fmla="*/ 2147483647 w 1050"/>
                  <a:gd name="T85" fmla="*/ 2147483647 h 1056"/>
                  <a:gd name="T86" fmla="*/ 2147483647 w 1050"/>
                  <a:gd name="T87" fmla="*/ 2147483647 h 1056"/>
                  <a:gd name="T88" fmla="*/ 2147483647 w 1050"/>
                  <a:gd name="T89" fmla="*/ 2147483647 h 1056"/>
                  <a:gd name="T90" fmla="*/ 2147483647 w 1050"/>
                  <a:gd name="T91" fmla="*/ 2147483647 h 1056"/>
                  <a:gd name="T92" fmla="*/ 2147483647 w 1050"/>
                  <a:gd name="T93" fmla="*/ 2147483647 h 1056"/>
                  <a:gd name="T94" fmla="*/ 2147483647 w 1050"/>
                  <a:gd name="T95" fmla="*/ 2147483647 h 1056"/>
                  <a:gd name="T96" fmla="*/ 2147483647 w 1050"/>
                  <a:gd name="T97" fmla="*/ 2147483647 h 1056"/>
                  <a:gd name="T98" fmla="*/ 2147483647 w 1050"/>
                  <a:gd name="T99" fmla="*/ 2147483647 h 1056"/>
                  <a:gd name="T100" fmla="*/ 2147483647 w 1050"/>
                  <a:gd name="T101" fmla="*/ 2147483647 h 1056"/>
                  <a:gd name="T102" fmla="*/ 2147483647 w 1050"/>
                  <a:gd name="T103" fmla="*/ 2147483647 h 1056"/>
                  <a:gd name="T104" fmla="*/ 2147483647 w 1050"/>
                  <a:gd name="T105" fmla="*/ 2147483647 h 1056"/>
                  <a:gd name="T106" fmla="*/ 2147483647 w 1050"/>
                  <a:gd name="T107" fmla="*/ 2147483647 h 1056"/>
                  <a:gd name="T108" fmla="*/ 2147483647 w 1050"/>
                  <a:gd name="T109" fmla="*/ 2147483647 h 1056"/>
                  <a:gd name="T110" fmla="*/ 2147483647 w 1050"/>
                  <a:gd name="T111" fmla="*/ 2147483647 h 1056"/>
                  <a:gd name="T112" fmla="*/ 2147483647 w 1050"/>
                  <a:gd name="T113" fmla="*/ 2147483647 h 1056"/>
                  <a:gd name="T114" fmla="*/ 2147483647 w 1050"/>
                  <a:gd name="T115" fmla="*/ 2147483647 h 1056"/>
                  <a:gd name="T116" fmla="*/ 2147483647 w 1050"/>
                  <a:gd name="T117" fmla="*/ 2147483647 h 1056"/>
                  <a:gd name="T118" fmla="*/ 2147483647 w 1050"/>
                  <a:gd name="T119" fmla="*/ 2147483647 h 1056"/>
                  <a:gd name="T120" fmla="*/ 2147483647 w 1050"/>
                  <a:gd name="T121" fmla="*/ 2147483647 h 1056"/>
                  <a:gd name="T122" fmla="*/ 2147483647 w 1050"/>
                  <a:gd name="T123" fmla="*/ 2147483647 h 10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050"/>
                  <a:gd name="T187" fmla="*/ 0 h 1056"/>
                  <a:gd name="T188" fmla="*/ 1050 w 1050"/>
                  <a:gd name="T189" fmla="*/ 1056 h 105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050" h="1056">
                    <a:moveTo>
                      <a:pt x="1008" y="120"/>
                    </a:moveTo>
                    <a:lnTo>
                      <a:pt x="996" y="120"/>
                    </a:lnTo>
                    <a:lnTo>
                      <a:pt x="984" y="114"/>
                    </a:lnTo>
                    <a:lnTo>
                      <a:pt x="978" y="102"/>
                    </a:lnTo>
                    <a:lnTo>
                      <a:pt x="972" y="96"/>
                    </a:lnTo>
                    <a:lnTo>
                      <a:pt x="972" y="90"/>
                    </a:lnTo>
                    <a:lnTo>
                      <a:pt x="960" y="96"/>
                    </a:lnTo>
                    <a:lnTo>
                      <a:pt x="924" y="84"/>
                    </a:lnTo>
                    <a:lnTo>
                      <a:pt x="924" y="60"/>
                    </a:lnTo>
                    <a:lnTo>
                      <a:pt x="912" y="36"/>
                    </a:lnTo>
                    <a:lnTo>
                      <a:pt x="900" y="24"/>
                    </a:lnTo>
                    <a:lnTo>
                      <a:pt x="888" y="18"/>
                    </a:lnTo>
                    <a:lnTo>
                      <a:pt x="876" y="18"/>
                    </a:lnTo>
                    <a:lnTo>
                      <a:pt x="870" y="6"/>
                    </a:lnTo>
                    <a:lnTo>
                      <a:pt x="822" y="6"/>
                    </a:lnTo>
                    <a:lnTo>
                      <a:pt x="810" y="0"/>
                    </a:lnTo>
                    <a:lnTo>
                      <a:pt x="804" y="6"/>
                    </a:lnTo>
                    <a:lnTo>
                      <a:pt x="792" y="6"/>
                    </a:lnTo>
                    <a:lnTo>
                      <a:pt x="786" y="12"/>
                    </a:lnTo>
                    <a:lnTo>
                      <a:pt x="774" y="12"/>
                    </a:lnTo>
                    <a:lnTo>
                      <a:pt x="762" y="6"/>
                    </a:lnTo>
                    <a:lnTo>
                      <a:pt x="738" y="6"/>
                    </a:lnTo>
                    <a:lnTo>
                      <a:pt x="732" y="12"/>
                    </a:lnTo>
                    <a:lnTo>
                      <a:pt x="690" y="12"/>
                    </a:lnTo>
                    <a:lnTo>
                      <a:pt x="684" y="18"/>
                    </a:lnTo>
                    <a:lnTo>
                      <a:pt x="678" y="18"/>
                    </a:lnTo>
                    <a:lnTo>
                      <a:pt x="654" y="30"/>
                    </a:lnTo>
                    <a:lnTo>
                      <a:pt x="648" y="36"/>
                    </a:lnTo>
                    <a:lnTo>
                      <a:pt x="624" y="48"/>
                    </a:lnTo>
                    <a:lnTo>
                      <a:pt x="618" y="54"/>
                    </a:lnTo>
                    <a:lnTo>
                      <a:pt x="612" y="66"/>
                    </a:lnTo>
                    <a:lnTo>
                      <a:pt x="606" y="72"/>
                    </a:lnTo>
                    <a:lnTo>
                      <a:pt x="606" y="78"/>
                    </a:lnTo>
                    <a:lnTo>
                      <a:pt x="636" y="108"/>
                    </a:lnTo>
                    <a:lnTo>
                      <a:pt x="636" y="138"/>
                    </a:lnTo>
                    <a:lnTo>
                      <a:pt x="642" y="144"/>
                    </a:lnTo>
                    <a:lnTo>
                      <a:pt x="648" y="156"/>
                    </a:lnTo>
                    <a:lnTo>
                      <a:pt x="648" y="162"/>
                    </a:lnTo>
                    <a:lnTo>
                      <a:pt x="624" y="186"/>
                    </a:lnTo>
                    <a:lnTo>
                      <a:pt x="618" y="198"/>
                    </a:lnTo>
                    <a:lnTo>
                      <a:pt x="618" y="210"/>
                    </a:lnTo>
                    <a:lnTo>
                      <a:pt x="624" y="216"/>
                    </a:lnTo>
                    <a:lnTo>
                      <a:pt x="624" y="246"/>
                    </a:lnTo>
                    <a:lnTo>
                      <a:pt x="606" y="246"/>
                    </a:lnTo>
                    <a:lnTo>
                      <a:pt x="600" y="252"/>
                    </a:lnTo>
                    <a:lnTo>
                      <a:pt x="594" y="252"/>
                    </a:lnTo>
                    <a:lnTo>
                      <a:pt x="576" y="246"/>
                    </a:lnTo>
                    <a:lnTo>
                      <a:pt x="570" y="240"/>
                    </a:lnTo>
                    <a:lnTo>
                      <a:pt x="552" y="240"/>
                    </a:lnTo>
                    <a:lnTo>
                      <a:pt x="552" y="252"/>
                    </a:lnTo>
                    <a:lnTo>
                      <a:pt x="564" y="264"/>
                    </a:lnTo>
                    <a:lnTo>
                      <a:pt x="576" y="270"/>
                    </a:lnTo>
                    <a:lnTo>
                      <a:pt x="576" y="276"/>
                    </a:lnTo>
                    <a:lnTo>
                      <a:pt x="582" y="282"/>
                    </a:lnTo>
                    <a:lnTo>
                      <a:pt x="582" y="288"/>
                    </a:lnTo>
                    <a:lnTo>
                      <a:pt x="594" y="294"/>
                    </a:lnTo>
                    <a:lnTo>
                      <a:pt x="600" y="294"/>
                    </a:lnTo>
                    <a:lnTo>
                      <a:pt x="570" y="312"/>
                    </a:lnTo>
                    <a:lnTo>
                      <a:pt x="552" y="312"/>
                    </a:lnTo>
                    <a:lnTo>
                      <a:pt x="546" y="318"/>
                    </a:lnTo>
                    <a:lnTo>
                      <a:pt x="546" y="354"/>
                    </a:lnTo>
                    <a:lnTo>
                      <a:pt x="540" y="354"/>
                    </a:lnTo>
                    <a:lnTo>
                      <a:pt x="534" y="360"/>
                    </a:lnTo>
                    <a:lnTo>
                      <a:pt x="534" y="378"/>
                    </a:lnTo>
                    <a:lnTo>
                      <a:pt x="540" y="390"/>
                    </a:lnTo>
                    <a:lnTo>
                      <a:pt x="540" y="402"/>
                    </a:lnTo>
                    <a:lnTo>
                      <a:pt x="546" y="408"/>
                    </a:lnTo>
                    <a:lnTo>
                      <a:pt x="546" y="414"/>
                    </a:lnTo>
                    <a:lnTo>
                      <a:pt x="540" y="420"/>
                    </a:lnTo>
                    <a:lnTo>
                      <a:pt x="534" y="432"/>
                    </a:lnTo>
                    <a:lnTo>
                      <a:pt x="522" y="438"/>
                    </a:lnTo>
                    <a:lnTo>
                      <a:pt x="510" y="438"/>
                    </a:lnTo>
                    <a:lnTo>
                      <a:pt x="504" y="432"/>
                    </a:lnTo>
                    <a:lnTo>
                      <a:pt x="504" y="420"/>
                    </a:lnTo>
                    <a:lnTo>
                      <a:pt x="474" y="420"/>
                    </a:lnTo>
                    <a:lnTo>
                      <a:pt x="462" y="426"/>
                    </a:lnTo>
                    <a:lnTo>
                      <a:pt x="456" y="432"/>
                    </a:lnTo>
                    <a:lnTo>
                      <a:pt x="444" y="438"/>
                    </a:lnTo>
                    <a:lnTo>
                      <a:pt x="438" y="438"/>
                    </a:lnTo>
                    <a:lnTo>
                      <a:pt x="432" y="444"/>
                    </a:lnTo>
                    <a:lnTo>
                      <a:pt x="432" y="450"/>
                    </a:lnTo>
                    <a:lnTo>
                      <a:pt x="438" y="450"/>
                    </a:lnTo>
                    <a:lnTo>
                      <a:pt x="444" y="456"/>
                    </a:lnTo>
                    <a:lnTo>
                      <a:pt x="444" y="462"/>
                    </a:lnTo>
                    <a:lnTo>
                      <a:pt x="438" y="468"/>
                    </a:lnTo>
                    <a:lnTo>
                      <a:pt x="396" y="468"/>
                    </a:lnTo>
                    <a:lnTo>
                      <a:pt x="396" y="456"/>
                    </a:lnTo>
                    <a:lnTo>
                      <a:pt x="378" y="456"/>
                    </a:lnTo>
                    <a:lnTo>
                      <a:pt x="372" y="468"/>
                    </a:lnTo>
                    <a:lnTo>
                      <a:pt x="360" y="474"/>
                    </a:lnTo>
                    <a:lnTo>
                      <a:pt x="354" y="486"/>
                    </a:lnTo>
                    <a:lnTo>
                      <a:pt x="354" y="504"/>
                    </a:lnTo>
                    <a:lnTo>
                      <a:pt x="360" y="516"/>
                    </a:lnTo>
                    <a:lnTo>
                      <a:pt x="360" y="534"/>
                    </a:lnTo>
                    <a:lnTo>
                      <a:pt x="366" y="540"/>
                    </a:lnTo>
                    <a:lnTo>
                      <a:pt x="366" y="570"/>
                    </a:lnTo>
                    <a:lnTo>
                      <a:pt x="360" y="576"/>
                    </a:lnTo>
                    <a:lnTo>
                      <a:pt x="354" y="576"/>
                    </a:lnTo>
                    <a:lnTo>
                      <a:pt x="306" y="600"/>
                    </a:lnTo>
                    <a:lnTo>
                      <a:pt x="276" y="600"/>
                    </a:lnTo>
                    <a:lnTo>
                      <a:pt x="258" y="606"/>
                    </a:lnTo>
                    <a:lnTo>
                      <a:pt x="234" y="606"/>
                    </a:lnTo>
                    <a:lnTo>
                      <a:pt x="228" y="612"/>
                    </a:lnTo>
                    <a:lnTo>
                      <a:pt x="204" y="612"/>
                    </a:lnTo>
                    <a:lnTo>
                      <a:pt x="204" y="606"/>
                    </a:lnTo>
                    <a:lnTo>
                      <a:pt x="150" y="606"/>
                    </a:lnTo>
                    <a:lnTo>
                      <a:pt x="144" y="612"/>
                    </a:lnTo>
                    <a:lnTo>
                      <a:pt x="138" y="612"/>
                    </a:lnTo>
                    <a:lnTo>
                      <a:pt x="120" y="618"/>
                    </a:lnTo>
                    <a:lnTo>
                      <a:pt x="102" y="618"/>
                    </a:lnTo>
                    <a:lnTo>
                      <a:pt x="78" y="606"/>
                    </a:lnTo>
                    <a:lnTo>
                      <a:pt x="60" y="600"/>
                    </a:lnTo>
                    <a:lnTo>
                      <a:pt x="42" y="588"/>
                    </a:lnTo>
                    <a:lnTo>
                      <a:pt x="30" y="582"/>
                    </a:lnTo>
                    <a:lnTo>
                      <a:pt x="0" y="582"/>
                    </a:lnTo>
                    <a:lnTo>
                      <a:pt x="24" y="606"/>
                    </a:lnTo>
                    <a:lnTo>
                      <a:pt x="30" y="618"/>
                    </a:lnTo>
                    <a:lnTo>
                      <a:pt x="36" y="624"/>
                    </a:lnTo>
                    <a:lnTo>
                      <a:pt x="48" y="642"/>
                    </a:lnTo>
                    <a:lnTo>
                      <a:pt x="60" y="654"/>
                    </a:lnTo>
                    <a:lnTo>
                      <a:pt x="66" y="672"/>
                    </a:lnTo>
                    <a:lnTo>
                      <a:pt x="78" y="690"/>
                    </a:lnTo>
                    <a:lnTo>
                      <a:pt x="84" y="696"/>
                    </a:lnTo>
                    <a:lnTo>
                      <a:pt x="102" y="696"/>
                    </a:lnTo>
                    <a:lnTo>
                      <a:pt x="114" y="690"/>
                    </a:lnTo>
                    <a:lnTo>
                      <a:pt x="126" y="708"/>
                    </a:lnTo>
                    <a:lnTo>
                      <a:pt x="150" y="708"/>
                    </a:lnTo>
                    <a:lnTo>
                      <a:pt x="144" y="738"/>
                    </a:lnTo>
                    <a:lnTo>
                      <a:pt x="150" y="738"/>
                    </a:lnTo>
                    <a:lnTo>
                      <a:pt x="150" y="762"/>
                    </a:lnTo>
                    <a:lnTo>
                      <a:pt x="156" y="774"/>
                    </a:lnTo>
                    <a:lnTo>
                      <a:pt x="156" y="786"/>
                    </a:lnTo>
                    <a:lnTo>
                      <a:pt x="174" y="786"/>
                    </a:lnTo>
                    <a:lnTo>
                      <a:pt x="180" y="792"/>
                    </a:lnTo>
                    <a:lnTo>
                      <a:pt x="186" y="804"/>
                    </a:lnTo>
                    <a:lnTo>
                      <a:pt x="192" y="822"/>
                    </a:lnTo>
                    <a:lnTo>
                      <a:pt x="192" y="834"/>
                    </a:lnTo>
                    <a:lnTo>
                      <a:pt x="186" y="840"/>
                    </a:lnTo>
                    <a:lnTo>
                      <a:pt x="180" y="840"/>
                    </a:lnTo>
                    <a:lnTo>
                      <a:pt x="180" y="834"/>
                    </a:lnTo>
                    <a:lnTo>
                      <a:pt x="150" y="834"/>
                    </a:lnTo>
                    <a:lnTo>
                      <a:pt x="138" y="840"/>
                    </a:lnTo>
                    <a:lnTo>
                      <a:pt x="132" y="846"/>
                    </a:lnTo>
                    <a:lnTo>
                      <a:pt x="132" y="852"/>
                    </a:lnTo>
                    <a:lnTo>
                      <a:pt x="126" y="852"/>
                    </a:lnTo>
                    <a:lnTo>
                      <a:pt x="126" y="858"/>
                    </a:lnTo>
                    <a:lnTo>
                      <a:pt x="120" y="864"/>
                    </a:lnTo>
                    <a:lnTo>
                      <a:pt x="108" y="864"/>
                    </a:lnTo>
                    <a:lnTo>
                      <a:pt x="102" y="882"/>
                    </a:lnTo>
                    <a:lnTo>
                      <a:pt x="96" y="888"/>
                    </a:lnTo>
                    <a:lnTo>
                      <a:pt x="96" y="894"/>
                    </a:lnTo>
                    <a:lnTo>
                      <a:pt x="84" y="906"/>
                    </a:lnTo>
                    <a:lnTo>
                      <a:pt x="84" y="936"/>
                    </a:lnTo>
                    <a:lnTo>
                      <a:pt x="90" y="948"/>
                    </a:lnTo>
                    <a:lnTo>
                      <a:pt x="90" y="954"/>
                    </a:lnTo>
                    <a:lnTo>
                      <a:pt x="96" y="948"/>
                    </a:lnTo>
                    <a:lnTo>
                      <a:pt x="108" y="948"/>
                    </a:lnTo>
                    <a:lnTo>
                      <a:pt x="114" y="942"/>
                    </a:lnTo>
                    <a:lnTo>
                      <a:pt x="120" y="942"/>
                    </a:lnTo>
                    <a:lnTo>
                      <a:pt x="126" y="948"/>
                    </a:lnTo>
                    <a:lnTo>
                      <a:pt x="138" y="948"/>
                    </a:lnTo>
                    <a:lnTo>
                      <a:pt x="150" y="954"/>
                    </a:lnTo>
                    <a:lnTo>
                      <a:pt x="174" y="954"/>
                    </a:lnTo>
                    <a:lnTo>
                      <a:pt x="210" y="936"/>
                    </a:lnTo>
                    <a:lnTo>
                      <a:pt x="216" y="930"/>
                    </a:lnTo>
                    <a:lnTo>
                      <a:pt x="222" y="930"/>
                    </a:lnTo>
                    <a:lnTo>
                      <a:pt x="234" y="936"/>
                    </a:lnTo>
                    <a:lnTo>
                      <a:pt x="276" y="936"/>
                    </a:lnTo>
                    <a:lnTo>
                      <a:pt x="288" y="930"/>
                    </a:lnTo>
                    <a:lnTo>
                      <a:pt x="300" y="930"/>
                    </a:lnTo>
                    <a:lnTo>
                      <a:pt x="306" y="924"/>
                    </a:lnTo>
                    <a:lnTo>
                      <a:pt x="312" y="924"/>
                    </a:lnTo>
                    <a:lnTo>
                      <a:pt x="348" y="930"/>
                    </a:lnTo>
                    <a:lnTo>
                      <a:pt x="354" y="924"/>
                    </a:lnTo>
                    <a:lnTo>
                      <a:pt x="366" y="918"/>
                    </a:lnTo>
                    <a:lnTo>
                      <a:pt x="372" y="912"/>
                    </a:lnTo>
                    <a:lnTo>
                      <a:pt x="384" y="912"/>
                    </a:lnTo>
                    <a:lnTo>
                      <a:pt x="396" y="918"/>
                    </a:lnTo>
                    <a:lnTo>
                      <a:pt x="408" y="930"/>
                    </a:lnTo>
                    <a:lnTo>
                      <a:pt x="432" y="978"/>
                    </a:lnTo>
                    <a:lnTo>
                      <a:pt x="444" y="984"/>
                    </a:lnTo>
                    <a:lnTo>
                      <a:pt x="450" y="990"/>
                    </a:lnTo>
                    <a:lnTo>
                      <a:pt x="468" y="996"/>
                    </a:lnTo>
                    <a:lnTo>
                      <a:pt x="486" y="996"/>
                    </a:lnTo>
                    <a:lnTo>
                      <a:pt x="522" y="1008"/>
                    </a:lnTo>
                    <a:lnTo>
                      <a:pt x="540" y="1044"/>
                    </a:lnTo>
                    <a:lnTo>
                      <a:pt x="552" y="1056"/>
                    </a:lnTo>
                    <a:lnTo>
                      <a:pt x="570" y="1056"/>
                    </a:lnTo>
                    <a:lnTo>
                      <a:pt x="588" y="1050"/>
                    </a:lnTo>
                    <a:lnTo>
                      <a:pt x="582" y="1044"/>
                    </a:lnTo>
                    <a:lnTo>
                      <a:pt x="582" y="1032"/>
                    </a:lnTo>
                    <a:lnTo>
                      <a:pt x="594" y="1020"/>
                    </a:lnTo>
                    <a:lnTo>
                      <a:pt x="606" y="1020"/>
                    </a:lnTo>
                    <a:lnTo>
                      <a:pt x="618" y="1026"/>
                    </a:lnTo>
                    <a:lnTo>
                      <a:pt x="624" y="1032"/>
                    </a:lnTo>
                    <a:lnTo>
                      <a:pt x="648" y="1020"/>
                    </a:lnTo>
                    <a:lnTo>
                      <a:pt x="648" y="1026"/>
                    </a:lnTo>
                    <a:lnTo>
                      <a:pt x="654" y="1032"/>
                    </a:lnTo>
                    <a:lnTo>
                      <a:pt x="678" y="1032"/>
                    </a:lnTo>
                    <a:lnTo>
                      <a:pt x="690" y="1020"/>
                    </a:lnTo>
                    <a:lnTo>
                      <a:pt x="702" y="1014"/>
                    </a:lnTo>
                    <a:lnTo>
                      <a:pt x="708" y="1014"/>
                    </a:lnTo>
                    <a:lnTo>
                      <a:pt x="708" y="1026"/>
                    </a:lnTo>
                    <a:lnTo>
                      <a:pt x="714" y="1032"/>
                    </a:lnTo>
                    <a:lnTo>
                      <a:pt x="732" y="1032"/>
                    </a:lnTo>
                    <a:lnTo>
                      <a:pt x="738" y="1026"/>
                    </a:lnTo>
                    <a:lnTo>
                      <a:pt x="750" y="1020"/>
                    </a:lnTo>
                    <a:lnTo>
                      <a:pt x="750" y="996"/>
                    </a:lnTo>
                    <a:lnTo>
                      <a:pt x="744" y="990"/>
                    </a:lnTo>
                    <a:lnTo>
                      <a:pt x="738" y="978"/>
                    </a:lnTo>
                    <a:lnTo>
                      <a:pt x="714" y="936"/>
                    </a:lnTo>
                    <a:lnTo>
                      <a:pt x="714" y="912"/>
                    </a:lnTo>
                    <a:lnTo>
                      <a:pt x="690" y="912"/>
                    </a:lnTo>
                    <a:lnTo>
                      <a:pt x="678" y="900"/>
                    </a:lnTo>
                    <a:lnTo>
                      <a:pt x="672" y="888"/>
                    </a:lnTo>
                    <a:lnTo>
                      <a:pt x="666" y="882"/>
                    </a:lnTo>
                    <a:lnTo>
                      <a:pt x="672" y="852"/>
                    </a:lnTo>
                    <a:lnTo>
                      <a:pt x="672" y="834"/>
                    </a:lnTo>
                    <a:lnTo>
                      <a:pt x="642" y="840"/>
                    </a:lnTo>
                    <a:lnTo>
                      <a:pt x="636" y="840"/>
                    </a:lnTo>
                    <a:lnTo>
                      <a:pt x="624" y="834"/>
                    </a:lnTo>
                    <a:lnTo>
                      <a:pt x="618" y="828"/>
                    </a:lnTo>
                    <a:lnTo>
                      <a:pt x="618" y="804"/>
                    </a:lnTo>
                    <a:lnTo>
                      <a:pt x="624" y="792"/>
                    </a:lnTo>
                    <a:lnTo>
                      <a:pt x="636" y="780"/>
                    </a:lnTo>
                    <a:lnTo>
                      <a:pt x="642" y="768"/>
                    </a:lnTo>
                    <a:lnTo>
                      <a:pt x="648" y="762"/>
                    </a:lnTo>
                    <a:lnTo>
                      <a:pt x="654" y="750"/>
                    </a:lnTo>
                    <a:lnTo>
                      <a:pt x="654" y="744"/>
                    </a:lnTo>
                    <a:lnTo>
                      <a:pt x="666" y="732"/>
                    </a:lnTo>
                    <a:lnTo>
                      <a:pt x="678" y="726"/>
                    </a:lnTo>
                    <a:lnTo>
                      <a:pt x="684" y="726"/>
                    </a:lnTo>
                    <a:lnTo>
                      <a:pt x="690" y="732"/>
                    </a:lnTo>
                    <a:lnTo>
                      <a:pt x="690" y="744"/>
                    </a:lnTo>
                    <a:lnTo>
                      <a:pt x="696" y="750"/>
                    </a:lnTo>
                    <a:lnTo>
                      <a:pt x="702" y="750"/>
                    </a:lnTo>
                    <a:lnTo>
                      <a:pt x="726" y="738"/>
                    </a:lnTo>
                    <a:lnTo>
                      <a:pt x="732" y="732"/>
                    </a:lnTo>
                    <a:lnTo>
                      <a:pt x="738" y="738"/>
                    </a:lnTo>
                    <a:lnTo>
                      <a:pt x="756" y="738"/>
                    </a:lnTo>
                    <a:lnTo>
                      <a:pt x="762" y="732"/>
                    </a:lnTo>
                    <a:lnTo>
                      <a:pt x="768" y="720"/>
                    </a:lnTo>
                    <a:lnTo>
                      <a:pt x="774" y="714"/>
                    </a:lnTo>
                    <a:lnTo>
                      <a:pt x="774" y="708"/>
                    </a:lnTo>
                    <a:lnTo>
                      <a:pt x="792" y="696"/>
                    </a:lnTo>
                    <a:lnTo>
                      <a:pt x="792" y="678"/>
                    </a:lnTo>
                    <a:lnTo>
                      <a:pt x="798" y="672"/>
                    </a:lnTo>
                    <a:lnTo>
                      <a:pt x="798" y="666"/>
                    </a:lnTo>
                    <a:lnTo>
                      <a:pt x="804" y="660"/>
                    </a:lnTo>
                    <a:lnTo>
                      <a:pt x="828" y="648"/>
                    </a:lnTo>
                    <a:lnTo>
                      <a:pt x="840" y="636"/>
                    </a:lnTo>
                    <a:lnTo>
                      <a:pt x="846" y="618"/>
                    </a:lnTo>
                    <a:lnTo>
                      <a:pt x="846" y="606"/>
                    </a:lnTo>
                    <a:lnTo>
                      <a:pt x="852" y="588"/>
                    </a:lnTo>
                    <a:lnTo>
                      <a:pt x="852" y="576"/>
                    </a:lnTo>
                    <a:lnTo>
                      <a:pt x="858" y="570"/>
                    </a:lnTo>
                    <a:lnTo>
                      <a:pt x="870" y="564"/>
                    </a:lnTo>
                    <a:lnTo>
                      <a:pt x="876" y="558"/>
                    </a:lnTo>
                    <a:lnTo>
                      <a:pt x="888" y="558"/>
                    </a:lnTo>
                    <a:lnTo>
                      <a:pt x="870" y="534"/>
                    </a:lnTo>
                    <a:lnTo>
                      <a:pt x="894" y="498"/>
                    </a:lnTo>
                    <a:lnTo>
                      <a:pt x="924" y="480"/>
                    </a:lnTo>
                    <a:lnTo>
                      <a:pt x="924" y="474"/>
                    </a:lnTo>
                    <a:lnTo>
                      <a:pt x="912" y="462"/>
                    </a:lnTo>
                    <a:lnTo>
                      <a:pt x="906" y="450"/>
                    </a:lnTo>
                    <a:lnTo>
                      <a:pt x="906" y="414"/>
                    </a:lnTo>
                    <a:lnTo>
                      <a:pt x="912" y="408"/>
                    </a:lnTo>
                    <a:lnTo>
                      <a:pt x="924" y="408"/>
                    </a:lnTo>
                    <a:lnTo>
                      <a:pt x="948" y="396"/>
                    </a:lnTo>
                    <a:lnTo>
                      <a:pt x="954" y="390"/>
                    </a:lnTo>
                    <a:lnTo>
                      <a:pt x="954" y="384"/>
                    </a:lnTo>
                    <a:lnTo>
                      <a:pt x="948" y="378"/>
                    </a:lnTo>
                    <a:lnTo>
                      <a:pt x="936" y="372"/>
                    </a:lnTo>
                    <a:lnTo>
                      <a:pt x="900" y="372"/>
                    </a:lnTo>
                    <a:lnTo>
                      <a:pt x="894" y="336"/>
                    </a:lnTo>
                    <a:lnTo>
                      <a:pt x="876" y="336"/>
                    </a:lnTo>
                    <a:lnTo>
                      <a:pt x="864" y="318"/>
                    </a:lnTo>
                    <a:lnTo>
                      <a:pt x="846" y="318"/>
                    </a:lnTo>
                    <a:lnTo>
                      <a:pt x="846" y="306"/>
                    </a:lnTo>
                    <a:lnTo>
                      <a:pt x="852" y="294"/>
                    </a:lnTo>
                    <a:lnTo>
                      <a:pt x="852" y="288"/>
                    </a:lnTo>
                    <a:lnTo>
                      <a:pt x="846" y="288"/>
                    </a:lnTo>
                    <a:lnTo>
                      <a:pt x="834" y="276"/>
                    </a:lnTo>
                    <a:lnTo>
                      <a:pt x="834" y="270"/>
                    </a:lnTo>
                    <a:lnTo>
                      <a:pt x="840" y="264"/>
                    </a:lnTo>
                    <a:lnTo>
                      <a:pt x="846" y="252"/>
                    </a:lnTo>
                    <a:lnTo>
                      <a:pt x="852" y="246"/>
                    </a:lnTo>
                    <a:lnTo>
                      <a:pt x="822" y="240"/>
                    </a:lnTo>
                    <a:lnTo>
                      <a:pt x="828" y="228"/>
                    </a:lnTo>
                    <a:lnTo>
                      <a:pt x="804" y="210"/>
                    </a:lnTo>
                    <a:lnTo>
                      <a:pt x="804" y="204"/>
                    </a:lnTo>
                    <a:lnTo>
                      <a:pt x="810" y="192"/>
                    </a:lnTo>
                    <a:lnTo>
                      <a:pt x="834" y="180"/>
                    </a:lnTo>
                    <a:lnTo>
                      <a:pt x="876" y="180"/>
                    </a:lnTo>
                    <a:lnTo>
                      <a:pt x="894" y="186"/>
                    </a:lnTo>
                    <a:lnTo>
                      <a:pt x="912" y="186"/>
                    </a:lnTo>
                    <a:lnTo>
                      <a:pt x="918" y="192"/>
                    </a:lnTo>
                    <a:lnTo>
                      <a:pt x="918" y="204"/>
                    </a:lnTo>
                    <a:lnTo>
                      <a:pt x="930" y="204"/>
                    </a:lnTo>
                    <a:lnTo>
                      <a:pt x="942" y="198"/>
                    </a:lnTo>
                    <a:lnTo>
                      <a:pt x="948" y="192"/>
                    </a:lnTo>
                    <a:lnTo>
                      <a:pt x="960" y="186"/>
                    </a:lnTo>
                    <a:lnTo>
                      <a:pt x="966" y="180"/>
                    </a:lnTo>
                    <a:lnTo>
                      <a:pt x="972" y="186"/>
                    </a:lnTo>
                    <a:lnTo>
                      <a:pt x="978" y="180"/>
                    </a:lnTo>
                    <a:lnTo>
                      <a:pt x="1002" y="180"/>
                    </a:lnTo>
                    <a:lnTo>
                      <a:pt x="1002" y="162"/>
                    </a:lnTo>
                    <a:lnTo>
                      <a:pt x="1026" y="156"/>
                    </a:lnTo>
                    <a:lnTo>
                      <a:pt x="1050" y="120"/>
                    </a:lnTo>
                    <a:lnTo>
                      <a:pt x="1008" y="12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1" name="Parcel Islands" descr="© INSCALE GmbH, 18.06.2010"/>
              <p:cNvSpPr>
                <a:spLocks noEditPoints="1"/>
              </p:cNvSpPr>
              <p:nvPr/>
            </p:nvSpPr>
            <p:spPr bwMode="auto">
              <a:xfrm>
                <a:off x="4656" y="1954"/>
                <a:ext cx="24" cy="16"/>
              </a:xfrm>
              <a:custGeom>
                <a:avLst/>
                <a:gdLst>
                  <a:gd name="T0" fmla="*/ 2147483647 w 96"/>
                  <a:gd name="T1" fmla="*/ 2147483647 h 66"/>
                  <a:gd name="T2" fmla="*/ 2147483647 w 96"/>
                  <a:gd name="T3" fmla="*/ 2147483647 h 66"/>
                  <a:gd name="T4" fmla="*/ 0 w 96"/>
                  <a:gd name="T5" fmla="*/ 2147483647 h 66"/>
                  <a:gd name="T6" fmla="*/ 0 w 96"/>
                  <a:gd name="T7" fmla="*/ 2147483647 h 66"/>
                  <a:gd name="T8" fmla="*/ 2147483647 w 96"/>
                  <a:gd name="T9" fmla="*/ 2147483647 h 66"/>
                  <a:gd name="T10" fmla="*/ 2147483647 w 96"/>
                  <a:gd name="T11" fmla="*/ 2147483647 h 66"/>
                  <a:gd name="T12" fmla="*/ 2147483647 w 96"/>
                  <a:gd name="T13" fmla="*/ 2147483647 h 66"/>
                  <a:gd name="T14" fmla="*/ 2147483647 w 96"/>
                  <a:gd name="T15" fmla="*/ 2147483647 h 66"/>
                  <a:gd name="T16" fmla="*/ 2147483647 w 96"/>
                  <a:gd name="T17" fmla="*/ 2147483647 h 66"/>
                  <a:gd name="T18" fmla="*/ 2147483647 w 96"/>
                  <a:gd name="T19" fmla="*/ 0 h 66"/>
                  <a:gd name="T20" fmla="*/ 2147483647 w 96"/>
                  <a:gd name="T21" fmla="*/ 2147483647 h 66"/>
                  <a:gd name="T22" fmla="*/ 2147483647 w 96"/>
                  <a:gd name="T23" fmla="*/ 2147483647 h 66"/>
                  <a:gd name="T24" fmla="*/ 2147483647 w 96"/>
                  <a:gd name="T25" fmla="*/ 2147483647 h 66"/>
                  <a:gd name="T26" fmla="*/ 2147483647 w 96"/>
                  <a:gd name="T27" fmla="*/ 2147483647 h 66"/>
                  <a:gd name="T28" fmla="*/ 2147483647 w 96"/>
                  <a:gd name="T29" fmla="*/ 0 h 66"/>
                  <a:gd name="T30" fmla="*/ 2147483647 w 96"/>
                  <a:gd name="T31" fmla="*/ 0 h 66"/>
                  <a:gd name="T32" fmla="*/ 2147483647 w 96"/>
                  <a:gd name="T33" fmla="*/ 2147483647 h 66"/>
                  <a:gd name="T34" fmla="*/ 2147483647 w 96"/>
                  <a:gd name="T35" fmla="*/ 2147483647 h 66"/>
                  <a:gd name="T36" fmla="*/ 2147483647 w 96"/>
                  <a:gd name="T37" fmla="*/ 2147483647 h 66"/>
                  <a:gd name="T38" fmla="*/ 2147483647 w 96"/>
                  <a:gd name="T39" fmla="*/ 2147483647 h 66"/>
                  <a:gd name="T40" fmla="*/ 2147483647 w 96"/>
                  <a:gd name="T41" fmla="*/ 2147483647 h 66"/>
                  <a:gd name="T42" fmla="*/ 2147483647 w 96"/>
                  <a:gd name="T43" fmla="*/ 2147483647 h 66"/>
                  <a:gd name="T44" fmla="*/ 2147483647 w 96"/>
                  <a:gd name="T45" fmla="*/ 2147483647 h 6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6"/>
                  <a:gd name="T70" fmla="*/ 0 h 66"/>
                  <a:gd name="T71" fmla="*/ 96 w 96"/>
                  <a:gd name="T72" fmla="*/ 66 h 6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6" h="66">
                    <a:moveTo>
                      <a:pt x="12" y="42"/>
                    </a:moveTo>
                    <a:lnTo>
                      <a:pt x="6" y="42"/>
                    </a:lnTo>
                    <a:lnTo>
                      <a:pt x="0" y="48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12" y="42"/>
                    </a:lnTo>
                    <a:close/>
                    <a:moveTo>
                      <a:pt x="42" y="0"/>
                    </a:moveTo>
                    <a:lnTo>
                      <a:pt x="42" y="18"/>
                    </a:lnTo>
                    <a:lnTo>
                      <a:pt x="54" y="30"/>
                    </a:lnTo>
                    <a:lnTo>
                      <a:pt x="60" y="30"/>
                    </a:lnTo>
                    <a:lnTo>
                      <a:pt x="72" y="24"/>
                    </a:lnTo>
                    <a:lnTo>
                      <a:pt x="48" y="0"/>
                    </a:lnTo>
                    <a:lnTo>
                      <a:pt x="42" y="0"/>
                    </a:lnTo>
                    <a:close/>
                    <a:moveTo>
                      <a:pt x="96" y="36"/>
                    </a:moveTo>
                    <a:lnTo>
                      <a:pt x="78" y="36"/>
                    </a:lnTo>
                    <a:lnTo>
                      <a:pt x="72" y="42"/>
                    </a:lnTo>
                    <a:lnTo>
                      <a:pt x="72" y="54"/>
                    </a:lnTo>
                    <a:lnTo>
                      <a:pt x="84" y="60"/>
                    </a:lnTo>
                    <a:lnTo>
                      <a:pt x="96" y="48"/>
                    </a:lnTo>
                    <a:lnTo>
                      <a:pt x="96" y="3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2" name="Nepal" descr="© INSCALE GmbH, 18.06.2010"/>
              <p:cNvSpPr>
                <a:spLocks/>
              </p:cNvSpPr>
              <p:nvPr/>
            </p:nvSpPr>
            <p:spPr bwMode="auto">
              <a:xfrm>
                <a:off x="4064" y="1682"/>
                <a:ext cx="150" cy="84"/>
              </a:xfrm>
              <a:custGeom>
                <a:avLst/>
                <a:gdLst>
                  <a:gd name="T0" fmla="*/ 2147483647 w 588"/>
                  <a:gd name="T1" fmla="*/ 2147483647 h 330"/>
                  <a:gd name="T2" fmla="*/ 2147483647 w 588"/>
                  <a:gd name="T3" fmla="*/ 2147483647 h 330"/>
                  <a:gd name="T4" fmla="*/ 2147483647 w 588"/>
                  <a:gd name="T5" fmla="*/ 2147483647 h 330"/>
                  <a:gd name="T6" fmla="*/ 2147483647 w 588"/>
                  <a:gd name="T7" fmla="*/ 2147483647 h 330"/>
                  <a:gd name="T8" fmla="*/ 2147483647 w 588"/>
                  <a:gd name="T9" fmla="*/ 2147483647 h 330"/>
                  <a:gd name="T10" fmla="*/ 2147483647 w 588"/>
                  <a:gd name="T11" fmla="*/ 2147483647 h 330"/>
                  <a:gd name="T12" fmla="*/ 2147483647 w 588"/>
                  <a:gd name="T13" fmla="*/ 2147483647 h 330"/>
                  <a:gd name="T14" fmla="*/ 2147483647 w 588"/>
                  <a:gd name="T15" fmla="*/ 2147483647 h 330"/>
                  <a:gd name="T16" fmla="*/ 2147483647 w 588"/>
                  <a:gd name="T17" fmla="*/ 2147483647 h 330"/>
                  <a:gd name="T18" fmla="*/ 2147483647 w 588"/>
                  <a:gd name="T19" fmla="*/ 2147483647 h 330"/>
                  <a:gd name="T20" fmla="*/ 2147483647 w 588"/>
                  <a:gd name="T21" fmla="*/ 2147483647 h 330"/>
                  <a:gd name="T22" fmla="*/ 2147483647 w 588"/>
                  <a:gd name="T23" fmla="*/ 2147483647 h 330"/>
                  <a:gd name="T24" fmla="*/ 2147483647 w 588"/>
                  <a:gd name="T25" fmla="*/ 2147483647 h 330"/>
                  <a:gd name="T26" fmla="*/ 2147483647 w 588"/>
                  <a:gd name="T27" fmla="*/ 2147483647 h 330"/>
                  <a:gd name="T28" fmla="*/ 2147483647 w 588"/>
                  <a:gd name="T29" fmla="*/ 2147483647 h 330"/>
                  <a:gd name="T30" fmla="*/ 2147483647 w 588"/>
                  <a:gd name="T31" fmla="*/ 2147483647 h 330"/>
                  <a:gd name="T32" fmla="*/ 2147483647 w 588"/>
                  <a:gd name="T33" fmla="*/ 2147483647 h 330"/>
                  <a:gd name="T34" fmla="*/ 2147483647 w 588"/>
                  <a:gd name="T35" fmla="*/ 2147483647 h 330"/>
                  <a:gd name="T36" fmla="*/ 2147483647 w 588"/>
                  <a:gd name="T37" fmla="*/ 2147483647 h 330"/>
                  <a:gd name="T38" fmla="*/ 2147483647 w 588"/>
                  <a:gd name="T39" fmla="*/ 2147483647 h 330"/>
                  <a:gd name="T40" fmla="*/ 2147483647 w 588"/>
                  <a:gd name="T41" fmla="*/ 2147483647 h 330"/>
                  <a:gd name="T42" fmla="*/ 2147483647 w 588"/>
                  <a:gd name="T43" fmla="*/ 2147483647 h 330"/>
                  <a:gd name="T44" fmla="*/ 2147483647 w 588"/>
                  <a:gd name="T45" fmla="*/ 2147483647 h 330"/>
                  <a:gd name="T46" fmla="*/ 2147483647 w 588"/>
                  <a:gd name="T47" fmla="*/ 2147483647 h 330"/>
                  <a:gd name="T48" fmla="*/ 2147483647 w 588"/>
                  <a:gd name="T49" fmla="*/ 2147483647 h 330"/>
                  <a:gd name="T50" fmla="*/ 2147483647 w 588"/>
                  <a:gd name="T51" fmla="*/ 2147483647 h 330"/>
                  <a:gd name="T52" fmla="*/ 2147483647 w 588"/>
                  <a:gd name="T53" fmla="*/ 2147483647 h 330"/>
                  <a:gd name="T54" fmla="*/ 2147483647 w 588"/>
                  <a:gd name="T55" fmla="*/ 2147483647 h 330"/>
                  <a:gd name="T56" fmla="*/ 2147483647 w 588"/>
                  <a:gd name="T57" fmla="*/ 2147483647 h 330"/>
                  <a:gd name="T58" fmla="*/ 2147483647 w 588"/>
                  <a:gd name="T59" fmla="*/ 2147483647 h 330"/>
                  <a:gd name="T60" fmla="*/ 2147483647 w 588"/>
                  <a:gd name="T61" fmla="*/ 2147483647 h 330"/>
                  <a:gd name="T62" fmla="*/ 2147483647 w 588"/>
                  <a:gd name="T63" fmla="*/ 2147483647 h 330"/>
                  <a:gd name="T64" fmla="*/ 2147483647 w 588"/>
                  <a:gd name="T65" fmla="*/ 2147483647 h 330"/>
                  <a:gd name="T66" fmla="*/ 2147483647 w 588"/>
                  <a:gd name="T67" fmla="*/ 2147483647 h 330"/>
                  <a:gd name="T68" fmla="*/ 2147483647 w 588"/>
                  <a:gd name="T69" fmla="*/ 2147483647 h 330"/>
                  <a:gd name="T70" fmla="*/ 2147483647 w 588"/>
                  <a:gd name="T71" fmla="*/ 0 h 330"/>
                  <a:gd name="T72" fmla="*/ 2147483647 w 588"/>
                  <a:gd name="T73" fmla="*/ 2147483647 h 330"/>
                  <a:gd name="T74" fmla="*/ 2147483647 w 588"/>
                  <a:gd name="T75" fmla="*/ 2147483647 h 330"/>
                  <a:gd name="T76" fmla="*/ 2147483647 w 588"/>
                  <a:gd name="T77" fmla="*/ 2147483647 h 330"/>
                  <a:gd name="T78" fmla="*/ 2147483647 w 588"/>
                  <a:gd name="T79" fmla="*/ 2147483647 h 330"/>
                  <a:gd name="T80" fmla="*/ 2147483647 w 588"/>
                  <a:gd name="T81" fmla="*/ 2147483647 h 330"/>
                  <a:gd name="T82" fmla="*/ 2147483647 w 588"/>
                  <a:gd name="T83" fmla="*/ 2147483647 h 330"/>
                  <a:gd name="T84" fmla="*/ 0 w 588"/>
                  <a:gd name="T85" fmla="*/ 2147483647 h 330"/>
                  <a:gd name="T86" fmla="*/ 2147483647 w 588"/>
                  <a:gd name="T87" fmla="*/ 2147483647 h 330"/>
                  <a:gd name="T88" fmla="*/ 2147483647 w 588"/>
                  <a:gd name="T89" fmla="*/ 2147483647 h 330"/>
                  <a:gd name="T90" fmla="*/ 2147483647 w 588"/>
                  <a:gd name="T91" fmla="*/ 2147483647 h 330"/>
                  <a:gd name="T92" fmla="*/ 2147483647 w 588"/>
                  <a:gd name="T93" fmla="*/ 2147483647 h 330"/>
                  <a:gd name="T94" fmla="*/ 2147483647 w 588"/>
                  <a:gd name="T95" fmla="*/ 2147483647 h 330"/>
                  <a:gd name="T96" fmla="*/ 2147483647 w 588"/>
                  <a:gd name="T97" fmla="*/ 2147483647 h 330"/>
                  <a:gd name="T98" fmla="*/ 2147483647 w 588"/>
                  <a:gd name="T99" fmla="*/ 2147483647 h 330"/>
                  <a:gd name="T100" fmla="*/ 2147483647 w 588"/>
                  <a:gd name="T101" fmla="*/ 2147483647 h 330"/>
                  <a:gd name="T102" fmla="*/ 2147483647 w 588"/>
                  <a:gd name="T103" fmla="*/ 2147483647 h 330"/>
                  <a:gd name="T104" fmla="*/ 2147483647 w 588"/>
                  <a:gd name="T105" fmla="*/ 2147483647 h 330"/>
                  <a:gd name="T106" fmla="*/ 2147483647 w 588"/>
                  <a:gd name="T107" fmla="*/ 2147483647 h 330"/>
                  <a:gd name="T108" fmla="*/ 2147483647 w 588"/>
                  <a:gd name="T109" fmla="*/ 2147483647 h 33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88"/>
                  <a:gd name="T166" fmla="*/ 0 h 330"/>
                  <a:gd name="T167" fmla="*/ 588 w 588"/>
                  <a:gd name="T168" fmla="*/ 330 h 33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88" h="330">
                    <a:moveTo>
                      <a:pt x="294" y="234"/>
                    </a:moveTo>
                    <a:lnTo>
                      <a:pt x="306" y="246"/>
                    </a:lnTo>
                    <a:lnTo>
                      <a:pt x="306" y="252"/>
                    </a:lnTo>
                    <a:lnTo>
                      <a:pt x="330" y="252"/>
                    </a:lnTo>
                    <a:lnTo>
                      <a:pt x="384" y="306"/>
                    </a:lnTo>
                    <a:lnTo>
                      <a:pt x="402" y="294"/>
                    </a:lnTo>
                    <a:lnTo>
                      <a:pt x="432" y="312"/>
                    </a:lnTo>
                    <a:lnTo>
                      <a:pt x="438" y="306"/>
                    </a:lnTo>
                    <a:lnTo>
                      <a:pt x="456" y="306"/>
                    </a:lnTo>
                    <a:lnTo>
                      <a:pt x="474" y="312"/>
                    </a:lnTo>
                    <a:lnTo>
                      <a:pt x="486" y="318"/>
                    </a:lnTo>
                    <a:lnTo>
                      <a:pt x="492" y="330"/>
                    </a:lnTo>
                    <a:lnTo>
                      <a:pt x="498" y="318"/>
                    </a:lnTo>
                    <a:lnTo>
                      <a:pt x="510" y="312"/>
                    </a:lnTo>
                    <a:lnTo>
                      <a:pt x="516" y="312"/>
                    </a:lnTo>
                    <a:lnTo>
                      <a:pt x="522" y="318"/>
                    </a:lnTo>
                    <a:lnTo>
                      <a:pt x="522" y="330"/>
                    </a:lnTo>
                    <a:lnTo>
                      <a:pt x="588" y="330"/>
                    </a:lnTo>
                    <a:lnTo>
                      <a:pt x="588" y="294"/>
                    </a:lnTo>
                    <a:lnTo>
                      <a:pt x="576" y="270"/>
                    </a:lnTo>
                    <a:lnTo>
                      <a:pt x="576" y="222"/>
                    </a:lnTo>
                    <a:lnTo>
                      <a:pt x="564" y="204"/>
                    </a:lnTo>
                    <a:lnTo>
                      <a:pt x="540" y="216"/>
                    </a:lnTo>
                    <a:lnTo>
                      <a:pt x="522" y="216"/>
                    </a:lnTo>
                    <a:lnTo>
                      <a:pt x="498" y="204"/>
                    </a:lnTo>
                    <a:lnTo>
                      <a:pt x="480" y="198"/>
                    </a:lnTo>
                    <a:lnTo>
                      <a:pt x="474" y="192"/>
                    </a:lnTo>
                    <a:lnTo>
                      <a:pt x="462" y="186"/>
                    </a:lnTo>
                    <a:lnTo>
                      <a:pt x="462" y="192"/>
                    </a:lnTo>
                    <a:lnTo>
                      <a:pt x="456" y="198"/>
                    </a:lnTo>
                    <a:lnTo>
                      <a:pt x="438" y="198"/>
                    </a:lnTo>
                    <a:lnTo>
                      <a:pt x="432" y="192"/>
                    </a:lnTo>
                    <a:lnTo>
                      <a:pt x="432" y="180"/>
                    </a:lnTo>
                    <a:lnTo>
                      <a:pt x="432" y="186"/>
                    </a:lnTo>
                    <a:lnTo>
                      <a:pt x="420" y="198"/>
                    </a:lnTo>
                    <a:lnTo>
                      <a:pt x="408" y="198"/>
                    </a:lnTo>
                    <a:lnTo>
                      <a:pt x="402" y="192"/>
                    </a:lnTo>
                    <a:lnTo>
                      <a:pt x="402" y="174"/>
                    </a:lnTo>
                    <a:lnTo>
                      <a:pt x="396" y="174"/>
                    </a:lnTo>
                    <a:lnTo>
                      <a:pt x="390" y="180"/>
                    </a:lnTo>
                    <a:lnTo>
                      <a:pt x="378" y="180"/>
                    </a:lnTo>
                    <a:lnTo>
                      <a:pt x="360" y="174"/>
                    </a:lnTo>
                    <a:lnTo>
                      <a:pt x="354" y="168"/>
                    </a:lnTo>
                    <a:lnTo>
                      <a:pt x="348" y="168"/>
                    </a:lnTo>
                    <a:lnTo>
                      <a:pt x="348" y="162"/>
                    </a:lnTo>
                    <a:lnTo>
                      <a:pt x="354" y="156"/>
                    </a:lnTo>
                    <a:lnTo>
                      <a:pt x="354" y="150"/>
                    </a:lnTo>
                    <a:lnTo>
                      <a:pt x="348" y="144"/>
                    </a:lnTo>
                    <a:lnTo>
                      <a:pt x="342" y="144"/>
                    </a:lnTo>
                    <a:lnTo>
                      <a:pt x="330" y="150"/>
                    </a:lnTo>
                    <a:lnTo>
                      <a:pt x="324" y="156"/>
                    </a:lnTo>
                    <a:lnTo>
                      <a:pt x="312" y="150"/>
                    </a:lnTo>
                    <a:lnTo>
                      <a:pt x="282" y="120"/>
                    </a:lnTo>
                    <a:lnTo>
                      <a:pt x="282" y="102"/>
                    </a:lnTo>
                    <a:lnTo>
                      <a:pt x="276" y="90"/>
                    </a:lnTo>
                    <a:lnTo>
                      <a:pt x="270" y="84"/>
                    </a:lnTo>
                    <a:lnTo>
                      <a:pt x="258" y="84"/>
                    </a:lnTo>
                    <a:lnTo>
                      <a:pt x="252" y="96"/>
                    </a:lnTo>
                    <a:lnTo>
                      <a:pt x="246" y="102"/>
                    </a:lnTo>
                    <a:lnTo>
                      <a:pt x="246" y="108"/>
                    </a:lnTo>
                    <a:lnTo>
                      <a:pt x="234" y="108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22" y="78"/>
                    </a:lnTo>
                    <a:lnTo>
                      <a:pt x="216" y="72"/>
                    </a:lnTo>
                    <a:lnTo>
                      <a:pt x="210" y="60"/>
                    </a:lnTo>
                    <a:lnTo>
                      <a:pt x="168" y="54"/>
                    </a:lnTo>
                    <a:lnTo>
                      <a:pt x="150" y="36"/>
                    </a:lnTo>
                    <a:lnTo>
                      <a:pt x="138" y="30"/>
                    </a:lnTo>
                    <a:lnTo>
                      <a:pt x="132" y="18"/>
                    </a:lnTo>
                    <a:lnTo>
                      <a:pt x="120" y="6"/>
                    </a:lnTo>
                    <a:lnTo>
                      <a:pt x="108" y="0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54" y="30"/>
                    </a:lnTo>
                    <a:lnTo>
                      <a:pt x="36" y="12"/>
                    </a:lnTo>
                    <a:lnTo>
                      <a:pt x="30" y="36"/>
                    </a:lnTo>
                    <a:lnTo>
                      <a:pt x="6" y="60"/>
                    </a:lnTo>
                    <a:lnTo>
                      <a:pt x="12" y="72"/>
                    </a:lnTo>
                    <a:lnTo>
                      <a:pt x="6" y="78"/>
                    </a:lnTo>
                    <a:lnTo>
                      <a:pt x="6" y="84"/>
                    </a:lnTo>
                    <a:lnTo>
                      <a:pt x="18" y="96"/>
                    </a:lnTo>
                    <a:lnTo>
                      <a:pt x="12" y="96"/>
                    </a:lnTo>
                    <a:lnTo>
                      <a:pt x="0" y="108"/>
                    </a:lnTo>
                    <a:lnTo>
                      <a:pt x="0" y="12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60" y="168"/>
                    </a:lnTo>
                    <a:lnTo>
                      <a:pt x="84" y="168"/>
                    </a:lnTo>
                    <a:lnTo>
                      <a:pt x="96" y="186"/>
                    </a:lnTo>
                    <a:lnTo>
                      <a:pt x="138" y="204"/>
                    </a:lnTo>
                    <a:lnTo>
                      <a:pt x="150" y="204"/>
                    </a:lnTo>
                    <a:lnTo>
                      <a:pt x="156" y="210"/>
                    </a:lnTo>
                    <a:lnTo>
                      <a:pt x="162" y="222"/>
                    </a:lnTo>
                    <a:lnTo>
                      <a:pt x="168" y="228"/>
                    </a:lnTo>
                    <a:lnTo>
                      <a:pt x="186" y="228"/>
                    </a:lnTo>
                    <a:lnTo>
                      <a:pt x="192" y="222"/>
                    </a:lnTo>
                    <a:lnTo>
                      <a:pt x="204" y="222"/>
                    </a:lnTo>
                    <a:lnTo>
                      <a:pt x="204" y="234"/>
                    </a:lnTo>
                    <a:lnTo>
                      <a:pt x="210" y="240"/>
                    </a:lnTo>
                    <a:lnTo>
                      <a:pt x="234" y="240"/>
                    </a:lnTo>
                    <a:lnTo>
                      <a:pt x="240" y="246"/>
                    </a:lnTo>
                    <a:lnTo>
                      <a:pt x="246" y="258"/>
                    </a:lnTo>
                    <a:lnTo>
                      <a:pt x="258" y="246"/>
                    </a:lnTo>
                    <a:lnTo>
                      <a:pt x="276" y="246"/>
                    </a:lnTo>
                    <a:lnTo>
                      <a:pt x="282" y="252"/>
                    </a:lnTo>
                    <a:lnTo>
                      <a:pt x="282" y="258"/>
                    </a:lnTo>
                    <a:lnTo>
                      <a:pt x="282" y="240"/>
                    </a:lnTo>
                    <a:lnTo>
                      <a:pt x="288" y="234"/>
                    </a:lnTo>
                    <a:lnTo>
                      <a:pt x="294" y="23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3" name="Myanmar" descr="© INSCALE GmbH, 18.06.2010"/>
              <p:cNvSpPr>
                <a:spLocks/>
              </p:cNvSpPr>
              <p:nvPr/>
            </p:nvSpPr>
            <p:spPr bwMode="auto">
              <a:xfrm>
                <a:off x="4300" y="1722"/>
                <a:ext cx="163" cy="383"/>
              </a:xfrm>
              <a:custGeom>
                <a:avLst/>
                <a:gdLst>
                  <a:gd name="T0" fmla="*/ 2147483647 w 636"/>
                  <a:gd name="T1" fmla="*/ 2147483647 h 1500"/>
                  <a:gd name="T2" fmla="*/ 2147483647 w 636"/>
                  <a:gd name="T3" fmla="*/ 2147483647 h 1500"/>
                  <a:gd name="T4" fmla="*/ 2147483647 w 636"/>
                  <a:gd name="T5" fmla="*/ 2147483647 h 1500"/>
                  <a:gd name="T6" fmla="*/ 2147483647 w 636"/>
                  <a:gd name="T7" fmla="*/ 2147483647 h 1500"/>
                  <a:gd name="T8" fmla="*/ 2147483647 w 636"/>
                  <a:gd name="T9" fmla="*/ 2147483647 h 1500"/>
                  <a:gd name="T10" fmla="*/ 2147483647 w 636"/>
                  <a:gd name="T11" fmla="*/ 2147483647 h 1500"/>
                  <a:gd name="T12" fmla="*/ 2147483647 w 636"/>
                  <a:gd name="T13" fmla="*/ 2147483647 h 1500"/>
                  <a:gd name="T14" fmla="*/ 2147483647 w 636"/>
                  <a:gd name="T15" fmla="*/ 2147483647 h 1500"/>
                  <a:gd name="T16" fmla="*/ 2147483647 w 636"/>
                  <a:gd name="T17" fmla="*/ 2147483647 h 1500"/>
                  <a:gd name="T18" fmla="*/ 2147483647 w 636"/>
                  <a:gd name="T19" fmla="*/ 2147483647 h 1500"/>
                  <a:gd name="T20" fmla="*/ 2147483647 w 636"/>
                  <a:gd name="T21" fmla="*/ 2147483647 h 1500"/>
                  <a:gd name="T22" fmla="*/ 2147483647 w 636"/>
                  <a:gd name="T23" fmla="*/ 2147483647 h 1500"/>
                  <a:gd name="T24" fmla="*/ 2147483647 w 636"/>
                  <a:gd name="T25" fmla="*/ 2147483647 h 1500"/>
                  <a:gd name="T26" fmla="*/ 2147483647 w 636"/>
                  <a:gd name="T27" fmla="*/ 2147483647 h 1500"/>
                  <a:gd name="T28" fmla="*/ 2147483647 w 636"/>
                  <a:gd name="T29" fmla="*/ 2147483647 h 1500"/>
                  <a:gd name="T30" fmla="*/ 2147483647 w 636"/>
                  <a:gd name="T31" fmla="*/ 2147483647 h 1500"/>
                  <a:gd name="T32" fmla="*/ 2147483647 w 636"/>
                  <a:gd name="T33" fmla="*/ 2147483647 h 1500"/>
                  <a:gd name="T34" fmla="*/ 2147483647 w 636"/>
                  <a:gd name="T35" fmla="*/ 2147483647 h 1500"/>
                  <a:gd name="T36" fmla="*/ 2147483647 w 636"/>
                  <a:gd name="T37" fmla="*/ 2147483647 h 1500"/>
                  <a:gd name="T38" fmla="*/ 2147483647 w 636"/>
                  <a:gd name="T39" fmla="*/ 2147483647 h 1500"/>
                  <a:gd name="T40" fmla="*/ 2147483647 w 636"/>
                  <a:gd name="T41" fmla="*/ 2147483647 h 1500"/>
                  <a:gd name="T42" fmla="*/ 2147483647 w 636"/>
                  <a:gd name="T43" fmla="*/ 2147483647 h 1500"/>
                  <a:gd name="T44" fmla="*/ 2147483647 w 636"/>
                  <a:gd name="T45" fmla="*/ 2147483647 h 1500"/>
                  <a:gd name="T46" fmla="*/ 2147483647 w 636"/>
                  <a:gd name="T47" fmla="*/ 2147483647 h 1500"/>
                  <a:gd name="T48" fmla="*/ 2147483647 w 636"/>
                  <a:gd name="T49" fmla="*/ 2147483647 h 1500"/>
                  <a:gd name="T50" fmla="*/ 2147483647 w 636"/>
                  <a:gd name="T51" fmla="*/ 2147483647 h 1500"/>
                  <a:gd name="T52" fmla="*/ 2147483647 w 636"/>
                  <a:gd name="T53" fmla="*/ 2147483647 h 1500"/>
                  <a:gd name="T54" fmla="*/ 2147483647 w 636"/>
                  <a:gd name="T55" fmla="*/ 2147483647 h 1500"/>
                  <a:gd name="T56" fmla="*/ 2147483647 w 636"/>
                  <a:gd name="T57" fmla="*/ 2147483647 h 1500"/>
                  <a:gd name="T58" fmla="*/ 2147483647 w 636"/>
                  <a:gd name="T59" fmla="*/ 2147483647 h 1500"/>
                  <a:gd name="T60" fmla="*/ 2147483647 w 636"/>
                  <a:gd name="T61" fmla="*/ 2147483647 h 1500"/>
                  <a:gd name="T62" fmla="*/ 2147483647 w 636"/>
                  <a:gd name="T63" fmla="*/ 2147483647 h 1500"/>
                  <a:gd name="T64" fmla="*/ 2147483647 w 636"/>
                  <a:gd name="T65" fmla="*/ 2147483647 h 1500"/>
                  <a:gd name="T66" fmla="*/ 2147483647 w 636"/>
                  <a:gd name="T67" fmla="*/ 2147483647 h 1500"/>
                  <a:gd name="T68" fmla="*/ 2147483647 w 636"/>
                  <a:gd name="T69" fmla="*/ 2147483647 h 1500"/>
                  <a:gd name="T70" fmla="*/ 2147483647 w 636"/>
                  <a:gd name="T71" fmla="*/ 2147483647 h 1500"/>
                  <a:gd name="T72" fmla="*/ 2147483647 w 636"/>
                  <a:gd name="T73" fmla="*/ 2147483647 h 1500"/>
                  <a:gd name="T74" fmla="*/ 2147483647 w 636"/>
                  <a:gd name="T75" fmla="*/ 2147483647 h 1500"/>
                  <a:gd name="T76" fmla="*/ 2147483647 w 636"/>
                  <a:gd name="T77" fmla="*/ 2147483647 h 1500"/>
                  <a:gd name="T78" fmla="*/ 2147483647 w 636"/>
                  <a:gd name="T79" fmla="*/ 2147483647 h 1500"/>
                  <a:gd name="T80" fmla="*/ 2147483647 w 636"/>
                  <a:gd name="T81" fmla="*/ 2147483647 h 1500"/>
                  <a:gd name="T82" fmla="*/ 2147483647 w 636"/>
                  <a:gd name="T83" fmla="*/ 2147483647 h 1500"/>
                  <a:gd name="T84" fmla="*/ 2147483647 w 636"/>
                  <a:gd name="T85" fmla="*/ 2147483647 h 1500"/>
                  <a:gd name="T86" fmla="*/ 2147483647 w 636"/>
                  <a:gd name="T87" fmla="*/ 0 h 1500"/>
                  <a:gd name="T88" fmla="*/ 2147483647 w 636"/>
                  <a:gd name="T89" fmla="*/ 2147483647 h 1500"/>
                  <a:gd name="T90" fmla="*/ 2147483647 w 636"/>
                  <a:gd name="T91" fmla="*/ 2147483647 h 1500"/>
                  <a:gd name="T92" fmla="*/ 2147483647 w 636"/>
                  <a:gd name="T93" fmla="*/ 2147483647 h 1500"/>
                  <a:gd name="T94" fmla="*/ 2147483647 w 636"/>
                  <a:gd name="T95" fmla="*/ 2147483647 h 1500"/>
                  <a:gd name="T96" fmla="*/ 2147483647 w 636"/>
                  <a:gd name="T97" fmla="*/ 2147483647 h 1500"/>
                  <a:gd name="T98" fmla="*/ 2147483647 w 636"/>
                  <a:gd name="T99" fmla="*/ 2147483647 h 1500"/>
                  <a:gd name="T100" fmla="*/ 2147483647 w 636"/>
                  <a:gd name="T101" fmla="*/ 2147483647 h 1500"/>
                  <a:gd name="T102" fmla="*/ 2147483647 w 636"/>
                  <a:gd name="T103" fmla="*/ 2147483647 h 1500"/>
                  <a:gd name="T104" fmla="*/ 2147483647 w 636"/>
                  <a:gd name="T105" fmla="*/ 2147483647 h 1500"/>
                  <a:gd name="T106" fmla="*/ 2147483647 w 636"/>
                  <a:gd name="T107" fmla="*/ 2147483647 h 1500"/>
                  <a:gd name="T108" fmla="*/ 2147483647 w 636"/>
                  <a:gd name="T109" fmla="*/ 2147483647 h 15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36"/>
                  <a:gd name="T166" fmla="*/ 0 h 1500"/>
                  <a:gd name="T167" fmla="*/ 636 w 636"/>
                  <a:gd name="T168" fmla="*/ 1500 h 150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36" h="1500">
                    <a:moveTo>
                      <a:pt x="0" y="588"/>
                    </a:moveTo>
                    <a:lnTo>
                      <a:pt x="18" y="588"/>
                    </a:lnTo>
                    <a:lnTo>
                      <a:pt x="12" y="630"/>
                    </a:lnTo>
                    <a:lnTo>
                      <a:pt x="18" y="630"/>
                    </a:lnTo>
                    <a:lnTo>
                      <a:pt x="24" y="636"/>
                    </a:lnTo>
                    <a:lnTo>
                      <a:pt x="42" y="642"/>
                    </a:lnTo>
                    <a:lnTo>
                      <a:pt x="54" y="648"/>
                    </a:lnTo>
                    <a:lnTo>
                      <a:pt x="72" y="666"/>
                    </a:lnTo>
                    <a:lnTo>
                      <a:pt x="84" y="690"/>
                    </a:lnTo>
                    <a:lnTo>
                      <a:pt x="90" y="696"/>
                    </a:lnTo>
                    <a:lnTo>
                      <a:pt x="90" y="702"/>
                    </a:lnTo>
                    <a:lnTo>
                      <a:pt x="126" y="696"/>
                    </a:lnTo>
                    <a:lnTo>
                      <a:pt x="102" y="738"/>
                    </a:lnTo>
                    <a:lnTo>
                      <a:pt x="108" y="738"/>
                    </a:lnTo>
                    <a:lnTo>
                      <a:pt x="114" y="744"/>
                    </a:lnTo>
                    <a:lnTo>
                      <a:pt x="126" y="744"/>
                    </a:lnTo>
                    <a:lnTo>
                      <a:pt x="144" y="750"/>
                    </a:lnTo>
                    <a:lnTo>
                      <a:pt x="156" y="762"/>
                    </a:lnTo>
                    <a:lnTo>
                      <a:pt x="168" y="768"/>
                    </a:lnTo>
                    <a:lnTo>
                      <a:pt x="174" y="780"/>
                    </a:lnTo>
                    <a:lnTo>
                      <a:pt x="186" y="792"/>
                    </a:lnTo>
                    <a:lnTo>
                      <a:pt x="192" y="804"/>
                    </a:lnTo>
                    <a:lnTo>
                      <a:pt x="192" y="822"/>
                    </a:lnTo>
                    <a:lnTo>
                      <a:pt x="198" y="834"/>
                    </a:lnTo>
                    <a:lnTo>
                      <a:pt x="198" y="840"/>
                    </a:lnTo>
                    <a:lnTo>
                      <a:pt x="204" y="846"/>
                    </a:lnTo>
                    <a:lnTo>
                      <a:pt x="210" y="858"/>
                    </a:lnTo>
                    <a:lnTo>
                      <a:pt x="222" y="870"/>
                    </a:lnTo>
                    <a:lnTo>
                      <a:pt x="210" y="888"/>
                    </a:lnTo>
                    <a:lnTo>
                      <a:pt x="216" y="978"/>
                    </a:lnTo>
                    <a:lnTo>
                      <a:pt x="204" y="990"/>
                    </a:lnTo>
                    <a:lnTo>
                      <a:pt x="204" y="1002"/>
                    </a:lnTo>
                    <a:lnTo>
                      <a:pt x="222" y="1020"/>
                    </a:lnTo>
                    <a:lnTo>
                      <a:pt x="234" y="1020"/>
                    </a:lnTo>
                    <a:lnTo>
                      <a:pt x="246" y="1014"/>
                    </a:lnTo>
                    <a:lnTo>
                      <a:pt x="252" y="1008"/>
                    </a:lnTo>
                    <a:lnTo>
                      <a:pt x="258" y="1014"/>
                    </a:lnTo>
                    <a:lnTo>
                      <a:pt x="258" y="1020"/>
                    </a:lnTo>
                    <a:lnTo>
                      <a:pt x="276" y="1020"/>
                    </a:lnTo>
                    <a:lnTo>
                      <a:pt x="282" y="1014"/>
                    </a:lnTo>
                    <a:lnTo>
                      <a:pt x="294" y="1008"/>
                    </a:lnTo>
                    <a:lnTo>
                      <a:pt x="300" y="996"/>
                    </a:lnTo>
                    <a:lnTo>
                      <a:pt x="306" y="990"/>
                    </a:lnTo>
                    <a:lnTo>
                      <a:pt x="312" y="978"/>
                    </a:lnTo>
                    <a:lnTo>
                      <a:pt x="324" y="978"/>
                    </a:lnTo>
                    <a:lnTo>
                      <a:pt x="360" y="960"/>
                    </a:lnTo>
                    <a:lnTo>
                      <a:pt x="366" y="954"/>
                    </a:lnTo>
                    <a:lnTo>
                      <a:pt x="366" y="900"/>
                    </a:lnTo>
                    <a:lnTo>
                      <a:pt x="372" y="894"/>
                    </a:lnTo>
                    <a:lnTo>
                      <a:pt x="378" y="894"/>
                    </a:lnTo>
                    <a:lnTo>
                      <a:pt x="396" y="912"/>
                    </a:lnTo>
                    <a:lnTo>
                      <a:pt x="402" y="924"/>
                    </a:lnTo>
                    <a:lnTo>
                      <a:pt x="402" y="954"/>
                    </a:lnTo>
                    <a:lnTo>
                      <a:pt x="408" y="954"/>
                    </a:lnTo>
                    <a:lnTo>
                      <a:pt x="426" y="972"/>
                    </a:lnTo>
                    <a:lnTo>
                      <a:pt x="432" y="984"/>
                    </a:lnTo>
                    <a:lnTo>
                      <a:pt x="444" y="1014"/>
                    </a:lnTo>
                    <a:lnTo>
                      <a:pt x="450" y="1050"/>
                    </a:lnTo>
                    <a:lnTo>
                      <a:pt x="450" y="1074"/>
                    </a:lnTo>
                    <a:lnTo>
                      <a:pt x="456" y="1092"/>
                    </a:lnTo>
                    <a:lnTo>
                      <a:pt x="456" y="1128"/>
                    </a:lnTo>
                    <a:lnTo>
                      <a:pt x="462" y="1134"/>
                    </a:lnTo>
                    <a:lnTo>
                      <a:pt x="480" y="1170"/>
                    </a:lnTo>
                    <a:lnTo>
                      <a:pt x="486" y="1176"/>
                    </a:lnTo>
                    <a:lnTo>
                      <a:pt x="486" y="1182"/>
                    </a:lnTo>
                    <a:lnTo>
                      <a:pt x="528" y="1272"/>
                    </a:lnTo>
                    <a:lnTo>
                      <a:pt x="540" y="1320"/>
                    </a:lnTo>
                    <a:lnTo>
                      <a:pt x="522" y="1320"/>
                    </a:lnTo>
                    <a:lnTo>
                      <a:pt x="516" y="1326"/>
                    </a:lnTo>
                    <a:lnTo>
                      <a:pt x="516" y="1350"/>
                    </a:lnTo>
                    <a:lnTo>
                      <a:pt x="510" y="1362"/>
                    </a:lnTo>
                    <a:lnTo>
                      <a:pt x="510" y="1374"/>
                    </a:lnTo>
                    <a:lnTo>
                      <a:pt x="552" y="1362"/>
                    </a:lnTo>
                    <a:lnTo>
                      <a:pt x="540" y="1416"/>
                    </a:lnTo>
                    <a:lnTo>
                      <a:pt x="540" y="1428"/>
                    </a:lnTo>
                    <a:lnTo>
                      <a:pt x="534" y="1440"/>
                    </a:lnTo>
                    <a:lnTo>
                      <a:pt x="534" y="1464"/>
                    </a:lnTo>
                    <a:lnTo>
                      <a:pt x="540" y="1482"/>
                    </a:lnTo>
                    <a:lnTo>
                      <a:pt x="540" y="1488"/>
                    </a:lnTo>
                    <a:lnTo>
                      <a:pt x="546" y="1500"/>
                    </a:lnTo>
                    <a:lnTo>
                      <a:pt x="552" y="1488"/>
                    </a:lnTo>
                    <a:lnTo>
                      <a:pt x="558" y="1482"/>
                    </a:lnTo>
                    <a:lnTo>
                      <a:pt x="564" y="1470"/>
                    </a:lnTo>
                    <a:lnTo>
                      <a:pt x="564" y="1458"/>
                    </a:lnTo>
                    <a:lnTo>
                      <a:pt x="558" y="1452"/>
                    </a:lnTo>
                    <a:lnTo>
                      <a:pt x="558" y="1440"/>
                    </a:lnTo>
                    <a:lnTo>
                      <a:pt x="576" y="1422"/>
                    </a:lnTo>
                    <a:lnTo>
                      <a:pt x="594" y="1386"/>
                    </a:lnTo>
                    <a:lnTo>
                      <a:pt x="594" y="1368"/>
                    </a:lnTo>
                    <a:lnTo>
                      <a:pt x="600" y="1356"/>
                    </a:lnTo>
                    <a:lnTo>
                      <a:pt x="600" y="1326"/>
                    </a:lnTo>
                    <a:lnTo>
                      <a:pt x="594" y="1314"/>
                    </a:lnTo>
                    <a:lnTo>
                      <a:pt x="594" y="1290"/>
                    </a:lnTo>
                    <a:lnTo>
                      <a:pt x="570" y="1266"/>
                    </a:lnTo>
                    <a:lnTo>
                      <a:pt x="570" y="1242"/>
                    </a:lnTo>
                    <a:lnTo>
                      <a:pt x="564" y="1224"/>
                    </a:lnTo>
                    <a:lnTo>
                      <a:pt x="564" y="1194"/>
                    </a:lnTo>
                    <a:lnTo>
                      <a:pt x="558" y="1182"/>
                    </a:lnTo>
                    <a:lnTo>
                      <a:pt x="516" y="1140"/>
                    </a:lnTo>
                    <a:lnTo>
                      <a:pt x="510" y="1128"/>
                    </a:lnTo>
                    <a:lnTo>
                      <a:pt x="504" y="1122"/>
                    </a:lnTo>
                    <a:lnTo>
                      <a:pt x="498" y="1110"/>
                    </a:lnTo>
                    <a:lnTo>
                      <a:pt x="492" y="1104"/>
                    </a:lnTo>
                    <a:lnTo>
                      <a:pt x="492" y="1098"/>
                    </a:lnTo>
                    <a:lnTo>
                      <a:pt x="486" y="1092"/>
                    </a:lnTo>
                    <a:lnTo>
                      <a:pt x="504" y="1056"/>
                    </a:lnTo>
                    <a:lnTo>
                      <a:pt x="510" y="1050"/>
                    </a:lnTo>
                    <a:lnTo>
                      <a:pt x="516" y="1038"/>
                    </a:lnTo>
                    <a:lnTo>
                      <a:pt x="516" y="1014"/>
                    </a:lnTo>
                    <a:lnTo>
                      <a:pt x="510" y="1002"/>
                    </a:lnTo>
                    <a:lnTo>
                      <a:pt x="522" y="1002"/>
                    </a:lnTo>
                    <a:lnTo>
                      <a:pt x="528" y="996"/>
                    </a:lnTo>
                    <a:lnTo>
                      <a:pt x="528" y="978"/>
                    </a:lnTo>
                    <a:lnTo>
                      <a:pt x="522" y="972"/>
                    </a:lnTo>
                    <a:lnTo>
                      <a:pt x="516" y="978"/>
                    </a:lnTo>
                    <a:lnTo>
                      <a:pt x="510" y="978"/>
                    </a:lnTo>
                    <a:lnTo>
                      <a:pt x="504" y="972"/>
                    </a:lnTo>
                    <a:lnTo>
                      <a:pt x="498" y="960"/>
                    </a:lnTo>
                    <a:lnTo>
                      <a:pt x="498" y="942"/>
                    </a:lnTo>
                    <a:lnTo>
                      <a:pt x="504" y="942"/>
                    </a:lnTo>
                    <a:lnTo>
                      <a:pt x="504" y="936"/>
                    </a:lnTo>
                    <a:lnTo>
                      <a:pt x="498" y="930"/>
                    </a:lnTo>
                    <a:lnTo>
                      <a:pt x="486" y="924"/>
                    </a:lnTo>
                    <a:lnTo>
                      <a:pt x="474" y="912"/>
                    </a:lnTo>
                    <a:lnTo>
                      <a:pt x="462" y="906"/>
                    </a:lnTo>
                    <a:lnTo>
                      <a:pt x="444" y="888"/>
                    </a:lnTo>
                    <a:lnTo>
                      <a:pt x="438" y="876"/>
                    </a:lnTo>
                    <a:lnTo>
                      <a:pt x="438" y="870"/>
                    </a:lnTo>
                    <a:lnTo>
                      <a:pt x="432" y="870"/>
                    </a:lnTo>
                    <a:lnTo>
                      <a:pt x="438" y="846"/>
                    </a:lnTo>
                    <a:lnTo>
                      <a:pt x="426" y="840"/>
                    </a:lnTo>
                    <a:lnTo>
                      <a:pt x="402" y="816"/>
                    </a:lnTo>
                    <a:lnTo>
                      <a:pt x="402" y="810"/>
                    </a:lnTo>
                    <a:lnTo>
                      <a:pt x="426" y="810"/>
                    </a:lnTo>
                    <a:lnTo>
                      <a:pt x="426" y="792"/>
                    </a:lnTo>
                    <a:lnTo>
                      <a:pt x="408" y="774"/>
                    </a:lnTo>
                    <a:lnTo>
                      <a:pt x="408" y="768"/>
                    </a:lnTo>
                    <a:lnTo>
                      <a:pt x="414" y="762"/>
                    </a:lnTo>
                    <a:lnTo>
                      <a:pt x="420" y="762"/>
                    </a:lnTo>
                    <a:lnTo>
                      <a:pt x="426" y="756"/>
                    </a:lnTo>
                    <a:lnTo>
                      <a:pt x="426" y="708"/>
                    </a:lnTo>
                    <a:lnTo>
                      <a:pt x="456" y="708"/>
                    </a:lnTo>
                    <a:lnTo>
                      <a:pt x="468" y="714"/>
                    </a:lnTo>
                    <a:lnTo>
                      <a:pt x="480" y="714"/>
                    </a:lnTo>
                    <a:lnTo>
                      <a:pt x="486" y="708"/>
                    </a:lnTo>
                    <a:lnTo>
                      <a:pt x="492" y="696"/>
                    </a:lnTo>
                    <a:lnTo>
                      <a:pt x="498" y="690"/>
                    </a:lnTo>
                    <a:lnTo>
                      <a:pt x="498" y="684"/>
                    </a:lnTo>
                    <a:lnTo>
                      <a:pt x="522" y="684"/>
                    </a:lnTo>
                    <a:lnTo>
                      <a:pt x="528" y="660"/>
                    </a:lnTo>
                    <a:lnTo>
                      <a:pt x="534" y="660"/>
                    </a:lnTo>
                    <a:lnTo>
                      <a:pt x="540" y="654"/>
                    </a:lnTo>
                    <a:lnTo>
                      <a:pt x="564" y="654"/>
                    </a:lnTo>
                    <a:lnTo>
                      <a:pt x="564" y="642"/>
                    </a:lnTo>
                    <a:lnTo>
                      <a:pt x="582" y="624"/>
                    </a:lnTo>
                    <a:lnTo>
                      <a:pt x="594" y="624"/>
                    </a:lnTo>
                    <a:lnTo>
                      <a:pt x="600" y="618"/>
                    </a:lnTo>
                    <a:lnTo>
                      <a:pt x="594" y="612"/>
                    </a:lnTo>
                    <a:lnTo>
                      <a:pt x="600" y="600"/>
                    </a:lnTo>
                    <a:lnTo>
                      <a:pt x="600" y="588"/>
                    </a:lnTo>
                    <a:lnTo>
                      <a:pt x="636" y="570"/>
                    </a:lnTo>
                    <a:lnTo>
                      <a:pt x="636" y="552"/>
                    </a:lnTo>
                    <a:lnTo>
                      <a:pt x="630" y="546"/>
                    </a:lnTo>
                    <a:lnTo>
                      <a:pt x="618" y="546"/>
                    </a:lnTo>
                    <a:lnTo>
                      <a:pt x="600" y="564"/>
                    </a:lnTo>
                    <a:lnTo>
                      <a:pt x="600" y="570"/>
                    </a:lnTo>
                    <a:lnTo>
                      <a:pt x="558" y="570"/>
                    </a:lnTo>
                    <a:lnTo>
                      <a:pt x="558" y="552"/>
                    </a:lnTo>
                    <a:lnTo>
                      <a:pt x="546" y="552"/>
                    </a:lnTo>
                    <a:lnTo>
                      <a:pt x="534" y="522"/>
                    </a:lnTo>
                    <a:lnTo>
                      <a:pt x="480" y="516"/>
                    </a:lnTo>
                    <a:lnTo>
                      <a:pt x="486" y="504"/>
                    </a:lnTo>
                    <a:lnTo>
                      <a:pt x="486" y="498"/>
                    </a:lnTo>
                    <a:lnTo>
                      <a:pt x="492" y="492"/>
                    </a:lnTo>
                    <a:lnTo>
                      <a:pt x="492" y="480"/>
                    </a:lnTo>
                    <a:lnTo>
                      <a:pt x="480" y="468"/>
                    </a:lnTo>
                    <a:lnTo>
                      <a:pt x="486" y="462"/>
                    </a:lnTo>
                    <a:lnTo>
                      <a:pt x="498" y="462"/>
                    </a:lnTo>
                    <a:lnTo>
                      <a:pt x="504" y="456"/>
                    </a:lnTo>
                    <a:lnTo>
                      <a:pt x="504" y="450"/>
                    </a:lnTo>
                    <a:lnTo>
                      <a:pt x="498" y="444"/>
                    </a:lnTo>
                    <a:lnTo>
                      <a:pt x="486" y="438"/>
                    </a:lnTo>
                    <a:lnTo>
                      <a:pt x="456" y="438"/>
                    </a:lnTo>
                    <a:lnTo>
                      <a:pt x="444" y="396"/>
                    </a:lnTo>
                    <a:lnTo>
                      <a:pt x="420" y="378"/>
                    </a:lnTo>
                    <a:lnTo>
                      <a:pt x="450" y="354"/>
                    </a:lnTo>
                    <a:lnTo>
                      <a:pt x="390" y="354"/>
                    </a:lnTo>
                    <a:lnTo>
                      <a:pt x="384" y="360"/>
                    </a:lnTo>
                    <a:lnTo>
                      <a:pt x="372" y="360"/>
                    </a:lnTo>
                    <a:lnTo>
                      <a:pt x="366" y="366"/>
                    </a:lnTo>
                    <a:lnTo>
                      <a:pt x="354" y="372"/>
                    </a:lnTo>
                    <a:lnTo>
                      <a:pt x="366" y="354"/>
                    </a:lnTo>
                    <a:lnTo>
                      <a:pt x="360" y="342"/>
                    </a:lnTo>
                    <a:lnTo>
                      <a:pt x="342" y="324"/>
                    </a:lnTo>
                    <a:lnTo>
                      <a:pt x="342" y="306"/>
                    </a:lnTo>
                    <a:lnTo>
                      <a:pt x="354" y="306"/>
                    </a:lnTo>
                    <a:lnTo>
                      <a:pt x="348" y="276"/>
                    </a:lnTo>
                    <a:lnTo>
                      <a:pt x="360" y="276"/>
                    </a:lnTo>
                    <a:lnTo>
                      <a:pt x="366" y="270"/>
                    </a:lnTo>
                    <a:lnTo>
                      <a:pt x="366" y="234"/>
                    </a:lnTo>
                    <a:lnTo>
                      <a:pt x="372" y="240"/>
                    </a:lnTo>
                    <a:lnTo>
                      <a:pt x="384" y="240"/>
                    </a:lnTo>
                    <a:lnTo>
                      <a:pt x="390" y="234"/>
                    </a:lnTo>
                    <a:lnTo>
                      <a:pt x="396" y="222"/>
                    </a:lnTo>
                    <a:lnTo>
                      <a:pt x="396" y="216"/>
                    </a:lnTo>
                    <a:lnTo>
                      <a:pt x="378" y="198"/>
                    </a:lnTo>
                    <a:lnTo>
                      <a:pt x="390" y="198"/>
                    </a:lnTo>
                    <a:lnTo>
                      <a:pt x="396" y="192"/>
                    </a:lnTo>
                    <a:lnTo>
                      <a:pt x="408" y="192"/>
                    </a:lnTo>
                    <a:lnTo>
                      <a:pt x="396" y="132"/>
                    </a:lnTo>
                    <a:lnTo>
                      <a:pt x="384" y="108"/>
                    </a:lnTo>
                    <a:lnTo>
                      <a:pt x="384" y="78"/>
                    </a:lnTo>
                    <a:lnTo>
                      <a:pt x="378" y="72"/>
                    </a:lnTo>
                    <a:lnTo>
                      <a:pt x="342" y="72"/>
                    </a:lnTo>
                    <a:lnTo>
                      <a:pt x="342" y="66"/>
                    </a:lnTo>
                    <a:lnTo>
                      <a:pt x="336" y="60"/>
                    </a:lnTo>
                    <a:lnTo>
                      <a:pt x="318" y="24"/>
                    </a:lnTo>
                    <a:lnTo>
                      <a:pt x="306" y="18"/>
                    </a:lnTo>
                    <a:lnTo>
                      <a:pt x="300" y="6"/>
                    </a:lnTo>
                    <a:lnTo>
                      <a:pt x="294" y="0"/>
                    </a:lnTo>
                    <a:lnTo>
                      <a:pt x="288" y="0"/>
                    </a:lnTo>
                    <a:lnTo>
                      <a:pt x="282" y="18"/>
                    </a:lnTo>
                    <a:lnTo>
                      <a:pt x="282" y="48"/>
                    </a:lnTo>
                    <a:lnTo>
                      <a:pt x="276" y="48"/>
                    </a:lnTo>
                    <a:lnTo>
                      <a:pt x="270" y="54"/>
                    </a:lnTo>
                    <a:lnTo>
                      <a:pt x="258" y="60"/>
                    </a:lnTo>
                    <a:lnTo>
                      <a:pt x="246" y="72"/>
                    </a:lnTo>
                    <a:lnTo>
                      <a:pt x="252" y="84"/>
                    </a:lnTo>
                    <a:lnTo>
                      <a:pt x="258" y="90"/>
                    </a:lnTo>
                    <a:lnTo>
                      <a:pt x="270" y="96"/>
                    </a:lnTo>
                    <a:lnTo>
                      <a:pt x="276" y="102"/>
                    </a:lnTo>
                    <a:lnTo>
                      <a:pt x="276" y="108"/>
                    </a:lnTo>
                    <a:lnTo>
                      <a:pt x="258" y="108"/>
                    </a:lnTo>
                    <a:lnTo>
                      <a:pt x="252" y="102"/>
                    </a:lnTo>
                    <a:lnTo>
                      <a:pt x="216" y="102"/>
                    </a:lnTo>
                    <a:lnTo>
                      <a:pt x="204" y="108"/>
                    </a:lnTo>
                    <a:lnTo>
                      <a:pt x="198" y="108"/>
                    </a:lnTo>
                    <a:lnTo>
                      <a:pt x="198" y="126"/>
                    </a:lnTo>
                    <a:lnTo>
                      <a:pt x="186" y="138"/>
                    </a:lnTo>
                    <a:lnTo>
                      <a:pt x="174" y="144"/>
                    </a:lnTo>
                    <a:lnTo>
                      <a:pt x="162" y="144"/>
                    </a:lnTo>
                    <a:lnTo>
                      <a:pt x="156" y="150"/>
                    </a:lnTo>
                    <a:lnTo>
                      <a:pt x="150" y="150"/>
                    </a:lnTo>
                    <a:lnTo>
                      <a:pt x="150" y="174"/>
                    </a:lnTo>
                    <a:lnTo>
                      <a:pt x="156" y="180"/>
                    </a:lnTo>
                    <a:lnTo>
                      <a:pt x="156" y="186"/>
                    </a:lnTo>
                    <a:lnTo>
                      <a:pt x="162" y="192"/>
                    </a:lnTo>
                    <a:lnTo>
                      <a:pt x="162" y="204"/>
                    </a:lnTo>
                    <a:lnTo>
                      <a:pt x="144" y="234"/>
                    </a:lnTo>
                    <a:lnTo>
                      <a:pt x="138" y="240"/>
                    </a:lnTo>
                    <a:lnTo>
                      <a:pt x="126" y="246"/>
                    </a:lnTo>
                    <a:lnTo>
                      <a:pt x="126" y="264"/>
                    </a:lnTo>
                    <a:lnTo>
                      <a:pt x="132" y="276"/>
                    </a:lnTo>
                    <a:lnTo>
                      <a:pt x="138" y="282"/>
                    </a:lnTo>
                    <a:lnTo>
                      <a:pt x="120" y="336"/>
                    </a:lnTo>
                    <a:lnTo>
                      <a:pt x="120" y="372"/>
                    </a:lnTo>
                    <a:lnTo>
                      <a:pt x="108" y="372"/>
                    </a:lnTo>
                    <a:lnTo>
                      <a:pt x="96" y="366"/>
                    </a:lnTo>
                    <a:lnTo>
                      <a:pt x="42" y="366"/>
                    </a:lnTo>
                    <a:lnTo>
                      <a:pt x="48" y="366"/>
                    </a:lnTo>
                    <a:lnTo>
                      <a:pt x="66" y="384"/>
                    </a:lnTo>
                    <a:lnTo>
                      <a:pt x="72" y="432"/>
                    </a:lnTo>
                    <a:lnTo>
                      <a:pt x="66" y="432"/>
                    </a:lnTo>
                    <a:lnTo>
                      <a:pt x="48" y="450"/>
                    </a:lnTo>
                    <a:lnTo>
                      <a:pt x="54" y="462"/>
                    </a:lnTo>
                    <a:lnTo>
                      <a:pt x="54" y="486"/>
                    </a:lnTo>
                    <a:lnTo>
                      <a:pt x="72" y="504"/>
                    </a:lnTo>
                    <a:lnTo>
                      <a:pt x="72" y="516"/>
                    </a:lnTo>
                    <a:lnTo>
                      <a:pt x="60" y="516"/>
                    </a:lnTo>
                    <a:lnTo>
                      <a:pt x="54" y="510"/>
                    </a:lnTo>
                    <a:lnTo>
                      <a:pt x="48" y="510"/>
                    </a:lnTo>
                    <a:lnTo>
                      <a:pt x="48" y="534"/>
                    </a:lnTo>
                    <a:lnTo>
                      <a:pt x="30" y="516"/>
                    </a:lnTo>
                    <a:lnTo>
                      <a:pt x="42" y="576"/>
                    </a:lnTo>
                    <a:lnTo>
                      <a:pt x="6" y="570"/>
                    </a:lnTo>
                    <a:lnTo>
                      <a:pt x="6" y="576"/>
                    </a:lnTo>
                    <a:lnTo>
                      <a:pt x="0" y="58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4" name="Mongolia" descr="© INSCALE GmbH, 18.06.2010"/>
              <p:cNvSpPr>
                <a:spLocks/>
              </p:cNvSpPr>
              <p:nvPr/>
            </p:nvSpPr>
            <p:spPr bwMode="auto">
              <a:xfrm>
                <a:off x="4073" y="1240"/>
                <a:ext cx="537" cy="213"/>
              </a:xfrm>
              <a:custGeom>
                <a:avLst/>
                <a:gdLst>
                  <a:gd name="T0" fmla="*/ 2147483647 w 2100"/>
                  <a:gd name="T1" fmla="*/ 2147483647 h 834"/>
                  <a:gd name="T2" fmla="*/ 2147483647 w 2100"/>
                  <a:gd name="T3" fmla="*/ 2147483647 h 834"/>
                  <a:gd name="T4" fmla="*/ 2147483647 w 2100"/>
                  <a:gd name="T5" fmla="*/ 2147483647 h 834"/>
                  <a:gd name="T6" fmla="*/ 2147483647 w 2100"/>
                  <a:gd name="T7" fmla="*/ 2147483647 h 834"/>
                  <a:gd name="T8" fmla="*/ 2147483647 w 2100"/>
                  <a:gd name="T9" fmla="*/ 2147483647 h 834"/>
                  <a:gd name="T10" fmla="*/ 2147483647 w 2100"/>
                  <a:gd name="T11" fmla="*/ 2147483647 h 834"/>
                  <a:gd name="T12" fmla="*/ 2147483647 w 2100"/>
                  <a:gd name="T13" fmla="*/ 2147483647 h 834"/>
                  <a:gd name="T14" fmla="*/ 2147483647 w 2100"/>
                  <a:gd name="T15" fmla="*/ 2147483647 h 834"/>
                  <a:gd name="T16" fmla="*/ 2147483647 w 2100"/>
                  <a:gd name="T17" fmla="*/ 2147483647 h 834"/>
                  <a:gd name="T18" fmla="*/ 2147483647 w 2100"/>
                  <a:gd name="T19" fmla="*/ 2147483647 h 834"/>
                  <a:gd name="T20" fmla="*/ 2147483647 w 2100"/>
                  <a:gd name="T21" fmla="*/ 2147483647 h 834"/>
                  <a:gd name="T22" fmla="*/ 2147483647 w 2100"/>
                  <a:gd name="T23" fmla="*/ 2147483647 h 834"/>
                  <a:gd name="T24" fmla="*/ 2147483647 w 2100"/>
                  <a:gd name="T25" fmla="*/ 2147483647 h 834"/>
                  <a:gd name="T26" fmla="*/ 2147483647 w 2100"/>
                  <a:gd name="T27" fmla="*/ 2147483647 h 834"/>
                  <a:gd name="T28" fmla="*/ 2147483647 w 2100"/>
                  <a:gd name="T29" fmla="*/ 2147483647 h 834"/>
                  <a:gd name="T30" fmla="*/ 2147483647 w 2100"/>
                  <a:gd name="T31" fmla="*/ 2147483647 h 834"/>
                  <a:gd name="T32" fmla="*/ 2147483647 w 2100"/>
                  <a:gd name="T33" fmla="*/ 2147483647 h 834"/>
                  <a:gd name="T34" fmla="*/ 2147483647 w 2100"/>
                  <a:gd name="T35" fmla="*/ 2147483647 h 834"/>
                  <a:gd name="T36" fmla="*/ 2147483647 w 2100"/>
                  <a:gd name="T37" fmla="*/ 2147483647 h 834"/>
                  <a:gd name="T38" fmla="*/ 2147483647 w 2100"/>
                  <a:gd name="T39" fmla="*/ 2147483647 h 834"/>
                  <a:gd name="T40" fmla="*/ 2147483647 w 2100"/>
                  <a:gd name="T41" fmla="*/ 2147483647 h 834"/>
                  <a:gd name="T42" fmla="*/ 2147483647 w 2100"/>
                  <a:gd name="T43" fmla="*/ 2147483647 h 834"/>
                  <a:gd name="T44" fmla="*/ 2147483647 w 2100"/>
                  <a:gd name="T45" fmla="*/ 2147483647 h 834"/>
                  <a:gd name="T46" fmla="*/ 2147483647 w 2100"/>
                  <a:gd name="T47" fmla="*/ 2147483647 h 834"/>
                  <a:gd name="T48" fmla="*/ 2147483647 w 2100"/>
                  <a:gd name="T49" fmla="*/ 2147483647 h 834"/>
                  <a:gd name="T50" fmla="*/ 2147483647 w 2100"/>
                  <a:gd name="T51" fmla="*/ 2147483647 h 834"/>
                  <a:gd name="T52" fmla="*/ 2147483647 w 2100"/>
                  <a:gd name="T53" fmla="*/ 2147483647 h 834"/>
                  <a:gd name="T54" fmla="*/ 2147483647 w 2100"/>
                  <a:gd name="T55" fmla="*/ 2147483647 h 834"/>
                  <a:gd name="T56" fmla="*/ 2147483647 w 2100"/>
                  <a:gd name="T57" fmla="*/ 2147483647 h 834"/>
                  <a:gd name="T58" fmla="*/ 2147483647 w 2100"/>
                  <a:gd name="T59" fmla="*/ 2147483647 h 834"/>
                  <a:gd name="T60" fmla="*/ 2147483647 w 2100"/>
                  <a:gd name="T61" fmla="*/ 2147483647 h 834"/>
                  <a:gd name="T62" fmla="*/ 0 w 2100"/>
                  <a:gd name="T63" fmla="*/ 2147483647 h 834"/>
                  <a:gd name="T64" fmla="*/ 2147483647 w 2100"/>
                  <a:gd name="T65" fmla="*/ 2147483647 h 834"/>
                  <a:gd name="T66" fmla="*/ 2147483647 w 2100"/>
                  <a:gd name="T67" fmla="*/ 2147483647 h 834"/>
                  <a:gd name="T68" fmla="*/ 2147483647 w 2100"/>
                  <a:gd name="T69" fmla="*/ 2147483647 h 834"/>
                  <a:gd name="T70" fmla="*/ 2147483647 w 2100"/>
                  <a:gd name="T71" fmla="*/ 2147483647 h 834"/>
                  <a:gd name="T72" fmla="*/ 2147483647 w 2100"/>
                  <a:gd name="T73" fmla="*/ 2147483647 h 834"/>
                  <a:gd name="T74" fmla="*/ 2147483647 w 2100"/>
                  <a:gd name="T75" fmla="*/ 2147483647 h 834"/>
                  <a:gd name="T76" fmla="*/ 2147483647 w 2100"/>
                  <a:gd name="T77" fmla="*/ 2147483647 h 834"/>
                  <a:gd name="T78" fmla="*/ 2147483647 w 2100"/>
                  <a:gd name="T79" fmla="*/ 2147483647 h 834"/>
                  <a:gd name="T80" fmla="*/ 2147483647 w 2100"/>
                  <a:gd name="T81" fmla="*/ 2147483647 h 834"/>
                  <a:gd name="T82" fmla="*/ 2147483647 w 2100"/>
                  <a:gd name="T83" fmla="*/ 2147483647 h 834"/>
                  <a:gd name="T84" fmla="*/ 2147483647 w 2100"/>
                  <a:gd name="T85" fmla="*/ 2147483647 h 834"/>
                  <a:gd name="T86" fmla="*/ 2147483647 w 2100"/>
                  <a:gd name="T87" fmla="*/ 2147483647 h 834"/>
                  <a:gd name="T88" fmla="*/ 2147483647 w 2100"/>
                  <a:gd name="T89" fmla="*/ 2147483647 h 834"/>
                  <a:gd name="T90" fmla="*/ 2147483647 w 2100"/>
                  <a:gd name="T91" fmla="*/ 2147483647 h 834"/>
                  <a:gd name="T92" fmla="*/ 2147483647 w 2100"/>
                  <a:gd name="T93" fmla="*/ 2147483647 h 834"/>
                  <a:gd name="T94" fmla="*/ 2147483647 w 2100"/>
                  <a:gd name="T95" fmla="*/ 2147483647 h 834"/>
                  <a:gd name="T96" fmla="*/ 2147483647 w 2100"/>
                  <a:gd name="T97" fmla="*/ 2147483647 h 834"/>
                  <a:gd name="T98" fmla="*/ 2147483647 w 2100"/>
                  <a:gd name="T99" fmla="*/ 2147483647 h 834"/>
                  <a:gd name="T100" fmla="*/ 2147483647 w 2100"/>
                  <a:gd name="T101" fmla="*/ 2147483647 h 834"/>
                  <a:gd name="T102" fmla="*/ 2147483647 w 2100"/>
                  <a:gd name="T103" fmla="*/ 2147483647 h 834"/>
                  <a:gd name="T104" fmla="*/ 2147483647 w 2100"/>
                  <a:gd name="T105" fmla="*/ 2147483647 h 834"/>
                  <a:gd name="T106" fmla="*/ 2147483647 w 2100"/>
                  <a:gd name="T107" fmla="*/ 2147483647 h 834"/>
                  <a:gd name="T108" fmla="*/ 2147483647 w 2100"/>
                  <a:gd name="T109" fmla="*/ 2147483647 h 834"/>
                  <a:gd name="T110" fmla="*/ 2147483647 w 2100"/>
                  <a:gd name="T111" fmla="*/ 2147483647 h 834"/>
                  <a:gd name="T112" fmla="*/ 2147483647 w 2100"/>
                  <a:gd name="T113" fmla="*/ 2147483647 h 834"/>
                  <a:gd name="T114" fmla="*/ 2147483647 w 2100"/>
                  <a:gd name="T115" fmla="*/ 2147483647 h 834"/>
                  <a:gd name="T116" fmla="*/ 2147483647 w 2100"/>
                  <a:gd name="T117" fmla="*/ 2147483647 h 834"/>
                  <a:gd name="T118" fmla="*/ 2147483647 w 2100"/>
                  <a:gd name="T119" fmla="*/ 2147483647 h 834"/>
                  <a:gd name="T120" fmla="*/ 2147483647 w 2100"/>
                  <a:gd name="T121" fmla="*/ 2147483647 h 834"/>
                  <a:gd name="T122" fmla="*/ 2147483647 w 2100"/>
                  <a:gd name="T123" fmla="*/ 2147483647 h 83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100"/>
                  <a:gd name="T187" fmla="*/ 0 h 834"/>
                  <a:gd name="T188" fmla="*/ 2100 w 2100"/>
                  <a:gd name="T189" fmla="*/ 834 h 83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100" h="834">
                    <a:moveTo>
                      <a:pt x="2088" y="408"/>
                    </a:moveTo>
                    <a:lnTo>
                      <a:pt x="2076" y="396"/>
                    </a:lnTo>
                    <a:lnTo>
                      <a:pt x="2070" y="384"/>
                    </a:lnTo>
                    <a:lnTo>
                      <a:pt x="2058" y="384"/>
                    </a:lnTo>
                    <a:lnTo>
                      <a:pt x="2034" y="372"/>
                    </a:lnTo>
                    <a:lnTo>
                      <a:pt x="2022" y="360"/>
                    </a:lnTo>
                    <a:lnTo>
                      <a:pt x="2010" y="354"/>
                    </a:lnTo>
                    <a:lnTo>
                      <a:pt x="2004" y="348"/>
                    </a:lnTo>
                    <a:lnTo>
                      <a:pt x="1986" y="348"/>
                    </a:lnTo>
                    <a:lnTo>
                      <a:pt x="1974" y="342"/>
                    </a:lnTo>
                    <a:lnTo>
                      <a:pt x="1968" y="336"/>
                    </a:lnTo>
                    <a:lnTo>
                      <a:pt x="1968" y="324"/>
                    </a:lnTo>
                    <a:lnTo>
                      <a:pt x="1902" y="324"/>
                    </a:lnTo>
                    <a:lnTo>
                      <a:pt x="1902" y="348"/>
                    </a:lnTo>
                    <a:lnTo>
                      <a:pt x="1896" y="354"/>
                    </a:lnTo>
                    <a:lnTo>
                      <a:pt x="1890" y="354"/>
                    </a:lnTo>
                    <a:lnTo>
                      <a:pt x="1878" y="348"/>
                    </a:lnTo>
                    <a:lnTo>
                      <a:pt x="1866" y="336"/>
                    </a:lnTo>
                    <a:lnTo>
                      <a:pt x="1812" y="336"/>
                    </a:lnTo>
                    <a:lnTo>
                      <a:pt x="1806" y="342"/>
                    </a:lnTo>
                    <a:lnTo>
                      <a:pt x="1812" y="342"/>
                    </a:lnTo>
                    <a:lnTo>
                      <a:pt x="1812" y="348"/>
                    </a:lnTo>
                    <a:lnTo>
                      <a:pt x="1794" y="348"/>
                    </a:lnTo>
                    <a:lnTo>
                      <a:pt x="1788" y="342"/>
                    </a:lnTo>
                    <a:lnTo>
                      <a:pt x="1776" y="336"/>
                    </a:lnTo>
                    <a:lnTo>
                      <a:pt x="1770" y="324"/>
                    </a:lnTo>
                    <a:lnTo>
                      <a:pt x="1770" y="306"/>
                    </a:lnTo>
                    <a:lnTo>
                      <a:pt x="1776" y="306"/>
                    </a:lnTo>
                    <a:lnTo>
                      <a:pt x="1770" y="294"/>
                    </a:lnTo>
                    <a:lnTo>
                      <a:pt x="1764" y="270"/>
                    </a:lnTo>
                    <a:lnTo>
                      <a:pt x="1758" y="258"/>
                    </a:lnTo>
                    <a:lnTo>
                      <a:pt x="1758" y="174"/>
                    </a:lnTo>
                    <a:lnTo>
                      <a:pt x="1740" y="174"/>
                    </a:lnTo>
                    <a:lnTo>
                      <a:pt x="1716" y="168"/>
                    </a:lnTo>
                    <a:lnTo>
                      <a:pt x="1710" y="174"/>
                    </a:lnTo>
                    <a:lnTo>
                      <a:pt x="1698" y="180"/>
                    </a:lnTo>
                    <a:lnTo>
                      <a:pt x="1674" y="180"/>
                    </a:lnTo>
                    <a:lnTo>
                      <a:pt x="1662" y="174"/>
                    </a:lnTo>
                    <a:lnTo>
                      <a:pt x="1644" y="156"/>
                    </a:lnTo>
                    <a:lnTo>
                      <a:pt x="1608" y="156"/>
                    </a:lnTo>
                    <a:lnTo>
                      <a:pt x="1596" y="150"/>
                    </a:lnTo>
                    <a:lnTo>
                      <a:pt x="1578" y="150"/>
                    </a:lnTo>
                    <a:lnTo>
                      <a:pt x="1548" y="180"/>
                    </a:lnTo>
                    <a:lnTo>
                      <a:pt x="1548" y="192"/>
                    </a:lnTo>
                    <a:lnTo>
                      <a:pt x="1536" y="204"/>
                    </a:lnTo>
                    <a:lnTo>
                      <a:pt x="1500" y="204"/>
                    </a:lnTo>
                    <a:lnTo>
                      <a:pt x="1488" y="216"/>
                    </a:lnTo>
                    <a:lnTo>
                      <a:pt x="1440" y="216"/>
                    </a:lnTo>
                    <a:lnTo>
                      <a:pt x="1440" y="222"/>
                    </a:lnTo>
                    <a:lnTo>
                      <a:pt x="1422" y="240"/>
                    </a:lnTo>
                    <a:lnTo>
                      <a:pt x="1416" y="240"/>
                    </a:lnTo>
                    <a:lnTo>
                      <a:pt x="1416" y="234"/>
                    </a:lnTo>
                    <a:lnTo>
                      <a:pt x="1410" y="228"/>
                    </a:lnTo>
                    <a:lnTo>
                      <a:pt x="1392" y="228"/>
                    </a:lnTo>
                    <a:lnTo>
                      <a:pt x="1380" y="234"/>
                    </a:lnTo>
                    <a:lnTo>
                      <a:pt x="1356" y="234"/>
                    </a:lnTo>
                    <a:lnTo>
                      <a:pt x="1344" y="228"/>
                    </a:lnTo>
                    <a:lnTo>
                      <a:pt x="1338" y="228"/>
                    </a:lnTo>
                    <a:lnTo>
                      <a:pt x="1332" y="222"/>
                    </a:lnTo>
                    <a:lnTo>
                      <a:pt x="1266" y="222"/>
                    </a:lnTo>
                    <a:lnTo>
                      <a:pt x="1260" y="216"/>
                    </a:lnTo>
                    <a:lnTo>
                      <a:pt x="1260" y="204"/>
                    </a:lnTo>
                    <a:lnTo>
                      <a:pt x="1248" y="198"/>
                    </a:lnTo>
                    <a:lnTo>
                      <a:pt x="1230" y="198"/>
                    </a:lnTo>
                    <a:lnTo>
                      <a:pt x="1230" y="192"/>
                    </a:lnTo>
                    <a:lnTo>
                      <a:pt x="1218" y="180"/>
                    </a:lnTo>
                    <a:lnTo>
                      <a:pt x="1218" y="174"/>
                    </a:lnTo>
                    <a:lnTo>
                      <a:pt x="1212" y="168"/>
                    </a:lnTo>
                    <a:lnTo>
                      <a:pt x="1152" y="168"/>
                    </a:lnTo>
                    <a:lnTo>
                      <a:pt x="1128" y="144"/>
                    </a:lnTo>
                    <a:lnTo>
                      <a:pt x="1092" y="144"/>
                    </a:lnTo>
                    <a:lnTo>
                      <a:pt x="1086" y="138"/>
                    </a:lnTo>
                    <a:lnTo>
                      <a:pt x="1080" y="138"/>
                    </a:lnTo>
                    <a:lnTo>
                      <a:pt x="1068" y="132"/>
                    </a:lnTo>
                    <a:lnTo>
                      <a:pt x="1020" y="132"/>
                    </a:lnTo>
                    <a:lnTo>
                      <a:pt x="966" y="150"/>
                    </a:lnTo>
                    <a:lnTo>
                      <a:pt x="954" y="156"/>
                    </a:lnTo>
                    <a:lnTo>
                      <a:pt x="942" y="156"/>
                    </a:lnTo>
                    <a:lnTo>
                      <a:pt x="930" y="150"/>
                    </a:lnTo>
                    <a:lnTo>
                      <a:pt x="918" y="150"/>
                    </a:lnTo>
                    <a:lnTo>
                      <a:pt x="912" y="144"/>
                    </a:lnTo>
                    <a:lnTo>
                      <a:pt x="882" y="144"/>
                    </a:lnTo>
                    <a:lnTo>
                      <a:pt x="864" y="126"/>
                    </a:lnTo>
                    <a:lnTo>
                      <a:pt x="864" y="120"/>
                    </a:lnTo>
                    <a:lnTo>
                      <a:pt x="840" y="126"/>
                    </a:lnTo>
                    <a:lnTo>
                      <a:pt x="840" y="120"/>
                    </a:lnTo>
                    <a:lnTo>
                      <a:pt x="834" y="114"/>
                    </a:lnTo>
                    <a:lnTo>
                      <a:pt x="822" y="90"/>
                    </a:lnTo>
                    <a:lnTo>
                      <a:pt x="810" y="78"/>
                    </a:lnTo>
                    <a:lnTo>
                      <a:pt x="804" y="66"/>
                    </a:lnTo>
                    <a:lnTo>
                      <a:pt x="798" y="60"/>
                    </a:lnTo>
                    <a:lnTo>
                      <a:pt x="786" y="54"/>
                    </a:lnTo>
                    <a:lnTo>
                      <a:pt x="768" y="54"/>
                    </a:lnTo>
                    <a:lnTo>
                      <a:pt x="756" y="60"/>
                    </a:lnTo>
                    <a:lnTo>
                      <a:pt x="750" y="60"/>
                    </a:lnTo>
                    <a:lnTo>
                      <a:pt x="726" y="48"/>
                    </a:lnTo>
                    <a:lnTo>
                      <a:pt x="720" y="42"/>
                    </a:lnTo>
                    <a:lnTo>
                      <a:pt x="708" y="36"/>
                    </a:lnTo>
                    <a:lnTo>
                      <a:pt x="672" y="36"/>
                    </a:lnTo>
                    <a:lnTo>
                      <a:pt x="648" y="30"/>
                    </a:lnTo>
                    <a:lnTo>
                      <a:pt x="636" y="30"/>
                    </a:lnTo>
                    <a:lnTo>
                      <a:pt x="576" y="0"/>
                    </a:lnTo>
                    <a:lnTo>
                      <a:pt x="576" y="18"/>
                    </a:lnTo>
                    <a:lnTo>
                      <a:pt x="570" y="30"/>
                    </a:lnTo>
                    <a:lnTo>
                      <a:pt x="558" y="36"/>
                    </a:lnTo>
                    <a:lnTo>
                      <a:pt x="552" y="36"/>
                    </a:lnTo>
                    <a:lnTo>
                      <a:pt x="558" y="48"/>
                    </a:lnTo>
                    <a:lnTo>
                      <a:pt x="540" y="48"/>
                    </a:lnTo>
                    <a:lnTo>
                      <a:pt x="540" y="60"/>
                    </a:lnTo>
                    <a:lnTo>
                      <a:pt x="552" y="72"/>
                    </a:lnTo>
                    <a:lnTo>
                      <a:pt x="558" y="90"/>
                    </a:lnTo>
                    <a:lnTo>
                      <a:pt x="582" y="126"/>
                    </a:lnTo>
                    <a:lnTo>
                      <a:pt x="588" y="126"/>
                    </a:lnTo>
                    <a:lnTo>
                      <a:pt x="594" y="132"/>
                    </a:lnTo>
                    <a:lnTo>
                      <a:pt x="600" y="144"/>
                    </a:lnTo>
                    <a:lnTo>
                      <a:pt x="600" y="168"/>
                    </a:lnTo>
                    <a:lnTo>
                      <a:pt x="582" y="168"/>
                    </a:lnTo>
                    <a:lnTo>
                      <a:pt x="582" y="174"/>
                    </a:lnTo>
                    <a:lnTo>
                      <a:pt x="576" y="180"/>
                    </a:lnTo>
                    <a:lnTo>
                      <a:pt x="552" y="192"/>
                    </a:lnTo>
                    <a:lnTo>
                      <a:pt x="546" y="186"/>
                    </a:lnTo>
                    <a:lnTo>
                      <a:pt x="546" y="174"/>
                    </a:lnTo>
                    <a:lnTo>
                      <a:pt x="498" y="180"/>
                    </a:lnTo>
                    <a:lnTo>
                      <a:pt x="498" y="168"/>
                    </a:lnTo>
                    <a:lnTo>
                      <a:pt x="456" y="168"/>
                    </a:lnTo>
                    <a:lnTo>
                      <a:pt x="450" y="174"/>
                    </a:lnTo>
                    <a:lnTo>
                      <a:pt x="450" y="180"/>
                    </a:lnTo>
                    <a:lnTo>
                      <a:pt x="444" y="168"/>
                    </a:lnTo>
                    <a:lnTo>
                      <a:pt x="420" y="174"/>
                    </a:lnTo>
                    <a:lnTo>
                      <a:pt x="414" y="162"/>
                    </a:lnTo>
                    <a:lnTo>
                      <a:pt x="384" y="162"/>
                    </a:lnTo>
                    <a:lnTo>
                      <a:pt x="366" y="156"/>
                    </a:lnTo>
                    <a:lnTo>
                      <a:pt x="360" y="150"/>
                    </a:lnTo>
                    <a:lnTo>
                      <a:pt x="360" y="138"/>
                    </a:lnTo>
                    <a:lnTo>
                      <a:pt x="354" y="132"/>
                    </a:lnTo>
                    <a:lnTo>
                      <a:pt x="354" y="126"/>
                    </a:lnTo>
                    <a:lnTo>
                      <a:pt x="312" y="126"/>
                    </a:lnTo>
                    <a:lnTo>
                      <a:pt x="294" y="132"/>
                    </a:lnTo>
                    <a:lnTo>
                      <a:pt x="270" y="132"/>
                    </a:lnTo>
                    <a:lnTo>
                      <a:pt x="264" y="114"/>
                    </a:lnTo>
                    <a:lnTo>
                      <a:pt x="228" y="114"/>
                    </a:lnTo>
                    <a:lnTo>
                      <a:pt x="228" y="108"/>
                    </a:lnTo>
                    <a:lnTo>
                      <a:pt x="210" y="114"/>
                    </a:lnTo>
                    <a:lnTo>
                      <a:pt x="204" y="108"/>
                    </a:lnTo>
                    <a:lnTo>
                      <a:pt x="186" y="108"/>
                    </a:lnTo>
                    <a:lnTo>
                      <a:pt x="180" y="114"/>
                    </a:lnTo>
                    <a:lnTo>
                      <a:pt x="180" y="120"/>
                    </a:lnTo>
                    <a:lnTo>
                      <a:pt x="174" y="126"/>
                    </a:lnTo>
                    <a:lnTo>
                      <a:pt x="174" y="132"/>
                    </a:lnTo>
                    <a:lnTo>
                      <a:pt x="150" y="132"/>
                    </a:lnTo>
                    <a:lnTo>
                      <a:pt x="138" y="150"/>
                    </a:lnTo>
                    <a:lnTo>
                      <a:pt x="120" y="150"/>
                    </a:lnTo>
                    <a:lnTo>
                      <a:pt x="84" y="186"/>
                    </a:lnTo>
                    <a:lnTo>
                      <a:pt x="84" y="192"/>
                    </a:lnTo>
                    <a:lnTo>
                      <a:pt x="90" y="198"/>
                    </a:lnTo>
                    <a:lnTo>
                      <a:pt x="66" y="198"/>
                    </a:lnTo>
                    <a:lnTo>
                      <a:pt x="72" y="210"/>
                    </a:lnTo>
                    <a:lnTo>
                      <a:pt x="12" y="210"/>
                    </a:lnTo>
                    <a:lnTo>
                      <a:pt x="12" y="228"/>
                    </a:lnTo>
                    <a:lnTo>
                      <a:pt x="0" y="240"/>
                    </a:lnTo>
                    <a:lnTo>
                      <a:pt x="6" y="246"/>
                    </a:lnTo>
                    <a:lnTo>
                      <a:pt x="6" y="258"/>
                    </a:lnTo>
                    <a:lnTo>
                      <a:pt x="0" y="264"/>
                    </a:lnTo>
                    <a:lnTo>
                      <a:pt x="24" y="264"/>
                    </a:lnTo>
                    <a:lnTo>
                      <a:pt x="24" y="282"/>
                    </a:lnTo>
                    <a:lnTo>
                      <a:pt x="36" y="288"/>
                    </a:lnTo>
                    <a:lnTo>
                      <a:pt x="48" y="288"/>
                    </a:lnTo>
                    <a:lnTo>
                      <a:pt x="60" y="294"/>
                    </a:lnTo>
                    <a:lnTo>
                      <a:pt x="72" y="294"/>
                    </a:lnTo>
                    <a:lnTo>
                      <a:pt x="78" y="306"/>
                    </a:lnTo>
                    <a:lnTo>
                      <a:pt x="102" y="330"/>
                    </a:lnTo>
                    <a:lnTo>
                      <a:pt x="138" y="318"/>
                    </a:lnTo>
                    <a:lnTo>
                      <a:pt x="156" y="330"/>
                    </a:lnTo>
                    <a:lnTo>
                      <a:pt x="162" y="336"/>
                    </a:lnTo>
                    <a:lnTo>
                      <a:pt x="174" y="336"/>
                    </a:lnTo>
                    <a:lnTo>
                      <a:pt x="186" y="342"/>
                    </a:lnTo>
                    <a:lnTo>
                      <a:pt x="204" y="348"/>
                    </a:lnTo>
                    <a:lnTo>
                      <a:pt x="222" y="366"/>
                    </a:lnTo>
                    <a:lnTo>
                      <a:pt x="228" y="378"/>
                    </a:lnTo>
                    <a:lnTo>
                      <a:pt x="240" y="396"/>
                    </a:lnTo>
                    <a:lnTo>
                      <a:pt x="264" y="414"/>
                    </a:lnTo>
                    <a:lnTo>
                      <a:pt x="276" y="426"/>
                    </a:lnTo>
                    <a:lnTo>
                      <a:pt x="282" y="438"/>
                    </a:lnTo>
                    <a:lnTo>
                      <a:pt x="282" y="450"/>
                    </a:lnTo>
                    <a:lnTo>
                      <a:pt x="288" y="456"/>
                    </a:lnTo>
                    <a:lnTo>
                      <a:pt x="294" y="468"/>
                    </a:lnTo>
                    <a:lnTo>
                      <a:pt x="300" y="474"/>
                    </a:lnTo>
                    <a:lnTo>
                      <a:pt x="300" y="480"/>
                    </a:lnTo>
                    <a:lnTo>
                      <a:pt x="288" y="492"/>
                    </a:lnTo>
                    <a:lnTo>
                      <a:pt x="288" y="504"/>
                    </a:lnTo>
                    <a:lnTo>
                      <a:pt x="294" y="522"/>
                    </a:lnTo>
                    <a:lnTo>
                      <a:pt x="300" y="534"/>
                    </a:lnTo>
                    <a:lnTo>
                      <a:pt x="306" y="540"/>
                    </a:lnTo>
                    <a:lnTo>
                      <a:pt x="318" y="546"/>
                    </a:lnTo>
                    <a:lnTo>
                      <a:pt x="330" y="546"/>
                    </a:lnTo>
                    <a:lnTo>
                      <a:pt x="342" y="552"/>
                    </a:lnTo>
                    <a:lnTo>
                      <a:pt x="348" y="552"/>
                    </a:lnTo>
                    <a:lnTo>
                      <a:pt x="366" y="558"/>
                    </a:lnTo>
                    <a:lnTo>
                      <a:pt x="390" y="564"/>
                    </a:lnTo>
                    <a:lnTo>
                      <a:pt x="486" y="564"/>
                    </a:lnTo>
                    <a:lnTo>
                      <a:pt x="492" y="570"/>
                    </a:lnTo>
                    <a:lnTo>
                      <a:pt x="498" y="570"/>
                    </a:lnTo>
                    <a:lnTo>
                      <a:pt x="510" y="576"/>
                    </a:lnTo>
                    <a:lnTo>
                      <a:pt x="516" y="576"/>
                    </a:lnTo>
                    <a:lnTo>
                      <a:pt x="528" y="582"/>
                    </a:lnTo>
                    <a:lnTo>
                      <a:pt x="534" y="594"/>
                    </a:lnTo>
                    <a:lnTo>
                      <a:pt x="540" y="594"/>
                    </a:lnTo>
                    <a:lnTo>
                      <a:pt x="546" y="600"/>
                    </a:lnTo>
                    <a:lnTo>
                      <a:pt x="552" y="600"/>
                    </a:lnTo>
                    <a:lnTo>
                      <a:pt x="576" y="612"/>
                    </a:lnTo>
                    <a:lnTo>
                      <a:pt x="588" y="612"/>
                    </a:lnTo>
                    <a:lnTo>
                      <a:pt x="594" y="618"/>
                    </a:lnTo>
                    <a:lnTo>
                      <a:pt x="630" y="618"/>
                    </a:lnTo>
                    <a:lnTo>
                      <a:pt x="642" y="642"/>
                    </a:lnTo>
                    <a:lnTo>
                      <a:pt x="684" y="684"/>
                    </a:lnTo>
                    <a:lnTo>
                      <a:pt x="690" y="696"/>
                    </a:lnTo>
                    <a:lnTo>
                      <a:pt x="720" y="726"/>
                    </a:lnTo>
                    <a:lnTo>
                      <a:pt x="732" y="732"/>
                    </a:lnTo>
                    <a:lnTo>
                      <a:pt x="738" y="744"/>
                    </a:lnTo>
                    <a:lnTo>
                      <a:pt x="750" y="750"/>
                    </a:lnTo>
                    <a:lnTo>
                      <a:pt x="810" y="744"/>
                    </a:lnTo>
                    <a:lnTo>
                      <a:pt x="864" y="750"/>
                    </a:lnTo>
                    <a:lnTo>
                      <a:pt x="912" y="750"/>
                    </a:lnTo>
                    <a:lnTo>
                      <a:pt x="948" y="756"/>
                    </a:lnTo>
                    <a:lnTo>
                      <a:pt x="954" y="750"/>
                    </a:lnTo>
                    <a:lnTo>
                      <a:pt x="966" y="744"/>
                    </a:lnTo>
                    <a:lnTo>
                      <a:pt x="972" y="738"/>
                    </a:lnTo>
                    <a:lnTo>
                      <a:pt x="984" y="738"/>
                    </a:lnTo>
                    <a:lnTo>
                      <a:pt x="996" y="744"/>
                    </a:lnTo>
                    <a:lnTo>
                      <a:pt x="1002" y="744"/>
                    </a:lnTo>
                    <a:lnTo>
                      <a:pt x="1008" y="750"/>
                    </a:lnTo>
                    <a:lnTo>
                      <a:pt x="1062" y="750"/>
                    </a:lnTo>
                    <a:lnTo>
                      <a:pt x="1080" y="756"/>
                    </a:lnTo>
                    <a:lnTo>
                      <a:pt x="1092" y="756"/>
                    </a:lnTo>
                    <a:lnTo>
                      <a:pt x="1110" y="774"/>
                    </a:lnTo>
                    <a:lnTo>
                      <a:pt x="1116" y="786"/>
                    </a:lnTo>
                    <a:lnTo>
                      <a:pt x="1128" y="792"/>
                    </a:lnTo>
                    <a:lnTo>
                      <a:pt x="1152" y="798"/>
                    </a:lnTo>
                    <a:lnTo>
                      <a:pt x="1200" y="798"/>
                    </a:lnTo>
                    <a:lnTo>
                      <a:pt x="1218" y="804"/>
                    </a:lnTo>
                    <a:lnTo>
                      <a:pt x="1242" y="816"/>
                    </a:lnTo>
                    <a:lnTo>
                      <a:pt x="1248" y="822"/>
                    </a:lnTo>
                    <a:lnTo>
                      <a:pt x="1260" y="822"/>
                    </a:lnTo>
                    <a:lnTo>
                      <a:pt x="1266" y="816"/>
                    </a:lnTo>
                    <a:lnTo>
                      <a:pt x="1278" y="816"/>
                    </a:lnTo>
                    <a:lnTo>
                      <a:pt x="1290" y="810"/>
                    </a:lnTo>
                    <a:lnTo>
                      <a:pt x="1302" y="810"/>
                    </a:lnTo>
                    <a:lnTo>
                      <a:pt x="1302" y="816"/>
                    </a:lnTo>
                    <a:lnTo>
                      <a:pt x="1308" y="828"/>
                    </a:lnTo>
                    <a:lnTo>
                      <a:pt x="1314" y="828"/>
                    </a:lnTo>
                    <a:lnTo>
                      <a:pt x="1320" y="834"/>
                    </a:lnTo>
                    <a:lnTo>
                      <a:pt x="1338" y="834"/>
                    </a:lnTo>
                    <a:lnTo>
                      <a:pt x="1344" y="828"/>
                    </a:lnTo>
                    <a:lnTo>
                      <a:pt x="1362" y="816"/>
                    </a:lnTo>
                    <a:lnTo>
                      <a:pt x="1422" y="780"/>
                    </a:lnTo>
                    <a:lnTo>
                      <a:pt x="1440" y="768"/>
                    </a:lnTo>
                    <a:lnTo>
                      <a:pt x="1596" y="768"/>
                    </a:lnTo>
                    <a:lnTo>
                      <a:pt x="1614" y="744"/>
                    </a:lnTo>
                    <a:lnTo>
                      <a:pt x="1638" y="744"/>
                    </a:lnTo>
                    <a:lnTo>
                      <a:pt x="1650" y="738"/>
                    </a:lnTo>
                    <a:lnTo>
                      <a:pt x="1662" y="714"/>
                    </a:lnTo>
                    <a:lnTo>
                      <a:pt x="1662" y="708"/>
                    </a:lnTo>
                    <a:lnTo>
                      <a:pt x="1668" y="696"/>
                    </a:lnTo>
                    <a:lnTo>
                      <a:pt x="1668" y="690"/>
                    </a:lnTo>
                    <a:lnTo>
                      <a:pt x="1692" y="690"/>
                    </a:lnTo>
                    <a:lnTo>
                      <a:pt x="1704" y="678"/>
                    </a:lnTo>
                    <a:lnTo>
                      <a:pt x="1710" y="666"/>
                    </a:lnTo>
                    <a:lnTo>
                      <a:pt x="1716" y="660"/>
                    </a:lnTo>
                    <a:lnTo>
                      <a:pt x="1716" y="654"/>
                    </a:lnTo>
                    <a:lnTo>
                      <a:pt x="1704" y="648"/>
                    </a:lnTo>
                    <a:lnTo>
                      <a:pt x="1686" y="630"/>
                    </a:lnTo>
                    <a:lnTo>
                      <a:pt x="1674" y="624"/>
                    </a:lnTo>
                    <a:lnTo>
                      <a:pt x="1656" y="606"/>
                    </a:lnTo>
                    <a:lnTo>
                      <a:pt x="1650" y="594"/>
                    </a:lnTo>
                    <a:lnTo>
                      <a:pt x="1650" y="582"/>
                    </a:lnTo>
                    <a:lnTo>
                      <a:pt x="1656" y="570"/>
                    </a:lnTo>
                    <a:lnTo>
                      <a:pt x="1656" y="558"/>
                    </a:lnTo>
                    <a:lnTo>
                      <a:pt x="1668" y="552"/>
                    </a:lnTo>
                    <a:lnTo>
                      <a:pt x="1692" y="552"/>
                    </a:lnTo>
                    <a:lnTo>
                      <a:pt x="1698" y="558"/>
                    </a:lnTo>
                    <a:lnTo>
                      <a:pt x="1704" y="558"/>
                    </a:lnTo>
                    <a:lnTo>
                      <a:pt x="1710" y="564"/>
                    </a:lnTo>
                    <a:lnTo>
                      <a:pt x="1722" y="570"/>
                    </a:lnTo>
                    <a:lnTo>
                      <a:pt x="1728" y="576"/>
                    </a:lnTo>
                    <a:lnTo>
                      <a:pt x="1740" y="582"/>
                    </a:lnTo>
                    <a:lnTo>
                      <a:pt x="1764" y="582"/>
                    </a:lnTo>
                    <a:lnTo>
                      <a:pt x="1776" y="576"/>
                    </a:lnTo>
                    <a:lnTo>
                      <a:pt x="1794" y="576"/>
                    </a:lnTo>
                    <a:lnTo>
                      <a:pt x="1806" y="570"/>
                    </a:lnTo>
                    <a:lnTo>
                      <a:pt x="1812" y="558"/>
                    </a:lnTo>
                    <a:lnTo>
                      <a:pt x="1818" y="552"/>
                    </a:lnTo>
                    <a:lnTo>
                      <a:pt x="1818" y="528"/>
                    </a:lnTo>
                    <a:lnTo>
                      <a:pt x="1890" y="528"/>
                    </a:lnTo>
                    <a:lnTo>
                      <a:pt x="1914" y="504"/>
                    </a:lnTo>
                    <a:lnTo>
                      <a:pt x="1902" y="492"/>
                    </a:lnTo>
                    <a:lnTo>
                      <a:pt x="1896" y="480"/>
                    </a:lnTo>
                    <a:lnTo>
                      <a:pt x="1902" y="474"/>
                    </a:lnTo>
                    <a:lnTo>
                      <a:pt x="1938" y="456"/>
                    </a:lnTo>
                    <a:lnTo>
                      <a:pt x="1950" y="456"/>
                    </a:lnTo>
                    <a:lnTo>
                      <a:pt x="1950" y="438"/>
                    </a:lnTo>
                    <a:lnTo>
                      <a:pt x="1980" y="444"/>
                    </a:lnTo>
                    <a:lnTo>
                      <a:pt x="1998" y="426"/>
                    </a:lnTo>
                    <a:lnTo>
                      <a:pt x="2004" y="426"/>
                    </a:lnTo>
                    <a:lnTo>
                      <a:pt x="2010" y="420"/>
                    </a:lnTo>
                    <a:lnTo>
                      <a:pt x="2040" y="420"/>
                    </a:lnTo>
                    <a:lnTo>
                      <a:pt x="2052" y="426"/>
                    </a:lnTo>
                    <a:lnTo>
                      <a:pt x="2058" y="432"/>
                    </a:lnTo>
                    <a:lnTo>
                      <a:pt x="2094" y="432"/>
                    </a:lnTo>
                    <a:lnTo>
                      <a:pt x="2100" y="426"/>
                    </a:lnTo>
                    <a:lnTo>
                      <a:pt x="2100" y="420"/>
                    </a:lnTo>
                    <a:lnTo>
                      <a:pt x="2088" y="40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5" name="Malaysia" descr="© INSCALE GmbH, 18.06.2010"/>
              <p:cNvSpPr>
                <a:spLocks/>
              </p:cNvSpPr>
              <p:nvPr/>
            </p:nvSpPr>
            <p:spPr bwMode="auto">
              <a:xfrm>
                <a:off x="4470" y="2171"/>
                <a:ext cx="78" cy="112"/>
              </a:xfrm>
              <a:custGeom>
                <a:avLst/>
                <a:gdLst>
                  <a:gd name="T0" fmla="*/ 2147483647 w 306"/>
                  <a:gd name="T1" fmla="*/ 2147483647 h 438"/>
                  <a:gd name="T2" fmla="*/ 2147483647 w 306"/>
                  <a:gd name="T3" fmla="*/ 2147483647 h 438"/>
                  <a:gd name="T4" fmla="*/ 2147483647 w 306"/>
                  <a:gd name="T5" fmla="*/ 2147483647 h 438"/>
                  <a:gd name="T6" fmla="*/ 2147483647 w 306"/>
                  <a:gd name="T7" fmla="*/ 2147483647 h 438"/>
                  <a:gd name="T8" fmla="*/ 2147483647 w 306"/>
                  <a:gd name="T9" fmla="*/ 2147483647 h 438"/>
                  <a:gd name="T10" fmla="*/ 2147483647 w 306"/>
                  <a:gd name="T11" fmla="*/ 2147483647 h 438"/>
                  <a:gd name="T12" fmla="*/ 2147483647 w 306"/>
                  <a:gd name="T13" fmla="*/ 2147483647 h 438"/>
                  <a:gd name="T14" fmla="*/ 2147483647 w 306"/>
                  <a:gd name="T15" fmla="*/ 2147483647 h 438"/>
                  <a:gd name="T16" fmla="*/ 2147483647 w 306"/>
                  <a:gd name="T17" fmla="*/ 2147483647 h 438"/>
                  <a:gd name="T18" fmla="*/ 2147483647 w 306"/>
                  <a:gd name="T19" fmla="*/ 2147483647 h 438"/>
                  <a:gd name="T20" fmla="*/ 2147483647 w 306"/>
                  <a:gd name="T21" fmla="*/ 2147483647 h 438"/>
                  <a:gd name="T22" fmla="*/ 2147483647 w 306"/>
                  <a:gd name="T23" fmla="*/ 2147483647 h 438"/>
                  <a:gd name="T24" fmla="*/ 2147483647 w 306"/>
                  <a:gd name="T25" fmla="*/ 2147483647 h 438"/>
                  <a:gd name="T26" fmla="*/ 2147483647 w 306"/>
                  <a:gd name="T27" fmla="*/ 2147483647 h 438"/>
                  <a:gd name="T28" fmla="*/ 2147483647 w 306"/>
                  <a:gd name="T29" fmla="*/ 2147483647 h 438"/>
                  <a:gd name="T30" fmla="*/ 2147483647 w 306"/>
                  <a:gd name="T31" fmla="*/ 2147483647 h 438"/>
                  <a:gd name="T32" fmla="*/ 2147483647 w 306"/>
                  <a:gd name="T33" fmla="*/ 2147483647 h 438"/>
                  <a:gd name="T34" fmla="*/ 2147483647 w 306"/>
                  <a:gd name="T35" fmla="*/ 2147483647 h 438"/>
                  <a:gd name="T36" fmla="*/ 2147483647 w 306"/>
                  <a:gd name="T37" fmla="*/ 2147483647 h 438"/>
                  <a:gd name="T38" fmla="*/ 2147483647 w 306"/>
                  <a:gd name="T39" fmla="*/ 2147483647 h 438"/>
                  <a:gd name="T40" fmla="*/ 2147483647 w 306"/>
                  <a:gd name="T41" fmla="*/ 2147483647 h 438"/>
                  <a:gd name="T42" fmla="*/ 2147483647 w 306"/>
                  <a:gd name="T43" fmla="*/ 2147483647 h 438"/>
                  <a:gd name="T44" fmla="*/ 2147483647 w 306"/>
                  <a:gd name="T45" fmla="*/ 2147483647 h 438"/>
                  <a:gd name="T46" fmla="*/ 2147483647 w 306"/>
                  <a:gd name="T47" fmla="*/ 2147483647 h 438"/>
                  <a:gd name="T48" fmla="*/ 2147483647 w 306"/>
                  <a:gd name="T49" fmla="*/ 2147483647 h 438"/>
                  <a:gd name="T50" fmla="*/ 2147483647 w 306"/>
                  <a:gd name="T51" fmla="*/ 2147483647 h 438"/>
                  <a:gd name="T52" fmla="*/ 2147483647 w 306"/>
                  <a:gd name="T53" fmla="*/ 2147483647 h 438"/>
                  <a:gd name="T54" fmla="*/ 2147483647 w 306"/>
                  <a:gd name="T55" fmla="*/ 2147483647 h 438"/>
                  <a:gd name="T56" fmla="*/ 2147483647 w 306"/>
                  <a:gd name="T57" fmla="*/ 2147483647 h 438"/>
                  <a:gd name="T58" fmla="*/ 2147483647 w 306"/>
                  <a:gd name="T59" fmla="*/ 2147483647 h 438"/>
                  <a:gd name="T60" fmla="*/ 2147483647 w 306"/>
                  <a:gd name="T61" fmla="*/ 2147483647 h 438"/>
                  <a:gd name="T62" fmla="*/ 2147483647 w 306"/>
                  <a:gd name="T63" fmla="*/ 2147483647 h 438"/>
                  <a:gd name="T64" fmla="*/ 2147483647 w 306"/>
                  <a:gd name="T65" fmla="*/ 2147483647 h 438"/>
                  <a:gd name="T66" fmla="*/ 2147483647 w 306"/>
                  <a:gd name="T67" fmla="*/ 2147483647 h 438"/>
                  <a:gd name="T68" fmla="*/ 2147483647 w 306"/>
                  <a:gd name="T69" fmla="*/ 2147483647 h 438"/>
                  <a:gd name="T70" fmla="*/ 2147483647 w 306"/>
                  <a:gd name="T71" fmla="*/ 2147483647 h 438"/>
                  <a:gd name="T72" fmla="*/ 2147483647 w 306"/>
                  <a:gd name="T73" fmla="*/ 2147483647 h 438"/>
                  <a:gd name="T74" fmla="*/ 2147483647 w 306"/>
                  <a:gd name="T75" fmla="*/ 2147483647 h 438"/>
                  <a:gd name="T76" fmla="*/ 2147483647 w 306"/>
                  <a:gd name="T77" fmla="*/ 0 h 438"/>
                  <a:gd name="T78" fmla="*/ 2147483647 w 306"/>
                  <a:gd name="T79" fmla="*/ 2147483647 h 438"/>
                  <a:gd name="T80" fmla="*/ 2147483647 w 306"/>
                  <a:gd name="T81" fmla="*/ 2147483647 h 4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06"/>
                  <a:gd name="T124" fmla="*/ 0 h 438"/>
                  <a:gd name="T125" fmla="*/ 306 w 306"/>
                  <a:gd name="T126" fmla="*/ 438 h 4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06" h="438">
                    <a:moveTo>
                      <a:pt x="0" y="42"/>
                    </a:moveTo>
                    <a:lnTo>
                      <a:pt x="6" y="138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42" y="132"/>
                    </a:lnTo>
                    <a:lnTo>
                      <a:pt x="54" y="138"/>
                    </a:lnTo>
                    <a:lnTo>
                      <a:pt x="54" y="168"/>
                    </a:lnTo>
                    <a:lnTo>
                      <a:pt x="48" y="180"/>
                    </a:lnTo>
                    <a:lnTo>
                      <a:pt x="48" y="198"/>
                    </a:lnTo>
                    <a:lnTo>
                      <a:pt x="54" y="216"/>
                    </a:lnTo>
                    <a:lnTo>
                      <a:pt x="60" y="228"/>
                    </a:lnTo>
                    <a:lnTo>
                      <a:pt x="66" y="234"/>
                    </a:lnTo>
                    <a:lnTo>
                      <a:pt x="84" y="234"/>
                    </a:lnTo>
                    <a:lnTo>
                      <a:pt x="90" y="228"/>
                    </a:lnTo>
                    <a:lnTo>
                      <a:pt x="90" y="240"/>
                    </a:lnTo>
                    <a:lnTo>
                      <a:pt x="84" y="252"/>
                    </a:lnTo>
                    <a:lnTo>
                      <a:pt x="84" y="282"/>
                    </a:lnTo>
                    <a:lnTo>
                      <a:pt x="96" y="306"/>
                    </a:lnTo>
                    <a:lnTo>
                      <a:pt x="102" y="312"/>
                    </a:lnTo>
                    <a:lnTo>
                      <a:pt x="114" y="318"/>
                    </a:lnTo>
                    <a:lnTo>
                      <a:pt x="132" y="330"/>
                    </a:lnTo>
                    <a:lnTo>
                      <a:pt x="144" y="336"/>
                    </a:lnTo>
                    <a:lnTo>
                      <a:pt x="162" y="354"/>
                    </a:lnTo>
                    <a:lnTo>
                      <a:pt x="168" y="354"/>
                    </a:lnTo>
                    <a:lnTo>
                      <a:pt x="168" y="366"/>
                    </a:lnTo>
                    <a:lnTo>
                      <a:pt x="174" y="372"/>
                    </a:lnTo>
                    <a:lnTo>
                      <a:pt x="174" y="378"/>
                    </a:lnTo>
                    <a:lnTo>
                      <a:pt x="180" y="384"/>
                    </a:lnTo>
                    <a:lnTo>
                      <a:pt x="186" y="384"/>
                    </a:lnTo>
                    <a:lnTo>
                      <a:pt x="198" y="390"/>
                    </a:lnTo>
                    <a:lnTo>
                      <a:pt x="204" y="396"/>
                    </a:lnTo>
                    <a:lnTo>
                      <a:pt x="216" y="396"/>
                    </a:lnTo>
                    <a:lnTo>
                      <a:pt x="222" y="402"/>
                    </a:lnTo>
                    <a:lnTo>
                      <a:pt x="228" y="402"/>
                    </a:lnTo>
                    <a:lnTo>
                      <a:pt x="252" y="438"/>
                    </a:lnTo>
                    <a:lnTo>
                      <a:pt x="300" y="432"/>
                    </a:lnTo>
                    <a:lnTo>
                      <a:pt x="300" y="420"/>
                    </a:lnTo>
                    <a:lnTo>
                      <a:pt x="306" y="408"/>
                    </a:lnTo>
                    <a:lnTo>
                      <a:pt x="306" y="378"/>
                    </a:lnTo>
                    <a:lnTo>
                      <a:pt x="294" y="354"/>
                    </a:lnTo>
                    <a:lnTo>
                      <a:pt x="270" y="330"/>
                    </a:lnTo>
                    <a:lnTo>
                      <a:pt x="264" y="318"/>
                    </a:lnTo>
                    <a:lnTo>
                      <a:pt x="258" y="312"/>
                    </a:lnTo>
                    <a:lnTo>
                      <a:pt x="258" y="288"/>
                    </a:lnTo>
                    <a:lnTo>
                      <a:pt x="252" y="276"/>
                    </a:lnTo>
                    <a:lnTo>
                      <a:pt x="246" y="270"/>
                    </a:lnTo>
                    <a:lnTo>
                      <a:pt x="246" y="258"/>
                    </a:lnTo>
                    <a:lnTo>
                      <a:pt x="252" y="252"/>
                    </a:lnTo>
                    <a:lnTo>
                      <a:pt x="252" y="126"/>
                    </a:lnTo>
                    <a:lnTo>
                      <a:pt x="246" y="114"/>
                    </a:lnTo>
                    <a:lnTo>
                      <a:pt x="222" y="90"/>
                    </a:lnTo>
                    <a:lnTo>
                      <a:pt x="204" y="84"/>
                    </a:lnTo>
                    <a:lnTo>
                      <a:pt x="192" y="72"/>
                    </a:lnTo>
                    <a:lnTo>
                      <a:pt x="180" y="66"/>
                    </a:lnTo>
                    <a:lnTo>
                      <a:pt x="156" y="42"/>
                    </a:lnTo>
                    <a:lnTo>
                      <a:pt x="150" y="54"/>
                    </a:lnTo>
                    <a:lnTo>
                      <a:pt x="144" y="60"/>
                    </a:lnTo>
                    <a:lnTo>
                      <a:pt x="138" y="72"/>
                    </a:lnTo>
                    <a:lnTo>
                      <a:pt x="138" y="78"/>
                    </a:lnTo>
                    <a:lnTo>
                      <a:pt x="132" y="84"/>
                    </a:lnTo>
                    <a:lnTo>
                      <a:pt x="114" y="66"/>
                    </a:lnTo>
                    <a:lnTo>
                      <a:pt x="108" y="66"/>
                    </a:lnTo>
                    <a:lnTo>
                      <a:pt x="102" y="72"/>
                    </a:lnTo>
                    <a:lnTo>
                      <a:pt x="90" y="72"/>
                    </a:lnTo>
                    <a:lnTo>
                      <a:pt x="90" y="78"/>
                    </a:lnTo>
                    <a:lnTo>
                      <a:pt x="72" y="78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78" y="54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66" y="30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30" y="18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6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6" name="Malaysia" descr="© INSCALE GmbH, 18.06.2010"/>
              <p:cNvSpPr>
                <a:spLocks/>
              </p:cNvSpPr>
              <p:nvPr/>
            </p:nvSpPr>
            <p:spPr bwMode="auto">
              <a:xfrm>
                <a:off x="4653" y="2158"/>
                <a:ext cx="176" cy="135"/>
              </a:xfrm>
              <a:custGeom>
                <a:avLst/>
                <a:gdLst>
                  <a:gd name="T0" fmla="*/ 2147483647 w 690"/>
                  <a:gd name="T1" fmla="*/ 2147483647 h 528"/>
                  <a:gd name="T2" fmla="*/ 2147483647 w 690"/>
                  <a:gd name="T3" fmla="*/ 2147483647 h 528"/>
                  <a:gd name="T4" fmla="*/ 2147483647 w 690"/>
                  <a:gd name="T5" fmla="*/ 2147483647 h 528"/>
                  <a:gd name="T6" fmla="*/ 2147483647 w 690"/>
                  <a:gd name="T7" fmla="*/ 2147483647 h 528"/>
                  <a:gd name="T8" fmla="*/ 2147483647 w 690"/>
                  <a:gd name="T9" fmla="*/ 2147483647 h 528"/>
                  <a:gd name="T10" fmla="*/ 2147483647 w 690"/>
                  <a:gd name="T11" fmla="*/ 2147483647 h 528"/>
                  <a:gd name="T12" fmla="*/ 2147483647 w 690"/>
                  <a:gd name="T13" fmla="*/ 2147483647 h 528"/>
                  <a:gd name="T14" fmla="*/ 2147483647 w 690"/>
                  <a:gd name="T15" fmla="*/ 2147483647 h 528"/>
                  <a:gd name="T16" fmla="*/ 2147483647 w 690"/>
                  <a:gd name="T17" fmla="*/ 2147483647 h 528"/>
                  <a:gd name="T18" fmla="*/ 2147483647 w 690"/>
                  <a:gd name="T19" fmla="*/ 2147483647 h 528"/>
                  <a:gd name="T20" fmla="*/ 2147483647 w 690"/>
                  <a:gd name="T21" fmla="*/ 2147483647 h 528"/>
                  <a:gd name="T22" fmla="*/ 2147483647 w 690"/>
                  <a:gd name="T23" fmla="*/ 2147483647 h 528"/>
                  <a:gd name="T24" fmla="*/ 2147483647 w 690"/>
                  <a:gd name="T25" fmla="*/ 2147483647 h 528"/>
                  <a:gd name="T26" fmla="*/ 2147483647 w 690"/>
                  <a:gd name="T27" fmla="*/ 2147483647 h 528"/>
                  <a:gd name="T28" fmla="*/ 2147483647 w 690"/>
                  <a:gd name="T29" fmla="*/ 2147483647 h 528"/>
                  <a:gd name="T30" fmla="*/ 2147483647 w 690"/>
                  <a:gd name="T31" fmla="*/ 2147483647 h 528"/>
                  <a:gd name="T32" fmla="*/ 2147483647 w 690"/>
                  <a:gd name="T33" fmla="*/ 2147483647 h 528"/>
                  <a:gd name="T34" fmla="*/ 2147483647 w 690"/>
                  <a:gd name="T35" fmla="*/ 2147483647 h 528"/>
                  <a:gd name="T36" fmla="*/ 2147483647 w 690"/>
                  <a:gd name="T37" fmla="*/ 2147483647 h 528"/>
                  <a:gd name="T38" fmla="*/ 2147483647 w 690"/>
                  <a:gd name="T39" fmla="*/ 2147483647 h 528"/>
                  <a:gd name="T40" fmla="*/ 2147483647 w 690"/>
                  <a:gd name="T41" fmla="*/ 2147483647 h 528"/>
                  <a:gd name="T42" fmla="*/ 2147483647 w 690"/>
                  <a:gd name="T43" fmla="*/ 2147483647 h 528"/>
                  <a:gd name="T44" fmla="*/ 2147483647 w 690"/>
                  <a:gd name="T45" fmla="*/ 2147483647 h 528"/>
                  <a:gd name="T46" fmla="*/ 2147483647 w 690"/>
                  <a:gd name="T47" fmla="*/ 2147483647 h 528"/>
                  <a:gd name="T48" fmla="*/ 2147483647 w 690"/>
                  <a:gd name="T49" fmla="*/ 2147483647 h 528"/>
                  <a:gd name="T50" fmla="*/ 2147483647 w 690"/>
                  <a:gd name="T51" fmla="*/ 2147483647 h 528"/>
                  <a:gd name="T52" fmla="*/ 2147483647 w 690"/>
                  <a:gd name="T53" fmla="*/ 2147483647 h 528"/>
                  <a:gd name="T54" fmla="*/ 2147483647 w 690"/>
                  <a:gd name="T55" fmla="*/ 2147483647 h 528"/>
                  <a:gd name="T56" fmla="*/ 2147483647 w 690"/>
                  <a:gd name="T57" fmla="*/ 2147483647 h 528"/>
                  <a:gd name="T58" fmla="*/ 2147483647 w 690"/>
                  <a:gd name="T59" fmla="*/ 2147483647 h 528"/>
                  <a:gd name="T60" fmla="*/ 2147483647 w 690"/>
                  <a:gd name="T61" fmla="*/ 2147483647 h 528"/>
                  <a:gd name="T62" fmla="*/ 2147483647 w 690"/>
                  <a:gd name="T63" fmla="*/ 2147483647 h 528"/>
                  <a:gd name="T64" fmla="*/ 2147483647 w 690"/>
                  <a:gd name="T65" fmla="*/ 2147483647 h 528"/>
                  <a:gd name="T66" fmla="*/ 2147483647 w 690"/>
                  <a:gd name="T67" fmla="*/ 2147483647 h 528"/>
                  <a:gd name="T68" fmla="*/ 2147483647 w 690"/>
                  <a:gd name="T69" fmla="*/ 2147483647 h 528"/>
                  <a:gd name="T70" fmla="*/ 2147483647 w 690"/>
                  <a:gd name="T71" fmla="*/ 0 h 528"/>
                  <a:gd name="T72" fmla="*/ 2147483647 w 690"/>
                  <a:gd name="T73" fmla="*/ 0 h 528"/>
                  <a:gd name="T74" fmla="*/ 2147483647 w 690"/>
                  <a:gd name="T75" fmla="*/ 2147483647 h 528"/>
                  <a:gd name="T76" fmla="*/ 2147483647 w 690"/>
                  <a:gd name="T77" fmla="*/ 2147483647 h 528"/>
                  <a:gd name="T78" fmla="*/ 2147483647 w 690"/>
                  <a:gd name="T79" fmla="*/ 2147483647 h 528"/>
                  <a:gd name="T80" fmla="*/ 2147483647 w 690"/>
                  <a:gd name="T81" fmla="*/ 2147483647 h 528"/>
                  <a:gd name="T82" fmla="*/ 2147483647 w 690"/>
                  <a:gd name="T83" fmla="*/ 2147483647 h 528"/>
                  <a:gd name="T84" fmla="*/ 2147483647 w 690"/>
                  <a:gd name="T85" fmla="*/ 2147483647 h 528"/>
                  <a:gd name="T86" fmla="*/ 2147483647 w 690"/>
                  <a:gd name="T87" fmla="*/ 2147483647 h 528"/>
                  <a:gd name="T88" fmla="*/ 2147483647 w 690"/>
                  <a:gd name="T89" fmla="*/ 2147483647 h 528"/>
                  <a:gd name="T90" fmla="*/ 2147483647 w 690"/>
                  <a:gd name="T91" fmla="*/ 2147483647 h 528"/>
                  <a:gd name="T92" fmla="*/ 2147483647 w 690"/>
                  <a:gd name="T93" fmla="*/ 2147483647 h 528"/>
                  <a:gd name="T94" fmla="*/ 2147483647 w 690"/>
                  <a:gd name="T95" fmla="*/ 2147483647 h 528"/>
                  <a:gd name="T96" fmla="*/ 2147483647 w 690"/>
                  <a:gd name="T97" fmla="*/ 2147483647 h 528"/>
                  <a:gd name="T98" fmla="*/ 2147483647 w 690"/>
                  <a:gd name="T99" fmla="*/ 2147483647 h 528"/>
                  <a:gd name="T100" fmla="*/ 2147483647 w 690"/>
                  <a:gd name="T101" fmla="*/ 2147483647 h 528"/>
                  <a:gd name="T102" fmla="*/ 2147483647 w 690"/>
                  <a:gd name="T103" fmla="*/ 2147483647 h 528"/>
                  <a:gd name="T104" fmla="*/ 2147483647 w 690"/>
                  <a:gd name="T105" fmla="*/ 2147483647 h 528"/>
                  <a:gd name="T106" fmla="*/ 2147483647 w 690"/>
                  <a:gd name="T107" fmla="*/ 2147483647 h 528"/>
                  <a:gd name="T108" fmla="*/ 2147483647 w 690"/>
                  <a:gd name="T109" fmla="*/ 2147483647 h 528"/>
                  <a:gd name="T110" fmla="*/ 2147483647 w 690"/>
                  <a:gd name="T111" fmla="*/ 2147483647 h 528"/>
                  <a:gd name="T112" fmla="*/ 2147483647 w 690"/>
                  <a:gd name="T113" fmla="*/ 2147483647 h 528"/>
                  <a:gd name="T114" fmla="*/ 0 w 690"/>
                  <a:gd name="T115" fmla="*/ 2147483647 h 52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90"/>
                  <a:gd name="T175" fmla="*/ 0 h 528"/>
                  <a:gd name="T176" fmla="*/ 690 w 690"/>
                  <a:gd name="T177" fmla="*/ 528 h 52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90" h="528">
                    <a:moveTo>
                      <a:pt x="12" y="504"/>
                    </a:moveTo>
                    <a:lnTo>
                      <a:pt x="24" y="510"/>
                    </a:lnTo>
                    <a:lnTo>
                      <a:pt x="30" y="516"/>
                    </a:lnTo>
                    <a:lnTo>
                      <a:pt x="54" y="528"/>
                    </a:lnTo>
                    <a:lnTo>
                      <a:pt x="60" y="528"/>
                    </a:lnTo>
                    <a:lnTo>
                      <a:pt x="78" y="510"/>
                    </a:lnTo>
                    <a:lnTo>
                      <a:pt x="102" y="510"/>
                    </a:lnTo>
                    <a:lnTo>
                      <a:pt x="120" y="516"/>
                    </a:lnTo>
                    <a:lnTo>
                      <a:pt x="144" y="516"/>
                    </a:lnTo>
                    <a:lnTo>
                      <a:pt x="174" y="486"/>
                    </a:lnTo>
                    <a:lnTo>
                      <a:pt x="180" y="474"/>
                    </a:lnTo>
                    <a:lnTo>
                      <a:pt x="222" y="474"/>
                    </a:lnTo>
                    <a:lnTo>
                      <a:pt x="234" y="486"/>
                    </a:lnTo>
                    <a:lnTo>
                      <a:pt x="258" y="498"/>
                    </a:lnTo>
                    <a:lnTo>
                      <a:pt x="264" y="504"/>
                    </a:lnTo>
                    <a:lnTo>
                      <a:pt x="270" y="504"/>
                    </a:lnTo>
                    <a:lnTo>
                      <a:pt x="282" y="492"/>
                    </a:lnTo>
                    <a:lnTo>
                      <a:pt x="294" y="486"/>
                    </a:lnTo>
                    <a:lnTo>
                      <a:pt x="300" y="480"/>
                    </a:lnTo>
                    <a:lnTo>
                      <a:pt x="324" y="480"/>
                    </a:lnTo>
                    <a:lnTo>
                      <a:pt x="354" y="444"/>
                    </a:lnTo>
                    <a:lnTo>
                      <a:pt x="348" y="432"/>
                    </a:lnTo>
                    <a:lnTo>
                      <a:pt x="384" y="402"/>
                    </a:lnTo>
                    <a:lnTo>
                      <a:pt x="378" y="390"/>
                    </a:lnTo>
                    <a:lnTo>
                      <a:pt x="372" y="384"/>
                    </a:lnTo>
                    <a:lnTo>
                      <a:pt x="372" y="360"/>
                    </a:lnTo>
                    <a:lnTo>
                      <a:pt x="378" y="354"/>
                    </a:lnTo>
                    <a:lnTo>
                      <a:pt x="396" y="354"/>
                    </a:lnTo>
                    <a:lnTo>
                      <a:pt x="402" y="342"/>
                    </a:lnTo>
                    <a:lnTo>
                      <a:pt x="402" y="336"/>
                    </a:lnTo>
                    <a:lnTo>
                      <a:pt x="408" y="318"/>
                    </a:lnTo>
                    <a:lnTo>
                      <a:pt x="408" y="264"/>
                    </a:lnTo>
                    <a:lnTo>
                      <a:pt x="414" y="252"/>
                    </a:lnTo>
                    <a:lnTo>
                      <a:pt x="420" y="246"/>
                    </a:lnTo>
                    <a:lnTo>
                      <a:pt x="516" y="246"/>
                    </a:lnTo>
                    <a:lnTo>
                      <a:pt x="540" y="270"/>
                    </a:lnTo>
                    <a:lnTo>
                      <a:pt x="552" y="276"/>
                    </a:lnTo>
                    <a:lnTo>
                      <a:pt x="558" y="282"/>
                    </a:lnTo>
                    <a:lnTo>
                      <a:pt x="576" y="276"/>
                    </a:lnTo>
                    <a:lnTo>
                      <a:pt x="564" y="216"/>
                    </a:lnTo>
                    <a:lnTo>
                      <a:pt x="576" y="222"/>
                    </a:lnTo>
                    <a:lnTo>
                      <a:pt x="582" y="234"/>
                    </a:lnTo>
                    <a:lnTo>
                      <a:pt x="594" y="240"/>
                    </a:lnTo>
                    <a:lnTo>
                      <a:pt x="636" y="240"/>
                    </a:lnTo>
                    <a:lnTo>
                      <a:pt x="630" y="234"/>
                    </a:lnTo>
                    <a:lnTo>
                      <a:pt x="624" y="222"/>
                    </a:lnTo>
                    <a:lnTo>
                      <a:pt x="618" y="216"/>
                    </a:lnTo>
                    <a:lnTo>
                      <a:pt x="606" y="192"/>
                    </a:lnTo>
                    <a:lnTo>
                      <a:pt x="606" y="186"/>
                    </a:lnTo>
                    <a:lnTo>
                      <a:pt x="612" y="180"/>
                    </a:lnTo>
                    <a:lnTo>
                      <a:pt x="624" y="180"/>
                    </a:lnTo>
                    <a:lnTo>
                      <a:pt x="642" y="186"/>
                    </a:lnTo>
                    <a:lnTo>
                      <a:pt x="654" y="186"/>
                    </a:lnTo>
                    <a:lnTo>
                      <a:pt x="660" y="192"/>
                    </a:lnTo>
                    <a:lnTo>
                      <a:pt x="666" y="192"/>
                    </a:lnTo>
                    <a:lnTo>
                      <a:pt x="690" y="162"/>
                    </a:lnTo>
                    <a:lnTo>
                      <a:pt x="666" y="156"/>
                    </a:lnTo>
                    <a:lnTo>
                      <a:pt x="660" y="144"/>
                    </a:lnTo>
                    <a:lnTo>
                      <a:pt x="642" y="126"/>
                    </a:lnTo>
                    <a:lnTo>
                      <a:pt x="630" y="120"/>
                    </a:lnTo>
                    <a:lnTo>
                      <a:pt x="612" y="120"/>
                    </a:lnTo>
                    <a:lnTo>
                      <a:pt x="600" y="114"/>
                    </a:lnTo>
                    <a:lnTo>
                      <a:pt x="588" y="114"/>
                    </a:lnTo>
                    <a:lnTo>
                      <a:pt x="588" y="108"/>
                    </a:lnTo>
                    <a:lnTo>
                      <a:pt x="582" y="102"/>
                    </a:lnTo>
                    <a:lnTo>
                      <a:pt x="582" y="90"/>
                    </a:lnTo>
                    <a:lnTo>
                      <a:pt x="576" y="78"/>
                    </a:lnTo>
                    <a:lnTo>
                      <a:pt x="564" y="66"/>
                    </a:lnTo>
                    <a:lnTo>
                      <a:pt x="540" y="54"/>
                    </a:lnTo>
                    <a:lnTo>
                      <a:pt x="534" y="60"/>
                    </a:lnTo>
                    <a:lnTo>
                      <a:pt x="528" y="60"/>
                    </a:lnTo>
                    <a:lnTo>
                      <a:pt x="510" y="0"/>
                    </a:lnTo>
                    <a:lnTo>
                      <a:pt x="504" y="18"/>
                    </a:lnTo>
                    <a:lnTo>
                      <a:pt x="492" y="0"/>
                    </a:lnTo>
                    <a:lnTo>
                      <a:pt x="480" y="60"/>
                    </a:lnTo>
                    <a:lnTo>
                      <a:pt x="468" y="66"/>
                    </a:lnTo>
                    <a:lnTo>
                      <a:pt x="462" y="66"/>
                    </a:lnTo>
                    <a:lnTo>
                      <a:pt x="450" y="72"/>
                    </a:lnTo>
                    <a:lnTo>
                      <a:pt x="438" y="96"/>
                    </a:lnTo>
                    <a:lnTo>
                      <a:pt x="438" y="114"/>
                    </a:lnTo>
                    <a:lnTo>
                      <a:pt x="408" y="126"/>
                    </a:lnTo>
                    <a:lnTo>
                      <a:pt x="420" y="162"/>
                    </a:lnTo>
                    <a:lnTo>
                      <a:pt x="408" y="162"/>
                    </a:lnTo>
                    <a:lnTo>
                      <a:pt x="390" y="156"/>
                    </a:lnTo>
                    <a:lnTo>
                      <a:pt x="378" y="156"/>
                    </a:lnTo>
                    <a:lnTo>
                      <a:pt x="360" y="150"/>
                    </a:lnTo>
                    <a:lnTo>
                      <a:pt x="354" y="150"/>
                    </a:lnTo>
                    <a:lnTo>
                      <a:pt x="342" y="156"/>
                    </a:lnTo>
                    <a:lnTo>
                      <a:pt x="342" y="168"/>
                    </a:lnTo>
                    <a:lnTo>
                      <a:pt x="336" y="180"/>
                    </a:lnTo>
                    <a:lnTo>
                      <a:pt x="336" y="204"/>
                    </a:lnTo>
                    <a:lnTo>
                      <a:pt x="294" y="246"/>
                    </a:lnTo>
                    <a:lnTo>
                      <a:pt x="294" y="258"/>
                    </a:lnTo>
                    <a:lnTo>
                      <a:pt x="282" y="294"/>
                    </a:lnTo>
                    <a:lnTo>
                      <a:pt x="276" y="306"/>
                    </a:lnTo>
                    <a:lnTo>
                      <a:pt x="264" y="318"/>
                    </a:lnTo>
                    <a:lnTo>
                      <a:pt x="228" y="336"/>
                    </a:lnTo>
                    <a:lnTo>
                      <a:pt x="186" y="342"/>
                    </a:lnTo>
                    <a:lnTo>
                      <a:pt x="162" y="348"/>
                    </a:lnTo>
                    <a:lnTo>
                      <a:pt x="156" y="354"/>
                    </a:lnTo>
                    <a:lnTo>
                      <a:pt x="132" y="366"/>
                    </a:lnTo>
                    <a:lnTo>
                      <a:pt x="114" y="384"/>
                    </a:lnTo>
                    <a:lnTo>
                      <a:pt x="102" y="390"/>
                    </a:lnTo>
                    <a:lnTo>
                      <a:pt x="84" y="426"/>
                    </a:lnTo>
                    <a:lnTo>
                      <a:pt x="102" y="444"/>
                    </a:lnTo>
                    <a:lnTo>
                      <a:pt x="102" y="462"/>
                    </a:lnTo>
                    <a:lnTo>
                      <a:pt x="96" y="474"/>
                    </a:lnTo>
                    <a:lnTo>
                      <a:pt x="84" y="480"/>
                    </a:lnTo>
                    <a:lnTo>
                      <a:pt x="72" y="480"/>
                    </a:lnTo>
                    <a:lnTo>
                      <a:pt x="48" y="468"/>
                    </a:lnTo>
                    <a:lnTo>
                      <a:pt x="42" y="462"/>
                    </a:lnTo>
                    <a:lnTo>
                      <a:pt x="30" y="456"/>
                    </a:lnTo>
                    <a:lnTo>
                      <a:pt x="24" y="456"/>
                    </a:lnTo>
                    <a:lnTo>
                      <a:pt x="12" y="462"/>
                    </a:lnTo>
                    <a:lnTo>
                      <a:pt x="0" y="474"/>
                    </a:lnTo>
                    <a:lnTo>
                      <a:pt x="0" y="492"/>
                    </a:lnTo>
                    <a:lnTo>
                      <a:pt x="12" y="50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7" name="Lebanon" descr="© INSCALE GmbH, 18.06.2010"/>
              <p:cNvSpPr>
                <a:spLocks/>
              </p:cNvSpPr>
              <p:nvPr/>
            </p:nvSpPr>
            <p:spPr bwMode="auto">
              <a:xfrm>
                <a:off x="3264" y="1596"/>
                <a:ext cx="28" cy="40"/>
              </a:xfrm>
              <a:custGeom>
                <a:avLst/>
                <a:gdLst>
                  <a:gd name="T0" fmla="*/ 2147483647 w 108"/>
                  <a:gd name="T1" fmla="*/ 2147483647 h 156"/>
                  <a:gd name="T2" fmla="*/ 2147483647 w 108"/>
                  <a:gd name="T3" fmla="*/ 2147483647 h 156"/>
                  <a:gd name="T4" fmla="*/ 2147483647 w 108"/>
                  <a:gd name="T5" fmla="*/ 2147483647 h 156"/>
                  <a:gd name="T6" fmla="*/ 2147483647 w 108"/>
                  <a:gd name="T7" fmla="*/ 2147483647 h 156"/>
                  <a:gd name="T8" fmla="*/ 2147483647 w 108"/>
                  <a:gd name="T9" fmla="*/ 2147483647 h 156"/>
                  <a:gd name="T10" fmla="*/ 2147483647 w 108"/>
                  <a:gd name="T11" fmla="*/ 2147483647 h 156"/>
                  <a:gd name="T12" fmla="*/ 2147483647 w 108"/>
                  <a:gd name="T13" fmla="*/ 2147483647 h 156"/>
                  <a:gd name="T14" fmla="*/ 2147483647 w 108"/>
                  <a:gd name="T15" fmla="*/ 2147483647 h 156"/>
                  <a:gd name="T16" fmla="*/ 2147483647 w 108"/>
                  <a:gd name="T17" fmla="*/ 2147483647 h 156"/>
                  <a:gd name="T18" fmla="*/ 2147483647 w 108"/>
                  <a:gd name="T19" fmla="*/ 2147483647 h 156"/>
                  <a:gd name="T20" fmla="*/ 2147483647 w 108"/>
                  <a:gd name="T21" fmla="*/ 0 h 156"/>
                  <a:gd name="T22" fmla="*/ 2147483647 w 108"/>
                  <a:gd name="T23" fmla="*/ 0 h 156"/>
                  <a:gd name="T24" fmla="*/ 2147483647 w 108"/>
                  <a:gd name="T25" fmla="*/ 0 h 156"/>
                  <a:gd name="T26" fmla="*/ 2147483647 w 108"/>
                  <a:gd name="T27" fmla="*/ 2147483647 h 156"/>
                  <a:gd name="T28" fmla="*/ 2147483647 w 108"/>
                  <a:gd name="T29" fmla="*/ 2147483647 h 156"/>
                  <a:gd name="T30" fmla="*/ 2147483647 w 108"/>
                  <a:gd name="T31" fmla="*/ 2147483647 h 156"/>
                  <a:gd name="T32" fmla="*/ 2147483647 w 108"/>
                  <a:gd name="T33" fmla="*/ 2147483647 h 156"/>
                  <a:gd name="T34" fmla="*/ 2147483647 w 108"/>
                  <a:gd name="T35" fmla="*/ 2147483647 h 156"/>
                  <a:gd name="T36" fmla="*/ 2147483647 w 108"/>
                  <a:gd name="T37" fmla="*/ 2147483647 h 156"/>
                  <a:gd name="T38" fmla="*/ 2147483647 w 108"/>
                  <a:gd name="T39" fmla="*/ 2147483647 h 156"/>
                  <a:gd name="T40" fmla="*/ 2147483647 w 108"/>
                  <a:gd name="T41" fmla="*/ 2147483647 h 156"/>
                  <a:gd name="T42" fmla="*/ 0 w 108"/>
                  <a:gd name="T43" fmla="*/ 2147483647 h 156"/>
                  <a:gd name="T44" fmla="*/ 0 w 108"/>
                  <a:gd name="T45" fmla="*/ 2147483647 h 156"/>
                  <a:gd name="T46" fmla="*/ 2147483647 w 108"/>
                  <a:gd name="T47" fmla="*/ 2147483647 h 156"/>
                  <a:gd name="T48" fmla="*/ 2147483647 w 108"/>
                  <a:gd name="T49" fmla="*/ 2147483647 h 156"/>
                  <a:gd name="T50" fmla="*/ 2147483647 w 108"/>
                  <a:gd name="T51" fmla="*/ 2147483647 h 156"/>
                  <a:gd name="T52" fmla="*/ 2147483647 w 108"/>
                  <a:gd name="T53" fmla="*/ 2147483647 h 156"/>
                  <a:gd name="T54" fmla="*/ 2147483647 w 108"/>
                  <a:gd name="T55" fmla="*/ 2147483647 h 156"/>
                  <a:gd name="T56" fmla="*/ 2147483647 w 108"/>
                  <a:gd name="T57" fmla="*/ 2147483647 h 156"/>
                  <a:gd name="T58" fmla="*/ 2147483647 w 108"/>
                  <a:gd name="T59" fmla="*/ 2147483647 h 156"/>
                  <a:gd name="T60" fmla="*/ 2147483647 w 108"/>
                  <a:gd name="T61" fmla="*/ 2147483647 h 15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8"/>
                  <a:gd name="T94" fmla="*/ 0 h 156"/>
                  <a:gd name="T95" fmla="*/ 108 w 108"/>
                  <a:gd name="T96" fmla="*/ 156 h 15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8" h="156">
                    <a:moveTo>
                      <a:pt x="72" y="96"/>
                    </a:moveTo>
                    <a:lnTo>
                      <a:pt x="72" y="72"/>
                    </a:lnTo>
                    <a:lnTo>
                      <a:pt x="78" y="66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102" y="60"/>
                    </a:lnTo>
                    <a:lnTo>
                      <a:pt x="108" y="48"/>
                    </a:lnTo>
                    <a:lnTo>
                      <a:pt x="108" y="30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102" y="0"/>
                    </a:lnTo>
                    <a:lnTo>
                      <a:pt x="54" y="0"/>
                    </a:lnTo>
                    <a:lnTo>
                      <a:pt x="60" y="0"/>
                    </a:lnTo>
                    <a:lnTo>
                      <a:pt x="60" y="6"/>
                    </a:lnTo>
                    <a:lnTo>
                      <a:pt x="54" y="6"/>
                    </a:lnTo>
                    <a:lnTo>
                      <a:pt x="48" y="18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66"/>
                    </a:lnTo>
                    <a:lnTo>
                      <a:pt x="12" y="78"/>
                    </a:lnTo>
                    <a:lnTo>
                      <a:pt x="12" y="90"/>
                    </a:lnTo>
                    <a:lnTo>
                      <a:pt x="0" y="114"/>
                    </a:lnTo>
                    <a:lnTo>
                      <a:pt x="0" y="156"/>
                    </a:lnTo>
                    <a:lnTo>
                      <a:pt x="12" y="150"/>
                    </a:lnTo>
                    <a:lnTo>
                      <a:pt x="24" y="126"/>
                    </a:lnTo>
                    <a:lnTo>
                      <a:pt x="30" y="132"/>
                    </a:lnTo>
                    <a:lnTo>
                      <a:pt x="36" y="132"/>
                    </a:lnTo>
                    <a:lnTo>
                      <a:pt x="42" y="126"/>
                    </a:lnTo>
                    <a:lnTo>
                      <a:pt x="48" y="114"/>
                    </a:lnTo>
                    <a:lnTo>
                      <a:pt x="48" y="102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8" name="Laos" descr="© INSCALE GmbH, 18.06.2010"/>
              <p:cNvSpPr>
                <a:spLocks/>
              </p:cNvSpPr>
              <p:nvPr/>
            </p:nvSpPr>
            <p:spPr bwMode="auto">
              <a:xfrm>
                <a:off x="4444" y="1846"/>
                <a:ext cx="154" cy="178"/>
              </a:xfrm>
              <a:custGeom>
                <a:avLst/>
                <a:gdLst>
                  <a:gd name="T0" fmla="*/ 2147483647 w 600"/>
                  <a:gd name="T1" fmla="*/ 2147483647 h 696"/>
                  <a:gd name="T2" fmla="*/ 2147483647 w 600"/>
                  <a:gd name="T3" fmla="*/ 2147483647 h 696"/>
                  <a:gd name="T4" fmla="*/ 2147483647 w 600"/>
                  <a:gd name="T5" fmla="*/ 2147483647 h 696"/>
                  <a:gd name="T6" fmla="*/ 2147483647 w 600"/>
                  <a:gd name="T7" fmla="*/ 2147483647 h 696"/>
                  <a:gd name="T8" fmla="*/ 2147483647 w 600"/>
                  <a:gd name="T9" fmla="*/ 2147483647 h 696"/>
                  <a:gd name="T10" fmla="*/ 2147483647 w 600"/>
                  <a:gd name="T11" fmla="*/ 2147483647 h 696"/>
                  <a:gd name="T12" fmla="*/ 2147483647 w 600"/>
                  <a:gd name="T13" fmla="*/ 2147483647 h 696"/>
                  <a:gd name="T14" fmla="*/ 2147483647 w 600"/>
                  <a:gd name="T15" fmla="*/ 2147483647 h 696"/>
                  <a:gd name="T16" fmla="*/ 2147483647 w 600"/>
                  <a:gd name="T17" fmla="*/ 2147483647 h 696"/>
                  <a:gd name="T18" fmla="*/ 2147483647 w 600"/>
                  <a:gd name="T19" fmla="*/ 2147483647 h 696"/>
                  <a:gd name="T20" fmla="*/ 2147483647 w 600"/>
                  <a:gd name="T21" fmla="*/ 2147483647 h 696"/>
                  <a:gd name="T22" fmla="*/ 2147483647 w 600"/>
                  <a:gd name="T23" fmla="*/ 2147483647 h 696"/>
                  <a:gd name="T24" fmla="*/ 2147483647 w 600"/>
                  <a:gd name="T25" fmla="*/ 2147483647 h 696"/>
                  <a:gd name="T26" fmla="*/ 2147483647 w 600"/>
                  <a:gd name="T27" fmla="*/ 2147483647 h 696"/>
                  <a:gd name="T28" fmla="*/ 2147483647 w 600"/>
                  <a:gd name="T29" fmla="*/ 2147483647 h 696"/>
                  <a:gd name="T30" fmla="*/ 2147483647 w 600"/>
                  <a:gd name="T31" fmla="*/ 2147483647 h 696"/>
                  <a:gd name="T32" fmla="*/ 2147483647 w 600"/>
                  <a:gd name="T33" fmla="*/ 2147483647 h 696"/>
                  <a:gd name="T34" fmla="*/ 2147483647 w 600"/>
                  <a:gd name="T35" fmla="*/ 2147483647 h 696"/>
                  <a:gd name="T36" fmla="*/ 2147483647 w 600"/>
                  <a:gd name="T37" fmla="*/ 2147483647 h 696"/>
                  <a:gd name="T38" fmla="*/ 2147483647 w 600"/>
                  <a:gd name="T39" fmla="*/ 2147483647 h 696"/>
                  <a:gd name="T40" fmla="*/ 2147483647 w 600"/>
                  <a:gd name="T41" fmla="*/ 2147483647 h 696"/>
                  <a:gd name="T42" fmla="*/ 2147483647 w 600"/>
                  <a:gd name="T43" fmla="*/ 2147483647 h 696"/>
                  <a:gd name="T44" fmla="*/ 2147483647 w 600"/>
                  <a:gd name="T45" fmla="*/ 2147483647 h 696"/>
                  <a:gd name="T46" fmla="*/ 2147483647 w 600"/>
                  <a:gd name="T47" fmla="*/ 2147483647 h 696"/>
                  <a:gd name="T48" fmla="*/ 2147483647 w 600"/>
                  <a:gd name="T49" fmla="*/ 2147483647 h 696"/>
                  <a:gd name="T50" fmla="*/ 2147483647 w 600"/>
                  <a:gd name="T51" fmla="*/ 2147483647 h 696"/>
                  <a:gd name="T52" fmla="*/ 2147483647 w 600"/>
                  <a:gd name="T53" fmla="*/ 2147483647 h 696"/>
                  <a:gd name="T54" fmla="*/ 2147483647 w 600"/>
                  <a:gd name="T55" fmla="*/ 2147483647 h 696"/>
                  <a:gd name="T56" fmla="*/ 2147483647 w 600"/>
                  <a:gd name="T57" fmla="*/ 2147483647 h 696"/>
                  <a:gd name="T58" fmla="*/ 2147483647 w 600"/>
                  <a:gd name="T59" fmla="*/ 2147483647 h 696"/>
                  <a:gd name="T60" fmla="*/ 2147483647 w 600"/>
                  <a:gd name="T61" fmla="*/ 2147483647 h 696"/>
                  <a:gd name="T62" fmla="*/ 2147483647 w 600"/>
                  <a:gd name="T63" fmla="*/ 2147483647 h 696"/>
                  <a:gd name="T64" fmla="*/ 2147483647 w 600"/>
                  <a:gd name="T65" fmla="*/ 2147483647 h 696"/>
                  <a:gd name="T66" fmla="*/ 2147483647 w 600"/>
                  <a:gd name="T67" fmla="*/ 2147483647 h 696"/>
                  <a:gd name="T68" fmla="*/ 2147483647 w 600"/>
                  <a:gd name="T69" fmla="*/ 2147483647 h 696"/>
                  <a:gd name="T70" fmla="*/ 2147483647 w 600"/>
                  <a:gd name="T71" fmla="*/ 2147483647 h 696"/>
                  <a:gd name="T72" fmla="*/ 2147483647 w 600"/>
                  <a:gd name="T73" fmla="*/ 2147483647 h 696"/>
                  <a:gd name="T74" fmla="*/ 2147483647 w 600"/>
                  <a:gd name="T75" fmla="*/ 2147483647 h 696"/>
                  <a:gd name="T76" fmla="*/ 2147483647 w 600"/>
                  <a:gd name="T77" fmla="*/ 2147483647 h 696"/>
                  <a:gd name="T78" fmla="*/ 2147483647 w 600"/>
                  <a:gd name="T79" fmla="*/ 2147483647 h 696"/>
                  <a:gd name="T80" fmla="*/ 2147483647 w 600"/>
                  <a:gd name="T81" fmla="*/ 2147483647 h 696"/>
                  <a:gd name="T82" fmla="*/ 2147483647 w 600"/>
                  <a:gd name="T83" fmla="*/ 2147483647 h 696"/>
                  <a:gd name="T84" fmla="*/ 2147483647 w 600"/>
                  <a:gd name="T85" fmla="*/ 2147483647 h 696"/>
                  <a:gd name="T86" fmla="*/ 2147483647 w 600"/>
                  <a:gd name="T87" fmla="*/ 2147483647 h 696"/>
                  <a:gd name="T88" fmla="*/ 2147483647 w 600"/>
                  <a:gd name="T89" fmla="*/ 2147483647 h 696"/>
                  <a:gd name="T90" fmla="*/ 2147483647 w 600"/>
                  <a:gd name="T91" fmla="*/ 2147483647 h 696"/>
                  <a:gd name="T92" fmla="*/ 2147483647 w 600"/>
                  <a:gd name="T93" fmla="*/ 2147483647 h 696"/>
                  <a:gd name="T94" fmla="*/ 2147483647 w 600"/>
                  <a:gd name="T95" fmla="*/ 2147483647 h 696"/>
                  <a:gd name="T96" fmla="*/ 2147483647 w 600"/>
                  <a:gd name="T97" fmla="*/ 2147483647 h 696"/>
                  <a:gd name="T98" fmla="*/ 2147483647 w 600"/>
                  <a:gd name="T99" fmla="*/ 2147483647 h 696"/>
                  <a:gd name="T100" fmla="*/ 2147483647 w 600"/>
                  <a:gd name="T101" fmla="*/ 2147483647 h 696"/>
                  <a:gd name="T102" fmla="*/ 2147483647 w 600"/>
                  <a:gd name="T103" fmla="*/ 2147483647 h 696"/>
                  <a:gd name="T104" fmla="*/ 2147483647 w 600"/>
                  <a:gd name="T105" fmla="*/ 2147483647 h 696"/>
                  <a:gd name="T106" fmla="*/ 2147483647 w 600"/>
                  <a:gd name="T107" fmla="*/ 2147483647 h 696"/>
                  <a:gd name="T108" fmla="*/ 2147483647 w 600"/>
                  <a:gd name="T109" fmla="*/ 2147483647 h 696"/>
                  <a:gd name="T110" fmla="*/ 2147483647 w 600"/>
                  <a:gd name="T111" fmla="*/ 2147483647 h 696"/>
                  <a:gd name="T112" fmla="*/ 2147483647 w 600"/>
                  <a:gd name="T113" fmla="*/ 2147483647 h 696"/>
                  <a:gd name="T114" fmla="*/ 2147483647 w 600"/>
                  <a:gd name="T115" fmla="*/ 2147483647 h 696"/>
                  <a:gd name="T116" fmla="*/ 2147483647 w 600"/>
                  <a:gd name="T117" fmla="*/ 2147483647 h 696"/>
                  <a:gd name="T118" fmla="*/ 0 w 600"/>
                  <a:gd name="T119" fmla="*/ 2147483647 h 696"/>
                  <a:gd name="T120" fmla="*/ 2147483647 w 600"/>
                  <a:gd name="T121" fmla="*/ 2147483647 h 69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00"/>
                  <a:gd name="T184" fmla="*/ 0 h 696"/>
                  <a:gd name="T185" fmla="*/ 600 w 600"/>
                  <a:gd name="T186" fmla="*/ 696 h 69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00" h="696">
                    <a:moveTo>
                      <a:pt x="24" y="180"/>
                    </a:moveTo>
                    <a:lnTo>
                      <a:pt x="36" y="180"/>
                    </a:lnTo>
                    <a:lnTo>
                      <a:pt x="42" y="186"/>
                    </a:lnTo>
                    <a:lnTo>
                      <a:pt x="42" y="198"/>
                    </a:lnTo>
                    <a:lnTo>
                      <a:pt x="36" y="204"/>
                    </a:lnTo>
                    <a:lnTo>
                      <a:pt x="36" y="228"/>
                    </a:lnTo>
                    <a:lnTo>
                      <a:pt x="42" y="240"/>
                    </a:lnTo>
                    <a:lnTo>
                      <a:pt x="48" y="246"/>
                    </a:lnTo>
                    <a:lnTo>
                      <a:pt x="66" y="246"/>
                    </a:lnTo>
                    <a:lnTo>
                      <a:pt x="66" y="234"/>
                    </a:lnTo>
                    <a:lnTo>
                      <a:pt x="78" y="234"/>
                    </a:lnTo>
                    <a:lnTo>
                      <a:pt x="84" y="228"/>
                    </a:lnTo>
                    <a:lnTo>
                      <a:pt x="90" y="228"/>
                    </a:lnTo>
                    <a:lnTo>
                      <a:pt x="102" y="234"/>
                    </a:lnTo>
                    <a:lnTo>
                      <a:pt x="102" y="264"/>
                    </a:lnTo>
                    <a:lnTo>
                      <a:pt x="96" y="270"/>
                    </a:lnTo>
                    <a:lnTo>
                      <a:pt x="102" y="276"/>
                    </a:lnTo>
                    <a:lnTo>
                      <a:pt x="108" y="288"/>
                    </a:lnTo>
                    <a:lnTo>
                      <a:pt x="108" y="300"/>
                    </a:lnTo>
                    <a:lnTo>
                      <a:pt x="102" y="312"/>
                    </a:lnTo>
                    <a:lnTo>
                      <a:pt x="90" y="324"/>
                    </a:lnTo>
                    <a:lnTo>
                      <a:pt x="102" y="324"/>
                    </a:lnTo>
                    <a:lnTo>
                      <a:pt x="108" y="330"/>
                    </a:lnTo>
                    <a:lnTo>
                      <a:pt x="108" y="342"/>
                    </a:lnTo>
                    <a:lnTo>
                      <a:pt x="84" y="390"/>
                    </a:lnTo>
                    <a:lnTo>
                      <a:pt x="84" y="402"/>
                    </a:lnTo>
                    <a:lnTo>
                      <a:pt x="102" y="402"/>
                    </a:lnTo>
                    <a:lnTo>
                      <a:pt x="126" y="390"/>
                    </a:lnTo>
                    <a:lnTo>
                      <a:pt x="132" y="384"/>
                    </a:lnTo>
                    <a:lnTo>
                      <a:pt x="132" y="378"/>
                    </a:lnTo>
                    <a:lnTo>
                      <a:pt x="144" y="366"/>
                    </a:lnTo>
                    <a:lnTo>
                      <a:pt x="150" y="354"/>
                    </a:lnTo>
                    <a:lnTo>
                      <a:pt x="156" y="348"/>
                    </a:lnTo>
                    <a:lnTo>
                      <a:pt x="168" y="348"/>
                    </a:lnTo>
                    <a:lnTo>
                      <a:pt x="174" y="354"/>
                    </a:lnTo>
                    <a:lnTo>
                      <a:pt x="198" y="366"/>
                    </a:lnTo>
                    <a:lnTo>
                      <a:pt x="216" y="366"/>
                    </a:lnTo>
                    <a:lnTo>
                      <a:pt x="234" y="348"/>
                    </a:lnTo>
                    <a:lnTo>
                      <a:pt x="234" y="336"/>
                    </a:lnTo>
                    <a:lnTo>
                      <a:pt x="240" y="330"/>
                    </a:lnTo>
                    <a:lnTo>
                      <a:pt x="258" y="330"/>
                    </a:lnTo>
                    <a:lnTo>
                      <a:pt x="264" y="336"/>
                    </a:lnTo>
                    <a:lnTo>
                      <a:pt x="276" y="342"/>
                    </a:lnTo>
                    <a:lnTo>
                      <a:pt x="300" y="342"/>
                    </a:lnTo>
                    <a:lnTo>
                      <a:pt x="306" y="348"/>
                    </a:lnTo>
                    <a:lnTo>
                      <a:pt x="306" y="360"/>
                    </a:lnTo>
                    <a:lnTo>
                      <a:pt x="318" y="372"/>
                    </a:lnTo>
                    <a:lnTo>
                      <a:pt x="336" y="384"/>
                    </a:lnTo>
                    <a:lnTo>
                      <a:pt x="348" y="390"/>
                    </a:lnTo>
                    <a:lnTo>
                      <a:pt x="366" y="408"/>
                    </a:lnTo>
                    <a:lnTo>
                      <a:pt x="372" y="450"/>
                    </a:lnTo>
                    <a:lnTo>
                      <a:pt x="372" y="462"/>
                    </a:lnTo>
                    <a:lnTo>
                      <a:pt x="384" y="486"/>
                    </a:lnTo>
                    <a:lnTo>
                      <a:pt x="420" y="522"/>
                    </a:lnTo>
                    <a:lnTo>
                      <a:pt x="420" y="528"/>
                    </a:lnTo>
                    <a:lnTo>
                      <a:pt x="426" y="534"/>
                    </a:lnTo>
                    <a:lnTo>
                      <a:pt x="426" y="546"/>
                    </a:lnTo>
                    <a:lnTo>
                      <a:pt x="432" y="540"/>
                    </a:lnTo>
                    <a:lnTo>
                      <a:pt x="432" y="546"/>
                    </a:lnTo>
                    <a:lnTo>
                      <a:pt x="444" y="558"/>
                    </a:lnTo>
                    <a:lnTo>
                      <a:pt x="432" y="582"/>
                    </a:lnTo>
                    <a:lnTo>
                      <a:pt x="426" y="588"/>
                    </a:lnTo>
                    <a:lnTo>
                      <a:pt x="426" y="594"/>
                    </a:lnTo>
                    <a:lnTo>
                      <a:pt x="438" y="606"/>
                    </a:lnTo>
                    <a:lnTo>
                      <a:pt x="450" y="612"/>
                    </a:lnTo>
                    <a:lnTo>
                      <a:pt x="456" y="618"/>
                    </a:lnTo>
                    <a:lnTo>
                      <a:pt x="456" y="630"/>
                    </a:lnTo>
                    <a:lnTo>
                      <a:pt x="450" y="636"/>
                    </a:lnTo>
                    <a:lnTo>
                      <a:pt x="444" y="648"/>
                    </a:lnTo>
                    <a:lnTo>
                      <a:pt x="432" y="654"/>
                    </a:lnTo>
                    <a:lnTo>
                      <a:pt x="426" y="660"/>
                    </a:lnTo>
                    <a:lnTo>
                      <a:pt x="426" y="672"/>
                    </a:lnTo>
                    <a:lnTo>
                      <a:pt x="450" y="672"/>
                    </a:lnTo>
                    <a:lnTo>
                      <a:pt x="456" y="678"/>
                    </a:lnTo>
                    <a:lnTo>
                      <a:pt x="462" y="678"/>
                    </a:lnTo>
                    <a:lnTo>
                      <a:pt x="462" y="684"/>
                    </a:lnTo>
                    <a:lnTo>
                      <a:pt x="474" y="696"/>
                    </a:lnTo>
                    <a:lnTo>
                      <a:pt x="486" y="696"/>
                    </a:lnTo>
                    <a:lnTo>
                      <a:pt x="492" y="690"/>
                    </a:lnTo>
                    <a:lnTo>
                      <a:pt x="492" y="678"/>
                    </a:lnTo>
                    <a:lnTo>
                      <a:pt x="480" y="666"/>
                    </a:lnTo>
                    <a:lnTo>
                      <a:pt x="498" y="654"/>
                    </a:lnTo>
                    <a:lnTo>
                      <a:pt x="510" y="642"/>
                    </a:lnTo>
                    <a:lnTo>
                      <a:pt x="546" y="654"/>
                    </a:lnTo>
                    <a:lnTo>
                      <a:pt x="558" y="642"/>
                    </a:lnTo>
                    <a:lnTo>
                      <a:pt x="582" y="648"/>
                    </a:lnTo>
                    <a:lnTo>
                      <a:pt x="588" y="648"/>
                    </a:lnTo>
                    <a:lnTo>
                      <a:pt x="600" y="636"/>
                    </a:lnTo>
                    <a:lnTo>
                      <a:pt x="600" y="630"/>
                    </a:lnTo>
                    <a:lnTo>
                      <a:pt x="588" y="618"/>
                    </a:lnTo>
                    <a:lnTo>
                      <a:pt x="582" y="618"/>
                    </a:lnTo>
                    <a:lnTo>
                      <a:pt x="600" y="582"/>
                    </a:lnTo>
                    <a:lnTo>
                      <a:pt x="594" y="582"/>
                    </a:lnTo>
                    <a:lnTo>
                      <a:pt x="588" y="576"/>
                    </a:lnTo>
                    <a:lnTo>
                      <a:pt x="564" y="564"/>
                    </a:lnTo>
                    <a:lnTo>
                      <a:pt x="540" y="540"/>
                    </a:lnTo>
                    <a:lnTo>
                      <a:pt x="546" y="540"/>
                    </a:lnTo>
                    <a:lnTo>
                      <a:pt x="552" y="534"/>
                    </a:lnTo>
                    <a:lnTo>
                      <a:pt x="558" y="534"/>
                    </a:lnTo>
                    <a:lnTo>
                      <a:pt x="564" y="528"/>
                    </a:lnTo>
                    <a:lnTo>
                      <a:pt x="564" y="516"/>
                    </a:lnTo>
                    <a:lnTo>
                      <a:pt x="558" y="510"/>
                    </a:lnTo>
                    <a:lnTo>
                      <a:pt x="546" y="504"/>
                    </a:lnTo>
                    <a:lnTo>
                      <a:pt x="540" y="498"/>
                    </a:lnTo>
                    <a:lnTo>
                      <a:pt x="528" y="498"/>
                    </a:lnTo>
                    <a:lnTo>
                      <a:pt x="516" y="486"/>
                    </a:lnTo>
                    <a:lnTo>
                      <a:pt x="504" y="462"/>
                    </a:lnTo>
                    <a:lnTo>
                      <a:pt x="498" y="456"/>
                    </a:lnTo>
                    <a:lnTo>
                      <a:pt x="498" y="450"/>
                    </a:lnTo>
                    <a:lnTo>
                      <a:pt x="480" y="450"/>
                    </a:lnTo>
                    <a:lnTo>
                      <a:pt x="474" y="432"/>
                    </a:lnTo>
                    <a:lnTo>
                      <a:pt x="456" y="414"/>
                    </a:lnTo>
                    <a:lnTo>
                      <a:pt x="438" y="402"/>
                    </a:lnTo>
                    <a:lnTo>
                      <a:pt x="426" y="378"/>
                    </a:lnTo>
                    <a:lnTo>
                      <a:pt x="426" y="354"/>
                    </a:lnTo>
                    <a:lnTo>
                      <a:pt x="420" y="354"/>
                    </a:lnTo>
                    <a:lnTo>
                      <a:pt x="414" y="348"/>
                    </a:lnTo>
                    <a:lnTo>
                      <a:pt x="402" y="342"/>
                    </a:lnTo>
                    <a:lnTo>
                      <a:pt x="390" y="342"/>
                    </a:lnTo>
                    <a:lnTo>
                      <a:pt x="384" y="336"/>
                    </a:lnTo>
                    <a:lnTo>
                      <a:pt x="384" y="306"/>
                    </a:lnTo>
                    <a:lnTo>
                      <a:pt x="372" y="306"/>
                    </a:lnTo>
                    <a:lnTo>
                      <a:pt x="366" y="300"/>
                    </a:lnTo>
                    <a:lnTo>
                      <a:pt x="354" y="294"/>
                    </a:lnTo>
                    <a:lnTo>
                      <a:pt x="342" y="282"/>
                    </a:lnTo>
                    <a:lnTo>
                      <a:pt x="306" y="264"/>
                    </a:lnTo>
                    <a:lnTo>
                      <a:pt x="300" y="258"/>
                    </a:lnTo>
                    <a:lnTo>
                      <a:pt x="288" y="252"/>
                    </a:lnTo>
                    <a:lnTo>
                      <a:pt x="288" y="234"/>
                    </a:lnTo>
                    <a:lnTo>
                      <a:pt x="282" y="228"/>
                    </a:lnTo>
                    <a:lnTo>
                      <a:pt x="306" y="228"/>
                    </a:lnTo>
                    <a:lnTo>
                      <a:pt x="312" y="234"/>
                    </a:lnTo>
                    <a:lnTo>
                      <a:pt x="330" y="234"/>
                    </a:lnTo>
                    <a:lnTo>
                      <a:pt x="336" y="228"/>
                    </a:lnTo>
                    <a:lnTo>
                      <a:pt x="342" y="216"/>
                    </a:lnTo>
                    <a:lnTo>
                      <a:pt x="354" y="210"/>
                    </a:lnTo>
                    <a:lnTo>
                      <a:pt x="360" y="198"/>
                    </a:lnTo>
                    <a:lnTo>
                      <a:pt x="360" y="186"/>
                    </a:lnTo>
                    <a:lnTo>
                      <a:pt x="348" y="180"/>
                    </a:lnTo>
                    <a:lnTo>
                      <a:pt x="330" y="174"/>
                    </a:lnTo>
                    <a:lnTo>
                      <a:pt x="306" y="162"/>
                    </a:lnTo>
                    <a:lnTo>
                      <a:pt x="306" y="156"/>
                    </a:lnTo>
                    <a:lnTo>
                      <a:pt x="312" y="150"/>
                    </a:lnTo>
                    <a:lnTo>
                      <a:pt x="318" y="150"/>
                    </a:lnTo>
                    <a:lnTo>
                      <a:pt x="294" y="126"/>
                    </a:lnTo>
                    <a:lnTo>
                      <a:pt x="282" y="120"/>
                    </a:lnTo>
                    <a:lnTo>
                      <a:pt x="270" y="120"/>
                    </a:lnTo>
                    <a:lnTo>
                      <a:pt x="264" y="132"/>
                    </a:lnTo>
                    <a:lnTo>
                      <a:pt x="264" y="138"/>
                    </a:lnTo>
                    <a:lnTo>
                      <a:pt x="258" y="150"/>
                    </a:lnTo>
                    <a:lnTo>
                      <a:pt x="252" y="156"/>
                    </a:lnTo>
                    <a:lnTo>
                      <a:pt x="240" y="144"/>
                    </a:lnTo>
                    <a:lnTo>
                      <a:pt x="240" y="138"/>
                    </a:lnTo>
                    <a:lnTo>
                      <a:pt x="222" y="138"/>
                    </a:lnTo>
                    <a:lnTo>
                      <a:pt x="216" y="126"/>
                    </a:lnTo>
                    <a:lnTo>
                      <a:pt x="198" y="108"/>
                    </a:lnTo>
                    <a:lnTo>
                      <a:pt x="186" y="84"/>
                    </a:lnTo>
                    <a:lnTo>
                      <a:pt x="186" y="54"/>
                    </a:lnTo>
                    <a:lnTo>
                      <a:pt x="180" y="54"/>
                    </a:lnTo>
                    <a:lnTo>
                      <a:pt x="174" y="60"/>
                    </a:lnTo>
                    <a:lnTo>
                      <a:pt x="168" y="48"/>
                    </a:lnTo>
                    <a:lnTo>
                      <a:pt x="156" y="42"/>
                    </a:lnTo>
                    <a:lnTo>
                      <a:pt x="150" y="30"/>
                    </a:lnTo>
                    <a:lnTo>
                      <a:pt x="144" y="24"/>
                    </a:lnTo>
                    <a:lnTo>
                      <a:pt x="138" y="12"/>
                    </a:lnTo>
                    <a:lnTo>
                      <a:pt x="132" y="6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90" y="48"/>
                    </a:lnTo>
                    <a:lnTo>
                      <a:pt x="114" y="72"/>
                    </a:lnTo>
                    <a:lnTo>
                      <a:pt x="114" y="108"/>
                    </a:lnTo>
                    <a:lnTo>
                      <a:pt x="72" y="108"/>
                    </a:lnTo>
                    <a:lnTo>
                      <a:pt x="72" y="84"/>
                    </a:lnTo>
                    <a:lnTo>
                      <a:pt x="36" y="102"/>
                    </a:lnTo>
                    <a:lnTo>
                      <a:pt x="36" y="114"/>
                    </a:lnTo>
                    <a:lnTo>
                      <a:pt x="30" y="126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8" y="138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6" y="168"/>
                    </a:lnTo>
                    <a:lnTo>
                      <a:pt x="12" y="174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69" name="Kyrgyzstan" descr="© INSCALE GmbH, 18.06.2010"/>
              <p:cNvSpPr>
                <a:spLocks/>
              </p:cNvSpPr>
              <p:nvPr/>
            </p:nvSpPr>
            <p:spPr bwMode="auto">
              <a:xfrm>
                <a:off x="3830" y="1421"/>
                <a:ext cx="172" cy="80"/>
              </a:xfrm>
              <a:custGeom>
                <a:avLst/>
                <a:gdLst>
                  <a:gd name="T0" fmla="*/ 2147483647 w 672"/>
                  <a:gd name="T1" fmla="*/ 2147483647 h 312"/>
                  <a:gd name="T2" fmla="*/ 2147483647 w 672"/>
                  <a:gd name="T3" fmla="*/ 2147483647 h 312"/>
                  <a:gd name="T4" fmla="*/ 2147483647 w 672"/>
                  <a:gd name="T5" fmla="*/ 2147483647 h 312"/>
                  <a:gd name="T6" fmla="*/ 2147483647 w 672"/>
                  <a:gd name="T7" fmla="*/ 2147483647 h 312"/>
                  <a:gd name="T8" fmla="*/ 2147483647 w 672"/>
                  <a:gd name="T9" fmla="*/ 2147483647 h 312"/>
                  <a:gd name="T10" fmla="*/ 2147483647 w 672"/>
                  <a:gd name="T11" fmla="*/ 2147483647 h 312"/>
                  <a:gd name="T12" fmla="*/ 2147483647 w 672"/>
                  <a:gd name="T13" fmla="*/ 2147483647 h 312"/>
                  <a:gd name="T14" fmla="*/ 2147483647 w 672"/>
                  <a:gd name="T15" fmla="*/ 2147483647 h 312"/>
                  <a:gd name="T16" fmla="*/ 2147483647 w 672"/>
                  <a:gd name="T17" fmla="*/ 2147483647 h 312"/>
                  <a:gd name="T18" fmla="*/ 2147483647 w 672"/>
                  <a:gd name="T19" fmla="*/ 2147483647 h 312"/>
                  <a:gd name="T20" fmla="*/ 2147483647 w 672"/>
                  <a:gd name="T21" fmla="*/ 2147483647 h 312"/>
                  <a:gd name="T22" fmla="*/ 2147483647 w 672"/>
                  <a:gd name="T23" fmla="*/ 2147483647 h 312"/>
                  <a:gd name="T24" fmla="*/ 0 w 672"/>
                  <a:gd name="T25" fmla="*/ 2147483647 h 312"/>
                  <a:gd name="T26" fmla="*/ 2147483647 w 672"/>
                  <a:gd name="T27" fmla="*/ 2147483647 h 312"/>
                  <a:gd name="T28" fmla="*/ 2147483647 w 672"/>
                  <a:gd name="T29" fmla="*/ 2147483647 h 312"/>
                  <a:gd name="T30" fmla="*/ 2147483647 w 672"/>
                  <a:gd name="T31" fmla="*/ 2147483647 h 312"/>
                  <a:gd name="T32" fmla="*/ 2147483647 w 672"/>
                  <a:gd name="T33" fmla="*/ 2147483647 h 312"/>
                  <a:gd name="T34" fmla="*/ 2147483647 w 672"/>
                  <a:gd name="T35" fmla="*/ 2147483647 h 312"/>
                  <a:gd name="T36" fmla="*/ 2147483647 w 672"/>
                  <a:gd name="T37" fmla="*/ 2147483647 h 312"/>
                  <a:gd name="T38" fmla="*/ 2147483647 w 672"/>
                  <a:gd name="T39" fmla="*/ 2147483647 h 312"/>
                  <a:gd name="T40" fmla="*/ 2147483647 w 672"/>
                  <a:gd name="T41" fmla="*/ 2147483647 h 312"/>
                  <a:gd name="T42" fmla="*/ 2147483647 w 672"/>
                  <a:gd name="T43" fmla="*/ 2147483647 h 312"/>
                  <a:gd name="T44" fmla="*/ 2147483647 w 672"/>
                  <a:gd name="T45" fmla="*/ 2147483647 h 312"/>
                  <a:gd name="T46" fmla="*/ 2147483647 w 672"/>
                  <a:gd name="T47" fmla="*/ 2147483647 h 312"/>
                  <a:gd name="T48" fmla="*/ 2147483647 w 672"/>
                  <a:gd name="T49" fmla="*/ 2147483647 h 312"/>
                  <a:gd name="T50" fmla="*/ 2147483647 w 672"/>
                  <a:gd name="T51" fmla="*/ 2147483647 h 312"/>
                  <a:gd name="T52" fmla="*/ 2147483647 w 672"/>
                  <a:gd name="T53" fmla="*/ 2147483647 h 312"/>
                  <a:gd name="T54" fmla="*/ 2147483647 w 672"/>
                  <a:gd name="T55" fmla="*/ 2147483647 h 312"/>
                  <a:gd name="T56" fmla="*/ 2147483647 w 672"/>
                  <a:gd name="T57" fmla="*/ 2147483647 h 312"/>
                  <a:gd name="T58" fmla="*/ 2147483647 w 672"/>
                  <a:gd name="T59" fmla="*/ 2147483647 h 312"/>
                  <a:gd name="T60" fmla="*/ 2147483647 w 672"/>
                  <a:gd name="T61" fmla="*/ 2147483647 h 312"/>
                  <a:gd name="T62" fmla="*/ 2147483647 w 672"/>
                  <a:gd name="T63" fmla="*/ 2147483647 h 312"/>
                  <a:gd name="T64" fmla="*/ 2147483647 w 672"/>
                  <a:gd name="T65" fmla="*/ 2147483647 h 312"/>
                  <a:gd name="T66" fmla="*/ 2147483647 w 672"/>
                  <a:gd name="T67" fmla="*/ 2147483647 h 312"/>
                  <a:gd name="T68" fmla="*/ 2147483647 w 672"/>
                  <a:gd name="T69" fmla="*/ 2147483647 h 312"/>
                  <a:gd name="T70" fmla="*/ 2147483647 w 672"/>
                  <a:gd name="T71" fmla="*/ 2147483647 h 312"/>
                  <a:gd name="T72" fmla="*/ 2147483647 w 672"/>
                  <a:gd name="T73" fmla="*/ 2147483647 h 312"/>
                  <a:gd name="T74" fmla="*/ 2147483647 w 672"/>
                  <a:gd name="T75" fmla="*/ 2147483647 h 312"/>
                  <a:gd name="T76" fmla="*/ 2147483647 w 672"/>
                  <a:gd name="T77" fmla="*/ 0 h 312"/>
                  <a:gd name="T78" fmla="*/ 2147483647 w 672"/>
                  <a:gd name="T79" fmla="*/ 2147483647 h 312"/>
                  <a:gd name="T80" fmla="*/ 2147483647 w 672"/>
                  <a:gd name="T81" fmla="*/ 2147483647 h 312"/>
                  <a:gd name="T82" fmla="*/ 2147483647 w 672"/>
                  <a:gd name="T83" fmla="*/ 2147483647 h 312"/>
                  <a:gd name="T84" fmla="*/ 2147483647 w 672"/>
                  <a:gd name="T85" fmla="*/ 2147483647 h 312"/>
                  <a:gd name="T86" fmla="*/ 2147483647 w 672"/>
                  <a:gd name="T87" fmla="*/ 2147483647 h 312"/>
                  <a:gd name="T88" fmla="*/ 2147483647 w 672"/>
                  <a:gd name="T89" fmla="*/ 2147483647 h 31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2"/>
                  <a:gd name="T136" fmla="*/ 0 h 312"/>
                  <a:gd name="T137" fmla="*/ 672 w 672"/>
                  <a:gd name="T138" fmla="*/ 312 h 31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2" h="312">
                    <a:moveTo>
                      <a:pt x="36" y="132"/>
                    </a:moveTo>
                    <a:lnTo>
                      <a:pt x="66" y="144"/>
                    </a:lnTo>
                    <a:lnTo>
                      <a:pt x="78" y="156"/>
                    </a:lnTo>
                    <a:lnTo>
                      <a:pt x="114" y="156"/>
                    </a:lnTo>
                    <a:lnTo>
                      <a:pt x="114" y="144"/>
                    </a:lnTo>
                    <a:lnTo>
                      <a:pt x="126" y="144"/>
                    </a:lnTo>
                    <a:lnTo>
                      <a:pt x="126" y="132"/>
                    </a:lnTo>
                    <a:lnTo>
                      <a:pt x="144" y="156"/>
                    </a:lnTo>
                    <a:lnTo>
                      <a:pt x="162" y="156"/>
                    </a:lnTo>
                    <a:lnTo>
                      <a:pt x="168" y="174"/>
                    </a:lnTo>
                    <a:lnTo>
                      <a:pt x="192" y="174"/>
                    </a:lnTo>
                    <a:lnTo>
                      <a:pt x="198" y="186"/>
                    </a:lnTo>
                    <a:lnTo>
                      <a:pt x="204" y="186"/>
                    </a:lnTo>
                    <a:lnTo>
                      <a:pt x="216" y="180"/>
                    </a:lnTo>
                    <a:lnTo>
                      <a:pt x="228" y="180"/>
                    </a:lnTo>
                    <a:lnTo>
                      <a:pt x="228" y="192"/>
                    </a:lnTo>
                    <a:lnTo>
                      <a:pt x="216" y="204"/>
                    </a:lnTo>
                    <a:lnTo>
                      <a:pt x="204" y="210"/>
                    </a:lnTo>
                    <a:lnTo>
                      <a:pt x="192" y="210"/>
                    </a:lnTo>
                    <a:lnTo>
                      <a:pt x="192" y="216"/>
                    </a:lnTo>
                    <a:lnTo>
                      <a:pt x="174" y="222"/>
                    </a:lnTo>
                    <a:lnTo>
                      <a:pt x="156" y="240"/>
                    </a:lnTo>
                    <a:lnTo>
                      <a:pt x="150" y="240"/>
                    </a:lnTo>
                    <a:lnTo>
                      <a:pt x="144" y="234"/>
                    </a:lnTo>
                    <a:lnTo>
                      <a:pt x="138" y="234"/>
                    </a:lnTo>
                    <a:lnTo>
                      <a:pt x="132" y="228"/>
                    </a:lnTo>
                    <a:lnTo>
                      <a:pt x="114" y="228"/>
                    </a:lnTo>
                    <a:lnTo>
                      <a:pt x="102" y="234"/>
                    </a:lnTo>
                    <a:lnTo>
                      <a:pt x="96" y="234"/>
                    </a:lnTo>
                    <a:lnTo>
                      <a:pt x="96" y="246"/>
                    </a:lnTo>
                    <a:lnTo>
                      <a:pt x="90" y="252"/>
                    </a:lnTo>
                    <a:lnTo>
                      <a:pt x="84" y="252"/>
                    </a:lnTo>
                    <a:lnTo>
                      <a:pt x="72" y="246"/>
                    </a:lnTo>
                    <a:lnTo>
                      <a:pt x="36" y="234"/>
                    </a:lnTo>
                    <a:lnTo>
                      <a:pt x="24" y="234"/>
                    </a:lnTo>
                    <a:lnTo>
                      <a:pt x="18" y="240"/>
                    </a:lnTo>
                    <a:lnTo>
                      <a:pt x="18" y="252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6"/>
                    </a:lnTo>
                    <a:lnTo>
                      <a:pt x="6" y="282"/>
                    </a:lnTo>
                    <a:lnTo>
                      <a:pt x="6" y="288"/>
                    </a:lnTo>
                    <a:lnTo>
                      <a:pt x="12" y="294"/>
                    </a:lnTo>
                    <a:lnTo>
                      <a:pt x="24" y="288"/>
                    </a:lnTo>
                    <a:lnTo>
                      <a:pt x="36" y="288"/>
                    </a:lnTo>
                    <a:lnTo>
                      <a:pt x="42" y="282"/>
                    </a:lnTo>
                    <a:lnTo>
                      <a:pt x="60" y="282"/>
                    </a:lnTo>
                    <a:lnTo>
                      <a:pt x="72" y="288"/>
                    </a:lnTo>
                    <a:lnTo>
                      <a:pt x="96" y="288"/>
                    </a:lnTo>
                    <a:lnTo>
                      <a:pt x="108" y="300"/>
                    </a:lnTo>
                    <a:lnTo>
                      <a:pt x="126" y="300"/>
                    </a:lnTo>
                    <a:lnTo>
                      <a:pt x="132" y="294"/>
                    </a:lnTo>
                    <a:lnTo>
                      <a:pt x="144" y="288"/>
                    </a:lnTo>
                    <a:lnTo>
                      <a:pt x="150" y="282"/>
                    </a:lnTo>
                    <a:lnTo>
                      <a:pt x="180" y="312"/>
                    </a:lnTo>
                    <a:lnTo>
                      <a:pt x="192" y="306"/>
                    </a:lnTo>
                    <a:lnTo>
                      <a:pt x="198" y="306"/>
                    </a:lnTo>
                    <a:lnTo>
                      <a:pt x="198" y="312"/>
                    </a:lnTo>
                    <a:lnTo>
                      <a:pt x="210" y="312"/>
                    </a:lnTo>
                    <a:lnTo>
                      <a:pt x="222" y="306"/>
                    </a:lnTo>
                    <a:lnTo>
                      <a:pt x="228" y="300"/>
                    </a:lnTo>
                    <a:lnTo>
                      <a:pt x="270" y="300"/>
                    </a:lnTo>
                    <a:lnTo>
                      <a:pt x="282" y="288"/>
                    </a:lnTo>
                    <a:lnTo>
                      <a:pt x="300" y="294"/>
                    </a:lnTo>
                    <a:lnTo>
                      <a:pt x="318" y="294"/>
                    </a:lnTo>
                    <a:lnTo>
                      <a:pt x="318" y="282"/>
                    </a:lnTo>
                    <a:lnTo>
                      <a:pt x="312" y="270"/>
                    </a:lnTo>
                    <a:lnTo>
                      <a:pt x="300" y="264"/>
                    </a:lnTo>
                    <a:lnTo>
                      <a:pt x="300" y="258"/>
                    </a:lnTo>
                    <a:lnTo>
                      <a:pt x="306" y="252"/>
                    </a:lnTo>
                    <a:lnTo>
                      <a:pt x="318" y="246"/>
                    </a:lnTo>
                    <a:lnTo>
                      <a:pt x="330" y="246"/>
                    </a:lnTo>
                    <a:lnTo>
                      <a:pt x="336" y="240"/>
                    </a:lnTo>
                    <a:lnTo>
                      <a:pt x="348" y="234"/>
                    </a:lnTo>
                    <a:lnTo>
                      <a:pt x="348" y="216"/>
                    </a:lnTo>
                    <a:lnTo>
                      <a:pt x="372" y="216"/>
                    </a:lnTo>
                    <a:lnTo>
                      <a:pt x="384" y="204"/>
                    </a:lnTo>
                    <a:lnTo>
                      <a:pt x="396" y="204"/>
                    </a:lnTo>
                    <a:lnTo>
                      <a:pt x="402" y="210"/>
                    </a:lnTo>
                    <a:lnTo>
                      <a:pt x="408" y="222"/>
                    </a:lnTo>
                    <a:lnTo>
                      <a:pt x="414" y="228"/>
                    </a:lnTo>
                    <a:lnTo>
                      <a:pt x="426" y="222"/>
                    </a:lnTo>
                    <a:lnTo>
                      <a:pt x="456" y="228"/>
                    </a:lnTo>
                    <a:lnTo>
                      <a:pt x="462" y="222"/>
                    </a:lnTo>
                    <a:lnTo>
                      <a:pt x="462" y="198"/>
                    </a:lnTo>
                    <a:lnTo>
                      <a:pt x="468" y="186"/>
                    </a:lnTo>
                    <a:lnTo>
                      <a:pt x="486" y="168"/>
                    </a:lnTo>
                    <a:lnTo>
                      <a:pt x="516" y="168"/>
                    </a:lnTo>
                    <a:lnTo>
                      <a:pt x="534" y="174"/>
                    </a:lnTo>
                    <a:lnTo>
                      <a:pt x="552" y="174"/>
                    </a:lnTo>
                    <a:lnTo>
                      <a:pt x="558" y="168"/>
                    </a:lnTo>
                    <a:lnTo>
                      <a:pt x="564" y="156"/>
                    </a:lnTo>
                    <a:lnTo>
                      <a:pt x="564" y="138"/>
                    </a:lnTo>
                    <a:lnTo>
                      <a:pt x="570" y="132"/>
                    </a:lnTo>
                    <a:lnTo>
                      <a:pt x="582" y="126"/>
                    </a:lnTo>
                    <a:lnTo>
                      <a:pt x="594" y="114"/>
                    </a:lnTo>
                    <a:lnTo>
                      <a:pt x="642" y="96"/>
                    </a:lnTo>
                    <a:lnTo>
                      <a:pt x="666" y="96"/>
                    </a:lnTo>
                    <a:lnTo>
                      <a:pt x="672" y="90"/>
                    </a:lnTo>
                    <a:lnTo>
                      <a:pt x="672" y="78"/>
                    </a:lnTo>
                    <a:lnTo>
                      <a:pt x="660" y="66"/>
                    </a:lnTo>
                    <a:lnTo>
                      <a:pt x="642" y="60"/>
                    </a:lnTo>
                    <a:lnTo>
                      <a:pt x="600" y="60"/>
                    </a:lnTo>
                    <a:lnTo>
                      <a:pt x="576" y="30"/>
                    </a:lnTo>
                    <a:lnTo>
                      <a:pt x="558" y="30"/>
                    </a:lnTo>
                    <a:lnTo>
                      <a:pt x="546" y="18"/>
                    </a:lnTo>
                    <a:lnTo>
                      <a:pt x="498" y="24"/>
                    </a:lnTo>
                    <a:lnTo>
                      <a:pt x="486" y="24"/>
                    </a:lnTo>
                    <a:lnTo>
                      <a:pt x="474" y="18"/>
                    </a:lnTo>
                    <a:lnTo>
                      <a:pt x="354" y="18"/>
                    </a:lnTo>
                    <a:lnTo>
                      <a:pt x="336" y="24"/>
                    </a:lnTo>
                    <a:lnTo>
                      <a:pt x="318" y="24"/>
                    </a:lnTo>
                    <a:lnTo>
                      <a:pt x="306" y="18"/>
                    </a:lnTo>
                    <a:lnTo>
                      <a:pt x="282" y="18"/>
                    </a:lnTo>
                    <a:lnTo>
                      <a:pt x="276" y="6"/>
                    </a:lnTo>
                    <a:lnTo>
                      <a:pt x="264" y="0"/>
                    </a:lnTo>
                    <a:lnTo>
                      <a:pt x="222" y="0"/>
                    </a:lnTo>
                    <a:lnTo>
                      <a:pt x="216" y="6"/>
                    </a:lnTo>
                    <a:lnTo>
                      <a:pt x="216" y="36"/>
                    </a:lnTo>
                    <a:lnTo>
                      <a:pt x="222" y="48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174" y="54"/>
                    </a:lnTo>
                    <a:lnTo>
                      <a:pt x="138" y="36"/>
                    </a:lnTo>
                    <a:lnTo>
                      <a:pt x="120" y="30"/>
                    </a:lnTo>
                    <a:lnTo>
                      <a:pt x="108" y="24"/>
                    </a:lnTo>
                    <a:lnTo>
                      <a:pt x="78" y="24"/>
                    </a:lnTo>
                    <a:lnTo>
                      <a:pt x="60" y="42"/>
                    </a:lnTo>
                    <a:lnTo>
                      <a:pt x="54" y="54"/>
                    </a:lnTo>
                    <a:lnTo>
                      <a:pt x="54" y="72"/>
                    </a:lnTo>
                    <a:lnTo>
                      <a:pt x="72" y="72"/>
                    </a:lnTo>
                    <a:lnTo>
                      <a:pt x="78" y="78"/>
                    </a:lnTo>
                    <a:lnTo>
                      <a:pt x="84" y="78"/>
                    </a:lnTo>
                    <a:lnTo>
                      <a:pt x="84" y="84"/>
                    </a:lnTo>
                    <a:lnTo>
                      <a:pt x="36" y="13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0" name="Kuwait" descr="© INSCALE GmbH, 18.06.2010"/>
              <p:cNvSpPr>
                <a:spLocks/>
              </p:cNvSpPr>
              <p:nvPr/>
            </p:nvSpPr>
            <p:spPr bwMode="auto">
              <a:xfrm>
                <a:off x="3476" y="1691"/>
                <a:ext cx="35" cy="31"/>
              </a:xfrm>
              <a:custGeom>
                <a:avLst/>
                <a:gdLst>
                  <a:gd name="T0" fmla="*/ 2147483647 w 138"/>
                  <a:gd name="T1" fmla="*/ 0 h 120"/>
                  <a:gd name="T2" fmla="*/ 2147483647 w 138"/>
                  <a:gd name="T3" fmla="*/ 0 h 120"/>
                  <a:gd name="T4" fmla="*/ 2147483647 w 138"/>
                  <a:gd name="T5" fmla="*/ 2147483647 h 120"/>
                  <a:gd name="T6" fmla="*/ 2147483647 w 138"/>
                  <a:gd name="T7" fmla="*/ 2147483647 h 120"/>
                  <a:gd name="T8" fmla="*/ 2147483647 w 138"/>
                  <a:gd name="T9" fmla="*/ 2147483647 h 120"/>
                  <a:gd name="T10" fmla="*/ 2147483647 w 138"/>
                  <a:gd name="T11" fmla="*/ 2147483647 h 120"/>
                  <a:gd name="T12" fmla="*/ 0 w 138"/>
                  <a:gd name="T13" fmla="*/ 2147483647 h 120"/>
                  <a:gd name="T14" fmla="*/ 2147483647 w 138"/>
                  <a:gd name="T15" fmla="*/ 2147483647 h 120"/>
                  <a:gd name="T16" fmla="*/ 2147483647 w 138"/>
                  <a:gd name="T17" fmla="*/ 2147483647 h 120"/>
                  <a:gd name="T18" fmla="*/ 2147483647 w 138"/>
                  <a:gd name="T19" fmla="*/ 2147483647 h 120"/>
                  <a:gd name="T20" fmla="*/ 2147483647 w 138"/>
                  <a:gd name="T21" fmla="*/ 2147483647 h 120"/>
                  <a:gd name="T22" fmla="*/ 2147483647 w 138"/>
                  <a:gd name="T23" fmla="*/ 2147483647 h 120"/>
                  <a:gd name="T24" fmla="*/ 2147483647 w 138"/>
                  <a:gd name="T25" fmla="*/ 2147483647 h 120"/>
                  <a:gd name="T26" fmla="*/ 2147483647 w 138"/>
                  <a:gd name="T27" fmla="*/ 2147483647 h 120"/>
                  <a:gd name="T28" fmla="*/ 2147483647 w 138"/>
                  <a:gd name="T29" fmla="*/ 2147483647 h 120"/>
                  <a:gd name="T30" fmla="*/ 2147483647 w 138"/>
                  <a:gd name="T31" fmla="*/ 2147483647 h 120"/>
                  <a:gd name="T32" fmla="*/ 2147483647 w 138"/>
                  <a:gd name="T33" fmla="*/ 2147483647 h 120"/>
                  <a:gd name="T34" fmla="*/ 2147483647 w 138"/>
                  <a:gd name="T35" fmla="*/ 2147483647 h 120"/>
                  <a:gd name="T36" fmla="*/ 2147483647 w 138"/>
                  <a:gd name="T37" fmla="*/ 2147483647 h 120"/>
                  <a:gd name="T38" fmla="*/ 2147483647 w 138"/>
                  <a:gd name="T39" fmla="*/ 2147483647 h 120"/>
                  <a:gd name="T40" fmla="*/ 2147483647 w 138"/>
                  <a:gd name="T41" fmla="*/ 2147483647 h 120"/>
                  <a:gd name="T42" fmla="*/ 2147483647 w 138"/>
                  <a:gd name="T43" fmla="*/ 2147483647 h 120"/>
                  <a:gd name="T44" fmla="*/ 2147483647 w 138"/>
                  <a:gd name="T45" fmla="*/ 2147483647 h 120"/>
                  <a:gd name="T46" fmla="*/ 2147483647 w 138"/>
                  <a:gd name="T47" fmla="*/ 2147483647 h 120"/>
                  <a:gd name="T48" fmla="*/ 2147483647 w 138"/>
                  <a:gd name="T49" fmla="*/ 0 h 120"/>
                  <a:gd name="T50" fmla="*/ 2147483647 w 138"/>
                  <a:gd name="T51" fmla="*/ 0 h 12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8"/>
                  <a:gd name="T79" fmla="*/ 0 h 120"/>
                  <a:gd name="T80" fmla="*/ 138 w 138"/>
                  <a:gd name="T81" fmla="*/ 120 h 12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8" h="120">
                    <a:moveTo>
                      <a:pt x="54" y="0"/>
                    </a:moveTo>
                    <a:lnTo>
                      <a:pt x="36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24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72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6" y="114"/>
                    </a:lnTo>
                    <a:lnTo>
                      <a:pt x="72" y="120"/>
                    </a:lnTo>
                    <a:lnTo>
                      <a:pt x="138" y="120"/>
                    </a:lnTo>
                    <a:lnTo>
                      <a:pt x="126" y="114"/>
                    </a:lnTo>
                    <a:lnTo>
                      <a:pt x="114" y="102"/>
                    </a:lnTo>
                    <a:lnTo>
                      <a:pt x="102" y="78"/>
                    </a:lnTo>
                    <a:lnTo>
                      <a:pt x="102" y="66"/>
                    </a:lnTo>
                    <a:lnTo>
                      <a:pt x="90" y="60"/>
                    </a:lnTo>
                    <a:lnTo>
                      <a:pt x="84" y="36"/>
                    </a:lnTo>
                    <a:lnTo>
                      <a:pt x="120" y="36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90" y="12"/>
                    </a:lnTo>
                    <a:lnTo>
                      <a:pt x="90" y="18"/>
                    </a:lnTo>
                    <a:lnTo>
                      <a:pt x="8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1" name="Korea, South" descr="© INSCALE GmbH, 18.06.2010"/>
              <p:cNvSpPr>
                <a:spLocks noEditPoints="1"/>
              </p:cNvSpPr>
              <p:nvPr/>
            </p:nvSpPr>
            <p:spPr bwMode="auto">
              <a:xfrm>
                <a:off x="4811" y="1516"/>
                <a:ext cx="70" cy="109"/>
              </a:xfrm>
              <a:custGeom>
                <a:avLst/>
                <a:gdLst>
                  <a:gd name="T0" fmla="*/ 2147483647 w 276"/>
                  <a:gd name="T1" fmla="*/ 2147483647 h 426"/>
                  <a:gd name="T2" fmla="*/ 2147483647 w 276"/>
                  <a:gd name="T3" fmla="*/ 2147483647 h 426"/>
                  <a:gd name="T4" fmla="*/ 2147483647 w 276"/>
                  <a:gd name="T5" fmla="*/ 2147483647 h 426"/>
                  <a:gd name="T6" fmla="*/ 2147483647 w 276"/>
                  <a:gd name="T7" fmla="*/ 2147483647 h 426"/>
                  <a:gd name="T8" fmla="*/ 2147483647 w 276"/>
                  <a:gd name="T9" fmla="*/ 2147483647 h 426"/>
                  <a:gd name="T10" fmla="*/ 2147483647 w 276"/>
                  <a:gd name="T11" fmla="*/ 2147483647 h 426"/>
                  <a:gd name="T12" fmla="*/ 2147483647 w 276"/>
                  <a:gd name="T13" fmla="*/ 2147483647 h 426"/>
                  <a:gd name="T14" fmla="*/ 2147483647 w 276"/>
                  <a:gd name="T15" fmla="*/ 2147483647 h 426"/>
                  <a:gd name="T16" fmla="*/ 2147483647 w 276"/>
                  <a:gd name="T17" fmla="*/ 2147483647 h 426"/>
                  <a:gd name="T18" fmla="*/ 2147483647 w 276"/>
                  <a:gd name="T19" fmla="*/ 2147483647 h 426"/>
                  <a:gd name="T20" fmla="*/ 2147483647 w 276"/>
                  <a:gd name="T21" fmla="*/ 2147483647 h 426"/>
                  <a:gd name="T22" fmla="*/ 2147483647 w 276"/>
                  <a:gd name="T23" fmla="*/ 2147483647 h 426"/>
                  <a:gd name="T24" fmla="*/ 2147483647 w 276"/>
                  <a:gd name="T25" fmla="*/ 0 h 426"/>
                  <a:gd name="T26" fmla="*/ 2147483647 w 276"/>
                  <a:gd name="T27" fmla="*/ 2147483647 h 426"/>
                  <a:gd name="T28" fmla="*/ 2147483647 w 276"/>
                  <a:gd name="T29" fmla="*/ 2147483647 h 426"/>
                  <a:gd name="T30" fmla="*/ 2147483647 w 276"/>
                  <a:gd name="T31" fmla="*/ 2147483647 h 426"/>
                  <a:gd name="T32" fmla="*/ 2147483647 w 276"/>
                  <a:gd name="T33" fmla="*/ 2147483647 h 426"/>
                  <a:gd name="T34" fmla="*/ 0 w 276"/>
                  <a:gd name="T35" fmla="*/ 2147483647 h 426"/>
                  <a:gd name="T36" fmla="*/ 2147483647 w 276"/>
                  <a:gd name="T37" fmla="*/ 2147483647 h 426"/>
                  <a:gd name="T38" fmla="*/ 2147483647 w 276"/>
                  <a:gd name="T39" fmla="*/ 2147483647 h 426"/>
                  <a:gd name="T40" fmla="*/ 2147483647 w 276"/>
                  <a:gd name="T41" fmla="*/ 2147483647 h 426"/>
                  <a:gd name="T42" fmla="*/ 2147483647 w 276"/>
                  <a:gd name="T43" fmla="*/ 2147483647 h 426"/>
                  <a:gd name="T44" fmla="*/ 2147483647 w 276"/>
                  <a:gd name="T45" fmla="*/ 2147483647 h 426"/>
                  <a:gd name="T46" fmla="*/ 2147483647 w 276"/>
                  <a:gd name="T47" fmla="*/ 2147483647 h 426"/>
                  <a:gd name="T48" fmla="*/ 2147483647 w 276"/>
                  <a:gd name="T49" fmla="*/ 2147483647 h 426"/>
                  <a:gd name="T50" fmla="*/ 2147483647 w 276"/>
                  <a:gd name="T51" fmla="*/ 2147483647 h 426"/>
                  <a:gd name="T52" fmla="*/ 2147483647 w 276"/>
                  <a:gd name="T53" fmla="*/ 2147483647 h 426"/>
                  <a:gd name="T54" fmla="*/ 2147483647 w 276"/>
                  <a:gd name="T55" fmla="*/ 2147483647 h 426"/>
                  <a:gd name="T56" fmla="*/ 2147483647 w 276"/>
                  <a:gd name="T57" fmla="*/ 2147483647 h 426"/>
                  <a:gd name="T58" fmla="*/ 2147483647 w 276"/>
                  <a:gd name="T59" fmla="*/ 2147483647 h 426"/>
                  <a:gd name="T60" fmla="*/ 2147483647 w 276"/>
                  <a:gd name="T61" fmla="*/ 2147483647 h 426"/>
                  <a:gd name="T62" fmla="*/ 2147483647 w 276"/>
                  <a:gd name="T63" fmla="*/ 2147483647 h 426"/>
                  <a:gd name="T64" fmla="*/ 2147483647 w 276"/>
                  <a:gd name="T65" fmla="*/ 2147483647 h 426"/>
                  <a:gd name="T66" fmla="*/ 2147483647 w 276"/>
                  <a:gd name="T67" fmla="*/ 2147483647 h 426"/>
                  <a:gd name="T68" fmla="*/ 2147483647 w 276"/>
                  <a:gd name="T69" fmla="*/ 2147483647 h 426"/>
                  <a:gd name="T70" fmla="*/ 2147483647 w 276"/>
                  <a:gd name="T71" fmla="*/ 2147483647 h 426"/>
                  <a:gd name="T72" fmla="*/ 2147483647 w 276"/>
                  <a:gd name="T73" fmla="*/ 2147483647 h 426"/>
                  <a:gd name="T74" fmla="*/ 2147483647 w 276"/>
                  <a:gd name="T75" fmla="*/ 2147483647 h 42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76"/>
                  <a:gd name="T115" fmla="*/ 0 h 426"/>
                  <a:gd name="T116" fmla="*/ 276 w 276"/>
                  <a:gd name="T117" fmla="*/ 426 h 42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76" h="426">
                    <a:moveTo>
                      <a:pt x="150" y="402"/>
                    </a:moveTo>
                    <a:lnTo>
                      <a:pt x="132" y="408"/>
                    </a:lnTo>
                    <a:lnTo>
                      <a:pt x="126" y="414"/>
                    </a:lnTo>
                    <a:lnTo>
                      <a:pt x="138" y="426"/>
                    </a:lnTo>
                    <a:lnTo>
                      <a:pt x="162" y="426"/>
                    </a:lnTo>
                    <a:lnTo>
                      <a:pt x="174" y="414"/>
                    </a:lnTo>
                    <a:lnTo>
                      <a:pt x="174" y="408"/>
                    </a:lnTo>
                    <a:lnTo>
                      <a:pt x="168" y="402"/>
                    </a:lnTo>
                    <a:lnTo>
                      <a:pt x="150" y="402"/>
                    </a:lnTo>
                    <a:close/>
                    <a:moveTo>
                      <a:pt x="276" y="246"/>
                    </a:moveTo>
                    <a:lnTo>
                      <a:pt x="270" y="228"/>
                    </a:lnTo>
                    <a:lnTo>
                      <a:pt x="264" y="216"/>
                    </a:lnTo>
                    <a:lnTo>
                      <a:pt x="246" y="198"/>
                    </a:lnTo>
                    <a:lnTo>
                      <a:pt x="252" y="186"/>
                    </a:lnTo>
                    <a:lnTo>
                      <a:pt x="252" y="180"/>
                    </a:lnTo>
                    <a:lnTo>
                      <a:pt x="246" y="162"/>
                    </a:lnTo>
                    <a:lnTo>
                      <a:pt x="240" y="150"/>
                    </a:lnTo>
                    <a:lnTo>
                      <a:pt x="210" y="120"/>
                    </a:lnTo>
                    <a:lnTo>
                      <a:pt x="198" y="102"/>
                    </a:lnTo>
                    <a:lnTo>
                      <a:pt x="168" y="72"/>
                    </a:lnTo>
                    <a:lnTo>
                      <a:pt x="144" y="66"/>
                    </a:lnTo>
                    <a:lnTo>
                      <a:pt x="144" y="60"/>
                    </a:lnTo>
                    <a:lnTo>
                      <a:pt x="138" y="54"/>
                    </a:lnTo>
                    <a:lnTo>
                      <a:pt x="132" y="42"/>
                    </a:lnTo>
                    <a:lnTo>
                      <a:pt x="102" y="12"/>
                    </a:lnTo>
                    <a:lnTo>
                      <a:pt x="96" y="0"/>
                    </a:lnTo>
                    <a:lnTo>
                      <a:pt x="78" y="12"/>
                    </a:lnTo>
                    <a:lnTo>
                      <a:pt x="48" y="12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12" y="30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84"/>
                    </a:lnTo>
                    <a:lnTo>
                      <a:pt x="24" y="90"/>
                    </a:lnTo>
                    <a:lnTo>
                      <a:pt x="30" y="90"/>
                    </a:lnTo>
                    <a:lnTo>
                      <a:pt x="42" y="96"/>
                    </a:lnTo>
                    <a:lnTo>
                      <a:pt x="60" y="132"/>
                    </a:lnTo>
                    <a:lnTo>
                      <a:pt x="54" y="132"/>
                    </a:lnTo>
                    <a:lnTo>
                      <a:pt x="48" y="126"/>
                    </a:lnTo>
                    <a:lnTo>
                      <a:pt x="36" y="126"/>
                    </a:lnTo>
                    <a:lnTo>
                      <a:pt x="24" y="120"/>
                    </a:lnTo>
                    <a:lnTo>
                      <a:pt x="6" y="120"/>
                    </a:lnTo>
                    <a:lnTo>
                      <a:pt x="6" y="126"/>
                    </a:lnTo>
                    <a:lnTo>
                      <a:pt x="18" y="132"/>
                    </a:lnTo>
                    <a:lnTo>
                      <a:pt x="30" y="144"/>
                    </a:lnTo>
                    <a:lnTo>
                      <a:pt x="42" y="150"/>
                    </a:lnTo>
                    <a:lnTo>
                      <a:pt x="54" y="192"/>
                    </a:lnTo>
                    <a:lnTo>
                      <a:pt x="90" y="198"/>
                    </a:lnTo>
                    <a:lnTo>
                      <a:pt x="90" y="228"/>
                    </a:lnTo>
                    <a:lnTo>
                      <a:pt x="78" y="240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102" y="300"/>
                    </a:lnTo>
                    <a:lnTo>
                      <a:pt x="108" y="300"/>
                    </a:lnTo>
                    <a:lnTo>
                      <a:pt x="108" y="306"/>
                    </a:lnTo>
                    <a:lnTo>
                      <a:pt x="102" y="312"/>
                    </a:lnTo>
                    <a:lnTo>
                      <a:pt x="102" y="324"/>
                    </a:lnTo>
                    <a:lnTo>
                      <a:pt x="108" y="330"/>
                    </a:lnTo>
                    <a:lnTo>
                      <a:pt x="132" y="330"/>
                    </a:lnTo>
                    <a:lnTo>
                      <a:pt x="144" y="324"/>
                    </a:lnTo>
                    <a:lnTo>
                      <a:pt x="144" y="318"/>
                    </a:lnTo>
                    <a:lnTo>
                      <a:pt x="150" y="312"/>
                    </a:lnTo>
                    <a:lnTo>
                      <a:pt x="150" y="306"/>
                    </a:lnTo>
                    <a:lnTo>
                      <a:pt x="198" y="282"/>
                    </a:lnTo>
                    <a:lnTo>
                      <a:pt x="222" y="288"/>
                    </a:lnTo>
                    <a:lnTo>
                      <a:pt x="234" y="270"/>
                    </a:lnTo>
                    <a:lnTo>
                      <a:pt x="258" y="270"/>
                    </a:lnTo>
                    <a:lnTo>
                      <a:pt x="270" y="264"/>
                    </a:lnTo>
                    <a:lnTo>
                      <a:pt x="276" y="264"/>
                    </a:lnTo>
                    <a:lnTo>
                      <a:pt x="276" y="24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2" name="Korea, North" descr="© INSCALE GmbH, 18.06.2010"/>
              <p:cNvSpPr>
                <a:spLocks/>
              </p:cNvSpPr>
              <p:nvPr/>
            </p:nvSpPr>
            <p:spPr bwMode="auto">
              <a:xfrm>
                <a:off x="4753" y="1426"/>
                <a:ext cx="84" cy="107"/>
              </a:xfrm>
              <a:custGeom>
                <a:avLst/>
                <a:gdLst>
                  <a:gd name="T0" fmla="*/ 2147483647 w 330"/>
                  <a:gd name="T1" fmla="*/ 0 h 420"/>
                  <a:gd name="T2" fmla="*/ 2147483647 w 330"/>
                  <a:gd name="T3" fmla="*/ 2147483647 h 420"/>
                  <a:gd name="T4" fmla="*/ 2147483647 w 330"/>
                  <a:gd name="T5" fmla="*/ 2147483647 h 420"/>
                  <a:gd name="T6" fmla="*/ 2147483647 w 330"/>
                  <a:gd name="T7" fmla="*/ 2147483647 h 420"/>
                  <a:gd name="T8" fmla="*/ 2147483647 w 330"/>
                  <a:gd name="T9" fmla="*/ 2147483647 h 420"/>
                  <a:gd name="T10" fmla="*/ 2147483647 w 330"/>
                  <a:gd name="T11" fmla="*/ 2147483647 h 420"/>
                  <a:gd name="T12" fmla="*/ 2147483647 w 330"/>
                  <a:gd name="T13" fmla="*/ 2147483647 h 420"/>
                  <a:gd name="T14" fmla="*/ 2147483647 w 330"/>
                  <a:gd name="T15" fmla="*/ 2147483647 h 420"/>
                  <a:gd name="T16" fmla="*/ 2147483647 w 330"/>
                  <a:gd name="T17" fmla="*/ 2147483647 h 420"/>
                  <a:gd name="T18" fmla="*/ 2147483647 w 330"/>
                  <a:gd name="T19" fmla="*/ 2147483647 h 420"/>
                  <a:gd name="T20" fmla="*/ 2147483647 w 330"/>
                  <a:gd name="T21" fmla="*/ 2147483647 h 420"/>
                  <a:gd name="T22" fmla="*/ 2147483647 w 330"/>
                  <a:gd name="T23" fmla="*/ 2147483647 h 420"/>
                  <a:gd name="T24" fmla="*/ 2147483647 w 330"/>
                  <a:gd name="T25" fmla="*/ 2147483647 h 420"/>
                  <a:gd name="T26" fmla="*/ 2147483647 w 330"/>
                  <a:gd name="T27" fmla="*/ 2147483647 h 420"/>
                  <a:gd name="T28" fmla="*/ 2147483647 w 330"/>
                  <a:gd name="T29" fmla="*/ 2147483647 h 420"/>
                  <a:gd name="T30" fmla="*/ 2147483647 w 330"/>
                  <a:gd name="T31" fmla="*/ 2147483647 h 420"/>
                  <a:gd name="T32" fmla="*/ 2147483647 w 330"/>
                  <a:gd name="T33" fmla="*/ 2147483647 h 420"/>
                  <a:gd name="T34" fmla="*/ 2147483647 w 330"/>
                  <a:gd name="T35" fmla="*/ 2147483647 h 420"/>
                  <a:gd name="T36" fmla="*/ 2147483647 w 330"/>
                  <a:gd name="T37" fmla="*/ 2147483647 h 420"/>
                  <a:gd name="T38" fmla="*/ 2147483647 w 330"/>
                  <a:gd name="T39" fmla="*/ 2147483647 h 420"/>
                  <a:gd name="T40" fmla="*/ 2147483647 w 330"/>
                  <a:gd name="T41" fmla="*/ 2147483647 h 420"/>
                  <a:gd name="T42" fmla="*/ 2147483647 w 330"/>
                  <a:gd name="T43" fmla="*/ 2147483647 h 420"/>
                  <a:gd name="T44" fmla="*/ 2147483647 w 330"/>
                  <a:gd name="T45" fmla="*/ 2147483647 h 420"/>
                  <a:gd name="T46" fmla="*/ 2147483647 w 330"/>
                  <a:gd name="T47" fmla="*/ 2147483647 h 420"/>
                  <a:gd name="T48" fmla="*/ 2147483647 w 330"/>
                  <a:gd name="T49" fmla="*/ 2147483647 h 420"/>
                  <a:gd name="T50" fmla="*/ 2147483647 w 330"/>
                  <a:gd name="T51" fmla="*/ 2147483647 h 420"/>
                  <a:gd name="T52" fmla="*/ 2147483647 w 330"/>
                  <a:gd name="T53" fmla="*/ 2147483647 h 420"/>
                  <a:gd name="T54" fmla="*/ 2147483647 w 330"/>
                  <a:gd name="T55" fmla="*/ 2147483647 h 420"/>
                  <a:gd name="T56" fmla="*/ 2147483647 w 330"/>
                  <a:gd name="T57" fmla="*/ 2147483647 h 420"/>
                  <a:gd name="T58" fmla="*/ 2147483647 w 330"/>
                  <a:gd name="T59" fmla="*/ 2147483647 h 420"/>
                  <a:gd name="T60" fmla="*/ 2147483647 w 330"/>
                  <a:gd name="T61" fmla="*/ 2147483647 h 420"/>
                  <a:gd name="T62" fmla="*/ 2147483647 w 330"/>
                  <a:gd name="T63" fmla="*/ 2147483647 h 420"/>
                  <a:gd name="T64" fmla="*/ 2147483647 w 330"/>
                  <a:gd name="T65" fmla="*/ 2147483647 h 420"/>
                  <a:gd name="T66" fmla="*/ 2147483647 w 330"/>
                  <a:gd name="T67" fmla="*/ 2147483647 h 420"/>
                  <a:gd name="T68" fmla="*/ 2147483647 w 330"/>
                  <a:gd name="T69" fmla="*/ 2147483647 h 420"/>
                  <a:gd name="T70" fmla="*/ 2147483647 w 330"/>
                  <a:gd name="T71" fmla="*/ 2147483647 h 420"/>
                  <a:gd name="T72" fmla="*/ 2147483647 w 330"/>
                  <a:gd name="T73" fmla="*/ 2147483647 h 420"/>
                  <a:gd name="T74" fmla="*/ 2147483647 w 330"/>
                  <a:gd name="T75" fmla="*/ 2147483647 h 420"/>
                  <a:gd name="T76" fmla="*/ 2147483647 w 330"/>
                  <a:gd name="T77" fmla="*/ 2147483647 h 420"/>
                  <a:gd name="T78" fmla="*/ 2147483647 w 330"/>
                  <a:gd name="T79" fmla="*/ 2147483647 h 420"/>
                  <a:gd name="T80" fmla="*/ 2147483647 w 330"/>
                  <a:gd name="T81" fmla="*/ 2147483647 h 420"/>
                  <a:gd name="T82" fmla="*/ 2147483647 w 330"/>
                  <a:gd name="T83" fmla="*/ 2147483647 h 420"/>
                  <a:gd name="T84" fmla="*/ 2147483647 w 330"/>
                  <a:gd name="T85" fmla="*/ 2147483647 h 420"/>
                  <a:gd name="T86" fmla="*/ 2147483647 w 330"/>
                  <a:gd name="T87" fmla="*/ 2147483647 h 420"/>
                  <a:gd name="T88" fmla="*/ 2147483647 w 330"/>
                  <a:gd name="T89" fmla="*/ 2147483647 h 420"/>
                  <a:gd name="T90" fmla="*/ 2147483647 w 330"/>
                  <a:gd name="T91" fmla="*/ 2147483647 h 420"/>
                  <a:gd name="T92" fmla="*/ 2147483647 w 330"/>
                  <a:gd name="T93" fmla="*/ 2147483647 h 420"/>
                  <a:gd name="T94" fmla="*/ 2147483647 w 330"/>
                  <a:gd name="T95" fmla="*/ 2147483647 h 420"/>
                  <a:gd name="T96" fmla="*/ 2147483647 w 330"/>
                  <a:gd name="T97" fmla="*/ 2147483647 h 420"/>
                  <a:gd name="T98" fmla="*/ 2147483647 w 330"/>
                  <a:gd name="T99" fmla="*/ 2147483647 h 420"/>
                  <a:gd name="T100" fmla="*/ 2147483647 w 330"/>
                  <a:gd name="T101" fmla="*/ 2147483647 h 420"/>
                  <a:gd name="T102" fmla="*/ 2147483647 w 330"/>
                  <a:gd name="T103" fmla="*/ 0 h 42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30"/>
                  <a:gd name="T157" fmla="*/ 0 h 420"/>
                  <a:gd name="T158" fmla="*/ 330 w 330"/>
                  <a:gd name="T159" fmla="*/ 420 h 42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30" h="420">
                    <a:moveTo>
                      <a:pt x="270" y="0"/>
                    </a:moveTo>
                    <a:lnTo>
                      <a:pt x="240" y="0"/>
                    </a:lnTo>
                    <a:lnTo>
                      <a:pt x="240" y="6"/>
                    </a:lnTo>
                    <a:lnTo>
                      <a:pt x="246" y="12"/>
                    </a:lnTo>
                    <a:lnTo>
                      <a:pt x="252" y="24"/>
                    </a:lnTo>
                    <a:lnTo>
                      <a:pt x="252" y="42"/>
                    </a:lnTo>
                    <a:lnTo>
                      <a:pt x="228" y="42"/>
                    </a:lnTo>
                    <a:lnTo>
                      <a:pt x="234" y="54"/>
                    </a:lnTo>
                    <a:lnTo>
                      <a:pt x="234" y="60"/>
                    </a:lnTo>
                    <a:lnTo>
                      <a:pt x="228" y="72"/>
                    </a:lnTo>
                    <a:lnTo>
                      <a:pt x="216" y="78"/>
                    </a:lnTo>
                    <a:lnTo>
                      <a:pt x="204" y="72"/>
                    </a:lnTo>
                    <a:lnTo>
                      <a:pt x="180" y="72"/>
                    </a:lnTo>
                    <a:lnTo>
                      <a:pt x="174" y="66"/>
                    </a:lnTo>
                    <a:lnTo>
                      <a:pt x="168" y="72"/>
                    </a:lnTo>
                    <a:lnTo>
                      <a:pt x="168" y="84"/>
                    </a:lnTo>
                    <a:lnTo>
                      <a:pt x="192" y="108"/>
                    </a:lnTo>
                    <a:lnTo>
                      <a:pt x="198" y="108"/>
                    </a:lnTo>
                    <a:lnTo>
                      <a:pt x="198" y="120"/>
                    </a:lnTo>
                    <a:lnTo>
                      <a:pt x="150" y="120"/>
                    </a:lnTo>
                    <a:lnTo>
                      <a:pt x="138" y="114"/>
                    </a:lnTo>
                    <a:lnTo>
                      <a:pt x="126" y="114"/>
                    </a:lnTo>
                    <a:lnTo>
                      <a:pt x="114" y="102"/>
                    </a:lnTo>
                    <a:lnTo>
                      <a:pt x="102" y="96"/>
                    </a:lnTo>
                    <a:lnTo>
                      <a:pt x="90" y="96"/>
                    </a:lnTo>
                    <a:lnTo>
                      <a:pt x="90" y="102"/>
                    </a:lnTo>
                    <a:lnTo>
                      <a:pt x="84" y="108"/>
                    </a:lnTo>
                    <a:lnTo>
                      <a:pt x="84" y="138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18" y="204"/>
                    </a:lnTo>
                    <a:lnTo>
                      <a:pt x="12" y="216"/>
                    </a:lnTo>
                    <a:lnTo>
                      <a:pt x="6" y="222"/>
                    </a:lnTo>
                    <a:lnTo>
                      <a:pt x="6" y="234"/>
                    </a:lnTo>
                    <a:lnTo>
                      <a:pt x="0" y="246"/>
                    </a:lnTo>
                    <a:lnTo>
                      <a:pt x="12" y="228"/>
                    </a:lnTo>
                    <a:lnTo>
                      <a:pt x="18" y="246"/>
                    </a:lnTo>
                    <a:lnTo>
                      <a:pt x="36" y="270"/>
                    </a:lnTo>
                    <a:lnTo>
                      <a:pt x="48" y="252"/>
                    </a:lnTo>
                    <a:lnTo>
                      <a:pt x="54" y="258"/>
                    </a:lnTo>
                    <a:lnTo>
                      <a:pt x="60" y="270"/>
                    </a:lnTo>
                    <a:lnTo>
                      <a:pt x="96" y="270"/>
                    </a:lnTo>
                    <a:lnTo>
                      <a:pt x="96" y="282"/>
                    </a:lnTo>
                    <a:lnTo>
                      <a:pt x="102" y="294"/>
                    </a:lnTo>
                    <a:lnTo>
                      <a:pt x="102" y="336"/>
                    </a:lnTo>
                    <a:lnTo>
                      <a:pt x="138" y="336"/>
                    </a:lnTo>
                    <a:lnTo>
                      <a:pt x="144" y="348"/>
                    </a:lnTo>
                    <a:lnTo>
                      <a:pt x="132" y="342"/>
                    </a:lnTo>
                    <a:lnTo>
                      <a:pt x="108" y="342"/>
                    </a:lnTo>
                    <a:lnTo>
                      <a:pt x="102" y="348"/>
                    </a:lnTo>
                    <a:lnTo>
                      <a:pt x="102" y="360"/>
                    </a:lnTo>
                    <a:lnTo>
                      <a:pt x="108" y="378"/>
                    </a:lnTo>
                    <a:lnTo>
                      <a:pt x="114" y="384"/>
                    </a:lnTo>
                    <a:lnTo>
                      <a:pt x="126" y="408"/>
                    </a:lnTo>
                    <a:lnTo>
                      <a:pt x="156" y="396"/>
                    </a:lnTo>
                    <a:lnTo>
                      <a:pt x="162" y="402"/>
                    </a:lnTo>
                    <a:lnTo>
                      <a:pt x="174" y="408"/>
                    </a:lnTo>
                    <a:lnTo>
                      <a:pt x="180" y="414"/>
                    </a:lnTo>
                    <a:lnTo>
                      <a:pt x="192" y="420"/>
                    </a:lnTo>
                    <a:lnTo>
                      <a:pt x="198" y="420"/>
                    </a:lnTo>
                    <a:lnTo>
                      <a:pt x="216" y="414"/>
                    </a:lnTo>
                    <a:lnTo>
                      <a:pt x="228" y="414"/>
                    </a:lnTo>
                    <a:lnTo>
                      <a:pt x="240" y="408"/>
                    </a:lnTo>
                    <a:lnTo>
                      <a:pt x="246" y="402"/>
                    </a:lnTo>
                    <a:lnTo>
                      <a:pt x="246" y="396"/>
                    </a:lnTo>
                    <a:lnTo>
                      <a:pt x="240" y="390"/>
                    </a:lnTo>
                    <a:lnTo>
                      <a:pt x="240" y="384"/>
                    </a:lnTo>
                    <a:lnTo>
                      <a:pt x="246" y="384"/>
                    </a:lnTo>
                    <a:lnTo>
                      <a:pt x="252" y="378"/>
                    </a:lnTo>
                    <a:lnTo>
                      <a:pt x="276" y="366"/>
                    </a:lnTo>
                    <a:lnTo>
                      <a:pt x="306" y="366"/>
                    </a:lnTo>
                    <a:lnTo>
                      <a:pt x="324" y="354"/>
                    </a:lnTo>
                    <a:lnTo>
                      <a:pt x="312" y="342"/>
                    </a:lnTo>
                    <a:lnTo>
                      <a:pt x="312" y="336"/>
                    </a:lnTo>
                    <a:lnTo>
                      <a:pt x="264" y="312"/>
                    </a:lnTo>
                    <a:lnTo>
                      <a:pt x="240" y="312"/>
                    </a:lnTo>
                    <a:lnTo>
                      <a:pt x="240" y="300"/>
                    </a:lnTo>
                    <a:lnTo>
                      <a:pt x="246" y="288"/>
                    </a:lnTo>
                    <a:lnTo>
                      <a:pt x="252" y="282"/>
                    </a:lnTo>
                    <a:lnTo>
                      <a:pt x="246" y="276"/>
                    </a:lnTo>
                    <a:lnTo>
                      <a:pt x="234" y="270"/>
                    </a:lnTo>
                    <a:lnTo>
                      <a:pt x="228" y="264"/>
                    </a:lnTo>
                    <a:lnTo>
                      <a:pt x="228" y="252"/>
                    </a:lnTo>
                    <a:lnTo>
                      <a:pt x="240" y="246"/>
                    </a:lnTo>
                    <a:lnTo>
                      <a:pt x="246" y="240"/>
                    </a:lnTo>
                    <a:lnTo>
                      <a:pt x="258" y="234"/>
                    </a:lnTo>
                    <a:lnTo>
                      <a:pt x="270" y="234"/>
                    </a:lnTo>
                    <a:lnTo>
                      <a:pt x="276" y="228"/>
                    </a:lnTo>
                    <a:lnTo>
                      <a:pt x="288" y="204"/>
                    </a:lnTo>
                    <a:lnTo>
                      <a:pt x="288" y="192"/>
                    </a:lnTo>
                    <a:lnTo>
                      <a:pt x="294" y="186"/>
                    </a:lnTo>
                    <a:lnTo>
                      <a:pt x="300" y="174"/>
                    </a:lnTo>
                    <a:lnTo>
                      <a:pt x="324" y="162"/>
                    </a:lnTo>
                    <a:lnTo>
                      <a:pt x="312" y="132"/>
                    </a:lnTo>
                    <a:lnTo>
                      <a:pt x="306" y="126"/>
                    </a:lnTo>
                    <a:lnTo>
                      <a:pt x="294" y="102"/>
                    </a:lnTo>
                    <a:lnTo>
                      <a:pt x="294" y="90"/>
                    </a:lnTo>
                    <a:lnTo>
                      <a:pt x="306" y="66"/>
                    </a:lnTo>
                    <a:lnTo>
                      <a:pt x="318" y="60"/>
                    </a:lnTo>
                    <a:lnTo>
                      <a:pt x="324" y="54"/>
                    </a:lnTo>
                    <a:lnTo>
                      <a:pt x="330" y="54"/>
                    </a:lnTo>
                    <a:lnTo>
                      <a:pt x="312" y="36"/>
                    </a:lnTo>
                    <a:lnTo>
                      <a:pt x="288" y="24"/>
                    </a:lnTo>
                    <a:lnTo>
                      <a:pt x="270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3" name="Kazakhstan" descr="© INSCALE GmbH, 18.06.2010"/>
              <p:cNvSpPr>
                <a:spLocks noEditPoints="1"/>
              </p:cNvSpPr>
              <p:nvPr/>
            </p:nvSpPr>
            <p:spPr bwMode="auto">
              <a:xfrm>
                <a:off x="3419" y="1177"/>
                <a:ext cx="643" cy="298"/>
              </a:xfrm>
              <a:custGeom>
                <a:avLst/>
                <a:gdLst>
                  <a:gd name="T0" fmla="*/ 2147483647 w 2514"/>
                  <a:gd name="T1" fmla="*/ 2147483647 h 1164"/>
                  <a:gd name="T2" fmla="*/ 2147483647 w 2514"/>
                  <a:gd name="T3" fmla="*/ 2147483647 h 1164"/>
                  <a:gd name="T4" fmla="*/ 2147483647 w 2514"/>
                  <a:gd name="T5" fmla="*/ 2147483647 h 1164"/>
                  <a:gd name="T6" fmla="*/ 2147483647 w 2514"/>
                  <a:gd name="T7" fmla="*/ 2147483647 h 1164"/>
                  <a:gd name="T8" fmla="*/ 2147483647 w 2514"/>
                  <a:gd name="T9" fmla="*/ 2147483647 h 1164"/>
                  <a:gd name="T10" fmla="*/ 2147483647 w 2514"/>
                  <a:gd name="T11" fmla="*/ 2147483647 h 1164"/>
                  <a:gd name="T12" fmla="*/ 2147483647 w 2514"/>
                  <a:gd name="T13" fmla="*/ 2147483647 h 1164"/>
                  <a:gd name="T14" fmla="*/ 2147483647 w 2514"/>
                  <a:gd name="T15" fmla="*/ 2147483647 h 1164"/>
                  <a:gd name="T16" fmla="*/ 2147483647 w 2514"/>
                  <a:gd name="T17" fmla="*/ 2147483647 h 1164"/>
                  <a:gd name="T18" fmla="*/ 2147483647 w 2514"/>
                  <a:gd name="T19" fmla="*/ 2147483647 h 1164"/>
                  <a:gd name="T20" fmla="*/ 2147483647 w 2514"/>
                  <a:gd name="T21" fmla="*/ 2147483647 h 1164"/>
                  <a:gd name="T22" fmla="*/ 2147483647 w 2514"/>
                  <a:gd name="T23" fmla="*/ 2147483647 h 1164"/>
                  <a:gd name="T24" fmla="*/ 2147483647 w 2514"/>
                  <a:gd name="T25" fmla="*/ 2147483647 h 1164"/>
                  <a:gd name="T26" fmla="*/ 2147483647 w 2514"/>
                  <a:gd name="T27" fmla="*/ 2147483647 h 1164"/>
                  <a:gd name="T28" fmla="*/ 2147483647 w 2514"/>
                  <a:gd name="T29" fmla="*/ 2147483647 h 1164"/>
                  <a:gd name="T30" fmla="*/ 2147483647 w 2514"/>
                  <a:gd name="T31" fmla="*/ 2147483647 h 1164"/>
                  <a:gd name="T32" fmla="*/ 2147483647 w 2514"/>
                  <a:gd name="T33" fmla="*/ 2147483647 h 1164"/>
                  <a:gd name="T34" fmla="*/ 2147483647 w 2514"/>
                  <a:gd name="T35" fmla="*/ 2147483647 h 1164"/>
                  <a:gd name="T36" fmla="*/ 2147483647 w 2514"/>
                  <a:gd name="T37" fmla="*/ 2147483647 h 1164"/>
                  <a:gd name="T38" fmla="*/ 2147483647 w 2514"/>
                  <a:gd name="T39" fmla="*/ 2147483647 h 1164"/>
                  <a:gd name="T40" fmla="*/ 2147483647 w 2514"/>
                  <a:gd name="T41" fmla="*/ 2147483647 h 1164"/>
                  <a:gd name="T42" fmla="*/ 2147483647 w 2514"/>
                  <a:gd name="T43" fmla="*/ 2147483647 h 1164"/>
                  <a:gd name="T44" fmla="*/ 2147483647 w 2514"/>
                  <a:gd name="T45" fmla="*/ 2147483647 h 1164"/>
                  <a:gd name="T46" fmla="*/ 2147483647 w 2514"/>
                  <a:gd name="T47" fmla="*/ 2147483647 h 1164"/>
                  <a:gd name="T48" fmla="*/ 2147483647 w 2514"/>
                  <a:gd name="T49" fmla="*/ 2147483647 h 1164"/>
                  <a:gd name="T50" fmla="*/ 2147483647 w 2514"/>
                  <a:gd name="T51" fmla="*/ 2147483647 h 1164"/>
                  <a:gd name="T52" fmla="*/ 2147483647 w 2514"/>
                  <a:gd name="T53" fmla="*/ 2147483647 h 1164"/>
                  <a:gd name="T54" fmla="*/ 2147483647 w 2514"/>
                  <a:gd name="T55" fmla="*/ 2147483647 h 1164"/>
                  <a:gd name="T56" fmla="*/ 2147483647 w 2514"/>
                  <a:gd name="T57" fmla="*/ 2147483647 h 1164"/>
                  <a:gd name="T58" fmla="*/ 2147483647 w 2514"/>
                  <a:gd name="T59" fmla="*/ 2147483647 h 1164"/>
                  <a:gd name="T60" fmla="*/ 2147483647 w 2514"/>
                  <a:gd name="T61" fmla="*/ 2147483647 h 1164"/>
                  <a:gd name="T62" fmla="*/ 2147483647 w 2514"/>
                  <a:gd name="T63" fmla="*/ 2147483647 h 1164"/>
                  <a:gd name="T64" fmla="*/ 2147483647 w 2514"/>
                  <a:gd name="T65" fmla="*/ 2147483647 h 1164"/>
                  <a:gd name="T66" fmla="*/ 2147483647 w 2514"/>
                  <a:gd name="T67" fmla="*/ 2147483647 h 1164"/>
                  <a:gd name="T68" fmla="*/ 2147483647 w 2514"/>
                  <a:gd name="T69" fmla="*/ 2147483647 h 1164"/>
                  <a:gd name="T70" fmla="*/ 2147483647 w 2514"/>
                  <a:gd name="T71" fmla="*/ 2147483647 h 1164"/>
                  <a:gd name="T72" fmla="*/ 2147483647 w 2514"/>
                  <a:gd name="T73" fmla="*/ 2147483647 h 1164"/>
                  <a:gd name="T74" fmla="*/ 2147483647 w 2514"/>
                  <a:gd name="T75" fmla="*/ 2147483647 h 1164"/>
                  <a:gd name="T76" fmla="*/ 2147483647 w 2514"/>
                  <a:gd name="T77" fmla="*/ 2147483647 h 1164"/>
                  <a:gd name="T78" fmla="*/ 2147483647 w 2514"/>
                  <a:gd name="T79" fmla="*/ 2147483647 h 1164"/>
                  <a:gd name="T80" fmla="*/ 2147483647 w 2514"/>
                  <a:gd name="T81" fmla="*/ 2147483647 h 1164"/>
                  <a:gd name="T82" fmla="*/ 2147483647 w 2514"/>
                  <a:gd name="T83" fmla="*/ 2147483647 h 1164"/>
                  <a:gd name="T84" fmla="*/ 2147483647 w 2514"/>
                  <a:gd name="T85" fmla="*/ 2147483647 h 1164"/>
                  <a:gd name="T86" fmla="*/ 2147483647 w 2514"/>
                  <a:gd name="T87" fmla="*/ 2147483647 h 1164"/>
                  <a:gd name="T88" fmla="*/ 2147483647 w 2514"/>
                  <a:gd name="T89" fmla="*/ 2147483647 h 1164"/>
                  <a:gd name="T90" fmla="*/ 2147483647 w 2514"/>
                  <a:gd name="T91" fmla="*/ 2147483647 h 1164"/>
                  <a:gd name="T92" fmla="*/ 2147483647 w 2514"/>
                  <a:gd name="T93" fmla="*/ 2147483647 h 1164"/>
                  <a:gd name="T94" fmla="*/ 2147483647 w 2514"/>
                  <a:gd name="T95" fmla="*/ 2147483647 h 1164"/>
                  <a:gd name="T96" fmla="*/ 2147483647 w 2514"/>
                  <a:gd name="T97" fmla="*/ 2147483647 h 1164"/>
                  <a:gd name="T98" fmla="*/ 2147483647 w 2514"/>
                  <a:gd name="T99" fmla="*/ 2147483647 h 1164"/>
                  <a:gd name="T100" fmla="*/ 2147483647 w 2514"/>
                  <a:gd name="T101" fmla="*/ 2147483647 h 1164"/>
                  <a:gd name="T102" fmla="*/ 2147483647 w 2514"/>
                  <a:gd name="T103" fmla="*/ 2147483647 h 1164"/>
                  <a:gd name="T104" fmla="*/ 2147483647 w 2514"/>
                  <a:gd name="T105" fmla="*/ 2147483647 h 1164"/>
                  <a:gd name="T106" fmla="*/ 2147483647 w 2514"/>
                  <a:gd name="T107" fmla="*/ 2147483647 h 1164"/>
                  <a:gd name="T108" fmla="*/ 2147483647 w 2514"/>
                  <a:gd name="T109" fmla="*/ 2147483647 h 1164"/>
                  <a:gd name="T110" fmla="*/ 2147483647 w 2514"/>
                  <a:gd name="T111" fmla="*/ 2147483647 h 1164"/>
                  <a:gd name="T112" fmla="*/ 2147483647 w 2514"/>
                  <a:gd name="T113" fmla="*/ 2147483647 h 1164"/>
                  <a:gd name="T114" fmla="*/ 2147483647 w 2514"/>
                  <a:gd name="T115" fmla="*/ 2147483647 h 1164"/>
                  <a:gd name="T116" fmla="*/ 2147483647 w 2514"/>
                  <a:gd name="T117" fmla="*/ 2147483647 h 1164"/>
                  <a:gd name="T118" fmla="*/ 2147483647 w 2514"/>
                  <a:gd name="T119" fmla="*/ 2147483647 h 1164"/>
                  <a:gd name="T120" fmla="*/ 2147483647 w 2514"/>
                  <a:gd name="T121" fmla="*/ 2147483647 h 1164"/>
                  <a:gd name="T122" fmla="*/ 2147483647 w 2514"/>
                  <a:gd name="T123" fmla="*/ 2147483647 h 116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514"/>
                  <a:gd name="T187" fmla="*/ 0 h 1164"/>
                  <a:gd name="T188" fmla="*/ 2514 w 2514"/>
                  <a:gd name="T189" fmla="*/ 1164 h 116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514" h="1164">
                    <a:moveTo>
                      <a:pt x="852" y="756"/>
                    </a:moveTo>
                    <a:lnTo>
                      <a:pt x="840" y="744"/>
                    </a:lnTo>
                    <a:lnTo>
                      <a:pt x="822" y="768"/>
                    </a:lnTo>
                    <a:lnTo>
                      <a:pt x="816" y="780"/>
                    </a:lnTo>
                    <a:lnTo>
                      <a:pt x="870" y="804"/>
                    </a:lnTo>
                    <a:lnTo>
                      <a:pt x="870" y="786"/>
                    </a:lnTo>
                    <a:lnTo>
                      <a:pt x="864" y="780"/>
                    </a:lnTo>
                    <a:lnTo>
                      <a:pt x="858" y="768"/>
                    </a:lnTo>
                    <a:lnTo>
                      <a:pt x="858" y="762"/>
                    </a:lnTo>
                    <a:lnTo>
                      <a:pt x="852" y="756"/>
                    </a:lnTo>
                    <a:close/>
                    <a:moveTo>
                      <a:pt x="2484" y="492"/>
                    </a:moveTo>
                    <a:lnTo>
                      <a:pt x="2484" y="486"/>
                    </a:lnTo>
                    <a:lnTo>
                      <a:pt x="2514" y="486"/>
                    </a:lnTo>
                    <a:lnTo>
                      <a:pt x="2478" y="444"/>
                    </a:lnTo>
                    <a:lnTo>
                      <a:pt x="2454" y="420"/>
                    </a:lnTo>
                    <a:lnTo>
                      <a:pt x="2442" y="456"/>
                    </a:lnTo>
                    <a:lnTo>
                      <a:pt x="2370" y="450"/>
                    </a:lnTo>
                    <a:lnTo>
                      <a:pt x="2370" y="444"/>
                    </a:lnTo>
                    <a:lnTo>
                      <a:pt x="2364" y="438"/>
                    </a:lnTo>
                    <a:lnTo>
                      <a:pt x="2358" y="426"/>
                    </a:lnTo>
                    <a:lnTo>
                      <a:pt x="2352" y="420"/>
                    </a:lnTo>
                    <a:lnTo>
                      <a:pt x="2346" y="408"/>
                    </a:lnTo>
                    <a:lnTo>
                      <a:pt x="2346" y="402"/>
                    </a:lnTo>
                    <a:lnTo>
                      <a:pt x="2340" y="402"/>
                    </a:lnTo>
                    <a:lnTo>
                      <a:pt x="2328" y="396"/>
                    </a:lnTo>
                    <a:lnTo>
                      <a:pt x="2316" y="396"/>
                    </a:lnTo>
                    <a:lnTo>
                      <a:pt x="2304" y="390"/>
                    </a:lnTo>
                    <a:lnTo>
                      <a:pt x="2292" y="390"/>
                    </a:lnTo>
                    <a:lnTo>
                      <a:pt x="2286" y="378"/>
                    </a:lnTo>
                    <a:lnTo>
                      <a:pt x="2274" y="372"/>
                    </a:lnTo>
                    <a:lnTo>
                      <a:pt x="2250" y="348"/>
                    </a:lnTo>
                    <a:lnTo>
                      <a:pt x="2226" y="336"/>
                    </a:lnTo>
                    <a:lnTo>
                      <a:pt x="2208" y="336"/>
                    </a:lnTo>
                    <a:lnTo>
                      <a:pt x="2196" y="342"/>
                    </a:lnTo>
                    <a:lnTo>
                      <a:pt x="2178" y="348"/>
                    </a:lnTo>
                    <a:lnTo>
                      <a:pt x="2166" y="354"/>
                    </a:lnTo>
                    <a:lnTo>
                      <a:pt x="2160" y="366"/>
                    </a:lnTo>
                    <a:lnTo>
                      <a:pt x="2136" y="366"/>
                    </a:lnTo>
                    <a:lnTo>
                      <a:pt x="2124" y="360"/>
                    </a:lnTo>
                    <a:lnTo>
                      <a:pt x="2118" y="348"/>
                    </a:lnTo>
                    <a:lnTo>
                      <a:pt x="2106" y="342"/>
                    </a:lnTo>
                    <a:lnTo>
                      <a:pt x="2076" y="342"/>
                    </a:lnTo>
                    <a:lnTo>
                      <a:pt x="2076" y="336"/>
                    </a:lnTo>
                    <a:lnTo>
                      <a:pt x="2070" y="330"/>
                    </a:lnTo>
                    <a:lnTo>
                      <a:pt x="2070" y="318"/>
                    </a:lnTo>
                    <a:lnTo>
                      <a:pt x="2064" y="312"/>
                    </a:lnTo>
                    <a:lnTo>
                      <a:pt x="2052" y="312"/>
                    </a:lnTo>
                    <a:lnTo>
                      <a:pt x="2052" y="318"/>
                    </a:lnTo>
                    <a:lnTo>
                      <a:pt x="2046" y="324"/>
                    </a:lnTo>
                    <a:lnTo>
                      <a:pt x="2046" y="336"/>
                    </a:lnTo>
                    <a:lnTo>
                      <a:pt x="2034" y="348"/>
                    </a:lnTo>
                    <a:lnTo>
                      <a:pt x="2022" y="354"/>
                    </a:lnTo>
                    <a:lnTo>
                      <a:pt x="2010" y="354"/>
                    </a:lnTo>
                    <a:lnTo>
                      <a:pt x="1998" y="348"/>
                    </a:lnTo>
                    <a:lnTo>
                      <a:pt x="1986" y="336"/>
                    </a:lnTo>
                    <a:lnTo>
                      <a:pt x="1974" y="318"/>
                    </a:lnTo>
                    <a:lnTo>
                      <a:pt x="1938" y="282"/>
                    </a:lnTo>
                    <a:lnTo>
                      <a:pt x="1920" y="258"/>
                    </a:lnTo>
                    <a:lnTo>
                      <a:pt x="1848" y="198"/>
                    </a:lnTo>
                    <a:lnTo>
                      <a:pt x="1818" y="168"/>
                    </a:lnTo>
                    <a:lnTo>
                      <a:pt x="1800" y="156"/>
                    </a:lnTo>
                    <a:lnTo>
                      <a:pt x="1788" y="150"/>
                    </a:lnTo>
                    <a:lnTo>
                      <a:pt x="1758" y="132"/>
                    </a:lnTo>
                    <a:lnTo>
                      <a:pt x="1728" y="120"/>
                    </a:lnTo>
                    <a:lnTo>
                      <a:pt x="1692" y="102"/>
                    </a:lnTo>
                    <a:lnTo>
                      <a:pt x="1698" y="102"/>
                    </a:lnTo>
                    <a:lnTo>
                      <a:pt x="1710" y="90"/>
                    </a:lnTo>
                    <a:lnTo>
                      <a:pt x="1710" y="72"/>
                    </a:lnTo>
                    <a:lnTo>
                      <a:pt x="1704" y="66"/>
                    </a:lnTo>
                    <a:lnTo>
                      <a:pt x="1698" y="66"/>
                    </a:lnTo>
                    <a:lnTo>
                      <a:pt x="1680" y="84"/>
                    </a:lnTo>
                    <a:lnTo>
                      <a:pt x="1644" y="96"/>
                    </a:lnTo>
                    <a:lnTo>
                      <a:pt x="1632" y="114"/>
                    </a:lnTo>
                    <a:lnTo>
                      <a:pt x="1620" y="114"/>
                    </a:lnTo>
                    <a:lnTo>
                      <a:pt x="1608" y="120"/>
                    </a:lnTo>
                    <a:lnTo>
                      <a:pt x="1602" y="126"/>
                    </a:lnTo>
                    <a:lnTo>
                      <a:pt x="1602" y="144"/>
                    </a:lnTo>
                    <a:lnTo>
                      <a:pt x="1590" y="156"/>
                    </a:lnTo>
                    <a:lnTo>
                      <a:pt x="1578" y="150"/>
                    </a:lnTo>
                    <a:lnTo>
                      <a:pt x="1572" y="144"/>
                    </a:lnTo>
                    <a:lnTo>
                      <a:pt x="1560" y="138"/>
                    </a:lnTo>
                    <a:lnTo>
                      <a:pt x="1554" y="132"/>
                    </a:lnTo>
                    <a:lnTo>
                      <a:pt x="1548" y="132"/>
                    </a:lnTo>
                    <a:lnTo>
                      <a:pt x="1542" y="138"/>
                    </a:lnTo>
                    <a:lnTo>
                      <a:pt x="1536" y="138"/>
                    </a:lnTo>
                    <a:lnTo>
                      <a:pt x="1530" y="144"/>
                    </a:lnTo>
                    <a:lnTo>
                      <a:pt x="1524" y="144"/>
                    </a:lnTo>
                    <a:lnTo>
                      <a:pt x="1524" y="138"/>
                    </a:lnTo>
                    <a:lnTo>
                      <a:pt x="1530" y="132"/>
                    </a:lnTo>
                    <a:lnTo>
                      <a:pt x="1530" y="108"/>
                    </a:lnTo>
                    <a:lnTo>
                      <a:pt x="1518" y="102"/>
                    </a:lnTo>
                    <a:lnTo>
                      <a:pt x="1512" y="102"/>
                    </a:lnTo>
                    <a:lnTo>
                      <a:pt x="1506" y="108"/>
                    </a:lnTo>
                    <a:lnTo>
                      <a:pt x="1482" y="96"/>
                    </a:lnTo>
                    <a:lnTo>
                      <a:pt x="1458" y="108"/>
                    </a:lnTo>
                    <a:lnTo>
                      <a:pt x="1434" y="72"/>
                    </a:lnTo>
                    <a:lnTo>
                      <a:pt x="1422" y="90"/>
                    </a:lnTo>
                    <a:lnTo>
                      <a:pt x="1404" y="90"/>
                    </a:lnTo>
                    <a:lnTo>
                      <a:pt x="1392" y="96"/>
                    </a:lnTo>
                    <a:lnTo>
                      <a:pt x="1374" y="96"/>
                    </a:lnTo>
                    <a:lnTo>
                      <a:pt x="1368" y="90"/>
                    </a:lnTo>
                    <a:lnTo>
                      <a:pt x="1368" y="48"/>
                    </a:lnTo>
                    <a:lnTo>
                      <a:pt x="1362" y="42"/>
                    </a:lnTo>
                    <a:lnTo>
                      <a:pt x="1350" y="42"/>
                    </a:lnTo>
                    <a:lnTo>
                      <a:pt x="1344" y="36"/>
                    </a:lnTo>
                    <a:lnTo>
                      <a:pt x="1338" y="24"/>
                    </a:lnTo>
                    <a:lnTo>
                      <a:pt x="1320" y="6"/>
                    </a:lnTo>
                    <a:lnTo>
                      <a:pt x="1314" y="6"/>
                    </a:lnTo>
                    <a:lnTo>
                      <a:pt x="1302" y="18"/>
                    </a:lnTo>
                    <a:lnTo>
                      <a:pt x="1290" y="18"/>
                    </a:lnTo>
                    <a:lnTo>
                      <a:pt x="1278" y="6"/>
                    </a:lnTo>
                    <a:lnTo>
                      <a:pt x="1260" y="6"/>
                    </a:lnTo>
                    <a:lnTo>
                      <a:pt x="1242" y="0"/>
                    </a:lnTo>
                    <a:lnTo>
                      <a:pt x="1218" y="0"/>
                    </a:lnTo>
                    <a:lnTo>
                      <a:pt x="1200" y="6"/>
                    </a:lnTo>
                    <a:lnTo>
                      <a:pt x="1188" y="12"/>
                    </a:lnTo>
                    <a:lnTo>
                      <a:pt x="1176" y="24"/>
                    </a:lnTo>
                    <a:lnTo>
                      <a:pt x="1176" y="36"/>
                    </a:lnTo>
                    <a:lnTo>
                      <a:pt x="1164" y="36"/>
                    </a:lnTo>
                    <a:lnTo>
                      <a:pt x="1110" y="54"/>
                    </a:lnTo>
                    <a:lnTo>
                      <a:pt x="1020" y="54"/>
                    </a:lnTo>
                    <a:lnTo>
                      <a:pt x="1014" y="60"/>
                    </a:lnTo>
                    <a:lnTo>
                      <a:pt x="1014" y="78"/>
                    </a:lnTo>
                    <a:lnTo>
                      <a:pt x="948" y="78"/>
                    </a:lnTo>
                    <a:lnTo>
                      <a:pt x="942" y="96"/>
                    </a:lnTo>
                    <a:lnTo>
                      <a:pt x="888" y="96"/>
                    </a:lnTo>
                    <a:lnTo>
                      <a:pt x="828" y="102"/>
                    </a:lnTo>
                    <a:lnTo>
                      <a:pt x="792" y="114"/>
                    </a:lnTo>
                    <a:lnTo>
                      <a:pt x="780" y="126"/>
                    </a:lnTo>
                    <a:lnTo>
                      <a:pt x="780" y="132"/>
                    </a:lnTo>
                    <a:lnTo>
                      <a:pt x="786" y="138"/>
                    </a:lnTo>
                    <a:lnTo>
                      <a:pt x="786" y="144"/>
                    </a:lnTo>
                    <a:lnTo>
                      <a:pt x="810" y="144"/>
                    </a:lnTo>
                    <a:lnTo>
                      <a:pt x="798" y="162"/>
                    </a:lnTo>
                    <a:lnTo>
                      <a:pt x="810" y="162"/>
                    </a:lnTo>
                    <a:lnTo>
                      <a:pt x="834" y="174"/>
                    </a:lnTo>
                    <a:lnTo>
                      <a:pt x="846" y="174"/>
                    </a:lnTo>
                    <a:lnTo>
                      <a:pt x="858" y="186"/>
                    </a:lnTo>
                    <a:lnTo>
                      <a:pt x="804" y="186"/>
                    </a:lnTo>
                    <a:lnTo>
                      <a:pt x="792" y="198"/>
                    </a:lnTo>
                    <a:lnTo>
                      <a:pt x="798" y="204"/>
                    </a:lnTo>
                    <a:lnTo>
                      <a:pt x="804" y="216"/>
                    </a:lnTo>
                    <a:lnTo>
                      <a:pt x="810" y="222"/>
                    </a:lnTo>
                    <a:lnTo>
                      <a:pt x="810" y="234"/>
                    </a:lnTo>
                    <a:lnTo>
                      <a:pt x="798" y="246"/>
                    </a:lnTo>
                    <a:lnTo>
                      <a:pt x="786" y="246"/>
                    </a:lnTo>
                    <a:lnTo>
                      <a:pt x="774" y="252"/>
                    </a:lnTo>
                    <a:lnTo>
                      <a:pt x="762" y="252"/>
                    </a:lnTo>
                    <a:lnTo>
                      <a:pt x="792" y="282"/>
                    </a:lnTo>
                    <a:lnTo>
                      <a:pt x="816" y="282"/>
                    </a:lnTo>
                    <a:lnTo>
                      <a:pt x="834" y="288"/>
                    </a:lnTo>
                    <a:lnTo>
                      <a:pt x="846" y="294"/>
                    </a:lnTo>
                    <a:lnTo>
                      <a:pt x="870" y="318"/>
                    </a:lnTo>
                    <a:lnTo>
                      <a:pt x="876" y="336"/>
                    </a:lnTo>
                    <a:lnTo>
                      <a:pt x="876" y="348"/>
                    </a:lnTo>
                    <a:lnTo>
                      <a:pt x="870" y="360"/>
                    </a:lnTo>
                    <a:lnTo>
                      <a:pt x="864" y="366"/>
                    </a:lnTo>
                    <a:lnTo>
                      <a:pt x="828" y="366"/>
                    </a:lnTo>
                    <a:lnTo>
                      <a:pt x="816" y="360"/>
                    </a:lnTo>
                    <a:lnTo>
                      <a:pt x="810" y="354"/>
                    </a:lnTo>
                    <a:lnTo>
                      <a:pt x="798" y="354"/>
                    </a:lnTo>
                    <a:lnTo>
                      <a:pt x="792" y="348"/>
                    </a:lnTo>
                    <a:lnTo>
                      <a:pt x="780" y="372"/>
                    </a:lnTo>
                    <a:lnTo>
                      <a:pt x="768" y="372"/>
                    </a:lnTo>
                    <a:lnTo>
                      <a:pt x="756" y="366"/>
                    </a:lnTo>
                    <a:lnTo>
                      <a:pt x="732" y="366"/>
                    </a:lnTo>
                    <a:lnTo>
                      <a:pt x="708" y="354"/>
                    </a:lnTo>
                    <a:lnTo>
                      <a:pt x="702" y="342"/>
                    </a:lnTo>
                    <a:lnTo>
                      <a:pt x="690" y="336"/>
                    </a:lnTo>
                    <a:lnTo>
                      <a:pt x="684" y="330"/>
                    </a:lnTo>
                    <a:lnTo>
                      <a:pt x="672" y="330"/>
                    </a:lnTo>
                    <a:lnTo>
                      <a:pt x="666" y="336"/>
                    </a:lnTo>
                    <a:lnTo>
                      <a:pt x="654" y="342"/>
                    </a:lnTo>
                    <a:lnTo>
                      <a:pt x="636" y="348"/>
                    </a:lnTo>
                    <a:lnTo>
                      <a:pt x="624" y="348"/>
                    </a:lnTo>
                    <a:lnTo>
                      <a:pt x="588" y="330"/>
                    </a:lnTo>
                    <a:lnTo>
                      <a:pt x="582" y="330"/>
                    </a:lnTo>
                    <a:lnTo>
                      <a:pt x="570" y="336"/>
                    </a:lnTo>
                    <a:lnTo>
                      <a:pt x="558" y="348"/>
                    </a:lnTo>
                    <a:lnTo>
                      <a:pt x="546" y="354"/>
                    </a:lnTo>
                    <a:lnTo>
                      <a:pt x="540" y="366"/>
                    </a:lnTo>
                    <a:lnTo>
                      <a:pt x="534" y="372"/>
                    </a:lnTo>
                    <a:lnTo>
                      <a:pt x="462" y="336"/>
                    </a:lnTo>
                    <a:lnTo>
                      <a:pt x="450" y="336"/>
                    </a:lnTo>
                    <a:lnTo>
                      <a:pt x="450" y="342"/>
                    </a:lnTo>
                    <a:lnTo>
                      <a:pt x="462" y="354"/>
                    </a:lnTo>
                    <a:lnTo>
                      <a:pt x="462" y="372"/>
                    </a:lnTo>
                    <a:lnTo>
                      <a:pt x="450" y="372"/>
                    </a:lnTo>
                    <a:lnTo>
                      <a:pt x="438" y="360"/>
                    </a:lnTo>
                    <a:lnTo>
                      <a:pt x="438" y="354"/>
                    </a:lnTo>
                    <a:lnTo>
                      <a:pt x="426" y="324"/>
                    </a:lnTo>
                    <a:lnTo>
                      <a:pt x="390" y="324"/>
                    </a:lnTo>
                    <a:lnTo>
                      <a:pt x="384" y="312"/>
                    </a:lnTo>
                    <a:lnTo>
                      <a:pt x="384" y="306"/>
                    </a:lnTo>
                    <a:lnTo>
                      <a:pt x="378" y="300"/>
                    </a:lnTo>
                    <a:lnTo>
                      <a:pt x="318" y="300"/>
                    </a:lnTo>
                    <a:lnTo>
                      <a:pt x="312" y="288"/>
                    </a:lnTo>
                    <a:lnTo>
                      <a:pt x="306" y="282"/>
                    </a:lnTo>
                    <a:lnTo>
                      <a:pt x="288" y="282"/>
                    </a:lnTo>
                    <a:lnTo>
                      <a:pt x="276" y="288"/>
                    </a:lnTo>
                    <a:lnTo>
                      <a:pt x="264" y="300"/>
                    </a:lnTo>
                    <a:lnTo>
                      <a:pt x="234" y="300"/>
                    </a:lnTo>
                    <a:lnTo>
                      <a:pt x="228" y="294"/>
                    </a:lnTo>
                    <a:lnTo>
                      <a:pt x="228" y="288"/>
                    </a:lnTo>
                    <a:lnTo>
                      <a:pt x="222" y="288"/>
                    </a:lnTo>
                    <a:lnTo>
                      <a:pt x="210" y="282"/>
                    </a:lnTo>
                    <a:lnTo>
                      <a:pt x="180" y="282"/>
                    </a:lnTo>
                    <a:lnTo>
                      <a:pt x="180" y="288"/>
                    </a:lnTo>
                    <a:lnTo>
                      <a:pt x="186" y="294"/>
                    </a:lnTo>
                    <a:lnTo>
                      <a:pt x="186" y="312"/>
                    </a:lnTo>
                    <a:lnTo>
                      <a:pt x="174" y="324"/>
                    </a:lnTo>
                    <a:lnTo>
                      <a:pt x="162" y="330"/>
                    </a:lnTo>
                    <a:lnTo>
                      <a:pt x="150" y="330"/>
                    </a:lnTo>
                    <a:lnTo>
                      <a:pt x="138" y="336"/>
                    </a:lnTo>
                    <a:lnTo>
                      <a:pt x="132" y="336"/>
                    </a:lnTo>
                    <a:lnTo>
                      <a:pt x="132" y="360"/>
                    </a:lnTo>
                    <a:lnTo>
                      <a:pt x="102" y="372"/>
                    </a:lnTo>
                    <a:lnTo>
                      <a:pt x="114" y="384"/>
                    </a:lnTo>
                    <a:lnTo>
                      <a:pt x="120" y="396"/>
                    </a:lnTo>
                    <a:lnTo>
                      <a:pt x="114" y="402"/>
                    </a:lnTo>
                    <a:lnTo>
                      <a:pt x="108" y="414"/>
                    </a:lnTo>
                    <a:lnTo>
                      <a:pt x="102" y="420"/>
                    </a:lnTo>
                    <a:lnTo>
                      <a:pt x="90" y="420"/>
                    </a:lnTo>
                    <a:lnTo>
                      <a:pt x="78" y="414"/>
                    </a:lnTo>
                    <a:lnTo>
                      <a:pt x="72" y="402"/>
                    </a:lnTo>
                    <a:lnTo>
                      <a:pt x="60" y="396"/>
                    </a:lnTo>
                    <a:lnTo>
                      <a:pt x="48" y="384"/>
                    </a:lnTo>
                    <a:lnTo>
                      <a:pt x="36" y="378"/>
                    </a:lnTo>
                    <a:lnTo>
                      <a:pt x="24" y="378"/>
                    </a:lnTo>
                    <a:lnTo>
                      <a:pt x="18" y="384"/>
                    </a:lnTo>
                    <a:lnTo>
                      <a:pt x="18" y="396"/>
                    </a:lnTo>
                    <a:lnTo>
                      <a:pt x="24" y="402"/>
                    </a:lnTo>
                    <a:lnTo>
                      <a:pt x="24" y="426"/>
                    </a:lnTo>
                    <a:lnTo>
                      <a:pt x="0" y="426"/>
                    </a:lnTo>
                    <a:lnTo>
                      <a:pt x="6" y="462"/>
                    </a:lnTo>
                    <a:lnTo>
                      <a:pt x="12" y="468"/>
                    </a:lnTo>
                    <a:lnTo>
                      <a:pt x="12" y="492"/>
                    </a:lnTo>
                    <a:lnTo>
                      <a:pt x="0" y="516"/>
                    </a:lnTo>
                    <a:lnTo>
                      <a:pt x="0" y="546"/>
                    </a:lnTo>
                    <a:lnTo>
                      <a:pt x="6" y="546"/>
                    </a:lnTo>
                    <a:lnTo>
                      <a:pt x="12" y="552"/>
                    </a:lnTo>
                    <a:lnTo>
                      <a:pt x="36" y="552"/>
                    </a:lnTo>
                    <a:lnTo>
                      <a:pt x="42" y="558"/>
                    </a:lnTo>
                    <a:lnTo>
                      <a:pt x="42" y="588"/>
                    </a:lnTo>
                    <a:lnTo>
                      <a:pt x="48" y="594"/>
                    </a:lnTo>
                    <a:lnTo>
                      <a:pt x="90" y="594"/>
                    </a:lnTo>
                    <a:lnTo>
                      <a:pt x="102" y="588"/>
                    </a:lnTo>
                    <a:lnTo>
                      <a:pt x="114" y="588"/>
                    </a:lnTo>
                    <a:lnTo>
                      <a:pt x="162" y="636"/>
                    </a:lnTo>
                    <a:lnTo>
                      <a:pt x="168" y="648"/>
                    </a:lnTo>
                    <a:lnTo>
                      <a:pt x="180" y="660"/>
                    </a:lnTo>
                    <a:lnTo>
                      <a:pt x="180" y="672"/>
                    </a:lnTo>
                    <a:lnTo>
                      <a:pt x="144" y="672"/>
                    </a:lnTo>
                    <a:lnTo>
                      <a:pt x="144" y="678"/>
                    </a:lnTo>
                    <a:lnTo>
                      <a:pt x="156" y="690"/>
                    </a:lnTo>
                    <a:lnTo>
                      <a:pt x="174" y="696"/>
                    </a:lnTo>
                    <a:lnTo>
                      <a:pt x="186" y="696"/>
                    </a:lnTo>
                    <a:lnTo>
                      <a:pt x="192" y="702"/>
                    </a:lnTo>
                    <a:lnTo>
                      <a:pt x="198" y="702"/>
                    </a:lnTo>
                    <a:lnTo>
                      <a:pt x="204" y="690"/>
                    </a:lnTo>
                    <a:lnTo>
                      <a:pt x="222" y="690"/>
                    </a:lnTo>
                    <a:lnTo>
                      <a:pt x="228" y="684"/>
                    </a:lnTo>
                    <a:lnTo>
                      <a:pt x="246" y="672"/>
                    </a:lnTo>
                    <a:lnTo>
                      <a:pt x="306" y="648"/>
                    </a:lnTo>
                    <a:lnTo>
                      <a:pt x="324" y="642"/>
                    </a:lnTo>
                    <a:lnTo>
                      <a:pt x="336" y="648"/>
                    </a:lnTo>
                    <a:lnTo>
                      <a:pt x="342" y="654"/>
                    </a:lnTo>
                    <a:lnTo>
                      <a:pt x="360" y="666"/>
                    </a:lnTo>
                    <a:lnTo>
                      <a:pt x="366" y="672"/>
                    </a:lnTo>
                    <a:lnTo>
                      <a:pt x="384" y="672"/>
                    </a:lnTo>
                    <a:lnTo>
                      <a:pt x="390" y="666"/>
                    </a:lnTo>
                    <a:lnTo>
                      <a:pt x="402" y="666"/>
                    </a:lnTo>
                    <a:lnTo>
                      <a:pt x="408" y="660"/>
                    </a:lnTo>
                    <a:lnTo>
                      <a:pt x="414" y="666"/>
                    </a:lnTo>
                    <a:lnTo>
                      <a:pt x="426" y="672"/>
                    </a:lnTo>
                    <a:lnTo>
                      <a:pt x="450" y="696"/>
                    </a:lnTo>
                    <a:lnTo>
                      <a:pt x="450" y="726"/>
                    </a:lnTo>
                    <a:lnTo>
                      <a:pt x="444" y="732"/>
                    </a:lnTo>
                    <a:lnTo>
                      <a:pt x="444" y="738"/>
                    </a:lnTo>
                    <a:lnTo>
                      <a:pt x="438" y="744"/>
                    </a:lnTo>
                    <a:lnTo>
                      <a:pt x="438" y="750"/>
                    </a:lnTo>
                    <a:lnTo>
                      <a:pt x="444" y="756"/>
                    </a:lnTo>
                    <a:lnTo>
                      <a:pt x="450" y="768"/>
                    </a:lnTo>
                    <a:lnTo>
                      <a:pt x="462" y="774"/>
                    </a:lnTo>
                    <a:lnTo>
                      <a:pt x="474" y="786"/>
                    </a:lnTo>
                    <a:lnTo>
                      <a:pt x="486" y="786"/>
                    </a:lnTo>
                    <a:lnTo>
                      <a:pt x="504" y="768"/>
                    </a:lnTo>
                    <a:lnTo>
                      <a:pt x="516" y="762"/>
                    </a:lnTo>
                    <a:lnTo>
                      <a:pt x="528" y="762"/>
                    </a:lnTo>
                    <a:lnTo>
                      <a:pt x="528" y="792"/>
                    </a:lnTo>
                    <a:lnTo>
                      <a:pt x="546" y="810"/>
                    </a:lnTo>
                    <a:lnTo>
                      <a:pt x="510" y="816"/>
                    </a:lnTo>
                    <a:lnTo>
                      <a:pt x="510" y="828"/>
                    </a:lnTo>
                    <a:lnTo>
                      <a:pt x="504" y="834"/>
                    </a:lnTo>
                    <a:lnTo>
                      <a:pt x="498" y="834"/>
                    </a:lnTo>
                    <a:lnTo>
                      <a:pt x="486" y="822"/>
                    </a:lnTo>
                    <a:lnTo>
                      <a:pt x="486" y="816"/>
                    </a:lnTo>
                    <a:lnTo>
                      <a:pt x="498" y="804"/>
                    </a:lnTo>
                    <a:lnTo>
                      <a:pt x="504" y="804"/>
                    </a:lnTo>
                    <a:lnTo>
                      <a:pt x="510" y="798"/>
                    </a:lnTo>
                    <a:lnTo>
                      <a:pt x="480" y="798"/>
                    </a:lnTo>
                    <a:lnTo>
                      <a:pt x="462" y="792"/>
                    </a:lnTo>
                    <a:lnTo>
                      <a:pt x="450" y="792"/>
                    </a:lnTo>
                    <a:lnTo>
                      <a:pt x="432" y="786"/>
                    </a:lnTo>
                    <a:lnTo>
                      <a:pt x="408" y="786"/>
                    </a:lnTo>
                    <a:lnTo>
                      <a:pt x="390" y="780"/>
                    </a:lnTo>
                    <a:lnTo>
                      <a:pt x="372" y="780"/>
                    </a:lnTo>
                    <a:lnTo>
                      <a:pt x="360" y="774"/>
                    </a:lnTo>
                    <a:lnTo>
                      <a:pt x="348" y="774"/>
                    </a:lnTo>
                    <a:lnTo>
                      <a:pt x="360" y="804"/>
                    </a:lnTo>
                    <a:lnTo>
                      <a:pt x="342" y="804"/>
                    </a:lnTo>
                    <a:lnTo>
                      <a:pt x="330" y="816"/>
                    </a:lnTo>
                    <a:lnTo>
                      <a:pt x="330" y="822"/>
                    </a:lnTo>
                    <a:lnTo>
                      <a:pt x="336" y="828"/>
                    </a:lnTo>
                    <a:lnTo>
                      <a:pt x="348" y="834"/>
                    </a:lnTo>
                    <a:lnTo>
                      <a:pt x="354" y="840"/>
                    </a:lnTo>
                    <a:lnTo>
                      <a:pt x="366" y="840"/>
                    </a:lnTo>
                    <a:lnTo>
                      <a:pt x="372" y="846"/>
                    </a:lnTo>
                    <a:lnTo>
                      <a:pt x="372" y="852"/>
                    </a:lnTo>
                    <a:lnTo>
                      <a:pt x="360" y="852"/>
                    </a:lnTo>
                    <a:lnTo>
                      <a:pt x="348" y="846"/>
                    </a:lnTo>
                    <a:lnTo>
                      <a:pt x="336" y="846"/>
                    </a:lnTo>
                    <a:lnTo>
                      <a:pt x="324" y="840"/>
                    </a:lnTo>
                    <a:lnTo>
                      <a:pt x="306" y="834"/>
                    </a:lnTo>
                    <a:lnTo>
                      <a:pt x="300" y="834"/>
                    </a:lnTo>
                    <a:lnTo>
                      <a:pt x="294" y="840"/>
                    </a:lnTo>
                    <a:lnTo>
                      <a:pt x="294" y="846"/>
                    </a:lnTo>
                    <a:lnTo>
                      <a:pt x="306" y="858"/>
                    </a:lnTo>
                    <a:lnTo>
                      <a:pt x="318" y="864"/>
                    </a:lnTo>
                    <a:lnTo>
                      <a:pt x="324" y="870"/>
                    </a:lnTo>
                    <a:lnTo>
                      <a:pt x="336" y="870"/>
                    </a:lnTo>
                    <a:lnTo>
                      <a:pt x="336" y="882"/>
                    </a:lnTo>
                    <a:lnTo>
                      <a:pt x="342" y="894"/>
                    </a:lnTo>
                    <a:lnTo>
                      <a:pt x="366" y="918"/>
                    </a:lnTo>
                    <a:lnTo>
                      <a:pt x="372" y="930"/>
                    </a:lnTo>
                    <a:lnTo>
                      <a:pt x="372" y="954"/>
                    </a:lnTo>
                    <a:lnTo>
                      <a:pt x="408" y="960"/>
                    </a:lnTo>
                    <a:lnTo>
                      <a:pt x="414" y="978"/>
                    </a:lnTo>
                    <a:lnTo>
                      <a:pt x="444" y="978"/>
                    </a:lnTo>
                    <a:lnTo>
                      <a:pt x="480" y="996"/>
                    </a:lnTo>
                    <a:lnTo>
                      <a:pt x="486" y="1002"/>
                    </a:lnTo>
                    <a:lnTo>
                      <a:pt x="486" y="1014"/>
                    </a:lnTo>
                    <a:lnTo>
                      <a:pt x="480" y="1020"/>
                    </a:lnTo>
                    <a:lnTo>
                      <a:pt x="468" y="1026"/>
                    </a:lnTo>
                    <a:lnTo>
                      <a:pt x="462" y="1038"/>
                    </a:lnTo>
                    <a:lnTo>
                      <a:pt x="462" y="1056"/>
                    </a:lnTo>
                    <a:lnTo>
                      <a:pt x="468" y="1062"/>
                    </a:lnTo>
                    <a:lnTo>
                      <a:pt x="492" y="1062"/>
                    </a:lnTo>
                    <a:lnTo>
                      <a:pt x="498" y="1056"/>
                    </a:lnTo>
                    <a:lnTo>
                      <a:pt x="504" y="1038"/>
                    </a:lnTo>
                    <a:lnTo>
                      <a:pt x="510" y="1026"/>
                    </a:lnTo>
                    <a:lnTo>
                      <a:pt x="516" y="1020"/>
                    </a:lnTo>
                    <a:lnTo>
                      <a:pt x="528" y="1020"/>
                    </a:lnTo>
                    <a:lnTo>
                      <a:pt x="546" y="1026"/>
                    </a:lnTo>
                    <a:lnTo>
                      <a:pt x="546" y="1020"/>
                    </a:lnTo>
                    <a:lnTo>
                      <a:pt x="552" y="1014"/>
                    </a:lnTo>
                    <a:lnTo>
                      <a:pt x="570" y="1014"/>
                    </a:lnTo>
                    <a:lnTo>
                      <a:pt x="594" y="1026"/>
                    </a:lnTo>
                    <a:lnTo>
                      <a:pt x="606" y="1026"/>
                    </a:lnTo>
                    <a:lnTo>
                      <a:pt x="618" y="1038"/>
                    </a:lnTo>
                    <a:lnTo>
                      <a:pt x="630" y="1044"/>
                    </a:lnTo>
                    <a:lnTo>
                      <a:pt x="636" y="1056"/>
                    </a:lnTo>
                    <a:lnTo>
                      <a:pt x="642" y="1062"/>
                    </a:lnTo>
                    <a:lnTo>
                      <a:pt x="648" y="1074"/>
                    </a:lnTo>
                    <a:lnTo>
                      <a:pt x="672" y="1098"/>
                    </a:lnTo>
                    <a:lnTo>
                      <a:pt x="684" y="1104"/>
                    </a:lnTo>
                    <a:lnTo>
                      <a:pt x="690" y="1110"/>
                    </a:lnTo>
                    <a:lnTo>
                      <a:pt x="696" y="1104"/>
                    </a:lnTo>
                    <a:lnTo>
                      <a:pt x="696" y="1098"/>
                    </a:lnTo>
                    <a:lnTo>
                      <a:pt x="702" y="1092"/>
                    </a:lnTo>
                    <a:lnTo>
                      <a:pt x="654" y="810"/>
                    </a:lnTo>
                    <a:lnTo>
                      <a:pt x="798" y="768"/>
                    </a:lnTo>
                    <a:lnTo>
                      <a:pt x="804" y="774"/>
                    </a:lnTo>
                    <a:lnTo>
                      <a:pt x="804" y="762"/>
                    </a:lnTo>
                    <a:lnTo>
                      <a:pt x="810" y="756"/>
                    </a:lnTo>
                    <a:lnTo>
                      <a:pt x="810" y="750"/>
                    </a:lnTo>
                    <a:lnTo>
                      <a:pt x="816" y="738"/>
                    </a:lnTo>
                    <a:lnTo>
                      <a:pt x="816" y="732"/>
                    </a:lnTo>
                    <a:lnTo>
                      <a:pt x="822" y="726"/>
                    </a:lnTo>
                    <a:lnTo>
                      <a:pt x="846" y="726"/>
                    </a:lnTo>
                    <a:lnTo>
                      <a:pt x="852" y="750"/>
                    </a:lnTo>
                    <a:lnTo>
                      <a:pt x="864" y="744"/>
                    </a:lnTo>
                    <a:lnTo>
                      <a:pt x="870" y="744"/>
                    </a:lnTo>
                    <a:lnTo>
                      <a:pt x="876" y="738"/>
                    </a:lnTo>
                    <a:lnTo>
                      <a:pt x="876" y="732"/>
                    </a:lnTo>
                    <a:lnTo>
                      <a:pt x="852" y="708"/>
                    </a:lnTo>
                    <a:lnTo>
                      <a:pt x="870" y="708"/>
                    </a:lnTo>
                    <a:lnTo>
                      <a:pt x="882" y="720"/>
                    </a:lnTo>
                    <a:lnTo>
                      <a:pt x="936" y="720"/>
                    </a:lnTo>
                    <a:lnTo>
                      <a:pt x="924" y="708"/>
                    </a:lnTo>
                    <a:lnTo>
                      <a:pt x="918" y="708"/>
                    </a:lnTo>
                    <a:lnTo>
                      <a:pt x="906" y="696"/>
                    </a:lnTo>
                    <a:lnTo>
                      <a:pt x="882" y="696"/>
                    </a:lnTo>
                    <a:lnTo>
                      <a:pt x="876" y="690"/>
                    </a:lnTo>
                    <a:lnTo>
                      <a:pt x="876" y="684"/>
                    </a:lnTo>
                    <a:lnTo>
                      <a:pt x="882" y="678"/>
                    </a:lnTo>
                    <a:lnTo>
                      <a:pt x="906" y="678"/>
                    </a:lnTo>
                    <a:lnTo>
                      <a:pt x="924" y="666"/>
                    </a:lnTo>
                    <a:lnTo>
                      <a:pt x="930" y="672"/>
                    </a:lnTo>
                    <a:lnTo>
                      <a:pt x="936" y="684"/>
                    </a:lnTo>
                    <a:lnTo>
                      <a:pt x="942" y="690"/>
                    </a:lnTo>
                    <a:lnTo>
                      <a:pt x="948" y="690"/>
                    </a:lnTo>
                    <a:lnTo>
                      <a:pt x="954" y="684"/>
                    </a:lnTo>
                    <a:lnTo>
                      <a:pt x="960" y="690"/>
                    </a:lnTo>
                    <a:lnTo>
                      <a:pt x="966" y="702"/>
                    </a:lnTo>
                    <a:lnTo>
                      <a:pt x="966" y="708"/>
                    </a:lnTo>
                    <a:lnTo>
                      <a:pt x="960" y="714"/>
                    </a:lnTo>
                    <a:lnTo>
                      <a:pt x="954" y="714"/>
                    </a:lnTo>
                    <a:lnTo>
                      <a:pt x="942" y="720"/>
                    </a:lnTo>
                    <a:lnTo>
                      <a:pt x="924" y="738"/>
                    </a:lnTo>
                    <a:lnTo>
                      <a:pt x="888" y="738"/>
                    </a:lnTo>
                    <a:lnTo>
                      <a:pt x="882" y="744"/>
                    </a:lnTo>
                    <a:lnTo>
                      <a:pt x="882" y="756"/>
                    </a:lnTo>
                    <a:lnTo>
                      <a:pt x="888" y="762"/>
                    </a:lnTo>
                    <a:lnTo>
                      <a:pt x="900" y="762"/>
                    </a:lnTo>
                    <a:lnTo>
                      <a:pt x="906" y="768"/>
                    </a:lnTo>
                    <a:lnTo>
                      <a:pt x="918" y="768"/>
                    </a:lnTo>
                    <a:lnTo>
                      <a:pt x="918" y="786"/>
                    </a:lnTo>
                    <a:lnTo>
                      <a:pt x="912" y="798"/>
                    </a:lnTo>
                    <a:lnTo>
                      <a:pt x="912" y="816"/>
                    </a:lnTo>
                    <a:lnTo>
                      <a:pt x="918" y="822"/>
                    </a:lnTo>
                    <a:lnTo>
                      <a:pt x="984" y="858"/>
                    </a:lnTo>
                    <a:lnTo>
                      <a:pt x="1062" y="930"/>
                    </a:lnTo>
                    <a:lnTo>
                      <a:pt x="1068" y="930"/>
                    </a:lnTo>
                    <a:lnTo>
                      <a:pt x="1074" y="924"/>
                    </a:lnTo>
                    <a:lnTo>
                      <a:pt x="1110" y="924"/>
                    </a:lnTo>
                    <a:lnTo>
                      <a:pt x="1128" y="918"/>
                    </a:lnTo>
                    <a:lnTo>
                      <a:pt x="1188" y="918"/>
                    </a:lnTo>
                    <a:lnTo>
                      <a:pt x="1206" y="924"/>
                    </a:lnTo>
                    <a:lnTo>
                      <a:pt x="1224" y="924"/>
                    </a:lnTo>
                    <a:lnTo>
                      <a:pt x="1230" y="918"/>
                    </a:lnTo>
                    <a:lnTo>
                      <a:pt x="1254" y="906"/>
                    </a:lnTo>
                    <a:lnTo>
                      <a:pt x="1266" y="906"/>
                    </a:lnTo>
                    <a:lnTo>
                      <a:pt x="1272" y="918"/>
                    </a:lnTo>
                    <a:lnTo>
                      <a:pt x="1290" y="936"/>
                    </a:lnTo>
                    <a:lnTo>
                      <a:pt x="1296" y="954"/>
                    </a:lnTo>
                    <a:lnTo>
                      <a:pt x="1308" y="960"/>
                    </a:lnTo>
                    <a:lnTo>
                      <a:pt x="1314" y="972"/>
                    </a:lnTo>
                    <a:lnTo>
                      <a:pt x="1344" y="972"/>
                    </a:lnTo>
                    <a:lnTo>
                      <a:pt x="1344" y="984"/>
                    </a:lnTo>
                    <a:lnTo>
                      <a:pt x="1350" y="1002"/>
                    </a:lnTo>
                    <a:lnTo>
                      <a:pt x="1350" y="1044"/>
                    </a:lnTo>
                    <a:lnTo>
                      <a:pt x="1356" y="1050"/>
                    </a:lnTo>
                    <a:lnTo>
                      <a:pt x="1362" y="1050"/>
                    </a:lnTo>
                    <a:lnTo>
                      <a:pt x="1368" y="1044"/>
                    </a:lnTo>
                    <a:lnTo>
                      <a:pt x="1380" y="1044"/>
                    </a:lnTo>
                    <a:lnTo>
                      <a:pt x="1386" y="1050"/>
                    </a:lnTo>
                    <a:lnTo>
                      <a:pt x="1416" y="1110"/>
                    </a:lnTo>
                    <a:lnTo>
                      <a:pt x="1494" y="1110"/>
                    </a:lnTo>
                    <a:lnTo>
                      <a:pt x="1512" y="1116"/>
                    </a:lnTo>
                    <a:lnTo>
                      <a:pt x="1512" y="1134"/>
                    </a:lnTo>
                    <a:lnTo>
                      <a:pt x="1506" y="1140"/>
                    </a:lnTo>
                    <a:lnTo>
                      <a:pt x="1506" y="1152"/>
                    </a:lnTo>
                    <a:lnTo>
                      <a:pt x="1512" y="1152"/>
                    </a:lnTo>
                    <a:lnTo>
                      <a:pt x="1524" y="1158"/>
                    </a:lnTo>
                    <a:lnTo>
                      <a:pt x="1536" y="1158"/>
                    </a:lnTo>
                    <a:lnTo>
                      <a:pt x="1542" y="1164"/>
                    </a:lnTo>
                    <a:lnTo>
                      <a:pt x="1542" y="1152"/>
                    </a:lnTo>
                    <a:lnTo>
                      <a:pt x="1536" y="1146"/>
                    </a:lnTo>
                    <a:lnTo>
                      <a:pt x="1536" y="1134"/>
                    </a:lnTo>
                    <a:lnTo>
                      <a:pt x="1548" y="1122"/>
                    </a:lnTo>
                    <a:lnTo>
                      <a:pt x="1560" y="1116"/>
                    </a:lnTo>
                    <a:lnTo>
                      <a:pt x="1566" y="1110"/>
                    </a:lnTo>
                    <a:lnTo>
                      <a:pt x="1572" y="1110"/>
                    </a:lnTo>
                    <a:lnTo>
                      <a:pt x="1572" y="1092"/>
                    </a:lnTo>
                    <a:lnTo>
                      <a:pt x="1584" y="1080"/>
                    </a:lnTo>
                    <a:lnTo>
                      <a:pt x="1596" y="1074"/>
                    </a:lnTo>
                    <a:lnTo>
                      <a:pt x="1608" y="1074"/>
                    </a:lnTo>
                    <a:lnTo>
                      <a:pt x="1614" y="1068"/>
                    </a:lnTo>
                    <a:lnTo>
                      <a:pt x="1620" y="1068"/>
                    </a:lnTo>
                    <a:lnTo>
                      <a:pt x="1632" y="1044"/>
                    </a:lnTo>
                    <a:lnTo>
                      <a:pt x="1656" y="1044"/>
                    </a:lnTo>
                    <a:lnTo>
                      <a:pt x="1686" y="1026"/>
                    </a:lnTo>
                    <a:lnTo>
                      <a:pt x="1662" y="1026"/>
                    </a:lnTo>
                    <a:lnTo>
                      <a:pt x="1662" y="1008"/>
                    </a:lnTo>
                    <a:lnTo>
                      <a:pt x="1668" y="996"/>
                    </a:lnTo>
                    <a:lnTo>
                      <a:pt x="1686" y="978"/>
                    </a:lnTo>
                    <a:lnTo>
                      <a:pt x="1716" y="978"/>
                    </a:lnTo>
                    <a:lnTo>
                      <a:pt x="1728" y="984"/>
                    </a:lnTo>
                    <a:lnTo>
                      <a:pt x="1746" y="990"/>
                    </a:lnTo>
                    <a:lnTo>
                      <a:pt x="1782" y="1008"/>
                    </a:lnTo>
                    <a:lnTo>
                      <a:pt x="1812" y="1008"/>
                    </a:lnTo>
                    <a:lnTo>
                      <a:pt x="1830" y="1014"/>
                    </a:lnTo>
                    <a:lnTo>
                      <a:pt x="1830" y="1002"/>
                    </a:lnTo>
                    <a:lnTo>
                      <a:pt x="1824" y="990"/>
                    </a:lnTo>
                    <a:lnTo>
                      <a:pt x="1824" y="960"/>
                    </a:lnTo>
                    <a:lnTo>
                      <a:pt x="1830" y="954"/>
                    </a:lnTo>
                    <a:lnTo>
                      <a:pt x="1872" y="954"/>
                    </a:lnTo>
                    <a:lnTo>
                      <a:pt x="1884" y="960"/>
                    </a:lnTo>
                    <a:lnTo>
                      <a:pt x="1890" y="972"/>
                    </a:lnTo>
                    <a:lnTo>
                      <a:pt x="1914" y="972"/>
                    </a:lnTo>
                    <a:lnTo>
                      <a:pt x="1926" y="978"/>
                    </a:lnTo>
                    <a:lnTo>
                      <a:pt x="1944" y="978"/>
                    </a:lnTo>
                    <a:lnTo>
                      <a:pt x="1962" y="972"/>
                    </a:lnTo>
                    <a:lnTo>
                      <a:pt x="2082" y="972"/>
                    </a:lnTo>
                    <a:lnTo>
                      <a:pt x="2094" y="978"/>
                    </a:lnTo>
                    <a:lnTo>
                      <a:pt x="2106" y="978"/>
                    </a:lnTo>
                    <a:lnTo>
                      <a:pt x="2154" y="972"/>
                    </a:lnTo>
                    <a:lnTo>
                      <a:pt x="2166" y="984"/>
                    </a:lnTo>
                    <a:lnTo>
                      <a:pt x="2184" y="984"/>
                    </a:lnTo>
                    <a:lnTo>
                      <a:pt x="2208" y="1014"/>
                    </a:lnTo>
                    <a:lnTo>
                      <a:pt x="2250" y="1014"/>
                    </a:lnTo>
                    <a:lnTo>
                      <a:pt x="2268" y="1020"/>
                    </a:lnTo>
                    <a:lnTo>
                      <a:pt x="2262" y="1014"/>
                    </a:lnTo>
                    <a:lnTo>
                      <a:pt x="2262" y="1002"/>
                    </a:lnTo>
                    <a:lnTo>
                      <a:pt x="2256" y="996"/>
                    </a:lnTo>
                    <a:lnTo>
                      <a:pt x="2256" y="984"/>
                    </a:lnTo>
                    <a:lnTo>
                      <a:pt x="2280" y="984"/>
                    </a:lnTo>
                    <a:lnTo>
                      <a:pt x="2262" y="966"/>
                    </a:lnTo>
                    <a:lnTo>
                      <a:pt x="2262" y="960"/>
                    </a:lnTo>
                    <a:lnTo>
                      <a:pt x="2268" y="954"/>
                    </a:lnTo>
                    <a:lnTo>
                      <a:pt x="2286" y="954"/>
                    </a:lnTo>
                    <a:lnTo>
                      <a:pt x="2286" y="942"/>
                    </a:lnTo>
                    <a:lnTo>
                      <a:pt x="2274" y="936"/>
                    </a:lnTo>
                    <a:lnTo>
                      <a:pt x="2268" y="924"/>
                    </a:lnTo>
                    <a:lnTo>
                      <a:pt x="2226" y="882"/>
                    </a:lnTo>
                    <a:lnTo>
                      <a:pt x="2214" y="858"/>
                    </a:lnTo>
                    <a:lnTo>
                      <a:pt x="2214" y="828"/>
                    </a:lnTo>
                    <a:lnTo>
                      <a:pt x="2196" y="828"/>
                    </a:lnTo>
                    <a:lnTo>
                      <a:pt x="2184" y="822"/>
                    </a:lnTo>
                    <a:lnTo>
                      <a:pt x="2178" y="816"/>
                    </a:lnTo>
                    <a:lnTo>
                      <a:pt x="2178" y="810"/>
                    </a:lnTo>
                    <a:lnTo>
                      <a:pt x="2184" y="804"/>
                    </a:lnTo>
                    <a:lnTo>
                      <a:pt x="2196" y="798"/>
                    </a:lnTo>
                    <a:lnTo>
                      <a:pt x="2208" y="798"/>
                    </a:lnTo>
                    <a:lnTo>
                      <a:pt x="2220" y="792"/>
                    </a:lnTo>
                    <a:lnTo>
                      <a:pt x="2232" y="792"/>
                    </a:lnTo>
                    <a:lnTo>
                      <a:pt x="2268" y="774"/>
                    </a:lnTo>
                    <a:lnTo>
                      <a:pt x="2280" y="774"/>
                    </a:lnTo>
                    <a:lnTo>
                      <a:pt x="2286" y="780"/>
                    </a:lnTo>
                    <a:lnTo>
                      <a:pt x="2292" y="792"/>
                    </a:lnTo>
                    <a:lnTo>
                      <a:pt x="2298" y="798"/>
                    </a:lnTo>
                    <a:lnTo>
                      <a:pt x="2316" y="786"/>
                    </a:lnTo>
                    <a:lnTo>
                      <a:pt x="2328" y="798"/>
                    </a:lnTo>
                    <a:lnTo>
                      <a:pt x="2334" y="798"/>
                    </a:lnTo>
                    <a:lnTo>
                      <a:pt x="2340" y="792"/>
                    </a:lnTo>
                    <a:lnTo>
                      <a:pt x="2340" y="780"/>
                    </a:lnTo>
                    <a:lnTo>
                      <a:pt x="2334" y="774"/>
                    </a:lnTo>
                    <a:lnTo>
                      <a:pt x="2328" y="774"/>
                    </a:lnTo>
                    <a:lnTo>
                      <a:pt x="2322" y="768"/>
                    </a:lnTo>
                    <a:lnTo>
                      <a:pt x="2316" y="768"/>
                    </a:lnTo>
                    <a:lnTo>
                      <a:pt x="2316" y="630"/>
                    </a:lnTo>
                    <a:lnTo>
                      <a:pt x="2328" y="630"/>
                    </a:lnTo>
                    <a:lnTo>
                      <a:pt x="2340" y="636"/>
                    </a:lnTo>
                    <a:lnTo>
                      <a:pt x="2352" y="636"/>
                    </a:lnTo>
                    <a:lnTo>
                      <a:pt x="2376" y="648"/>
                    </a:lnTo>
                    <a:lnTo>
                      <a:pt x="2424" y="648"/>
                    </a:lnTo>
                    <a:lnTo>
                      <a:pt x="2436" y="660"/>
                    </a:lnTo>
                    <a:lnTo>
                      <a:pt x="2454" y="642"/>
                    </a:lnTo>
                    <a:lnTo>
                      <a:pt x="2472" y="642"/>
                    </a:lnTo>
                    <a:lnTo>
                      <a:pt x="2478" y="636"/>
                    </a:lnTo>
                    <a:lnTo>
                      <a:pt x="2478" y="618"/>
                    </a:lnTo>
                    <a:lnTo>
                      <a:pt x="2466" y="594"/>
                    </a:lnTo>
                    <a:lnTo>
                      <a:pt x="2454" y="582"/>
                    </a:lnTo>
                    <a:lnTo>
                      <a:pt x="2442" y="558"/>
                    </a:lnTo>
                    <a:lnTo>
                      <a:pt x="2442" y="540"/>
                    </a:lnTo>
                    <a:lnTo>
                      <a:pt x="2454" y="528"/>
                    </a:lnTo>
                    <a:lnTo>
                      <a:pt x="2496" y="528"/>
                    </a:lnTo>
                    <a:lnTo>
                      <a:pt x="2502" y="522"/>
                    </a:lnTo>
                    <a:lnTo>
                      <a:pt x="2502" y="510"/>
                    </a:lnTo>
                    <a:lnTo>
                      <a:pt x="2484" y="492"/>
                    </a:lnTo>
                    <a:close/>
                    <a:moveTo>
                      <a:pt x="2082" y="696"/>
                    </a:moveTo>
                    <a:lnTo>
                      <a:pt x="2046" y="696"/>
                    </a:lnTo>
                    <a:lnTo>
                      <a:pt x="2046" y="702"/>
                    </a:lnTo>
                    <a:lnTo>
                      <a:pt x="2040" y="708"/>
                    </a:lnTo>
                    <a:lnTo>
                      <a:pt x="2028" y="708"/>
                    </a:lnTo>
                    <a:lnTo>
                      <a:pt x="2022" y="702"/>
                    </a:lnTo>
                    <a:lnTo>
                      <a:pt x="2010" y="696"/>
                    </a:lnTo>
                    <a:lnTo>
                      <a:pt x="1980" y="702"/>
                    </a:lnTo>
                    <a:lnTo>
                      <a:pt x="1950" y="696"/>
                    </a:lnTo>
                    <a:lnTo>
                      <a:pt x="1932" y="696"/>
                    </a:lnTo>
                    <a:lnTo>
                      <a:pt x="1908" y="690"/>
                    </a:lnTo>
                    <a:lnTo>
                      <a:pt x="1860" y="690"/>
                    </a:lnTo>
                    <a:lnTo>
                      <a:pt x="1854" y="684"/>
                    </a:lnTo>
                    <a:lnTo>
                      <a:pt x="1854" y="678"/>
                    </a:lnTo>
                    <a:lnTo>
                      <a:pt x="1836" y="696"/>
                    </a:lnTo>
                    <a:lnTo>
                      <a:pt x="1830" y="696"/>
                    </a:lnTo>
                    <a:lnTo>
                      <a:pt x="1824" y="708"/>
                    </a:lnTo>
                    <a:lnTo>
                      <a:pt x="1824" y="714"/>
                    </a:lnTo>
                    <a:lnTo>
                      <a:pt x="1818" y="726"/>
                    </a:lnTo>
                    <a:lnTo>
                      <a:pt x="1812" y="732"/>
                    </a:lnTo>
                    <a:lnTo>
                      <a:pt x="1794" y="732"/>
                    </a:lnTo>
                    <a:lnTo>
                      <a:pt x="1800" y="762"/>
                    </a:lnTo>
                    <a:lnTo>
                      <a:pt x="1788" y="768"/>
                    </a:lnTo>
                    <a:lnTo>
                      <a:pt x="1806" y="786"/>
                    </a:lnTo>
                    <a:lnTo>
                      <a:pt x="1800" y="810"/>
                    </a:lnTo>
                    <a:lnTo>
                      <a:pt x="1794" y="810"/>
                    </a:lnTo>
                    <a:lnTo>
                      <a:pt x="1788" y="798"/>
                    </a:lnTo>
                    <a:lnTo>
                      <a:pt x="1776" y="792"/>
                    </a:lnTo>
                    <a:lnTo>
                      <a:pt x="1770" y="780"/>
                    </a:lnTo>
                    <a:lnTo>
                      <a:pt x="1758" y="774"/>
                    </a:lnTo>
                    <a:lnTo>
                      <a:pt x="1752" y="762"/>
                    </a:lnTo>
                    <a:lnTo>
                      <a:pt x="1752" y="750"/>
                    </a:lnTo>
                    <a:lnTo>
                      <a:pt x="1746" y="732"/>
                    </a:lnTo>
                    <a:lnTo>
                      <a:pt x="1746" y="720"/>
                    </a:lnTo>
                    <a:lnTo>
                      <a:pt x="1764" y="702"/>
                    </a:lnTo>
                    <a:lnTo>
                      <a:pt x="1776" y="702"/>
                    </a:lnTo>
                    <a:lnTo>
                      <a:pt x="1782" y="696"/>
                    </a:lnTo>
                    <a:lnTo>
                      <a:pt x="1788" y="684"/>
                    </a:lnTo>
                    <a:lnTo>
                      <a:pt x="1788" y="678"/>
                    </a:lnTo>
                    <a:lnTo>
                      <a:pt x="1800" y="666"/>
                    </a:lnTo>
                    <a:lnTo>
                      <a:pt x="1818" y="666"/>
                    </a:lnTo>
                    <a:lnTo>
                      <a:pt x="1830" y="672"/>
                    </a:lnTo>
                    <a:lnTo>
                      <a:pt x="1848" y="672"/>
                    </a:lnTo>
                    <a:lnTo>
                      <a:pt x="1854" y="666"/>
                    </a:lnTo>
                    <a:lnTo>
                      <a:pt x="1896" y="666"/>
                    </a:lnTo>
                    <a:lnTo>
                      <a:pt x="1908" y="672"/>
                    </a:lnTo>
                    <a:lnTo>
                      <a:pt x="1914" y="678"/>
                    </a:lnTo>
                    <a:lnTo>
                      <a:pt x="1932" y="678"/>
                    </a:lnTo>
                    <a:lnTo>
                      <a:pt x="1944" y="684"/>
                    </a:lnTo>
                    <a:lnTo>
                      <a:pt x="1974" y="684"/>
                    </a:lnTo>
                    <a:lnTo>
                      <a:pt x="1986" y="672"/>
                    </a:lnTo>
                    <a:lnTo>
                      <a:pt x="2028" y="672"/>
                    </a:lnTo>
                    <a:lnTo>
                      <a:pt x="2034" y="678"/>
                    </a:lnTo>
                    <a:lnTo>
                      <a:pt x="2046" y="678"/>
                    </a:lnTo>
                    <a:lnTo>
                      <a:pt x="2052" y="672"/>
                    </a:lnTo>
                    <a:lnTo>
                      <a:pt x="2064" y="666"/>
                    </a:lnTo>
                    <a:lnTo>
                      <a:pt x="2088" y="666"/>
                    </a:lnTo>
                    <a:lnTo>
                      <a:pt x="2088" y="684"/>
                    </a:lnTo>
                    <a:lnTo>
                      <a:pt x="2082" y="690"/>
                    </a:lnTo>
                    <a:lnTo>
                      <a:pt x="2082" y="69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4" name="Jordan" descr="© INSCALE GmbH, 18.06.2010"/>
              <p:cNvSpPr>
                <a:spLocks/>
              </p:cNvSpPr>
              <p:nvPr/>
            </p:nvSpPr>
            <p:spPr bwMode="auto">
              <a:xfrm>
                <a:off x="3272" y="1624"/>
                <a:ext cx="72" cy="86"/>
              </a:xfrm>
              <a:custGeom>
                <a:avLst/>
                <a:gdLst>
                  <a:gd name="T0" fmla="*/ 2147483647 w 282"/>
                  <a:gd name="T1" fmla="*/ 2147483647 h 336"/>
                  <a:gd name="T2" fmla="*/ 2147483647 w 282"/>
                  <a:gd name="T3" fmla="*/ 2147483647 h 336"/>
                  <a:gd name="T4" fmla="*/ 2147483647 w 282"/>
                  <a:gd name="T5" fmla="*/ 0 h 336"/>
                  <a:gd name="T6" fmla="*/ 2147483647 w 282"/>
                  <a:gd name="T7" fmla="*/ 2147483647 h 336"/>
                  <a:gd name="T8" fmla="*/ 2147483647 w 282"/>
                  <a:gd name="T9" fmla="*/ 2147483647 h 336"/>
                  <a:gd name="T10" fmla="*/ 2147483647 w 282"/>
                  <a:gd name="T11" fmla="*/ 2147483647 h 336"/>
                  <a:gd name="T12" fmla="*/ 2147483647 w 282"/>
                  <a:gd name="T13" fmla="*/ 2147483647 h 336"/>
                  <a:gd name="T14" fmla="*/ 2147483647 w 282"/>
                  <a:gd name="T15" fmla="*/ 2147483647 h 336"/>
                  <a:gd name="T16" fmla="*/ 2147483647 w 282"/>
                  <a:gd name="T17" fmla="*/ 2147483647 h 336"/>
                  <a:gd name="T18" fmla="*/ 2147483647 w 282"/>
                  <a:gd name="T19" fmla="*/ 2147483647 h 336"/>
                  <a:gd name="T20" fmla="*/ 2147483647 w 282"/>
                  <a:gd name="T21" fmla="*/ 2147483647 h 336"/>
                  <a:gd name="T22" fmla="*/ 2147483647 w 282"/>
                  <a:gd name="T23" fmla="*/ 2147483647 h 336"/>
                  <a:gd name="T24" fmla="*/ 2147483647 w 282"/>
                  <a:gd name="T25" fmla="*/ 2147483647 h 336"/>
                  <a:gd name="T26" fmla="*/ 2147483647 w 282"/>
                  <a:gd name="T27" fmla="*/ 2147483647 h 336"/>
                  <a:gd name="T28" fmla="*/ 2147483647 w 282"/>
                  <a:gd name="T29" fmla="*/ 2147483647 h 336"/>
                  <a:gd name="T30" fmla="*/ 2147483647 w 282"/>
                  <a:gd name="T31" fmla="*/ 2147483647 h 336"/>
                  <a:gd name="T32" fmla="*/ 2147483647 w 282"/>
                  <a:gd name="T33" fmla="*/ 2147483647 h 336"/>
                  <a:gd name="T34" fmla="*/ 2147483647 w 282"/>
                  <a:gd name="T35" fmla="*/ 2147483647 h 336"/>
                  <a:gd name="T36" fmla="*/ 2147483647 w 282"/>
                  <a:gd name="T37" fmla="*/ 2147483647 h 336"/>
                  <a:gd name="T38" fmla="*/ 2147483647 w 282"/>
                  <a:gd name="T39" fmla="*/ 2147483647 h 336"/>
                  <a:gd name="T40" fmla="*/ 2147483647 w 282"/>
                  <a:gd name="T41" fmla="*/ 2147483647 h 336"/>
                  <a:gd name="T42" fmla="*/ 2147483647 w 282"/>
                  <a:gd name="T43" fmla="*/ 2147483647 h 336"/>
                  <a:gd name="T44" fmla="*/ 2147483647 w 282"/>
                  <a:gd name="T45" fmla="*/ 2147483647 h 336"/>
                  <a:gd name="T46" fmla="*/ 0 w 282"/>
                  <a:gd name="T47" fmla="*/ 2147483647 h 336"/>
                  <a:gd name="T48" fmla="*/ 0 w 282"/>
                  <a:gd name="T49" fmla="*/ 2147483647 h 336"/>
                  <a:gd name="T50" fmla="*/ 2147483647 w 282"/>
                  <a:gd name="T51" fmla="*/ 2147483647 h 336"/>
                  <a:gd name="T52" fmla="*/ 2147483647 w 282"/>
                  <a:gd name="T53" fmla="*/ 2147483647 h 336"/>
                  <a:gd name="T54" fmla="*/ 2147483647 w 282"/>
                  <a:gd name="T55" fmla="*/ 2147483647 h 336"/>
                  <a:gd name="T56" fmla="*/ 2147483647 w 282"/>
                  <a:gd name="T57" fmla="*/ 2147483647 h 336"/>
                  <a:gd name="T58" fmla="*/ 2147483647 w 282"/>
                  <a:gd name="T59" fmla="*/ 2147483647 h 336"/>
                  <a:gd name="T60" fmla="*/ 2147483647 w 282"/>
                  <a:gd name="T61" fmla="*/ 2147483647 h 336"/>
                  <a:gd name="T62" fmla="*/ 2147483647 w 282"/>
                  <a:gd name="T63" fmla="*/ 2147483647 h 336"/>
                  <a:gd name="T64" fmla="*/ 2147483647 w 282"/>
                  <a:gd name="T65" fmla="*/ 2147483647 h 336"/>
                  <a:gd name="T66" fmla="*/ 2147483647 w 282"/>
                  <a:gd name="T67" fmla="*/ 2147483647 h 336"/>
                  <a:gd name="T68" fmla="*/ 2147483647 w 282"/>
                  <a:gd name="T69" fmla="*/ 2147483647 h 336"/>
                  <a:gd name="T70" fmla="*/ 2147483647 w 282"/>
                  <a:gd name="T71" fmla="*/ 2147483647 h 336"/>
                  <a:gd name="T72" fmla="*/ 2147483647 w 282"/>
                  <a:gd name="T73" fmla="*/ 2147483647 h 336"/>
                  <a:gd name="T74" fmla="*/ 2147483647 w 282"/>
                  <a:gd name="T75" fmla="*/ 2147483647 h 336"/>
                  <a:gd name="T76" fmla="*/ 2147483647 w 282"/>
                  <a:gd name="T77" fmla="*/ 2147483647 h 336"/>
                  <a:gd name="T78" fmla="*/ 2147483647 w 282"/>
                  <a:gd name="T79" fmla="*/ 2147483647 h 336"/>
                  <a:gd name="T80" fmla="*/ 2147483647 w 282"/>
                  <a:gd name="T81" fmla="*/ 2147483647 h 336"/>
                  <a:gd name="T82" fmla="*/ 2147483647 w 282"/>
                  <a:gd name="T83" fmla="*/ 2147483647 h 336"/>
                  <a:gd name="T84" fmla="*/ 2147483647 w 282"/>
                  <a:gd name="T85" fmla="*/ 2147483647 h 336"/>
                  <a:gd name="T86" fmla="*/ 2147483647 w 282"/>
                  <a:gd name="T87" fmla="*/ 2147483647 h 336"/>
                  <a:gd name="T88" fmla="*/ 2147483647 w 282"/>
                  <a:gd name="T89" fmla="*/ 2147483647 h 336"/>
                  <a:gd name="T90" fmla="*/ 2147483647 w 282"/>
                  <a:gd name="T91" fmla="*/ 2147483647 h 336"/>
                  <a:gd name="T92" fmla="*/ 2147483647 w 282"/>
                  <a:gd name="T93" fmla="*/ 2147483647 h 336"/>
                  <a:gd name="T94" fmla="*/ 2147483647 w 282"/>
                  <a:gd name="T95" fmla="*/ 2147483647 h 336"/>
                  <a:gd name="T96" fmla="*/ 2147483647 w 282"/>
                  <a:gd name="T97" fmla="*/ 2147483647 h 336"/>
                  <a:gd name="T98" fmla="*/ 2147483647 w 282"/>
                  <a:gd name="T99" fmla="*/ 2147483647 h 336"/>
                  <a:gd name="T100" fmla="*/ 2147483647 w 282"/>
                  <a:gd name="T101" fmla="*/ 2147483647 h 336"/>
                  <a:gd name="T102" fmla="*/ 2147483647 w 282"/>
                  <a:gd name="T103" fmla="*/ 2147483647 h 336"/>
                  <a:gd name="T104" fmla="*/ 2147483647 w 282"/>
                  <a:gd name="T105" fmla="*/ 2147483647 h 336"/>
                  <a:gd name="T106" fmla="*/ 2147483647 w 282"/>
                  <a:gd name="T107" fmla="*/ 2147483647 h 336"/>
                  <a:gd name="T108" fmla="*/ 2147483647 w 282"/>
                  <a:gd name="T109" fmla="*/ 2147483647 h 336"/>
                  <a:gd name="T110" fmla="*/ 2147483647 w 282"/>
                  <a:gd name="T111" fmla="*/ 2147483647 h 336"/>
                  <a:gd name="T112" fmla="*/ 2147483647 w 282"/>
                  <a:gd name="T113" fmla="*/ 2147483647 h 336"/>
                  <a:gd name="T114" fmla="*/ 2147483647 w 282"/>
                  <a:gd name="T115" fmla="*/ 2147483647 h 336"/>
                  <a:gd name="T116" fmla="*/ 2147483647 w 282"/>
                  <a:gd name="T117" fmla="*/ 2147483647 h 336"/>
                  <a:gd name="T118" fmla="*/ 2147483647 w 282"/>
                  <a:gd name="T119" fmla="*/ 2147483647 h 336"/>
                  <a:gd name="T120" fmla="*/ 2147483647 w 282"/>
                  <a:gd name="T121" fmla="*/ 2147483647 h 336"/>
                  <a:gd name="T122" fmla="*/ 2147483647 w 282"/>
                  <a:gd name="T123" fmla="*/ 2147483647 h 3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82"/>
                  <a:gd name="T187" fmla="*/ 0 h 336"/>
                  <a:gd name="T188" fmla="*/ 282 w 282"/>
                  <a:gd name="T189" fmla="*/ 336 h 3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82" h="336">
                    <a:moveTo>
                      <a:pt x="258" y="60"/>
                    </a:moveTo>
                    <a:lnTo>
                      <a:pt x="258" y="42"/>
                    </a:lnTo>
                    <a:lnTo>
                      <a:pt x="234" y="0"/>
                    </a:lnTo>
                    <a:lnTo>
                      <a:pt x="222" y="6"/>
                    </a:lnTo>
                    <a:lnTo>
                      <a:pt x="198" y="30"/>
                    </a:lnTo>
                    <a:lnTo>
                      <a:pt x="138" y="78"/>
                    </a:lnTo>
                    <a:lnTo>
                      <a:pt x="114" y="84"/>
                    </a:lnTo>
                    <a:lnTo>
                      <a:pt x="96" y="84"/>
                    </a:lnTo>
                    <a:lnTo>
                      <a:pt x="84" y="78"/>
                    </a:lnTo>
                    <a:lnTo>
                      <a:pt x="72" y="66"/>
                    </a:lnTo>
                    <a:lnTo>
                      <a:pt x="36" y="48"/>
                    </a:lnTo>
                    <a:lnTo>
                      <a:pt x="30" y="48"/>
                    </a:lnTo>
                    <a:lnTo>
                      <a:pt x="24" y="66"/>
                    </a:lnTo>
                    <a:lnTo>
                      <a:pt x="30" y="138"/>
                    </a:lnTo>
                    <a:lnTo>
                      <a:pt x="18" y="150"/>
                    </a:lnTo>
                    <a:lnTo>
                      <a:pt x="18" y="162"/>
                    </a:lnTo>
                    <a:lnTo>
                      <a:pt x="30" y="174"/>
                    </a:lnTo>
                    <a:lnTo>
                      <a:pt x="30" y="186"/>
                    </a:lnTo>
                    <a:lnTo>
                      <a:pt x="24" y="198"/>
                    </a:lnTo>
                    <a:lnTo>
                      <a:pt x="18" y="204"/>
                    </a:lnTo>
                    <a:lnTo>
                      <a:pt x="12" y="216"/>
                    </a:lnTo>
                    <a:lnTo>
                      <a:pt x="6" y="222"/>
                    </a:lnTo>
                    <a:lnTo>
                      <a:pt x="6" y="282"/>
                    </a:lnTo>
                    <a:lnTo>
                      <a:pt x="0" y="294"/>
                    </a:lnTo>
                    <a:lnTo>
                      <a:pt x="0" y="312"/>
                    </a:lnTo>
                    <a:lnTo>
                      <a:pt x="6" y="324"/>
                    </a:lnTo>
                    <a:lnTo>
                      <a:pt x="24" y="324"/>
                    </a:lnTo>
                    <a:lnTo>
                      <a:pt x="48" y="336"/>
                    </a:lnTo>
                    <a:lnTo>
                      <a:pt x="84" y="336"/>
                    </a:lnTo>
                    <a:lnTo>
                      <a:pt x="96" y="324"/>
                    </a:lnTo>
                    <a:lnTo>
                      <a:pt x="108" y="300"/>
                    </a:lnTo>
                    <a:lnTo>
                      <a:pt x="108" y="288"/>
                    </a:lnTo>
                    <a:lnTo>
                      <a:pt x="120" y="276"/>
                    </a:lnTo>
                    <a:lnTo>
                      <a:pt x="126" y="276"/>
                    </a:lnTo>
                    <a:lnTo>
                      <a:pt x="138" y="270"/>
                    </a:lnTo>
                    <a:lnTo>
                      <a:pt x="150" y="270"/>
                    </a:lnTo>
                    <a:lnTo>
                      <a:pt x="162" y="264"/>
                    </a:lnTo>
                    <a:lnTo>
                      <a:pt x="168" y="258"/>
                    </a:lnTo>
                    <a:lnTo>
                      <a:pt x="174" y="246"/>
                    </a:lnTo>
                    <a:lnTo>
                      <a:pt x="180" y="240"/>
                    </a:lnTo>
                    <a:lnTo>
                      <a:pt x="180" y="228"/>
                    </a:lnTo>
                    <a:lnTo>
                      <a:pt x="186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68" y="180"/>
                    </a:lnTo>
                    <a:lnTo>
                      <a:pt x="144" y="156"/>
                    </a:lnTo>
                    <a:lnTo>
                      <a:pt x="132" y="156"/>
                    </a:lnTo>
                    <a:lnTo>
                      <a:pt x="120" y="150"/>
                    </a:lnTo>
                    <a:lnTo>
                      <a:pt x="96" y="150"/>
                    </a:lnTo>
                    <a:lnTo>
                      <a:pt x="96" y="144"/>
                    </a:lnTo>
                    <a:lnTo>
                      <a:pt x="108" y="144"/>
                    </a:lnTo>
                    <a:lnTo>
                      <a:pt x="120" y="138"/>
                    </a:lnTo>
                    <a:lnTo>
                      <a:pt x="186" y="138"/>
                    </a:lnTo>
                    <a:lnTo>
                      <a:pt x="198" y="114"/>
                    </a:lnTo>
                    <a:lnTo>
                      <a:pt x="240" y="114"/>
                    </a:lnTo>
                    <a:lnTo>
                      <a:pt x="252" y="108"/>
                    </a:lnTo>
                    <a:lnTo>
                      <a:pt x="258" y="102"/>
                    </a:lnTo>
                    <a:lnTo>
                      <a:pt x="264" y="102"/>
                    </a:lnTo>
                    <a:lnTo>
                      <a:pt x="276" y="96"/>
                    </a:lnTo>
                    <a:lnTo>
                      <a:pt x="282" y="90"/>
                    </a:lnTo>
                    <a:lnTo>
                      <a:pt x="282" y="78"/>
                    </a:lnTo>
                    <a:lnTo>
                      <a:pt x="258" y="6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5" name="Japan" descr="© INSCALE GmbH, 18.06.2010"/>
              <p:cNvSpPr>
                <a:spLocks noEditPoints="1"/>
              </p:cNvSpPr>
              <p:nvPr/>
            </p:nvSpPr>
            <p:spPr bwMode="auto">
              <a:xfrm>
                <a:off x="4851" y="1374"/>
                <a:ext cx="224" cy="437"/>
              </a:xfrm>
              <a:custGeom>
                <a:avLst/>
                <a:gdLst>
                  <a:gd name="T0" fmla="*/ 2147483647 w 876"/>
                  <a:gd name="T1" fmla="*/ 2147483647 h 1710"/>
                  <a:gd name="T2" fmla="*/ 2147483647 w 876"/>
                  <a:gd name="T3" fmla="*/ 2147483647 h 1710"/>
                  <a:gd name="T4" fmla="*/ 2147483647 w 876"/>
                  <a:gd name="T5" fmla="*/ 2147483647 h 1710"/>
                  <a:gd name="T6" fmla="*/ 2147483647 w 876"/>
                  <a:gd name="T7" fmla="*/ 2147483647 h 1710"/>
                  <a:gd name="T8" fmla="*/ 2147483647 w 876"/>
                  <a:gd name="T9" fmla="*/ 2147483647 h 1710"/>
                  <a:gd name="T10" fmla="*/ 2147483647 w 876"/>
                  <a:gd name="T11" fmla="*/ 2147483647 h 1710"/>
                  <a:gd name="T12" fmla="*/ 2147483647 w 876"/>
                  <a:gd name="T13" fmla="*/ 2147483647 h 1710"/>
                  <a:gd name="T14" fmla="*/ 2147483647 w 876"/>
                  <a:gd name="T15" fmla="*/ 2147483647 h 1710"/>
                  <a:gd name="T16" fmla="*/ 2147483647 w 876"/>
                  <a:gd name="T17" fmla="*/ 2147483647 h 1710"/>
                  <a:gd name="T18" fmla="*/ 2147483647 w 876"/>
                  <a:gd name="T19" fmla="*/ 2147483647 h 1710"/>
                  <a:gd name="T20" fmla="*/ 2147483647 w 876"/>
                  <a:gd name="T21" fmla="*/ 2147483647 h 1710"/>
                  <a:gd name="T22" fmla="*/ 2147483647 w 876"/>
                  <a:gd name="T23" fmla="*/ 2147483647 h 1710"/>
                  <a:gd name="T24" fmla="*/ 2147483647 w 876"/>
                  <a:gd name="T25" fmla="*/ 2147483647 h 1710"/>
                  <a:gd name="T26" fmla="*/ 2147483647 w 876"/>
                  <a:gd name="T27" fmla="*/ 2147483647 h 1710"/>
                  <a:gd name="T28" fmla="*/ 2147483647 w 876"/>
                  <a:gd name="T29" fmla="*/ 2147483647 h 1710"/>
                  <a:gd name="T30" fmla="*/ 2147483647 w 876"/>
                  <a:gd name="T31" fmla="*/ 2147483647 h 1710"/>
                  <a:gd name="T32" fmla="*/ 2147483647 w 876"/>
                  <a:gd name="T33" fmla="*/ 2147483647 h 1710"/>
                  <a:gd name="T34" fmla="*/ 2147483647 w 876"/>
                  <a:gd name="T35" fmla="*/ 2147483647 h 1710"/>
                  <a:gd name="T36" fmla="*/ 2147483647 w 876"/>
                  <a:gd name="T37" fmla="*/ 2147483647 h 1710"/>
                  <a:gd name="T38" fmla="*/ 2147483647 w 876"/>
                  <a:gd name="T39" fmla="*/ 2147483647 h 1710"/>
                  <a:gd name="T40" fmla="*/ 2147483647 w 876"/>
                  <a:gd name="T41" fmla="*/ 2147483647 h 1710"/>
                  <a:gd name="T42" fmla="*/ 2147483647 w 876"/>
                  <a:gd name="T43" fmla="*/ 2147483647 h 1710"/>
                  <a:gd name="T44" fmla="*/ 2147483647 w 876"/>
                  <a:gd name="T45" fmla="*/ 2147483647 h 1710"/>
                  <a:gd name="T46" fmla="*/ 2147483647 w 876"/>
                  <a:gd name="T47" fmla="*/ 2147483647 h 1710"/>
                  <a:gd name="T48" fmla="*/ 2147483647 w 876"/>
                  <a:gd name="T49" fmla="*/ 2147483647 h 1710"/>
                  <a:gd name="T50" fmla="*/ 2147483647 w 876"/>
                  <a:gd name="T51" fmla="*/ 2147483647 h 1710"/>
                  <a:gd name="T52" fmla="*/ 2147483647 w 876"/>
                  <a:gd name="T53" fmla="*/ 2147483647 h 1710"/>
                  <a:gd name="T54" fmla="*/ 2147483647 w 876"/>
                  <a:gd name="T55" fmla="*/ 2147483647 h 1710"/>
                  <a:gd name="T56" fmla="*/ 2147483647 w 876"/>
                  <a:gd name="T57" fmla="*/ 2147483647 h 1710"/>
                  <a:gd name="T58" fmla="*/ 2147483647 w 876"/>
                  <a:gd name="T59" fmla="*/ 2147483647 h 1710"/>
                  <a:gd name="T60" fmla="*/ 2147483647 w 876"/>
                  <a:gd name="T61" fmla="*/ 2147483647 h 1710"/>
                  <a:gd name="T62" fmla="*/ 2147483647 w 876"/>
                  <a:gd name="T63" fmla="*/ 2147483647 h 1710"/>
                  <a:gd name="T64" fmla="*/ 2147483647 w 876"/>
                  <a:gd name="T65" fmla="*/ 2147483647 h 1710"/>
                  <a:gd name="T66" fmla="*/ 2147483647 w 876"/>
                  <a:gd name="T67" fmla="*/ 2147483647 h 1710"/>
                  <a:gd name="T68" fmla="*/ 2147483647 w 876"/>
                  <a:gd name="T69" fmla="*/ 2147483647 h 1710"/>
                  <a:gd name="T70" fmla="*/ 2147483647 w 876"/>
                  <a:gd name="T71" fmla="*/ 2147483647 h 1710"/>
                  <a:gd name="T72" fmla="*/ 2147483647 w 876"/>
                  <a:gd name="T73" fmla="*/ 2147483647 h 1710"/>
                  <a:gd name="T74" fmla="*/ 2147483647 w 876"/>
                  <a:gd name="T75" fmla="*/ 2147483647 h 1710"/>
                  <a:gd name="T76" fmla="*/ 2147483647 w 876"/>
                  <a:gd name="T77" fmla="*/ 2147483647 h 1710"/>
                  <a:gd name="T78" fmla="*/ 2147483647 w 876"/>
                  <a:gd name="T79" fmla="*/ 2147483647 h 1710"/>
                  <a:gd name="T80" fmla="*/ 2147483647 w 876"/>
                  <a:gd name="T81" fmla="*/ 2147483647 h 1710"/>
                  <a:gd name="T82" fmla="*/ 2147483647 w 876"/>
                  <a:gd name="T83" fmla="*/ 2147483647 h 1710"/>
                  <a:gd name="T84" fmla="*/ 2147483647 w 876"/>
                  <a:gd name="T85" fmla="*/ 2147483647 h 1710"/>
                  <a:gd name="T86" fmla="*/ 2147483647 w 876"/>
                  <a:gd name="T87" fmla="*/ 2147483647 h 1710"/>
                  <a:gd name="T88" fmla="*/ 2147483647 w 876"/>
                  <a:gd name="T89" fmla="*/ 2147483647 h 1710"/>
                  <a:gd name="T90" fmla="*/ 2147483647 w 876"/>
                  <a:gd name="T91" fmla="*/ 2147483647 h 1710"/>
                  <a:gd name="T92" fmla="*/ 2147483647 w 876"/>
                  <a:gd name="T93" fmla="*/ 2147483647 h 1710"/>
                  <a:gd name="T94" fmla="*/ 2147483647 w 876"/>
                  <a:gd name="T95" fmla="*/ 2147483647 h 1710"/>
                  <a:gd name="T96" fmla="*/ 2147483647 w 876"/>
                  <a:gd name="T97" fmla="*/ 2147483647 h 1710"/>
                  <a:gd name="T98" fmla="*/ 2147483647 w 876"/>
                  <a:gd name="T99" fmla="*/ 2147483647 h 1710"/>
                  <a:gd name="T100" fmla="*/ 2147483647 w 876"/>
                  <a:gd name="T101" fmla="*/ 2147483647 h 1710"/>
                  <a:gd name="T102" fmla="*/ 2147483647 w 876"/>
                  <a:gd name="T103" fmla="*/ 2147483647 h 1710"/>
                  <a:gd name="T104" fmla="*/ 2147483647 w 876"/>
                  <a:gd name="T105" fmla="*/ 2147483647 h 1710"/>
                  <a:gd name="T106" fmla="*/ 2147483647 w 876"/>
                  <a:gd name="T107" fmla="*/ 2147483647 h 1710"/>
                  <a:gd name="T108" fmla="*/ 2147483647 w 876"/>
                  <a:gd name="T109" fmla="*/ 2147483647 h 1710"/>
                  <a:gd name="T110" fmla="*/ 2147483647 w 876"/>
                  <a:gd name="T111" fmla="*/ 2147483647 h 1710"/>
                  <a:gd name="T112" fmla="*/ 2147483647 w 876"/>
                  <a:gd name="T113" fmla="*/ 2147483647 h 1710"/>
                  <a:gd name="T114" fmla="*/ 2147483647 w 876"/>
                  <a:gd name="T115" fmla="*/ 2147483647 h 1710"/>
                  <a:gd name="T116" fmla="*/ 2147483647 w 876"/>
                  <a:gd name="T117" fmla="*/ 2147483647 h 1710"/>
                  <a:gd name="T118" fmla="*/ 2147483647 w 876"/>
                  <a:gd name="T119" fmla="*/ 2147483647 h 171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76"/>
                  <a:gd name="T181" fmla="*/ 0 h 1710"/>
                  <a:gd name="T182" fmla="*/ 876 w 876"/>
                  <a:gd name="T183" fmla="*/ 1710 h 171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76" h="1710">
                    <a:moveTo>
                      <a:pt x="876" y="780"/>
                    </a:moveTo>
                    <a:lnTo>
                      <a:pt x="864" y="774"/>
                    </a:lnTo>
                    <a:lnTo>
                      <a:pt x="858" y="768"/>
                    </a:lnTo>
                    <a:lnTo>
                      <a:pt x="846" y="762"/>
                    </a:lnTo>
                    <a:lnTo>
                      <a:pt x="840" y="750"/>
                    </a:lnTo>
                    <a:lnTo>
                      <a:pt x="828" y="744"/>
                    </a:lnTo>
                    <a:lnTo>
                      <a:pt x="828" y="720"/>
                    </a:lnTo>
                    <a:lnTo>
                      <a:pt x="834" y="702"/>
                    </a:lnTo>
                    <a:lnTo>
                      <a:pt x="834" y="684"/>
                    </a:lnTo>
                    <a:lnTo>
                      <a:pt x="828" y="666"/>
                    </a:lnTo>
                    <a:lnTo>
                      <a:pt x="816" y="642"/>
                    </a:lnTo>
                    <a:lnTo>
                      <a:pt x="792" y="618"/>
                    </a:lnTo>
                    <a:lnTo>
                      <a:pt x="786" y="600"/>
                    </a:lnTo>
                    <a:lnTo>
                      <a:pt x="786" y="576"/>
                    </a:lnTo>
                    <a:lnTo>
                      <a:pt x="792" y="570"/>
                    </a:lnTo>
                    <a:lnTo>
                      <a:pt x="810" y="570"/>
                    </a:lnTo>
                    <a:lnTo>
                      <a:pt x="810" y="528"/>
                    </a:lnTo>
                    <a:lnTo>
                      <a:pt x="798" y="516"/>
                    </a:lnTo>
                    <a:lnTo>
                      <a:pt x="810" y="510"/>
                    </a:lnTo>
                    <a:lnTo>
                      <a:pt x="810" y="498"/>
                    </a:lnTo>
                    <a:lnTo>
                      <a:pt x="804" y="486"/>
                    </a:lnTo>
                    <a:lnTo>
                      <a:pt x="804" y="474"/>
                    </a:lnTo>
                    <a:lnTo>
                      <a:pt x="798" y="468"/>
                    </a:lnTo>
                    <a:lnTo>
                      <a:pt x="792" y="456"/>
                    </a:lnTo>
                    <a:lnTo>
                      <a:pt x="786" y="450"/>
                    </a:lnTo>
                    <a:lnTo>
                      <a:pt x="774" y="444"/>
                    </a:lnTo>
                    <a:lnTo>
                      <a:pt x="768" y="438"/>
                    </a:lnTo>
                    <a:lnTo>
                      <a:pt x="762" y="420"/>
                    </a:lnTo>
                    <a:lnTo>
                      <a:pt x="756" y="420"/>
                    </a:lnTo>
                    <a:lnTo>
                      <a:pt x="738" y="402"/>
                    </a:lnTo>
                    <a:lnTo>
                      <a:pt x="714" y="390"/>
                    </a:lnTo>
                    <a:lnTo>
                      <a:pt x="702" y="378"/>
                    </a:lnTo>
                    <a:lnTo>
                      <a:pt x="696" y="360"/>
                    </a:lnTo>
                    <a:lnTo>
                      <a:pt x="690" y="348"/>
                    </a:lnTo>
                    <a:lnTo>
                      <a:pt x="690" y="330"/>
                    </a:lnTo>
                    <a:lnTo>
                      <a:pt x="684" y="324"/>
                    </a:lnTo>
                    <a:lnTo>
                      <a:pt x="678" y="324"/>
                    </a:lnTo>
                    <a:lnTo>
                      <a:pt x="666" y="318"/>
                    </a:lnTo>
                    <a:lnTo>
                      <a:pt x="654" y="318"/>
                    </a:lnTo>
                    <a:lnTo>
                      <a:pt x="648" y="324"/>
                    </a:lnTo>
                    <a:lnTo>
                      <a:pt x="648" y="342"/>
                    </a:lnTo>
                    <a:lnTo>
                      <a:pt x="654" y="342"/>
                    </a:lnTo>
                    <a:lnTo>
                      <a:pt x="660" y="348"/>
                    </a:lnTo>
                    <a:lnTo>
                      <a:pt x="672" y="342"/>
                    </a:lnTo>
                    <a:lnTo>
                      <a:pt x="678" y="348"/>
                    </a:lnTo>
                    <a:lnTo>
                      <a:pt x="678" y="366"/>
                    </a:lnTo>
                    <a:lnTo>
                      <a:pt x="672" y="366"/>
                    </a:lnTo>
                    <a:lnTo>
                      <a:pt x="666" y="360"/>
                    </a:lnTo>
                    <a:lnTo>
                      <a:pt x="654" y="372"/>
                    </a:lnTo>
                    <a:lnTo>
                      <a:pt x="630" y="342"/>
                    </a:lnTo>
                    <a:lnTo>
                      <a:pt x="612" y="342"/>
                    </a:lnTo>
                    <a:lnTo>
                      <a:pt x="636" y="378"/>
                    </a:lnTo>
                    <a:lnTo>
                      <a:pt x="618" y="378"/>
                    </a:lnTo>
                    <a:lnTo>
                      <a:pt x="648" y="426"/>
                    </a:lnTo>
                    <a:lnTo>
                      <a:pt x="636" y="438"/>
                    </a:lnTo>
                    <a:lnTo>
                      <a:pt x="648" y="444"/>
                    </a:lnTo>
                    <a:lnTo>
                      <a:pt x="666" y="462"/>
                    </a:lnTo>
                    <a:lnTo>
                      <a:pt x="678" y="468"/>
                    </a:lnTo>
                    <a:lnTo>
                      <a:pt x="684" y="480"/>
                    </a:lnTo>
                    <a:lnTo>
                      <a:pt x="684" y="504"/>
                    </a:lnTo>
                    <a:lnTo>
                      <a:pt x="678" y="516"/>
                    </a:lnTo>
                    <a:lnTo>
                      <a:pt x="678" y="534"/>
                    </a:lnTo>
                    <a:lnTo>
                      <a:pt x="672" y="540"/>
                    </a:lnTo>
                    <a:lnTo>
                      <a:pt x="672" y="570"/>
                    </a:lnTo>
                    <a:lnTo>
                      <a:pt x="678" y="570"/>
                    </a:lnTo>
                    <a:lnTo>
                      <a:pt x="690" y="582"/>
                    </a:lnTo>
                    <a:lnTo>
                      <a:pt x="690" y="600"/>
                    </a:lnTo>
                    <a:lnTo>
                      <a:pt x="678" y="606"/>
                    </a:lnTo>
                    <a:lnTo>
                      <a:pt x="660" y="606"/>
                    </a:lnTo>
                    <a:lnTo>
                      <a:pt x="660" y="618"/>
                    </a:lnTo>
                    <a:lnTo>
                      <a:pt x="666" y="630"/>
                    </a:lnTo>
                    <a:lnTo>
                      <a:pt x="666" y="642"/>
                    </a:lnTo>
                    <a:lnTo>
                      <a:pt x="660" y="654"/>
                    </a:lnTo>
                    <a:lnTo>
                      <a:pt x="654" y="660"/>
                    </a:lnTo>
                    <a:lnTo>
                      <a:pt x="642" y="666"/>
                    </a:lnTo>
                    <a:lnTo>
                      <a:pt x="630" y="666"/>
                    </a:lnTo>
                    <a:lnTo>
                      <a:pt x="618" y="672"/>
                    </a:lnTo>
                    <a:lnTo>
                      <a:pt x="612" y="678"/>
                    </a:lnTo>
                    <a:lnTo>
                      <a:pt x="606" y="678"/>
                    </a:lnTo>
                    <a:lnTo>
                      <a:pt x="606" y="696"/>
                    </a:lnTo>
                    <a:lnTo>
                      <a:pt x="588" y="696"/>
                    </a:lnTo>
                    <a:lnTo>
                      <a:pt x="564" y="672"/>
                    </a:lnTo>
                    <a:lnTo>
                      <a:pt x="564" y="654"/>
                    </a:lnTo>
                    <a:lnTo>
                      <a:pt x="570" y="636"/>
                    </a:lnTo>
                    <a:lnTo>
                      <a:pt x="558" y="636"/>
                    </a:lnTo>
                    <a:lnTo>
                      <a:pt x="552" y="642"/>
                    </a:lnTo>
                    <a:lnTo>
                      <a:pt x="540" y="648"/>
                    </a:lnTo>
                    <a:lnTo>
                      <a:pt x="534" y="654"/>
                    </a:lnTo>
                    <a:lnTo>
                      <a:pt x="534" y="660"/>
                    </a:lnTo>
                    <a:lnTo>
                      <a:pt x="540" y="666"/>
                    </a:lnTo>
                    <a:lnTo>
                      <a:pt x="558" y="702"/>
                    </a:lnTo>
                    <a:lnTo>
                      <a:pt x="558" y="714"/>
                    </a:lnTo>
                    <a:lnTo>
                      <a:pt x="552" y="720"/>
                    </a:lnTo>
                    <a:lnTo>
                      <a:pt x="540" y="744"/>
                    </a:lnTo>
                    <a:lnTo>
                      <a:pt x="540" y="756"/>
                    </a:lnTo>
                    <a:lnTo>
                      <a:pt x="546" y="762"/>
                    </a:lnTo>
                    <a:lnTo>
                      <a:pt x="546" y="768"/>
                    </a:lnTo>
                    <a:lnTo>
                      <a:pt x="552" y="780"/>
                    </a:lnTo>
                    <a:lnTo>
                      <a:pt x="558" y="786"/>
                    </a:lnTo>
                    <a:lnTo>
                      <a:pt x="558" y="792"/>
                    </a:lnTo>
                    <a:lnTo>
                      <a:pt x="522" y="792"/>
                    </a:lnTo>
                    <a:lnTo>
                      <a:pt x="498" y="780"/>
                    </a:lnTo>
                    <a:lnTo>
                      <a:pt x="474" y="780"/>
                    </a:lnTo>
                    <a:lnTo>
                      <a:pt x="450" y="792"/>
                    </a:lnTo>
                    <a:lnTo>
                      <a:pt x="438" y="792"/>
                    </a:lnTo>
                    <a:lnTo>
                      <a:pt x="420" y="798"/>
                    </a:lnTo>
                    <a:lnTo>
                      <a:pt x="414" y="804"/>
                    </a:lnTo>
                    <a:lnTo>
                      <a:pt x="378" y="804"/>
                    </a:lnTo>
                    <a:lnTo>
                      <a:pt x="366" y="792"/>
                    </a:lnTo>
                    <a:lnTo>
                      <a:pt x="336" y="816"/>
                    </a:lnTo>
                    <a:lnTo>
                      <a:pt x="330" y="828"/>
                    </a:lnTo>
                    <a:lnTo>
                      <a:pt x="312" y="846"/>
                    </a:lnTo>
                    <a:lnTo>
                      <a:pt x="306" y="864"/>
                    </a:lnTo>
                    <a:lnTo>
                      <a:pt x="300" y="870"/>
                    </a:lnTo>
                    <a:lnTo>
                      <a:pt x="294" y="882"/>
                    </a:lnTo>
                    <a:lnTo>
                      <a:pt x="270" y="882"/>
                    </a:lnTo>
                    <a:lnTo>
                      <a:pt x="264" y="888"/>
                    </a:lnTo>
                    <a:lnTo>
                      <a:pt x="258" y="888"/>
                    </a:lnTo>
                    <a:lnTo>
                      <a:pt x="258" y="900"/>
                    </a:lnTo>
                    <a:lnTo>
                      <a:pt x="264" y="912"/>
                    </a:lnTo>
                    <a:lnTo>
                      <a:pt x="276" y="924"/>
                    </a:lnTo>
                    <a:lnTo>
                      <a:pt x="288" y="924"/>
                    </a:lnTo>
                    <a:lnTo>
                      <a:pt x="294" y="918"/>
                    </a:lnTo>
                    <a:lnTo>
                      <a:pt x="312" y="918"/>
                    </a:lnTo>
                    <a:lnTo>
                      <a:pt x="318" y="924"/>
                    </a:lnTo>
                    <a:lnTo>
                      <a:pt x="324" y="924"/>
                    </a:lnTo>
                    <a:lnTo>
                      <a:pt x="336" y="930"/>
                    </a:lnTo>
                    <a:lnTo>
                      <a:pt x="342" y="930"/>
                    </a:lnTo>
                    <a:lnTo>
                      <a:pt x="348" y="924"/>
                    </a:lnTo>
                    <a:lnTo>
                      <a:pt x="348" y="912"/>
                    </a:lnTo>
                    <a:lnTo>
                      <a:pt x="354" y="906"/>
                    </a:lnTo>
                    <a:lnTo>
                      <a:pt x="354" y="894"/>
                    </a:lnTo>
                    <a:lnTo>
                      <a:pt x="372" y="906"/>
                    </a:lnTo>
                    <a:lnTo>
                      <a:pt x="378" y="906"/>
                    </a:lnTo>
                    <a:lnTo>
                      <a:pt x="384" y="900"/>
                    </a:lnTo>
                    <a:lnTo>
                      <a:pt x="420" y="882"/>
                    </a:lnTo>
                    <a:lnTo>
                      <a:pt x="426" y="882"/>
                    </a:lnTo>
                    <a:lnTo>
                      <a:pt x="432" y="876"/>
                    </a:lnTo>
                    <a:lnTo>
                      <a:pt x="444" y="876"/>
                    </a:lnTo>
                    <a:lnTo>
                      <a:pt x="456" y="882"/>
                    </a:lnTo>
                    <a:lnTo>
                      <a:pt x="480" y="882"/>
                    </a:lnTo>
                    <a:lnTo>
                      <a:pt x="480" y="876"/>
                    </a:lnTo>
                    <a:lnTo>
                      <a:pt x="474" y="870"/>
                    </a:lnTo>
                    <a:lnTo>
                      <a:pt x="474" y="864"/>
                    </a:lnTo>
                    <a:lnTo>
                      <a:pt x="480" y="858"/>
                    </a:lnTo>
                    <a:lnTo>
                      <a:pt x="498" y="858"/>
                    </a:lnTo>
                    <a:lnTo>
                      <a:pt x="516" y="876"/>
                    </a:lnTo>
                    <a:lnTo>
                      <a:pt x="522" y="870"/>
                    </a:lnTo>
                    <a:lnTo>
                      <a:pt x="534" y="864"/>
                    </a:lnTo>
                    <a:lnTo>
                      <a:pt x="540" y="864"/>
                    </a:lnTo>
                    <a:lnTo>
                      <a:pt x="546" y="858"/>
                    </a:lnTo>
                    <a:lnTo>
                      <a:pt x="552" y="864"/>
                    </a:lnTo>
                    <a:lnTo>
                      <a:pt x="552" y="882"/>
                    </a:lnTo>
                    <a:lnTo>
                      <a:pt x="546" y="894"/>
                    </a:lnTo>
                    <a:lnTo>
                      <a:pt x="540" y="900"/>
                    </a:lnTo>
                    <a:lnTo>
                      <a:pt x="540" y="912"/>
                    </a:lnTo>
                    <a:lnTo>
                      <a:pt x="546" y="918"/>
                    </a:lnTo>
                    <a:lnTo>
                      <a:pt x="552" y="930"/>
                    </a:lnTo>
                    <a:lnTo>
                      <a:pt x="576" y="954"/>
                    </a:lnTo>
                    <a:lnTo>
                      <a:pt x="600" y="966"/>
                    </a:lnTo>
                    <a:lnTo>
                      <a:pt x="612" y="960"/>
                    </a:lnTo>
                    <a:lnTo>
                      <a:pt x="618" y="954"/>
                    </a:lnTo>
                    <a:lnTo>
                      <a:pt x="630" y="930"/>
                    </a:lnTo>
                    <a:lnTo>
                      <a:pt x="630" y="906"/>
                    </a:lnTo>
                    <a:lnTo>
                      <a:pt x="660" y="900"/>
                    </a:lnTo>
                    <a:lnTo>
                      <a:pt x="654" y="894"/>
                    </a:lnTo>
                    <a:lnTo>
                      <a:pt x="648" y="882"/>
                    </a:lnTo>
                    <a:lnTo>
                      <a:pt x="636" y="870"/>
                    </a:lnTo>
                    <a:lnTo>
                      <a:pt x="624" y="870"/>
                    </a:lnTo>
                    <a:lnTo>
                      <a:pt x="612" y="858"/>
                    </a:lnTo>
                    <a:lnTo>
                      <a:pt x="630" y="834"/>
                    </a:lnTo>
                    <a:lnTo>
                      <a:pt x="636" y="834"/>
                    </a:lnTo>
                    <a:lnTo>
                      <a:pt x="636" y="840"/>
                    </a:lnTo>
                    <a:lnTo>
                      <a:pt x="642" y="852"/>
                    </a:lnTo>
                    <a:lnTo>
                      <a:pt x="642" y="858"/>
                    </a:lnTo>
                    <a:lnTo>
                      <a:pt x="654" y="858"/>
                    </a:lnTo>
                    <a:lnTo>
                      <a:pt x="666" y="870"/>
                    </a:lnTo>
                    <a:lnTo>
                      <a:pt x="666" y="876"/>
                    </a:lnTo>
                    <a:lnTo>
                      <a:pt x="684" y="864"/>
                    </a:lnTo>
                    <a:lnTo>
                      <a:pt x="696" y="870"/>
                    </a:lnTo>
                    <a:lnTo>
                      <a:pt x="732" y="870"/>
                    </a:lnTo>
                    <a:lnTo>
                      <a:pt x="744" y="858"/>
                    </a:lnTo>
                    <a:lnTo>
                      <a:pt x="744" y="852"/>
                    </a:lnTo>
                    <a:lnTo>
                      <a:pt x="738" y="846"/>
                    </a:lnTo>
                    <a:lnTo>
                      <a:pt x="738" y="840"/>
                    </a:lnTo>
                    <a:lnTo>
                      <a:pt x="744" y="834"/>
                    </a:lnTo>
                    <a:lnTo>
                      <a:pt x="762" y="834"/>
                    </a:lnTo>
                    <a:lnTo>
                      <a:pt x="768" y="840"/>
                    </a:lnTo>
                    <a:lnTo>
                      <a:pt x="768" y="858"/>
                    </a:lnTo>
                    <a:lnTo>
                      <a:pt x="774" y="864"/>
                    </a:lnTo>
                    <a:lnTo>
                      <a:pt x="774" y="870"/>
                    </a:lnTo>
                    <a:lnTo>
                      <a:pt x="780" y="870"/>
                    </a:lnTo>
                    <a:lnTo>
                      <a:pt x="786" y="864"/>
                    </a:lnTo>
                    <a:lnTo>
                      <a:pt x="786" y="852"/>
                    </a:lnTo>
                    <a:lnTo>
                      <a:pt x="780" y="840"/>
                    </a:lnTo>
                    <a:lnTo>
                      <a:pt x="780" y="816"/>
                    </a:lnTo>
                    <a:lnTo>
                      <a:pt x="804" y="816"/>
                    </a:lnTo>
                    <a:lnTo>
                      <a:pt x="804" y="798"/>
                    </a:lnTo>
                    <a:lnTo>
                      <a:pt x="810" y="792"/>
                    </a:lnTo>
                    <a:lnTo>
                      <a:pt x="810" y="786"/>
                    </a:lnTo>
                    <a:lnTo>
                      <a:pt x="816" y="780"/>
                    </a:lnTo>
                    <a:lnTo>
                      <a:pt x="828" y="792"/>
                    </a:lnTo>
                    <a:lnTo>
                      <a:pt x="828" y="840"/>
                    </a:lnTo>
                    <a:lnTo>
                      <a:pt x="852" y="840"/>
                    </a:lnTo>
                    <a:lnTo>
                      <a:pt x="858" y="828"/>
                    </a:lnTo>
                    <a:lnTo>
                      <a:pt x="858" y="792"/>
                    </a:lnTo>
                    <a:lnTo>
                      <a:pt x="876" y="780"/>
                    </a:lnTo>
                    <a:close/>
                    <a:moveTo>
                      <a:pt x="498" y="912"/>
                    </a:moveTo>
                    <a:lnTo>
                      <a:pt x="486" y="906"/>
                    </a:lnTo>
                    <a:lnTo>
                      <a:pt x="480" y="900"/>
                    </a:lnTo>
                    <a:lnTo>
                      <a:pt x="468" y="894"/>
                    </a:lnTo>
                    <a:lnTo>
                      <a:pt x="444" y="894"/>
                    </a:lnTo>
                    <a:lnTo>
                      <a:pt x="438" y="900"/>
                    </a:lnTo>
                    <a:lnTo>
                      <a:pt x="438" y="924"/>
                    </a:lnTo>
                    <a:lnTo>
                      <a:pt x="432" y="924"/>
                    </a:lnTo>
                    <a:lnTo>
                      <a:pt x="426" y="918"/>
                    </a:lnTo>
                    <a:lnTo>
                      <a:pt x="396" y="918"/>
                    </a:lnTo>
                    <a:lnTo>
                      <a:pt x="390" y="924"/>
                    </a:lnTo>
                    <a:lnTo>
                      <a:pt x="390" y="942"/>
                    </a:lnTo>
                    <a:lnTo>
                      <a:pt x="396" y="948"/>
                    </a:lnTo>
                    <a:lnTo>
                      <a:pt x="396" y="954"/>
                    </a:lnTo>
                    <a:lnTo>
                      <a:pt x="378" y="972"/>
                    </a:lnTo>
                    <a:lnTo>
                      <a:pt x="390" y="978"/>
                    </a:lnTo>
                    <a:lnTo>
                      <a:pt x="396" y="990"/>
                    </a:lnTo>
                    <a:lnTo>
                      <a:pt x="408" y="1002"/>
                    </a:lnTo>
                    <a:lnTo>
                      <a:pt x="432" y="1014"/>
                    </a:lnTo>
                    <a:lnTo>
                      <a:pt x="438" y="1020"/>
                    </a:lnTo>
                    <a:lnTo>
                      <a:pt x="450" y="1026"/>
                    </a:lnTo>
                    <a:lnTo>
                      <a:pt x="450" y="984"/>
                    </a:lnTo>
                    <a:lnTo>
                      <a:pt x="456" y="972"/>
                    </a:lnTo>
                    <a:lnTo>
                      <a:pt x="462" y="966"/>
                    </a:lnTo>
                    <a:lnTo>
                      <a:pt x="474" y="960"/>
                    </a:lnTo>
                    <a:lnTo>
                      <a:pt x="486" y="960"/>
                    </a:lnTo>
                    <a:lnTo>
                      <a:pt x="492" y="966"/>
                    </a:lnTo>
                    <a:lnTo>
                      <a:pt x="504" y="972"/>
                    </a:lnTo>
                    <a:lnTo>
                      <a:pt x="510" y="984"/>
                    </a:lnTo>
                    <a:lnTo>
                      <a:pt x="516" y="990"/>
                    </a:lnTo>
                    <a:lnTo>
                      <a:pt x="516" y="978"/>
                    </a:lnTo>
                    <a:lnTo>
                      <a:pt x="522" y="966"/>
                    </a:lnTo>
                    <a:lnTo>
                      <a:pt x="522" y="954"/>
                    </a:lnTo>
                    <a:lnTo>
                      <a:pt x="528" y="942"/>
                    </a:lnTo>
                    <a:lnTo>
                      <a:pt x="528" y="930"/>
                    </a:lnTo>
                    <a:lnTo>
                      <a:pt x="522" y="918"/>
                    </a:lnTo>
                    <a:lnTo>
                      <a:pt x="516" y="912"/>
                    </a:lnTo>
                    <a:lnTo>
                      <a:pt x="516" y="906"/>
                    </a:lnTo>
                    <a:lnTo>
                      <a:pt x="498" y="912"/>
                    </a:lnTo>
                    <a:close/>
                    <a:moveTo>
                      <a:pt x="354" y="1050"/>
                    </a:moveTo>
                    <a:lnTo>
                      <a:pt x="354" y="1038"/>
                    </a:lnTo>
                    <a:lnTo>
                      <a:pt x="372" y="1020"/>
                    </a:lnTo>
                    <a:lnTo>
                      <a:pt x="372" y="1008"/>
                    </a:lnTo>
                    <a:lnTo>
                      <a:pt x="360" y="1002"/>
                    </a:lnTo>
                    <a:lnTo>
                      <a:pt x="354" y="990"/>
                    </a:lnTo>
                    <a:lnTo>
                      <a:pt x="348" y="984"/>
                    </a:lnTo>
                    <a:lnTo>
                      <a:pt x="336" y="978"/>
                    </a:lnTo>
                    <a:lnTo>
                      <a:pt x="336" y="966"/>
                    </a:lnTo>
                    <a:lnTo>
                      <a:pt x="330" y="960"/>
                    </a:lnTo>
                    <a:lnTo>
                      <a:pt x="324" y="960"/>
                    </a:lnTo>
                    <a:lnTo>
                      <a:pt x="318" y="954"/>
                    </a:lnTo>
                    <a:lnTo>
                      <a:pt x="300" y="954"/>
                    </a:lnTo>
                    <a:lnTo>
                      <a:pt x="294" y="948"/>
                    </a:lnTo>
                    <a:lnTo>
                      <a:pt x="270" y="936"/>
                    </a:lnTo>
                    <a:lnTo>
                      <a:pt x="258" y="936"/>
                    </a:lnTo>
                    <a:lnTo>
                      <a:pt x="240" y="954"/>
                    </a:lnTo>
                    <a:lnTo>
                      <a:pt x="204" y="972"/>
                    </a:lnTo>
                    <a:lnTo>
                      <a:pt x="234" y="1026"/>
                    </a:lnTo>
                    <a:lnTo>
                      <a:pt x="252" y="1014"/>
                    </a:lnTo>
                    <a:lnTo>
                      <a:pt x="252" y="1008"/>
                    </a:lnTo>
                    <a:lnTo>
                      <a:pt x="246" y="1002"/>
                    </a:lnTo>
                    <a:lnTo>
                      <a:pt x="246" y="990"/>
                    </a:lnTo>
                    <a:lnTo>
                      <a:pt x="252" y="990"/>
                    </a:lnTo>
                    <a:lnTo>
                      <a:pt x="264" y="1002"/>
                    </a:lnTo>
                    <a:lnTo>
                      <a:pt x="270" y="1014"/>
                    </a:lnTo>
                    <a:lnTo>
                      <a:pt x="276" y="1020"/>
                    </a:lnTo>
                    <a:lnTo>
                      <a:pt x="282" y="1032"/>
                    </a:lnTo>
                    <a:lnTo>
                      <a:pt x="282" y="1068"/>
                    </a:lnTo>
                    <a:lnTo>
                      <a:pt x="264" y="1074"/>
                    </a:lnTo>
                    <a:lnTo>
                      <a:pt x="264" y="1080"/>
                    </a:lnTo>
                    <a:lnTo>
                      <a:pt x="270" y="1086"/>
                    </a:lnTo>
                    <a:lnTo>
                      <a:pt x="270" y="1104"/>
                    </a:lnTo>
                    <a:lnTo>
                      <a:pt x="276" y="1116"/>
                    </a:lnTo>
                    <a:lnTo>
                      <a:pt x="282" y="1134"/>
                    </a:lnTo>
                    <a:lnTo>
                      <a:pt x="294" y="1146"/>
                    </a:lnTo>
                    <a:lnTo>
                      <a:pt x="300" y="1146"/>
                    </a:lnTo>
                    <a:lnTo>
                      <a:pt x="306" y="1140"/>
                    </a:lnTo>
                    <a:lnTo>
                      <a:pt x="306" y="1104"/>
                    </a:lnTo>
                    <a:lnTo>
                      <a:pt x="336" y="1116"/>
                    </a:lnTo>
                    <a:lnTo>
                      <a:pt x="336" y="1140"/>
                    </a:lnTo>
                    <a:lnTo>
                      <a:pt x="342" y="1146"/>
                    </a:lnTo>
                    <a:lnTo>
                      <a:pt x="342" y="1152"/>
                    </a:lnTo>
                    <a:lnTo>
                      <a:pt x="348" y="1152"/>
                    </a:lnTo>
                    <a:lnTo>
                      <a:pt x="348" y="1140"/>
                    </a:lnTo>
                    <a:lnTo>
                      <a:pt x="360" y="1128"/>
                    </a:lnTo>
                    <a:lnTo>
                      <a:pt x="366" y="1116"/>
                    </a:lnTo>
                    <a:lnTo>
                      <a:pt x="366" y="1110"/>
                    </a:lnTo>
                    <a:lnTo>
                      <a:pt x="360" y="1104"/>
                    </a:lnTo>
                    <a:lnTo>
                      <a:pt x="360" y="1074"/>
                    </a:lnTo>
                    <a:lnTo>
                      <a:pt x="354" y="1062"/>
                    </a:lnTo>
                    <a:lnTo>
                      <a:pt x="354" y="1050"/>
                    </a:lnTo>
                    <a:close/>
                    <a:moveTo>
                      <a:pt x="264" y="1026"/>
                    </a:moveTo>
                    <a:lnTo>
                      <a:pt x="246" y="1062"/>
                    </a:lnTo>
                    <a:lnTo>
                      <a:pt x="264" y="1056"/>
                    </a:lnTo>
                    <a:lnTo>
                      <a:pt x="264" y="1026"/>
                    </a:lnTo>
                    <a:close/>
                    <a:moveTo>
                      <a:pt x="624" y="618"/>
                    </a:moveTo>
                    <a:lnTo>
                      <a:pt x="636" y="618"/>
                    </a:lnTo>
                    <a:lnTo>
                      <a:pt x="636" y="594"/>
                    </a:lnTo>
                    <a:lnTo>
                      <a:pt x="630" y="594"/>
                    </a:lnTo>
                    <a:lnTo>
                      <a:pt x="612" y="570"/>
                    </a:lnTo>
                    <a:lnTo>
                      <a:pt x="606" y="582"/>
                    </a:lnTo>
                    <a:lnTo>
                      <a:pt x="618" y="600"/>
                    </a:lnTo>
                    <a:lnTo>
                      <a:pt x="624" y="618"/>
                    </a:lnTo>
                    <a:close/>
                    <a:moveTo>
                      <a:pt x="546" y="72"/>
                    </a:moveTo>
                    <a:lnTo>
                      <a:pt x="552" y="96"/>
                    </a:lnTo>
                    <a:lnTo>
                      <a:pt x="558" y="102"/>
                    </a:lnTo>
                    <a:lnTo>
                      <a:pt x="570" y="108"/>
                    </a:lnTo>
                    <a:lnTo>
                      <a:pt x="576" y="114"/>
                    </a:lnTo>
                    <a:lnTo>
                      <a:pt x="576" y="132"/>
                    </a:lnTo>
                    <a:lnTo>
                      <a:pt x="564" y="144"/>
                    </a:lnTo>
                    <a:lnTo>
                      <a:pt x="564" y="150"/>
                    </a:lnTo>
                    <a:lnTo>
                      <a:pt x="570" y="156"/>
                    </a:lnTo>
                    <a:lnTo>
                      <a:pt x="576" y="168"/>
                    </a:lnTo>
                    <a:lnTo>
                      <a:pt x="582" y="174"/>
                    </a:lnTo>
                    <a:lnTo>
                      <a:pt x="582" y="186"/>
                    </a:lnTo>
                    <a:lnTo>
                      <a:pt x="576" y="186"/>
                    </a:lnTo>
                    <a:lnTo>
                      <a:pt x="564" y="180"/>
                    </a:lnTo>
                    <a:lnTo>
                      <a:pt x="552" y="180"/>
                    </a:lnTo>
                    <a:lnTo>
                      <a:pt x="540" y="174"/>
                    </a:lnTo>
                    <a:lnTo>
                      <a:pt x="528" y="174"/>
                    </a:lnTo>
                    <a:lnTo>
                      <a:pt x="522" y="168"/>
                    </a:lnTo>
                    <a:lnTo>
                      <a:pt x="522" y="180"/>
                    </a:lnTo>
                    <a:lnTo>
                      <a:pt x="540" y="198"/>
                    </a:lnTo>
                    <a:lnTo>
                      <a:pt x="516" y="228"/>
                    </a:lnTo>
                    <a:lnTo>
                      <a:pt x="522" y="240"/>
                    </a:lnTo>
                    <a:lnTo>
                      <a:pt x="528" y="246"/>
                    </a:lnTo>
                    <a:lnTo>
                      <a:pt x="528" y="252"/>
                    </a:lnTo>
                    <a:lnTo>
                      <a:pt x="534" y="258"/>
                    </a:lnTo>
                    <a:lnTo>
                      <a:pt x="546" y="264"/>
                    </a:lnTo>
                    <a:lnTo>
                      <a:pt x="552" y="270"/>
                    </a:lnTo>
                    <a:lnTo>
                      <a:pt x="564" y="276"/>
                    </a:lnTo>
                    <a:lnTo>
                      <a:pt x="570" y="282"/>
                    </a:lnTo>
                    <a:lnTo>
                      <a:pt x="576" y="282"/>
                    </a:lnTo>
                    <a:lnTo>
                      <a:pt x="576" y="318"/>
                    </a:lnTo>
                    <a:lnTo>
                      <a:pt x="582" y="330"/>
                    </a:lnTo>
                    <a:lnTo>
                      <a:pt x="600" y="330"/>
                    </a:lnTo>
                    <a:lnTo>
                      <a:pt x="600" y="300"/>
                    </a:lnTo>
                    <a:lnTo>
                      <a:pt x="636" y="300"/>
                    </a:lnTo>
                    <a:lnTo>
                      <a:pt x="642" y="294"/>
                    </a:lnTo>
                    <a:lnTo>
                      <a:pt x="606" y="270"/>
                    </a:lnTo>
                    <a:lnTo>
                      <a:pt x="588" y="270"/>
                    </a:lnTo>
                    <a:lnTo>
                      <a:pt x="576" y="264"/>
                    </a:lnTo>
                    <a:lnTo>
                      <a:pt x="570" y="264"/>
                    </a:lnTo>
                    <a:lnTo>
                      <a:pt x="558" y="258"/>
                    </a:lnTo>
                    <a:lnTo>
                      <a:pt x="558" y="246"/>
                    </a:lnTo>
                    <a:lnTo>
                      <a:pt x="564" y="240"/>
                    </a:lnTo>
                    <a:lnTo>
                      <a:pt x="576" y="234"/>
                    </a:lnTo>
                    <a:lnTo>
                      <a:pt x="600" y="246"/>
                    </a:lnTo>
                    <a:lnTo>
                      <a:pt x="606" y="252"/>
                    </a:lnTo>
                    <a:lnTo>
                      <a:pt x="618" y="240"/>
                    </a:lnTo>
                    <a:lnTo>
                      <a:pt x="630" y="234"/>
                    </a:lnTo>
                    <a:lnTo>
                      <a:pt x="636" y="234"/>
                    </a:lnTo>
                    <a:lnTo>
                      <a:pt x="690" y="252"/>
                    </a:lnTo>
                    <a:lnTo>
                      <a:pt x="726" y="270"/>
                    </a:lnTo>
                    <a:lnTo>
                      <a:pt x="756" y="282"/>
                    </a:lnTo>
                    <a:lnTo>
                      <a:pt x="768" y="282"/>
                    </a:lnTo>
                    <a:lnTo>
                      <a:pt x="768" y="270"/>
                    </a:lnTo>
                    <a:lnTo>
                      <a:pt x="762" y="258"/>
                    </a:lnTo>
                    <a:lnTo>
                      <a:pt x="762" y="222"/>
                    </a:lnTo>
                    <a:lnTo>
                      <a:pt x="780" y="204"/>
                    </a:lnTo>
                    <a:lnTo>
                      <a:pt x="792" y="204"/>
                    </a:lnTo>
                    <a:lnTo>
                      <a:pt x="798" y="210"/>
                    </a:lnTo>
                    <a:lnTo>
                      <a:pt x="816" y="210"/>
                    </a:lnTo>
                    <a:lnTo>
                      <a:pt x="840" y="198"/>
                    </a:lnTo>
                    <a:lnTo>
                      <a:pt x="858" y="180"/>
                    </a:lnTo>
                    <a:lnTo>
                      <a:pt x="804" y="144"/>
                    </a:lnTo>
                    <a:lnTo>
                      <a:pt x="804" y="120"/>
                    </a:lnTo>
                    <a:lnTo>
                      <a:pt x="798" y="108"/>
                    </a:lnTo>
                    <a:lnTo>
                      <a:pt x="792" y="102"/>
                    </a:lnTo>
                    <a:lnTo>
                      <a:pt x="786" y="102"/>
                    </a:lnTo>
                    <a:lnTo>
                      <a:pt x="774" y="114"/>
                    </a:lnTo>
                    <a:lnTo>
                      <a:pt x="774" y="126"/>
                    </a:lnTo>
                    <a:lnTo>
                      <a:pt x="756" y="120"/>
                    </a:lnTo>
                    <a:lnTo>
                      <a:pt x="720" y="114"/>
                    </a:lnTo>
                    <a:lnTo>
                      <a:pt x="678" y="102"/>
                    </a:lnTo>
                    <a:lnTo>
                      <a:pt x="648" y="90"/>
                    </a:lnTo>
                    <a:lnTo>
                      <a:pt x="624" y="72"/>
                    </a:lnTo>
                    <a:lnTo>
                      <a:pt x="552" y="24"/>
                    </a:lnTo>
                    <a:lnTo>
                      <a:pt x="516" y="6"/>
                    </a:lnTo>
                    <a:lnTo>
                      <a:pt x="498" y="0"/>
                    </a:lnTo>
                    <a:lnTo>
                      <a:pt x="498" y="18"/>
                    </a:lnTo>
                    <a:lnTo>
                      <a:pt x="510" y="30"/>
                    </a:lnTo>
                    <a:lnTo>
                      <a:pt x="516" y="42"/>
                    </a:lnTo>
                    <a:lnTo>
                      <a:pt x="528" y="54"/>
                    </a:lnTo>
                    <a:lnTo>
                      <a:pt x="534" y="66"/>
                    </a:lnTo>
                    <a:lnTo>
                      <a:pt x="546" y="72"/>
                    </a:lnTo>
                    <a:close/>
                    <a:moveTo>
                      <a:pt x="282" y="1458"/>
                    </a:moveTo>
                    <a:lnTo>
                      <a:pt x="306" y="1458"/>
                    </a:lnTo>
                    <a:lnTo>
                      <a:pt x="276" y="1440"/>
                    </a:lnTo>
                    <a:lnTo>
                      <a:pt x="282" y="1458"/>
                    </a:lnTo>
                    <a:close/>
                    <a:moveTo>
                      <a:pt x="300" y="1386"/>
                    </a:moveTo>
                    <a:lnTo>
                      <a:pt x="312" y="1398"/>
                    </a:lnTo>
                    <a:lnTo>
                      <a:pt x="318" y="1398"/>
                    </a:lnTo>
                    <a:lnTo>
                      <a:pt x="330" y="1386"/>
                    </a:lnTo>
                    <a:lnTo>
                      <a:pt x="336" y="1386"/>
                    </a:lnTo>
                    <a:lnTo>
                      <a:pt x="342" y="1380"/>
                    </a:lnTo>
                    <a:lnTo>
                      <a:pt x="342" y="1368"/>
                    </a:lnTo>
                    <a:lnTo>
                      <a:pt x="336" y="1362"/>
                    </a:lnTo>
                    <a:lnTo>
                      <a:pt x="318" y="1362"/>
                    </a:lnTo>
                    <a:lnTo>
                      <a:pt x="306" y="1368"/>
                    </a:lnTo>
                    <a:lnTo>
                      <a:pt x="300" y="1380"/>
                    </a:lnTo>
                    <a:lnTo>
                      <a:pt x="300" y="1386"/>
                    </a:lnTo>
                    <a:close/>
                    <a:moveTo>
                      <a:pt x="312" y="1416"/>
                    </a:moveTo>
                    <a:lnTo>
                      <a:pt x="300" y="1416"/>
                    </a:lnTo>
                    <a:lnTo>
                      <a:pt x="300" y="1428"/>
                    </a:lnTo>
                    <a:lnTo>
                      <a:pt x="318" y="1428"/>
                    </a:lnTo>
                    <a:lnTo>
                      <a:pt x="318" y="1422"/>
                    </a:lnTo>
                    <a:lnTo>
                      <a:pt x="312" y="1416"/>
                    </a:lnTo>
                    <a:close/>
                    <a:moveTo>
                      <a:pt x="336" y="1200"/>
                    </a:moveTo>
                    <a:lnTo>
                      <a:pt x="336" y="1206"/>
                    </a:lnTo>
                    <a:lnTo>
                      <a:pt x="330" y="1206"/>
                    </a:lnTo>
                    <a:lnTo>
                      <a:pt x="318" y="1212"/>
                    </a:lnTo>
                    <a:lnTo>
                      <a:pt x="342" y="1230"/>
                    </a:lnTo>
                    <a:lnTo>
                      <a:pt x="342" y="1218"/>
                    </a:lnTo>
                    <a:lnTo>
                      <a:pt x="336" y="1206"/>
                    </a:lnTo>
                    <a:lnTo>
                      <a:pt x="336" y="1200"/>
                    </a:lnTo>
                    <a:close/>
                    <a:moveTo>
                      <a:pt x="366" y="1170"/>
                    </a:moveTo>
                    <a:lnTo>
                      <a:pt x="366" y="1182"/>
                    </a:lnTo>
                    <a:lnTo>
                      <a:pt x="360" y="1194"/>
                    </a:lnTo>
                    <a:lnTo>
                      <a:pt x="378" y="1224"/>
                    </a:lnTo>
                    <a:lnTo>
                      <a:pt x="378" y="1200"/>
                    </a:lnTo>
                    <a:lnTo>
                      <a:pt x="372" y="1194"/>
                    </a:lnTo>
                    <a:lnTo>
                      <a:pt x="372" y="1176"/>
                    </a:lnTo>
                    <a:lnTo>
                      <a:pt x="366" y="1170"/>
                    </a:lnTo>
                    <a:close/>
                    <a:moveTo>
                      <a:pt x="36" y="1698"/>
                    </a:moveTo>
                    <a:lnTo>
                      <a:pt x="54" y="1698"/>
                    </a:lnTo>
                    <a:lnTo>
                      <a:pt x="60" y="1692"/>
                    </a:lnTo>
                    <a:lnTo>
                      <a:pt x="72" y="1692"/>
                    </a:lnTo>
                    <a:lnTo>
                      <a:pt x="42" y="1680"/>
                    </a:lnTo>
                    <a:lnTo>
                      <a:pt x="36" y="1686"/>
                    </a:lnTo>
                    <a:lnTo>
                      <a:pt x="36" y="1698"/>
                    </a:lnTo>
                    <a:close/>
                    <a:moveTo>
                      <a:pt x="114" y="1662"/>
                    </a:moveTo>
                    <a:lnTo>
                      <a:pt x="96" y="1632"/>
                    </a:lnTo>
                    <a:lnTo>
                      <a:pt x="96" y="1662"/>
                    </a:lnTo>
                    <a:lnTo>
                      <a:pt x="102" y="1674"/>
                    </a:lnTo>
                    <a:lnTo>
                      <a:pt x="114" y="1680"/>
                    </a:lnTo>
                    <a:lnTo>
                      <a:pt x="120" y="1680"/>
                    </a:lnTo>
                    <a:lnTo>
                      <a:pt x="126" y="1674"/>
                    </a:lnTo>
                    <a:lnTo>
                      <a:pt x="126" y="1662"/>
                    </a:lnTo>
                    <a:lnTo>
                      <a:pt x="114" y="1662"/>
                    </a:lnTo>
                    <a:close/>
                    <a:moveTo>
                      <a:pt x="12" y="1686"/>
                    </a:moveTo>
                    <a:lnTo>
                      <a:pt x="6" y="1686"/>
                    </a:lnTo>
                    <a:lnTo>
                      <a:pt x="0" y="1692"/>
                    </a:lnTo>
                    <a:lnTo>
                      <a:pt x="0" y="1704"/>
                    </a:lnTo>
                    <a:lnTo>
                      <a:pt x="6" y="1710"/>
                    </a:lnTo>
                    <a:lnTo>
                      <a:pt x="12" y="1710"/>
                    </a:lnTo>
                    <a:lnTo>
                      <a:pt x="24" y="1698"/>
                    </a:lnTo>
                    <a:lnTo>
                      <a:pt x="24" y="1686"/>
                    </a:lnTo>
                    <a:lnTo>
                      <a:pt x="12" y="1686"/>
                    </a:lnTo>
                    <a:close/>
                    <a:moveTo>
                      <a:pt x="168" y="1536"/>
                    </a:moveTo>
                    <a:lnTo>
                      <a:pt x="168" y="1542"/>
                    </a:lnTo>
                    <a:lnTo>
                      <a:pt x="180" y="1548"/>
                    </a:lnTo>
                    <a:lnTo>
                      <a:pt x="186" y="1548"/>
                    </a:lnTo>
                    <a:lnTo>
                      <a:pt x="186" y="1536"/>
                    </a:lnTo>
                    <a:lnTo>
                      <a:pt x="180" y="1530"/>
                    </a:lnTo>
                    <a:lnTo>
                      <a:pt x="168" y="1530"/>
                    </a:lnTo>
                    <a:lnTo>
                      <a:pt x="168" y="1536"/>
                    </a:lnTo>
                    <a:close/>
                    <a:moveTo>
                      <a:pt x="264" y="1494"/>
                    </a:moveTo>
                    <a:lnTo>
                      <a:pt x="252" y="1518"/>
                    </a:lnTo>
                    <a:lnTo>
                      <a:pt x="246" y="1536"/>
                    </a:lnTo>
                    <a:lnTo>
                      <a:pt x="246" y="1548"/>
                    </a:lnTo>
                    <a:lnTo>
                      <a:pt x="240" y="1554"/>
                    </a:lnTo>
                    <a:lnTo>
                      <a:pt x="240" y="1560"/>
                    </a:lnTo>
                    <a:lnTo>
                      <a:pt x="258" y="1566"/>
                    </a:lnTo>
                    <a:lnTo>
                      <a:pt x="264" y="1554"/>
                    </a:lnTo>
                    <a:lnTo>
                      <a:pt x="264" y="1548"/>
                    </a:lnTo>
                    <a:lnTo>
                      <a:pt x="270" y="1542"/>
                    </a:lnTo>
                    <a:lnTo>
                      <a:pt x="270" y="1524"/>
                    </a:lnTo>
                    <a:lnTo>
                      <a:pt x="288" y="1506"/>
                    </a:lnTo>
                    <a:lnTo>
                      <a:pt x="282" y="1500"/>
                    </a:lnTo>
                    <a:lnTo>
                      <a:pt x="282" y="1494"/>
                    </a:lnTo>
                    <a:lnTo>
                      <a:pt x="276" y="1488"/>
                    </a:lnTo>
                    <a:lnTo>
                      <a:pt x="264" y="149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6" name="Israel" descr="© INSCALE GmbH, 18.06.2010"/>
              <p:cNvSpPr>
                <a:spLocks/>
              </p:cNvSpPr>
              <p:nvPr/>
            </p:nvSpPr>
            <p:spPr bwMode="auto">
              <a:xfrm>
                <a:off x="3257" y="1621"/>
                <a:ext cx="26" cy="82"/>
              </a:xfrm>
              <a:custGeom>
                <a:avLst/>
                <a:gdLst>
                  <a:gd name="T0" fmla="*/ 0 w 102"/>
                  <a:gd name="T1" fmla="*/ 2147483647 h 324"/>
                  <a:gd name="T2" fmla="*/ 2147483647 w 102"/>
                  <a:gd name="T3" fmla="*/ 2147483647 h 324"/>
                  <a:gd name="T4" fmla="*/ 2147483647 w 102"/>
                  <a:gd name="T5" fmla="*/ 2147483647 h 324"/>
                  <a:gd name="T6" fmla="*/ 2147483647 w 102"/>
                  <a:gd name="T7" fmla="*/ 2147483647 h 324"/>
                  <a:gd name="T8" fmla="*/ 2147483647 w 102"/>
                  <a:gd name="T9" fmla="*/ 2147483647 h 324"/>
                  <a:gd name="T10" fmla="*/ 2147483647 w 102"/>
                  <a:gd name="T11" fmla="*/ 2147483647 h 324"/>
                  <a:gd name="T12" fmla="*/ 2147483647 w 102"/>
                  <a:gd name="T13" fmla="*/ 2147483647 h 324"/>
                  <a:gd name="T14" fmla="*/ 2147483647 w 102"/>
                  <a:gd name="T15" fmla="*/ 2147483647 h 324"/>
                  <a:gd name="T16" fmla="*/ 2147483647 w 102"/>
                  <a:gd name="T17" fmla="*/ 2147483647 h 324"/>
                  <a:gd name="T18" fmla="*/ 2147483647 w 102"/>
                  <a:gd name="T19" fmla="*/ 2147483647 h 324"/>
                  <a:gd name="T20" fmla="*/ 2147483647 w 102"/>
                  <a:gd name="T21" fmla="*/ 2147483647 h 324"/>
                  <a:gd name="T22" fmla="*/ 2147483647 w 102"/>
                  <a:gd name="T23" fmla="*/ 2147483647 h 324"/>
                  <a:gd name="T24" fmla="*/ 2147483647 w 102"/>
                  <a:gd name="T25" fmla="*/ 2147483647 h 324"/>
                  <a:gd name="T26" fmla="*/ 2147483647 w 102"/>
                  <a:gd name="T27" fmla="*/ 2147483647 h 324"/>
                  <a:gd name="T28" fmla="*/ 2147483647 w 102"/>
                  <a:gd name="T29" fmla="*/ 2147483647 h 324"/>
                  <a:gd name="T30" fmla="*/ 2147483647 w 102"/>
                  <a:gd name="T31" fmla="*/ 2147483647 h 324"/>
                  <a:gd name="T32" fmla="*/ 2147483647 w 102"/>
                  <a:gd name="T33" fmla="*/ 2147483647 h 324"/>
                  <a:gd name="T34" fmla="*/ 2147483647 w 102"/>
                  <a:gd name="T35" fmla="*/ 2147483647 h 324"/>
                  <a:gd name="T36" fmla="*/ 2147483647 w 102"/>
                  <a:gd name="T37" fmla="*/ 2147483647 h 324"/>
                  <a:gd name="T38" fmla="*/ 2147483647 w 102"/>
                  <a:gd name="T39" fmla="*/ 2147483647 h 324"/>
                  <a:gd name="T40" fmla="*/ 2147483647 w 102"/>
                  <a:gd name="T41" fmla="*/ 2147483647 h 324"/>
                  <a:gd name="T42" fmla="*/ 2147483647 w 102"/>
                  <a:gd name="T43" fmla="*/ 2147483647 h 324"/>
                  <a:gd name="T44" fmla="*/ 2147483647 w 102"/>
                  <a:gd name="T45" fmla="*/ 2147483647 h 324"/>
                  <a:gd name="T46" fmla="*/ 2147483647 w 102"/>
                  <a:gd name="T47" fmla="*/ 2147483647 h 324"/>
                  <a:gd name="T48" fmla="*/ 2147483647 w 102"/>
                  <a:gd name="T49" fmla="*/ 0 h 324"/>
                  <a:gd name="T50" fmla="*/ 2147483647 w 102"/>
                  <a:gd name="T51" fmla="*/ 2147483647 h 324"/>
                  <a:gd name="T52" fmla="*/ 2147483647 w 102"/>
                  <a:gd name="T53" fmla="*/ 2147483647 h 324"/>
                  <a:gd name="T54" fmla="*/ 2147483647 w 102"/>
                  <a:gd name="T55" fmla="*/ 2147483647 h 324"/>
                  <a:gd name="T56" fmla="*/ 2147483647 w 102"/>
                  <a:gd name="T57" fmla="*/ 2147483647 h 324"/>
                  <a:gd name="T58" fmla="*/ 2147483647 w 102"/>
                  <a:gd name="T59" fmla="*/ 2147483647 h 324"/>
                  <a:gd name="T60" fmla="*/ 2147483647 w 102"/>
                  <a:gd name="T61" fmla="*/ 2147483647 h 324"/>
                  <a:gd name="T62" fmla="*/ 2147483647 w 102"/>
                  <a:gd name="T63" fmla="*/ 2147483647 h 324"/>
                  <a:gd name="T64" fmla="*/ 2147483647 w 102"/>
                  <a:gd name="T65" fmla="*/ 2147483647 h 324"/>
                  <a:gd name="T66" fmla="*/ 2147483647 w 102"/>
                  <a:gd name="T67" fmla="*/ 2147483647 h 324"/>
                  <a:gd name="T68" fmla="*/ 2147483647 w 102"/>
                  <a:gd name="T69" fmla="*/ 2147483647 h 324"/>
                  <a:gd name="T70" fmla="*/ 2147483647 w 102"/>
                  <a:gd name="T71" fmla="*/ 2147483647 h 324"/>
                  <a:gd name="T72" fmla="*/ 2147483647 w 102"/>
                  <a:gd name="T73" fmla="*/ 2147483647 h 324"/>
                  <a:gd name="T74" fmla="*/ 2147483647 w 102"/>
                  <a:gd name="T75" fmla="*/ 2147483647 h 324"/>
                  <a:gd name="T76" fmla="*/ 2147483647 w 102"/>
                  <a:gd name="T77" fmla="*/ 2147483647 h 324"/>
                  <a:gd name="T78" fmla="*/ 0 w 102"/>
                  <a:gd name="T79" fmla="*/ 2147483647 h 32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2"/>
                  <a:gd name="T121" fmla="*/ 0 h 324"/>
                  <a:gd name="T122" fmla="*/ 102 w 102"/>
                  <a:gd name="T123" fmla="*/ 324 h 32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2" h="324">
                    <a:moveTo>
                      <a:pt x="0" y="168"/>
                    </a:moveTo>
                    <a:lnTo>
                      <a:pt x="54" y="312"/>
                    </a:lnTo>
                    <a:lnTo>
                      <a:pt x="60" y="324"/>
                    </a:lnTo>
                    <a:lnTo>
                      <a:pt x="60" y="306"/>
                    </a:lnTo>
                    <a:lnTo>
                      <a:pt x="66" y="294"/>
                    </a:lnTo>
                    <a:lnTo>
                      <a:pt x="66" y="234"/>
                    </a:lnTo>
                    <a:lnTo>
                      <a:pt x="72" y="228"/>
                    </a:lnTo>
                    <a:lnTo>
                      <a:pt x="78" y="216"/>
                    </a:lnTo>
                    <a:lnTo>
                      <a:pt x="84" y="210"/>
                    </a:lnTo>
                    <a:lnTo>
                      <a:pt x="90" y="198"/>
                    </a:lnTo>
                    <a:lnTo>
                      <a:pt x="90" y="186"/>
                    </a:lnTo>
                    <a:lnTo>
                      <a:pt x="78" y="174"/>
                    </a:lnTo>
                    <a:lnTo>
                      <a:pt x="78" y="162"/>
                    </a:lnTo>
                    <a:lnTo>
                      <a:pt x="72" y="156"/>
                    </a:lnTo>
                    <a:lnTo>
                      <a:pt x="66" y="162"/>
                    </a:lnTo>
                    <a:lnTo>
                      <a:pt x="66" y="168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48" y="168"/>
                    </a:lnTo>
                    <a:lnTo>
                      <a:pt x="48" y="96"/>
                    </a:lnTo>
                    <a:lnTo>
                      <a:pt x="66" y="78"/>
                    </a:lnTo>
                    <a:lnTo>
                      <a:pt x="84" y="78"/>
                    </a:lnTo>
                    <a:lnTo>
                      <a:pt x="90" y="60"/>
                    </a:lnTo>
                    <a:lnTo>
                      <a:pt x="84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78" y="18"/>
                    </a:lnTo>
                    <a:lnTo>
                      <a:pt x="72" y="30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0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36" y="72"/>
                    </a:lnTo>
                    <a:lnTo>
                      <a:pt x="36" y="84"/>
                    </a:lnTo>
                    <a:lnTo>
                      <a:pt x="42" y="90"/>
                    </a:lnTo>
                    <a:lnTo>
                      <a:pt x="42" y="96"/>
                    </a:lnTo>
                    <a:lnTo>
                      <a:pt x="18" y="138"/>
                    </a:lnTo>
                    <a:lnTo>
                      <a:pt x="18" y="156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7" name="Iraq" descr="© INSCALE GmbH, 18.06.2010"/>
              <p:cNvSpPr>
                <a:spLocks/>
              </p:cNvSpPr>
              <p:nvPr/>
            </p:nvSpPr>
            <p:spPr bwMode="auto">
              <a:xfrm>
                <a:off x="3332" y="1541"/>
                <a:ext cx="175" cy="169"/>
              </a:xfrm>
              <a:custGeom>
                <a:avLst/>
                <a:gdLst>
                  <a:gd name="T0" fmla="*/ 2147483647 w 684"/>
                  <a:gd name="T1" fmla="*/ 2147483647 h 660"/>
                  <a:gd name="T2" fmla="*/ 2147483647 w 684"/>
                  <a:gd name="T3" fmla="*/ 2147483647 h 660"/>
                  <a:gd name="T4" fmla="*/ 2147483647 w 684"/>
                  <a:gd name="T5" fmla="*/ 2147483647 h 660"/>
                  <a:gd name="T6" fmla="*/ 2147483647 w 684"/>
                  <a:gd name="T7" fmla="*/ 2147483647 h 660"/>
                  <a:gd name="T8" fmla="*/ 2147483647 w 684"/>
                  <a:gd name="T9" fmla="*/ 2147483647 h 660"/>
                  <a:gd name="T10" fmla="*/ 2147483647 w 684"/>
                  <a:gd name="T11" fmla="*/ 2147483647 h 660"/>
                  <a:gd name="T12" fmla="*/ 2147483647 w 684"/>
                  <a:gd name="T13" fmla="*/ 2147483647 h 660"/>
                  <a:gd name="T14" fmla="*/ 2147483647 w 684"/>
                  <a:gd name="T15" fmla="*/ 2147483647 h 660"/>
                  <a:gd name="T16" fmla="*/ 2147483647 w 684"/>
                  <a:gd name="T17" fmla="*/ 2147483647 h 660"/>
                  <a:gd name="T18" fmla="*/ 2147483647 w 684"/>
                  <a:gd name="T19" fmla="*/ 2147483647 h 660"/>
                  <a:gd name="T20" fmla="*/ 2147483647 w 684"/>
                  <a:gd name="T21" fmla="*/ 2147483647 h 660"/>
                  <a:gd name="T22" fmla="*/ 2147483647 w 684"/>
                  <a:gd name="T23" fmla="*/ 2147483647 h 660"/>
                  <a:gd name="T24" fmla="*/ 2147483647 w 684"/>
                  <a:gd name="T25" fmla="*/ 2147483647 h 660"/>
                  <a:gd name="T26" fmla="*/ 2147483647 w 684"/>
                  <a:gd name="T27" fmla="*/ 2147483647 h 660"/>
                  <a:gd name="T28" fmla="*/ 2147483647 w 684"/>
                  <a:gd name="T29" fmla="*/ 2147483647 h 660"/>
                  <a:gd name="T30" fmla="*/ 2147483647 w 684"/>
                  <a:gd name="T31" fmla="*/ 2147483647 h 660"/>
                  <a:gd name="T32" fmla="*/ 2147483647 w 684"/>
                  <a:gd name="T33" fmla="*/ 2147483647 h 660"/>
                  <a:gd name="T34" fmla="*/ 2147483647 w 684"/>
                  <a:gd name="T35" fmla="*/ 2147483647 h 660"/>
                  <a:gd name="T36" fmla="*/ 2147483647 w 684"/>
                  <a:gd name="T37" fmla="*/ 2147483647 h 660"/>
                  <a:gd name="T38" fmla="*/ 2147483647 w 684"/>
                  <a:gd name="T39" fmla="*/ 2147483647 h 660"/>
                  <a:gd name="T40" fmla="*/ 2147483647 w 684"/>
                  <a:gd name="T41" fmla="*/ 2147483647 h 660"/>
                  <a:gd name="T42" fmla="*/ 2147483647 w 684"/>
                  <a:gd name="T43" fmla="*/ 2147483647 h 660"/>
                  <a:gd name="T44" fmla="*/ 2147483647 w 684"/>
                  <a:gd name="T45" fmla="*/ 2147483647 h 660"/>
                  <a:gd name="T46" fmla="*/ 2147483647 w 684"/>
                  <a:gd name="T47" fmla="*/ 2147483647 h 660"/>
                  <a:gd name="T48" fmla="*/ 2147483647 w 684"/>
                  <a:gd name="T49" fmla="*/ 2147483647 h 660"/>
                  <a:gd name="T50" fmla="*/ 2147483647 w 684"/>
                  <a:gd name="T51" fmla="*/ 2147483647 h 660"/>
                  <a:gd name="T52" fmla="*/ 2147483647 w 684"/>
                  <a:gd name="T53" fmla="*/ 0 h 660"/>
                  <a:gd name="T54" fmla="*/ 2147483647 w 684"/>
                  <a:gd name="T55" fmla="*/ 2147483647 h 660"/>
                  <a:gd name="T56" fmla="*/ 2147483647 w 684"/>
                  <a:gd name="T57" fmla="*/ 2147483647 h 660"/>
                  <a:gd name="T58" fmla="*/ 2147483647 w 684"/>
                  <a:gd name="T59" fmla="*/ 0 h 660"/>
                  <a:gd name="T60" fmla="*/ 2147483647 w 684"/>
                  <a:gd name="T61" fmla="*/ 2147483647 h 660"/>
                  <a:gd name="T62" fmla="*/ 2147483647 w 684"/>
                  <a:gd name="T63" fmla="*/ 2147483647 h 660"/>
                  <a:gd name="T64" fmla="*/ 2147483647 w 684"/>
                  <a:gd name="T65" fmla="*/ 2147483647 h 660"/>
                  <a:gd name="T66" fmla="*/ 2147483647 w 684"/>
                  <a:gd name="T67" fmla="*/ 2147483647 h 660"/>
                  <a:gd name="T68" fmla="*/ 2147483647 w 684"/>
                  <a:gd name="T69" fmla="*/ 2147483647 h 660"/>
                  <a:gd name="T70" fmla="*/ 2147483647 w 684"/>
                  <a:gd name="T71" fmla="*/ 2147483647 h 660"/>
                  <a:gd name="T72" fmla="*/ 2147483647 w 684"/>
                  <a:gd name="T73" fmla="*/ 2147483647 h 660"/>
                  <a:gd name="T74" fmla="*/ 2147483647 w 684"/>
                  <a:gd name="T75" fmla="*/ 2147483647 h 660"/>
                  <a:gd name="T76" fmla="*/ 2147483647 w 684"/>
                  <a:gd name="T77" fmla="*/ 2147483647 h 660"/>
                  <a:gd name="T78" fmla="*/ 2147483647 w 684"/>
                  <a:gd name="T79" fmla="*/ 2147483647 h 660"/>
                  <a:gd name="T80" fmla="*/ 2147483647 w 684"/>
                  <a:gd name="T81" fmla="*/ 2147483647 h 660"/>
                  <a:gd name="T82" fmla="*/ 2147483647 w 684"/>
                  <a:gd name="T83" fmla="*/ 2147483647 h 660"/>
                  <a:gd name="T84" fmla="*/ 2147483647 w 684"/>
                  <a:gd name="T85" fmla="*/ 2147483647 h 660"/>
                  <a:gd name="T86" fmla="*/ 0 w 684"/>
                  <a:gd name="T87" fmla="*/ 2147483647 h 660"/>
                  <a:gd name="T88" fmla="*/ 2147483647 w 684"/>
                  <a:gd name="T89" fmla="*/ 2147483647 h 660"/>
                  <a:gd name="T90" fmla="*/ 2147483647 w 684"/>
                  <a:gd name="T91" fmla="*/ 2147483647 h 660"/>
                  <a:gd name="T92" fmla="*/ 2147483647 w 684"/>
                  <a:gd name="T93" fmla="*/ 2147483647 h 660"/>
                  <a:gd name="T94" fmla="*/ 2147483647 w 684"/>
                  <a:gd name="T95" fmla="*/ 2147483647 h 660"/>
                  <a:gd name="T96" fmla="*/ 2147483647 w 684"/>
                  <a:gd name="T97" fmla="*/ 2147483647 h 660"/>
                  <a:gd name="T98" fmla="*/ 2147483647 w 684"/>
                  <a:gd name="T99" fmla="*/ 2147483647 h 660"/>
                  <a:gd name="T100" fmla="*/ 2147483647 w 684"/>
                  <a:gd name="T101" fmla="*/ 2147483647 h 660"/>
                  <a:gd name="T102" fmla="*/ 2147483647 w 684"/>
                  <a:gd name="T103" fmla="*/ 2147483647 h 660"/>
                  <a:gd name="T104" fmla="*/ 2147483647 w 684"/>
                  <a:gd name="T105" fmla="*/ 2147483647 h 660"/>
                  <a:gd name="T106" fmla="*/ 2147483647 w 684"/>
                  <a:gd name="T107" fmla="*/ 2147483647 h 660"/>
                  <a:gd name="T108" fmla="*/ 2147483647 w 684"/>
                  <a:gd name="T109" fmla="*/ 2147483647 h 660"/>
                  <a:gd name="T110" fmla="*/ 2147483647 w 684"/>
                  <a:gd name="T111" fmla="*/ 2147483647 h 660"/>
                  <a:gd name="T112" fmla="*/ 2147483647 w 684"/>
                  <a:gd name="T113" fmla="*/ 2147483647 h 660"/>
                  <a:gd name="T114" fmla="*/ 2147483647 w 684"/>
                  <a:gd name="T115" fmla="*/ 2147483647 h 66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84"/>
                  <a:gd name="T175" fmla="*/ 0 h 660"/>
                  <a:gd name="T176" fmla="*/ 684 w 684"/>
                  <a:gd name="T177" fmla="*/ 660 h 66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84" h="660">
                    <a:moveTo>
                      <a:pt x="678" y="564"/>
                    </a:moveTo>
                    <a:lnTo>
                      <a:pt x="666" y="552"/>
                    </a:lnTo>
                    <a:lnTo>
                      <a:pt x="654" y="546"/>
                    </a:lnTo>
                    <a:lnTo>
                      <a:pt x="648" y="516"/>
                    </a:lnTo>
                    <a:lnTo>
                      <a:pt x="642" y="516"/>
                    </a:lnTo>
                    <a:lnTo>
                      <a:pt x="636" y="510"/>
                    </a:lnTo>
                    <a:lnTo>
                      <a:pt x="624" y="504"/>
                    </a:lnTo>
                    <a:lnTo>
                      <a:pt x="618" y="498"/>
                    </a:lnTo>
                    <a:lnTo>
                      <a:pt x="618" y="462"/>
                    </a:lnTo>
                    <a:lnTo>
                      <a:pt x="624" y="450"/>
                    </a:lnTo>
                    <a:lnTo>
                      <a:pt x="624" y="438"/>
                    </a:lnTo>
                    <a:lnTo>
                      <a:pt x="594" y="402"/>
                    </a:lnTo>
                    <a:lnTo>
                      <a:pt x="588" y="390"/>
                    </a:lnTo>
                    <a:lnTo>
                      <a:pt x="582" y="384"/>
                    </a:lnTo>
                    <a:lnTo>
                      <a:pt x="564" y="384"/>
                    </a:lnTo>
                    <a:lnTo>
                      <a:pt x="546" y="366"/>
                    </a:lnTo>
                    <a:lnTo>
                      <a:pt x="534" y="360"/>
                    </a:lnTo>
                    <a:lnTo>
                      <a:pt x="528" y="354"/>
                    </a:lnTo>
                    <a:lnTo>
                      <a:pt x="504" y="354"/>
                    </a:lnTo>
                    <a:lnTo>
                      <a:pt x="504" y="312"/>
                    </a:lnTo>
                    <a:lnTo>
                      <a:pt x="498" y="312"/>
                    </a:lnTo>
                    <a:lnTo>
                      <a:pt x="492" y="306"/>
                    </a:lnTo>
                    <a:lnTo>
                      <a:pt x="468" y="294"/>
                    </a:lnTo>
                    <a:lnTo>
                      <a:pt x="456" y="282"/>
                    </a:lnTo>
                    <a:lnTo>
                      <a:pt x="444" y="276"/>
                    </a:lnTo>
                    <a:lnTo>
                      <a:pt x="438" y="270"/>
                    </a:lnTo>
                    <a:lnTo>
                      <a:pt x="438" y="264"/>
                    </a:lnTo>
                    <a:lnTo>
                      <a:pt x="444" y="252"/>
                    </a:lnTo>
                    <a:lnTo>
                      <a:pt x="450" y="246"/>
                    </a:lnTo>
                    <a:lnTo>
                      <a:pt x="438" y="234"/>
                    </a:lnTo>
                    <a:lnTo>
                      <a:pt x="438" y="228"/>
                    </a:lnTo>
                    <a:lnTo>
                      <a:pt x="450" y="216"/>
                    </a:lnTo>
                    <a:lnTo>
                      <a:pt x="462" y="216"/>
                    </a:lnTo>
                    <a:lnTo>
                      <a:pt x="462" y="186"/>
                    </a:lnTo>
                    <a:lnTo>
                      <a:pt x="468" y="186"/>
                    </a:lnTo>
                    <a:lnTo>
                      <a:pt x="480" y="174"/>
                    </a:lnTo>
                    <a:lnTo>
                      <a:pt x="480" y="168"/>
                    </a:lnTo>
                    <a:lnTo>
                      <a:pt x="474" y="156"/>
                    </a:lnTo>
                    <a:lnTo>
                      <a:pt x="462" y="144"/>
                    </a:lnTo>
                    <a:lnTo>
                      <a:pt x="462" y="138"/>
                    </a:lnTo>
                    <a:lnTo>
                      <a:pt x="480" y="120"/>
                    </a:lnTo>
                    <a:lnTo>
                      <a:pt x="480" y="114"/>
                    </a:lnTo>
                    <a:lnTo>
                      <a:pt x="468" y="114"/>
                    </a:lnTo>
                    <a:lnTo>
                      <a:pt x="456" y="120"/>
                    </a:lnTo>
                    <a:lnTo>
                      <a:pt x="450" y="126"/>
                    </a:lnTo>
                    <a:lnTo>
                      <a:pt x="438" y="108"/>
                    </a:lnTo>
                    <a:lnTo>
                      <a:pt x="414" y="102"/>
                    </a:lnTo>
                    <a:lnTo>
                      <a:pt x="414" y="84"/>
                    </a:lnTo>
                    <a:lnTo>
                      <a:pt x="402" y="72"/>
                    </a:lnTo>
                    <a:lnTo>
                      <a:pt x="378" y="24"/>
                    </a:lnTo>
                    <a:lnTo>
                      <a:pt x="378" y="12"/>
                    </a:lnTo>
                    <a:lnTo>
                      <a:pt x="336" y="24"/>
                    </a:lnTo>
                    <a:lnTo>
                      <a:pt x="336" y="6"/>
                    </a:lnTo>
                    <a:lnTo>
                      <a:pt x="330" y="0"/>
                    </a:lnTo>
                    <a:lnTo>
                      <a:pt x="306" y="0"/>
                    </a:lnTo>
                    <a:lnTo>
                      <a:pt x="306" y="6"/>
                    </a:lnTo>
                    <a:lnTo>
                      <a:pt x="300" y="12"/>
                    </a:lnTo>
                    <a:lnTo>
                      <a:pt x="288" y="12"/>
                    </a:lnTo>
                    <a:lnTo>
                      <a:pt x="276" y="0"/>
                    </a:lnTo>
                    <a:lnTo>
                      <a:pt x="234" y="0"/>
                    </a:lnTo>
                    <a:lnTo>
                      <a:pt x="234" y="12"/>
                    </a:lnTo>
                    <a:lnTo>
                      <a:pt x="228" y="18"/>
                    </a:lnTo>
                    <a:lnTo>
                      <a:pt x="216" y="24"/>
                    </a:lnTo>
                    <a:lnTo>
                      <a:pt x="204" y="36"/>
                    </a:lnTo>
                    <a:lnTo>
                      <a:pt x="198" y="48"/>
                    </a:lnTo>
                    <a:lnTo>
                      <a:pt x="192" y="54"/>
                    </a:lnTo>
                    <a:lnTo>
                      <a:pt x="180" y="54"/>
                    </a:lnTo>
                    <a:lnTo>
                      <a:pt x="168" y="60"/>
                    </a:lnTo>
                    <a:lnTo>
                      <a:pt x="156" y="60"/>
                    </a:lnTo>
                    <a:lnTo>
                      <a:pt x="150" y="66"/>
                    </a:lnTo>
                    <a:lnTo>
                      <a:pt x="144" y="78"/>
                    </a:lnTo>
                    <a:lnTo>
                      <a:pt x="144" y="90"/>
                    </a:lnTo>
                    <a:lnTo>
                      <a:pt x="150" y="102"/>
                    </a:lnTo>
                    <a:lnTo>
                      <a:pt x="156" y="108"/>
                    </a:lnTo>
                    <a:lnTo>
                      <a:pt x="156" y="120"/>
                    </a:lnTo>
                    <a:lnTo>
                      <a:pt x="162" y="132"/>
                    </a:lnTo>
                    <a:lnTo>
                      <a:pt x="162" y="162"/>
                    </a:lnTo>
                    <a:lnTo>
                      <a:pt x="156" y="174"/>
                    </a:lnTo>
                    <a:lnTo>
                      <a:pt x="150" y="192"/>
                    </a:lnTo>
                    <a:lnTo>
                      <a:pt x="150" y="198"/>
                    </a:lnTo>
                    <a:lnTo>
                      <a:pt x="168" y="216"/>
                    </a:lnTo>
                    <a:lnTo>
                      <a:pt x="168" y="222"/>
                    </a:lnTo>
                    <a:lnTo>
                      <a:pt x="162" y="228"/>
                    </a:lnTo>
                    <a:lnTo>
                      <a:pt x="138" y="240"/>
                    </a:lnTo>
                    <a:lnTo>
                      <a:pt x="78" y="264"/>
                    </a:lnTo>
                    <a:lnTo>
                      <a:pt x="66" y="270"/>
                    </a:lnTo>
                    <a:lnTo>
                      <a:pt x="6" y="318"/>
                    </a:lnTo>
                    <a:lnTo>
                      <a:pt x="0" y="318"/>
                    </a:lnTo>
                    <a:lnTo>
                      <a:pt x="0" y="324"/>
                    </a:lnTo>
                    <a:lnTo>
                      <a:pt x="24" y="366"/>
                    </a:lnTo>
                    <a:lnTo>
                      <a:pt x="24" y="384"/>
                    </a:lnTo>
                    <a:lnTo>
                      <a:pt x="48" y="402"/>
                    </a:lnTo>
                    <a:lnTo>
                      <a:pt x="48" y="414"/>
                    </a:lnTo>
                    <a:lnTo>
                      <a:pt x="60" y="426"/>
                    </a:lnTo>
                    <a:lnTo>
                      <a:pt x="126" y="426"/>
                    </a:lnTo>
                    <a:lnTo>
                      <a:pt x="156" y="456"/>
                    </a:lnTo>
                    <a:lnTo>
                      <a:pt x="168" y="462"/>
                    </a:lnTo>
                    <a:lnTo>
                      <a:pt x="180" y="474"/>
                    </a:lnTo>
                    <a:lnTo>
                      <a:pt x="228" y="498"/>
                    </a:lnTo>
                    <a:lnTo>
                      <a:pt x="234" y="504"/>
                    </a:lnTo>
                    <a:lnTo>
                      <a:pt x="246" y="510"/>
                    </a:lnTo>
                    <a:lnTo>
                      <a:pt x="438" y="654"/>
                    </a:lnTo>
                    <a:lnTo>
                      <a:pt x="522" y="654"/>
                    </a:lnTo>
                    <a:lnTo>
                      <a:pt x="570" y="660"/>
                    </a:lnTo>
                    <a:lnTo>
                      <a:pt x="564" y="660"/>
                    </a:lnTo>
                    <a:lnTo>
                      <a:pt x="570" y="654"/>
                    </a:lnTo>
                    <a:lnTo>
                      <a:pt x="588" y="618"/>
                    </a:lnTo>
                    <a:lnTo>
                      <a:pt x="588" y="606"/>
                    </a:lnTo>
                    <a:lnTo>
                      <a:pt x="594" y="600"/>
                    </a:lnTo>
                    <a:lnTo>
                      <a:pt x="600" y="588"/>
                    </a:lnTo>
                    <a:lnTo>
                      <a:pt x="648" y="588"/>
                    </a:lnTo>
                    <a:lnTo>
                      <a:pt x="654" y="594"/>
                    </a:lnTo>
                    <a:lnTo>
                      <a:pt x="678" y="582"/>
                    </a:lnTo>
                    <a:lnTo>
                      <a:pt x="684" y="576"/>
                    </a:lnTo>
                    <a:lnTo>
                      <a:pt x="678" y="570"/>
                    </a:lnTo>
                    <a:lnTo>
                      <a:pt x="678" y="56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8" name="Iran" descr="© INSCALE GmbH, 18.06.2010"/>
              <p:cNvSpPr>
                <a:spLocks/>
              </p:cNvSpPr>
              <p:nvPr/>
            </p:nvSpPr>
            <p:spPr bwMode="auto">
              <a:xfrm>
                <a:off x="3407" y="1490"/>
                <a:ext cx="368" cy="302"/>
              </a:xfrm>
              <a:custGeom>
                <a:avLst/>
                <a:gdLst>
                  <a:gd name="T0" fmla="*/ 2147483647 w 1440"/>
                  <a:gd name="T1" fmla="*/ 2147483647 h 1182"/>
                  <a:gd name="T2" fmla="*/ 2147483647 w 1440"/>
                  <a:gd name="T3" fmla="*/ 2147483647 h 1182"/>
                  <a:gd name="T4" fmla="*/ 2147483647 w 1440"/>
                  <a:gd name="T5" fmla="*/ 2147483647 h 1182"/>
                  <a:gd name="T6" fmla="*/ 2147483647 w 1440"/>
                  <a:gd name="T7" fmla="*/ 2147483647 h 1182"/>
                  <a:gd name="T8" fmla="*/ 2147483647 w 1440"/>
                  <a:gd name="T9" fmla="*/ 2147483647 h 1182"/>
                  <a:gd name="T10" fmla="*/ 2147483647 w 1440"/>
                  <a:gd name="T11" fmla="*/ 2147483647 h 1182"/>
                  <a:gd name="T12" fmla="*/ 2147483647 w 1440"/>
                  <a:gd name="T13" fmla="*/ 2147483647 h 1182"/>
                  <a:gd name="T14" fmla="*/ 2147483647 w 1440"/>
                  <a:gd name="T15" fmla="*/ 2147483647 h 1182"/>
                  <a:gd name="T16" fmla="*/ 2147483647 w 1440"/>
                  <a:gd name="T17" fmla="*/ 2147483647 h 1182"/>
                  <a:gd name="T18" fmla="*/ 2147483647 w 1440"/>
                  <a:gd name="T19" fmla="*/ 2147483647 h 1182"/>
                  <a:gd name="T20" fmla="*/ 2147483647 w 1440"/>
                  <a:gd name="T21" fmla="*/ 2147483647 h 1182"/>
                  <a:gd name="T22" fmla="*/ 2147483647 w 1440"/>
                  <a:gd name="T23" fmla="*/ 2147483647 h 1182"/>
                  <a:gd name="T24" fmla="*/ 2147483647 w 1440"/>
                  <a:gd name="T25" fmla="*/ 2147483647 h 1182"/>
                  <a:gd name="T26" fmla="*/ 2147483647 w 1440"/>
                  <a:gd name="T27" fmla="*/ 2147483647 h 1182"/>
                  <a:gd name="T28" fmla="*/ 2147483647 w 1440"/>
                  <a:gd name="T29" fmla="*/ 2147483647 h 1182"/>
                  <a:gd name="T30" fmla="*/ 2147483647 w 1440"/>
                  <a:gd name="T31" fmla="*/ 2147483647 h 1182"/>
                  <a:gd name="T32" fmla="*/ 2147483647 w 1440"/>
                  <a:gd name="T33" fmla="*/ 2147483647 h 1182"/>
                  <a:gd name="T34" fmla="*/ 2147483647 w 1440"/>
                  <a:gd name="T35" fmla="*/ 2147483647 h 1182"/>
                  <a:gd name="T36" fmla="*/ 2147483647 w 1440"/>
                  <a:gd name="T37" fmla="*/ 2147483647 h 1182"/>
                  <a:gd name="T38" fmla="*/ 2147483647 w 1440"/>
                  <a:gd name="T39" fmla="*/ 2147483647 h 1182"/>
                  <a:gd name="T40" fmla="*/ 2147483647 w 1440"/>
                  <a:gd name="T41" fmla="*/ 2147483647 h 1182"/>
                  <a:gd name="T42" fmla="*/ 2147483647 w 1440"/>
                  <a:gd name="T43" fmla="*/ 2147483647 h 1182"/>
                  <a:gd name="T44" fmla="*/ 2147483647 w 1440"/>
                  <a:gd name="T45" fmla="*/ 2147483647 h 1182"/>
                  <a:gd name="T46" fmla="*/ 2147483647 w 1440"/>
                  <a:gd name="T47" fmla="*/ 2147483647 h 1182"/>
                  <a:gd name="T48" fmla="*/ 2147483647 w 1440"/>
                  <a:gd name="T49" fmla="*/ 2147483647 h 1182"/>
                  <a:gd name="T50" fmla="*/ 2147483647 w 1440"/>
                  <a:gd name="T51" fmla="*/ 2147483647 h 1182"/>
                  <a:gd name="T52" fmla="*/ 2147483647 w 1440"/>
                  <a:gd name="T53" fmla="*/ 2147483647 h 1182"/>
                  <a:gd name="T54" fmla="*/ 2147483647 w 1440"/>
                  <a:gd name="T55" fmla="*/ 2147483647 h 1182"/>
                  <a:gd name="T56" fmla="*/ 2147483647 w 1440"/>
                  <a:gd name="T57" fmla="*/ 2147483647 h 1182"/>
                  <a:gd name="T58" fmla="*/ 2147483647 w 1440"/>
                  <a:gd name="T59" fmla="*/ 2147483647 h 1182"/>
                  <a:gd name="T60" fmla="*/ 2147483647 w 1440"/>
                  <a:gd name="T61" fmla="*/ 0 h 1182"/>
                  <a:gd name="T62" fmla="*/ 2147483647 w 1440"/>
                  <a:gd name="T63" fmla="*/ 2147483647 h 1182"/>
                  <a:gd name="T64" fmla="*/ 2147483647 w 1440"/>
                  <a:gd name="T65" fmla="*/ 2147483647 h 1182"/>
                  <a:gd name="T66" fmla="*/ 2147483647 w 1440"/>
                  <a:gd name="T67" fmla="*/ 2147483647 h 1182"/>
                  <a:gd name="T68" fmla="*/ 2147483647 w 1440"/>
                  <a:gd name="T69" fmla="*/ 2147483647 h 1182"/>
                  <a:gd name="T70" fmla="*/ 2147483647 w 1440"/>
                  <a:gd name="T71" fmla="*/ 2147483647 h 1182"/>
                  <a:gd name="T72" fmla="*/ 2147483647 w 1440"/>
                  <a:gd name="T73" fmla="*/ 2147483647 h 1182"/>
                  <a:gd name="T74" fmla="*/ 2147483647 w 1440"/>
                  <a:gd name="T75" fmla="*/ 2147483647 h 1182"/>
                  <a:gd name="T76" fmla="*/ 2147483647 w 1440"/>
                  <a:gd name="T77" fmla="*/ 2147483647 h 1182"/>
                  <a:gd name="T78" fmla="*/ 2147483647 w 1440"/>
                  <a:gd name="T79" fmla="*/ 2147483647 h 1182"/>
                  <a:gd name="T80" fmla="*/ 2147483647 w 1440"/>
                  <a:gd name="T81" fmla="*/ 2147483647 h 1182"/>
                  <a:gd name="T82" fmla="*/ 2147483647 w 1440"/>
                  <a:gd name="T83" fmla="*/ 2147483647 h 1182"/>
                  <a:gd name="T84" fmla="*/ 2147483647 w 1440"/>
                  <a:gd name="T85" fmla="*/ 2147483647 h 1182"/>
                  <a:gd name="T86" fmla="*/ 2147483647 w 1440"/>
                  <a:gd name="T87" fmla="*/ 2147483647 h 1182"/>
                  <a:gd name="T88" fmla="*/ 2147483647 w 1440"/>
                  <a:gd name="T89" fmla="*/ 2147483647 h 1182"/>
                  <a:gd name="T90" fmla="*/ 2147483647 w 1440"/>
                  <a:gd name="T91" fmla="*/ 2147483647 h 1182"/>
                  <a:gd name="T92" fmla="*/ 2147483647 w 1440"/>
                  <a:gd name="T93" fmla="*/ 2147483647 h 1182"/>
                  <a:gd name="T94" fmla="*/ 2147483647 w 1440"/>
                  <a:gd name="T95" fmla="*/ 2147483647 h 1182"/>
                  <a:gd name="T96" fmla="*/ 2147483647 w 1440"/>
                  <a:gd name="T97" fmla="*/ 2147483647 h 1182"/>
                  <a:gd name="T98" fmla="*/ 2147483647 w 1440"/>
                  <a:gd name="T99" fmla="*/ 2147483647 h 1182"/>
                  <a:gd name="T100" fmla="*/ 2147483647 w 1440"/>
                  <a:gd name="T101" fmla="*/ 2147483647 h 1182"/>
                  <a:gd name="T102" fmla="*/ 2147483647 w 1440"/>
                  <a:gd name="T103" fmla="*/ 2147483647 h 1182"/>
                  <a:gd name="T104" fmla="*/ 2147483647 w 1440"/>
                  <a:gd name="T105" fmla="*/ 2147483647 h 1182"/>
                  <a:gd name="T106" fmla="*/ 2147483647 w 1440"/>
                  <a:gd name="T107" fmla="*/ 2147483647 h 1182"/>
                  <a:gd name="T108" fmla="*/ 2147483647 w 1440"/>
                  <a:gd name="T109" fmla="*/ 2147483647 h 1182"/>
                  <a:gd name="T110" fmla="*/ 2147483647 w 1440"/>
                  <a:gd name="T111" fmla="*/ 2147483647 h 118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440"/>
                  <a:gd name="T169" fmla="*/ 0 h 1182"/>
                  <a:gd name="T170" fmla="*/ 1440 w 1440"/>
                  <a:gd name="T171" fmla="*/ 1182 h 118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440" h="1182">
                    <a:moveTo>
                      <a:pt x="1338" y="1176"/>
                    </a:moveTo>
                    <a:lnTo>
                      <a:pt x="1338" y="1170"/>
                    </a:lnTo>
                    <a:lnTo>
                      <a:pt x="1332" y="1158"/>
                    </a:lnTo>
                    <a:lnTo>
                      <a:pt x="1332" y="1128"/>
                    </a:lnTo>
                    <a:lnTo>
                      <a:pt x="1344" y="1116"/>
                    </a:lnTo>
                    <a:lnTo>
                      <a:pt x="1344" y="1110"/>
                    </a:lnTo>
                    <a:lnTo>
                      <a:pt x="1350" y="1104"/>
                    </a:lnTo>
                    <a:lnTo>
                      <a:pt x="1356" y="1086"/>
                    </a:lnTo>
                    <a:lnTo>
                      <a:pt x="1368" y="1086"/>
                    </a:lnTo>
                    <a:lnTo>
                      <a:pt x="1374" y="1080"/>
                    </a:lnTo>
                    <a:lnTo>
                      <a:pt x="1374" y="1074"/>
                    </a:lnTo>
                    <a:lnTo>
                      <a:pt x="1380" y="1074"/>
                    </a:lnTo>
                    <a:lnTo>
                      <a:pt x="1380" y="1068"/>
                    </a:lnTo>
                    <a:lnTo>
                      <a:pt x="1386" y="1062"/>
                    </a:lnTo>
                    <a:lnTo>
                      <a:pt x="1398" y="1056"/>
                    </a:lnTo>
                    <a:lnTo>
                      <a:pt x="1428" y="1056"/>
                    </a:lnTo>
                    <a:lnTo>
                      <a:pt x="1428" y="1062"/>
                    </a:lnTo>
                    <a:lnTo>
                      <a:pt x="1434" y="1062"/>
                    </a:lnTo>
                    <a:lnTo>
                      <a:pt x="1440" y="1056"/>
                    </a:lnTo>
                    <a:lnTo>
                      <a:pt x="1440" y="1044"/>
                    </a:lnTo>
                    <a:lnTo>
                      <a:pt x="1434" y="1026"/>
                    </a:lnTo>
                    <a:lnTo>
                      <a:pt x="1428" y="1014"/>
                    </a:lnTo>
                    <a:lnTo>
                      <a:pt x="1422" y="1008"/>
                    </a:lnTo>
                    <a:lnTo>
                      <a:pt x="1404" y="1008"/>
                    </a:lnTo>
                    <a:lnTo>
                      <a:pt x="1404" y="996"/>
                    </a:lnTo>
                    <a:lnTo>
                      <a:pt x="1398" y="984"/>
                    </a:lnTo>
                    <a:lnTo>
                      <a:pt x="1398" y="960"/>
                    </a:lnTo>
                    <a:lnTo>
                      <a:pt x="1392" y="960"/>
                    </a:lnTo>
                    <a:lnTo>
                      <a:pt x="1398" y="930"/>
                    </a:lnTo>
                    <a:lnTo>
                      <a:pt x="1374" y="930"/>
                    </a:lnTo>
                    <a:lnTo>
                      <a:pt x="1362" y="912"/>
                    </a:lnTo>
                    <a:lnTo>
                      <a:pt x="1350" y="918"/>
                    </a:lnTo>
                    <a:lnTo>
                      <a:pt x="1332" y="918"/>
                    </a:lnTo>
                    <a:lnTo>
                      <a:pt x="1326" y="912"/>
                    </a:lnTo>
                    <a:lnTo>
                      <a:pt x="1314" y="894"/>
                    </a:lnTo>
                    <a:lnTo>
                      <a:pt x="1308" y="876"/>
                    </a:lnTo>
                    <a:lnTo>
                      <a:pt x="1296" y="864"/>
                    </a:lnTo>
                    <a:lnTo>
                      <a:pt x="1284" y="846"/>
                    </a:lnTo>
                    <a:lnTo>
                      <a:pt x="1278" y="840"/>
                    </a:lnTo>
                    <a:lnTo>
                      <a:pt x="1272" y="828"/>
                    </a:lnTo>
                    <a:lnTo>
                      <a:pt x="1248" y="804"/>
                    </a:lnTo>
                    <a:lnTo>
                      <a:pt x="1242" y="804"/>
                    </a:lnTo>
                    <a:lnTo>
                      <a:pt x="1242" y="792"/>
                    </a:lnTo>
                    <a:lnTo>
                      <a:pt x="1260" y="774"/>
                    </a:lnTo>
                    <a:lnTo>
                      <a:pt x="1266" y="762"/>
                    </a:lnTo>
                    <a:lnTo>
                      <a:pt x="1272" y="756"/>
                    </a:lnTo>
                    <a:lnTo>
                      <a:pt x="1296" y="708"/>
                    </a:lnTo>
                    <a:lnTo>
                      <a:pt x="1284" y="684"/>
                    </a:lnTo>
                    <a:lnTo>
                      <a:pt x="1278" y="678"/>
                    </a:lnTo>
                    <a:lnTo>
                      <a:pt x="1242" y="678"/>
                    </a:lnTo>
                    <a:lnTo>
                      <a:pt x="1230" y="672"/>
                    </a:lnTo>
                    <a:lnTo>
                      <a:pt x="1224" y="672"/>
                    </a:lnTo>
                    <a:lnTo>
                      <a:pt x="1218" y="666"/>
                    </a:lnTo>
                    <a:lnTo>
                      <a:pt x="1218" y="612"/>
                    </a:lnTo>
                    <a:lnTo>
                      <a:pt x="1212" y="606"/>
                    </a:lnTo>
                    <a:lnTo>
                      <a:pt x="1200" y="582"/>
                    </a:lnTo>
                    <a:lnTo>
                      <a:pt x="1188" y="564"/>
                    </a:lnTo>
                    <a:lnTo>
                      <a:pt x="1176" y="540"/>
                    </a:lnTo>
                    <a:lnTo>
                      <a:pt x="1182" y="528"/>
                    </a:lnTo>
                    <a:lnTo>
                      <a:pt x="1200" y="510"/>
                    </a:lnTo>
                    <a:lnTo>
                      <a:pt x="1200" y="504"/>
                    </a:lnTo>
                    <a:lnTo>
                      <a:pt x="1194" y="498"/>
                    </a:lnTo>
                    <a:lnTo>
                      <a:pt x="1170" y="498"/>
                    </a:lnTo>
                    <a:lnTo>
                      <a:pt x="1170" y="468"/>
                    </a:lnTo>
                    <a:lnTo>
                      <a:pt x="1158" y="456"/>
                    </a:lnTo>
                    <a:lnTo>
                      <a:pt x="1158" y="450"/>
                    </a:lnTo>
                    <a:lnTo>
                      <a:pt x="1164" y="444"/>
                    </a:lnTo>
                    <a:lnTo>
                      <a:pt x="1176" y="438"/>
                    </a:lnTo>
                    <a:lnTo>
                      <a:pt x="1182" y="432"/>
                    </a:lnTo>
                    <a:lnTo>
                      <a:pt x="1188" y="432"/>
                    </a:lnTo>
                    <a:lnTo>
                      <a:pt x="1176" y="414"/>
                    </a:lnTo>
                    <a:lnTo>
                      <a:pt x="1200" y="408"/>
                    </a:lnTo>
                    <a:lnTo>
                      <a:pt x="1200" y="402"/>
                    </a:lnTo>
                    <a:lnTo>
                      <a:pt x="1194" y="396"/>
                    </a:lnTo>
                    <a:lnTo>
                      <a:pt x="1194" y="372"/>
                    </a:lnTo>
                    <a:lnTo>
                      <a:pt x="1188" y="360"/>
                    </a:lnTo>
                    <a:lnTo>
                      <a:pt x="1188" y="354"/>
                    </a:lnTo>
                    <a:lnTo>
                      <a:pt x="1194" y="342"/>
                    </a:lnTo>
                    <a:lnTo>
                      <a:pt x="1200" y="336"/>
                    </a:lnTo>
                    <a:lnTo>
                      <a:pt x="1188" y="306"/>
                    </a:lnTo>
                    <a:lnTo>
                      <a:pt x="1194" y="282"/>
                    </a:lnTo>
                    <a:lnTo>
                      <a:pt x="1182" y="282"/>
                    </a:lnTo>
                    <a:lnTo>
                      <a:pt x="1182" y="246"/>
                    </a:lnTo>
                    <a:lnTo>
                      <a:pt x="1116" y="252"/>
                    </a:lnTo>
                    <a:lnTo>
                      <a:pt x="1110" y="246"/>
                    </a:lnTo>
                    <a:lnTo>
                      <a:pt x="1104" y="234"/>
                    </a:lnTo>
                    <a:lnTo>
                      <a:pt x="1092" y="228"/>
                    </a:lnTo>
                    <a:lnTo>
                      <a:pt x="1080" y="216"/>
                    </a:lnTo>
                    <a:lnTo>
                      <a:pt x="1068" y="216"/>
                    </a:lnTo>
                    <a:lnTo>
                      <a:pt x="1062" y="210"/>
                    </a:lnTo>
                    <a:lnTo>
                      <a:pt x="1056" y="210"/>
                    </a:lnTo>
                    <a:lnTo>
                      <a:pt x="1050" y="204"/>
                    </a:lnTo>
                    <a:lnTo>
                      <a:pt x="1044" y="192"/>
                    </a:lnTo>
                    <a:lnTo>
                      <a:pt x="1044" y="186"/>
                    </a:lnTo>
                    <a:lnTo>
                      <a:pt x="1038" y="180"/>
                    </a:lnTo>
                    <a:lnTo>
                      <a:pt x="1032" y="180"/>
                    </a:lnTo>
                    <a:lnTo>
                      <a:pt x="1020" y="174"/>
                    </a:lnTo>
                    <a:lnTo>
                      <a:pt x="1002" y="174"/>
                    </a:lnTo>
                    <a:lnTo>
                      <a:pt x="990" y="168"/>
                    </a:lnTo>
                    <a:lnTo>
                      <a:pt x="972" y="168"/>
                    </a:lnTo>
                    <a:lnTo>
                      <a:pt x="972" y="174"/>
                    </a:lnTo>
                    <a:lnTo>
                      <a:pt x="960" y="168"/>
                    </a:lnTo>
                    <a:lnTo>
                      <a:pt x="954" y="162"/>
                    </a:lnTo>
                    <a:lnTo>
                      <a:pt x="942" y="156"/>
                    </a:lnTo>
                    <a:lnTo>
                      <a:pt x="936" y="150"/>
                    </a:lnTo>
                    <a:lnTo>
                      <a:pt x="906" y="150"/>
                    </a:lnTo>
                    <a:lnTo>
                      <a:pt x="906" y="138"/>
                    </a:lnTo>
                    <a:lnTo>
                      <a:pt x="894" y="126"/>
                    </a:lnTo>
                    <a:lnTo>
                      <a:pt x="834" y="126"/>
                    </a:lnTo>
                    <a:lnTo>
                      <a:pt x="834" y="132"/>
                    </a:lnTo>
                    <a:lnTo>
                      <a:pt x="828" y="138"/>
                    </a:lnTo>
                    <a:lnTo>
                      <a:pt x="816" y="132"/>
                    </a:lnTo>
                    <a:lnTo>
                      <a:pt x="780" y="132"/>
                    </a:lnTo>
                    <a:lnTo>
                      <a:pt x="768" y="138"/>
                    </a:lnTo>
                    <a:lnTo>
                      <a:pt x="750" y="156"/>
                    </a:lnTo>
                    <a:lnTo>
                      <a:pt x="738" y="162"/>
                    </a:lnTo>
                    <a:lnTo>
                      <a:pt x="732" y="168"/>
                    </a:lnTo>
                    <a:lnTo>
                      <a:pt x="732" y="180"/>
                    </a:lnTo>
                    <a:lnTo>
                      <a:pt x="720" y="186"/>
                    </a:lnTo>
                    <a:lnTo>
                      <a:pt x="708" y="198"/>
                    </a:lnTo>
                    <a:lnTo>
                      <a:pt x="678" y="198"/>
                    </a:lnTo>
                    <a:lnTo>
                      <a:pt x="690" y="210"/>
                    </a:lnTo>
                    <a:lnTo>
                      <a:pt x="690" y="222"/>
                    </a:lnTo>
                    <a:lnTo>
                      <a:pt x="696" y="228"/>
                    </a:lnTo>
                    <a:lnTo>
                      <a:pt x="696" y="234"/>
                    </a:lnTo>
                    <a:lnTo>
                      <a:pt x="690" y="240"/>
                    </a:lnTo>
                    <a:lnTo>
                      <a:pt x="678" y="240"/>
                    </a:lnTo>
                    <a:lnTo>
                      <a:pt x="666" y="234"/>
                    </a:lnTo>
                    <a:lnTo>
                      <a:pt x="660" y="228"/>
                    </a:lnTo>
                    <a:lnTo>
                      <a:pt x="654" y="228"/>
                    </a:lnTo>
                    <a:lnTo>
                      <a:pt x="648" y="234"/>
                    </a:lnTo>
                    <a:lnTo>
                      <a:pt x="624" y="234"/>
                    </a:lnTo>
                    <a:lnTo>
                      <a:pt x="612" y="240"/>
                    </a:lnTo>
                    <a:lnTo>
                      <a:pt x="600" y="240"/>
                    </a:lnTo>
                    <a:lnTo>
                      <a:pt x="582" y="246"/>
                    </a:lnTo>
                    <a:lnTo>
                      <a:pt x="558" y="258"/>
                    </a:lnTo>
                    <a:lnTo>
                      <a:pt x="546" y="252"/>
                    </a:lnTo>
                    <a:lnTo>
                      <a:pt x="534" y="252"/>
                    </a:lnTo>
                    <a:lnTo>
                      <a:pt x="522" y="246"/>
                    </a:lnTo>
                    <a:lnTo>
                      <a:pt x="498" y="246"/>
                    </a:lnTo>
                    <a:lnTo>
                      <a:pt x="480" y="240"/>
                    </a:lnTo>
                    <a:lnTo>
                      <a:pt x="468" y="228"/>
                    </a:lnTo>
                    <a:lnTo>
                      <a:pt x="456" y="222"/>
                    </a:lnTo>
                    <a:lnTo>
                      <a:pt x="444" y="210"/>
                    </a:lnTo>
                    <a:lnTo>
                      <a:pt x="438" y="198"/>
                    </a:lnTo>
                    <a:lnTo>
                      <a:pt x="432" y="192"/>
                    </a:lnTo>
                    <a:lnTo>
                      <a:pt x="432" y="186"/>
                    </a:lnTo>
                    <a:lnTo>
                      <a:pt x="378" y="186"/>
                    </a:lnTo>
                    <a:lnTo>
                      <a:pt x="354" y="162"/>
                    </a:lnTo>
                    <a:lnTo>
                      <a:pt x="336" y="126"/>
                    </a:lnTo>
                    <a:lnTo>
                      <a:pt x="330" y="120"/>
                    </a:lnTo>
                    <a:lnTo>
                      <a:pt x="330" y="114"/>
                    </a:lnTo>
                    <a:lnTo>
                      <a:pt x="312" y="114"/>
                    </a:lnTo>
                    <a:lnTo>
                      <a:pt x="312" y="108"/>
                    </a:lnTo>
                    <a:lnTo>
                      <a:pt x="306" y="102"/>
                    </a:lnTo>
                    <a:lnTo>
                      <a:pt x="300" y="102"/>
                    </a:lnTo>
                    <a:lnTo>
                      <a:pt x="294" y="96"/>
                    </a:lnTo>
                    <a:lnTo>
                      <a:pt x="282" y="90"/>
                    </a:lnTo>
                    <a:lnTo>
                      <a:pt x="270" y="78"/>
                    </a:lnTo>
                    <a:lnTo>
                      <a:pt x="270" y="72"/>
                    </a:lnTo>
                    <a:lnTo>
                      <a:pt x="282" y="72"/>
                    </a:lnTo>
                    <a:lnTo>
                      <a:pt x="288" y="66"/>
                    </a:lnTo>
                    <a:lnTo>
                      <a:pt x="288" y="60"/>
                    </a:lnTo>
                    <a:lnTo>
                      <a:pt x="282" y="54"/>
                    </a:lnTo>
                    <a:lnTo>
                      <a:pt x="276" y="54"/>
                    </a:lnTo>
                    <a:lnTo>
                      <a:pt x="276" y="42"/>
                    </a:lnTo>
                    <a:lnTo>
                      <a:pt x="282" y="36"/>
                    </a:lnTo>
                    <a:lnTo>
                      <a:pt x="282" y="18"/>
                    </a:lnTo>
                    <a:lnTo>
                      <a:pt x="276" y="12"/>
                    </a:lnTo>
                    <a:lnTo>
                      <a:pt x="270" y="0"/>
                    </a:lnTo>
                    <a:lnTo>
                      <a:pt x="258" y="0"/>
                    </a:lnTo>
                    <a:lnTo>
                      <a:pt x="246" y="6"/>
                    </a:lnTo>
                    <a:lnTo>
                      <a:pt x="234" y="18"/>
                    </a:lnTo>
                    <a:lnTo>
                      <a:pt x="222" y="24"/>
                    </a:lnTo>
                    <a:lnTo>
                      <a:pt x="204" y="36"/>
                    </a:lnTo>
                    <a:lnTo>
                      <a:pt x="192" y="48"/>
                    </a:lnTo>
                    <a:lnTo>
                      <a:pt x="192" y="54"/>
                    </a:lnTo>
                    <a:lnTo>
                      <a:pt x="186" y="60"/>
                    </a:lnTo>
                    <a:lnTo>
                      <a:pt x="180" y="72"/>
                    </a:lnTo>
                    <a:lnTo>
                      <a:pt x="132" y="72"/>
                    </a:lnTo>
                    <a:lnTo>
                      <a:pt x="96" y="60"/>
                    </a:lnTo>
                    <a:lnTo>
                      <a:pt x="84" y="54"/>
                    </a:lnTo>
                    <a:lnTo>
                      <a:pt x="66" y="36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24" y="30"/>
                    </a:lnTo>
                    <a:lnTo>
                      <a:pt x="0" y="30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30" y="108"/>
                    </a:lnTo>
                    <a:lnTo>
                      <a:pt x="36" y="114"/>
                    </a:lnTo>
                    <a:lnTo>
                      <a:pt x="42" y="114"/>
                    </a:lnTo>
                    <a:lnTo>
                      <a:pt x="36" y="120"/>
                    </a:lnTo>
                    <a:lnTo>
                      <a:pt x="36" y="126"/>
                    </a:lnTo>
                    <a:lnTo>
                      <a:pt x="30" y="138"/>
                    </a:lnTo>
                    <a:lnTo>
                      <a:pt x="24" y="144"/>
                    </a:lnTo>
                    <a:lnTo>
                      <a:pt x="60" y="162"/>
                    </a:lnTo>
                    <a:lnTo>
                      <a:pt x="60" y="192"/>
                    </a:lnTo>
                    <a:lnTo>
                      <a:pt x="84" y="198"/>
                    </a:lnTo>
                    <a:lnTo>
                      <a:pt x="84" y="210"/>
                    </a:lnTo>
                    <a:lnTo>
                      <a:pt x="96" y="246"/>
                    </a:lnTo>
                    <a:lnTo>
                      <a:pt x="108" y="270"/>
                    </a:lnTo>
                    <a:lnTo>
                      <a:pt x="120" y="282"/>
                    </a:lnTo>
                    <a:lnTo>
                      <a:pt x="120" y="300"/>
                    </a:lnTo>
                    <a:lnTo>
                      <a:pt x="144" y="306"/>
                    </a:lnTo>
                    <a:lnTo>
                      <a:pt x="156" y="324"/>
                    </a:lnTo>
                    <a:lnTo>
                      <a:pt x="162" y="318"/>
                    </a:lnTo>
                    <a:lnTo>
                      <a:pt x="174" y="312"/>
                    </a:lnTo>
                    <a:lnTo>
                      <a:pt x="186" y="312"/>
                    </a:lnTo>
                    <a:lnTo>
                      <a:pt x="186" y="318"/>
                    </a:lnTo>
                    <a:lnTo>
                      <a:pt x="168" y="336"/>
                    </a:lnTo>
                    <a:lnTo>
                      <a:pt x="168" y="342"/>
                    </a:lnTo>
                    <a:lnTo>
                      <a:pt x="180" y="354"/>
                    </a:lnTo>
                    <a:lnTo>
                      <a:pt x="186" y="366"/>
                    </a:lnTo>
                    <a:lnTo>
                      <a:pt x="186" y="372"/>
                    </a:lnTo>
                    <a:lnTo>
                      <a:pt x="174" y="384"/>
                    </a:lnTo>
                    <a:lnTo>
                      <a:pt x="168" y="384"/>
                    </a:lnTo>
                    <a:lnTo>
                      <a:pt x="168" y="414"/>
                    </a:lnTo>
                    <a:lnTo>
                      <a:pt x="156" y="414"/>
                    </a:lnTo>
                    <a:lnTo>
                      <a:pt x="144" y="426"/>
                    </a:lnTo>
                    <a:lnTo>
                      <a:pt x="144" y="432"/>
                    </a:lnTo>
                    <a:lnTo>
                      <a:pt x="156" y="444"/>
                    </a:lnTo>
                    <a:lnTo>
                      <a:pt x="150" y="450"/>
                    </a:lnTo>
                    <a:lnTo>
                      <a:pt x="144" y="462"/>
                    </a:lnTo>
                    <a:lnTo>
                      <a:pt x="144" y="468"/>
                    </a:lnTo>
                    <a:lnTo>
                      <a:pt x="150" y="474"/>
                    </a:lnTo>
                    <a:lnTo>
                      <a:pt x="162" y="480"/>
                    </a:lnTo>
                    <a:lnTo>
                      <a:pt x="174" y="492"/>
                    </a:lnTo>
                    <a:lnTo>
                      <a:pt x="198" y="504"/>
                    </a:lnTo>
                    <a:lnTo>
                      <a:pt x="204" y="510"/>
                    </a:lnTo>
                    <a:lnTo>
                      <a:pt x="210" y="510"/>
                    </a:lnTo>
                    <a:lnTo>
                      <a:pt x="210" y="552"/>
                    </a:lnTo>
                    <a:lnTo>
                      <a:pt x="234" y="552"/>
                    </a:lnTo>
                    <a:lnTo>
                      <a:pt x="240" y="558"/>
                    </a:lnTo>
                    <a:lnTo>
                      <a:pt x="252" y="564"/>
                    </a:lnTo>
                    <a:lnTo>
                      <a:pt x="270" y="582"/>
                    </a:lnTo>
                    <a:lnTo>
                      <a:pt x="288" y="582"/>
                    </a:lnTo>
                    <a:lnTo>
                      <a:pt x="294" y="588"/>
                    </a:lnTo>
                    <a:lnTo>
                      <a:pt x="300" y="600"/>
                    </a:lnTo>
                    <a:lnTo>
                      <a:pt x="330" y="636"/>
                    </a:lnTo>
                    <a:lnTo>
                      <a:pt x="330" y="648"/>
                    </a:lnTo>
                    <a:lnTo>
                      <a:pt x="324" y="660"/>
                    </a:lnTo>
                    <a:lnTo>
                      <a:pt x="324" y="696"/>
                    </a:lnTo>
                    <a:lnTo>
                      <a:pt x="330" y="702"/>
                    </a:lnTo>
                    <a:lnTo>
                      <a:pt x="342" y="708"/>
                    </a:lnTo>
                    <a:lnTo>
                      <a:pt x="348" y="714"/>
                    </a:lnTo>
                    <a:lnTo>
                      <a:pt x="354" y="714"/>
                    </a:lnTo>
                    <a:lnTo>
                      <a:pt x="360" y="744"/>
                    </a:lnTo>
                    <a:lnTo>
                      <a:pt x="372" y="750"/>
                    </a:lnTo>
                    <a:lnTo>
                      <a:pt x="384" y="762"/>
                    </a:lnTo>
                    <a:lnTo>
                      <a:pt x="384" y="768"/>
                    </a:lnTo>
                    <a:lnTo>
                      <a:pt x="390" y="774"/>
                    </a:lnTo>
                    <a:lnTo>
                      <a:pt x="402" y="780"/>
                    </a:lnTo>
                    <a:lnTo>
                      <a:pt x="408" y="786"/>
                    </a:lnTo>
                    <a:lnTo>
                      <a:pt x="420" y="792"/>
                    </a:lnTo>
                    <a:lnTo>
                      <a:pt x="426" y="786"/>
                    </a:lnTo>
                    <a:lnTo>
                      <a:pt x="426" y="774"/>
                    </a:lnTo>
                    <a:lnTo>
                      <a:pt x="420" y="768"/>
                    </a:lnTo>
                    <a:lnTo>
                      <a:pt x="420" y="762"/>
                    </a:lnTo>
                    <a:lnTo>
                      <a:pt x="426" y="756"/>
                    </a:lnTo>
                    <a:lnTo>
                      <a:pt x="438" y="750"/>
                    </a:lnTo>
                    <a:lnTo>
                      <a:pt x="444" y="756"/>
                    </a:lnTo>
                    <a:lnTo>
                      <a:pt x="450" y="756"/>
                    </a:lnTo>
                    <a:lnTo>
                      <a:pt x="450" y="768"/>
                    </a:lnTo>
                    <a:lnTo>
                      <a:pt x="456" y="780"/>
                    </a:lnTo>
                    <a:lnTo>
                      <a:pt x="474" y="780"/>
                    </a:lnTo>
                    <a:lnTo>
                      <a:pt x="474" y="786"/>
                    </a:lnTo>
                    <a:lnTo>
                      <a:pt x="474" y="780"/>
                    </a:lnTo>
                    <a:lnTo>
                      <a:pt x="480" y="780"/>
                    </a:lnTo>
                    <a:lnTo>
                      <a:pt x="480" y="768"/>
                    </a:lnTo>
                    <a:lnTo>
                      <a:pt x="504" y="768"/>
                    </a:lnTo>
                    <a:lnTo>
                      <a:pt x="504" y="804"/>
                    </a:lnTo>
                    <a:lnTo>
                      <a:pt x="510" y="810"/>
                    </a:lnTo>
                    <a:lnTo>
                      <a:pt x="516" y="810"/>
                    </a:lnTo>
                    <a:lnTo>
                      <a:pt x="528" y="816"/>
                    </a:lnTo>
                    <a:lnTo>
                      <a:pt x="540" y="828"/>
                    </a:lnTo>
                    <a:lnTo>
                      <a:pt x="540" y="846"/>
                    </a:lnTo>
                    <a:lnTo>
                      <a:pt x="552" y="858"/>
                    </a:lnTo>
                    <a:lnTo>
                      <a:pt x="558" y="870"/>
                    </a:lnTo>
                    <a:lnTo>
                      <a:pt x="564" y="876"/>
                    </a:lnTo>
                    <a:lnTo>
                      <a:pt x="570" y="876"/>
                    </a:lnTo>
                    <a:lnTo>
                      <a:pt x="582" y="894"/>
                    </a:lnTo>
                    <a:lnTo>
                      <a:pt x="582" y="906"/>
                    </a:lnTo>
                    <a:lnTo>
                      <a:pt x="594" y="930"/>
                    </a:lnTo>
                    <a:lnTo>
                      <a:pt x="600" y="936"/>
                    </a:lnTo>
                    <a:lnTo>
                      <a:pt x="606" y="936"/>
                    </a:lnTo>
                    <a:lnTo>
                      <a:pt x="612" y="942"/>
                    </a:lnTo>
                    <a:lnTo>
                      <a:pt x="618" y="954"/>
                    </a:lnTo>
                    <a:lnTo>
                      <a:pt x="618" y="960"/>
                    </a:lnTo>
                    <a:lnTo>
                      <a:pt x="648" y="960"/>
                    </a:lnTo>
                    <a:lnTo>
                      <a:pt x="666" y="984"/>
                    </a:lnTo>
                    <a:lnTo>
                      <a:pt x="684" y="978"/>
                    </a:lnTo>
                    <a:lnTo>
                      <a:pt x="702" y="978"/>
                    </a:lnTo>
                    <a:lnTo>
                      <a:pt x="720" y="996"/>
                    </a:lnTo>
                    <a:lnTo>
                      <a:pt x="738" y="1008"/>
                    </a:lnTo>
                    <a:lnTo>
                      <a:pt x="756" y="1026"/>
                    </a:lnTo>
                    <a:lnTo>
                      <a:pt x="792" y="1050"/>
                    </a:lnTo>
                    <a:lnTo>
                      <a:pt x="810" y="1050"/>
                    </a:lnTo>
                    <a:lnTo>
                      <a:pt x="822" y="1056"/>
                    </a:lnTo>
                    <a:lnTo>
                      <a:pt x="834" y="1068"/>
                    </a:lnTo>
                    <a:lnTo>
                      <a:pt x="852" y="1068"/>
                    </a:lnTo>
                    <a:lnTo>
                      <a:pt x="876" y="1056"/>
                    </a:lnTo>
                    <a:lnTo>
                      <a:pt x="876" y="1050"/>
                    </a:lnTo>
                    <a:lnTo>
                      <a:pt x="900" y="1056"/>
                    </a:lnTo>
                    <a:lnTo>
                      <a:pt x="912" y="1032"/>
                    </a:lnTo>
                    <a:lnTo>
                      <a:pt x="930" y="1032"/>
                    </a:lnTo>
                    <a:lnTo>
                      <a:pt x="954" y="1008"/>
                    </a:lnTo>
                    <a:lnTo>
                      <a:pt x="966" y="1020"/>
                    </a:lnTo>
                    <a:lnTo>
                      <a:pt x="972" y="1014"/>
                    </a:lnTo>
                    <a:lnTo>
                      <a:pt x="984" y="1014"/>
                    </a:lnTo>
                    <a:lnTo>
                      <a:pt x="1002" y="1032"/>
                    </a:lnTo>
                    <a:lnTo>
                      <a:pt x="1014" y="1050"/>
                    </a:lnTo>
                    <a:lnTo>
                      <a:pt x="1020" y="1068"/>
                    </a:lnTo>
                    <a:lnTo>
                      <a:pt x="1032" y="1080"/>
                    </a:lnTo>
                    <a:lnTo>
                      <a:pt x="1032" y="1098"/>
                    </a:lnTo>
                    <a:lnTo>
                      <a:pt x="1038" y="1110"/>
                    </a:lnTo>
                    <a:lnTo>
                      <a:pt x="1044" y="1116"/>
                    </a:lnTo>
                    <a:lnTo>
                      <a:pt x="1056" y="1122"/>
                    </a:lnTo>
                    <a:lnTo>
                      <a:pt x="1080" y="1122"/>
                    </a:lnTo>
                    <a:lnTo>
                      <a:pt x="1080" y="1128"/>
                    </a:lnTo>
                    <a:lnTo>
                      <a:pt x="1086" y="1134"/>
                    </a:lnTo>
                    <a:lnTo>
                      <a:pt x="1098" y="1140"/>
                    </a:lnTo>
                    <a:lnTo>
                      <a:pt x="1164" y="1140"/>
                    </a:lnTo>
                    <a:lnTo>
                      <a:pt x="1176" y="1146"/>
                    </a:lnTo>
                    <a:lnTo>
                      <a:pt x="1200" y="1170"/>
                    </a:lnTo>
                    <a:lnTo>
                      <a:pt x="1212" y="1170"/>
                    </a:lnTo>
                    <a:lnTo>
                      <a:pt x="1224" y="1164"/>
                    </a:lnTo>
                    <a:lnTo>
                      <a:pt x="1230" y="1164"/>
                    </a:lnTo>
                    <a:lnTo>
                      <a:pt x="1242" y="1158"/>
                    </a:lnTo>
                    <a:lnTo>
                      <a:pt x="1248" y="1158"/>
                    </a:lnTo>
                    <a:lnTo>
                      <a:pt x="1254" y="1164"/>
                    </a:lnTo>
                    <a:lnTo>
                      <a:pt x="1278" y="1176"/>
                    </a:lnTo>
                    <a:lnTo>
                      <a:pt x="1296" y="1182"/>
                    </a:lnTo>
                    <a:lnTo>
                      <a:pt x="1326" y="1182"/>
                    </a:lnTo>
                    <a:lnTo>
                      <a:pt x="1338" y="1176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79" name="India" descr="© INSCALE GmbH, 18.06.2010"/>
              <p:cNvSpPr>
                <a:spLocks noEditPoints="1"/>
              </p:cNvSpPr>
              <p:nvPr/>
            </p:nvSpPr>
            <p:spPr bwMode="auto">
              <a:xfrm>
                <a:off x="3872" y="1568"/>
                <a:ext cx="500" cy="603"/>
              </a:xfrm>
              <a:custGeom>
                <a:avLst/>
                <a:gdLst>
                  <a:gd name="T0" fmla="*/ 2147483647 w 1956"/>
                  <a:gd name="T1" fmla="*/ 2147483647 h 2358"/>
                  <a:gd name="T2" fmla="*/ 2147483647 w 1956"/>
                  <a:gd name="T3" fmla="*/ 2147483647 h 2358"/>
                  <a:gd name="T4" fmla="*/ 2147483647 w 1956"/>
                  <a:gd name="T5" fmla="*/ 2147483647 h 2358"/>
                  <a:gd name="T6" fmla="*/ 2147483647 w 1956"/>
                  <a:gd name="T7" fmla="*/ 2147483647 h 2358"/>
                  <a:gd name="T8" fmla="*/ 2147483647 w 1956"/>
                  <a:gd name="T9" fmla="*/ 2147483647 h 2358"/>
                  <a:gd name="T10" fmla="*/ 2147483647 w 1956"/>
                  <a:gd name="T11" fmla="*/ 2147483647 h 2358"/>
                  <a:gd name="T12" fmla="*/ 2147483647 w 1956"/>
                  <a:gd name="T13" fmla="*/ 2147483647 h 2358"/>
                  <a:gd name="T14" fmla="*/ 2147483647 w 1956"/>
                  <a:gd name="T15" fmla="*/ 2147483647 h 2358"/>
                  <a:gd name="T16" fmla="*/ 2147483647 w 1956"/>
                  <a:gd name="T17" fmla="*/ 2147483647 h 2358"/>
                  <a:gd name="T18" fmla="*/ 2147483647 w 1956"/>
                  <a:gd name="T19" fmla="*/ 2147483647 h 2358"/>
                  <a:gd name="T20" fmla="*/ 2147483647 w 1956"/>
                  <a:gd name="T21" fmla="*/ 2147483647 h 2358"/>
                  <a:gd name="T22" fmla="*/ 2147483647 w 1956"/>
                  <a:gd name="T23" fmla="*/ 2147483647 h 2358"/>
                  <a:gd name="T24" fmla="*/ 2147483647 w 1956"/>
                  <a:gd name="T25" fmla="*/ 2147483647 h 2358"/>
                  <a:gd name="T26" fmla="*/ 2147483647 w 1956"/>
                  <a:gd name="T27" fmla="*/ 2147483647 h 2358"/>
                  <a:gd name="T28" fmla="*/ 2147483647 w 1956"/>
                  <a:gd name="T29" fmla="*/ 2147483647 h 2358"/>
                  <a:gd name="T30" fmla="*/ 2147483647 w 1956"/>
                  <a:gd name="T31" fmla="*/ 2147483647 h 2358"/>
                  <a:gd name="T32" fmla="*/ 2147483647 w 1956"/>
                  <a:gd name="T33" fmla="*/ 2147483647 h 2358"/>
                  <a:gd name="T34" fmla="*/ 2147483647 w 1956"/>
                  <a:gd name="T35" fmla="*/ 2147483647 h 2358"/>
                  <a:gd name="T36" fmla="*/ 2147483647 w 1956"/>
                  <a:gd name="T37" fmla="*/ 2147483647 h 2358"/>
                  <a:gd name="T38" fmla="*/ 2147483647 w 1956"/>
                  <a:gd name="T39" fmla="*/ 2147483647 h 2358"/>
                  <a:gd name="T40" fmla="*/ 2147483647 w 1956"/>
                  <a:gd name="T41" fmla="*/ 2147483647 h 2358"/>
                  <a:gd name="T42" fmla="*/ 2147483647 w 1956"/>
                  <a:gd name="T43" fmla="*/ 2147483647 h 2358"/>
                  <a:gd name="T44" fmla="*/ 2147483647 w 1956"/>
                  <a:gd name="T45" fmla="*/ 2147483647 h 2358"/>
                  <a:gd name="T46" fmla="*/ 2147483647 w 1956"/>
                  <a:gd name="T47" fmla="*/ 2147483647 h 2358"/>
                  <a:gd name="T48" fmla="*/ 2147483647 w 1956"/>
                  <a:gd name="T49" fmla="*/ 2147483647 h 2358"/>
                  <a:gd name="T50" fmla="*/ 2147483647 w 1956"/>
                  <a:gd name="T51" fmla="*/ 2147483647 h 2358"/>
                  <a:gd name="T52" fmla="*/ 2147483647 w 1956"/>
                  <a:gd name="T53" fmla="*/ 2147483647 h 2358"/>
                  <a:gd name="T54" fmla="*/ 2147483647 w 1956"/>
                  <a:gd name="T55" fmla="*/ 2147483647 h 2358"/>
                  <a:gd name="T56" fmla="*/ 2147483647 w 1956"/>
                  <a:gd name="T57" fmla="*/ 2147483647 h 2358"/>
                  <a:gd name="T58" fmla="*/ 2147483647 w 1956"/>
                  <a:gd name="T59" fmla="*/ 2147483647 h 2358"/>
                  <a:gd name="T60" fmla="*/ 2147483647 w 1956"/>
                  <a:gd name="T61" fmla="*/ 2147483647 h 2358"/>
                  <a:gd name="T62" fmla="*/ 2147483647 w 1956"/>
                  <a:gd name="T63" fmla="*/ 2147483647 h 2358"/>
                  <a:gd name="T64" fmla="*/ 2147483647 w 1956"/>
                  <a:gd name="T65" fmla="*/ 2147483647 h 2358"/>
                  <a:gd name="T66" fmla="*/ 2147483647 w 1956"/>
                  <a:gd name="T67" fmla="*/ 2147483647 h 2358"/>
                  <a:gd name="T68" fmla="*/ 2147483647 w 1956"/>
                  <a:gd name="T69" fmla="*/ 2147483647 h 2358"/>
                  <a:gd name="T70" fmla="*/ 2147483647 w 1956"/>
                  <a:gd name="T71" fmla="*/ 2147483647 h 2358"/>
                  <a:gd name="T72" fmla="*/ 2147483647 w 1956"/>
                  <a:gd name="T73" fmla="*/ 2147483647 h 2358"/>
                  <a:gd name="T74" fmla="*/ 2147483647 w 1956"/>
                  <a:gd name="T75" fmla="*/ 2147483647 h 2358"/>
                  <a:gd name="T76" fmla="*/ 2147483647 w 1956"/>
                  <a:gd name="T77" fmla="*/ 2147483647 h 2358"/>
                  <a:gd name="T78" fmla="*/ 2147483647 w 1956"/>
                  <a:gd name="T79" fmla="*/ 2147483647 h 2358"/>
                  <a:gd name="T80" fmla="*/ 2147483647 w 1956"/>
                  <a:gd name="T81" fmla="*/ 2147483647 h 2358"/>
                  <a:gd name="T82" fmla="*/ 2147483647 w 1956"/>
                  <a:gd name="T83" fmla="*/ 2147483647 h 2358"/>
                  <a:gd name="T84" fmla="*/ 2147483647 w 1956"/>
                  <a:gd name="T85" fmla="*/ 2147483647 h 2358"/>
                  <a:gd name="T86" fmla="*/ 2147483647 w 1956"/>
                  <a:gd name="T87" fmla="*/ 2147483647 h 2358"/>
                  <a:gd name="T88" fmla="*/ 2147483647 w 1956"/>
                  <a:gd name="T89" fmla="*/ 2147483647 h 2358"/>
                  <a:gd name="T90" fmla="*/ 2147483647 w 1956"/>
                  <a:gd name="T91" fmla="*/ 2147483647 h 2358"/>
                  <a:gd name="T92" fmla="*/ 2147483647 w 1956"/>
                  <a:gd name="T93" fmla="*/ 2147483647 h 2358"/>
                  <a:gd name="T94" fmla="*/ 2147483647 w 1956"/>
                  <a:gd name="T95" fmla="*/ 2147483647 h 2358"/>
                  <a:gd name="T96" fmla="*/ 2147483647 w 1956"/>
                  <a:gd name="T97" fmla="*/ 2147483647 h 2358"/>
                  <a:gd name="T98" fmla="*/ 2147483647 w 1956"/>
                  <a:gd name="T99" fmla="*/ 2147483647 h 2358"/>
                  <a:gd name="T100" fmla="*/ 2147483647 w 1956"/>
                  <a:gd name="T101" fmla="*/ 2147483647 h 2358"/>
                  <a:gd name="T102" fmla="*/ 2147483647 w 1956"/>
                  <a:gd name="T103" fmla="*/ 2147483647 h 2358"/>
                  <a:gd name="T104" fmla="*/ 2147483647 w 1956"/>
                  <a:gd name="T105" fmla="*/ 2147483647 h 2358"/>
                  <a:gd name="T106" fmla="*/ 2147483647 w 1956"/>
                  <a:gd name="T107" fmla="*/ 2147483647 h 2358"/>
                  <a:gd name="T108" fmla="*/ 2147483647 w 1956"/>
                  <a:gd name="T109" fmla="*/ 2147483647 h 2358"/>
                  <a:gd name="T110" fmla="*/ 2147483647 w 1956"/>
                  <a:gd name="T111" fmla="*/ 2147483647 h 2358"/>
                  <a:gd name="T112" fmla="*/ 2147483647 w 1956"/>
                  <a:gd name="T113" fmla="*/ 2147483647 h 2358"/>
                  <a:gd name="T114" fmla="*/ 2147483647 w 1956"/>
                  <a:gd name="T115" fmla="*/ 2147483647 h 2358"/>
                  <a:gd name="T116" fmla="*/ 2147483647 w 1956"/>
                  <a:gd name="T117" fmla="*/ 2147483647 h 2358"/>
                  <a:gd name="T118" fmla="*/ 2147483647 w 1956"/>
                  <a:gd name="T119" fmla="*/ 2147483647 h 235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956"/>
                  <a:gd name="T181" fmla="*/ 0 h 2358"/>
                  <a:gd name="T182" fmla="*/ 1956 w 1956"/>
                  <a:gd name="T183" fmla="*/ 2358 h 235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956" h="2358">
                    <a:moveTo>
                      <a:pt x="1806" y="1788"/>
                    </a:moveTo>
                    <a:lnTo>
                      <a:pt x="1794" y="1800"/>
                    </a:lnTo>
                    <a:lnTo>
                      <a:pt x="1782" y="1824"/>
                    </a:lnTo>
                    <a:lnTo>
                      <a:pt x="1782" y="1884"/>
                    </a:lnTo>
                    <a:lnTo>
                      <a:pt x="1788" y="1980"/>
                    </a:lnTo>
                    <a:lnTo>
                      <a:pt x="1800" y="1950"/>
                    </a:lnTo>
                    <a:lnTo>
                      <a:pt x="1800" y="1848"/>
                    </a:lnTo>
                    <a:lnTo>
                      <a:pt x="1806" y="1836"/>
                    </a:lnTo>
                    <a:lnTo>
                      <a:pt x="1806" y="1830"/>
                    </a:lnTo>
                    <a:lnTo>
                      <a:pt x="1812" y="1818"/>
                    </a:lnTo>
                    <a:lnTo>
                      <a:pt x="1812" y="1806"/>
                    </a:lnTo>
                    <a:lnTo>
                      <a:pt x="1818" y="1800"/>
                    </a:lnTo>
                    <a:lnTo>
                      <a:pt x="1812" y="1788"/>
                    </a:lnTo>
                    <a:lnTo>
                      <a:pt x="1806" y="1788"/>
                    </a:lnTo>
                    <a:close/>
                    <a:moveTo>
                      <a:pt x="1794" y="2028"/>
                    </a:moveTo>
                    <a:lnTo>
                      <a:pt x="1788" y="2028"/>
                    </a:lnTo>
                    <a:lnTo>
                      <a:pt x="1782" y="2040"/>
                    </a:lnTo>
                    <a:lnTo>
                      <a:pt x="1782" y="2046"/>
                    </a:lnTo>
                    <a:lnTo>
                      <a:pt x="1788" y="2058"/>
                    </a:lnTo>
                    <a:lnTo>
                      <a:pt x="1788" y="2064"/>
                    </a:lnTo>
                    <a:lnTo>
                      <a:pt x="1794" y="2076"/>
                    </a:lnTo>
                    <a:lnTo>
                      <a:pt x="1800" y="2064"/>
                    </a:lnTo>
                    <a:lnTo>
                      <a:pt x="1800" y="2028"/>
                    </a:lnTo>
                    <a:lnTo>
                      <a:pt x="1794" y="2028"/>
                    </a:lnTo>
                    <a:close/>
                    <a:moveTo>
                      <a:pt x="1890" y="2310"/>
                    </a:moveTo>
                    <a:lnTo>
                      <a:pt x="1884" y="2316"/>
                    </a:lnTo>
                    <a:lnTo>
                      <a:pt x="1884" y="2334"/>
                    </a:lnTo>
                    <a:lnTo>
                      <a:pt x="1890" y="2346"/>
                    </a:lnTo>
                    <a:lnTo>
                      <a:pt x="1896" y="2352"/>
                    </a:lnTo>
                    <a:lnTo>
                      <a:pt x="1908" y="2358"/>
                    </a:lnTo>
                    <a:lnTo>
                      <a:pt x="1908" y="2346"/>
                    </a:lnTo>
                    <a:lnTo>
                      <a:pt x="1902" y="2334"/>
                    </a:lnTo>
                    <a:lnTo>
                      <a:pt x="1902" y="2322"/>
                    </a:lnTo>
                    <a:lnTo>
                      <a:pt x="1896" y="2310"/>
                    </a:lnTo>
                    <a:lnTo>
                      <a:pt x="1890" y="2310"/>
                    </a:lnTo>
                    <a:close/>
                    <a:moveTo>
                      <a:pt x="1920" y="672"/>
                    </a:moveTo>
                    <a:lnTo>
                      <a:pt x="1932" y="660"/>
                    </a:lnTo>
                    <a:lnTo>
                      <a:pt x="1944" y="654"/>
                    </a:lnTo>
                    <a:lnTo>
                      <a:pt x="1950" y="648"/>
                    </a:lnTo>
                    <a:lnTo>
                      <a:pt x="1956" y="648"/>
                    </a:lnTo>
                    <a:lnTo>
                      <a:pt x="1956" y="618"/>
                    </a:lnTo>
                    <a:lnTo>
                      <a:pt x="1950" y="618"/>
                    </a:lnTo>
                    <a:lnTo>
                      <a:pt x="1944" y="612"/>
                    </a:lnTo>
                    <a:lnTo>
                      <a:pt x="1878" y="612"/>
                    </a:lnTo>
                    <a:lnTo>
                      <a:pt x="1878" y="606"/>
                    </a:lnTo>
                    <a:lnTo>
                      <a:pt x="1890" y="594"/>
                    </a:lnTo>
                    <a:lnTo>
                      <a:pt x="1896" y="594"/>
                    </a:lnTo>
                    <a:lnTo>
                      <a:pt x="1878" y="564"/>
                    </a:lnTo>
                    <a:lnTo>
                      <a:pt x="1848" y="564"/>
                    </a:lnTo>
                    <a:lnTo>
                      <a:pt x="1842" y="558"/>
                    </a:lnTo>
                    <a:lnTo>
                      <a:pt x="1848" y="558"/>
                    </a:lnTo>
                    <a:lnTo>
                      <a:pt x="1860" y="546"/>
                    </a:lnTo>
                    <a:lnTo>
                      <a:pt x="1854" y="540"/>
                    </a:lnTo>
                    <a:lnTo>
                      <a:pt x="1818" y="522"/>
                    </a:lnTo>
                    <a:lnTo>
                      <a:pt x="1806" y="534"/>
                    </a:lnTo>
                    <a:lnTo>
                      <a:pt x="1806" y="558"/>
                    </a:lnTo>
                    <a:lnTo>
                      <a:pt x="1788" y="558"/>
                    </a:lnTo>
                    <a:lnTo>
                      <a:pt x="1770" y="546"/>
                    </a:lnTo>
                    <a:lnTo>
                      <a:pt x="1758" y="540"/>
                    </a:lnTo>
                    <a:lnTo>
                      <a:pt x="1740" y="540"/>
                    </a:lnTo>
                    <a:lnTo>
                      <a:pt x="1728" y="552"/>
                    </a:lnTo>
                    <a:lnTo>
                      <a:pt x="1716" y="558"/>
                    </a:lnTo>
                    <a:lnTo>
                      <a:pt x="1692" y="582"/>
                    </a:lnTo>
                    <a:lnTo>
                      <a:pt x="1656" y="582"/>
                    </a:lnTo>
                    <a:lnTo>
                      <a:pt x="1656" y="588"/>
                    </a:lnTo>
                    <a:lnTo>
                      <a:pt x="1662" y="594"/>
                    </a:lnTo>
                    <a:lnTo>
                      <a:pt x="1662" y="618"/>
                    </a:lnTo>
                    <a:lnTo>
                      <a:pt x="1656" y="624"/>
                    </a:lnTo>
                    <a:lnTo>
                      <a:pt x="1626" y="624"/>
                    </a:lnTo>
                    <a:lnTo>
                      <a:pt x="1632" y="636"/>
                    </a:lnTo>
                    <a:lnTo>
                      <a:pt x="1632" y="654"/>
                    </a:lnTo>
                    <a:lnTo>
                      <a:pt x="1620" y="666"/>
                    </a:lnTo>
                    <a:lnTo>
                      <a:pt x="1566" y="666"/>
                    </a:lnTo>
                    <a:lnTo>
                      <a:pt x="1566" y="684"/>
                    </a:lnTo>
                    <a:lnTo>
                      <a:pt x="1572" y="690"/>
                    </a:lnTo>
                    <a:lnTo>
                      <a:pt x="1596" y="690"/>
                    </a:lnTo>
                    <a:lnTo>
                      <a:pt x="1596" y="714"/>
                    </a:lnTo>
                    <a:lnTo>
                      <a:pt x="1608" y="726"/>
                    </a:lnTo>
                    <a:lnTo>
                      <a:pt x="1608" y="732"/>
                    </a:lnTo>
                    <a:lnTo>
                      <a:pt x="1584" y="744"/>
                    </a:lnTo>
                    <a:lnTo>
                      <a:pt x="1572" y="744"/>
                    </a:lnTo>
                    <a:lnTo>
                      <a:pt x="1566" y="738"/>
                    </a:lnTo>
                    <a:lnTo>
                      <a:pt x="1554" y="738"/>
                    </a:lnTo>
                    <a:lnTo>
                      <a:pt x="1542" y="744"/>
                    </a:lnTo>
                    <a:lnTo>
                      <a:pt x="1512" y="744"/>
                    </a:lnTo>
                    <a:lnTo>
                      <a:pt x="1500" y="738"/>
                    </a:lnTo>
                    <a:lnTo>
                      <a:pt x="1482" y="738"/>
                    </a:lnTo>
                    <a:lnTo>
                      <a:pt x="1476" y="744"/>
                    </a:lnTo>
                    <a:lnTo>
                      <a:pt x="1464" y="750"/>
                    </a:lnTo>
                    <a:lnTo>
                      <a:pt x="1440" y="750"/>
                    </a:lnTo>
                    <a:lnTo>
                      <a:pt x="1428" y="738"/>
                    </a:lnTo>
                    <a:lnTo>
                      <a:pt x="1428" y="732"/>
                    </a:lnTo>
                    <a:lnTo>
                      <a:pt x="1428" y="738"/>
                    </a:lnTo>
                    <a:lnTo>
                      <a:pt x="1416" y="738"/>
                    </a:lnTo>
                    <a:lnTo>
                      <a:pt x="1392" y="726"/>
                    </a:lnTo>
                    <a:lnTo>
                      <a:pt x="1374" y="708"/>
                    </a:lnTo>
                    <a:lnTo>
                      <a:pt x="1374" y="696"/>
                    </a:lnTo>
                    <a:lnTo>
                      <a:pt x="1380" y="696"/>
                    </a:lnTo>
                    <a:lnTo>
                      <a:pt x="1374" y="696"/>
                    </a:lnTo>
                    <a:lnTo>
                      <a:pt x="1368" y="690"/>
                    </a:lnTo>
                    <a:lnTo>
                      <a:pt x="1368" y="642"/>
                    </a:lnTo>
                    <a:lnTo>
                      <a:pt x="1362" y="636"/>
                    </a:lnTo>
                    <a:lnTo>
                      <a:pt x="1350" y="630"/>
                    </a:lnTo>
                    <a:lnTo>
                      <a:pt x="1338" y="630"/>
                    </a:lnTo>
                    <a:lnTo>
                      <a:pt x="1326" y="642"/>
                    </a:lnTo>
                    <a:lnTo>
                      <a:pt x="1314" y="648"/>
                    </a:lnTo>
                    <a:lnTo>
                      <a:pt x="1326" y="666"/>
                    </a:lnTo>
                    <a:lnTo>
                      <a:pt x="1326" y="714"/>
                    </a:lnTo>
                    <a:lnTo>
                      <a:pt x="1338" y="738"/>
                    </a:lnTo>
                    <a:lnTo>
                      <a:pt x="1338" y="774"/>
                    </a:lnTo>
                    <a:lnTo>
                      <a:pt x="1272" y="774"/>
                    </a:lnTo>
                    <a:lnTo>
                      <a:pt x="1272" y="762"/>
                    </a:lnTo>
                    <a:lnTo>
                      <a:pt x="1266" y="756"/>
                    </a:lnTo>
                    <a:lnTo>
                      <a:pt x="1260" y="756"/>
                    </a:lnTo>
                    <a:lnTo>
                      <a:pt x="1248" y="762"/>
                    </a:lnTo>
                    <a:lnTo>
                      <a:pt x="1242" y="774"/>
                    </a:lnTo>
                    <a:lnTo>
                      <a:pt x="1236" y="762"/>
                    </a:lnTo>
                    <a:lnTo>
                      <a:pt x="1224" y="756"/>
                    </a:lnTo>
                    <a:lnTo>
                      <a:pt x="1206" y="750"/>
                    </a:lnTo>
                    <a:lnTo>
                      <a:pt x="1188" y="750"/>
                    </a:lnTo>
                    <a:lnTo>
                      <a:pt x="1182" y="756"/>
                    </a:lnTo>
                    <a:lnTo>
                      <a:pt x="1152" y="738"/>
                    </a:lnTo>
                    <a:lnTo>
                      <a:pt x="1134" y="750"/>
                    </a:lnTo>
                    <a:lnTo>
                      <a:pt x="1080" y="696"/>
                    </a:lnTo>
                    <a:lnTo>
                      <a:pt x="1056" y="696"/>
                    </a:lnTo>
                    <a:lnTo>
                      <a:pt x="1056" y="690"/>
                    </a:lnTo>
                    <a:lnTo>
                      <a:pt x="1044" y="678"/>
                    </a:lnTo>
                    <a:lnTo>
                      <a:pt x="1038" y="678"/>
                    </a:lnTo>
                    <a:lnTo>
                      <a:pt x="1032" y="684"/>
                    </a:lnTo>
                    <a:lnTo>
                      <a:pt x="1032" y="702"/>
                    </a:lnTo>
                    <a:lnTo>
                      <a:pt x="1032" y="696"/>
                    </a:lnTo>
                    <a:lnTo>
                      <a:pt x="1026" y="690"/>
                    </a:lnTo>
                    <a:lnTo>
                      <a:pt x="1008" y="690"/>
                    </a:lnTo>
                    <a:lnTo>
                      <a:pt x="996" y="702"/>
                    </a:lnTo>
                    <a:lnTo>
                      <a:pt x="990" y="690"/>
                    </a:lnTo>
                    <a:lnTo>
                      <a:pt x="984" y="684"/>
                    </a:lnTo>
                    <a:lnTo>
                      <a:pt x="960" y="684"/>
                    </a:lnTo>
                    <a:lnTo>
                      <a:pt x="954" y="678"/>
                    </a:lnTo>
                    <a:lnTo>
                      <a:pt x="954" y="666"/>
                    </a:lnTo>
                    <a:lnTo>
                      <a:pt x="942" y="666"/>
                    </a:lnTo>
                    <a:lnTo>
                      <a:pt x="936" y="672"/>
                    </a:lnTo>
                    <a:lnTo>
                      <a:pt x="918" y="672"/>
                    </a:lnTo>
                    <a:lnTo>
                      <a:pt x="912" y="666"/>
                    </a:lnTo>
                    <a:lnTo>
                      <a:pt x="906" y="654"/>
                    </a:lnTo>
                    <a:lnTo>
                      <a:pt x="900" y="648"/>
                    </a:lnTo>
                    <a:lnTo>
                      <a:pt x="888" y="648"/>
                    </a:lnTo>
                    <a:lnTo>
                      <a:pt x="846" y="630"/>
                    </a:lnTo>
                    <a:lnTo>
                      <a:pt x="834" y="612"/>
                    </a:lnTo>
                    <a:lnTo>
                      <a:pt x="810" y="612"/>
                    </a:lnTo>
                    <a:lnTo>
                      <a:pt x="792" y="588"/>
                    </a:lnTo>
                    <a:lnTo>
                      <a:pt x="780" y="594"/>
                    </a:lnTo>
                    <a:lnTo>
                      <a:pt x="750" y="564"/>
                    </a:lnTo>
                    <a:lnTo>
                      <a:pt x="750" y="552"/>
                    </a:lnTo>
                    <a:lnTo>
                      <a:pt x="762" y="540"/>
                    </a:lnTo>
                    <a:lnTo>
                      <a:pt x="768" y="540"/>
                    </a:lnTo>
                    <a:lnTo>
                      <a:pt x="756" y="528"/>
                    </a:lnTo>
                    <a:lnTo>
                      <a:pt x="756" y="522"/>
                    </a:lnTo>
                    <a:lnTo>
                      <a:pt x="762" y="516"/>
                    </a:lnTo>
                    <a:lnTo>
                      <a:pt x="756" y="504"/>
                    </a:lnTo>
                    <a:lnTo>
                      <a:pt x="780" y="480"/>
                    </a:lnTo>
                    <a:lnTo>
                      <a:pt x="786" y="456"/>
                    </a:lnTo>
                    <a:lnTo>
                      <a:pt x="762" y="438"/>
                    </a:lnTo>
                    <a:lnTo>
                      <a:pt x="750" y="438"/>
                    </a:lnTo>
                    <a:lnTo>
                      <a:pt x="738" y="432"/>
                    </a:lnTo>
                    <a:lnTo>
                      <a:pt x="738" y="414"/>
                    </a:lnTo>
                    <a:lnTo>
                      <a:pt x="720" y="420"/>
                    </a:lnTo>
                    <a:lnTo>
                      <a:pt x="702" y="402"/>
                    </a:lnTo>
                    <a:lnTo>
                      <a:pt x="696" y="402"/>
                    </a:lnTo>
                    <a:lnTo>
                      <a:pt x="690" y="396"/>
                    </a:lnTo>
                    <a:lnTo>
                      <a:pt x="678" y="396"/>
                    </a:lnTo>
                    <a:lnTo>
                      <a:pt x="666" y="390"/>
                    </a:lnTo>
                    <a:lnTo>
                      <a:pt x="654" y="378"/>
                    </a:lnTo>
                    <a:lnTo>
                      <a:pt x="648" y="366"/>
                    </a:lnTo>
                    <a:lnTo>
                      <a:pt x="618" y="366"/>
                    </a:lnTo>
                    <a:lnTo>
                      <a:pt x="612" y="360"/>
                    </a:lnTo>
                    <a:lnTo>
                      <a:pt x="612" y="342"/>
                    </a:lnTo>
                    <a:lnTo>
                      <a:pt x="618" y="336"/>
                    </a:lnTo>
                    <a:lnTo>
                      <a:pt x="618" y="324"/>
                    </a:lnTo>
                    <a:lnTo>
                      <a:pt x="612" y="324"/>
                    </a:lnTo>
                    <a:lnTo>
                      <a:pt x="600" y="312"/>
                    </a:lnTo>
                    <a:lnTo>
                      <a:pt x="594" y="300"/>
                    </a:lnTo>
                    <a:lnTo>
                      <a:pt x="588" y="294"/>
                    </a:lnTo>
                    <a:lnTo>
                      <a:pt x="588" y="276"/>
                    </a:lnTo>
                    <a:lnTo>
                      <a:pt x="594" y="276"/>
                    </a:lnTo>
                    <a:lnTo>
                      <a:pt x="600" y="270"/>
                    </a:lnTo>
                    <a:lnTo>
                      <a:pt x="612" y="270"/>
                    </a:lnTo>
                    <a:lnTo>
                      <a:pt x="612" y="288"/>
                    </a:lnTo>
                    <a:lnTo>
                      <a:pt x="624" y="300"/>
                    </a:lnTo>
                    <a:lnTo>
                      <a:pt x="636" y="282"/>
                    </a:lnTo>
                    <a:lnTo>
                      <a:pt x="642" y="282"/>
                    </a:lnTo>
                    <a:lnTo>
                      <a:pt x="648" y="276"/>
                    </a:lnTo>
                    <a:lnTo>
                      <a:pt x="660" y="270"/>
                    </a:lnTo>
                    <a:lnTo>
                      <a:pt x="660" y="258"/>
                    </a:lnTo>
                    <a:lnTo>
                      <a:pt x="642" y="240"/>
                    </a:lnTo>
                    <a:lnTo>
                      <a:pt x="636" y="228"/>
                    </a:lnTo>
                    <a:lnTo>
                      <a:pt x="630" y="222"/>
                    </a:lnTo>
                    <a:lnTo>
                      <a:pt x="618" y="222"/>
                    </a:lnTo>
                    <a:lnTo>
                      <a:pt x="594" y="210"/>
                    </a:lnTo>
                    <a:lnTo>
                      <a:pt x="594" y="186"/>
                    </a:lnTo>
                    <a:lnTo>
                      <a:pt x="612" y="180"/>
                    </a:lnTo>
                    <a:lnTo>
                      <a:pt x="594" y="156"/>
                    </a:lnTo>
                    <a:lnTo>
                      <a:pt x="624" y="156"/>
                    </a:lnTo>
                    <a:lnTo>
                      <a:pt x="636" y="150"/>
                    </a:lnTo>
                    <a:lnTo>
                      <a:pt x="642" y="138"/>
                    </a:lnTo>
                    <a:lnTo>
                      <a:pt x="642" y="114"/>
                    </a:lnTo>
                    <a:lnTo>
                      <a:pt x="636" y="108"/>
                    </a:lnTo>
                    <a:lnTo>
                      <a:pt x="636" y="102"/>
                    </a:lnTo>
                    <a:lnTo>
                      <a:pt x="654" y="102"/>
                    </a:lnTo>
                    <a:lnTo>
                      <a:pt x="660" y="96"/>
                    </a:lnTo>
                    <a:lnTo>
                      <a:pt x="660" y="36"/>
                    </a:lnTo>
                    <a:lnTo>
                      <a:pt x="618" y="36"/>
                    </a:lnTo>
                    <a:lnTo>
                      <a:pt x="594" y="12"/>
                    </a:lnTo>
                    <a:lnTo>
                      <a:pt x="576" y="0"/>
                    </a:lnTo>
                    <a:lnTo>
                      <a:pt x="564" y="0"/>
                    </a:lnTo>
                    <a:lnTo>
                      <a:pt x="540" y="12"/>
                    </a:lnTo>
                    <a:lnTo>
                      <a:pt x="522" y="18"/>
                    </a:lnTo>
                    <a:lnTo>
                      <a:pt x="516" y="30"/>
                    </a:lnTo>
                    <a:lnTo>
                      <a:pt x="504" y="36"/>
                    </a:lnTo>
                    <a:lnTo>
                      <a:pt x="480" y="36"/>
                    </a:lnTo>
                    <a:lnTo>
                      <a:pt x="456" y="72"/>
                    </a:lnTo>
                    <a:lnTo>
                      <a:pt x="432" y="78"/>
                    </a:lnTo>
                    <a:lnTo>
                      <a:pt x="432" y="96"/>
                    </a:lnTo>
                    <a:lnTo>
                      <a:pt x="408" y="96"/>
                    </a:lnTo>
                    <a:lnTo>
                      <a:pt x="402" y="102"/>
                    </a:lnTo>
                    <a:lnTo>
                      <a:pt x="396" y="96"/>
                    </a:lnTo>
                    <a:lnTo>
                      <a:pt x="390" y="102"/>
                    </a:lnTo>
                    <a:lnTo>
                      <a:pt x="378" y="108"/>
                    </a:lnTo>
                    <a:lnTo>
                      <a:pt x="372" y="114"/>
                    </a:lnTo>
                    <a:lnTo>
                      <a:pt x="360" y="120"/>
                    </a:lnTo>
                    <a:lnTo>
                      <a:pt x="348" y="120"/>
                    </a:lnTo>
                    <a:lnTo>
                      <a:pt x="348" y="108"/>
                    </a:lnTo>
                    <a:lnTo>
                      <a:pt x="342" y="102"/>
                    </a:lnTo>
                    <a:lnTo>
                      <a:pt x="324" y="102"/>
                    </a:lnTo>
                    <a:lnTo>
                      <a:pt x="306" y="96"/>
                    </a:lnTo>
                    <a:lnTo>
                      <a:pt x="264" y="96"/>
                    </a:lnTo>
                    <a:lnTo>
                      <a:pt x="240" y="108"/>
                    </a:lnTo>
                    <a:lnTo>
                      <a:pt x="234" y="120"/>
                    </a:lnTo>
                    <a:lnTo>
                      <a:pt x="234" y="126"/>
                    </a:lnTo>
                    <a:lnTo>
                      <a:pt x="258" y="144"/>
                    </a:lnTo>
                    <a:lnTo>
                      <a:pt x="252" y="156"/>
                    </a:lnTo>
                    <a:lnTo>
                      <a:pt x="282" y="162"/>
                    </a:lnTo>
                    <a:lnTo>
                      <a:pt x="276" y="168"/>
                    </a:lnTo>
                    <a:lnTo>
                      <a:pt x="270" y="180"/>
                    </a:lnTo>
                    <a:lnTo>
                      <a:pt x="264" y="186"/>
                    </a:lnTo>
                    <a:lnTo>
                      <a:pt x="264" y="192"/>
                    </a:lnTo>
                    <a:lnTo>
                      <a:pt x="276" y="204"/>
                    </a:lnTo>
                    <a:lnTo>
                      <a:pt x="282" y="204"/>
                    </a:lnTo>
                    <a:lnTo>
                      <a:pt x="282" y="210"/>
                    </a:lnTo>
                    <a:lnTo>
                      <a:pt x="276" y="222"/>
                    </a:lnTo>
                    <a:lnTo>
                      <a:pt x="276" y="234"/>
                    </a:lnTo>
                    <a:lnTo>
                      <a:pt x="294" y="234"/>
                    </a:lnTo>
                    <a:lnTo>
                      <a:pt x="306" y="252"/>
                    </a:lnTo>
                    <a:lnTo>
                      <a:pt x="324" y="252"/>
                    </a:lnTo>
                    <a:lnTo>
                      <a:pt x="330" y="288"/>
                    </a:lnTo>
                    <a:lnTo>
                      <a:pt x="366" y="288"/>
                    </a:lnTo>
                    <a:lnTo>
                      <a:pt x="378" y="294"/>
                    </a:lnTo>
                    <a:lnTo>
                      <a:pt x="384" y="300"/>
                    </a:lnTo>
                    <a:lnTo>
                      <a:pt x="384" y="306"/>
                    </a:lnTo>
                    <a:lnTo>
                      <a:pt x="378" y="312"/>
                    </a:lnTo>
                    <a:lnTo>
                      <a:pt x="354" y="324"/>
                    </a:lnTo>
                    <a:lnTo>
                      <a:pt x="342" y="324"/>
                    </a:lnTo>
                    <a:lnTo>
                      <a:pt x="336" y="330"/>
                    </a:lnTo>
                    <a:lnTo>
                      <a:pt x="336" y="366"/>
                    </a:lnTo>
                    <a:lnTo>
                      <a:pt x="342" y="378"/>
                    </a:lnTo>
                    <a:lnTo>
                      <a:pt x="354" y="390"/>
                    </a:lnTo>
                    <a:lnTo>
                      <a:pt x="354" y="396"/>
                    </a:lnTo>
                    <a:lnTo>
                      <a:pt x="324" y="414"/>
                    </a:lnTo>
                    <a:lnTo>
                      <a:pt x="300" y="450"/>
                    </a:lnTo>
                    <a:lnTo>
                      <a:pt x="318" y="474"/>
                    </a:lnTo>
                    <a:lnTo>
                      <a:pt x="306" y="474"/>
                    </a:lnTo>
                    <a:lnTo>
                      <a:pt x="300" y="480"/>
                    </a:lnTo>
                    <a:lnTo>
                      <a:pt x="288" y="486"/>
                    </a:lnTo>
                    <a:lnTo>
                      <a:pt x="282" y="492"/>
                    </a:lnTo>
                    <a:lnTo>
                      <a:pt x="282" y="504"/>
                    </a:lnTo>
                    <a:lnTo>
                      <a:pt x="276" y="522"/>
                    </a:lnTo>
                    <a:lnTo>
                      <a:pt x="276" y="534"/>
                    </a:lnTo>
                    <a:lnTo>
                      <a:pt x="270" y="552"/>
                    </a:lnTo>
                    <a:lnTo>
                      <a:pt x="258" y="564"/>
                    </a:lnTo>
                    <a:lnTo>
                      <a:pt x="234" y="576"/>
                    </a:lnTo>
                    <a:lnTo>
                      <a:pt x="228" y="582"/>
                    </a:lnTo>
                    <a:lnTo>
                      <a:pt x="228" y="588"/>
                    </a:lnTo>
                    <a:lnTo>
                      <a:pt x="222" y="594"/>
                    </a:lnTo>
                    <a:lnTo>
                      <a:pt x="222" y="612"/>
                    </a:lnTo>
                    <a:lnTo>
                      <a:pt x="204" y="624"/>
                    </a:lnTo>
                    <a:lnTo>
                      <a:pt x="204" y="630"/>
                    </a:lnTo>
                    <a:lnTo>
                      <a:pt x="198" y="636"/>
                    </a:lnTo>
                    <a:lnTo>
                      <a:pt x="192" y="648"/>
                    </a:lnTo>
                    <a:lnTo>
                      <a:pt x="186" y="654"/>
                    </a:lnTo>
                    <a:lnTo>
                      <a:pt x="168" y="654"/>
                    </a:lnTo>
                    <a:lnTo>
                      <a:pt x="162" y="648"/>
                    </a:lnTo>
                    <a:lnTo>
                      <a:pt x="156" y="654"/>
                    </a:lnTo>
                    <a:lnTo>
                      <a:pt x="132" y="666"/>
                    </a:lnTo>
                    <a:lnTo>
                      <a:pt x="126" y="666"/>
                    </a:lnTo>
                    <a:lnTo>
                      <a:pt x="120" y="660"/>
                    </a:lnTo>
                    <a:lnTo>
                      <a:pt x="120" y="648"/>
                    </a:lnTo>
                    <a:lnTo>
                      <a:pt x="114" y="642"/>
                    </a:lnTo>
                    <a:lnTo>
                      <a:pt x="108" y="642"/>
                    </a:lnTo>
                    <a:lnTo>
                      <a:pt x="96" y="648"/>
                    </a:lnTo>
                    <a:lnTo>
                      <a:pt x="84" y="660"/>
                    </a:lnTo>
                    <a:lnTo>
                      <a:pt x="84" y="666"/>
                    </a:lnTo>
                    <a:lnTo>
                      <a:pt x="78" y="678"/>
                    </a:lnTo>
                    <a:lnTo>
                      <a:pt x="72" y="684"/>
                    </a:lnTo>
                    <a:lnTo>
                      <a:pt x="66" y="696"/>
                    </a:lnTo>
                    <a:lnTo>
                      <a:pt x="54" y="708"/>
                    </a:lnTo>
                    <a:lnTo>
                      <a:pt x="48" y="720"/>
                    </a:lnTo>
                    <a:lnTo>
                      <a:pt x="48" y="744"/>
                    </a:lnTo>
                    <a:lnTo>
                      <a:pt x="54" y="750"/>
                    </a:lnTo>
                    <a:lnTo>
                      <a:pt x="66" y="756"/>
                    </a:lnTo>
                    <a:lnTo>
                      <a:pt x="72" y="756"/>
                    </a:lnTo>
                    <a:lnTo>
                      <a:pt x="102" y="750"/>
                    </a:lnTo>
                    <a:lnTo>
                      <a:pt x="102" y="768"/>
                    </a:lnTo>
                    <a:lnTo>
                      <a:pt x="96" y="798"/>
                    </a:lnTo>
                    <a:lnTo>
                      <a:pt x="102" y="804"/>
                    </a:lnTo>
                    <a:lnTo>
                      <a:pt x="108" y="816"/>
                    </a:lnTo>
                    <a:lnTo>
                      <a:pt x="120" y="828"/>
                    </a:lnTo>
                    <a:lnTo>
                      <a:pt x="144" y="828"/>
                    </a:lnTo>
                    <a:lnTo>
                      <a:pt x="144" y="852"/>
                    </a:lnTo>
                    <a:lnTo>
                      <a:pt x="168" y="894"/>
                    </a:lnTo>
                    <a:lnTo>
                      <a:pt x="174" y="906"/>
                    </a:lnTo>
                    <a:lnTo>
                      <a:pt x="180" y="912"/>
                    </a:lnTo>
                    <a:lnTo>
                      <a:pt x="180" y="936"/>
                    </a:lnTo>
                    <a:lnTo>
                      <a:pt x="168" y="942"/>
                    </a:lnTo>
                    <a:lnTo>
                      <a:pt x="162" y="948"/>
                    </a:lnTo>
                    <a:lnTo>
                      <a:pt x="144" y="948"/>
                    </a:lnTo>
                    <a:lnTo>
                      <a:pt x="138" y="942"/>
                    </a:lnTo>
                    <a:lnTo>
                      <a:pt x="138" y="930"/>
                    </a:lnTo>
                    <a:lnTo>
                      <a:pt x="132" y="930"/>
                    </a:lnTo>
                    <a:lnTo>
                      <a:pt x="120" y="936"/>
                    </a:lnTo>
                    <a:lnTo>
                      <a:pt x="108" y="948"/>
                    </a:lnTo>
                    <a:lnTo>
                      <a:pt x="84" y="948"/>
                    </a:lnTo>
                    <a:lnTo>
                      <a:pt x="78" y="942"/>
                    </a:lnTo>
                    <a:lnTo>
                      <a:pt x="78" y="936"/>
                    </a:lnTo>
                    <a:lnTo>
                      <a:pt x="54" y="948"/>
                    </a:lnTo>
                    <a:lnTo>
                      <a:pt x="48" y="942"/>
                    </a:lnTo>
                    <a:lnTo>
                      <a:pt x="36" y="936"/>
                    </a:lnTo>
                    <a:lnTo>
                      <a:pt x="24" y="936"/>
                    </a:lnTo>
                    <a:lnTo>
                      <a:pt x="12" y="948"/>
                    </a:lnTo>
                    <a:lnTo>
                      <a:pt x="12" y="960"/>
                    </a:lnTo>
                    <a:lnTo>
                      <a:pt x="18" y="966"/>
                    </a:lnTo>
                    <a:lnTo>
                      <a:pt x="0" y="972"/>
                    </a:lnTo>
                    <a:lnTo>
                      <a:pt x="36" y="972"/>
                    </a:lnTo>
                    <a:lnTo>
                      <a:pt x="30" y="984"/>
                    </a:lnTo>
                    <a:lnTo>
                      <a:pt x="30" y="1014"/>
                    </a:lnTo>
                    <a:lnTo>
                      <a:pt x="36" y="1026"/>
                    </a:lnTo>
                    <a:lnTo>
                      <a:pt x="48" y="1032"/>
                    </a:lnTo>
                    <a:lnTo>
                      <a:pt x="66" y="1038"/>
                    </a:lnTo>
                    <a:lnTo>
                      <a:pt x="120" y="1038"/>
                    </a:lnTo>
                    <a:lnTo>
                      <a:pt x="132" y="1032"/>
                    </a:lnTo>
                    <a:lnTo>
                      <a:pt x="150" y="1014"/>
                    </a:lnTo>
                    <a:lnTo>
                      <a:pt x="162" y="1008"/>
                    </a:lnTo>
                    <a:lnTo>
                      <a:pt x="168" y="1020"/>
                    </a:lnTo>
                    <a:lnTo>
                      <a:pt x="168" y="1026"/>
                    </a:lnTo>
                    <a:lnTo>
                      <a:pt x="162" y="1038"/>
                    </a:lnTo>
                    <a:lnTo>
                      <a:pt x="144" y="1056"/>
                    </a:lnTo>
                    <a:lnTo>
                      <a:pt x="120" y="1068"/>
                    </a:lnTo>
                    <a:lnTo>
                      <a:pt x="114" y="1074"/>
                    </a:lnTo>
                    <a:lnTo>
                      <a:pt x="90" y="1074"/>
                    </a:lnTo>
                    <a:lnTo>
                      <a:pt x="78" y="1080"/>
                    </a:lnTo>
                    <a:lnTo>
                      <a:pt x="60" y="1086"/>
                    </a:lnTo>
                    <a:lnTo>
                      <a:pt x="48" y="1092"/>
                    </a:lnTo>
                    <a:lnTo>
                      <a:pt x="42" y="1098"/>
                    </a:lnTo>
                    <a:lnTo>
                      <a:pt x="54" y="1122"/>
                    </a:lnTo>
                    <a:lnTo>
                      <a:pt x="66" y="1128"/>
                    </a:lnTo>
                    <a:lnTo>
                      <a:pt x="78" y="1140"/>
                    </a:lnTo>
                    <a:lnTo>
                      <a:pt x="96" y="1152"/>
                    </a:lnTo>
                    <a:lnTo>
                      <a:pt x="108" y="1164"/>
                    </a:lnTo>
                    <a:lnTo>
                      <a:pt x="132" y="1182"/>
                    </a:lnTo>
                    <a:lnTo>
                      <a:pt x="162" y="1206"/>
                    </a:lnTo>
                    <a:lnTo>
                      <a:pt x="204" y="1224"/>
                    </a:lnTo>
                    <a:lnTo>
                      <a:pt x="240" y="1218"/>
                    </a:lnTo>
                    <a:lnTo>
                      <a:pt x="270" y="1200"/>
                    </a:lnTo>
                    <a:lnTo>
                      <a:pt x="294" y="1176"/>
                    </a:lnTo>
                    <a:lnTo>
                      <a:pt x="300" y="1158"/>
                    </a:lnTo>
                    <a:lnTo>
                      <a:pt x="300" y="1128"/>
                    </a:lnTo>
                    <a:lnTo>
                      <a:pt x="306" y="1116"/>
                    </a:lnTo>
                    <a:lnTo>
                      <a:pt x="318" y="1104"/>
                    </a:lnTo>
                    <a:lnTo>
                      <a:pt x="324" y="1092"/>
                    </a:lnTo>
                    <a:lnTo>
                      <a:pt x="330" y="1086"/>
                    </a:lnTo>
                    <a:lnTo>
                      <a:pt x="342" y="1086"/>
                    </a:lnTo>
                    <a:lnTo>
                      <a:pt x="348" y="1080"/>
                    </a:lnTo>
                    <a:lnTo>
                      <a:pt x="354" y="1080"/>
                    </a:lnTo>
                    <a:lnTo>
                      <a:pt x="360" y="1086"/>
                    </a:lnTo>
                    <a:lnTo>
                      <a:pt x="360" y="1098"/>
                    </a:lnTo>
                    <a:lnTo>
                      <a:pt x="348" y="1110"/>
                    </a:lnTo>
                    <a:lnTo>
                      <a:pt x="336" y="1128"/>
                    </a:lnTo>
                    <a:lnTo>
                      <a:pt x="324" y="1140"/>
                    </a:lnTo>
                    <a:lnTo>
                      <a:pt x="318" y="1152"/>
                    </a:lnTo>
                    <a:lnTo>
                      <a:pt x="318" y="1164"/>
                    </a:lnTo>
                    <a:lnTo>
                      <a:pt x="324" y="1176"/>
                    </a:lnTo>
                    <a:lnTo>
                      <a:pt x="336" y="1182"/>
                    </a:lnTo>
                    <a:lnTo>
                      <a:pt x="342" y="1182"/>
                    </a:lnTo>
                    <a:lnTo>
                      <a:pt x="354" y="1194"/>
                    </a:lnTo>
                    <a:lnTo>
                      <a:pt x="354" y="1206"/>
                    </a:lnTo>
                    <a:lnTo>
                      <a:pt x="348" y="1242"/>
                    </a:lnTo>
                    <a:lnTo>
                      <a:pt x="342" y="1284"/>
                    </a:lnTo>
                    <a:lnTo>
                      <a:pt x="336" y="1338"/>
                    </a:lnTo>
                    <a:lnTo>
                      <a:pt x="342" y="1398"/>
                    </a:lnTo>
                    <a:lnTo>
                      <a:pt x="354" y="1446"/>
                    </a:lnTo>
                    <a:lnTo>
                      <a:pt x="384" y="1536"/>
                    </a:lnTo>
                    <a:lnTo>
                      <a:pt x="402" y="1554"/>
                    </a:lnTo>
                    <a:lnTo>
                      <a:pt x="402" y="1596"/>
                    </a:lnTo>
                    <a:lnTo>
                      <a:pt x="414" y="1620"/>
                    </a:lnTo>
                    <a:lnTo>
                      <a:pt x="426" y="1626"/>
                    </a:lnTo>
                    <a:lnTo>
                      <a:pt x="438" y="1626"/>
                    </a:lnTo>
                    <a:lnTo>
                      <a:pt x="444" y="1632"/>
                    </a:lnTo>
                    <a:lnTo>
                      <a:pt x="450" y="1632"/>
                    </a:lnTo>
                    <a:lnTo>
                      <a:pt x="450" y="1644"/>
                    </a:lnTo>
                    <a:lnTo>
                      <a:pt x="456" y="1656"/>
                    </a:lnTo>
                    <a:lnTo>
                      <a:pt x="456" y="1674"/>
                    </a:lnTo>
                    <a:lnTo>
                      <a:pt x="474" y="1710"/>
                    </a:lnTo>
                    <a:lnTo>
                      <a:pt x="498" y="1722"/>
                    </a:lnTo>
                    <a:lnTo>
                      <a:pt x="504" y="1728"/>
                    </a:lnTo>
                    <a:lnTo>
                      <a:pt x="510" y="1728"/>
                    </a:lnTo>
                    <a:lnTo>
                      <a:pt x="510" y="1746"/>
                    </a:lnTo>
                    <a:lnTo>
                      <a:pt x="516" y="1782"/>
                    </a:lnTo>
                    <a:lnTo>
                      <a:pt x="522" y="1830"/>
                    </a:lnTo>
                    <a:lnTo>
                      <a:pt x="534" y="1872"/>
                    </a:lnTo>
                    <a:lnTo>
                      <a:pt x="552" y="1908"/>
                    </a:lnTo>
                    <a:lnTo>
                      <a:pt x="576" y="1944"/>
                    </a:lnTo>
                    <a:lnTo>
                      <a:pt x="600" y="1974"/>
                    </a:lnTo>
                    <a:lnTo>
                      <a:pt x="612" y="1998"/>
                    </a:lnTo>
                    <a:lnTo>
                      <a:pt x="618" y="2016"/>
                    </a:lnTo>
                    <a:lnTo>
                      <a:pt x="618" y="2070"/>
                    </a:lnTo>
                    <a:lnTo>
                      <a:pt x="624" y="2094"/>
                    </a:lnTo>
                    <a:lnTo>
                      <a:pt x="642" y="2124"/>
                    </a:lnTo>
                    <a:lnTo>
                      <a:pt x="672" y="2166"/>
                    </a:lnTo>
                    <a:lnTo>
                      <a:pt x="696" y="2202"/>
                    </a:lnTo>
                    <a:lnTo>
                      <a:pt x="714" y="2232"/>
                    </a:lnTo>
                    <a:lnTo>
                      <a:pt x="720" y="2244"/>
                    </a:lnTo>
                    <a:lnTo>
                      <a:pt x="726" y="2244"/>
                    </a:lnTo>
                    <a:lnTo>
                      <a:pt x="732" y="2238"/>
                    </a:lnTo>
                    <a:lnTo>
                      <a:pt x="744" y="2238"/>
                    </a:lnTo>
                    <a:lnTo>
                      <a:pt x="768" y="2226"/>
                    </a:lnTo>
                    <a:lnTo>
                      <a:pt x="774" y="2220"/>
                    </a:lnTo>
                    <a:lnTo>
                      <a:pt x="780" y="2208"/>
                    </a:lnTo>
                    <a:lnTo>
                      <a:pt x="780" y="2172"/>
                    </a:lnTo>
                    <a:lnTo>
                      <a:pt x="786" y="2160"/>
                    </a:lnTo>
                    <a:lnTo>
                      <a:pt x="798" y="2154"/>
                    </a:lnTo>
                    <a:lnTo>
                      <a:pt x="804" y="2154"/>
                    </a:lnTo>
                    <a:lnTo>
                      <a:pt x="810" y="2160"/>
                    </a:lnTo>
                    <a:lnTo>
                      <a:pt x="828" y="2160"/>
                    </a:lnTo>
                    <a:lnTo>
                      <a:pt x="834" y="2154"/>
                    </a:lnTo>
                    <a:lnTo>
                      <a:pt x="846" y="2148"/>
                    </a:lnTo>
                    <a:lnTo>
                      <a:pt x="852" y="2142"/>
                    </a:lnTo>
                    <a:lnTo>
                      <a:pt x="864" y="2136"/>
                    </a:lnTo>
                    <a:lnTo>
                      <a:pt x="852" y="2136"/>
                    </a:lnTo>
                    <a:lnTo>
                      <a:pt x="846" y="2130"/>
                    </a:lnTo>
                    <a:lnTo>
                      <a:pt x="846" y="2118"/>
                    </a:lnTo>
                    <a:lnTo>
                      <a:pt x="852" y="2100"/>
                    </a:lnTo>
                    <a:lnTo>
                      <a:pt x="858" y="2088"/>
                    </a:lnTo>
                    <a:lnTo>
                      <a:pt x="906" y="2064"/>
                    </a:lnTo>
                    <a:lnTo>
                      <a:pt x="918" y="2052"/>
                    </a:lnTo>
                    <a:lnTo>
                      <a:pt x="918" y="2040"/>
                    </a:lnTo>
                    <a:lnTo>
                      <a:pt x="912" y="2028"/>
                    </a:lnTo>
                    <a:lnTo>
                      <a:pt x="912" y="2010"/>
                    </a:lnTo>
                    <a:lnTo>
                      <a:pt x="900" y="1974"/>
                    </a:lnTo>
                    <a:lnTo>
                      <a:pt x="900" y="1908"/>
                    </a:lnTo>
                    <a:lnTo>
                      <a:pt x="906" y="1890"/>
                    </a:lnTo>
                    <a:lnTo>
                      <a:pt x="906" y="1884"/>
                    </a:lnTo>
                    <a:lnTo>
                      <a:pt x="912" y="1878"/>
                    </a:lnTo>
                    <a:lnTo>
                      <a:pt x="912" y="1860"/>
                    </a:lnTo>
                    <a:lnTo>
                      <a:pt x="918" y="1842"/>
                    </a:lnTo>
                    <a:lnTo>
                      <a:pt x="918" y="1800"/>
                    </a:lnTo>
                    <a:lnTo>
                      <a:pt x="906" y="1776"/>
                    </a:lnTo>
                    <a:lnTo>
                      <a:pt x="888" y="1758"/>
                    </a:lnTo>
                    <a:lnTo>
                      <a:pt x="888" y="1728"/>
                    </a:lnTo>
                    <a:lnTo>
                      <a:pt x="894" y="1722"/>
                    </a:lnTo>
                    <a:lnTo>
                      <a:pt x="900" y="1710"/>
                    </a:lnTo>
                    <a:lnTo>
                      <a:pt x="900" y="1698"/>
                    </a:lnTo>
                    <a:lnTo>
                      <a:pt x="894" y="1686"/>
                    </a:lnTo>
                    <a:lnTo>
                      <a:pt x="894" y="1644"/>
                    </a:lnTo>
                    <a:lnTo>
                      <a:pt x="918" y="1632"/>
                    </a:lnTo>
                    <a:lnTo>
                      <a:pt x="924" y="1632"/>
                    </a:lnTo>
                    <a:lnTo>
                      <a:pt x="948" y="1620"/>
                    </a:lnTo>
                    <a:lnTo>
                      <a:pt x="948" y="1596"/>
                    </a:lnTo>
                    <a:lnTo>
                      <a:pt x="954" y="1584"/>
                    </a:lnTo>
                    <a:lnTo>
                      <a:pt x="960" y="1578"/>
                    </a:lnTo>
                    <a:lnTo>
                      <a:pt x="972" y="1572"/>
                    </a:lnTo>
                    <a:lnTo>
                      <a:pt x="990" y="1572"/>
                    </a:lnTo>
                    <a:lnTo>
                      <a:pt x="996" y="1560"/>
                    </a:lnTo>
                    <a:lnTo>
                      <a:pt x="1002" y="1566"/>
                    </a:lnTo>
                    <a:lnTo>
                      <a:pt x="1032" y="1566"/>
                    </a:lnTo>
                    <a:lnTo>
                      <a:pt x="1032" y="1548"/>
                    </a:lnTo>
                    <a:lnTo>
                      <a:pt x="1038" y="1530"/>
                    </a:lnTo>
                    <a:lnTo>
                      <a:pt x="1050" y="1518"/>
                    </a:lnTo>
                    <a:lnTo>
                      <a:pt x="1056" y="1500"/>
                    </a:lnTo>
                    <a:lnTo>
                      <a:pt x="1068" y="1488"/>
                    </a:lnTo>
                    <a:lnTo>
                      <a:pt x="1074" y="1476"/>
                    </a:lnTo>
                    <a:lnTo>
                      <a:pt x="1086" y="1470"/>
                    </a:lnTo>
                    <a:lnTo>
                      <a:pt x="1092" y="1464"/>
                    </a:lnTo>
                    <a:lnTo>
                      <a:pt x="1110" y="1458"/>
                    </a:lnTo>
                    <a:lnTo>
                      <a:pt x="1116" y="1452"/>
                    </a:lnTo>
                    <a:lnTo>
                      <a:pt x="1128" y="1446"/>
                    </a:lnTo>
                    <a:lnTo>
                      <a:pt x="1134" y="1428"/>
                    </a:lnTo>
                    <a:lnTo>
                      <a:pt x="1158" y="1380"/>
                    </a:lnTo>
                    <a:lnTo>
                      <a:pt x="1176" y="1362"/>
                    </a:lnTo>
                    <a:lnTo>
                      <a:pt x="1188" y="1356"/>
                    </a:lnTo>
                    <a:lnTo>
                      <a:pt x="1206" y="1344"/>
                    </a:lnTo>
                    <a:lnTo>
                      <a:pt x="1218" y="1338"/>
                    </a:lnTo>
                    <a:lnTo>
                      <a:pt x="1236" y="1320"/>
                    </a:lnTo>
                    <a:lnTo>
                      <a:pt x="1242" y="1320"/>
                    </a:lnTo>
                    <a:lnTo>
                      <a:pt x="1230" y="1290"/>
                    </a:lnTo>
                    <a:lnTo>
                      <a:pt x="1236" y="1284"/>
                    </a:lnTo>
                    <a:lnTo>
                      <a:pt x="1260" y="1314"/>
                    </a:lnTo>
                    <a:lnTo>
                      <a:pt x="1320" y="1254"/>
                    </a:lnTo>
                    <a:lnTo>
                      <a:pt x="1332" y="1230"/>
                    </a:lnTo>
                    <a:lnTo>
                      <a:pt x="1326" y="1224"/>
                    </a:lnTo>
                    <a:lnTo>
                      <a:pt x="1320" y="1212"/>
                    </a:lnTo>
                    <a:lnTo>
                      <a:pt x="1314" y="1206"/>
                    </a:lnTo>
                    <a:lnTo>
                      <a:pt x="1308" y="1194"/>
                    </a:lnTo>
                    <a:lnTo>
                      <a:pt x="1308" y="1182"/>
                    </a:lnTo>
                    <a:lnTo>
                      <a:pt x="1320" y="1176"/>
                    </a:lnTo>
                    <a:lnTo>
                      <a:pt x="1326" y="1170"/>
                    </a:lnTo>
                    <a:lnTo>
                      <a:pt x="1338" y="1170"/>
                    </a:lnTo>
                    <a:lnTo>
                      <a:pt x="1350" y="1164"/>
                    </a:lnTo>
                    <a:lnTo>
                      <a:pt x="1362" y="1152"/>
                    </a:lnTo>
                    <a:lnTo>
                      <a:pt x="1374" y="1134"/>
                    </a:lnTo>
                    <a:lnTo>
                      <a:pt x="1374" y="1110"/>
                    </a:lnTo>
                    <a:lnTo>
                      <a:pt x="1392" y="1116"/>
                    </a:lnTo>
                    <a:lnTo>
                      <a:pt x="1398" y="1146"/>
                    </a:lnTo>
                    <a:lnTo>
                      <a:pt x="1416" y="1110"/>
                    </a:lnTo>
                    <a:lnTo>
                      <a:pt x="1416" y="1128"/>
                    </a:lnTo>
                    <a:lnTo>
                      <a:pt x="1422" y="1140"/>
                    </a:lnTo>
                    <a:lnTo>
                      <a:pt x="1422" y="1158"/>
                    </a:lnTo>
                    <a:lnTo>
                      <a:pt x="1428" y="1170"/>
                    </a:lnTo>
                    <a:lnTo>
                      <a:pt x="1434" y="1176"/>
                    </a:lnTo>
                    <a:lnTo>
                      <a:pt x="1440" y="1176"/>
                    </a:lnTo>
                    <a:lnTo>
                      <a:pt x="1446" y="1170"/>
                    </a:lnTo>
                    <a:lnTo>
                      <a:pt x="1446" y="1158"/>
                    </a:lnTo>
                    <a:lnTo>
                      <a:pt x="1452" y="1152"/>
                    </a:lnTo>
                    <a:lnTo>
                      <a:pt x="1452" y="1140"/>
                    </a:lnTo>
                    <a:lnTo>
                      <a:pt x="1458" y="1110"/>
                    </a:lnTo>
                    <a:lnTo>
                      <a:pt x="1440" y="1068"/>
                    </a:lnTo>
                    <a:lnTo>
                      <a:pt x="1440" y="1038"/>
                    </a:lnTo>
                    <a:lnTo>
                      <a:pt x="1410" y="1014"/>
                    </a:lnTo>
                    <a:lnTo>
                      <a:pt x="1398" y="984"/>
                    </a:lnTo>
                    <a:lnTo>
                      <a:pt x="1404" y="972"/>
                    </a:lnTo>
                    <a:lnTo>
                      <a:pt x="1410" y="966"/>
                    </a:lnTo>
                    <a:lnTo>
                      <a:pt x="1416" y="948"/>
                    </a:lnTo>
                    <a:lnTo>
                      <a:pt x="1416" y="942"/>
                    </a:lnTo>
                    <a:lnTo>
                      <a:pt x="1410" y="936"/>
                    </a:lnTo>
                    <a:lnTo>
                      <a:pt x="1398" y="930"/>
                    </a:lnTo>
                    <a:lnTo>
                      <a:pt x="1380" y="930"/>
                    </a:lnTo>
                    <a:lnTo>
                      <a:pt x="1368" y="924"/>
                    </a:lnTo>
                    <a:lnTo>
                      <a:pt x="1356" y="912"/>
                    </a:lnTo>
                    <a:lnTo>
                      <a:pt x="1368" y="900"/>
                    </a:lnTo>
                    <a:lnTo>
                      <a:pt x="1374" y="900"/>
                    </a:lnTo>
                    <a:lnTo>
                      <a:pt x="1374" y="870"/>
                    </a:lnTo>
                    <a:lnTo>
                      <a:pt x="1410" y="870"/>
                    </a:lnTo>
                    <a:lnTo>
                      <a:pt x="1410" y="858"/>
                    </a:lnTo>
                    <a:lnTo>
                      <a:pt x="1380" y="840"/>
                    </a:lnTo>
                    <a:lnTo>
                      <a:pt x="1374" y="840"/>
                    </a:lnTo>
                    <a:lnTo>
                      <a:pt x="1362" y="828"/>
                    </a:lnTo>
                    <a:lnTo>
                      <a:pt x="1350" y="822"/>
                    </a:lnTo>
                    <a:lnTo>
                      <a:pt x="1344" y="810"/>
                    </a:lnTo>
                    <a:lnTo>
                      <a:pt x="1344" y="804"/>
                    </a:lnTo>
                    <a:lnTo>
                      <a:pt x="1350" y="792"/>
                    </a:lnTo>
                    <a:lnTo>
                      <a:pt x="1362" y="780"/>
                    </a:lnTo>
                    <a:lnTo>
                      <a:pt x="1350" y="762"/>
                    </a:lnTo>
                    <a:lnTo>
                      <a:pt x="1368" y="762"/>
                    </a:lnTo>
                    <a:lnTo>
                      <a:pt x="1392" y="774"/>
                    </a:lnTo>
                    <a:lnTo>
                      <a:pt x="1386" y="768"/>
                    </a:lnTo>
                    <a:lnTo>
                      <a:pt x="1404" y="762"/>
                    </a:lnTo>
                    <a:lnTo>
                      <a:pt x="1410" y="774"/>
                    </a:lnTo>
                    <a:lnTo>
                      <a:pt x="1410" y="780"/>
                    </a:lnTo>
                    <a:lnTo>
                      <a:pt x="1416" y="792"/>
                    </a:lnTo>
                    <a:lnTo>
                      <a:pt x="1422" y="798"/>
                    </a:lnTo>
                    <a:lnTo>
                      <a:pt x="1434" y="798"/>
                    </a:lnTo>
                    <a:lnTo>
                      <a:pt x="1440" y="804"/>
                    </a:lnTo>
                    <a:lnTo>
                      <a:pt x="1446" y="786"/>
                    </a:lnTo>
                    <a:lnTo>
                      <a:pt x="1452" y="792"/>
                    </a:lnTo>
                    <a:lnTo>
                      <a:pt x="1458" y="792"/>
                    </a:lnTo>
                    <a:lnTo>
                      <a:pt x="1464" y="798"/>
                    </a:lnTo>
                    <a:lnTo>
                      <a:pt x="1464" y="828"/>
                    </a:lnTo>
                    <a:lnTo>
                      <a:pt x="1470" y="828"/>
                    </a:lnTo>
                    <a:lnTo>
                      <a:pt x="1470" y="864"/>
                    </a:lnTo>
                    <a:lnTo>
                      <a:pt x="1476" y="864"/>
                    </a:lnTo>
                    <a:lnTo>
                      <a:pt x="1482" y="870"/>
                    </a:lnTo>
                    <a:lnTo>
                      <a:pt x="1542" y="870"/>
                    </a:lnTo>
                    <a:lnTo>
                      <a:pt x="1554" y="876"/>
                    </a:lnTo>
                    <a:lnTo>
                      <a:pt x="1572" y="876"/>
                    </a:lnTo>
                    <a:lnTo>
                      <a:pt x="1620" y="864"/>
                    </a:lnTo>
                    <a:lnTo>
                      <a:pt x="1626" y="864"/>
                    </a:lnTo>
                    <a:lnTo>
                      <a:pt x="1650" y="888"/>
                    </a:lnTo>
                    <a:lnTo>
                      <a:pt x="1650" y="894"/>
                    </a:lnTo>
                    <a:lnTo>
                      <a:pt x="1644" y="900"/>
                    </a:lnTo>
                    <a:lnTo>
                      <a:pt x="1638" y="900"/>
                    </a:lnTo>
                    <a:lnTo>
                      <a:pt x="1638" y="912"/>
                    </a:lnTo>
                    <a:lnTo>
                      <a:pt x="1632" y="930"/>
                    </a:lnTo>
                    <a:lnTo>
                      <a:pt x="1626" y="942"/>
                    </a:lnTo>
                    <a:lnTo>
                      <a:pt x="1620" y="948"/>
                    </a:lnTo>
                    <a:lnTo>
                      <a:pt x="1614" y="948"/>
                    </a:lnTo>
                    <a:lnTo>
                      <a:pt x="1602" y="954"/>
                    </a:lnTo>
                    <a:lnTo>
                      <a:pt x="1596" y="954"/>
                    </a:lnTo>
                    <a:lnTo>
                      <a:pt x="1584" y="966"/>
                    </a:lnTo>
                    <a:lnTo>
                      <a:pt x="1578" y="978"/>
                    </a:lnTo>
                    <a:lnTo>
                      <a:pt x="1578" y="996"/>
                    </a:lnTo>
                    <a:lnTo>
                      <a:pt x="1584" y="1008"/>
                    </a:lnTo>
                    <a:lnTo>
                      <a:pt x="1602" y="1026"/>
                    </a:lnTo>
                    <a:lnTo>
                      <a:pt x="1608" y="1026"/>
                    </a:lnTo>
                    <a:lnTo>
                      <a:pt x="1626" y="1050"/>
                    </a:lnTo>
                    <a:lnTo>
                      <a:pt x="1632" y="1014"/>
                    </a:lnTo>
                    <a:lnTo>
                      <a:pt x="1632" y="990"/>
                    </a:lnTo>
                    <a:lnTo>
                      <a:pt x="1650" y="990"/>
                    </a:lnTo>
                    <a:lnTo>
                      <a:pt x="1662" y="996"/>
                    </a:lnTo>
                    <a:lnTo>
                      <a:pt x="1668" y="1002"/>
                    </a:lnTo>
                    <a:lnTo>
                      <a:pt x="1668" y="1020"/>
                    </a:lnTo>
                    <a:lnTo>
                      <a:pt x="1674" y="1032"/>
                    </a:lnTo>
                    <a:lnTo>
                      <a:pt x="1674" y="1038"/>
                    </a:lnTo>
                    <a:lnTo>
                      <a:pt x="1680" y="1050"/>
                    </a:lnTo>
                    <a:lnTo>
                      <a:pt x="1680" y="1062"/>
                    </a:lnTo>
                    <a:lnTo>
                      <a:pt x="1686" y="1074"/>
                    </a:lnTo>
                    <a:lnTo>
                      <a:pt x="1692" y="1092"/>
                    </a:lnTo>
                    <a:lnTo>
                      <a:pt x="1698" y="1104"/>
                    </a:lnTo>
                    <a:lnTo>
                      <a:pt x="1704" y="1110"/>
                    </a:lnTo>
                    <a:lnTo>
                      <a:pt x="1704" y="1116"/>
                    </a:lnTo>
                    <a:lnTo>
                      <a:pt x="1722" y="1134"/>
                    </a:lnTo>
                    <a:lnTo>
                      <a:pt x="1722" y="1110"/>
                    </a:lnTo>
                    <a:lnTo>
                      <a:pt x="1728" y="1110"/>
                    </a:lnTo>
                    <a:lnTo>
                      <a:pt x="1734" y="1116"/>
                    </a:lnTo>
                    <a:lnTo>
                      <a:pt x="1746" y="1116"/>
                    </a:lnTo>
                    <a:lnTo>
                      <a:pt x="1746" y="1104"/>
                    </a:lnTo>
                    <a:lnTo>
                      <a:pt x="1728" y="1086"/>
                    </a:lnTo>
                    <a:lnTo>
                      <a:pt x="1728" y="1062"/>
                    </a:lnTo>
                    <a:lnTo>
                      <a:pt x="1722" y="1050"/>
                    </a:lnTo>
                    <a:lnTo>
                      <a:pt x="1740" y="1032"/>
                    </a:lnTo>
                    <a:lnTo>
                      <a:pt x="1746" y="1032"/>
                    </a:lnTo>
                    <a:lnTo>
                      <a:pt x="1740" y="984"/>
                    </a:lnTo>
                    <a:lnTo>
                      <a:pt x="1722" y="966"/>
                    </a:lnTo>
                    <a:lnTo>
                      <a:pt x="1716" y="966"/>
                    </a:lnTo>
                    <a:lnTo>
                      <a:pt x="1770" y="966"/>
                    </a:lnTo>
                    <a:lnTo>
                      <a:pt x="1782" y="972"/>
                    </a:lnTo>
                    <a:lnTo>
                      <a:pt x="1794" y="972"/>
                    </a:lnTo>
                    <a:lnTo>
                      <a:pt x="1794" y="936"/>
                    </a:lnTo>
                    <a:lnTo>
                      <a:pt x="1812" y="882"/>
                    </a:lnTo>
                    <a:lnTo>
                      <a:pt x="1806" y="876"/>
                    </a:lnTo>
                    <a:lnTo>
                      <a:pt x="1800" y="864"/>
                    </a:lnTo>
                    <a:lnTo>
                      <a:pt x="1800" y="846"/>
                    </a:lnTo>
                    <a:lnTo>
                      <a:pt x="1812" y="840"/>
                    </a:lnTo>
                    <a:lnTo>
                      <a:pt x="1818" y="834"/>
                    </a:lnTo>
                    <a:lnTo>
                      <a:pt x="1836" y="804"/>
                    </a:lnTo>
                    <a:lnTo>
                      <a:pt x="1836" y="792"/>
                    </a:lnTo>
                    <a:lnTo>
                      <a:pt x="1830" y="786"/>
                    </a:lnTo>
                    <a:lnTo>
                      <a:pt x="1830" y="780"/>
                    </a:lnTo>
                    <a:lnTo>
                      <a:pt x="1824" y="774"/>
                    </a:lnTo>
                    <a:lnTo>
                      <a:pt x="1824" y="750"/>
                    </a:lnTo>
                    <a:lnTo>
                      <a:pt x="1830" y="750"/>
                    </a:lnTo>
                    <a:lnTo>
                      <a:pt x="1836" y="744"/>
                    </a:lnTo>
                    <a:lnTo>
                      <a:pt x="1848" y="744"/>
                    </a:lnTo>
                    <a:lnTo>
                      <a:pt x="1860" y="738"/>
                    </a:lnTo>
                    <a:lnTo>
                      <a:pt x="1872" y="726"/>
                    </a:lnTo>
                    <a:lnTo>
                      <a:pt x="1872" y="708"/>
                    </a:lnTo>
                    <a:lnTo>
                      <a:pt x="1878" y="708"/>
                    </a:lnTo>
                    <a:lnTo>
                      <a:pt x="1890" y="702"/>
                    </a:lnTo>
                    <a:lnTo>
                      <a:pt x="1926" y="702"/>
                    </a:lnTo>
                    <a:lnTo>
                      <a:pt x="1932" y="708"/>
                    </a:lnTo>
                    <a:lnTo>
                      <a:pt x="1950" y="708"/>
                    </a:lnTo>
                    <a:lnTo>
                      <a:pt x="1950" y="702"/>
                    </a:lnTo>
                    <a:lnTo>
                      <a:pt x="1944" y="696"/>
                    </a:lnTo>
                    <a:lnTo>
                      <a:pt x="1932" y="690"/>
                    </a:lnTo>
                    <a:lnTo>
                      <a:pt x="1926" y="684"/>
                    </a:lnTo>
                    <a:lnTo>
                      <a:pt x="1920" y="67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0" name="Georgia" descr="© INSCALE GmbH, 18.06.2010"/>
              <p:cNvSpPr>
                <a:spLocks/>
              </p:cNvSpPr>
              <p:nvPr/>
            </p:nvSpPr>
            <p:spPr bwMode="auto">
              <a:xfrm>
                <a:off x="3329" y="1412"/>
                <a:ext cx="118" cy="54"/>
              </a:xfrm>
              <a:custGeom>
                <a:avLst/>
                <a:gdLst>
                  <a:gd name="T0" fmla="*/ 2147483647 w 462"/>
                  <a:gd name="T1" fmla="*/ 2147483647 h 210"/>
                  <a:gd name="T2" fmla="*/ 2147483647 w 462"/>
                  <a:gd name="T3" fmla="*/ 2147483647 h 210"/>
                  <a:gd name="T4" fmla="*/ 2147483647 w 462"/>
                  <a:gd name="T5" fmla="*/ 2147483647 h 210"/>
                  <a:gd name="T6" fmla="*/ 2147483647 w 462"/>
                  <a:gd name="T7" fmla="*/ 2147483647 h 210"/>
                  <a:gd name="T8" fmla="*/ 2147483647 w 462"/>
                  <a:gd name="T9" fmla="*/ 2147483647 h 210"/>
                  <a:gd name="T10" fmla="*/ 2147483647 w 462"/>
                  <a:gd name="T11" fmla="*/ 2147483647 h 210"/>
                  <a:gd name="T12" fmla="*/ 2147483647 w 462"/>
                  <a:gd name="T13" fmla="*/ 2147483647 h 210"/>
                  <a:gd name="T14" fmla="*/ 2147483647 w 462"/>
                  <a:gd name="T15" fmla="*/ 2147483647 h 210"/>
                  <a:gd name="T16" fmla="*/ 2147483647 w 462"/>
                  <a:gd name="T17" fmla="*/ 2147483647 h 210"/>
                  <a:gd name="T18" fmla="*/ 2147483647 w 462"/>
                  <a:gd name="T19" fmla="*/ 2147483647 h 210"/>
                  <a:gd name="T20" fmla="*/ 2147483647 w 462"/>
                  <a:gd name="T21" fmla="*/ 2147483647 h 210"/>
                  <a:gd name="T22" fmla="*/ 2147483647 w 462"/>
                  <a:gd name="T23" fmla="*/ 2147483647 h 210"/>
                  <a:gd name="T24" fmla="*/ 2147483647 w 462"/>
                  <a:gd name="T25" fmla="*/ 2147483647 h 210"/>
                  <a:gd name="T26" fmla="*/ 2147483647 w 462"/>
                  <a:gd name="T27" fmla="*/ 2147483647 h 210"/>
                  <a:gd name="T28" fmla="*/ 2147483647 w 462"/>
                  <a:gd name="T29" fmla="*/ 2147483647 h 210"/>
                  <a:gd name="T30" fmla="*/ 2147483647 w 462"/>
                  <a:gd name="T31" fmla="*/ 2147483647 h 210"/>
                  <a:gd name="T32" fmla="*/ 2147483647 w 462"/>
                  <a:gd name="T33" fmla="*/ 2147483647 h 210"/>
                  <a:gd name="T34" fmla="*/ 2147483647 w 462"/>
                  <a:gd name="T35" fmla="*/ 2147483647 h 210"/>
                  <a:gd name="T36" fmla="*/ 2147483647 w 462"/>
                  <a:gd name="T37" fmla="*/ 2147483647 h 210"/>
                  <a:gd name="T38" fmla="*/ 2147483647 w 462"/>
                  <a:gd name="T39" fmla="*/ 2147483647 h 210"/>
                  <a:gd name="T40" fmla="*/ 2147483647 w 462"/>
                  <a:gd name="T41" fmla="*/ 2147483647 h 210"/>
                  <a:gd name="T42" fmla="*/ 2147483647 w 462"/>
                  <a:gd name="T43" fmla="*/ 2147483647 h 210"/>
                  <a:gd name="T44" fmla="*/ 2147483647 w 462"/>
                  <a:gd name="T45" fmla="*/ 2147483647 h 210"/>
                  <a:gd name="T46" fmla="*/ 2147483647 w 462"/>
                  <a:gd name="T47" fmla="*/ 2147483647 h 210"/>
                  <a:gd name="T48" fmla="*/ 2147483647 w 462"/>
                  <a:gd name="T49" fmla="*/ 2147483647 h 210"/>
                  <a:gd name="T50" fmla="*/ 2147483647 w 462"/>
                  <a:gd name="T51" fmla="*/ 2147483647 h 210"/>
                  <a:gd name="T52" fmla="*/ 2147483647 w 462"/>
                  <a:gd name="T53" fmla="*/ 2147483647 h 210"/>
                  <a:gd name="T54" fmla="*/ 2147483647 w 462"/>
                  <a:gd name="T55" fmla="*/ 2147483647 h 210"/>
                  <a:gd name="T56" fmla="*/ 2147483647 w 462"/>
                  <a:gd name="T57" fmla="*/ 2147483647 h 210"/>
                  <a:gd name="T58" fmla="*/ 2147483647 w 462"/>
                  <a:gd name="T59" fmla="*/ 2147483647 h 210"/>
                  <a:gd name="T60" fmla="*/ 2147483647 w 462"/>
                  <a:gd name="T61" fmla="*/ 2147483647 h 210"/>
                  <a:gd name="T62" fmla="*/ 2147483647 w 462"/>
                  <a:gd name="T63" fmla="*/ 2147483647 h 210"/>
                  <a:gd name="T64" fmla="*/ 2147483647 w 462"/>
                  <a:gd name="T65" fmla="*/ 2147483647 h 210"/>
                  <a:gd name="T66" fmla="*/ 2147483647 w 462"/>
                  <a:gd name="T67" fmla="*/ 2147483647 h 210"/>
                  <a:gd name="T68" fmla="*/ 2147483647 w 462"/>
                  <a:gd name="T69" fmla="*/ 2147483647 h 210"/>
                  <a:gd name="T70" fmla="*/ 2147483647 w 462"/>
                  <a:gd name="T71" fmla="*/ 2147483647 h 210"/>
                  <a:gd name="T72" fmla="*/ 2147483647 w 462"/>
                  <a:gd name="T73" fmla="*/ 2147483647 h 210"/>
                  <a:gd name="T74" fmla="*/ 2147483647 w 462"/>
                  <a:gd name="T75" fmla="*/ 2147483647 h 210"/>
                  <a:gd name="T76" fmla="*/ 2147483647 w 462"/>
                  <a:gd name="T77" fmla="*/ 2147483647 h 210"/>
                  <a:gd name="T78" fmla="*/ 2147483647 w 462"/>
                  <a:gd name="T79" fmla="*/ 2147483647 h 210"/>
                  <a:gd name="T80" fmla="*/ 2147483647 w 462"/>
                  <a:gd name="T81" fmla="*/ 0 h 210"/>
                  <a:gd name="T82" fmla="*/ 0 w 462"/>
                  <a:gd name="T83" fmla="*/ 2147483647 h 21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2"/>
                  <a:gd name="T127" fmla="*/ 0 h 210"/>
                  <a:gd name="T128" fmla="*/ 462 w 462"/>
                  <a:gd name="T129" fmla="*/ 210 h 21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2" h="210">
                    <a:moveTo>
                      <a:pt x="6" y="18"/>
                    </a:moveTo>
                    <a:lnTo>
                      <a:pt x="12" y="18"/>
                    </a:lnTo>
                    <a:lnTo>
                      <a:pt x="18" y="24"/>
                    </a:lnTo>
                    <a:lnTo>
                      <a:pt x="30" y="30"/>
                    </a:lnTo>
                    <a:lnTo>
                      <a:pt x="42" y="42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78" y="54"/>
                    </a:lnTo>
                    <a:lnTo>
                      <a:pt x="84" y="60"/>
                    </a:lnTo>
                    <a:lnTo>
                      <a:pt x="96" y="66"/>
                    </a:lnTo>
                    <a:lnTo>
                      <a:pt x="102" y="78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20" y="114"/>
                    </a:lnTo>
                    <a:lnTo>
                      <a:pt x="120" y="132"/>
                    </a:lnTo>
                    <a:lnTo>
                      <a:pt x="126" y="138"/>
                    </a:lnTo>
                    <a:lnTo>
                      <a:pt x="132" y="150"/>
                    </a:lnTo>
                    <a:lnTo>
                      <a:pt x="138" y="156"/>
                    </a:lnTo>
                    <a:lnTo>
                      <a:pt x="138" y="162"/>
                    </a:lnTo>
                    <a:lnTo>
                      <a:pt x="132" y="168"/>
                    </a:lnTo>
                    <a:lnTo>
                      <a:pt x="168" y="174"/>
                    </a:lnTo>
                    <a:lnTo>
                      <a:pt x="174" y="168"/>
                    </a:lnTo>
                    <a:lnTo>
                      <a:pt x="186" y="162"/>
                    </a:lnTo>
                    <a:lnTo>
                      <a:pt x="198" y="162"/>
                    </a:lnTo>
                    <a:lnTo>
                      <a:pt x="210" y="168"/>
                    </a:lnTo>
                    <a:lnTo>
                      <a:pt x="216" y="174"/>
                    </a:lnTo>
                    <a:lnTo>
                      <a:pt x="222" y="186"/>
                    </a:lnTo>
                    <a:lnTo>
                      <a:pt x="222" y="192"/>
                    </a:lnTo>
                    <a:lnTo>
                      <a:pt x="246" y="192"/>
                    </a:lnTo>
                    <a:lnTo>
                      <a:pt x="246" y="198"/>
                    </a:lnTo>
                    <a:lnTo>
                      <a:pt x="252" y="204"/>
                    </a:lnTo>
                    <a:lnTo>
                      <a:pt x="276" y="198"/>
                    </a:lnTo>
                    <a:lnTo>
                      <a:pt x="282" y="192"/>
                    </a:lnTo>
                    <a:lnTo>
                      <a:pt x="336" y="198"/>
                    </a:lnTo>
                    <a:lnTo>
                      <a:pt x="336" y="180"/>
                    </a:lnTo>
                    <a:lnTo>
                      <a:pt x="342" y="180"/>
                    </a:lnTo>
                    <a:lnTo>
                      <a:pt x="348" y="186"/>
                    </a:lnTo>
                    <a:lnTo>
                      <a:pt x="354" y="186"/>
                    </a:lnTo>
                    <a:lnTo>
                      <a:pt x="354" y="180"/>
                    </a:lnTo>
                    <a:lnTo>
                      <a:pt x="366" y="168"/>
                    </a:lnTo>
                    <a:lnTo>
                      <a:pt x="390" y="168"/>
                    </a:lnTo>
                    <a:lnTo>
                      <a:pt x="396" y="174"/>
                    </a:lnTo>
                    <a:lnTo>
                      <a:pt x="396" y="180"/>
                    </a:lnTo>
                    <a:lnTo>
                      <a:pt x="414" y="198"/>
                    </a:lnTo>
                    <a:lnTo>
                      <a:pt x="426" y="192"/>
                    </a:lnTo>
                    <a:lnTo>
                      <a:pt x="438" y="192"/>
                    </a:lnTo>
                    <a:lnTo>
                      <a:pt x="456" y="210"/>
                    </a:lnTo>
                    <a:lnTo>
                      <a:pt x="462" y="204"/>
                    </a:lnTo>
                    <a:lnTo>
                      <a:pt x="456" y="192"/>
                    </a:lnTo>
                    <a:lnTo>
                      <a:pt x="450" y="186"/>
                    </a:lnTo>
                    <a:lnTo>
                      <a:pt x="444" y="174"/>
                    </a:lnTo>
                    <a:lnTo>
                      <a:pt x="438" y="168"/>
                    </a:lnTo>
                    <a:lnTo>
                      <a:pt x="432" y="168"/>
                    </a:lnTo>
                    <a:lnTo>
                      <a:pt x="414" y="150"/>
                    </a:lnTo>
                    <a:lnTo>
                      <a:pt x="420" y="144"/>
                    </a:lnTo>
                    <a:lnTo>
                      <a:pt x="432" y="144"/>
                    </a:lnTo>
                    <a:lnTo>
                      <a:pt x="420" y="132"/>
                    </a:lnTo>
                    <a:lnTo>
                      <a:pt x="408" y="126"/>
                    </a:lnTo>
                    <a:lnTo>
                      <a:pt x="396" y="114"/>
                    </a:lnTo>
                    <a:lnTo>
                      <a:pt x="378" y="114"/>
                    </a:lnTo>
                    <a:lnTo>
                      <a:pt x="378" y="108"/>
                    </a:lnTo>
                    <a:lnTo>
                      <a:pt x="384" y="102"/>
                    </a:lnTo>
                    <a:lnTo>
                      <a:pt x="384" y="90"/>
                    </a:lnTo>
                    <a:lnTo>
                      <a:pt x="354" y="84"/>
                    </a:lnTo>
                    <a:lnTo>
                      <a:pt x="342" y="72"/>
                    </a:lnTo>
                    <a:lnTo>
                      <a:pt x="330" y="66"/>
                    </a:lnTo>
                    <a:lnTo>
                      <a:pt x="300" y="66"/>
                    </a:lnTo>
                    <a:lnTo>
                      <a:pt x="300" y="72"/>
                    </a:lnTo>
                    <a:lnTo>
                      <a:pt x="288" y="72"/>
                    </a:lnTo>
                    <a:lnTo>
                      <a:pt x="282" y="78"/>
                    </a:lnTo>
                    <a:lnTo>
                      <a:pt x="258" y="78"/>
                    </a:lnTo>
                    <a:lnTo>
                      <a:pt x="246" y="72"/>
                    </a:lnTo>
                    <a:lnTo>
                      <a:pt x="240" y="72"/>
                    </a:lnTo>
                    <a:lnTo>
                      <a:pt x="240" y="66"/>
                    </a:lnTo>
                    <a:lnTo>
                      <a:pt x="192" y="36"/>
                    </a:lnTo>
                    <a:lnTo>
                      <a:pt x="186" y="36"/>
                    </a:lnTo>
                    <a:lnTo>
                      <a:pt x="180" y="30"/>
                    </a:lnTo>
                    <a:lnTo>
                      <a:pt x="144" y="30"/>
                    </a:lnTo>
                    <a:lnTo>
                      <a:pt x="84" y="18"/>
                    </a:lnTo>
                    <a:lnTo>
                      <a:pt x="66" y="12"/>
                    </a:lnTo>
                    <a:lnTo>
                      <a:pt x="54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1" name="Cyprus" descr="© INSCALE GmbH, 18.06.2010"/>
              <p:cNvSpPr>
                <a:spLocks/>
              </p:cNvSpPr>
              <p:nvPr/>
            </p:nvSpPr>
            <p:spPr bwMode="auto">
              <a:xfrm>
                <a:off x="3215" y="1576"/>
                <a:ext cx="38" cy="22"/>
              </a:xfrm>
              <a:custGeom>
                <a:avLst/>
                <a:gdLst>
                  <a:gd name="T0" fmla="*/ 0 w 150"/>
                  <a:gd name="T1" fmla="*/ 2147483647 h 84"/>
                  <a:gd name="T2" fmla="*/ 2147483647 w 150"/>
                  <a:gd name="T3" fmla="*/ 2147483647 h 84"/>
                  <a:gd name="T4" fmla="*/ 2147483647 w 150"/>
                  <a:gd name="T5" fmla="*/ 2147483647 h 84"/>
                  <a:gd name="T6" fmla="*/ 2147483647 w 150"/>
                  <a:gd name="T7" fmla="*/ 2147483647 h 84"/>
                  <a:gd name="T8" fmla="*/ 2147483647 w 150"/>
                  <a:gd name="T9" fmla="*/ 2147483647 h 84"/>
                  <a:gd name="T10" fmla="*/ 2147483647 w 150"/>
                  <a:gd name="T11" fmla="*/ 2147483647 h 84"/>
                  <a:gd name="T12" fmla="*/ 2147483647 w 150"/>
                  <a:gd name="T13" fmla="*/ 2147483647 h 84"/>
                  <a:gd name="T14" fmla="*/ 2147483647 w 150"/>
                  <a:gd name="T15" fmla="*/ 2147483647 h 84"/>
                  <a:gd name="T16" fmla="*/ 2147483647 w 150"/>
                  <a:gd name="T17" fmla="*/ 2147483647 h 84"/>
                  <a:gd name="T18" fmla="*/ 2147483647 w 150"/>
                  <a:gd name="T19" fmla="*/ 2147483647 h 84"/>
                  <a:gd name="T20" fmla="*/ 2147483647 w 150"/>
                  <a:gd name="T21" fmla="*/ 2147483647 h 84"/>
                  <a:gd name="T22" fmla="*/ 2147483647 w 150"/>
                  <a:gd name="T23" fmla="*/ 2147483647 h 84"/>
                  <a:gd name="T24" fmla="*/ 2147483647 w 150"/>
                  <a:gd name="T25" fmla="*/ 2147483647 h 84"/>
                  <a:gd name="T26" fmla="*/ 2147483647 w 150"/>
                  <a:gd name="T27" fmla="*/ 0 h 84"/>
                  <a:gd name="T28" fmla="*/ 2147483647 w 150"/>
                  <a:gd name="T29" fmla="*/ 2147483647 h 84"/>
                  <a:gd name="T30" fmla="*/ 2147483647 w 150"/>
                  <a:gd name="T31" fmla="*/ 2147483647 h 84"/>
                  <a:gd name="T32" fmla="*/ 2147483647 w 150"/>
                  <a:gd name="T33" fmla="*/ 2147483647 h 84"/>
                  <a:gd name="T34" fmla="*/ 2147483647 w 150"/>
                  <a:gd name="T35" fmla="*/ 2147483647 h 84"/>
                  <a:gd name="T36" fmla="*/ 2147483647 w 150"/>
                  <a:gd name="T37" fmla="*/ 2147483647 h 84"/>
                  <a:gd name="T38" fmla="*/ 0 w 150"/>
                  <a:gd name="T39" fmla="*/ 2147483647 h 84"/>
                  <a:gd name="T40" fmla="*/ 0 w 150"/>
                  <a:gd name="T41" fmla="*/ 2147483647 h 8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0"/>
                  <a:gd name="T64" fmla="*/ 0 h 84"/>
                  <a:gd name="T65" fmla="*/ 150 w 150"/>
                  <a:gd name="T66" fmla="*/ 84 h 8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0" h="84">
                    <a:moveTo>
                      <a:pt x="0" y="48"/>
                    </a:moveTo>
                    <a:lnTo>
                      <a:pt x="6" y="60"/>
                    </a:lnTo>
                    <a:lnTo>
                      <a:pt x="30" y="72"/>
                    </a:lnTo>
                    <a:lnTo>
                      <a:pt x="36" y="84"/>
                    </a:lnTo>
                    <a:lnTo>
                      <a:pt x="54" y="84"/>
                    </a:lnTo>
                    <a:lnTo>
                      <a:pt x="60" y="78"/>
                    </a:lnTo>
                    <a:lnTo>
                      <a:pt x="72" y="72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96" y="54"/>
                    </a:lnTo>
                    <a:lnTo>
                      <a:pt x="102" y="60"/>
                    </a:lnTo>
                    <a:lnTo>
                      <a:pt x="120" y="60"/>
                    </a:lnTo>
                    <a:lnTo>
                      <a:pt x="120" y="36"/>
                    </a:lnTo>
                    <a:lnTo>
                      <a:pt x="150" y="0"/>
                    </a:lnTo>
                    <a:lnTo>
                      <a:pt x="108" y="24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8" y="36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2" name="China" descr="© INSCALE GmbH, 18.06.2010"/>
              <p:cNvSpPr>
                <a:spLocks noEditPoints="1"/>
              </p:cNvSpPr>
              <p:nvPr/>
            </p:nvSpPr>
            <p:spPr bwMode="auto">
              <a:xfrm>
                <a:off x="3907" y="1211"/>
                <a:ext cx="936" cy="723"/>
              </a:xfrm>
              <a:custGeom>
                <a:avLst/>
                <a:gdLst>
                  <a:gd name="T0" fmla="*/ 2147483647 w 3660"/>
                  <a:gd name="T1" fmla="*/ 2147483647 h 2826"/>
                  <a:gd name="T2" fmla="*/ 2147483647 w 3660"/>
                  <a:gd name="T3" fmla="*/ 2147483647 h 2826"/>
                  <a:gd name="T4" fmla="*/ 2147483647 w 3660"/>
                  <a:gd name="T5" fmla="*/ 2147483647 h 2826"/>
                  <a:gd name="T6" fmla="*/ 2147483647 w 3660"/>
                  <a:gd name="T7" fmla="*/ 2147483647 h 2826"/>
                  <a:gd name="T8" fmla="*/ 2147483647 w 3660"/>
                  <a:gd name="T9" fmla="*/ 2147483647 h 2826"/>
                  <a:gd name="T10" fmla="*/ 2147483647 w 3660"/>
                  <a:gd name="T11" fmla="*/ 2147483647 h 2826"/>
                  <a:gd name="T12" fmla="*/ 2147483647 w 3660"/>
                  <a:gd name="T13" fmla="*/ 2147483647 h 2826"/>
                  <a:gd name="T14" fmla="*/ 2147483647 w 3660"/>
                  <a:gd name="T15" fmla="*/ 2147483647 h 2826"/>
                  <a:gd name="T16" fmla="*/ 2147483647 w 3660"/>
                  <a:gd name="T17" fmla="*/ 2147483647 h 2826"/>
                  <a:gd name="T18" fmla="*/ 2147483647 w 3660"/>
                  <a:gd name="T19" fmla="*/ 2147483647 h 2826"/>
                  <a:gd name="T20" fmla="*/ 2147483647 w 3660"/>
                  <a:gd name="T21" fmla="*/ 2147483647 h 2826"/>
                  <a:gd name="T22" fmla="*/ 2147483647 w 3660"/>
                  <a:gd name="T23" fmla="*/ 2147483647 h 2826"/>
                  <a:gd name="T24" fmla="*/ 2147483647 w 3660"/>
                  <a:gd name="T25" fmla="*/ 2147483647 h 2826"/>
                  <a:gd name="T26" fmla="*/ 2147483647 w 3660"/>
                  <a:gd name="T27" fmla="*/ 2147483647 h 2826"/>
                  <a:gd name="T28" fmla="*/ 2147483647 w 3660"/>
                  <a:gd name="T29" fmla="*/ 2147483647 h 2826"/>
                  <a:gd name="T30" fmla="*/ 2147483647 w 3660"/>
                  <a:gd name="T31" fmla="*/ 2147483647 h 2826"/>
                  <a:gd name="T32" fmla="*/ 2147483647 w 3660"/>
                  <a:gd name="T33" fmla="*/ 2147483647 h 2826"/>
                  <a:gd name="T34" fmla="*/ 2147483647 w 3660"/>
                  <a:gd name="T35" fmla="*/ 2147483647 h 2826"/>
                  <a:gd name="T36" fmla="*/ 2147483647 w 3660"/>
                  <a:gd name="T37" fmla="*/ 2147483647 h 2826"/>
                  <a:gd name="T38" fmla="*/ 2147483647 w 3660"/>
                  <a:gd name="T39" fmla="*/ 2147483647 h 2826"/>
                  <a:gd name="T40" fmla="*/ 2147483647 w 3660"/>
                  <a:gd name="T41" fmla="*/ 2147483647 h 2826"/>
                  <a:gd name="T42" fmla="*/ 2147483647 w 3660"/>
                  <a:gd name="T43" fmla="*/ 2147483647 h 2826"/>
                  <a:gd name="T44" fmla="*/ 2147483647 w 3660"/>
                  <a:gd name="T45" fmla="*/ 2147483647 h 2826"/>
                  <a:gd name="T46" fmla="*/ 0 w 3660"/>
                  <a:gd name="T47" fmla="*/ 2147483647 h 2826"/>
                  <a:gd name="T48" fmla="*/ 2147483647 w 3660"/>
                  <a:gd name="T49" fmla="*/ 2147483647 h 2826"/>
                  <a:gd name="T50" fmla="*/ 2147483647 w 3660"/>
                  <a:gd name="T51" fmla="*/ 2147483647 h 2826"/>
                  <a:gd name="T52" fmla="*/ 2147483647 w 3660"/>
                  <a:gd name="T53" fmla="*/ 2147483647 h 2826"/>
                  <a:gd name="T54" fmla="*/ 2147483647 w 3660"/>
                  <a:gd name="T55" fmla="*/ 2147483647 h 2826"/>
                  <a:gd name="T56" fmla="*/ 2147483647 w 3660"/>
                  <a:gd name="T57" fmla="*/ 2147483647 h 2826"/>
                  <a:gd name="T58" fmla="*/ 2147483647 w 3660"/>
                  <a:gd name="T59" fmla="*/ 2147483647 h 2826"/>
                  <a:gd name="T60" fmla="*/ 2147483647 w 3660"/>
                  <a:gd name="T61" fmla="*/ 2147483647 h 2826"/>
                  <a:gd name="T62" fmla="*/ 2147483647 w 3660"/>
                  <a:gd name="T63" fmla="*/ 2147483647 h 2826"/>
                  <a:gd name="T64" fmla="*/ 2147483647 w 3660"/>
                  <a:gd name="T65" fmla="*/ 2147483647 h 2826"/>
                  <a:gd name="T66" fmla="*/ 2147483647 w 3660"/>
                  <a:gd name="T67" fmla="*/ 2147483647 h 2826"/>
                  <a:gd name="T68" fmla="*/ 2147483647 w 3660"/>
                  <a:gd name="T69" fmla="*/ 2147483647 h 2826"/>
                  <a:gd name="T70" fmla="*/ 2147483647 w 3660"/>
                  <a:gd name="T71" fmla="*/ 2147483647 h 2826"/>
                  <a:gd name="T72" fmla="*/ 2147483647 w 3660"/>
                  <a:gd name="T73" fmla="*/ 2147483647 h 2826"/>
                  <a:gd name="T74" fmla="*/ 2147483647 w 3660"/>
                  <a:gd name="T75" fmla="*/ 2147483647 h 2826"/>
                  <a:gd name="T76" fmla="*/ 2147483647 w 3660"/>
                  <a:gd name="T77" fmla="*/ 2147483647 h 2826"/>
                  <a:gd name="T78" fmla="*/ 2147483647 w 3660"/>
                  <a:gd name="T79" fmla="*/ 2147483647 h 2826"/>
                  <a:gd name="T80" fmla="*/ 2147483647 w 3660"/>
                  <a:gd name="T81" fmla="*/ 2147483647 h 2826"/>
                  <a:gd name="T82" fmla="*/ 2147483647 w 3660"/>
                  <a:gd name="T83" fmla="*/ 2147483647 h 2826"/>
                  <a:gd name="T84" fmla="*/ 2147483647 w 3660"/>
                  <a:gd name="T85" fmla="*/ 2147483647 h 2826"/>
                  <a:gd name="T86" fmla="*/ 2147483647 w 3660"/>
                  <a:gd name="T87" fmla="*/ 2147483647 h 2826"/>
                  <a:gd name="T88" fmla="*/ 2147483647 w 3660"/>
                  <a:gd name="T89" fmla="*/ 2147483647 h 2826"/>
                  <a:gd name="T90" fmla="*/ 2147483647 w 3660"/>
                  <a:gd name="T91" fmla="*/ 2147483647 h 2826"/>
                  <a:gd name="T92" fmla="*/ 2147483647 w 3660"/>
                  <a:gd name="T93" fmla="*/ 2147483647 h 2826"/>
                  <a:gd name="T94" fmla="*/ 2147483647 w 3660"/>
                  <a:gd name="T95" fmla="*/ 2147483647 h 2826"/>
                  <a:gd name="T96" fmla="*/ 2147483647 w 3660"/>
                  <a:gd name="T97" fmla="*/ 2147483647 h 2826"/>
                  <a:gd name="T98" fmla="*/ 2147483647 w 3660"/>
                  <a:gd name="T99" fmla="*/ 2147483647 h 2826"/>
                  <a:gd name="T100" fmla="*/ 2147483647 w 3660"/>
                  <a:gd name="T101" fmla="*/ 2147483647 h 2826"/>
                  <a:gd name="T102" fmla="*/ 2147483647 w 3660"/>
                  <a:gd name="T103" fmla="*/ 2147483647 h 2826"/>
                  <a:gd name="T104" fmla="*/ 2147483647 w 3660"/>
                  <a:gd name="T105" fmla="*/ 2147483647 h 2826"/>
                  <a:gd name="T106" fmla="*/ 2147483647 w 3660"/>
                  <a:gd name="T107" fmla="*/ 2147483647 h 2826"/>
                  <a:gd name="T108" fmla="*/ 2147483647 w 3660"/>
                  <a:gd name="T109" fmla="*/ 2147483647 h 2826"/>
                  <a:gd name="T110" fmla="*/ 2147483647 w 3660"/>
                  <a:gd name="T111" fmla="*/ 2147483647 h 2826"/>
                  <a:gd name="T112" fmla="*/ 2147483647 w 3660"/>
                  <a:gd name="T113" fmla="*/ 2147483647 h 2826"/>
                  <a:gd name="T114" fmla="*/ 2147483647 w 3660"/>
                  <a:gd name="T115" fmla="*/ 2147483647 h 2826"/>
                  <a:gd name="T116" fmla="*/ 2147483647 w 3660"/>
                  <a:gd name="T117" fmla="*/ 2147483647 h 2826"/>
                  <a:gd name="T118" fmla="*/ 2147483647 w 3660"/>
                  <a:gd name="T119" fmla="*/ 2147483647 h 2826"/>
                  <a:gd name="T120" fmla="*/ 2147483647 w 3660"/>
                  <a:gd name="T121" fmla="*/ 2147483647 h 2826"/>
                  <a:gd name="T122" fmla="*/ 2147483647 w 3660"/>
                  <a:gd name="T123" fmla="*/ 2147483647 h 282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660"/>
                  <a:gd name="T187" fmla="*/ 0 h 2826"/>
                  <a:gd name="T188" fmla="*/ 3660 w 3660"/>
                  <a:gd name="T189" fmla="*/ 2826 h 282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660" h="2826">
                    <a:moveTo>
                      <a:pt x="2862" y="2688"/>
                    </a:moveTo>
                    <a:lnTo>
                      <a:pt x="2850" y="2682"/>
                    </a:lnTo>
                    <a:lnTo>
                      <a:pt x="2772" y="2682"/>
                    </a:lnTo>
                    <a:lnTo>
                      <a:pt x="2766" y="2700"/>
                    </a:lnTo>
                    <a:lnTo>
                      <a:pt x="2748" y="2694"/>
                    </a:lnTo>
                    <a:lnTo>
                      <a:pt x="2736" y="2718"/>
                    </a:lnTo>
                    <a:lnTo>
                      <a:pt x="2730" y="2724"/>
                    </a:lnTo>
                    <a:lnTo>
                      <a:pt x="2712" y="2760"/>
                    </a:lnTo>
                    <a:lnTo>
                      <a:pt x="2718" y="2772"/>
                    </a:lnTo>
                    <a:lnTo>
                      <a:pt x="2724" y="2790"/>
                    </a:lnTo>
                    <a:lnTo>
                      <a:pt x="2754" y="2820"/>
                    </a:lnTo>
                    <a:lnTo>
                      <a:pt x="2766" y="2826"/>
                    </a:lnTo>
                    <a:lnTo>
                      <a:pt x="2772" y="2826"/>
                    </a:lnTo>
                    <a:lnTo>
                      <a:pt x="2802" y="2820"/>
                    </a:lnTo>
                    <a:lnTo>
                      <a:pt x="2820" y="2820"/>
                    </a:lnTo>
                    <a:lnTo>
                      <a:pt x="2844" y="2808"/>
                    </a:lnTo>
                    <a:lnTo>
                      <a:pt x="2850" y="2802"/>
                    </a:lnTo>
                    <a:lnTo>
                      <a:pt x="2850" y="2754"/>
                    </a:lnTo>
                    <a:lnTo>
                      <a:pt x="2856" y="2742"/>
                    </a:lnTo>
                    <a:lnTo>
                      <a:pt x="2862" y="2736"/>
                    </a:lnTo>
                    <a:lnTo>
                      <a:pt x="2868" y="2724"/>
                    </a:lnTo>
                    <a:lnTo>
                      <a:pt x="2868" y="2700"/>
                    </a:lnTo>
                    <a:lnTo>
                      <a:pt x="2862" y="2688"/>
                    </a:lnTo>
                    <a:close/>
                    <a:moveTo>
                      <a:pt x="3660" y="624"/>
                    </a:moveTo>
                    <a:lnTo>
                      <a:pt x="3654" y="600"/>
                    </a:lnTo>
                    <a:lnTo>
                      <a:pt x="3660" y="570"/>
                    </a:lnTo>
                    <a:lnTo>
                      <a:pt x="3642" y="564"/>
                    </a:lnTo>
                    <a:lnTo>
                      <a:pt x="3642" y="540"/>
                    </a:lnTo>
                    <a:lnTo>
                      <a:pt x="3630" y="528"/>
                    </a:lnTo>
                    <a:lnTo>
                      <a:pt x="3630" y="510"/>
                    </a:lnTo>
                    <a:lnTo>
                      <a:pt x="3618" y="492"/>
                    </a:lnTo>
                    <a:lnTo>
                      <a:pt x="3636" y="486"/>
                    </a:lnTo>
                    <a:lnTo>
                      <a:pt x="3636" y="456"/>
                    </a:lnTo>
                    <a:lnTo>
                      <a:pt x="3612" y="444"/>
                    </a:lnTo>
                    <a:lnTo>
                      <a:pt x="3612" y="426"/>
                    </a:lnTo>
                    <a:lnTo>
                      <a:pt x="3606" y="414"/>
                    </a:lnTo>
                    <a:lnTo>
                      <a:pt x="3594" y="408"/>
                    </a:lnTo>
                    <a:lnTo>
                      <a:pt x="3552" y="408"/>
                    </a:lnTo>
                    <a:lnTo>
                      <a:pt x="3546" y="432"/>
                    </a:lnTo>
                    <a:lnTo>
                      <a:pt x="3516" y="432"/>
                    </a:lnTo>
                    <a:lnTo>
                      <a:pt x="3504" y="438"/>
                    </a:lnTo>
                    <a:lnTo>
                      <a:pt x="3498" y="438"/>
                    </a:lnTo>
                    <a:lnTo>
                      <a:pt x="3492" y="444"/>
                    </a:lnTo>
                    <a:lnTo>
                      <a:pt x="3492" y="462"/>
                    </a:lnTo>
                    <a:lnTo>
                      <a:pt x="3462" y="456"/>
                    </a:lnTo>
                    <a:lnTo>
                      <a:pt x="3462" y="468"/>
                    </a:lnTo>
                    <a:lnTo>
                      <a:pt x="3444" y="468"/>
                    </a:lnTo>
                    <a:lnTo>
                      <a:pt x="3432" y="456"/>
                    </a:lnTo>
                    <a:lnTo>
                      <a:pt x="3408" y="462"/>
                    </a:lnTo>
                    <a:lnTo>
                      <a:pt x="3366" y="432"/>
                    </a:lnTo>
                    <a:lnTo>
                      <a:pt x="3366" y="420"/>
                    </a:lnTo>
                    <a:lnTo>
                      <a:pt x="3360" y="408"/>
                    </a:lnTo>
                    <a:lnTo>
                      <a:pt x="3360" y="402"/>
                    </a:lnTo>
                    <a:lnTo>
                      <a:pt x="3354" y="396"/>
                    </a:lnTo>
                    <a:lnTo>
                      <a:pt x="3336" y="396"/>
                    </a:lnTo>
                    <a:lnTo>
                      <a:pt x="3318" y="366"/>
                    </a:lnTo>
                    <a:lnTo>
                      <a:pt x="3276" y="366"/>
                    </a:lnTo>
                    <a:lnTo>
                      <a:pt x="3258" y="348"/>
                    </a:lnTo>
                    <a:lnTo>
                      <a:pt x="3246" y="342"/>
                    </a:lnTo>
                    <a:lnTo>
                      <a:pt x="3228" y="324"/>
                    </a:lnTo>
                    <a:lnTo>
                      <a:pt x="3216" y="324"/>
                    </a:lnTo>
                    <a:lnTo>
                      <a:pt x="3204" y="336"/>
                    </a:lnTo>
                    <a:lnTo>
                      <a:pt x="3192" y="330"/>
                    </a:lnTo>
                    <a:lnTo>
                      <a:pt x="3186" y="324"/>
                    </a:lnTo>
                    <a:lnTo>
                      <a:pt x="3174" y="318"/>
                    </a:lnTo>
                    <a:lnTo>
                      <a:pt x="3126" y="318"/>
                    </a:lnTo>
                    <a:lnTo>
                      <a:pt x="3114" y="312"/>
                    </a:lnTo>
                    <a:lnTo>
                      <a:pt x="3108" y="306"/>
                    </a:lnTo>
                    <a:lnTo>
                      <a:pt x="3084" y="294"/>
                    </a:lnTo>
                    <a:lnTo>
                      <a:pt x="3078" y="288"/>
                    </a:lnTo>
                    <a:lnTo>
                      <a:pt x="3072" y="288"/>
                    </a:lnTo>
                    <a:lnTo>
                      <a:pt x="3066" y="264"/>
                    </a:lnTo>
                    <a:lnTo>
                      <a:pt x="3054" y="264"/>
                    </a:lnTo>
                    <a:lnTo>
                      <a:pt x="3048" y="252"/>
                    </a:lnTo>
                    <a:lnTo>
                      <a:pt x="3030" y="234"/>
                    </a:lnTo>
                    <a:lnTo>
                      <a:pt x="3024" y="222"/>
                    </a:lnTo>
                    <a:lnTo>
                      <a:pt x="2976" y="198"/>
                    </a:lnTo>
                    <a:lnTo>
                      <a:pt x="2964" y="198"/>
                    </a:lnTo>
                    <a:lnTo>
                      <a:pt x="2952" y="168"/>
                    </a:lnTo>
                    <a:lnTo>
                      <a:pt x="2904" y="144"/>
                    </a:lnTo>
                    <a:lnTo>
                      <a:pt x="2898" y="114"/>
                    </a:lnTo>
                    <a:lnTo>
                      <a:pt x="2892" y="114"/>
                    </a:lnTo>
                    <a:lnTo>
                      <a:pt x="2886" y="108"/>
                    </a:lnTo>
                    <a:lnTo>
                      <a:pt x="2874" y="108"/>
                    </a:lnTo>
                    <a:lnTo>
                      <a:pt x="2862" y="96"/>
                    </a:lnTo>
                    <a:lnTo>
                      <a:pt x="2850" y="90"/>
                    </a:lnTo>
                    <a:lnTo>
                      <a:pt x="2838" y="78"/>
                    </a:lnTo>
                    <a:lnTo>
                      <a:pt x="2832" y="78"/>
                    </a:lnTo>
                    <a:lnTo>
                      <a:pt x="2832" y="66"/>
                    </a:lnTo>
                    <a:lnTo>
                      <a:pt x="2820" y="60"/>
                    </a:lnTo>
                    <a:lnTo>
                      <a:pt x="2814" y="54"/>
                    </a:lnTo>
                    <a:lnTo>
                      <a:pt x="2802" y="48"/>
                    </a:lnTo>
                    <a:lnTo>
                      <a:pt x="2796" y="42"/>
                    </a:lnTo>
                    <a:lnTo>
                      <a:pt x="2724" y="42"/>
                    </a:lnTo>
                    <a:lnTo>
                      <a:pt x="2688" y="18"/>
                    </a:lnTo>
                    <a:lnTo>
                      <a:pt x="2652" y="0"/>
                    </a:lnTo>
                    <a:lnTo>
                      <a:pt x="2598" y="12"/>
                    </a:lnTo>
                    <a:lnTo>
                      <a:pt x="2556" y="6"/>
                    </a:lnTo>
                    <a:lnTo>
                      <a:pt x="2550" y="18"/>
                    </a:lnTo>
                    <a:lnTo>
                      <a:pt x="2514" y="24"/>
                    </a:lnTo>
                    <a:lnTo>
                      <a:pt x="2472" y="66"/>
                    </a:lnTo>
                    <a:lnTo>
                      <a:pt x="2466" y="66"/>
                    </a:lnTo>
                    <a:lnTo>
                      <a:pt x="2466" y="78"/>
                    </a:lnTo>
                    <a:lnTo>
                      <a:pt x="2472" y="78"/>
                    </a:lnTo>
                    <a:lnTo>
                      <a:pt x="2490" y="84"/>
                    </a:lnTo>
                    <a:lnTo>
                      <a:pt x="2502" y="84"/>
                    </a:lnTo>
                    <a:lnTo>
                      <a:pt x="2508" y="90"/>
                    </a:lnTo>
                    <a:lnTo>
                      <a:pt x="2520" y="90"/>
                    </a:lnTo>
                    <a:lnTo>
                      <a:pt x="2532" y="102"/>
                    </a:lnTo>
                    <a:lnTo>
                      <a:pt x="2544" y="108"/>
                    </a:lnTo>
                    <a:lnTo>
                      <a:pt x="2550" y="114"/>
                    </a:lnTo>
                    <a:lnTo>
                      <a:pt x="2550" y="126"/>
                    </a:lnTo>
                    <a:lnTo>
                      <a:pt x="2532" y="144"/>
                    </a:lnTo>
                    <a:lnTo>
                      <a:pt x="2532" y="216"/>
                    </a:lnTo>
                    <a:lnTo>
                      <a:pt x="2538" y="258"/>
                    </a:lnTo>
                    <a:lnTo>
                      <a:pt x="2544" y="264"/>
                    </a:lnTo>
                    <a:lnTo>
                      <a:pt x="2556" y="264"/>
                    </a:lnTo>
                    <a:lnTo>
                      <a:pt x="2556" y="276"/>
                    </a:lnTo>
                    <a:lnTo>
                      <a:pt x="2550" y="282"/>
                    </a:lnTo>
                    <a:lnTo>
                      <a:pt x="2538" y="288"/>
                    </a:lnTo>
                    <a:lnTo>
                      <a:pt x="2514" y="288"/>
                    </a:lnTo>
                    <a:lnTo>
                      <a:pt x="2514" y="300"/>
                    </a:lnTo>
                    <a:lnTo>
                      <a:pt x="2496" y="318"/>
                    </a:lnTo>
                    <a:lnTo>
                      <a:pt x="2484" y="318"/>
                    </a:lnTo>
                    <a:lnTo>
                      <a:pt x="2478" y="312"/>
                    </a:lnTo>
                    <a:lnTo>
                      <a:pt x="2442" y="312"/>
                    </a:lnTo>
                    <a:lnTo>
                      <a:pt x="2406" y="288"/>
                    </a:lnTo>
                    <a:lnTo>
                      <a:pt x="2406" y="372"/>
                    </a:lnTo>
                    <a:lnTo>
                      <a:pt x="2412" y="384"/>
                    </a:lnTo>
                    <a:lnTo>
                      <a:pt x="2418" y="408"/>
                    </a:lnTo>
                    <a:lnTo>
                      <a:pt x="2424" y="420"/>
                    </a:lnTo>
                    <a:lnTo>
                      <a:pt x="2418" y="420"/>
                    </a:lnTo>
                    <a:lnTo>
                      <a:pt x="2418" y="438"/>
                    </a:lnTo>
                    <a:lnTo>
                      <a:pt x="2424" y="450"/>
                    </a:lnTo>
                    <a:lnTo>
                      <a:pt x="2436" y="456"/>
                    </a:lnTo>
                    <a:lnTo>
                      <a:pt x="2442" y="462"/>
                    </a:lnTo>
                    <a:lnTo>
                      <a:pt x="2460" y="462"/>
                    </a:lnTo>
                    <a:lnTo>
                      <a:pt x="2460" y="456"/>
                    </a:lnTo>
                    <a:lnTo>
                      <a:pt x="2454" y="456"/>
                    </a:lnTo>
                    <a:lnTo>
                      <a:pt x="2460" y="450"/>
                    </a:lnTo>
                    <a:lnTo>
                      <a:pt x="2514" y="450"/>
                    </a:lnTo>
                    <a:lnTo>
                      <a:pt x="2526" y="462"/>
                    </a:lnTo>
                    <a:lnTo>
                      <a:pt x="2538" y="468"/>
                    </a:lnTo>
                    <a:lnTo>
                      <a:pt x="2544" y="468"/>
                    </a:lnTo>
                    <a:lnTo>
                      <a:pt x="2550" y="462"/>
                    </a:lnTo>
                    <a:lnTo>
                      <a:pt x="2550" y="438"/>
                    </a:lnTo>
                    <a:lnTo>
                      <a:pt x="2616" y="438"/>
                    </a:lnTo>
                    <a:lnTo>
                      <a:pt x="2616" y="450"/>
                    </a:lnTo>
                    <a:lnTo>
                      <a:pt x="2622" y="456"/>
                    </a:lnTo>
                    <a:lnTo>
                      <a:pt x="2634" y="462"/>
                    </a:lnTo>
                    <a:lnTo>
                      <a:pt x="2652" y="462"/>
                    </a:lnTo>
                    <a:lnTo>
                      <a:pt x="2658" y="468"/>
                    </a:lnTo>
                    <a:lnTo>
                      <a:pt x="2670" y="474"/>
                    </a:lnTo>
                    <a:lnTo>
                      <a:pt x="2682" y="486"/>
                    </a:lnTo>
                    <a:lnTo>
                      <a:pt x="2706" y="498"/>
                    </a:lnTo>
                    <a:lnTo>
                      <a:pt x="2718" y="498"/>
                    </a:lnTo>
                    <a:lnTo>
                      <a:pt x="2724" y="510"/>
                    </a:lnTo>
                    <a:lnTo>
                      <a:pt x="2748" y="534"/>
                    </a:lnTo>
                    <a:lnTo>
                      <a:pt x="2748" y="540"/>
                    </a:lnTo>
                    <a:lnTo>
                      <a:pt x="2742" y="546"/>
                    </a:lnTo>
                    <a:lnTo>
                      <a:pt x="2706" y="546"/>
                    </a:lnTo>
                    <a:lnTo>
                      <a:pt x="2700" y="540"/>
                    </a:lnTo>
                    <a:lnTo>
                      <a:pt x="2688" y="534"/>
                    </a:lnTo>
                    <a:lnTo>
                      <a:pt x="2658" y="534"/>
                    </a:lnTo>
                    <a:lnTo>
                      <a:pt x="2652" y="540"/>
                    </a:lnTo>
                    <a:lnTo>
                      <a:pt x="2646" y="540"/>
                    </a:lnTo>
                    <a:lnTo>
                      <a:pt x="2628" y="558"/>
                    </a:lnTo>
                    <a:lnTo>
                      <a:pt x="2598" y="552"/>
                    </a:lnTo>
                    <a:lnTo>
                      <a:pt x="2598" y="570"/>
                    </a:lnTo>
                    <a:lnTo>
                      <a:pt x="2586" y="570"/>
                    </a:lnTo>
                    <a:lnTo>
                      <a:pt x="2550" y="588"/>
                    </a:lnTo>
                    <a:lnTo>
                      <a:pt x="2544" y="594"/>
                    </a:lnTo>
                    <a:lnTo>
                      <a:pt x="2550" y="606"/>
                    </a:lnTo>
                    <a:lnTo>
                      <a:pt x="2562" y="618"/>
                    </a:lnTo>
                    <a:lnTo>
                      <a:pt x="2538" y="642"/>
                    </a:lnTo>
                    <a:lnTo>
                      <a:pt x="2466" y="642"/>
                    </a:lnTo>
                    <a:lnTo>
                      <a:pt x="2466" y="666"/>
                    </a:lnTo>
                    <a:lnTo>
                      <a:pt x="2460" y="672"/>
                    </a:lnTo>
                    <a:lnTo>
                      <a:pt x="2454" y="684"/>
                    </a:lnTo>
                    <a:lnTo>
                      <a:pt x="2442" y="690"/>
                    </a:lnTo>
                    <a:lnTo>
                      <a:pt x="2424" y="690"/>
                    </a:lnTo>
                    <a:lnTo>
                      <a:pt x="2412" y="696"/>
                    </a:lnTo>
                    <a:lnTo>
                      <a:pt x="2388" y="696"/>
                    </a:lnTo>
                    <a:lnTo>
                      <a:pt x="2376" y="690"/>
                    </a:lnTo>
                    <a:lnTo>
                      <a:pt x="2370" y="684"/>
                    </a:lnTo>
                    <a:lnTo>
                      <a:pt x="2358" y="678"/>
                    </a:lnTo>
                    <a:lnTo>
                      <a:pt x="2352" y="672"/>
                    </a:lnTo>
                    <a:lnTo>
                      <a:pt x="2346" y="672"/>
                    </a:lnTo>
                    <a:lnTo>
                      <a:pt x="2340" y="666"/>
                    </a:lnTo>
                    <a:lnTo>
                      <a:pt x="2316" y="666"/>
                    </a:lnTo>
                    <a:lnTo>
                      <a:pt x="2304" y="672"/>
                    </a:lnTo>
                    <a:lnTo>
                      <a:pt x="2304" y="684"/>
                    </a:lnTo>
                    <a:lnTo>
                      <a:pt x="2298" y="696"/>
                    </a:lnTo>
                    <a:lnTo>
                      <a:pt x="2298" y="708"/>
                    </a:lnTo>
                    <a:lnTo>
                      <a:pt x="2304" y="720"/>
                    </a:lnTo>
                    <a:lnTo>
                      <a:pt x="2322" y="738"/>
                    </a:lnTo>
                    <a:lnTo>
                      <a:pt x="2334" y="744"/>
                    </a:lnTo>
                    <a:lnTo>
                      <a:pt x="2352" y="762"/>
                    </a:lnTo>
                    <a:lnTo>
                      <a:pt x="2364" y="768"/>
                    </a:lnTo>
                    <a:lnTo>
                      <a:pt x="2364" y="774"/>
                    </a:lnTo>
                    <a:lnTo>
                      <a:pt x="2358" y="780"/>
                    </a:lnTo>
                    <a:lnTo>
                      <a:pt x="2352" y="792"/>
                    </a:lnTo>
                    <a:lnTo>
                      <a:pt x="2340" y="804"/>
                    </a:lnTo>
                    <a:lnTo>
                      <a:pt x="2316" y="804"/>
                    </a:lnTo>
                    <a:lnTo>
                      <a:pt x="2316" y="810"/>
                    </a:lnTo>
                    <a:lnTo>
                      <a:pt x="2310" y="822"/>
                    </a:lnTo>
                    <a:lnTo>
                      <a:pt x="2310" y="828"/>
                    </a:lnTo>
                    <a:lnTo>
                      <a:pt x="2298" y="852"/>
                    </a:lnTo>
                    <a:lnTo>
                      <a:pt x="2286" y="858"/>
                    </a:lnTo>
                    <a:lnTo>
                      <a:pt x="2262" y="858"/>
                    </a:lnTo>
                    <a:lnTo>
                      <a:pt x="2244" y="882"/>
                    </a:lnTo>
                    <a:lnTo>
                      <a:pt x="2088" y="882"/>
                    </a:lnTo>
                    <a:lnTo>
                      <a:pt x="2070" y="894"/>
                    </a:lnTo>
                    <a:lnTo>
                      <a:pt x="2010" y="930"/>
                    </a:lnTo>
                    <a:lnTo>
                      <a:pt x="1992" y="942"/>
                    </a:lnTo>
                    <a:lnTo>
                      <a:pt x="1986" y="948"/>
                    </a:lnTo>
                    <a:lnTo>
                      <a:pt x="1968" y="948"/>
                    </a:lnTo>
                    <a:lnTo>
                      <a:pt x="1962" y="942"/>
                    </a:lnTo>
                    <a:lnTo>
                      <a:pt x="1956" y="942"/>
                    </a:lnTo>
                    <a:lnTo>
                      <a:pt x="1950" y="930"/>
                    </a:lnTo>
                    <a:lnTo>
                      <a:pt x="1950" y="924"/>
                    </a:lnTo>
                    <a:lnTo>
                      <a:pt x="1938" y="924"/>
                    </a:lnTo>
                    <a:lnTo>
                      <a:pt x="1926" y="930"/>
                    </a:lnTo>
                    <a:lnTo>
                      <a:pt x="1914" y="930"/>
                    </a:lnTo>
                    <a:lnTo>
                      <a:pt x="1908" y="936"/>
                    </a:lnTo>
                    <a:lnTo>
                      <a:pt x="1896" y="936"/>
                    </a:lnTo>
                    <a:lnTo>
                      <a:pt x="1890" y="930"/>
                    </a:lnTo>
                    <a:lnTo>
                      <a:pt x="1866" y="918"/>
                    </a:lnTo>
                    <a:lnTo>
                      <a:pt x="1848" y="912"/>
                    </a:lnTo>
                    <a:lnTo>
                      <a:pt x="1800" y="912"/>
                    </a:lnTo>
                    <a:lnTo>
                      <a:pt x="1776" y="906"/>
                    </a:lnTo>
                    <a:lnTo>
                      <a:pt x="1764" y="900"/>
                    </a:lnTo>
                    <a:lnTo>
                      <a:pt x="1758" y="888"/>
                    </a:lnTo>
                    <a:lnTo>
                      <a:pt x="1740" y="870"/>
                    </a:lnTo>
                    <a:lnTo>
                      <a:pt x="1728" y="870"/>
                    </a:lnTo>
                    <a:lnTo>
                      <a:pt x="1710" y="864"/>
                    </a:lnTo>
                    <a:lnTo>
                      <a:pt x="1656" y="864"/>
                    </a:lnTo>
                    <a:lnTo>
                      <a:pt x="1650" y="858"/>
                    </a:lnTo>
                    <a:lnTo>
                      <a:pt x="1644" y="858"/>
                    </a:lnTo>
                    <a:lnTo>
                      <a:pt x="1632" y="852"/>
                    </a:lnTo>
                    <a:lnTo>
                      <a:pt x="1620" y="852"/>
                    </a:lnTo>
                    <a:lnTo>
                      <a:pt x="1614" y="858"/>
                    </a:lnTo>
                    <a:lnTo>
                      <a:pt x="1602" y="864"/>
                    </a:lnTo>
                    <a:lnTo>
                      <a:pt x="1596" y="870"/>
                    </a:lnTo>
                    <a:lnTo>
                      <a:pt x="1560" y="864"/>
                    </a:lnTo>
                    <a:lnTo>
                      <a:pt x="1512" y="864"/>
                    </a:lnTo>
                    <a:lnTo>
                      <a:pt x="1458" y="858"/>
                    </a:lnTo>
                    <a:lnTo>
                      <a:pt x="1398" y="864"/>
                    </a:lnTo>
                    <a:lnTo>
                      <a:pt x="1386" y="858"/>
                    </a:lnTo>
                    <a:lnTo>
                      <a:pt x="1380" y="846"/>
                    </a:lnTo>
                    <a:lnTo>
                      <a:pt x="1368" y="840"/>
                    </a:lnTo>
                    <a:lnTo>
                      <a:pt x="1338" y="810"/>
                    </a:lnTo>
                    <a:lnTo>
                      <a:pt x="1332" y="798"/>
                    </a:lnTo>
                    <a:lnTo>
                      <a:pt x="1290" y="756"/>
                    </a:lnTo>
                    <a:lnTo>
                      <a:pt x="1278" y="732"/>
                    </a:lnTo>
                    <a:lnTo>
                      <a:pt x="1242" y="732"/>
                    </a:lnTo>
                    <a:lnTo>
                      <a:pt x="1236" y="726"/>
                    </a:lnTo>
                    <a:lnTo>
                      <a:pt x="1224" y="726"/>
                    </a:lnTo>
                    <a:lnTo>
                      <a:pt x="1200" y="714"/>
                    </a:lnTo>
                    <a:lnTo>
                      <a:pt x="1194" y="714"/>
                    </a:lnTo>
                    <a:lnTo>
                      <a:pt x="1188" y="708"/>
                    </a:lnTo>
                    <a:lnTo>
                      <a:pt x="1182" y="708"/>
                    </a:lnTo>
                    <a:lnTo>
                      <a:pt x="1176" y="696"/>
                    </a:lnTo>
                    <a:lnTo>
                      <a:pt x="1164" y="690"/>
                    </a:lnTo>
                    <a:lnTo>
                      <a:pt x="1158" y="690"/>
                    </a:lnTo>
                    <a:lnTo>
                      <a:pt x="1146" y="684"/>
                    </a:lnTo>
                    <a:lnTo>
                      <a:pt x="1140" y="684"/>
                    </a:lnTo>
                    <a:lnTo>
                      <a:pt x="1134" y="678"/>
                    </a:lnTo>
                    <a:lnTo>
                      <a:pt x="1038" y="678"/>
                    </a:lnTo>
                    <a:lnTo>
                      <a:pt x="1014" y="672"/>
                    </a:lnTo>
                    <a:lnTo>
                      <a:pt x="996" y="666"/>
                    </a:lnTo>
                    <a:lnTo>
                      <a:pt x="990" y="666"/>
                    </a:lnTo>
                    <a:lnTo>
                      <a:pt x="978" y="660"/>
                    </a:lnTo>
                    <a:lnTo>
                      <a:pt x="966" y="660"/>
                    </a:lnTo>
                    <a:lnTo>
                      <a:pt x="954" y="654"/>
                    </a:lnTo>
                    <a:lnTo>
                      <a:pt x="948" y="648"/>
                    </a:lnTo>
                    <a:lnTo>
                      <a:pt x="942" y="636"/>
                    </a:lnTo>
                    <a:lnTo>
                      <a:pt x="936" y="618"/>
                    </a:lnTo>
                    <a:lnTo>
                      <a:pt x="936" y="606"/>
                    </a:lnTo>
                    <a:lnTo>
                      <a:pt x="948" y="594"/>
                    </a:lnTo>
                    <a:lnTo>
                      <a:pt x="948" y="588"/>
                    </a:lnTo>
                    <a:lnTo>
                      <a:pt x="942" y="582"/>
                    </a:lnTo>
                    <a:lnTo>
                      <a:pt x="936" y="570"/>
                    </a:lnTo>
                    <a:lnTo>
                      <a:pt x="930" y="564"/>
                    </a:lnTo>
                    <a:lnTo>
                      <a:pt x="930" y="552"/>
                    </a:lnTo>
                    <a:lnTo>
                      <a:pt x="924" y="540"/>
                    </a:lnTo>
                    <a:lnTo>
                      <a:pt x="912" y="528"/>
                    </a:lnTo>
                    <a:lnTo>
                      <a:pt x="888" y="510"/>
                    </a:lnTo>
                    <a:lnTo>
                      <a:pt x="876" y="492"/>
                    </a:lnTo>
                    <a:lnTo>
                      <a:pt x="870" y="480"/>
                    </a:lnTo>
                    <a:lnTo>
                      <a:pt x="852" y="462"/>
                    </a:lnTo>
                    <a:lnTo>
                      <a:pt x="834" y="456"/>
                    </a:lnTo>
                    <a:lnTo>
                      <a:pt x="822" y="450"/>
                    </a:lnTo>
                    <a:lnTo>
                      <a:pt x="810" y="450"/>
                    </a:lnTo>
                    <a:lnTo>
                      <a:pt x="804" y="444"/>
                    </a:lnTo>
                    <a:lnTo>
                      <a:pt x="786" y="432"/>
                    </a:lnTo>
                    <a:lnTo>
                      <a:pt x="750" y="444"/>
                    </a:lnTo>
                    <a:lnTo>
                      <a:pt x="726" y="420"/>
                    </a:lnTo>
                    <a:lnTo>
                      <a:pt x="720" y="408"/>
                    </a:lnTo>
                    <a:lnTo>
                      <a:pt x="708" y="408"/>
                    </a:lnTo>
                    <a:lnTo>
                      <a:pt x="696" y="402"/>
                    </a:lnTo>
                    <a:lnTo>
                      <a:pt x="684" y="402"/>
                    </a:lnTo>
                    <a:lnTo>
                      <a:pt x="672" y="396"/>
                    </a:lnTo>
                    <a:lnTo>
                      <a:pt x="672" y="378"/>
                    </a:lnTo>
                    <a:lnTo>
                      <a:pt x="648" y="378"/>
                    </a:lnTo>
                    <a:lnTo>
                      <a:pt x="654" y="372"/>
                    </a:lnTo>
                    <a:lnTo>
                      <a:pt x="654" y="360"/>
                    </a:lnTo>
                    <a:lnTo>
                      <a:pt x="648" y="354"/>
                    </a:lnTo>
                    <a:lnTo>
                      <a:pt x="612" y="354"/>
                    </a:lnTo>
                    <a:lnTo>
                      <a:pt x="600" y="348"/>
                    </a:lnTo>
                    <a:lnTo>
                      <a:pt x="582" y="348"/>
                    </a:lnTo>
                    <a:lnTo>
                      <a:pt x="576" y="354"/>
                    </a:lnTo>
                    <a:lnTo>
                      <a:pt x="576" y="360"/>
                    </a:lnTo>
                    <a:lnTo>
                      <a:pt x="594" y="378"/>
                    </a:lnTo>
                    <a:lnTo>
                      <a:pt x="594" y="390"/>
                    </a:lnTo>
                    <a:lnTo>
                      <a:pt x="588" y="396"/>
                    </a:lnTo>
                    <a:lnTo>
                      <a:pt x="546" y="396"/>
                    </a:lnTo>
                    <a:lnTo>
                      <a:pt x="534" y="408"/>
                    </a:lnTo>
                    <a:lnTo>
                      <a:pt x="534" y="426"/>
                    </a:lnTo>
                    <a:lnTo>
                      <a:pt x="546" y="450"/>
                    </a:lnTo>
                    <a:lnTo>
                      <a:pt x="558" y="462"/>
                    </a:lnTo>
                    <a:lnTo>
                      <a:pt x="570" y="486"/>
                    </a:lnTo>
                    <a:lnTo>
                      <a:pt x="570" y="504"/>
                    </a:lnTo>
                    <a:lnTo>
                      <a:pt x="564" y="510"/>
                    </a:lnTo>
                    <a:lnTo>
                      <a:pt x="546" y="510"/>
                    </a:lnTo>
                    <a:lnTo>
                      <a:pt x="528" y="528"/>
                    </a:lnTo>
                    <a:lnTo>
                      <a:pt x="516" y="516"/>
                    </a:lnTo>
                    <a:lnTo>
                      <a:pt x="468" y="516"/>
                    </a:lnTo>
                    <a:lnTo>
                      <a:pt x="444" y="504"/>
                    </a:lnTo>
                    <a:lnTo>
                      <a:pt x="432" y="504"/>
                    </a:lnTo>
                    <a:lnTo>
                      <a:pt x="420" y="498"/>
                    </a:lnTo>
                    <a:lnTo>
                      <a:pt x="408" y="498"/>
                    </a:lnTo>
                    <a:lnTo>
                      <a:pt x="408" y="636"/>
                    </a:lnTo>
                    <a:lnTo>
                      <a:pt x="414" y="636"/>
                    </a:lnTo>
                    <a:lnTo>
                      <a:pt x="420" y="642"/>
                    </a:lnTo>
                    <a:lnTo>
                      <a:pt x="426" y="642"/>
                    </a:lnTo>
                    <a:lnTo>
                      <a:pt x="432" y="648"/>
                    </a:lnTo>
                    <a:lnTo>
                      <a:pt x="432" y="660"/>
                    </a:lnTo>
                    <a:lnTo>
                      <a:pt x="426" y="666"/>
                    </a:lnTo>
                    <a:lnTo>
                      <a:pt x="420" y="666"/>
                    </a:lnTo>
                    <a:lnTo>
                      <a:pt x="408" y="654"/>
                    </a:lnTo>
                    <a:lnTo>
                      <a:pt x="390" y="666"/>
                    </a:lnTo>
                    <a:lnTo>
                      <a:pt x="384" y="660"/>
                    </a:lnTo>
                    <a:lnTo>
                      <a:pt x="378" y="648"/>
                    </a:lnTo>
                    <a:lnTo>
                      <a:pt x="372" y="642"/>
                    </a:lnTo>
                    <a:lnTo>
                      <a:pt x="360" y="642"/>
                    </a:lnTo>
                    <a:lnTo>
                      <a:pt x="324" y="660"/>
                    </a:lnTo>
                    <a:lnTo>
                      <a:pt x="312" y="660"/>
                    </a:lnTo>
                    <a:lnTo>
                      <a:pt x="300" y="666"/>
                    </a:lnTo>
                    <a:lnTo>
                      <a:pt x="288" y="666"/>
                    </a:lnTo>
                    <a:lnTo>
                      <a:pt x="276" y="672"/>
                    </a:lnTo>
                    <a:lnTo>
                      <a:pt x="270" y="678"/>
                    </a:lnTo>
                    <a:lnTo>
                      <a:pt x="270" y="684"/>
                    </a:lnTo>
                    <a:lnTo>
                      <a:pt x="276" y="690"/>
                    </a:lnTo>
                    <a:lnTo>
                      <a:pt x="288" y="696"/>
                    </a:lnTo>
                    <a:lnTo>
                      <a:pt x="306" y="696"/>
                    </a:lnTo>
                    <a:lnTo>
                      <a:pt x="306" y="726"/>
                    </a:lnTo>
                    <a:lnTo>
                      <a:pt x="318" y="750"/>
                    </a:lnTo>
                    <a:lnTo>
                      <a:pt x="360" y="792"/>
                    </a:lnTo>
                    <a:lnTo>
                      <a:pt x="366" y="804"/>
                    </a:lnTo>
                    <a:lnTo>
                      <a:pt x="378" y="810"/>
                    </a:lnTo>
                    <a:lnTo>
                      <a:pt x="378" y="822"/>
                    </a:lnTo>
                    <a:lnTo>
                      <a:pt x="360" y="822"/>
                    </a:lnTo>
                    <a:lnTo>
                      <a:pt x="354" y="828"/>
                    </a:lnTo>
                    <a:lnTo>
                      <a:pt x="354" y="834"/>
                    </a:lnTo>
                    <a:lnTo>
                      <a:pt x="372" y="852"/>
                    </a:lnTo>
                    <a:lnTo>
                      <a:pt x="348" y="852"/>
                    </a:lnTo>
                    <a:lnTo>
                      <a:pt x="348" y="864"/>
                    </a:lnTo>
                    <a:lnTo>
                      <a:pt x="354" y="870"/>
                    </a:lnTo>
                    <a:lnTo>
                      <a:pt x="354" y="882"/>
                    </a:lnTo>
                    <a:lnTo>
                      <a:pt x="372" y="900"/>
                    </a:lnTo>
                    <a:lnTo>
                      <a:pt x="372" y="912"/>
                    </a:lnTo>
                    <a:lnTo>
                      <a:pt x="366" y="918"/>
                    </a:lnTo>
                    <a:lnTo>
                      <a:pt x="342" y="918"/>
                    </a:lnTo>
                    <a:lnTo>
                      <a:pt x="294" y="936"/>
                    </a:lnTo>
                    <a:lnTo>
                      <a:pt x="282" y="948"/>
                    </a:lnTo>
                    <a:lnTo>
                      <a:pt x="270" y="954"/>
                    </a:lnTo>
                    <a:lnTo>
                      <a:pt x="264" y="960"/>
                    </a:lnTo>
                    <a:lnTo>
                      <a:pt x="264" y="978"/>
                    </a:lnTo>
                    <a:lnTo>
                      <a:pt x="258" y="990"/>
                    </a:lnTo>
                    <a:lnTo>
                      <a:pt x="252" y="996"/>
                    </a:lnTo>
                    <a:lnTo>
                      <a:pt x="234" y="996"/>
                    </a:lnTo>
                    <a:lnTo>
                      <a:pt x="216" y="990"/>
                    </a:lnTo>
                    <a:lnTo>
                      <a:pt x="186" y="990"/>
                    </a:lnTo>
                    <a:lnTo>
                      <a:pt x="168" y="1008"/>
                    </a:lnTo>
                    <a:lnTo>
                      <a:pt x="162" y="1020"/>
                    </a:lnTo>
                    <a:lnTo>
                      <a:pt x="162" y="1044"/>
                    </a:lnTo>
                    <a:lnTo>
                      <a:pt x="156" y="1050"/>
                    </a:lnTo>
                    <a:lnTo>
                      <a:pt x="126" y="1044"/>
                    </a:lnTo>
                    <a:lnTo>
                      <a:pt x="114" y="1050"/>
                    </a:lnTo>
                    <a:lnTo>
                      <a:pt x="108" y="1044"/>
                    </a:lnTo>
                    <a:lnTo>
                      <a:pt x="102" y="1032"/>
                    </a:lnTo>
                    <a:lnTo>
                      <a:pt x="96" y="1026"/>
                    </a:lnTo>
                    <a:lnTo>
                      <a:pt x="84" y="1026"/>
                    </a:lnTo>
                    <a:lnTo>
                      <a:pt x="72" y="1038"/>
                    </a:lnTo>
                    <a:lnTo>
                      <a:pt x="48" y="1038"/>
                    </a:lnTo>
                    <a:lnTo>
                      <a:pt x="48" y="1056"/>
                    </a:lnTo>
                    <a:lnTo>
                      <a:pt x="36" y="1062"/>
                    </a:lnTo>
                    <a:lnTo>
                      <a:pt x="30" y="1068"/>
                    </a:lnTo>
                    <a:lnTo>
                      <a:pt x="18" y="1068"/>
                    </a:lnTo>
                    <a:lnTo>
                      <a:pt x="6" y="1074"/>
                    </a:lnTo>
                    <a:lnTo>
                      <a:pt x="0" y="1080"/>
                    </a:lnTo>
                    <a:lnTo>
                      <a:pt x="0" y="1086"/>
                    </a:lnTo>
                    <a:lnTo>
                      <a:pt x="12" y="1092"/>
                    </a:lnTo>
                    <a:lnTo>
                      <a:pt x="18" y="1104"/>
                    </a:lnTo>
                    <a:lnTo>
                      <a:pt x="18" y="1116"/>
                    </a:lnTo>
                    <a:lnTo>
                      <a:pt x="0" y="1116"/>
                    </a:lnTo>
                    <a:lnTo>
                      <a:pt x="0" y="1140"/>
                    </a:lnTo>
                    <a:lnTo>
                      <a:pt x="18" y="1140"/>
                    </a:lnTo>
                    <a:lnTo>
                      <a:pt x="18" y="1152"/>
                    </a:lnTo>
                    <a:lnTo>
                      <a:pt x="12" y="1164"/>
                    </a:lnTo>
                    <a:lnTo>
                      <a:pt x="12" y="1176"/>
                    </a:lnTo>
                    <a:lnTo>
                      <a:pt x="24" y="1188"/>
                    </a:lnTo>
                    <a:lnTo>
                      <a:pt x="36" y="1188"/>
                    </a:lnTo>
                    <a:lnTo>
                      <a:pt x="42" y="1182"/>
                    </a:lnTo>
                    <a:lnTo>
                      <a:pt x="66" y="1182"/>
                    </a:lnTo>
                    <a:lnTo>
                      <a:pt x="78" y="1188"/>
                    </a:lnTo>
                    <a:lnTo>
                      <a:pt x="84" y="1188"/>
                    </a:lnTo>
                    <a:lnTo>
                      <a:pt x="96" y="1194"/>
                    </a:lnTo>
                    <a:lnTo>
                      <a:pt x="102" y="1200"/>
                    </a:lnTo>
                    <a:lnTo>
                      <a:pt x="102" y="1242"/>
                    </a:lnTo>
                    <a:lnTo>
                      <a:pt x="114" y="1266"/>
                    </a:lnTo>
                    <a:lnTo>
                      <a:pt x="120" y="1272"/>
                    </a:lnTo>
                    <a:lnTo>
                      <a:pt x="126" y="1272"/>
                    </a:lnTo>
                    <a:lnTo>
                      <a:pt x="138" y="1284"/>
                    </a:lnTo>
                    <a:lnTo>
                      <a:pt x="132" y="1290"/>
                    </a:lnTo>
                    <a:lnTo>
                      <a:pt x="102" y="1290"/>
                    </a:lnTo>
                    <a:lnTo>
                      <a:pt x="96" y="1296"/>
                    </a:lnTo>
                    <a:lnTo>
                      <a:pt x="96" y="1308"/>
                    </a:lnTo>
                    <a:lnTo>
                      <a:pt x="108" y="1314"/>
                    </a:lnTo>
                    <a:lnTo>
                      <a:pt x="114" y="1320"/>
                    </a:lnTo>
                    <a:lnTo>
                      <a:pt x="162" y="1320"/>
                    </a:lnTo>
                    <a:lnTo>
                      <a:pt x="168" y="1332"/>
                    </a:lnTo>
                    <a:lnTo>
                      <a:pt x="180" y="1332"/>
                    </a:lnTo>
                    <a:lnTo>
                      <a:pt x="192" y="1338"/>
                    </a:lnTo>
                    <a:lnTo>
                      <a:pt x="204" y="1350"/>
                    </a:lnTo>
                    <a:lnTo>
                      <a:pt x="216" y="1374"/>
                    </a:lnTo>
                    <a:lnTo>
                      <a:pt x="216" y="1398"/>
                    </a:lnTo>
                    <a:lnTo>
                      <a:pt x="252" y="1410"/>
                    </a:lnTo>
                    <a:lnTo>
                      <a:pt x="264" y="1404"/>
                    </a:lnTo>
                    <a:lnTo>
                      <a:pt x="264" y="1410"/>
                    </a:lnTo>
                    <a:lnTo>
                      <a:pt x="270" y="1416"/>
                    </a:lnTo>
                    <a:lnTo>
                      <a:pt x="276" y="1428"/>
                    </a:lnTo>
                    <a:lnTo>
                      <a:pt x="288" y="1434"/>
                    </a:lnTo>
                    <a:lnTo>
                      <a:pt x="366" y="1434"/>
                    </a:lnTo>
                    <a:lnTo>
                      <a:pt x="378" y="1428"/>
                    </a:lnTo>
                    <a:lnTo>
                      <a:pt x="384" y="1416"/>
                    </a:lnTo>
                    <a:lnTo>
                      <a:pt x="402" y="1410"/>
                    </a:lnTo>
                    <a:lnTo>
                      <a:pt x="426" y="1398"/>
                    </a:lnTo>
                    <a:lnTo>
                      <a:pt x="438" y="1398"/>
                    </a:lnTo>
                    <a:lnTo>
                      <a:pt x="456" y="1410"/>
                    </a:lnTo>
                    <a:lnTo>
                      <a:pt x="480" y="1434"/>
                    </a:lnTo>
                    <a:lnTo>
                      <a:pt x="522" y="1434"/>
                    </a:lnTo>
                    <a:lnTo>
                      <a:pt x="522" y="1494"/>
                    </a:lnTo>
                    <a:lnTo>
                      <a:pt x="516" y="1500"/>
                    </a:lnTo>
                    <a:lnTo>
                      <a:pt x="498" y="1500"/>
                    </a:lnTo>
                    <a:lnTo>
                      <a:pt x="498" y="1506"/>
                    </a:lnTo>
                    <a:lnTo>
                      <a:pt x="504" y="1512"/>
                    </a:lnTo>
                    <a:lnTo>
                      <a:pt x="504" y="1536"/>
                    </a:lnTo>
                    <a:lnTo>
                      <a:pt x="498" y="1548"/>
                    </a:lnTo>
                    <a:lnTo>
                      <a:pt x="486" y="1554"/>
                    </a:lnTo>
                    <a:lnTo>
                      <a:pt x="456" y="1554"/>
                    </a:lnTo>
                    <a:lnTo>
                      <a:pt x="474" y="1578"/>
                    </a:lnTo>
                    <a:lnTo>
                      <a:pt x="456" y="1584"/>
                    </a:lnTo>
                    <a:lnTo>
                      <a:pt x="456" y="1608"/>
                    </a:lnTo>
                    <a:lnTo>
                      <a:pt x="480" y="1620"/>
                    </a:lnTo>
                    <a:lnTo>
                      <a:pt x="492" y="1620"/>
                    </a:lnTo>
                    <a:lnTo>
                      <a:pt x="498" y="1626"/>
                    </a:lnTo>
                    <a:lnTo>
                      <a:pt x="504" y="1638"/>
                    </a:lnTo>
                    <a:lnTo>
                      <a:pt x="522" y="1656"/>
                    </a:lnTo>
                    <a:lnTo>
                      <a:pt x="522" y="1668"/>
                    </a:lnTo>
                    <a:lnTo>
                      <a:pt x="510" y="1674"/>
                    </a:lnTo>
                    <a:lnTo>
                      <a:pt x="504" y="1680"/>
                    </a:lnTo>
                    <a:lnTo>
                      <a:pt x="498" y="1680"/>
                    </a:lnTo>
                    <a:lnTo>
                      <a:pt x="486" y="1698"/>
                    </a:lnTo>
                    <a:lnTo>
                      <a:pt x="474" y="1686"/>
                    </a:lnTo>
                    <a:lnTo>
                      <a:pt x="474" y="1668"/>
                    </a:lnTo>
                    <a:lnTo>
                      <a:pt x="462" y="1668"/>
                    </a:lnTo>
                    <a:lnTo>
                      <a:pt x="456" y="1674"/>
                    </a:lnTo>
                    <a:lnTo>
                      <a:pt x="450" y="1674"/>
                    </a:lnTo>
                    <a:lnTo>
                      <a:pt x="450" y="1692"/>
                    </a:lnTo>
                    <a:lnTo>
                      <a:pt x="456" y="1698"/>
                    </a:lnTo>
                    <a:lnTo>
                      <a:pt x="462" y="1710"/>
                    </a:lnTo>
                    <a:lnTo>
                      <a:pt x="474" y="1722"/>
                    </a:lnTo>
                    <a:lnTo>
                      <a:pt x="480" y="1722"/>
                    </a:lnTo>
                    <a:lnTo>
                      <a:pt x="480" y="1734"/>
                    </a:lnTo>
                    <a:lnTo>
                      <a:pt x="474" y="1740"/>
                    </a:lnTo>
                    <a:lnTo>
                      <a:pt x="474" y="1758"/>
                    </a:lnTo>
                    <a:lnTo>
                      <a:pt x="480" y="1764"/>
                    </a:lnTo>
                    <a:lnTo>
                      <a:pt x="510" y="1764"/>
                    </a:lnTo>
                    <a:lnTo>
                      <a:pt x="516" y="1776"/>
                    </a:lnTo>
                    <a:lnTo>
                      <a:pt x="528" y="1788"/>
                    </a:lnTo>
                    <a:lnTo>
                      <a:pt x="540" y="1794"/>
                    </a:lnTo>
                    <a:lnTo>
                      <a:pt x="552" y="1794"/>
                    </a:lnTo>
                    <a:lnTo>
                      <a:pt x="558" y="1800"/>
                    </a:lnTo>
                    <a:lnTo>
                      <a:pt x="564" y="1800"/>
                    </a:lnTo>
                    <a:lnTo>
                      <a:pt x="582" y="1818"/>
                    </a:lnTo>
                    <a:lnTo>
                      <a:pt x="600" y="1812"/>
                    </a:lnTo>
                    <a:lnTo>
                      <a:pt x="600" y="1830"/>
                    </a:lnTo>
                    <a:lnTo>
                      <a:pt x="612" y="1836"/>
                    </a:lnTo>
                    <a:lnTo>
                      <a:pt x="624" y="1836"/>
                    </a:lnTo>
                    <a:lnTo>
                      <a:pt x="666" y="1872"/>
                    </a:lnTo>
                    <a:lnTo>
                      <a:pt x="690" y="1854"/>
                    </a:lnTo>
                    <a:lnTo>
                      <a:pt x="696" y="1848"/>
                    </a:lnTo>
                    <a:lnTo>
                      <a:pt x="708" y="1842"/>
                    </a:lnTo>
                    <a:lnTo>
                      <a:pt x="720" y="1842"/>
                    </a:lnTo>
                    <a:lnTo>
                      <a:pt x="732" y="1848"/>
                    </a:lnTo>
                    <a:lnTo>
                      <a:pt x="744" y="1860"/>
                    </a:lnTo>
                    <a:lnTo>
                      <a:pt x="750" y="1872"/>
                    </a:lnTo>
                    <a:lnTo>
                      <a:pt x="762" y="1878"/>
                    </a:lnTo>
                    <a:lnTo>
                      <a:pt x="780" y="1896"/>
                    </a:lnTo>
                    <a:lnTo>
                      <a:pt x="822" y="1902"/>
                    </a:lnTo>
                    <a:lnTo>
                      <a:pt x="828" y="1914"/>
                    </a:lnTo>
                    <a:lnTo>
                      <a:pt x="834" y="1920"/>
                    </a:lnTo>
                    <a:lnTo>
                      <a:pt x="840" y="1932"/>
                    </a:lnTo>
                    <a:lnTo>
                      <a:pt x="846" y="1938"/>
                    </a:lnTo>
                    <a:lnTo>
                      <a:pt x="846" y="1950"/>
                    </a:lnTo>
                    <a:lnTo>
                      <a:pt x="858" y="1950"/>
                    </a:lnTo>
                    <a:lnTo>
                      <a:pt x="858" y="1944"/>
                    </a:lnTo>
                    <a:lnTo>
                      <a:pt x="864" y="1938"/>
                    </a:lnTo>
                    <a:lnTo>
                      <a:pt x="870" y="1926"/>
                    </a:lnTo>
                    <a:lnTo>
                      <a:pt x="882" y="1926"/>
                    </a:lnTo>
                    <a:lnTo>
                      <a:pt x="888" y="1932"/>
                    </a:lnTo>
                    <a:lnTo>
                      <a:pt x="894" y="1944"/>
                    </a:lnTo>
                    <a:lnTo>
                      <a:pt x="894" y="1962"/>
                    </a:lnTo>
                    <a:lnTo>
                      <a:pt x="924" y="1992"/>
                    </a:lnTo>
                    <a:lnTo>
                      <a:pt x="936" y="1998"/>
                    </a:lnTo>
                    <a:lnTo>
                      <a:pt x="942" y="1992"/>
                    </a:lnTo>
                    <a:lnTo>
                      <a:pt x="954" y="1986"/>
                    </a:lnTo>
                    <a:lnTo>
                      <a:pt x="960" y="1986"/>
                    </a:lnTo>
                    <a:lnTo>
                      <a:pt x="966" y="1992"/>
                    </a:lnTo>
                    <a:lnTo>
                      <a:pt x="966" y="1998"/>
                    </a:lnTo>
                    <a:lnTo>
                      <a:pt x="960" y="2004"/>
                    </a:lnTo>
                    <a:lnTo>
                      <a:pt x="960" y="2010"/>
                    </a:lnTo>
                    <a:lnTo>
                      <a:pt x="966" y="2010"/>
                    </a:lnTo>
                    <a:lnTo>
                      <a:pt x="972" y="2016"/>
                    </a:lnTo>
                    <a:lnTo>
                      <a:pt x="990" y="2022"/>
                    </a:lnTo>
                    <a:lnTo>
                      <a:pt x="1002" y="2022"/>
                    </a:lnTo>
                    <a:lnTo>
                      <a:pt x="1008" y="2016"/>
                    </a:lnTo>
                    <a:lnTo>
                      <a:pt x="1014" y="2016"/>
                    </a:lnTo>
                    <a:lnTo>
                      <a:pt x="1014" y="2034"/>
                    </a:lnTo>
                    <a:lnTo>
                      <a:pt x="1020" y="2040"/>
                    </a:lnTo>
                    <a:lnTo>
                      <a:pt x="1032" y="2040"/>
                    </a:lnTo>
                    <a:lnTo>
                      <a:pt x="1044" y="2028"/>
                    </a:lnTo>
                    <a:lnTo>
                      <a:pt x="1044" y="2022"/>
                    </a:lnTo>
                    <a:lnTo>
                      <a:pt x="1044" y="2034"/>
                    </a:lnTo>
                    <a:lnTo>
                      <a:pt x="1050" y="2040"/>
                    </a:lnTo>
                    <a:lnTo>
                      <a:pt x="1068" y="2040"/>
                    </a:lnTo>
                    <a:lnTo>
                      <a:pt x="1074" y="2034"/>
                    </a:lnTo>
                    <a:lnTo>
                      <a:pt x="1074" y="2028"/>
                    </a:lnTo>
                    <a:lnTo>
                      <a:pt x="1086" y="2034"/>
                    </a:lnTo>
                    <a:lnTo>
                      <a:pt x="1092" y="2040"/>
                    </a:lnTo>
                    <a:lnTo>
                      <a:pt x="1110" y="2046"/>
                    </a:lnTo>
                    <a:lnTo>
                      <a:pt x="1134" y="2058"/>
                    </a:lnTo>
                    <a:lnTo>
                      <a:pt x="1158" y="2058"/>
                    </a:lnTo>
                    <a:lnTo>
                      <a:pt x="1176" y="2040"/>
                    </a:lnTo>
                    <a:lnTo>
                      <a:pt x="1194" y="2034"/>
                    </a:lnTo>
                    <a:lnTo>
                      <a:pt x="1206" y="2028"/>
                    </a:lnTo>
                    <a:lnTo>
                      <a:pt x="1212" y="2028"/>
                    </a:lnTo>
                    <a:lnTo>
                      <a:pt x="1224" y="2034"/>
                    </a:lnTo>
                    <a:lnTo>
                      <a:pt x="1230" y="2040"/>
                    </a:lnTo>
                    <a:lnTo>
                      <a:pt x="1230" y="2088"/>
                    </a:lnTo>
                    <a:lnTo>
                      <a:pt x="1236" y="2094"/>
                    </a:lnTo>
                    <a:lnTo>
                      <a:pt x="1242" y="2094"/>
                    </a:lnTo>
                    <a:lnTo>
                      <a:pt x="1242" y="2088"/>
                    </a:lnTo>
                    <a:lnTo>
                      <a:pt x="1248" y="2082"/>
                    </a:lnTo>
                    <a:lnTo>
                      <a:pt x="1254" y="2070"/>
                    </a:lnTo>
                    <a:lnTo>
                      <a:pt x="1266" y="2052"/>
                    </a:lnTo>
                    <a:lnTo>
                      <a:pt x="1272" y="2040"/>
                    </a:lnTo>
                    <a:lnTo>
                      <a:pt x="1284" y="2028"/>
                    </a:lnTo>
                    <a:lnTo>
                      <a:pt x="1290" y="2016"/>
                    </a:lnTo>
                    <a:lnTo>
                      <a:pt x="1302" y="2016"/>
                    </a:lnTo>
                    <a:lnTo>
                      <a:pt x="1314" y="2022"/>
                    </a:lnTo>
                    <a:lnTo>
                      <a:pt x="1338" y="2022"/>
                    </a:lnTo>
                    <a:lnTo>
                      <a:pt x="1338" y="2046"/>
                    </a:lnTo>
                    <a:lnTo>
                      <a:pt x="1344" y="2046"/>
                    </a:lnTo>
                    <a:lnTo>
                      <a:pt x="1350" y="2040"/>
                    </a:lnTo>
                    <a:lnTo>
                      <a:pt x="1362" y="2034"/>
                    </a:lnTo>
                    <a:lnTo>
                      <a:pt x="1374" y="2034"/>
                    </a:lnTo>
                    <a:lnTo>
                      <a:pt x="1386" y="2028"/>
                    </a:lnTo>
                    <a:lnTo>
                      <a:pt x="1398" y="2028"/>
                    </a:lnTo>
                    <a:lnTo>
                      <a:pt x="1410" y="2034"/>
                    </a:lnTo>
                    <a:lnTo>
                      <a:pt x="1422" y="2046"/>
                    </a:lnTo>
                    <a:lnTo>
                      <a:pt x="1428" y="2058"/>
                    </a:lnTo>
                    <a:lnTo>
                      <a:pt x="1428" y="2064"/>
                    </a:lnTo>
                    <a:lnTo>
                      <a:pt x="1482" y="2064"/>
                    </a:lnTo>
                    <a:lnTo>
                      <a:pt x="1494" y="2052"/>
                    </a:lnTo>
                    <a:lnTo>
                      <a:pt x="1494" y="2034"/>
                    </a:lnTo>
                    <a:lnTo>
                      <a:pt x="1488" y="2022"/>
                    </a:lnTo>
                    <a:lnTo>
                      <a:pt x="1518" y="2022"/>
                    </a:lnTo>
                    <a:lnTo>
                      <a:pt x="1524" y="2016"/>
                    </a:lnTo>
                    <a:lnTo>
                      <a:pt x="1524" y="1992"/>
                    </a:lnTo>
                    <a:lnTo>
                      <a:pt x="1518" y="1986"/>
                    </a:lnTo>
                    <a:lnTo>
                      <a:pt x="1518" y="1980"/>
                    </a:lnTo>
                    <a:lnTo>
                      <a:pt x="1554" y="1980"/>
                    </a:lnTo>
                    <a:lnTo>
                      <a:pt x="1578" y="1956"/>
                    </a:lnTo>
                    <a:lnTo>
                      <a:pt x="1590" y="1950"/>
                    </a:lnTo>
                    <a:lnTo>
                      <a:pt x="1602" y="1938"/>
                    </a:lnTo>
                    <a:lnTo>
                      <a:pt x="1620" y="1938"/>
                    </a:lnTo>
                    <a:lnTo>
                      <a:pt x="1632" y="1944"/>
                    </a:lnTo>
                    <a:lnTo>
                      <a:pt x="1650" y="1956"/>
                    </a:lnTo>
                    <a:lnTo>
                      <a:pt x="1668" y="1956"/>
                    </a:lnTo>
                    <a:lnTo>
                      <a:pt x="1668" y="1932"/>
                    </a:lnTo>
                    <a:lnTo>
                      <a:pt x="1680" y="1920"/>
                    </a:lnTo>
                    <a:lnTo>
                      <a:pt x="1716" y="1938"/>
                    </a:lnTo>
                    <a:lnTo>
                      <a:pt x="1722" y="1944"/>
                    </a:lnTo>
                    <a:lnTo>
                      <a:pt x="1710" y="1956"/>
                    </a:lnTo>
                    <a:lnTo>
                      <a:pt x="1704" y="1956"/>
                    </a:lnTo>
                    <a:lnTo>
                      <a:pt x="1710" y="1962"/>
                    </a:lnTo>
                    <a:lnTo>
                      <a:pt x="1740" y="1962"/>
                    </a:lnTo>
                    <a:lnTo>
                      <a:pt x="1758" y="1992"/>
                    </a:lnTo>
                    <a:lnTo>
                      <a:pt x="1752" y="1992"/>
                    </a:lnTo>
                    <a:lnTo>
                      <a:pt x="1740" y="2004"/>
                    </a:lnTo>
                    <a:lnTo>
                      <a:pt x="1740" y="2010"/>
                    </a:lnTo>
                    <a:lnTo>
                      <a:pt x="1806" y="2010"/>
                    </a:lnTo>
                    <a:lnTo>
                      <a:pt x="1812" y="2016"/>
                    </a:lnTo>
                    <a:lnTo>
                      <a:pt x="1818" y="2016"/>
                    </a:lnTo>
                    <a:lnTo>
                      <a:pt x="1824" y="1998"/>
                    </a:lnTo>
                    <a:lnTo>
                      <a:pt x="1830" y="1998"/>
                    </a:lnTo>
                    <a:lnTo>
                      <a:pt x="1836" y="2004"/>
                    </a:lnTo>
                    <a:lnTo>
                      <a:pt x="1842" y="2016"/>
                    </a:lnTo>
                    <a:lnTo>
                      <a:pt x="1854" y="2022"/>
                    </a:lnTo>
                    <a:lnTo>
                      <a:pt x="1872" y="2058"/>
                    </a:lnTo>
                    <a:lnTo>
                      <a:pt x="1878" y="2064"/>
                    </a:lnTo>
                    <a:lnTo>
                      <a:pt x="1878" y="2070"/>
                    </a:lnTo>
                    <a:lnTo>
                      <a:pt x="1914" y="2070"/>
                    </a:lnTo>
                    <a:lnTo>
                      <a:pt x="1920" y="2076"/>
                    </a:lnTo>
                    <a:lnTo>
                      <a:pt x="1920" y="2106"/>
                    </a:lnTo>
                    <a:lnTo>
                      <a:pt x="1932" y="2130"/>
                    </a:lnTo>
                    <a:lnTo>
                      <a:pt x="1944" y="2190"/>
                    </a:lnTo>
                    <a:lnTo>
                      <a:pt x="1932" y="2190"/>
                    </a:lnTo>
                    <a:lnTo>
                      <a:pt x="1926" y="2196"/>
                    </a:lnTo>
                    <a:lnTo>
                      <a:pt x="1914" y="2196"/>
                    </a:lnTo>
                    <a:lnTo>
                      <a:pt x="1932" y="2214"/>
                    </a:lnTo>
                    <a:lnTo>
                      <a:pt x="1932" y="2220"/>
                    </a:lnTo>
                    <a:lnTo>
                      <a:pt x="1926" y="2232"/>
                    </a:lnTo>
                    <a:lnTo>
                      <a:pt x="1920" y="2238"/>
                    </a:lnTo>
                    <a:lnTo>
                      <a:pt x="1908" y="2238"/>
                    </a:lnTo>
                    <a:lnTo>
                      <a:pt x="1902" y="2232"/>
                    </a:lnTo>
                    <a:lnTo>
                      <a:pt x="1902" y="2268"/>
                    </a:lnTo>
                    <a:lnTo>
                      <a:pt x="1896" y="2274"/>
                    </a:lnTo>
                    <a:lnTo>
                      <a:pt x="1884" y="2274"/>
                    </a:lnTo>
                    <a:lnTo>
                      <a:pt x="1890" y="2304"/>
                    </a:lnTo>
                    <a:lnTo>
                      <a:pt x="1878" y="2304"/>
                    </a:lnTo>
                    <a:lnTo>
                      <a:pt x="1878" y="2322"/>
                    </a:lnTo>
                    <a:lnTo>
                      <a:pt x="1896" y="2340"/>
                    </a:lnTo>
                    <a:lnTo>
                      <a:pt x="1902" y="2352"/>
                    </a:lnTo>
                    <a:lnTo>
                      <a:pt x="1890" y="2370"/>
                    </a:lnTo>
                    <a:lnTo>
                      <a:pt x="1902" y="2364"/>
                    </a:lnTo>
                    <a:lnTo>
                      <a:pt x="1908" y="2358"/>
                    </a:lnTo>
                    <a:lnTo>
                      <a:pt x="1920" y="2358"/>
                    </a:lnTo>
                    <a:lnTo>
                      <a:pt x="1926" y="2352"/>
                    </a:lnTo>
                    <a:lnTo>
                      <a:pt x="1986" y="2352"/>
                    </a:lnTo>
                    <a:lnTo>
                      <a:pt x="1956" y="2376"/>
                    </a:lnTo>
                    <a:lnTo>
                      <a:pt x="1980" y="2394"/>
                    </a:lnTo>
                    <a:lnTo>
                      <a:pt x="1992" y="2436"/>
                    </a:lnTo>
                    <a:lnTo>
                      <a:pt x="2022" y="2436"/>
                    </a:lnTo>
                    <a:lnTo>
                      <a:pt x="2034" y="2442"/>
                    </a:lnTo>
                    <a:lnTo>
                      <a:pt x="2040" y="2448"/>
                    </a:lnTo>
                    <a:lnTo>
                      <a:pt x="2040" y="2454"/>
                    </a:lnTo>
                    <a:lnTo>
                      <a:pt x="2034" y="2460"/>
                    </a:lnTo>
                    <a:lnTo>
                      <a:pt x="2022" y="2460"/>
                    </a:lnTo>
                    <a:lnTo>
                      <a:pt x="2016" y="2466"/>
                    </a:lnTo>
                    <a:lnTo>
                      <a:pt x="2028" y="2478"/>
                    </a:lnTo>
                    <a:lnTo>
                      <a:pt x="2028" y="2490"/>
                    </a:lnTo>
                    <a:lnTo>
                      <a:pt x="2022" y="2496"/>
                    </a:lnTo>
                    <a:lnTo>
                      <a:pt x="2022" y="2502"/>
                    </a:lnTo>
                    <a:lnTo>
                      <a:pt x="2016" y="2514"/>
                    </a:lnTo>
                    <a:lnTo>
                      <a:pt x="2070" y="2520"/>
                    </a:lnTo>
                    <a:lnTo>
                      <a:pt x="2082" y="2550"/>
                    </a:lnTo>
                    <a:lnTo>
                      <a:pt x="2094" y="2550"/>
                    </a:lnTo>
                    <a:lnTo>
                      <a:pt x="2094" y="2568"/>
                    </a:lnTo>
                    <a:lnTo>
                      <a:pt x="2136" y="2568"/>
                    </a:lnTo>
                    <a:lnTo>
                      <a:pt x="2136" y="2562"/>
                    </a:lnTo>
                    <a:lnTo>
                      <a:pt x="2154" y="2544"/>
                    </a:lnTo>
                    <a:lnTo>
                      <a:pt x="2166" y="2544"/>
                    </a:lnTo>
                    <a:lnTo>
                      <a:pt x="2172" y="2550"/>
                    </a:lnTo>
                    <a:lnTo>
                      <a:pt x="2172" y="2592"/>
                    </a:lnTo>
                    <a:lnTo>
                      <a:pt x="2214" y="2592"/>
                    </a:lnTo>
                    <a:lnTo>
                      <a:pt x="2214" y="2556"/>
                    </a:lnTo>
                    <a:lnTo>
                      <a:pt x="2190" y="2532"/>
                    </a:lnTo>
                    <a:lnTo>
                      <a:pt x="2190" y="2490"/>
                    </a:lnTo>
                    <a:lnTo>
                      <a:pt x="2196" y="2484"/>
                    </a:lnTo>
                    <a:lnTo>
                      <a:pt x="2232" y="2490"/>
                    </a:lnTo>
                    <a:lnTo>
                      <a:pt x="2232" y="2472"/>
                    </a:lnTo>
                    <a:lnTo>
                      <a:pt x="2238" y="2460"/>
                    </a:lnTo>
                    <a:lnTo>
                      <a:pt x="2250" y="2460"/>
                    </a:lnTo>
                    <a:lnTo>
                      <a:pt x="2274" y="2484"/>
                    </a:lnTo>
                    <a:lnTo>
                      <a:pt x="2286" y="2484"/>
                    </a:lnTo>
                    <a:lnTo>
                      <a:pt x="2292" y="2478"/>
                    </a:lnTo>
                    <a:lnTo>
                      <a:pt x="2298" y="2466"/>
                    </a:lnTo>
                    <a:lnTo>
                      <a:pt x="2304" y="2460"/>
                    </a:lnTo>
                    <a:lnTo>
                      <a:pt x="2322" y="2478"/>
                    </a:lnTo>
                    <a:lnTo>
                      <a:pt x="2322" y="2460"/>
                    </a:lnTo>
                    <a:lnTo>
                      <a:pt x="2328" y="2460"/>
                    </a:lnTo>
                    <a:lnTo>
                      <a:pt x="2340" y="2478"/>
                    </a:lnTo>
                    <a:lnTo>
                      <a:pt x="2346" y="2484"/>
                    </a:lnTo>
                    <a:lnTo>
                      <a:pt x="2364" y="2484"/>
                    </a:lnTo>
                    <a:lnTo>
                      <a:pt x="2364" y="2472"/>
                    </a:lnTo>
                    <a:lnTo>
                      <a:pt x="2352" y="2460"/>
                    </a:lnTo>
                    <a:lnTo>
                      <a:pt x="2370" y="2460"/>
                    </a:lnTo>
                    <a:lnTo>
                      <a:pt x="2376" y="2466"/>
                    </a:lnTo>
                    <a:lnTo>
                      <a:pt x="2382" y="2460"/>
                    </a:lnTo>
                    <a:lnTo>
                      <a:pt x="2400" y="2460"/>
                    </a:lnTo>
                    <a:lnTo>
                      <a:pt x="2400" y="2454"/>
                    </a:lnTo>
                    <a:lnTo>
                      <a:pt x="2406" y="2442"/>
                    </a:lnTo>
                    <a:lnTo>
                      <a:pt x="2406" y="2430"/>
                    </a:lnTo>
                    <a:lnTo>
                      <a:pt x="2412" y="2424"/>
                    </a:lnTo>
                    <a:lnTo>
                      <a:pt x="2424" y="2418"/>
                    </a:lnTo>
                    <a:lnTo>
                      <a:pt x="2430" y="2412"/>
                    </a:lnTo>
                    <a:lnTo>
                      <a:pt x="2436" y="2412"/>
                    </a:lnTo>
                    <a:lnTo>
                      <a:pt x="2466" y="2448"/>
                    </a:lnTo>
                    <a:lnTo>
                      <a:pt x="2496" y="2442"/>
                    </a:lnTo>
                    <a:lnTo>
                      <a:pt x="2508" y="2454"/>
                    </a:lnTo>
                    <a:lnTo>
                      <a:pt x="2538" y="2454"/>
                    </a:lnTo>
                    <a:lnTo>
                      <a:pt x="2544" y="2460"/>
                    </a:lnTo>
                    <a:lnTo>
                      <a:pt x="2544" y="2466"/>
                    </a:lnTo>
                    <a:lnTo>
                      <a:pt x="2526" y="2484"/>
                    </a:lnTo>
                    <a:lnTo>
                      <a:pt x="2532" y="2502"/>
                    </a:lnTo>
                    <a:lnTo>
                      <a:pt x="2544" y="2508"/>
                    </a:lnTo>
                    <a:lnTo>
                      <a:pt x="2544" y="2526"/>
                    </a:lnTo>
                    <a:lnTo>
                      <a:pt x="2562" y="2526"/>
                    </a:lnTo>
                    <a:lnTo>
                      <a:pt x="2568" y="2532"/>
                    </a:lnTo>
                    <a:lnTo>
                      <a:pt x="2574" y="2544"/>
                    </a:lnTo>
                    <a:lnTo>
                      <a:pt x="2586" y="2550"/>
                    </a:lnTo>
                    <a:lnTo>
                      <a:pt x="2616" y="2550"/>
                    </a:lnTo>
                    <a:lnTo>
                      <a:pt x="2622" y="2556"/>
                    </a:lnTo>
                    <a:lnTo>
                      <a:pt x="2628" y="2556"/>
                    </a:lnTo>
                    <a:lnTo>
                      <a:pt x="2676" y="2526"/>
                    </a:lnTo>
                    <a:lnTo>
                      <a:pt x="2694" y="2538"/>
                    </a:lnTo>
                    <a:lnTo>
                      <a:pt x="2718" y="2538"/>
                    </a:lnTo>
                    <a:lnTo>
                      <a:pt x="2736" y="2544"/>
                    </a:lnTo>
                    <a:lnTo>
                      <a:pt x="2748" y="2544"/>
                    </a:lnTo>
                    <a:lnTo>
                      <a:pt x="2760" y="2550"/>
                    </a:lnTo>
                    <a:lnTo>
                      <a:pt x="2766" y="2556"/>
                    </a:lnTo>
                    <a:lnTo>
                      <a:pt x="2772" y="2568"/>
                    </a:lnTo>
                    <a:lnTo>
                      <a:pt x="2766" y="2580"/>
                    </a:lnTo>
                    <a:lnTo>
                      <a:pt x="2766" y="2604"/>
                    </a:lnTo>
                    <a:lnTo>
                      <a:pt x="2760" y="2616"/>
                    </a:lnTo>
                    <a:lnTo>
                      <a:pt x="2766" y="2628"/>
                    </a:lnTo>
                    <a:lnTo>
                      <a:pt x="2772" y="2634"/>
                    </a:lnTo>
                    <a:lnTo>
                      <a:pt x="2784" y="2640"/>
                    </a:lnTo>
                    <a:lnTo>
                      <a:pt x="2790" y="2652"/>
                    </a:lnTo>
                    <a:lnTo>
                      <a:pt x="2802" y="2658"/>
                    </a:lnTo>
                    <a:lnTo>
                      <a:pt x="2808" y="2664"/>
                    </a:lnTo>
                    <a:lnTo>
                      <a:pt x="2826" y="2664"/>
                    </a:lnTo>
                    <a:lnTo>
                      <a:pt x="2832" y="2640"/>
                    </a:lnTo>
                    <a:lnTo>
                      <a:pt x="2832" y="2634"/>
                    </a:lnTo>
                    <a:lnTo>
                      <a:pt x="2826" y="2628"/>
                    </a:lnTo>
                    <a:lnTo>
                      <a:pt x="2826" y="2586"/>
                    </a:lnTo>
                    <a:lnTo>
                      <a:pt x="2832" y="2568"/>
                    </a:lnTo>
                    <a:lnTo>
                      <a:pt x="2844" y="2556"/>
                    </a:lnTo>
                    <a:lnTo>
                      <a:pt x="2856" y="2550"/>
                    </a:lnTo>
                    <a:lnTo>
                      <a:pt x="2886" y="2550"/>
                    </a:lnTo>
                    <a:lnTo>
                      <a:pt x="2898" y="2544"/>
                    </a:lnTo>
                    <a:lnTo>
                      <a:pt x="2910" y="2544"/>
                    </a:lnTo>
                    <a:lnTo>
                      <a:pt x="2922" y="2538"/>
                    </a:lnTo>
                    <a:lnTo>
                      <a:pt x="2940" y="2538"/>
                    </a:lnTo>
                    <a:lnTo>
                      <a:pt x="2964" y="2532"/>
                    </a:lnTo>
                    <a:lnTo>
                      <a:pt x="2982" y="2526"/>
                    </a:lnTo>
                    <a:lnTo>
                      <a:pt x="3000" y="2508"/>
                    </a:lnTo>
                    <a:lnTo>
                      <a:pt x="3000" y="2466"/>
                    </a:lnTo>
                    <a:lnTo>
                      <a:pt x="3006" y="2454"/>
                    </a:lnTo>
                    <a:lnTo>
                      <a:pt x="3012" y="2448"/>
                    </a:lnTo>
                    <a:lnTo>
                      <a:pt x="3024" y="2460"/>
                    </a:lnTo>
                    <a:lnTo>
                      <a:pt x="3036" y="2484"/>
                    </a:lnTo>
                    <a:lnTo>
                      <a:pt x="3042" y="2490"/>
                    </a:lnTo>
                    <a:lnTo>
                      <a:pt x="3048" y="2490"/>
                    </a:lnTo>
                    <a:lnTo>
                      <a:pt x="3054" y="2484"/>
                    </a:lnTo>
                    <a:lnTo>
                      <a:pt x="3066" y="2478"/>
                    </a:lnTo>
                    <a:lnTo>
                      <a:pt x="3072" y="2466"/>
                    </a:lnTo>
                    <a:lnTo>
                      <a:pt x="3090" y="2448"/>
                    </a:lnTo>
                    <a:lnTo>
                      <a:pt x="3096" y="2436"/>
                    </a:lnTo>
                    <a:lnTo>
                      <a:pt x="3114" y="2454"/>
                    </a:lnTo>
                    <a:lnTo>
                      <a:pt x="3144" y="2442"/>
                    </a:lnTo>
                    <a:lnTo>
                      <a:pt x="3150" y="2442"/>
                    </a:lnTo>
                    <a:lnTo>
                      <a:pt x="3156" y="2448"/>
                    </a:lnTo>
                    <a:lnTo>
                      <a:pt x="3186" y="2448"/>
                    </a:lnTo>
                    <a:lnTo>
                      <a:pt x="3234" y="2424"/>
                    </a:lnTo>
                    <a:lnTo>
                      <a:pt x="3288" y="2370"/>
                    </a:lnTo>
                    <a:lnTo>
                      <a:pt x="3294" y="2358"/>
                    </a:lnTo>
                    <a:lnTo>
                      <a:pt x="3300" y="2352"/>
                    </a:lnTo>
                    <a:lnTo>
                      <a:pt x="3294" y="2340"/>
                    </a:lnTo>
                    <a:lnTo>
                      <a:pt x="3294" y="2334"/>
                    </a:lnTo>
                    <a:lnTo>
                      <a:pt x="3288" y="2322"/>
                    </a:lnTo>
                    <a:lnTo>
                      <a:pt x="3282" y="2316"/>
                    </a:lnTo>
                    <a:lnTo>
                      <a:pt x="3300" y="2316"/>
                    </a:lnTo>
                    <a:lnTo>
                      <a:pt x="3312" y="2286"/>
                    </a:lnTo>
                    <a:lnTo>
                      <a:pt x="3336" y="2286"/>
                    </a:lnTo>
                    <a:lnTo>
                      <a:pt x="3348" y="2250"/>
                    </a:lnTo>
                    <a:lnTo>
                      <a:pt x="3360" y="2250"/>
                    </a:lnTo>
                    <a:lnTo>
                      <a:pt x="3360" y="2208"/>
                    </a:lnTo>
                    <a:lnTo>
                      <a:pt x="3372" y="2208"/>
                    </a:lnTo>
                    <a:lnTo>
                      <a:pt x="3384" y="2196"/>
                    </a:lnTo>
                    <a:lnTo>
                      <a:pt x="3384" y="2172"/>
                    </a:lnTo>
                    <a:lnTo>
                      <a:pt x="3378" y="2160"/>
                    </a:lnTo>
                    <a:lnTo>
                      <a:pt x="3372" y="2154"/>
                    </a:lnTo>
                    <a:lnTo>
                      <a:pt x="3372" y="2142"/>
                    </a:lnTo>
                    <a:lnTo>
                      <a:pt x="3378" y="2136"/>
                    </a:lnTo>
                    <a:lnTo>
                      <a:pt x="3384" y="2136"/>
                    </a:lnTo>
                    <a:lnTo>
                      <a:pt x="3390" y="2130"/>
                    </a:lnTo>
                    <a:lnTo>
                      <a:pt x="3402" y="2124"/>
                    </a:lnTo>
                    <a:lnTo>
                      <a:pt x="3408" y="2118"/>
                    </a:lnTo>
                    <a:lnTo>
                      <a:pt x="3408" y="2094"/>
                    </a:lnTo>
                    <a:lnTo>
                      <a:pt x="3390" y="2076"/>
                    </a:lnTo>
                    <a:lnTo>
                      <a:pt x="3390" y="2064"/>
                    </a:lnTo>
                    <a:lnTo>
                      <a:pt x="3402" y="2058"/>
                    </a:lnTo>
                    <a:lnTo>
                      <a:pt x="3408" y="2052"/>
                    </a:lnTo>
                    <a:lnTo>
                      <a:pt x="3408" y="2016"/>
                    </a:lnTo>
                    <a:lnTo>
                      <a:pt x="3414" y="2016"/>
                    </a:lnTo>
                    <a:lnTo>
                      <a:pt x="3420" y="2010"/>
                    </a:lnTo>
                    <a:lnTo>
                      <a:pt x="3456" y="1992"/>
                    </a:lnTo>
                    <a:lnTo>
                      <a:pt x="3462" y="1980"/>
                    </a:lnTo>
                    <a:lnTo>
                      <a:pt x="3462" y="1962"/>
                    </a:lnTo>
                    <a:lnTo>
                      <a:pt x="3456" y="1956"/>
                    </a:lnTo>
                    <a:lnTo>
                      <a:pt x="3444" y="1956"/>
                    </a:lnTo>
                    <a:lnTo>
                      <a:pt x="3450" y="1956"/>
                    </a:lnTo>
                    <a:lnTo>
                      <a:pt x="3456" y="1950"/>
                    </a:lnTo>
                    <a:lnTo>
                      <a:pt x="3468" y="1950"/>
                    </a:lnTo>
                    <a:lnTo>
                      <a:pt x="3480" y="1944"/>
                    </a:lnTo>
                    <a:lnTo>
                      <a:pt x="3492" y="1932"/>
                    </a:lnTo>
                    <a:lnTo>
                      <a:pt x="3474" y="1914"/>
                    </a:lnTo>
                    <a:lnTo>
                      <a:pt x="3468" y="1914"/>
                    </a:lnTo>
                    <a:lnTo>
                      <a:pt x="3486" y="1896"/>
                    </a:lnTo>
                    <a:lnTo>
                      <a:pt x="3498" y="1872"/>
                    </a:lnTo>
                    <a:lnTo>
                      <a:pt x="3504" y="1866"/>
                    </a:lnTo>
                    <a:lnTo>
                      <a:pt x="3504" y="1854"/>
                    </a:lnTo>
                    <a:lnTo>
                      <a:pt x="3498" y="1848"/>
                    </a:lnTo>
                    <a:lnTo>
                      <a:pt x="3474" y="1842"/>
                    </a:lnTo>
                    <a:lnTo>
                      <a:pt x="3438" y="1848"/>
                    </a:lnTo>
                    <a:lnTo>
                      <a:pt x="3396" y="1854"/>
                    </a:lnTo>
                    <a:lnTo>
                      <a:pt x="3366" y="1860"/>
                    </a:lnTo>
                    <a:lnTo>
                      <a:pt x="3354" y="1866"/>
                    </a:lnTo>
                    <a:lnTo>
                      <a:pt x="3336" y="1848"/>
                    </a:lnTo>
                    <a:lnTo>
                      <a:pt x="3378" y="1848"/>
                    </a:lnTo>
                    <a:lnTo>
                      <a:pt x="3378" y="1836"/>
                    </a:lnTo>
                    <a:lnTo>
                      <a:pt x="3384" y="1824"/>
                    </a:lnTo>
                    <a:lnTo>
                      <a:pt x="3390" y="1818"/>
                    </a:lnTo>
                    <a:lnTo>
                      <a:pt x="3402" y="1812"/>
                    </a:lnTo>
                    <a:lnTo>
                      <a:pt x="3432" y="1812"/>
                    </a:lnTo>
                    <a:lnTo>
                      <a:pt x="3426" y="1800"/>
                    </a:lnTo>
                    <a:lnTo>
                      <a:pt x="3420" y="1794"/>
                    </a:lnTo>
                    <a:lnTo>
                      <a:pt x="3414" y="1782"/>
                    </a:lnTo>
                    <a:lnTo>
                      <a:pt x="3414" y="1776"/>
                    </a:lnTo>
                    <a:lnTo>
                      <a:pt x="3408" y="1770"/>
                    </a:lnTo>
                    <a:lnTo>
                      <a:pt x="3390" y="1770"/>
                    </a:lnTo>
                    <a:lnTo>
                      <a:pt x="3378" y="1764"/>
                    </a:lnTo>
                    <a:lnTo>
                      <a:pt x="3366" y="1764"/>
                    </a:lnTo>
                    <a:lnTo>
                      <a:pt x="3354" y="1746"/>
                    </a:lnTo>
                    <a:lnTo>
                      <a:pt x="3342" y="1746"/>
                    </a:lnTo>
                    <a:lnTo>
                      <a:pt x="3336" y="1734"/>
                    </a:lnTo>
                    <a:lnTo>
                      <a:pt x="3324" y="1728"/>
                    </a:lnTo>
                    <a:lnTo>
                      <a:pt x="3294" y="1728"/>
                    </a:lnTo>
                    <a:lnTo>
                      <a:pt x="3288" y="1734"/>
                    </a:lnTo>
                    <a:lnTo>
                      <a:pt x="3282" y="1734"/>
                    </a:lnTo>
                    <a:lnTo>
                      <a:pt x="3246" y="1686"/>
                    </a:lnTo>
                    <a:lnTo>
                      <a:pt x="3252" y="1698"/>
                    </a:lnTo>
                    <a:lnTo>
                      <a:pt x="3264" y="1704"/>
                    </a:lnTo>
                    <a:lnTo>
                      <a:pt x="3270" y="1710"/>
                    </a:lnTo>
                    <a:lnTo>
                      <a:pt x="3282" y="1716"/>
                    </a:lnTo>
                    <a:lnTo>
                      <a:pt x="3294" y="1716"/>
                    </a:lnTo>
                    <a:lnTo>
                      <a:pt x="3300" y="1710"/>
                    </a:lnTo>
                    <a:lnTo>
                      <a:pt x="3306" y="1710"/>
                    </a:lnTo>
                    <a:lnTo>
                      <a:pt x="3336" y="1716"/>
                    </a:lnTo>
                    <a:lnTo>
                      <a:pt x="3348" y="1734"/>
                    </a:lnTo>
                    <a:lnTo>
                      <a:pt x="3366" y="1728"/>
                    </a:lnTo>
                    <a:lnTo>
                      <a:pt x="3408" y="1740"/>
                    </a:lnTo>
                    <a:lnTo>
                      <a:pt x="3390" y="1716"/>
                    </a:lnTo>
                    <a:lnTo>
                      <a:pt x="3372" y="1710"/>
                    </a:lnTo>
                    <a:lnTo>
                      <a:pt x="3372" y="1692"/>
                    </a:lnTo>
                    <a:lnTo>
                      <a:pt x="3360" y="1680"/>
                    </a:lnTo>
                    <a:lnTo>
                      <a:pt x="3348" y="1674"/>
                    </a:lnTo>
                    <a:lnTo>
                      <a:pt x="3330" y="1674"/>
                    </a:lnTo>
                    <a:lnTo>
                      <a:pt x="3318" y="1662"/>
                    </a:lnTo>
                    <a:lnTo>
                      <a:pt x="3318" y="1650"/>
                    </a:lnTo>
                    <a:lnTo>
                      <a:pt x="3312" y="1644"/>
                    </a:lnTo>
                    <a:lnTo>
                      <a:pt x="3312" y="1632"/>
                    </a:lnTo>
                    <a:lnTo>
                      <a:pt x="3234" y="1530"/>
                    </a:lnTo>
                    <a:lnTo>
                      <a:pt x="3198" y="1524"/>
                    </a:lnTo>
                    <a:lnTo>
                      <a:pt x="3162" y="1494"/>
                    </a:lnTo>
                    <a:lnTo>
                      <a:pt x="3144" y="1500"/>
                    </a:lnTo>
                    <a:lnTo>
                      <a:pt x="3138" y="1488"/>
                    </a:lnTo>
                    <a:lnTo>
                      <a:pt x="3132" y="1482"/>
                    </a:lnTo>
                    <a:lnTo>
                      <a:pt x="3132" y="1470"/>
                    </a:lnTo>
                    <a:lnTo>
                      <a:pt x="3126" y="1464"/>
                    </a:lnTo>
                    <a:lnTo>
                      <a:pt x="3138" y="1452"/>
                    </a:lnTo>
                    <a:lnTo>
                      <a:pt x="3150" y="1446"/>
                    </a:lnTo>
                    <a:lnTo>
                      <a:pt x="3156" y="1434"/>
                    </a:lnTo>
                    <a:lnTo>
                      <a:pt x="3162" y="1428"/>
                    </a:lnTo>
                    <a:lnTo>
                      <a:pt x="3168" y="1416"/>
                    </a:lnTo>
                    <a:lnTo>
                      <a:pt x="3168" y="1410"/>
                    </a:lnTo>
                    <a:lnTo>
                      <a:pt x="3162" y="1398"/>
                    </a:lnTo>
                    <a:lnTo>
                      <a:pt x="3162" y="1392"/>
                    </a:lnTo>
                    <a:lnTo>
                      <a:pt x="3156" y="1380"/>
                    </a:lnTo>
                    <a:lnTo>
                      <a:pt x="3168" y="1386"/>
                    </a:lnTo>
                    <a:lnTo>
                      <a:pt x="3174" y="1392"/>
                    </a:lnTo>
                    <a:lnTo>
                      <a:pt x="3186" y="1398"/>
                    </a:lnTo>
                    <a:lnTo>
                      <a:pt x="3198" y="1386"/>
                    </a:lnTo>
                    <a:lnTo>
                      <a:pt x="3198" y="1368"/>
                    </a:lnTo>
                    <a:lnTo>
                      <a:pt x="3192" y="1356"/>
                    </a:lnTo>
                    <a:lnTo>
                      <a:pt x="3192" y="1344"/>
                    </a:lnTo>
                    <a:lnTo>
                      <a:pt x="3216" y="1344"/>
                    </a:lnTo>
                    <a:lnTo>
                      <a:pt x="3252" y="1320"/>
                    </a:lnTo>
                    <a:lnTo>
                      <a:pt x="3264" y="1320"/>
                    </a:lnTo>
                    <a:lnTo>
                      <a:pt x="3270" y="1326"/>
                    </a:lnTo>
                    <a:lnTo>
                      <a:pt x="3294" y="1326"/>
                    </a:lnTo>
                    <a:lnTo>
                      <a:pt x="3294" y="1320"/>
                    </a:lnTo>
                    <a:lnTo>
                      <a:pt x="3288" y="1314"/>
                    </a:lnTo>
                    <a:lnTo>
                      <a:pt x="3288" y="1308"/>
                    </a:lnTo>
                    <a:lnTo>
                      <a:pt x="3282" y="1302"/>
                    </a:lnTo>
                    <a:lnTo>
                      <a:pt x="3288" y="1278"/>
                    </a:lnTo>
                    <a:lnTo>
                      <a:pt x="3258" y="1278"/>
                    </a:lnTo>
                    <a:lnTo>
                      <a:pt x="3246" y="1266"/>
                    </a:lnTo>
                    <a:lnTo>
                      <a:pt x="3240" y="1278"/>
                    </a:lnTo>
                    <a:lnTo>
                      <a:pt x="3204" y="1278"/>
                    </a:lnTo>
                    <a:lnTo>
                      <a:pt x="3198" y="1272"/>
                    </a:lnTo>
                    <a:lnTo>
                      <a:pt x="3192" y="1260"/>
                    </a:lnTo>
                    <a:lnTo>
                      <a:pt x="3180" y="1254"/>
                    </a:lnTo>
                    <a:lnTo>
                      <a:pt x="3174" y="1248"/>
                    </a:lnTo>
                    <a:lnTo>
                      <a:pt x="3150" y="1248"/>
                    </a:lnTo>
                    <a:lnTo>
                      <a:pt x="3144" y="1260"/>
                    </a:lnTo>
                    <a:lnTo>
                      <a:pt x="3132" y="1266"/>
                    </a:lnTo>
                    <a:lnTo>
                      <a:pt x="3114" y="1284"/>
                    </a:lnTo>
                    <a:lnTo>
                      <a:pt x="3114" y="1296"/>
                    </a:lnTo>
                    <a:lnTo>
                      <a:pt x="3108" y="1302"/>
                    </a:lnTo>
                    <a:lnTo>
                      <a:pt x="3108" y="1308"/>
                    </a:lnTo>
                    <a:lnTo>
                      <a:pt x="3078" y="1308"/>
                    </a:lnTo>
                    <a:lnTo>
                      <a:pt x="3054" y="1296"/>
                    </a:lnTo>
                    <a:lnTo>
                      <a:pt x="3048" y="1290"/>
                    </a:lnTo>
                    <a:lnTo>
                      <a:pt x="3042" y="1278"/>
                    </a:lnTo>
                    <a:lnTo>
                      <a:pt x="3030" y="1242"/>
                    </a:lnTo>
                    <a:lnTo>
                      <a:pt x="3024" y="1230"/>
                    </a:lnTo>
                    <a:lnTo>
                      <a:pt x="3018" y="1224"/>
                    </a:lnTo>
                    <a:lnTo>
                      <a:pt x="3006" y="1224"/>
                    </a:lnTo>
                    <a:lnTo>
                      <a:pt x="3000" y="1230"/>
                    </a:lnTo>
                    <a:lnTo>
                      <a:pt x="3000" y="1242"/>
                    </a:lnTo>
                    <a:lnTo>
                      <a:pt x="2988" y="1224"/>
                    </a:lnTo>
                    <a:lnTo>
                      <a:pt x="2952" y="1224"/>
                    </a:lnTo>
                    <a:lnTo>
                      <a:pt x="2940" y="1218"/>
                    </a:lnTo>
                    <a:lnTo>
                      <a:pt x="2934" y="1212"/>
                    </a:lnTo>
                    <a:lnTo>
                      <a:pt x="2928" y="1200"/>
                    </a:lnTo>
                    <a:lnTo>
                      <a:pt x="2916" y="1194"/>
                    </a:lnTo>
                    <a:lnTo>
                      <a:pt x="2910" y="1182"/>
                    </a:lnTo>
                    <a:lnTo>
                      <a:pt x="2910" y="1140"/>
                    </a:lnTo>
                    <a:lnTo>
                      <a:pt x="2928" y="1140"/>
                    </a:lnTo>
                    <a:lnTo>
                      <a:pt x="2940" y="1152"/>
                    </a:lnTo>
                    <a:lnTo>
                      <a:pt x="2946" y="1152"/>
                    </a:lnTo>
                    <a:lnTo>
                      <a:pt x="2952" y="1146"/>
                    </a:lnTo>
                    <a:lnTo>
                      <a:pt x="2952" y="1140"/>
                    </a:lnTo>
                    <a:lnTo>
                      <a:pt x="2958" y="1134"/>
                    </a:lnTo>
                    <a:lnTo>
                      <a:pt x="2964" y="1134"/>
                    </a:lnTo>
                    <a:lnTo>
                      <a:pt x="2970" y="1140"/>
                    </a:lnTo>
                    <a:lnTo>
                      <a:pt x="2982" y="1140"/>
                    </a:lnTo>
                    <a:lnTo>
                      <a:pt x="2994" y="1134"/>
                    </a:lnTo>
                    <a:lnTo>
                      <a:pt x="3000" y="1128"/>
                    </a:lnTo>
                    <a:lnTo>
                      <a:pt x="3000" y="1116"/>
                    </a:lnTo>
                    <a:lnTo>
                      <a:pt x="2994" y="1110"/>
                    </a:lnTo>
                    <a:lnTo>
                      <a:pt x="2994" y="1086"/>
                    </a:lnTo>
                    <a:lnTo>
                      <a:pt x="3000" y="1074"/>
                    </a:lnTo>
                    <a:lnTo>
                      <a:pt x="3000" y="1068"/>
                    </a:lnTo>
                    <a:lnTo>
                      <a:pt x="3036" y="1068"/>
                    </a:lnTo>
                    <a:lnTo>
                      <a:pt x="3042" y="1062"/>
                    </a:lnTo>
                    <a:lnTo>
                      <a:pt x="3048" y="1050"/>
                    </a:lnTo>
                    <a:lnTo>
                      <a:pt x="3048" y="1038"/>
                    </a:lnTo>
                    <a:lnTo>
                      <a:pt x="3054" y="1032"/>
                    </a:lnTo>
                    <a:lnTo>
                      <a:pt x="3054" y="1026"/>
                    </a:lnTo>
                    <a:lnTo>
                      <a:pt x="3072" y="1014"/>
                    </a:lnTo>
                    <a:lnTo>
                      <a:pt x="3060" y="1002"/>
                    </a:lnTo>
                    <a:lnTo>
                      <a:pt x="3096" y="1014"/>
                    </a:lnTo>
                    <a:lnTo>
                      <a:pt x="3114" y="996"/>
                    </a:lnTo>
                    <a:lnTo>
                      <a:pt x="3126" y="1002"/>
                    </a:lnTo>
                    <a:lnTo>
                      <a:pt x="3132" y="1014"/>
                    </a:lnTo>
                    <a:lnTo>
                      <a:pt x="3144" y="1020"/>
                    </a:lnTo>
                    <a:lnTo>
                      <a:pt x="3156" y="1044"/>
                    </a:lnTo>
                    <a:lnTo>
                      <a:pt x="3156" y="1050"/>
                    </a:lnTo>
                    <a:lnTo>
                      <a:pt x="3144" y="1074"/>
                    </a:lnTo>
                    <a:lnTo>
                      <a:pt x="3126" y="1092"/>
                    </a:lnTo>
                    <a:lnTo>
                      <a:pt x="3126" y="1104"/>
                    </a:lnTo>
                    <a:lnTo>
                      <a:pt x="3132" y="1116"/>
                    </a:lnTo>
                    <a:lnTo>
                      <a:pt x="3144" y="1128"/>
                    </a:lnTo>
                    <a:lnTo>
                      <a:pt x="3150" y="1128"/>
                    </a:lnTo>
                    <a:lnTo>
                      <a:pt x="3162" y="1122"/>
                    </a:lnTo>
                    <a:lnTo>
                      <a:pt x="3168" y="1122"/>
                    </a:lnTo>
                    <a:lnTo>
                      <a:pt x="3162" y="1152"/>
                    </a:lnTo>
                    <a:lnTo>
                      <a:pt x="3144" y="1170"/>
                    </a:lnTo>
                    <a:lnTo>
                      <a:pt x="3144" y="1176"/>
                    </a:lnTo>
                    <a:lnTo>
                      <a:pt x="3150" y="1176"/>
                    </a:lnTo>
                    <a:lnTo>
                      <a:pt x="3162" y="1170"/>
                    </a:lnTo>
                    <a:lnTo>
                      <a:pt x="3168" y="1164"/>
                    </a:lnTo>
                    <a:lnTo>
                      <a:pt x="3180" y="1158"/>
                    </a:lnTo>
                    <a:lnTo>
                      <a:pt x="3186" y="1158"/>
                    </a:lnTo>
                    <a:lnTo>
                      <a:pt x="3198" y="1146"/>
                    </a:lnTo>
                    <a:lnTo>
                      <a:pt x="3198" y="1122"/>
                    </a:lnTo>
                    <a:lnTo>
                      <a:pt x="3204" y="1122"/>
                    </a:lnTo>
                    <a:lnTo>
                      <a:pt x="3210" y="1116"/>
                    </a:lnTo>
                    <a:lnTo>
                      <a:pt x="3258" y="1092"/>
                    </a:lnTo>
                    <a:lnTo>
                      <a:pt x="3264" y="1086"/>
                    </a:lnTo>
                    <a:lnTo>
                      <a:pt x="3306" y="1086"/>
                    </a:lnTo>
                    <a:lnTo>
                      <a:pt x="3312" y="1074"/>
                    </a:lnTo>
                    <a:lnTo>
                      <a:pt x="3312" y="1062"/>
                    </a:lnTo>
                    <a:lnTo>
                      <a:pt x="3318" y="1056"/>
                    </a:lnTo>
                    <a:lnTo>
                      <a:pt x="3324" y="1044"/>
                    </a:lnTo>
                    <a:lnTo>
                      <a:pt x="3360" y="1026"/>
                    </a:lnTo>
                    <a:lnTo>
                      <a:pt x="3372" y="1014"/>
                    </a:lnTo>
                    <a:lnTo>
                      <a:pt x="3390" y="978"/>
                    </a:lnTo>
                    <a:lnTo>
                      <a:pt x="3390" y="948"/>
                    </a:lnTo>
                    <a:lnTo>
                      <a:pt x="3396" y="942"/>
                    </a:lnTo>
                    <a:lnTo>
                      <a:pt x="3396" y="936"/>
                    </a:lnTo>
                    <a:lnTo>
                      <a:pt x="3408" y="936"/>
                    </a:lnTo>
                    <a:lnTo>
                      <a:pt x="3420" y="942"/>
                    </a:lnTo>
                    <a:lnTo>
                      <a:pt x="3432" y="954"/>
                    </a:lnTo>
                    <a:lnTo>
                      <a:pt x="3444" y="954"/>
                    </a:lnTo>
                    <a:lnTo>
                      <a:pt x="3456" y="960"/>
                    </a:lnTo>
                    <a:lnTo>
                      <a:pt x="3504" y="960"/>
                    </a:lnTo>
                    <a:lnTo>
                      <a:pt x="3504" y="948"/>
                    </a:lnTo>
                    <a:lnTo>
                      <a:pt x="3498" y="948"/>
                    </a:lnTo>
                    <a:lnTo>
                      <a:pt x="3474" y="924"/>
                    </a:lnTo>
                    <a:lnTo>
                      <a:pt x="3474" y="912"/>
                    </a:lnTo>
                    <a:lnTo>
                      <a:pt x="3480" y="906"/>
                    </a:lnTo>
                    <a:lnTo>
                      <a:pt x="3486" y="912"/>
                    </a:lnTo>
                    <a:lnTo>
                      <a:pt x="3510" y="912"/>
                    </a:lnTo>
                    <a:lnTo>
                      <a:pt x="3522" y="918"/>
                    </a:lnTo>
                    <a:lnTo>
                      <a:pt x="3534" y="912"/>
                    </a:lnTo>
                    <a:lnTo>
                      <a:pt x="3540" y="900"/>
                    </a:lnTo>
                    <a:lnTo>
                      <a:pt x="3540" y="894"/>
                    </a:lnTo>
                    <a:lnTo>
                      <a:pt x="3534" y="882"/>
                    </a:lnTo>
                    <a:lnTo>
                      <a:pt x="3558" y="882"/>
                    </a:lnTo>
                    <a:lnTo>
                      <a:pt x="3558" y="864"/>
                    </a:lnTo>
                    <a:lnTo>
                      <a:pt x="3552" y="852"/>
                    </a:lnTo>
                    <a:lnTo>
                      <a:pt x="3546" y="846"/>
                    </a:lnTo>
                    <a:lnTo>
                      <a:pt x="3546" y="840"/>
                    </a:lnTo>
                    <a:lnTo>
                      <a:pt x="3576" y="840"/>
                    </a:lnTo>
                    <a:lnTo>
                      <a:pt x="3594" y="864"/>
                    </a:lnTo>
                    <a:lnTo>
                      <a:pt x="3600" y="840"/>
                    </a:lnTo>
                    <a:lnTo>
                      <a:pt x="3630" y="846"/>
                    </a:lnTo>
                    <a:lnTo>
                      <a:pt x="3624" y="810"/>
                    </a:lnTo>
                    <a:lnTo>
                      <a:pt x="3618" y="798"/>
                    </a:lnTo>
                    <a:lnTo>
                      <a:pt x="3606" y="786"/>
                    </a:lnTo>
                    <a:lnTo>
                      <a:pt x="3606" y="774"/>
                    </a:lnTo>
                    <a:lnTo>
                      <a:pt x="3600" y="756"/>
                    </a:lnTo>
                    <a:lnTo>
                      <a:pt x="3588" y="744"/>
                    </a:lnTo>
                    <a:lnTo>
                      <a:pt x="3576" y="726"/>
                    </a:lnTo>
                    <a:lnTo>
                      <a:pt x="3564" y="720"/>
                    </a:lnTo>
                    <a:lnTo>
                      <a:pt x="3552" y="708"/>
                    </a:lnTo>
                    <a:lnTo>
                      <a:pt x="3546" y="708"/>
                    </a:lnTo>
                    <a:lnTo>
                      <a:pt x="3540" y="696"/>
                    </a:lnTo>
                    <a:lnTo>
                      <a:pt x="3540" y="684"/>
                    </a:lnTo>
                    <a:lnTo>
                      <a:pt x="3564" y="684"/>
                    </a:lnTo>
                    <a:lnTo>
                      <a:pt x="3564" y="672"/>
                    </a:lnTo>
                    <a:lnTo>
                      <a:pt x="3558" y="666"/>
                    </a:lnTo>
                    <a:lnTo>
                      <a:pt x="3564" y="660"/>
                    </a:lnTo>
                    <a:lnTo>
                      <a:pt x="3588" y="660"/>
                    </a:lnTo>
                    <a:lnTo>
                      <a:pt x="3600" y="666"/>
                    </a:lnTo>
                    <a:lnTo>
                      <a:pt x="3618" y="672"/>
                    </a:lnTo>
                    <a:lnTo>
                      <a:pt x="3630" y="672"/>
                    </a:lnTo>
                    <a:lnTo>
                      <a:pt x="3642" y="678"/>
                    </a:lnTo>
                    <a:lnTo>
                      <a:pt x="3648" y="678"/>
                    </a:lnTo>
                    <a:lnTo>
                      <a:pt x="3654" y="672"/>
                    </a:lnTo>
                    <a:lnTo>
                      <a:pt x="3654" y="660"/>
                    </a:lnTo>
                    <a:lnTo>
                      <a:pt x="3648" y="648"/>
                    </a:lnTo>
                    <a:lnTo>
                      <a:pt x="3648" y="630"/>
                    </a:lnTo>
                    <a:lnTo>
                      <a:pt x="3654" y="630"/>
                    </a:lnTo>
                    <a:lnTo>
                      <a:pt x="3660" y="62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3" name="Cambodia" descr="© INSCALE GmbH, 18.06.2010"/>
              <p:cNvSpPr>
                <a:spLocks/>
              </p:cNvSpPr>
              <p:nvPr/>
            </p:nvSpPr>
            <p:spPr bwMode="auto">
              <a:xfrm>
                <a:off x="4504" y="2010"/>
                <a:ext cx="97" cy="86"/>
              </a:xfrm>
              <a:custGeom>
                <a:avLst/>
                <a:gdLst>
                  <a:gd name="T0" fmla="*/ 2147483647 w 378"/>
                  <a:gd name="T1" fmla="*/ 2147483647 h 336"/>
                  <a:gd name="T2" fmla="*/ 2147483647 w 378"/>
                  <a:gd name="T3" fmla="*/ 2147483647 h 336"/>
                  <a:gd name="T4" fmla="*/ 2147483647 w 378"/>
                  <a:gd name="T5" fmla="*/ 2147483647 h 336"/>
                  <a:gd name="T6" fmla="*/ 2147483647 w 378"/>
                  <a:gd name="T7" fmla="*/ 2147483647 h 336"/>
                  <a:gd name="T8" fmla="*/ 2147483647 w 378"/>
                  <a:gd name="T9" fmla="*/ 2147483647 h 336"/>
                  <a:gd name="T10" fmla="*/ 2147483647 w 378"/>
                  <a:gd name="T11" fmla="*/ 2147483647 h 336"/>
                  <a:gd name="T12" fmla="*/ 2147483647 w 378"/>
                  <a:gd name="T13" fmla="*/ 2147483647 h 336"/>
                  <a:gd name="T14" fmla="*/ 2147483647 w 378"/>
                  <a:gd name="T15" fmla="*/ 2147483647 h 336"/>
                  <a:gd name="T16" fmla="*/ 2147483647 w 378"/>
                  <a:gd name="T17" fmla="*/ 2147483647 h 336"/>
                  <a:gd name="T18" fmla="*/ 2147483647 w 378"/>
                  <a:gd name="T19" fmla="*/ 2147483647 h 336"/>
                  <a:gd name="T20" fmla="*/ 2147483647 w 378"/>
                  <a:gd name="T21" fmla="*/ 2147483647 h 336"/>
                  <a:gd name="T22" fmla="*/ 2147483647 w 378"/>
                  <a:gd name="T23" fmla="*/ 2147483647 h 336"/>
                  <a:gd name="T24" fmla="*/ 2147483647 w 378"/>
                  <a:gd name="T25" fmla="*/ 2147483647 h 336"/>
                  <a:gd name="T26" fmla="*/ 2147483647 w 378"/>
                  <a:gd name="T27" fmla="*/ 2147483647 h 336"/>
                  <a:gd name="T28" fmla="*/ 0 w 378"/>
                  <a:gd name="T29" fmla="*/ 2147483647 h 336"/>
                  <a:gd name="T30" fmla="*/ 2147483647 w 378"/>
                  <a:gd name="T31" fmla="*/ 2147483647 h 336"/>
                  <a:gd name="T32" fmla="*/ 2147483647 w 378"/>
                  <a:gd name="T33" fmla="*/ 2147483647 h 336"/>
                  <a:gd name="T34" fmla="*/ 2147483647 w 378"/>
                  <a:gd name="T35" fmla="*/ 2147483647 h 336"/>
                  <a:gd name="T36" fmla="*/ 2147483647 w 378"/>
                  <a:gd name="T37" fmla="*/ 2147483647 h 336"/>
                  <a:gd name="T38" fmla="*/ 2147483647 w 378"/>
                  <a:gd name="T39" fmla="*/ 2147483647 h 336"/>
                  <a:gd name="T40" fmla="*/ 2147483647 w 378"/>
                  <a:gd name="T41" fmla="*/ 2147483647 h 336"/>
                  <a:gd name="T42" fmla="*/ 2147483647 w 378"/>
                  <a:gd name="T43" fmla="*/ 2147483647 h 336"/>
                  <a:gd name="T44" fmla="*/ 2147483647 w 378"/>
                  <a:gd name="T45" fmla="*/ 2147483647 h 336"/>
                  <a:gd name="T46" fmla="*/ 2147483647 w 378"/>
                  <a:gd name="T47" fmla="*/ 2147483647 h 336"/>
                  <a:gd name="T48" fmla="*/ 2147483647 w 378"/>
                  <a:gd name="T49" fmla="*/ 2147483647 h 336"/>
                  <a:gd name="T50" fmla="*/ 2147483647 w 378"/>
                  <a:gd name="T51" fmla="*/ 2147483647 h 336"/>
                  <a:gd name="T52" fmla="*/ 2147483647 w 378"/>
                  <a:gd name="T53" fmla="*/ 2147483647 h 336"/>
                  <a:gd name="T54" fmla="*/ 2147483647 w 378"/>
                  <a:gd name="T55" fmla="*/ 2147483647 h 336"/>
                  <a:gd name="T56" fmla="*/ 2147483647 w 378"/>
                  <a:gd name="T57" fmla="*/ 2147483647 h 336"/>
                  <a:gd name="T58" fmla="*/ 2147483647 w 378"/>
                  <a:gd name="T59" fmla="*/ 2147483647 h 336"/>
                  <a:gd name="T60" fmla="*/ 2147483647 w 378"/>
                  <a:gd name="T61" fmla="*/ 2147483647 h 336"/>
                  <a:gd name="T62" fmla="*/ 2147483647 w 378"/>
                  <a:gd name="T63" fmla="*/ 2147483647 h 336"/>
                  <a:gd name="T64" fmla="*/ 2147483647 w 378"/>
                  <a:gd name="T65" fmla="*/ 2147483647 h 336"/>
                  <a:gd name="T66" fmla="*/ 2147483647 w 378"/>
                  <a:gd name="T67" fmla="*/ 2147483647 h 336"/>
                  <a:gd name="T68" fmla="*/ 2147483647 w 378"/>
                  <a:gd name="T69" fmla="*/ 2147483647 h 336"/>
                  <a:gd name="T70" fmla="*/ 2147483647 w 378"/>
                  <a:gd name="T71" fmla="*/ 2147483647 h 336"/>
                  <a:gd name="T72" fmla="*/ 2147483647 w 378"/>
                  <a:gd name="T73" fmla="*/ 2147483647 h 336"/>
                  <a:gd name="T74" fmla="*/ 2147483647 w 378"/>
                  <a:gd name="T75" fmla="*/ 2147483647 h 336"/>
                  <a:gd name="T76" fmla="*/ 2147483647 w 378"/>
                  <a:gd name="T77" fmla="*/ 2147483647 h 336"/>
                  <a:gd name="T78" fmla="*/ 2147483647 w 378"/>
                  <a:gd name="T79" fmla="*/ 2147483647 h 336"/>
                  <a:gd name="T80" fmla="*/ 2147483647 w 378"/>
                  <a:gd name="T81" fmla="*/ 2147483647 h 336"/>
                  <a:gd name="T82" fmla="*/ 2147483647 w 378"/>
                  <a:gd name="T83" fmla="*/ 2147483647 h 336"/>
                  <a:gd name="T84" fmla="*/ 2147483647 w 378"/>
                  <a:gd name="T85" fmla="*/ 2147483647 h 336"/>
                  <a:gd name="T86" fmla="*/ 2147483647 w 378"/>
                  <a:gd name="T87" fmla="*/ 2147483647 h 336"/>
                  <a:gd name="T88" fmla="*/ 2147483647 w 378"/>
                  <a:gd name="T89" fmla="*/ 2147483647 h 336"/>
                  <a:gd name="T90" fmla="*/ 2147483647 w 378"/>
                  <a:gd name="T91" fmla="*/ 2147483647 h 336"/>
                  <a:gd name="T92" fmla="*/ 2147483647 w 378"/>
                  <a:gd name="T93" fmla="*/ 2147483647 h 336"/>
                  <a:gd name="T94" fmla="*/ 2147483647 w 378"/>
                  <a:gd name="T95" fmla="*/ 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78"/>
                  <a:gd name="T145" fmla="*/ 0 h 336"/>
                  <a:gd name="T146" fmla="*/ 378 w 378"/>
                  <a:gd name="T147" fmla="*/ 336 h 3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78" h="336">
                    <a:moveTo>
                      <a:pt x="324" y="0"/>
                    </a:moveTo>
                    <a:lnTo>
                      <a:pt x="312" y="12"/>
                    </a:lnTo>
                    <a:lnTo>
                      <a:pt x="276" y="0"/>
                    </a:lnTo>
                    <a:lnTo>
                      <a:pt x="264" y="12"/>
                    </a:lnTo>
                    <a:lnTo>
                      <a:pt x="246" y="24"/>
                    </a:lnTo>
                    <a:lnTo>
                      <a:pt x="258" y="36"/>
                    </a:lnTo>
                    <a:lnTo>
                      <a:pt x="258" y="48"/>
                    </a:lnTo>
                    <a:lnTo>
                      <a:pt x="252" y="54"/>
                    </a:lnTo>
                    <a:lnTo>
                      <a:pt x="240" y="54"/>
                    </a:lnTo>
                    <a:lnTo>
                      <a:pt x="228" y="42"/>
                    </a:lnTo>
                    <a:lnTo>
                      <a:pt x="228" y="36"/>
                    </a:lnTo>
                    <a:lnTo>
                      <a:pt x="222" y="36"/>
                    </a:lnTo>
                    <a:lnTo>
                      <a:pt x="216" y="30"/>
                    </a:lnTo>
                    <a:lnTo>
                      <a:pt x="192" y="30"/>
                    </a:lnTo>
                    <a:lnTo>
                      <a:pt x="192" y="18"/>
                    </a:lnTo>
                    <a:lnTo>
                      <a:pt x="186" y="18"/>
                    </a:lnTo>
                    <a:lnTo>
                      <a:pt x="186" y="24"/>
                    </a:lnTo>
                    <a:lnTo>
                      <a:pt x="180" y="18"/>
                    </a:lnTo>
                    <a:lnTo>
                      <a:pt x="168" y="12"/>
                    </a:lnTo>
                    <a:lnTo>
                      <a:pt x="138" y="12"/>
                    </a:lnTo>
                    <a:lnTo>
                      <a:pt x="126" y="18"/>
                    </a:lnTo>
                    <a:lnTo>
                      <a:pt x="114" y="18"/>
                    </a:lnTo>
                    <a:lnTo>
                      <a:pt x="108" y="12"/>
                    </a:lnTo>
                    <a:lnTo>
                      <a:pt x="72" y="12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30" y="42"/>
                    </a:lnTo>
                    <a:lnTo>
                      <a:pt x="30" y="48"/>
                    </a:lnTo>
                    <a:lnTo>
                      <a:pt x="0" y="78"/>
                    </a:lnTo>
                    <a:lnTo>
                      <a:pt x="6" y="114"/>
                    </a:lnTo>
                    <a:lnTo>
                      <a:pt x="18" y="126"/>
                    </a:lnTo>
                    <a:lnTo>
                      <a:pt x="18" y="156"/>
                    </a:lnTo>
                    <a:lnTo>
                      <a:pt x="30" y="168"/>
                    </a:lnTo>
                    <a:lnTo>
                      <a:pt x="30" y="198"/>
                    </a:lnTo>
                    <a:lnTo>
                      <a:pt x="42" y="210"/>
                    </a:lnTo>
                    <a:lnTo>
                      <a:pt x="48" y="222"/>
                    </a:lnTo>
                    <a:lnTo>
                      <a:pt x="54" y="228"/>
                    </a:lnTo>
                    <a:lnTo>
                      <a:pt x="54" y="234"/>
                    </a:lnTo>
                    <a:lnTo>
                      <a:pt x="42" y="246"/>
                    </a:lnTo>
                    <a:lnTo>
                      <a:pt x="54" y="270"/>
                    </a:lnTo>
                    <a:lnTo>
                      <a:pt x="60" y="276"/>
                    </a:lnTo>
                    <a:lnTo>
                      <a:pt x="72" y="282"/>
                    </a:lnTo>
                    <a:lnTo>
                      <a:pt x="78" y="282"/>
                    </a:lnTo>
                    <a:lnTo>
                      <a:pt x="90" y="270"/>
                    </a:lnTo>
                    <a:lnTo>
                      <a:pt x="90" y="264"/>
                    </a:lnTo>
                    <a:lnTo>
                      <a:pt x="90" y="288"/>
                    </a:lnTo>
                    <a:lnTo>
                      <a:pt x="96" y="300"/>
                    </a:lnTo>
                    <a:lnTo>
                      <a:pt x="102" y="306"/>
                    </a:lnTo>
                    <a:lnTo>
                      <a:pt x="114" y="306"/>
                    </a:lnTo>
                    <a:lnTo>
                      <a:pt x="120" y="300"/>
                    </a:lnTo>
                    <a:lnTo>
                      <a:pt x="132" y="300"/>
                    </a:lnTo>
                    <a:lnTo>
                      <a:pt x="138" y="306"/>
                    </a:lnTo>
                    <a:lnTo>
                      <a:pt x="138" y="312"/>
                    </a:lnTo>
                    <a:lnTo>
                      <a:pt x="150" y="336"/>
                    </a:lnTo>
                    <a:lnTo>
                      <a:pt x="168" y="336"/>
                    </a:lnTo>
                    <a:lnTo>
                      <a:pt x="180" y="324"/>
                    </a:lnTo>
                    <a:lnTo>
                      <a:pt x="192" y="318"/>
                    </a:lnTo>
                    <a:lnTo>
                      <a:pt x="210" y="318"/>
                    </a:lnTo>
                    <a:lnTo>
                      <a:pt x="222" y="312"/>
                    </a:lnTo>
                    <a:lnTo>
                      <a:pt x="222" y="306"/>
                    </a:lnTo>
                    <a:lnTo>
                      <a:pt x="216" y="300"/>
                    </a:lnTo>
                    <a:lnTo>
                      <a:pt x="210" y="300"/>
                    </a:lnTo>
                    <a:lnTo>
                      <a:pt x="204" y="294"/>
                    </a:lnTo>
                    <a:lnTo>
                      <a:pt x="240" y="294"/>
                    </a:lnTo>
                    <a:lnTo>
                      <a:pt x="240" y="288"/>
                    </a:lnTo>
                    <a:lnTo>
                      <a:pt x="246" y="282"/>
                    </a:lnTo>
                    <a:lnTo>
                      <a:pt x="258" y="282"/>
                    </a:lnTo>
                    <a:lnTo>
                      <a:pt x="270" y="288"/>
                    </a:lnTo>
                    <a:lnTo>
                      <a:pt x="276" y="294"/>
                    </a:lnTo>
                    <a:lnTo>
                      <a:pt x="288" y="300"/>
                    </a:lnTo>
                    <a:lnTo>
                      <a:pt x="294" y="306"/>
                    </a:lnTo>
                    <a:lnTo>
                      <a:pt x="294" y="294"/>
                    </a:lnTo>
                    <a:lnTo>
                      <a:pt x="276" y="276"/>
                    </a:lnTo>
                    <a:lnTo>
                      <a:pt x="264" y="252"/>
                    </a:lnTo>
                    <a:lnTo>
                      <a:pt x="264" y="228"/>
                    </a:lnTo>
                    <a:lnTo>
                      <a:pt x="306" y="228"/>
                    </a:lnTo>
                    <a:lnTo>
                      <a:pt x="306" y="204"/>
                    </a:lnTo>
                    <a:lnTo>
                      <a:pt x="336" y="204"/>
                    </a:lnTo>
                    <a:lnTo>
                      <a:pt x="336" y="186"/>
                    </a:lnTo>
                    <a:lnTo>
                      <a:pt x="342" y="180"/>
                    </a:lnTo>
                    <a:lnTo>
                      <a:pt x="360" y="180"/>
                    </a:lnTo>
                    <a:lnTo>
                      <a:pt x="372" y="186"/>
                    </a:lnTo>
                    <a:lnTo>
                      <a:pt x="372" y="156"/>
                    </a:lnTo>
                    <a:lnTo>
                      <a:pt x="366" y="150"/>
                    </a:lnTo>
                    <a:lnTo>
                      <a:pt x="366" y="120"/>
                    </a:lnTo>
                    <a:lnTo>
                      <a:pt x="360" y="114"/>
                    </a:lnTo>
                    <a:lnTo>
                      <a:pt x="360" y="102"/>
                    </a:lnTo>
                    <a:lnTo>
                      <a:pt x="366" y="102"/>
                    </a:lnTo>
                    <a:lnTo>
                      <a:pt x="378" y="90"/>
                    </a:lnTo>
                    <a:lnTo>
                      <a:pt x="378" y="84"/>
                    </a:lnTo>
                    <a:lnTo>
                      <a:pt x="366" y="60"/>
                    </a:lnTo>
                    <a:lnTo>
                      <a:pt x="354" y="48"/>
                    </a:lnTo>
                    <a:lnTo>
                      <a:pt x="348" y="48"/>
                    </a:lnTo>
                    <a:lnTo>
                      <a:pt x="348" y="6"/>
                    </a:lnTo>
                    <a:lnTo>
                      <a:pt x="324" y="0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4" name="Bhutan" descr="© INSCALE GmbH, 18.06.2010"/>
              <p:cNvSpPr>
                <a:spLocks/>
              </p:cNvSpPr>
              <p:nvPr/>
            </p:nvSpPr>
            <p:spPr bwMode="auto">
              <a:xfrm>
                <a:off x="4223" y="1726"/>
                <a:ext cx="60" cy="34"/>
              </a:xfrm>
              <a:custGeom>
                <a:avLst/>
                <a:gdLst>
                  <a:gd name="T0" fmla="*/ 2147483647 w 234"/>
                  <a:gd name="T1" fmla="*/ 2147483647 h 132"/>
                  <a:gd name="T2" fmla="*/ 2147483647 w 234"/>
                  <a:gd name="T3" fmla="*/ 2147483647 h 132"/>
                  <a:gd name="T4" fmla="*/ 2147483647 w 234"/>
                  <a:gd name="T5" fmla="*/ 2147483647 h 132"/>
                  <a:gd name="T6" fmla="*/ 2147483647 w 234"/>
                  <a:gd name="T7" fmla="*/ 2147483647 h 132"/>
                  <a:gd name="T8" fmla="*/ 2147483647 w 234"/>
                  <a:gd name="T9" fmla="*/ 2147483647 h 132"/>
                  <a:gd name="T10" fmla="*/ 2147483647 w 234"/>
                  <a:gd name="T11" fmla="*/ 2147483647 h 132"/>
                  <a:gd name="T12" fmla="*/ 2147483647 w 234"/>
                  <a:gd name="T13" fmla="*/ 2147483647 h 132"/>
                  <a:gd name="T14" fmla="*/ 2147483647 w 234"/>
                  <a:gd name="T15" fmla="*/ 2147483647 h 132"/>
                  <a:gd name="T16" fmla="*/ 2147483647 w 234"/>
                  <a:gd name="T17" fmla="*/ 2147483647 h 132"/>
                  <a:gd name="T18" fmla="*/ 2147483647 w 234"/>
                  <a:gd name="T19" fmla="*/ 2147483647 h 132"/>
                  <a:gd name="T20" fmla="*/ 2147483647 w 234"/>
                  <a:gd name="T21" fmla="*/ 2147483647 h 132"/>
                  <a:gd name="T22" fmla="*/ 2147483647 w 234"/>
                  <a:gd name="T23" fmla="*/ 2147483647 h 132"/>
                  <a:gd name="T24" fmla="*/ 2147483647 w 234"/>
                  <a:gd name="T25" fmla="*/ 2147483647 h 132"/>
                  <a:gd name="T26" fmla="*/ 2147483647 w 234"/>
                  <a:gd name="T27" fmla="*/ 2147483647 h 132"/>
                  <a:gd name="T28" fmla="*/ 2147483647 w 234"/>
                  <a:gd name="T29" fmla="*/ 2147483647 h 132"/>
                  <a:gd name="T30" fmla="*/ 2147483647 w 234"/>
                  <a:gd name="T31" fmla="*/ 2147483647 h 132"/>
                  <a:gd name="T32" fmla="*/ 2147483647 w 234"/>
                  <a:gd name="T33" fmla="*/ 2147483647 h 132"/>
                  <a:gd name="T34" fmla="*/ 2147483647 w 234"/>
                  <a:gd name="T35" fmla="*/ 2147483647 h 132"/>
                  <a:gd name="T36" fmla="*/ 2147483647 w 234"/>
                  <a:gd name="T37" fmla="*/ 2147483647 h 132"/>
                  <a:gd name="T38" fmla="*/ 2147483647 w 234"/>
                  <a:gd name="T39" fmla="*/ 2147483647 h 132"/>
                  <a:gd name="T40" fmla="*/ 2147483647 w 234"/>
                  <a:gd name="T41" fmla="*/ 2147483647 h 132"/>
                  <a:gd name="T42" fmla="*/ 2147483647 w 234"/>
                  <a:gd name="T43" fmla="*/ 2147483647 h 132"/>
                  <a:gd name="T44" fmla="*/ 2147483647 w 234"/>
                  <a:gd name="T45" fmla="*/ 2147483647 h 132"/>
                  <a:gd name="T46" fmla="*/ 2147483647 w 234"/>
                  <a:gd name="T47" fmla="*/ 2147483647 h 132"/>
                  <a:gd name="T48" fmla="*/ 2147483647 w 234"/>
                  <a:gd name="T49" fmla="*/ 2147483647 h 132"/>
                  <a:gd name="T50" fmla="*/ 2147483647 w 234"/>
                  <a:gd name="T51" fmla="*/ 2147483647 h 132"/>
                  <a:gd name="T52" fmla="*/ 2147483647 w 234"/>
                  <a:gd name="T53" fmla="*/ 2147483647 h 132"/>
                  <a:gd name="T54" fmla="*/ 2147483647 w 234"/>
                  <a:gd name="T55" fmla="*/ 2147483647 h 132"/>
                  <a:gd name="T56" fmla="*/ 2147483647 w 234"/>
                  <a:gd name="T57" fmla="*/ 2147483647 h 132"/>
                  <a:gd name="T58" fmla="*/ 2147483647 w 234"/>
                  <a:gd name="T59" fmla="*/ 0 h 132"/>
                  <a:gd name="T60" fmla="*/ 2147483647 w 234"/>
                  <a:gd name="T61" fmla="*/ 0 h 132"/>
                  <a:gd name="T62" fmla="*/ 2147483647 w 234"/>
                  <a:gd name="T63" fmla="*/ 2147483647 h 132"/>
                  <a:gd name="T64" fmla="*/ 2147483647 w 234"/>
                  <a:gd name="T65" fmla="*/ 2147483647 h 132"/>
                  <a:gd name="T66" fmla="*/ 2147483647 w 234"/>
                  <a:gd name="T67" fmla="*/ 2147483647 h 132"/>
                  <a:gd name="T68" fmla="*/ 2147483647 w 234"/>
                  <a:gd name="T69" fmla="*/ 2147483647 h 132"/>
                  <a:gd name="T70" fmla="*/ 2147483647 w 234"/>
                  <a:gd name="T71" fmla="*/ 2147483647 h 132"/>
                  <a:gd name="T72" fmla="*/ 2147483647 w 234"/>
                  <a:gd name="T73" fmla="*/ 2147483647 h 132"/>
                  <a:gd name="T74" fmla="*/ 2147483647 w 234"/>
                  <a:gd name="T75" fmla="*/ 2147483647 h 132"/>
                  <a:gd name="T76" fmla="*/ 0 w 234"/>
                  <a:gd name="T77" fmla="*/ 2147483647 h 132"/>
                  <a:gd name="T78" fmla="*/ 0 w 234"/>
                  <a:gd name="T79" fmla="*/ 2147483647 h 132"/>
                  <a:gd name="T80" fmla="*/ 2147483647 w 234"/>
                  <a:gd name="T81" fmla="*/ 2147483647 h 132"/>
                  <a:gd name="T82" fmla="*/ 2147483647 w 234"/>
                  <a:gd name="T83" fmla="*/ 2147483647 h 132"/>
                  <a:gd name="T84" fmla="*/ 2147483647 w 234"/>
                  <a:gd name="T85" fmla="*/ 2147483647 h 132"/>
                  <a:gd name="T86" fmla="*/ 2147483647 w 234"/>
                  <a:gd name="T87" fmla="*/ 2147483647 h 132"/>
                  <a:gd name="T88" fmla="*/ 2147483647 w 234"/>
                  <a:gd name="T89" fmla="*/ 2147483647 h 132"/>
                  <a:gd name="T90" fmla="*/ 2147483647 w 234"/>
                  <a:gd name="T91" fmla="*/ 2147483647 h 132"/>
                  <a:gd name="T92" fmla="*/ 2147483647 w 234"/>
                  <a:gd name="T93" fmla="*/ 2147483647 h 1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34"/>
                  <a:gd name="T142" fmla="*/ 0 h 132"/>
                  <a:gd name="T143" fmla="*/ 234 w 234"/>
                  <a:gd name="T144" fmla="*/ 132 h 13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34" h="132">
                    <a:moveTo>
                      <a:pt x="78" y="132"/>
                    </a:moveTo>
                    <a:lnTo>
                      <a:pt x="90" y="132"/>
                    </a:lnTo>
                    <a:lnTo>
                      <a:pt x="102" y="126"/>
                    </a:lnTo>
                    <a:lnTo>
                      <a:pt x="108" y="120"/>
                    </a:lnTo>
                    <a:lnTo>
                      <a:pt x="126" y="120"/>
                    </a:lnTo>
                    <a:lnTo>
                      <a:pt x="138" y="126"/>
                    </a:lnTo>
                    <a:lnTo>
                      <a:pt x="168" y="126"/>
                    </a:lnTo>
                    <a:lnTo>
                      <a:pt x="180" y="120"/>
                    </a:lnTo>
                    <a:lnTo>
                      <a:pt x="192" y="120"/>
                    </a:lnTo>
                    <a:lnTo>
                      <a:pt x="198" y="126"/>
                    </a:lnTo>
                    <a:lnTo>
                      <a:pt x="210" y="126"/>
                    </a:lnTo>
                    <a:lnTo>
                      <a:pt x="234" y="114"/>
                    </a:lnTo>
                    <a:lnTo>
                      <a:pt x="234" y="108"/>
                    </a:lnTo>
                    <a:lnTo>
                      <a:pt x="222" y="96"/>
                    </a:lnTo>
                    <a:lnTo>
                      <a:pt x="222" y="72"/>
                    </a:lnTo>
                    <a:lnTo>
                      <a:pt x="198" y="72"/>
                    </a:lnTo>
                    <a:lnTo>
                      <a:pt x="192" y="66"/>
                    </a:lnTo>
                    <a:lnTo>
                      <a:pt x="192" y="42"/>
                    </a:lnTo>
                    <a:lnTo>
                      <a:pt x="186" y="30"/>
                    </a:lnTo>
                    <a:lnTo>
                      <a:pt x="174" y="18"/>
                    </a:lnTo>
                    <a:lnTo>
                      <a:pt x="162" y="12"/>
                    </a:lnTo>
                    <a:lnTo>
                      <a:pt x="150" y="12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14" y="24"/>
                    </a:lnTo>
                    <a:lnTo>
                      <a:pt x="108" y="30"/>
                    </a:lnTo>
                    <a:lnTo>
                      <a:pt x="102" y="30"/>
                    </a:lnTo>
                    <a:lnTo>
                      <a:pt x="102" y="6"/>
                    </a:lnTo>
                    <a:lnTo>
                      <a:pt x="78" y="6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48" y="12"/>
                    </a:lnTo>
                    <a:lnTo>
                      <a:pt x="36" y="24"/>
                    </a:lnTo>
                    <a:lnTo>
                      <a:pt x="30" y="36"/>
                    </a:lnTo>
                    <a:lnTo>
                      <a:pt x="18" y="54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6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18" y="108"/>
                    </a:lnTo>
                    <a:lnTo>
                      <a:pt x="42" y="120"/>
                    </a:lnTo>
                    <a:lnTo>
                      <a:pt x="54" y="120"/>
                    </a:lnTo>
                    <a:lnTo>
                      <a:pt x="54" y="114"/>
                    </a:lnTo>
                    <a:lnTo>
                      <a:pt x="54" y="120"/>
                    </a:lnTo>
                    <a:lnTo>
                      <a:pt x="66" y="132"/>
                    </a:lnTo>
                    <a:lnTo>
                      <a:pt x="78" y="13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5" name="Bangladesh" descr="© INSCALE GmbH, 18.06.2010"/>
              <p:cNvSpPr>
                <a:spLocks/>
              </p:cNvSpPr>
              <p:nvPr/>
            </p:nvSpPr>
            <p:spPr bwMode="auto">
              <a:xfrm>
                <a:off x="4215" y="1763"/>
                <a:ext cx="96" cy="109"/>
              </a:xfrm>
              <a:custGeom>
                <a:avLst/>
                <a:gdLst>
                  <a:gd name="T0" fmla="*/ 2147483647 w 372"/>
                  <a:gd name="T1" fmla="*/ 2147483647 h 426"/>
                  <a:gd name="T2" fmla="*/ 2147483647 w 372"/>
                  <a:gd name="T3" fmla="*/ 2147483647 h 426"/>
                  <a:gd name="T4" fmla="*/ 2147483647 w 372"/>
                  <a:gd name="T5" fmla="*/ 2147483647 h 426"/>
                  <a:gd name="T6" fmla="*/ 2147483647 w 372"/>
                  <a:gd name="T7" fmla="*/ 2147483647 h 426"/>
                  <a:gd name="T8" fmla="*/ 2147483647 w 372"/>
                  <a:gd name="T9" fmla="*/ 2147483647 h 426"/>
                  <a:gd name="T10" fmla="*/ 2147483647 w 372"/>
                  <a:gd name="T11" fmla="*/ 2147483647 h 426"/>
                  <a:gd name="T12" fmla="*/ 2147483647 w 372"/>
                  <a:gd name="T13" fmla="*/ 2147483647 h 426"/>
                  <a:gd name="T14" fmla="*/ 2147483647 w 372"/>
                  <a:gd name="T15" fmla="*/ 2147483647 h 426"/>
                  <a:gd name="T16" fmla="*/ 2147483647 w 372"/>
                  <a:gd name="T17" fmla="*/ 2147483647 h 426"/>
                  <a:gd name="T18" fmla="*/ 2147483647 w 372"/>
                  <a:gd name="T19" fmla="*/ 2147483647 h 426"/>
                  <a:gd name="T20" fmla="*/ 2147483647 w 372"/>
                  <a:gd name="T21" fmla="*/ 2147483647 h 426"/>
                  <a:gd name="T22" fmla="*/ 2147483647 w 372"/>
                  <a:gd name="T23" fmla="*/ 2147483647 h 426"/>
                  <a:gd name="T24" fmla="*/ 2147483647 w 372"/>
                  <a:gd name="T25" fmla="*/ 2147483647 h 426"/>
                  <a:gd name="T26" fmla="*/ 2147483647 w 372"/>
                  <a:gd name="T27" fmla="*/ 2147483647 h 426"/>
                  <a:gd name="T28" fmla="*/ 2147483647 w 372"/>
                  <a:gd name="T29" fmla="*/ 2147483647 h 426"/>
                  <a:gd name="T30" fmla="*/ 2147483647 w 372"/>
                  <a:gd name="T31" fmla="*/ 2147483647 h 426"/>
                  <a:gd name="T32" fmla="*/ 2147483647 w 372"/>
                  <a:gd name="T33" fmla="*/ 2147483647 h 426"/>
                  <a:gd name="T34" fmla="*/ 2147483647 w 372"/>
                  <a:gd name="T35" fmla="*/ 2147483647 h 426"/>
                  <a:gd name="T36" fmla="*/ 2147483647 w 372"/>
                  <a:gd name="T37" fmla="*/ 2147483647 h 426"/>
                  <a:gd name="T38" fmla="*/ 2147483647 w 372"/>
                  <a:gd name="T39" fmla="*/ 2147483647 h 426"/>
                  <a:gd name="T40" fmla="*/ 2147483647 w 372"/>
                  <a:gd name="T41" fmla="*/ 2147483647 h 426"/>
                  <a:gd name="T42" fmla="*/ 2147483647 w 372"/>
                  <a:gd name="T43" fmla="*/ 2147483647 h 426"/>
                  <a:gd name="T44" fmla="*/ 2147483647 w 372"/>
                  <a:gd name="T45" fmla="*/ 2147483647 h 426"/>
                  <a:gd name="T46" fmla="*/ 2147483647 w 372"/>
                  <a:gd name="T47" fmla="*/ 2147483647 h 426"/>
                  <a:gd name="T48" fmla="*/ 2147483647 w 372"/>
                  <a:gd name="T49" fmla="*/ 2147483647 h 426"/>
                  <a:gd name="T50" fmla="*/ 2147483647 w 372"/>
                  <a:gd name="T51" fmla="*/ 2147483647 h 426"/>
                  <a:gd name="T52" fmla="*/ 2147483647 w 372"/>
                  <a:gd name="T53" fmla="*/ 2147483647 h 426"/>
                  <a:gd name="T54" fmla="*/ 2147483647 w 372"/>
                  <a:gd name="T55" fmla="*/ 2147483647 h 426"/>
                  <a:gd name="T56" fmla="*/ 2147483647 w 372"/>
                  <a:gd name="T57" fmla="*/ 2147483647 h 426"/>
                  <a:gd name="T58" fmla="*/ 2147483647 w 372"/>
                  <a:gd name="T59" fmla="*/ 2147483647 h 426"/>
                  <a:gd name="T60" fmla="*/ 2147483647 w 372"/>
                  <a:gd name="T61" fmla="*/ 2147483647 h 426"/>
                  <a:gd name="T62" fmla="*/ 2147483647 w 372"/>
                  <a:gd name="T63" fmla="*/ 2147483647 h 426"/>
                  <a:gd name="T64" fmla="*/ 2147483647 w 372"/>
                  <a:gd name="T65" fmla="*/ 2147483647 h 426"/>
                  <a:gd name="T66" fmla="*/ 2147483647 w 372"/>
                  <a:gd name="T67" fmla="*/ 2147483647 h 426"/>
                  <a:gd name="T68" fmla="*/ 2147483647 w 372"/>
                  <a:gd name="T69" fmla="*/ 2147483647 h 426"/>
                  <a:gd name="T70" fmla="*/ 2147483647 w 372"/>
                  <a:gd name="T71" fmla="*/ 2147483647 h 426"/>
                  <a:gd name="T72" fmla="*/ 2147483647 w 372"/>
                  <a:gd name="T73" fmla="*/ 2147483647 h 426"/>
                  <a:gd name="T74" fmla="*/ 2147483647 w 372"/>
                  <a:gd name="T75" fmla="*/ 2147483647 h 426"/>
                  <a:gd name="T76" fmla="*/ 2147483647 w 372"/>
                  <a:gd name="T77" fmla="*/ 2147483647 h 426"/>
                  <a:gd name="T78" fmla="*/ 2147483647 w 372"/>
                  <a:gd name="T79" fmla="*/ 2147483647 h 426"/>
                  <a:gd name="T80" fmla="*/ 2147483647 w 372"/>
                  <a:gd name="T81" fmla="*/ 2147483647 h 426"/>
                  <a:gd name="T82" fmla="*/ 2147483647 w 372"/>
                  <a:gd name="T83" fmla="*/ 2147483647 h 426"/>
                  <a:gd name="T84" fmla="*/ 2147483647 w 372"/>
                  <a:gd name="T85" fmla="*/ 0 h 426"/>
                  <a:gd name="T86" fmla="*/ 2147483647 w 372"/>
                  <a:gd name="T87" fmla="*/ 2147483647 h 426"/>
                  <a:gd name="T88" fmla="*/ 0 w 372"/>
                  <a:gd name="T89" fmla="*/ 2147483647 h 426"/>
                  <a:gd name="T90" fmla="*/ 2147483647 w 372"/>
                  <a:gd name="T91" fmla="*/ 2147483647 h 426"/>
                  <a:gd name="T92" fmla="*/ 2147483647 w 372"/>
                  <a:gd name="T93" fmla="*/ 2147483647 h 426"/>
                  <a:gd name="T94" fmla="*/ 2147483647 w 372"/>
                  <a:gd name="T95" fmla="*/ 2147483647 h 426"/>
                  <a:gd name="T96" fmla="*/ 2147483647 w 372"/>
                  <a:gd name="T97" fmla="*/ 2147483647 h 426"/>
                  <a:gd name="T98" fmla="*/ 2147483647 w 372"/>
                  <a:gd name="T99" fmla="*/ 2147483647 h 426"/>
                  <a:gd name="T100" fmla="*/ 2147483647 w 372"/>
                  <a:gd name="T101" fmla="*/ 2147483647 h 426"/>
                  <a:gd name="T102" fmla="*/ 2147483647 w 372"/>
                  <a:gd name="T103" fmla="*/ 2147483647 h 426"/>
                  <a:gd name="T104" fmla="*/ 2147483647 w 372"/>
                  <a:gd name="T105" fmla="*/ 2147483647 h 426"/>
                  <a:gd name="T106" fmla="*/ 2147483647 w 372"/>
                  <a:gd name="T107" fmla="*/ 2147483647 h 426"/>
                  <a:gd name="T108" fmla="*/ 2147483647 w 372"/>
                  <a:gd name="T109" fmla="*/ 2147483647 h 426"/>
                  <a:gd name="T110" fmla="*/ 2147483647 w 372"/>
                  <a:gd name="T111" fmla="*/ 2147483647 h 426"/>
                  <a:gd name="T112" fmla="*/ 2147483647 w 372"/>
                  <a:gd name="T113" fmla="*/ 2147483647 h 426"/>
                  <a:gd name="T114" fmla="*/ 2147483647 w 372"/>
                  <a:gd name="T115" fmla="*/ 2147483647 h 42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72"/>
                  <a:gd name="T175" fmla="*/ 0 h 426"/>
                  <a:gd name="T176" fmla="*/ 372 w 372"/>
                  <a:gd name="T177" fmla="*/ 426 h 42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72" h="426">
                    <a:moveTo>
                      <a:pt x="132" y="414"/>
                    </a:moveTo>
                    <a:lnTo>
                      <a:pt x="138" y="354"/>
                    </a:lnTo>
                    <a:lnTo>
                      <a:pt x="144" y="354"/>
                    </a:lnTo>
                    <a:lnTo>
                      <a:pt x="150" y="360"/>
                    </a:lnTo>
                    <a:lnTo>
                      <a:pt x="162" y="360"/>
                    </a:lnTo>
                    <a:lnTo>
                      <a:pt x="174" y="366"/>
                    </a:lnTo>
                    <a:lnTo>
                      <a:pt x="192" y="372"/>
                    </a:lnTo>
                    <a:lnTo>
                      <a:pt x="216" y="372"/>
                    </a:lnTo>
                    <a:lnTo>
                      <a:pt x="210" y="366"/>
                    </a:lnTo>
                    <a:lnTo>
                      <a:pt x="210" y="348"/>
                    </a:lnTo>
                    <a:lnTo>
                      <a:pt x="204" y="342"/>
                    </a:lnTo>
                    <a:lnTo>
                      <a:pt x="222" y="342"/>
                    </a:lnTo>
                    <a:lnTo>
                      <a:pt x="258" y="360"/>
                    </a:lnTo>
                    <a:lnTo>
                      <a:pt x="270" y="360"/>
                    </a:lnTo>
                    <a:lnTo>
                      <a:pt x="282" y="348"/>
                    </a:lnTo>
                    <a:lnTo>
                      <a:pt x="282" y="336"/>
                    </a:lnTo>
                    <a:lnTo>
                      <a:pt x="270" y="300"/>
                    </a:lnTo>
                    <a:lnTo>
                      <a:pt x="318" y="354"/>
                    </a:lnTo>
                    <a:lnTo>
                      <a:pt x="318" y="360"/>
                    </a:lnTo>
                    <a:lnTo>
                      <a:pt x="312" y="366"/>
                    </a:lnTo>
                    <a:lnTo>
                      <a:pt x="312" y="390"/>
                    </a:lnTo>
                    <a:lnTo>
                      <a:pt x="306" y="402"/>
                    </a:lnTo>
                    <a:lnTo>
                      <a:pt x="306" y="414"/>
                    </a:lnTo>
                    <a:lnTo>
                      <a:pt x="312" y="420"/>
                    </a:lnTo>
                    <a:lnTo>
                      <a:pt x="324" y="420"/>
                    </a:lnTo>
                    <a:lnTo>
                      <a:pt x="330" y="426"/>
                    </a:lnTo>
                    <a:lnTo>
                      <a:pt x="336" y="414"/>
                    </a:lnTo>
                    <a:lnTo>
                      <a:pt x="336" y="408"/>
                    </a:lnTo>
                    <a:lnTo>
                      <a:pt x="372" y="414"/>
                    </a:lnTo>
                    <a:lnTo>
                      <a:pt x="360" y="354"/>
                    </a:lnTo>
                    <a:lnTo>
                      <a:pt x="360" y="348"/>
                    </a:lnTo>
                    <a:lnTo>
                      <a:pt x="354" y="342"/>
                    </a:lnTo>
                    <a:lnTo>
                      <a:pt x="348" y="330"/>
                    </a:lnTo>
                    <a:lnTo>
                      <a:pt x="342" y="312"/>
                    </a:lnTo>
                    <a:lnTo>
                      <a:pt x="336" y="300"/>
                    </a:lnTo>
                    <a:lnTo>
                      <a:pt x="336" y="288"/>
                    </a:lnTo>
                    <a:lnTo>
                      <a:pt x="330" y="276"/>
                    </a:lnTo>
                    <a:lnTo>
                      <a:pt x="330" y="270"/>
                    </a:lnTo>
                    <a:lnTo>
                      <a:pt x="324" y="258"/>
                    </a:lnTo>
                    <a:lnTo>
                      <a:pt x="324" y="240"/>
                    </a:lnTo>
                    <a:lnTo>
                      <a:pt x="318" y="234"/>
                    </a:lnTo>
                    <a:lnTo>
                      <a:pt x="306" y="228"/>
                    </a:lnTo>
                    <a:lnTo>
                      <a:pt x="288" y="228"/>
                    </a:lnTo>
                    <a:lnTo>
                      <a:pt x="288" y="252"/>
                    </a:lnTo>
                    <a:lnTo>
                      <a:pt x="282" y="288"/>
                    </a:lnTo>
                    <a:lnTo>
                      <a:pt x="264" y="264"/>
                    </a:lnTo>
                    <a:lnTo>
                      <a:pt x="258" y="264"/>
                    </a:lnTo>
                    <a:lnTo>
                      <a:pt x="240" y="246"/>
                    </a:lnTo>
                    <a:lnTo>
                      <a:pt x="234" y="234"/>
                    </a:lnTo>
                    <a:lnTo>
                      <a:pt x="234" y="216"/>
                    </a:lnTo>
                    <a:lnTo>
                      <a:pt x="240" y="204"/>
                    </a:lnTo>
                    <a:lnTo>
                      <a:pt x="252" y="192"/>
                    </a:lnTo>
                    <a:lnTo>
                      <a:pt x="258" y="192"/>
                    </a:lnTo>
                    <a:lnTo>
                      <a:pt x="270" y="186"/>
                    </a:lnTo>
                    <a:lnTo>
                      <a:pt x="276" y="186"/>
                    </a:lnTo>
                    <a:lnTo>
                      <a:pt x="282" y="180"/>
                    </a:lnTo>
                    <a:lnTo>
                      <a:pt x="288" y="168"/>
                    </a:lnTo>
                    <a:lnTo>
                      <a:pt x="294" y="150"/>
                    </a:lnTo>
                    <a:lnTo>
                      <a:pt x="294" y="138"/>
                    </a:lnTo>
                    <a:lnTo>
                      <a:pt x="300" y="138"/>
                    </a:lnTo>
                    <a:lnTo>
                      <a:pt x="306" y="132"/>
                    </a:lnTo>
                    <a:lnTo>
                      <a:pt x="306" y="126"/>
                    </a:lnTo>
                    <a:lnTo>
                      <a:pt x="282" y="102"/>
                    </a:lnTo>
                    <a:lnTo>
                      <a:pt x="276" y="102"/>
                    </a:lnTo>
                    <a:lnTo>
                      <a:pt x="228" y="114"/>
                    </a:lnTo>
                    <a:lnTo>
                      <a:pt x="210" y="114"/>
                    </a:lnTo>
                    <a:lnTo>
                      <a:pt x="198" y="108"/>
                    </a:lnTo>
                    <a:lnTo>
                      <a:pt x="138" y="108"/>
                    </a:lnTo>
                    <a:lnTo>
                      <a:pt x="132" y="102"/>
                    </a:lnTo>
                    <a:lnTo>
                      <a:pt x="126" y="102"/>
                    </a:lnTo>
                    <a:lnTo>
                      <a:pt x="126" y="66"/>
                    </a:lnTo>
                    <a:lnTo>
                      <a:pt x="120" y="66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108" y="30"/>
                    </a:lnTo>
                    <a:lnTo>
                      <a:pt x="102" y="24"/>
                    </a:lnTo>
                    <a:lnTo>
                      <a:pt x="96" y="42"/>
                    </a:lnTo>
                    <a:lnTo>
                      <a:pt x="90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0" y="0"/>
                    </a:lnTo>
                    <a:lnTo>
                      <a:pt x="42" y="6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6" y="60"/>
                    </a:lnTo>
                    <a:lnTo>
                      <a:pt x="18" y="66"/>
                    </a:lnTo>
                    <a:lnTo>
                      <a:pt x="30" y="78"/>
                    </a:lnTo>
                    <a:lnTo>
                      <a:pt x="36" y="78"/>
                    </a:lnTo>
                    <a:lnTo>
                      <a:pt x="66" y="96"/>
                    </a:lnTo>
                    <a:lnTo>
                      <a:pt x="66" y="108"/>
                    </a:lnTo>
                    <a:lnTo>
                      <a:pt x="30" y="108"/>
                    </a:lnTo>
                    <a:lnTo>
                      <a:pt x="30" y="138"/>
                    </a:lnTo>
                    <a:lnTo>
                      <a:pt x="24" y="138"/>
                    </a:lnTo>
                    <a:lnTo>
                      <a:pt x="12" y="150"/>
                    </a:lnTo>
                    <a:lnTo>
                      <a:pt x="24" y="162"/>
                    </a:lnTo>
                    <a:lnTo>
                      <a:pt x="36" y="168"/>
                    </a:lnTo>
                    <a:lnTo>
                      <a:pt x="54" y="16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6"/>
                    </a:lnTo>
                    <a:lnTo>
                      <a:pt x="66" y="204"/>
                    </a:lnTo>
                    <a:lnTo>
                      <a:pt x="60" y="210"/>
                    </a:lnTo>
                    <a:lnTo>
                      <a:pt x="54" y="222"/>
                    </a:lnTo>
                    <a:lnTo>
                      <a:pt x="66" y="252"/>
                    </a:lnTo>
                    <a:lnTo>
                      <a:pt x="96" y="276"/>
                    </a:lnTo>
                    <a:lnTo>
                      <a:pt x="96" y="306"/>
                    </a:lnTo>
                    <a:lnTo>
                      <a:pt x="114" y="348"/>
                    </a:lnTo>
                    <a:lnTo>
                      <a:pt x="108" y="378"/>
                    </a:lnTo>
                    <a:lnTo>
                      <a:pt x="132" y="414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6" name="Bahrain" descr="© INSCALE GmbH, 18.06.2010"/>
              <p:cNvSpPr>
                <a:spLocks/>
              </p:cNvSpPr>
              <p:nvPr/>
            </p:nvSpPr>
            <p:spPr bwMode="auto">
              <a:xfrm>
                <a:off x="3560" y="1769"/>
                <a:ext cx="17" cy="37"/>
              </a:xfrm>
              <a:custGeom>
                <a:avLst/>
                <a:gdLst>
                  <a:gd name="T0" fmla="*/ 2147483647 w 66"/>
                  <a:gd name="T1" fmla="*/ 2147483647 h 144"/>
                  <a:gd name="T2" fmla="*/ 2147483647 w 66"/>
                  <a:gd name="T3" fmla="*/ 2147483647 h 144"/>
                  <a:gd name="T4" fmla="*/ 2147483647 w 66"/>
                  <a:gd name="T5" fmla="*/ 2147483647 h 144"/>
                  <a:gd name="T6" fmla="*/ 2147483647 w 66"/>
                  <a:gd name="T7" fmla="*/ 2147483647 h 144"/>
                  <a:gd name="T8" fmla="*/ 2147483647 w 66"/>
                  <a:gd name="T9" fmla="*/ 2147483647 h 144"/>
                  <a:gd name="T10" fmla="*/ 2147483647 w 66"/>
                  <a:gd name="T11" fmla="*/ 2147483647 h 144"/>
                  <a:gd name="T12" fmla="*/ 2147483647 w 66"/>
                  <a:gd name="T13" fmla="*/ 2147483647 h 144"/>
                  <a:gd name="T14" fmla="*/ 2147483647 w 66"/>
                  <a:gd name="T15" fmla="*/ 2147483647 h 144"/>
                  <a:gd name="T16" fmla="*/ 2147483647 w 66"/>
                  <a:gd name="T17" fmla="*/ 2147483647 h 144"/>
                  <a:gd name="T18" fmla="*/ 2147483647 w 66"/>
                  <a:gd name="T19" fmla="*/ 0 h 144"/>
                  <a:gd name="T20" fmla="*/ 2147483647 w 66"/>
                  <a:gd name="T21" fmla="*/ 0 h 144"/>
                  <a:gd name="T22" fmla="*/ 2147483647 w 66"/>
                  <a:gd name="T23" fmla="*/ 2147483647 h 144"/>
                  <a:gd name="T24" fmla="*/ 2147483647 w 66"/>
                  <a:gd name="T25" fmla="*/ 2147483647 h 144"/>
                  <a:gd name="T26" fmla="*/ 2147483647 w 66"/>
                  <a:gd name="T27" fmla="*/ 2147483647 h 144"/>
                  <a:gd name="T28" fmla="*/ 2147483647 w 66"/>
                  <a:gd name="T29" fmla="*/ 2147483647 h 144"/>
                  <a:gd name="T30" fmla="*/ 0 w 66"/>
                  <a:gd name="T31" fmla="*/ 2147483647 h 144"/>
                  <a:gd name="T32" fmla="*/ 2147483647 w 66"/>
                  <a:gd name="T33" fmla="*/ 2147483647 h 144"/>
                  <a:gd name="T34" fmla="*/ 2147483647 w 66"/>
                  <a:gd name="T35" fmla="*/ 2147483647 h 1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6"/>
                  <a:gd name="T55" fmla="*/ 0 h 144"/>
                  <a:gd name="T56" fmla="*/ 66 w 66"/>
                  <a:gd name="T57" fmla="*/ 144 h 14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6" h="144">
                    <a:moveTo>
                      <a:pt x="24" y="132"/>
                    </a:moveTo>
                    <a:lnTo>
                      <a:pt x="36" y="144"/>
                    </a:lnTo>
                    <a:lnTo>
                      <a:pt x="48" y="132"/>
                    </a:lnTo>
                    <a:lnTo>
                      <a:pt x="54" y="114"/>
                    </a:lnTo>
                    <a:lnTo>
                      <a:pt x="60" y="102"/>
                    </a:lnTo>
                    <a:lnTo>
                      <a:pt x="66" y="84"/>
                    </a:lnTo>
                    <a:lnTo>
                      <a:pt x="66" y="30"/>
                    </a:lnTo>
                    <a:lnTo>
                      <a:pt x="54" y="18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18"/>
                    </a:lnTo>
                    <a:lnTo>
                      <a:pt x="12" y="36"/>
                    </a:lnTo>
                    <a:lnTo>
                      <a:pt x="12" y="108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24" y="132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7" name="Azerbaijan" descr="© INSCALE GmbH, 18.06.2010"/>
              <p:cNvSpPr>
                <a:spLocks noEditPoints="1"/>
              </p:cNvSpPr>
              <p:nvPr/>
            </p:nvSpPr>
            <p:spPr bwMode="auto">
              <a:xfrm>
                <a:off x="3419" y="1447"/>
                <a:ext cx="92" cy="74"/>
              </a:xfrm>
              <a:custGeom>
                <a:avLst/>
                <a:gdLst>
                  <a:gd name="T0" fmla="*/ 2147483647 w 360"/>
                  <a:gd name="T1" fmla="*/ 2147483647 h 288"/>
                  <a:gd name="T2" fmla="*/ 2147483647 w 360"/>
                  <a:gd name="T3" fmla="*/ 2147483647 h 288"/>
                  <a:gd name="T4" fmla="*/ 2147483647 w 360"/>
                  <a:gd name="T5" fmla="*/ 2147483647 h 288"/>
                  <a:gd name="T6" fmla="*/ 2147483647 w 360"/>
                  <a:gd name="T7" fmla="*/ 2147483647 h 288"/>
                  <a:gd name="T8" fmla="*/ 2147483647 w 360"/>
                  <a:gd name="T9" fmla="*/ 2147483647 h 288"/>
                  <a:gd name="T10" fmla="*/ 2147483647 w 360"/>
                  <a:gd name="T11" fmla="*/ 2147483647 h 288"/>
                  <a:gd name="T12" fmla="*/ 2147483647 w 360"/>
                  <a:gd name="T13" fmla="*/ 2147483647 h 288"/>
                  <a:gd name="T14" fmla="*/ 2147483647 w 360"/>
                  <a:gd name="T15" fmla="*/ 2147483647 h 288"/>
                  <a:gd name="T16" fmla="*/ 2147483647 w 360"/>
                  <a:gd name="T17" fmla="*/ 2147483647 h 288"/>
                  <a:gd name="T18" fmla="*/ 2147483647 w 360"/>
                  <a:gd name="T19" fmla="*/ 2147483647 h 288"/>
                  <a:gd name="T20" fmla="*/ 2147483647 w 360"/>
                  <a:gd name="T21" fmla="*/ 2147483647 h 288"/>
                  <a:gd name="T22" fmla="*/ 2147483647 w 360"/>
                  <a:gd name="T23" fmla="*/ 2147483647 h 288"/>
                  <a:gd name="T24" fmla="*/ 2147483647 w 360"/>
                  <a:gd name="T25" fmla="*/ 2147483647 h 288"/>
                  <a:gd name="T26" fmla="*/ 2147483647 w 360"/>
                  <a:gd name="T27" fmla="*/ 0 h 288"/>
                  <a:gd name="T28" fmla="*/ 2147483647 w 360"/>
                  <a:gd name="T29" fmla="*/ 2147483647 h 288"/>
                  <a:gd name="T30" fmla="*/ 2147483647 w 360"/>
                  <a:gd name="T31" fmla="*/ 2147483647 h 288"/>
                  <a:gd name="T32" fmla="*/ 2147483647 w 360"/>
                  <a:gd name="T33" fmla="*/ 2147483647 h 288"/>
                  <a:gd name="T34" fmla="*/ 2147483647 w 360"/>
                  <a:gd name="T35" fmla="*/ 2147483647 h 288"/>
                  <a:gd name="T36" fmla="*/ 2147483647 w 360"/>
                  <a:gd name="T37" fmla="*/ 2147483647 h 288"/>
                  <a:gd name="T38" fmla="*/ 2147483647 w 360"/>
                  <a:gd name="T39" fmla="*/ 0 h 288"/>
                  <a:gd name="T40" fmla="*/ 2147483647 w 360"/>
                  <a:gd name="T41" fmla="*/ 2147483647 h 288"/>
                  <a:gd name="T42" fmla="*/ 2147483647 w 360"/>
                  <a:gd name="T43" fmla="*/ 2147483647 h 288"/>
                  <a:gd name="T44" fmla="*/ 2147483647 w 360"/>
                  <a:gd name="T45" fmla="*/ 2147483647 h 288"/>
                  <a:gd name="T46" fmla="*/ 2147483647 w 360"/>
                  <a:gd name="T47" fmla="*/ 2147483647 h 288"/>
                  <a:gd name="T48" fmla="*/ 2147483647 w 360"/>
                  <a:gd name="T49" fmla="*/ 2147483647 h 288"/>
                  <a:gd name="T50" fmla="*/ 2147483647 w 360"/>
                  <a:gd name="T51" fmla="*/ 2147483647 h 288"/>
                  <a:gd name="T52" fmla="*/ 2147483647 w 360"/>
                  <a:gd name="T53" fmla="*/ 2147483647 h 288"/>
                  <a:gd name="T54" fmla="*/ 0 w 360"/>
                  <a:gd name="T55" fmla="*/ 2147483647 h 288"/>
                  <a:gd name="T56" fmla="*/ 2147483647 w 360"/>
                  <a:gd name="T57" fmla="*/ 2147483647 h 288"/>
                  <a:gd name="T58" fmla="*/ 2147483647 w 360"/>
                  <a:gd name="T59" fmla="*/ 2147483647 h 288"/>
                  <a:gd name="T60" fmla="*/ 2147483647 w 360"/>
                  <a:gd name="T61" fmla="*/ 2147483647 h 288"/>
                  <a:gd name="T62" fmla="*/ 2147483647 w 360"/>
                  <a:gd name="T63" fmla="*/ 2147483647 h 288"/>
                  <a:gd name="T64" fmla="*/ 2147483647 w 360"/>
                  <a:gd name="T65" fmla="*/ 2147483647 h 288"/>
                  <a:gd name="T66" fmla="*/ 2147483647 w 360"/>
                  <a:gd name="T67" fmla="*/ 2147483647 h 288"/>
                  <a:gd name="T68" fmla="*/ 2147483647 w 360"/>
                  <a:gd name="T69" fmla="*/ 2147483647 h 288"/>
                  <a:gd name="T70" fmla="*/ 2147483647 w 360"/>
                  <a:gd name="T71" fmla="*/ 2147483647 h 288"/>
                  <a:gd name="T72" fmla="*/ 2147483647 w 360"/>
                  <a:gd name="T73" fmla="*/ 2147483647 h 288"/>
                  <a:gd name="T74" fmla="*/ 2147483647 w 360"/>
                  <a:gd name="T75" fmla="*/ 2147483647 h 288"/>
                  <a:gd name="T76" fmla="*/ 2147483647 w 360"/>
                  <a:gd name="T77" fmla="*/ 2147483647 h 288"/>
                  <a:gd name="T78" fmla="*/ 2147483647 w 360"/>
                  <a:gd name="T79" fmla="*/ 2147483647 h 288"/>
                  <a:gd name="T80" fmla="*/ 2147483647 w 360"/>
                  <a:gd name="T81" fmla="*/ 2147483647 h 288"/>
                  <a:gd name="T82" fmla="*/ 2147483647 w 360"/>
                  <a:gd name="T83" fmla="*/ 2147483647 h 288"/>
                  <a:gd name="T84" fmla="*/ 2147483647 w 360"/>
                  <a:gd name="T85" fmla="*/ 2147483647 h 288"/>
                  <a:gd name="T86" fmla="*/ 2147483647 w 360"/>
                  <a:gd name="T87" fmla="*/ 2147483647 h 288"/>
                  <a:gd name="T88" fmla="*/ 2147483647 w 360"/>
                  <a:gd name="T89" fmla="*/ 2147483647 h 288"/>
                  <a:gd name="T90" fmla="*/ 2147483647 w 360"/>
                  <a:gd name="T91" fmla="*/ 2147483647 h 288"/>
                  <a:gd name="T92" fmla="*/ 2147483647 w 360"/>
                  <a:gd name="T93" fmla="*/ 2147483647 h 288"/>
                  <a:gd name="T94" fmla="*/ 2147483647 w 360"/>
                  <a:gd name="T95" fmla="*/ 2147483647 h 288"/>
                  <a:gd name="T96" fmla="*/ 2147483647 w 360"/>
                  <a:gd name="T97" fmla="*/ 2147483647 h 288"/>
                  <a:gd name="T98" fmla="*/ 2147483647 w 360"/>
                  <a:gd name="T99" fmla="*/ 2147483647 h 288"/>
                  <a:gd name="T100" fmla="*/ 2147483647 w 360"/>
                  <a:gd name="T101" fmla="*/ 2147483647 h 288"/>
                  <a:gd name="T102" fmla="*/ 2147483647 w 360"/>
                  <a:gd name="T103" fmla="*/ 2147483647 h 288"/>
                  <a:gd name="T104" fmla="*/ 2147483647 w 360"/>
                  <a:gd name="T105" fmla="*/ 2147483647 h 288"/>
                  <a:gd name="T106" fmla="*/ 2147483647 w 360"/>
                  <a:gd name="T107" fmla="*/ 2147483647 h 288"/>
                  <a:gd name="T108" fmla="*/ 2147483647 w 360"/>
                  <a:gd name="T109" fmla="*/ 2147483647 h 288"/>
                  <a:gd name="T110" fmla="*/ 2147483647 w 360"/>
                  <a:gd name="T111" fmla="*/ 2147483647 h 288"/>
                  <a:gd name="T112" fmla="*/ 2147483647 w 360"/>
                  <a:gd name="T113" fmla="*/ 2147483647 h 288"/>
                  <a:gd name="T114" fmla="*/ 2147483647 w 360"/>
                  <a:gd name="T115" fmla="*/ 2147483647 h 288"/>
                  <a:gd name="T116" fmla="*/ 2147483647 w 360"/>
                  <a:gd name="T117" fmla="*/ 2147483647 h 288"/>
                  <a:gd name="T118" fmla="*/ 2147483647 w 360"/>
                  <a:gd name="T119" fmla="*/ 2147483647 h 288"/>
                  <a:gd name="T120" fmla="*/ 2147483647 w 360"/>
                  <a:gd name="T121" fmla="*/ 2147483647 h 2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60"/>
                  <a:gd name="T184" fmla="*/ 0 h 288"/>
                  <a:gd name="T185" fmla="*/ 360 w 360"/>
                  <a:gd name="T186" fmla="*/ 288 h 2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60" h="288">
                    <a:moveTo>
                      <a:pt x="66" y="186"/>
                    </a:moveTo>
                    <a:lnTo>
                      <a:pt x="36" y="186"/>
                    </a:lnTo>
                    <a:lnTo>
                      <a:pt x="24" y="174"/>
                    </a:lnTo>
                    <a:lnTo>
                      <a:pt x="6" y="174"/>
                    </a:lnTo>
                    <a:lnTo>
                      <a:pt x="12" y="186"/>
                    </a:lnTo>
                    <a:lnTo>
                      <a:pt x="12" y="192"/>
                    </a:lnTo>
                    <a:lnTo>
                      <a:pt x="18" y="204"/>
                    </a:lnTo>
                    <a:lnTo>
                      <a:pt x="36" y="222"/>
                    </a:lnTo>
                    <a:lnTo>
                      <a:pt x="48" y="228"/>
                    </a:lnTo>
                    <a:lnTo>
                      <a:pt x="84" y="240"/>
                    </a:lnTo>
                    <a:lnTo>
                      <a:pt x="90" y="240"/>
                    </a:lnTo>
                    <a:lnTo>
                      <a:pt x="84" y="234"/>
                    </a:lnTo>
                    <a:lnTo>
                      <a:pt x="84" y="222"/>
                    </a:lnTo>
                    <a:lnTo>
                      <a:pt x="78" y="216"/>
                    </a:lnTo>
                    <a:lnTo>
                      <a:pt x="78" y="204"/>
                    </a:lnTo>
                    <a:lnTo>
                      <a:pt x="72" y="198"/>
                    </a:lnTo>
                    <a:lnTo>
                      <a:pt x="72" y="186"/>
                    </a:lnTo>
                    <a:lnTo>
                      <a:pt x="66" y="186"/>
                    </a:lnTo>
                    <a:close/>
                    <a:moveTo>
                      <a:pt x="354" y="108"/>
                    </a:moveTo>
                    <a:lnTo>
                      <a:pt x="348" y="102"/>
                    </a:lnTo>
                    <a:lnTo>
                      <a:pt x="330" y="102"/>
                    </a:lnTo>
                    <a:lnTo>
                      <a:pt x="318" y="108"/>
                    </a:lnTo>
                    <a:lnTo>
                      <a:pt x="306" y="108"/>
                    </a:lnTo>
                    <a:lnTo>
                      <a:pt x="288" y="90"/>
                    </a:lnTo>
                    <a:lnTo>
                      <a:pt x="288" y="84"/>
                    </a:lnTo>
                    <a:lnTo>
                      <a:pt x="264" y="54"/>
                    </a:lnTo>
                    <a:lnTo>
                      <a:pt x="264" y="42"/>
                    </a:lnTo>
                    <a:lnTo>
                      <a:pt x="216" y="0"/>
                    </a:lnTo>
                    <a:lnTo>
                      <a:pt x="216" y="30"/>
                    </a:lnTo>
                    <a:lnTo>
                      <a:pt x="210" y="36"/>
                    </a:lnTo>
                    <a:lnTo>
                      <a:pt x="192" y="36"/>
                    </a:lnTo>
                    <a:lnTo>
                      <a:pt x="192" y="48"/>
                    </a:lnTo>
                    <a:lnTo>
                      <a:pt x="186" y="54"/>
                    </a:lnTo>
                    <a:lnTo>
                      <a:pt x="162" y="54"/>
                    </a:lnTo>
                    <a:lnTo>
                      <a:pt x="156" y="48"/>
                    </a:lnTo>
                    <a:lnTo>
                      <a:pt x="144" y="42"/>
                    </a:lnTo>
                    <a:lnTo>
                      <a:pt x="138" y="30"/>
                    </a:lnTo>
                    <a:lnTo>
                      <a:pt x="120" y="12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60" y="1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90" y="36"/>
                    </a:lnTo>
                    <a:lnTo>
                      <a:pt x="96" y="48"/>
                    </a:lnTo>
                    <a:lnTo>
                      <a:pt x="102" y="54"/>
                    </a:lnTo>
                    <a:lnTo>
                      <a:pt x="108" y="66"/>
                    </a:lnTo>
                    <a:lnTo>
                      <a:pt x="102" y="72"/>
                    </a:lnTo>
                    <a:lnTo>
                      <a:pt x="84" y="54"/>
                    </a:lnTo>
                    <a:lnTo>
                      <a:pt x="72" y="54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36" y="30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12" y="66"/>
                    </a:lnTo>
                    <a:lnTo>
                      <a:pt x="30" y="66"/>
                    </a:lnTo>
                    <a:lnTo>
                      <a:pt x="36" y="72"/>
                    </a:lnTo>
                    <a:lnTo>
                      <a:pt x="36" y="96"/>
                    </a:lnTo>
                    <a:lnTo>
                      <a:pt x="30" y="102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66" y="120"/>
                    </a:lnTo>
                    <a:lnTo>
                      <a:pt x="72" y="126"/>
                    </a:lnTo>
                    <a:lnTo>
                      <a:pt x="72" y="132"/>
                    </a:lnTo>
                    <a:lnTo>
                      <a:pt x="54" y="150"/>
                    </a:lnTo>
                    <a:lnTo>
                      <a:pt x="42" y="150"/>
                    </a:lnTo>
                    <a:lnTo>
                      <a:pt x="72" y="162"/>
                    </a:lnTo>
                    <a:lnTo>
                      <a:pt x="84" y="180"/>
                    </a:lnTo>
                    <a:lnTo>
                      <a:pt x="114" y="186"/>
                    </a:lnTo>
                    <a:lnTo>
                      <a:pt x="114" y="198"/>
                    </a:lnTo>
                    <a:lnTo>
                      <a:pt x="120" y="210"/>
                    </a:lnTo>
                    <a:lnTo>
                      <a:pt x="120" y="240"/>
                    </a:lnTo>
                    <a:lnTo>
                      <a:pt x="132" y="240"/>
                    </a:lnTo>
                    <a:lnTo>
                      <a:pt x="138" y="228"/>
                    </a:lnTo>
                    <a:lnTo>
                      <a:pt x="144" y="222"/>
                    </a:lnTo>
                    <a:lnTo>
                      <a:pt x="144" y="216"/>
                    </a:lnTo>
                    <a:lnTo>
                      <a:pt x="156" y="204"/>
                    </a:lnTo>
                    <a:lnTo>
                      <a:pt x="174" y="192"/>
                    </a:lnTo>
                    <a:lnTo>
                      <a:pt x="186" y="186"/>
                    </a:lnTo>
                    <a:lnTo>
                      <a:pt x="198" y="174"/>
                    </a:lnTo>
                    <a:lnTo>
                      <a:pt x="210" y="168"/>
                    </a:lnTo>
                    <a:lnTo>
                      <a:pt x="222" y="168"/>
                    </a:lnTo>
                    <a:lnTo>
                      <a:pt x="228" y="180"/>
                    </a:lnTo>
                    <a:lnTo>
                      <a:pt x="234" y="186"/>
                    </a:lnTo>
                    <a:lnTo>
                      <a:pt x="234" y="204"/>
                    </a:lnTo>
                    <a:lnTo>
                      <a:pt x="228" y="210"/>
                    </a:lnTo>
                    <a:lnTo>
                      <a:pt x="228" y="222"/>
                    </a:lnTo>
                    <a:lnTo>
                      <a:pt x="234" y="222"/>
                    </a:lnTo>
                    <a:lnTo>
                      <a:pt x="240" y="228"/>
                    </a:lnTo>
                    <a:lnTo>
                      <a:pt x="240" y="234"/>
                    </a:lnTo>
                    <a:lnTo>
                      <a:pt x="234" y="240"/>
                    </a:lnTo>
                    <a:lnTo>
                      <a:pt x="222" y="240"/>
                    </a:lnTo>
                    <a:lnTo>
                      <a:pt x="222" y="246"/>
                    </a:lnTo>
                    <a:lnTo>
                      <a:pt x="234" y="258"/>
                    </a:lnTo>
                    <a:lnTo>
                      <a:pt x="246" y="264"/>
                    </a:lnTo>
                    <a:lnTo>
                      <a:pt x="252" y="270"/>
                    </a:lnTo>
                    <a:lnTo>
                      <a:pt x="258" y="270"/>
                    </a:lnTo>
                    <a:lnTo>
                      <a:pt x="264" y="276"/>
                    </a:lnTo>
                    <a:lnTo>
                      <a:pt x="264" y="282"/>
                    </a:lnTo>
                    <a:lnTo>
                      <a:pt x="282" y="282"/>
                    </a:lnTo>
                    <a:lnTo>
                      <a:pt x="282" y="288"/>
                    </a:lnTo>
                    <a:lnTo>
                      <a:pt x="288" y="282"/>
                    </a:lnTo>
                    <a:lnTo>
                      <a:pt x="288" y="258"/>
                    </a:lnTo>
                    <a:lnTo>
                      <a:pt x="282" y="252"/>
                    </a:lnTo>
                    <a:lnTo>
                      <a:pt x="276" y="252"/>
                    </a:lnTo>
                    <a:lnTo>
                      <a:pt x="270" y="246"/>
                    </a:lnTo>
                    <a:lnTo>
                      <a:pt x="288" y="240"/>
                    </a:lnTo>
                    <a:lnTo>
                      <a:pt x="288" y="210"/>
                    </a:lnTo>
                    <a:lnTo>
                      <a:pt x="300" y="222"/>
                    </a:lnTo>
                    <a:lnTo>
                      <a:pt x="306" y="222"/>
                    </a:lnTo>
                    <a:lnTo>
                      <a:pt x="318" y="210"/>
                    </a:lnTo>
                    <a:lnTo>
                      <a:pt x="300" y="192"/>
                    </a:lnTo>
                    <a:lnTo>
                      <a:pt x="300" y="138"/>
                    </a:lnTo>
                    <a:lnTo>
                      <a:pt x="318" y="138"/>
                    </a:lnTo>
                    <a:lnTo>
                      <a:pt x="330" y="126"/>
                    </a:lnTo>
                    <a:lnTo>
                      <a:pt x="360" y="132"/>
                    </a:lnTo>
                    <a:lnTo>
                      <a:pt x="360" y="120"/>
                    </a:lnTo>
                    <a:lnTo>
                      <a:pt x="354" y="10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8" name="Armenia" descr="© INSCALE GmbH, 18.06.2010"/>
              <p:cNvSpPr>
                <a:spLocks/>
              </p:cNvSpPr>
              <p:nvPr/>
            </p:nvSpPr>
            <p:spPr bwMode="auto">
              <a:xfrm>
                <a:off x="3393" y="1458"/>
                <a:ext cx="57" cy="54"/>
              </a:xfrm>
              <a:custGeom>
                <a:avLst/>
                <a:gdLst>
                  <a:gd name="T0" fmla="*/ 2147483647 w 222"/>
                  <a:gd name="T1" fmla="*/ 2147483647 h 210"/>
                  <a:gd name="T2" fmla="*/ 2147483647 w 222"/>
                  <a:gd name="T3" fmla="*/ 2147483647 h 210"/>
                  <a:gd name="T4" fmla="*/ 2147483647 w 222"/>
                  <a:gd name="T5" fmla="*/ 2147483647 h 210"/>
                  <a:gd name="T6" fmla="*/ 2147483647 w 222"/>
                  <a:gd name="T7" fmla="*/ 2147483647 h 210"/>
                  <a:gd name="T8" fmla="*/ 2147483647 w 222"/>
                  <a:gd name="T9" fmla="*/ 2147483647 h 210"/>
                  <a:gd name="T10" fmla="*/ 2147483647 w 222"/>
                  <a:gd name="T11" fmla="*/ 2147483647 h 210"/>
                  <a:gd name="T12" fmla="*/ 2147483647 w 222"/>
                  <a:gd name="T13" fmla="*/ 2147483647 h 210"/>
                  <a:gd name="T14" fmla="*/ 2147483647 w 222"/>
                  <a:gd name="T15" fmla="*/ 2147483647 h 210"/>
                  <a:gd name="T16" fmla="*/ 2147483647 w 222"/>
                  <a:gd name="T17" fmla="*/ 2147483647 h 210"/>
                  <a:gd name="T18" fmla="*/ 2147483647 w 222"/>
                  <a:gd name="T19" fmla="*/ 2147483647 h 210"/>
                  <a:gd name="T20" fmla="*/ 2147483647 w 222"/>
                  <a:gd name="T21" fmla="*/ 2147483647 h 210"/>
                  <a:gd name="T22" fmla="*/ 2147483647 w 222"/>
                  <a:gd name="T23" fmla="*/ 2147483647 h 210"/>
                  <a:gd name="T24" fmla="*/ 2147483647 w 222"/>
                  <a:gd name="T25" fmla="*/ 2147483647 h 210"/>
                  <a:gd name="T26" fmla="*/ 2147483647 w 222"/>
                  <a:gd name="T27" fmla="*/ 2147483647 h 210"/>
                  <a:gd name="T28" fmla="*/ 2147483647 w 222"/>
                  <a:gd name="T29" fmla="*/ 2147483647 h 210"/>
                  <a:gd name="T30" fmla="*/ 2147483647 w 222"/>
                  <a:gd name="T31" fmla="*/ 2147483647 h 210"/>
                  <a:gd name="T32" fmla="*/ 2147483647 w 222"/>
                  <a:gd name="T33" fmla="*/ 2147483647 h 210"/>
                  <a:gd name="T34" fmla="*/ 2147483647 w 222"/>
                  <a:gd name="T35" fmla="*/ 2147483647 h 210"/>
                  <a:gd name="T36" fmla="*/ 2147483647 w 222"/>
                  <a:gd name="T37" fmla="*/ 2147483647 h 210"/>
                  <a:gd name="T38" fmla="*/ 2147483647 w 222"/>
                  <a:gd name="T39" fmla="*/ 0 h 210"/>
                  <a:gd name="T40" fmla="*/ 2147483647 w 222"/>
                  <a:gd name="T41" fmla="*/ 0 h 210"/>
                  <a:gd name="T42" fmla="*/ 2147483647 w 222"/>
                  <a:gd name="T43" fmla="*/ 2147483647 h 210"/>
                  <a:gd name="T44" fmla="*/ 2147483647 w 222"/>
                  <a:gd name="T45" fmla="*/ 2147483647 h 210"/>
                  <a:gd name="T46" fmla="*/ 2147483647 w 222"/>
                  <a:gd name="T47" fmla="*/ 2147483647 h 210"/>
                  <a:gd name="T48" fmla="*/ 0 w 222"/>
                  <a:gd name="T49" fmla="*/ 2147483647 h 210"/>
                  <a:gd name="T50" fmla="*/ 2147483647 w 222"/>
                  <a:gd name="T51" fmla="*/ 2147483647 h 210"/>
                  <a:gd name="T52" fmla="*/ 2147483647 w 222"/>
                  <a:gd name="T53" fmla="*/ 2147483647 h 210"/>
                  <a:gd name="T54" fmla="*/ 2147483647 w 222"/>
                  <a:gd name="T55" fmla="*/ 2147483647 h 210"/>
                  <a:gd name="T56" fmla="*/ 2147483647 w 222"/>
                  <a:gd name="T57" fmla="*/ 2147483647 h 210"/>
                  <a:gd name="T58" fmla="*/ 2147483647 w 222"/>
                  <a:gd name="T59" fmla="*/ 2147483647 h 210"/>
                  <a:gd name="T60" fmla="*/ 2147483647 w 222"/>
                  <a:gd name="T61" fmla="*/ 2147483647 h 210"/>
                  <a:gd name="T62" fmla="*/ 2147483647 w 222"/>
                  <a:gd name="T63" fmla="*/ 2147483647 h 210"/>
                  <a:gd name="T64" fmla="*/ 2147483647 w 222"/>
                  <a:gd name="T65" fmla="*/ 2147483647 h 210"/>
                  <a:gd name="T66" fmla="*/ 2147483647 w 222"/>
                  <a:gd name="T67" fmla="*/ 2147483647 h 210"/>
                  <a:gd name="T68" fmla="*/ 2147483647 w 222"/>
                  <a:gd name="T69" fmla="*/ 2147483647 h 210"/>
                  <a:gd name="T70" fmla="*/ 2147483647 w 222"/>
                  <a:gd name="T71" fmla="*/ 2147483647 h 210"/>
                  <a:gd name="T72" fmla="*/ 2147483647 w 222"/>
                  <a:gd name="T73" fmla="*/ 2147483647 h 210"/>
                  <a:gd name="T74" fmla="*/ 2147483647 w 222"/>
                  <a:gd name="T75" fmla="*/ 2147483647 h 210"/>
                  <a:gd name="T76" fmla="*/ 2147483647 w 222"/>
                  <a:gd name="T77" fmla="*/ 2147483647 h 210"/>
                  <a:gd name="T78" fmla="*/ 2147483647 w 222"/>
                  <a:gd name="T79" fmla="*/ 2147483647 h 210"/>
                  <a:gd name="T80" fmla="*/ 2147483647 w 222"/>
                  <a:gd name="T81" fmla="*/ 2147483647 h 210"/>
                  <a:gd name="T82" fmla="*/ 2147483647 w 222"/>
                  <a:gd name="T83" fmla="*/ 2147483647 h 210"/>
                  <a:gd name="T84" fmla="*/ 2147483647 w 222"/>
                  <a:gd name="T85" fmla="*/ 2147483647 h 210"/>
                  <a:gd name="T86" fmla="*/ 2147483647 w 222"/>
                  <a:gd name="T87" fmla="*/ 2147483647 h 210"/>
                  <a:gd name="T88" fmla="*/ 2147483647 w 222"/>
                  <a:gd name="T89" fmla="*/ 2147483647 h 210"/>
                  <a:gd name="T90" fmla="*/ 2147483647 w 222"/>
                  <a:gd name="T91" fmla="*/ 2147483647 h 210"/>
                  <a:gd name="T92" fmla="*/ 2147483647 w 222"/>
                  <a:gd name="T93" fmla="*/ 2147483647 h 210"/>
                  <a:gd name="T94" fmla="*/ 2147483647 w 222"/>
                  <a:gd name="T95" fmla="*/ 2147483647 h 210"/>
                  <a:gd name="T96" fmla="*/ 2147483647 w 222"/>
                  <a:gd name="T97" fmla="*/ 2147483647 h 210"/>
                  <a:gd name="T98" fmla="*/ 2147483647 w 222"/>
                  <a:gd name="T99" fmla="*/ 2147483647 h 210"/>
                  <a:gd name="T100" fmla="*/ 2147483647 w 222"/>
                  <a:gd name="T101" fmla="*/ 2147483647 h 210"/>
                  <a:gd name="T102" fmla="*/ 2147483647 w 222"/>
                  <a:gd name="T103" fmla="*/ 2147483647 h 210"/>
                  <a:gd name="T104" fmla="*/ 2147483647 w 222"/>
                  <a:gd name="T105" fmla="*/ 2147483647 h 210"/>
                  <a:gd name="T106" fmla="*/ 2147483647 w 222"/>
                  <a:gd name="T107" fmla="*/ 2147483647 h 2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22"/>
                  <a:gd name="T163" fmla="*/ 0 h 210"/>
                  <a:gd name="T164" fmla="*/ 222 w 222"/>
                  <a:gd name="T165" fmla="*/ 210 h 2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22" h="210">
                    <a:moveTo>
                      <a:pt x="222" y="168"/>
                    </a:moveTo>
                    <a:lnTo>
                      <a:pt x="216" y="156"/>
                    </a:lnTo>
                    <a:lnTo>
                      <a:pt x="216" y="144"/>
                    </a:lnTo>
                    <a:lnTo>
                      <a:pt x="186" y="138"/>
                    </a:lnTo>
                    <a:lnTo>
                      <a:pt x="174" y="120"/>
                    </a:lnTo>
                    <a:lnTo>
                      <a:pt x="144" y="108"/>
                    </a:lnTo>
                    <a:lnTo>
                      <a:pt x="156" y="108"/>
                    </a:lnTo>
                    <a:lnTo>
                      <a:pt x="174" y="90"/>
                    </a:lnTo>
                    <a:lnTo>
                      <a:pt x="174" y="84"/>
                    </a:lnTo>
                    <a:lnTo>
                      <a:pt x="168" y="78"/>
                    </a:lnTo>
                    <a:lnTo>
                      <a:pt x="144" y="66"/>
                    </a:lnTo>
                    <a:lnTo>
                      <a:pt x="138" y="60"/>
                    </a:lnTo>
                    <a:lnTo>
                      <a:pt x="132" y="60"/>
                    </a:lnTo>
                    <a:lnTo>
                      <a:pt x="138" y="54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14" y="24"/>
                    </a:lnTo>
                    <a:lnTo>
                      <a:pt x="114" y="12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84" y="0"/>
                    </a:lnTo>
                    <a:lnTo>
                      <a:pt x="84" y="18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90"/>
                    </a:lnTo>
                    <a:lnTo>
                      <a:pt x="24" y="102"/>
                    </a:lnTo>
                    <a:lnTo>
                      <a:pt x="30" y="108"/>
                    </a:lnTo>
                    <a:lnTo>
                      <a:pt x="42" y="114"/>
                    </a:lnTo>
                    <a:lnTo>
                      <a:pt x="54" y="114"/>
                    </a:lnTo>
                    <a:lnTo>
                      <a:pt x="66" y="108"/>
                    </a:lnTo>
                    <a:lnTo>
                      <a:pt x="72" y="108"/>
                    </a:lnTo>
                    <a:lnTo>
                      <a:pt x="72" y="114"/>
                    </a:lnTo>
                    <a:lnTo>
                      <a:pt x="78" y="120"/>
                    </a:lnTo>
                    <a:lnTo>
                      <a:pt x="78" y="132"/>
                    </a:lnTo>
                    <a:lnTo>
                      <a:pt x="84" y="144"/>
                    </a:lnTo>
                    <a:lnTo>
                      <a:pt x="84" y="150"/>
                    </a:lnTo>
                    <a:lnTo>
                      <a:pt x="90" y="156"/>
                    </a:lnTo>
                    <a:lnTo>
                      <a:pt x="108" y="132"/>
                    </a:lnTo>
                    <a:lnTo>
                      <a:pt x="126" y="132"/>
                    </a:lnTo>
                    <a:lnTo>
                      <a:pt x="138" y="144"/>
                    </a:lnTo>
                    <a:lnTo>
                      <a:pt x="174" y="144"/>
                    </a:lnTo>
                    <a:lnTo>
                      <a:pt x="174" y="156"/>
                    </a:lnTo>
                    <a:lnTo>
                      <a:pt x="180" y="162"/>
                    </a:lnTo>
                    <a:lnTo>
                      <a:pt x="180" y="174"/>
                    </a:lnTo>
                    <a:lnTo>
                      <a:pt x="186" y="186"/>
                    </a:lnTo>
                    <a:lnTo>
                      <a:pt x="186" y="198"/>
                    </a:lnTo>
                    <a:lnTo>
                      <a:pt x="192" y="204"/>
                    </a:lnTo>
                    <a:lnTo>
                      <a:pt x="192" y="210"/>
                    </a:lnTo>
                    <a:lnTo>
                      <a:pt x="222" y="210"/>
                    </a:lnTo>
                    <a:lnTo>
                      <a:pt x="222" y="16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  <p:sp>
            <p:nvSpPr>
              <p:cNvPr id="89" name="Afghanistan" descr="© INSCALE GmbH, 18.06.2010"/>
              <p:cNvSpPr>
                <a:spLocks/>
              </p:cNvSpPr>
              <p:nvPr/>
            </p:nvSpPr>
            <p:spPr bwMode="auto">
              <a:xfrm>
                <a:off x="3703" y="1516"/>
                <a:ext cx="232" cy="189"/>
              </a:xfrm>
              <a:custGeom>
                <a:avLst/>
                <a:gdLst>
                  <a:gd name="T0" fmla="*/ 2147483647 w 906"/>
                  <a:gd name="T1" fmla="*/ 2147483647 h 738"/>
                  <a:gd name="T2" fmla="*/ 2147483647 w 906"/>
                  <a:gd name="T3" fmla="*/ 2147483647 h 738"/>
                  <a:gd name="T4" fmla="*/ 2147483647 w 906"/>
                  <a:gd name="T5" fmla="*/ 2147483647 h 738"/>
                  <a:gd name="T6" fmla="*/ 2147483647 w 906"/>
                  <a:gd name="T7" fmla="*/ 2147483647 h 738"/>
                  <a:gd name="T8" fmla="*/ 2147483647 w 906"/>
                  <a:gd name="T9" fmla="*/ 2147483647 h 738"/>
                  <a:gd name="T10" fmla="*/ 2147483647 w 906"/>
                  <a:gd name="T11" fmla="*/ 0 h 738"/>
                  <a:gd name="T12" fmla="*/ 2147483647 w 906"/>
                  <a:gd name="T13" fmla="*/ 2147483647 h 738"/>
                  <a:gd name="T14" fmla="*/ 2147483647 w 906"/>
                  <a:gd name="T15" fmla="*/ 2147483647 h 738"/>
                  <a:gd name="T16" fmla="*/ 2147483647 w 906"/>
                  <a:gd name="T17" fmla="*/ 2147483647 h 738"/>
                  <a:gd name="T18" fmla="*/ 2147483647 w 906"/>
                  <a:gd name="T19" fmla="*/ 2147483647 h 738"/>
                  <a:gd name="T20" fmla="*/ 2147483647 w 906"/>
                  <a:gd name="T21" fmla="*/ 2147483647 h 738"/>
                  <a:gd name="T22" fmla="*/ 2147483647 w 906"/>
                  <a:gd name="T23" fmla="*/ 2147483647 h 738"/>
                  <a:gd name="T24" fmla="*/ 2147483647 w 906"/>
                  <a:gd name="T25" fmla="*/ 2147483647 h 738"/>
                  <a:gd name="T26" fmla="*/ 2147483647 w 906"/>
                  <a:gd name="T27" fmla="*/ 2147483647 h 738"/>
                  <a:gd name="T28" fmla="*/ 2147483647 w 906"/>
                  <a:gd name="T29" fmla="*/ 2147483647 h 738"/>
                  <a:gd name="T30" fmla="*/ 2147483647 w 906"/>
                  <a:gd name="T31" fmla="*/ 2147483647 h 738"/>
                  <a:gd name="T32" fmla="*/ 2147483647 w 906"/>
                  <a:gd name="T33" fmla="*/ 2147483647 h 738"/>
                  <a:gd name="T34" fmla="*/ 2147483647 w 906"/>
                  <a:gd name="T35" fmla="*/ 2147483647 h 738"/>
                  <a:gd name="T36" fmla="*/ 2147483647 w 906"/>
                  <a:gd name="T37" fmla="*/ 2147483647 h 738"/>
                  <a:gd name="T38" fmla="*/ 2147483647 w 906"/>
                  <a:gd name="T39" fmla="*/ 2147483647 h 738"/>
                  <a:gd name="T40" fmla="*/ 2147483647 w 906"/>
                  <a:gd name="T41" fmla="*/ 2147483647 h 738"/>
                  <a:gd name="T42" fmla="*/ 2147483647 w 906"/>
                  <a:gd name="T43" fmla="*/ 2147483647 h 738"/>
                  <a:gd name="T44" fmla="*/ 2147483647 w 906"/>
                  <a:gd name="T45" fmla="*/ 2147483647 h 738"/>
                  <a:gd name="T46" fmla="*/ 0 w 906"/>
                  <a:gd name="T47" fmla="*/ 2147483647 h 738"/>
                  <a:gd name="T48" fmla="*/ 2147483647 w 906"/>
                  <a:gd name="T49" fmla="*/ 2147483647 h 738"/>
                  <a:gd name="T50" fmla="*/ 2147483647 w 906"/>
                  <a:gd name="T51" fmla="*/ 2147483647 h 738"/>
                  <a:gd name="T52" fmla="*/ 2147483647 w 906"/>
                  <a:gd name="T53" fmla="*/ 2147483647 h 738"/>
                  <a:gd name="T54" fmla="*/ 2147483647 w 906"/>
                  <a:gd name="T55" fmla="*/ 2147483647 h 738"/>
                  <a:gd name="T56" fmla="*/ 2147483647 w 906"/>
                  <a:gd name="T57" fmla="*/ 2147483647 h 738"/>
                  <a:gd name="T58" fmla="*/ 2147483647 w 906"/>
                  <a:gd name="T59" fmla="*/ 2147483647 h 738"/>
                  <a:gd name="T60" fmla="*/ 2147483647 w 906"/>
                  <a:gd name="T61" fmla="*/ 2147483647 h 738"/>
                  <a:gd name="T62" fmla="*/ 2147483647 w 906"/>
                  <a:gd name="T63" fmla="*/ 2147483647 h 738"/>
                  <a:gd name="T64" fmla="*/ 2147483647 w 906"/>
                  <a:gd name="T65" fmla="*/ 2147483647 h 738"/>
                  <a:gd name="T66" fmla="*/ 2147483647 w 906"/>
                  <a:gd name="T67" fmla="*/ 2147483647 h 738"/>
                  <a:gd name="T68" fmla="*/ 2147483647 w 906"/>
                  <a:gd name="T69" fmla="*/ 2147483647 h 738"/>
                  <a:gd name="T70" fmla="*/ 2147483647 w 906"/>
                  <a:gd name="T71" fmla="*/ 2147483647 h 738"/>
                  <a:gd name="T72" fmla="*/ 2147483647 w 906"/>
                  <a:gd name="T73" fmla="*/ 2147483647 h 738"/>
                  <a:gd name="T74" fmla="*/ 2147483647 w 906"/>
                  <a:gd name="T75" fmla="*/ 2147483647 h 738"/>
                  <a:gd name="T76" fmla="*/ 2147483647 w 906"/>
                  <a:gd name="T77" fmla="*/ 2147483647 h 738"/>
                  <a:gd name="T78" fmla="*/ 2147483647 w 906"/>
                  <a:gd name="T79" fmla="*/ 2147483647 h 738"/>
                  <a:gd name="T80" fmla="*/ 2147483647 w 906"/>
                  <a:gd name="T81" fmla="*/ 2147483647 h 738"/>
                  <a:gd name="T82" fmla="*/ 2147483647 w 906"/>
                  <a:gd name="T83" fmla="*/ 2147483647 h 738"/>
                  <a:gd name="T84" fmla="*/ 2147483647 w 906"/>
                  <a:gd name="T85" fmla="*/ 2147483647 h 738"/>
                  <a:gd name="T86" fmla="*/ 2147483647 w 906"/>
                  <a:gd name="T87" fmla="*/ 2147483647 h 738"/>
                  <a:gd name="T88" fmla="*/ 2147483647 w 906"/>
                  <a:gd name="T89" fmla="*/ 2147483647 h 738"/>
                  <a:gd name="T90" fmla="*/ 2147483647 w 906"/>
                  <a:gd name="T91" fmla="*/ 2147483647 h 738"/>
                  <a:gd name="T92" fmla="*/ 2147483647 w 906"/>
                  <a:gd name="T93" fmla="*/ 2147483647 h 738"/>
                  <a:gd name="T94" fmla="*/ 2147483647 w 906"/>
                  <a:gd name="T95" fmla="*/ 2147483647 h 738"/>
                  <a:gd name="T96" fmla="*/ 2147483647 w 906"/>
                  <a:gd name="T97" fmla="*/ 2147483647 h 738"/>
                  <a:gd name="T98" fmla="*/ 2147483647 w 906"/>
                  <a:gd name="T99" fmla="*/ 2147483647 h 738"/>
                  <a:gd name="T100" fmla="*/ 2147483647 w 906"/>
                  <a:gd name="T101" fmla="*/ 2147483647 h 738"/>
                  <a:gd name="T102" fmla="*/ 2147483647 w 906"/>
                  <a:gd name="T103" fmla="*/ 2147483647 h 738"/>
                  <a:gd name="T104" fmla="*/ 2147483647 w 906"/>
                  <a:gd name="T105" fmla="*/ 2147483647 h 738"/>
                  <a:gd name="T106" fmla="*/ 2147483647 w 906"/>
                  <a:gd name="T107" fmla="*/ 2147483647 h 738"/>
                  <a:gd name="T108" fmla="*/ 2147483647 w 906"/>
                  <a:gd name="T109" fmla="*/ 2147483647 h 73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06"/>
                  <a:gd name="T166" fmla="*/ 0 h 738"/>
                  <a:gd name="T167" fmla="*/ 906 w 906"/>
                  <a:gd name="T168" fmla="*/ 738 h 73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06" h="738">
                    <a:moveTo>
                      <a:pt x="894" y="108"/>
                    </a:moveTo>
                    <a:lnTo>
                      <a:pt x="894" y="96"/>
                    </a:lnTo>
                    <a:lnTo>
                      <a:pt x="906" y="96"/>
                    </a:lnTo>
                    <a:lnTo>
                      <a:pt x="900" y="90"/>
                    </a:lnTo>
                    <a:lnTo>
                      <a:pt x="876" y="90"/>
                    </a:lnTo>
                    <a:lnTo>
                      <a:pt x="840" y="102"/>
                    </a:lnTo>
                    <a:lnTo>
                      <a:pt x="840" y="84"/>
                    </a:lnTo>
                    <a:lnTo>
                      <a:pt x="816" y="84"/>
                    </a:lnTo>
                    <a:lnTo>
                      <a:pt x="792" y="96"/>
                    </a:lnTo>
                    <a:lnTo>
                      <a:pt x="786" y="102"/>
                    </a:lnTo>
                    <a:lnTo>
                      <a:pt x="780" y="114"/>
                    </a:lnTo>
                    <a:lnTo>
                      <a:pt x="774" y="120"/>
                    </a:lnTo>
                    <a:lnTo>
                      <a:pt x="756" y="120"/>
                    </a:lnTo>
                    <a:lnTo>
                      <a:pt x="750" y="126"/>
                    </a:lnTo>
                    <a:lnTo>
                      <a:pt x="744" y="138"/>
                    </a:lnTo>
                    <a:lnTo>
                      <a:pt x="732" y="144"/>
                    </a:lnTo>
                    <a:lnTo>
                      <a:pt x="726" y="150"/>
                    </a:lnTo>
                    <a:lnTo>
                      <a:pt x="720" y="150"/>
                    </a:lnTo>
                    <a:lnTo>
                      <a:pt x="690" y="120"/>
                    </a:lnTo>
                    <a:lnTo>
                      <a:pt x="690" y="114"/>
                    </a:lnTo>
                    <a:lnTo>
                      <a:pt x="678" y="48"/>
                    </a:lnTo>
                    <a:lnTo>
                      <a:pt x="660" y="48"/>
                    </a:lnTo>
                    <a:lnTo>
                      <a:pt x="660" y="18"/>
                    </a:lnTo>
                    <a:lnTo>
                      <a:pt x="642" y="0"/>
                    </a:lnTo>
                    <a:lnTo>
                      <a:pt x="624" y="0"/>
                    </a:lnTo>
                    <a:lnTo>
                      <a:pt x="618" y="6"/>
                    </a:lnTo>
                    <a:lnTo>
                      <a:pt x="618" y="30"/>
                    </a:lnTo>
                    <a:lnTo>
                      <a:pt x="612" y="36"/>
                    </a:lnTo>
                    <a:lnTo>
                      <a:pt x="606" y="36"/>
                    </a:lnTo>
                    <a:lnTo>
                      <a:pt x="594" y="48"/>
                    </a:lnTo>
                    <a:lnTo>
                      <a:pt x="594" y="54"/>
                    </a:lnTo>
                    <a:lnTo>
                      <a:pt x="600" y="60"/>
                    </a:lnTo>
                    <a:lnTo>
                      <a:pt x="606" y="60"/>
                    </a:lnTo>
                    <a:lnTo>
                      <a:pt x="600" y="84"/>
                    </a:lnTo>
                    <a:lnTo>
                      <a:pt x="588" y="72"/>
                    </a:lnTo>
                    <a:lnTo>
                      <a:pt x="570" y="72"/>
                    </a:lnTo>
                    <a:lnTo>
                      <a:pt x="558" y="78"/>
                    </a:lnTo>
                    <a:lnTo>
                      <a:pt x="546" y="90"/>
                    </a:lnTo>
                    <a:lnTo>
                      <a:pt x="546" y="120"/>
                    </a:lnTo>
                    <a:lnTo>
                      <a:pt x="540" y="120"/>
                    </a:lnTo>
                    <a:lnTo>
                      <a:pt x="534" y="114"/>
                    </a:lnTo>
                    <a:lnTo>
                      <a:pt x="528" y="102"/>
                    </a:lnTo>
                    <a:lnTo>
                      <a:pt x="522" y="96"/>
                    </a:lnTo>
                    <a:lnTo>
                      <a:pt x="510" y="96"/>
                    </a:lnTo>
                    <a:lnTo>
                      <a:pt x="504" y="102"/>
                    </a:lnTo>
                    <a:lnTo>
                      <a:pt x="492" y="108"/>
                    </a:lnTo>
                    <a:lnTo>
                      <a:pt x="474" y="126"/>
                    </a:lnTo>
                    <a:lnTo>
                      <a:pt x="468" y="126"/>
                    </a:lnTo>
                    <a:lnTo>
                      <a:pt x="456" y="114"/>
                    </a:lnTo>
                    <a:lnTo>
                      <a:pt x="444" y="108"/>
                    </a:lnTo>
                    <a:lnTo>
                      <a:pt x="438" y="102"/>
                    </a:lnTo>
                    <a:lnTo>
                      <a:pt x="426" y="102"/>
                    </a:lnTo>
                    <a:lnTo>
                      <a:pt x="414" y="108"/>
                    </a:lnTo>
                    <a:lnTo>
                      <a:pt x="396" y="84"/>
                    </a:lnTo>
                    <a:lnTo>
                      <a:pt x="384" y="96"/>
                    </a:lnTo>
                    <a:lnTo>
                      <a:pt x="342" y="96"/>
                    </a:lnTo>
                    <a:lnTo>
                      <a:pt x="330" y="90"/>
                    </a:lnTo>
                    <a:lnTo>
                      <a:pt x="324" y="84"/>
                    </a:lnTo>
                    <a:lnTo>
                      <a:pt x="312" y="78"/>
                    </a:lnTo>
                    <a:lnTo>
                      <a:pt x="300" y="78"/>
                    </a:lnTo>
                    <a:lnTo>
                      <a:pt x="300" y="102"/>
                    </a:lnTo>
                    <a:lnTo>
                      <a:pt x="264" y="102"/>
                    </a:lnTo>
                    <a:lnTo>
                      <a:pt x="252" y="108"/>
                    </a:lnTo>
                    <a:lnTo>
                      <a:pt x="246" y="120"/>
                    </a:lnTo>
                    <a:lnTo>
                      <a:pt x="246" y="180"/>
                    </a:lnTo>
                    <a:lnTo>
                      <a:pt x="234" y="180"/>
                    </a:lnTo>
                    <a:lnTo>
                      <a:pt x="222" y="186"/>
                    </a:lnTo>
                    <a:lnTo>
                      <a:pt x="216" y="198"/>
                    </a:lnTo>
                    <a:lnTo>
                      <a:pt x="180" y="216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56" y="252"/>
                    </a:lnTo>
                    <a:lnTo>
                      <a:pt x="150" y="258"/>
                    </a:lnTo>
                    <a:lnTo>
                      <a:pt x="138" y="264"/>
                    </a:lnTo>
                    <a:lnTo>
                      <a:pt x="114" y="264"/>
                    </a:lnTo>
                    <a:lnTo>
                      <a:pt x="90" y="240"/>
                    </a:lnTo>
                    <a:lnTo>
                      <a:pt x="84" y="240"/>
                    </a:lnTo>
                    <a:lnTo>
                      <a:pt x="78" y="246"/>
                    </a:lnTo>
                    <a:lnTo>
                      <a:pt x="66" y="246"/>
                    </a:lnTo>
                    <a:lnTo>
                      <a:pt x="60" y="240"/>
                    </a:lnTo>
                    <a:lnTo>
                      <a:pt x="48" y="240"/>
                    </a:lnTo>
                    <a:lnTo>
                      <a:pt x="42" y="234"/>
                    </a:lnTo>
                    <a:lnTo>
                      <a:pt x="36" y="240"/>
                    </a:lnTo>
                    <a:lnTo>
                      <a:pt x="30" y="252"/>
                    </a:lnTo>
                    <a:lnTo>
                      <a:pt x="30" y="258"/>
                    </a:lnTo>
                    <a:lnTo>
                      <a:pt x="36" y="270"/>
                    </a:lnTo>
                    <a:lnTo>
                      <a:pt x="36" y="294"/>
                    </a:lnTo>
                    <a:lnTo>
                      <a:pt x="42" y="300"/>
                    </a:lnTo>
                    <a:lnTo>
                      <a:pt x="42" y="306"/>
                    </a:lnTo>
                    <a:lnTo>
                      <a:pt x="18" y="312"/>
                    </a:lnTo>
                    <a:lnTo>
                      <a:pt x="30" y="330"/>
                    </a:lnTo>
                    <a:lnTo>
                      <a:pt x="24" y="330"/>
                    </a:lnTo>
                    <a:lnTo>
                      <a:pt x="18" y="336"/>
                    </a:lnTo>
                    <a:lnTo>
                      <a:pt x="6" y="342"/>
                    </a:lnTo>
                    <a:lnTo>
                      <a:pt x="0" y="348"/>
                    </a:lnTo>
                    <a:lnTo>
                      <a:pt x="0" y="354"/>
                    </a:lnTo>
                    <a:lnTo>
                      <a:pt x="12" y="366"/>
                    </a:lnTo>
                    <a:lnTo>
                      <a:pt x="12" y="396"/>
                    </a:lnTo>
                    <a:lnTo>
                      <a:pt x="36" y="396"/>
                    </a:lnTo>
                    <a:lnTo>
                      <a:pt x="42" y="402"/>
                    </a:lnTo>
                    <a:lnTo>
                      <a:pt x="42" y="408"/>
                    </a:lnTo>
                    <a:lnTo>
                      <a:pt x="24" y="426"/>
                    </a:lnTo>
                    <a:lnTo>
                      <a:pt x="18" y="438"/>
                    </a:lnTo>
                    <a:lnTo>
                      <a:pt x="30" y="462"/>
                    </a:lnTo>
                    <a:lnTo>
                      <a:pt x="42" y="480"/>
                    </a:lnTo>
                    <a:lnTo>
                      <a:pt x="54" y="504"/>
                    </a:lnTo>
                    <a:lnTo>
                      <a:pt x="60" y="510"/>
                    </a:lnTo>
                    <a:lnTo>
                      <a:pt x="60" y="564"/>
                    </a:lnTo>
                    <a:lnTo>
                      <a:pt x="66" y="570"/>
                    </a:lnTo>
                    <a:lnTo>
                      <a:pt x="72" y="570"/>
                    </a:lnTo>
                    <a:lnTo>
                      <a:pt x="84" y="576"/>
                    </a:lnTo>
                    <a:lnTo>
                      <a:pt x="120" y="576"/>
                    </a:lnTo>
                    <a:lnTo>
                      <a:pt x="126" y="582"/>
                    </a:lnTo>
                    <a:lnTo>
                      <a:pt x="138" y="606"/>
                    </a:lnTo>
                    <a:lnTo>
                      <a:pt x="114" y="654"/>
                    </a:lnTo>
                    <a:lnTo>
                      <a:pt x="108" y="660"/>
                    </a:lnTo>
                    <a:lnTo>
                      <a:pt x="102" y="672"/>
                    </a:lnTo>
                    <a:lnTo>
                      <a:pt x="84" y="690"/>
                    </a:lnTo>
                    <a:lnTo>
                      <a:pt x="84" y="702"/>
                    </a:lnTo>
                    <a:lnTo>
                      <a:pt x="120" y="702"/>
                    </a:lnTo>
                    <a:lnTo>
                      <a:pt x="132" y="708"/>
                    </a:lnTo>
                    <a:lnTo>
                      <a:pt x="150" y="720"/>
                    </a:lnTo>
                    <a:lnTo>
                      <a:pt x="168" y="726"/>
                    </a:lnTo>
                    <a:lnTo>
                      <a:pt x="192" y="738"/>
                    </a:lnTo>
                    <a:lnTo>
                      <a:pt x="210" y="738"/>
                    </a:lnTo>
                    <a:lnTo>
                      <a:pt x="228" y="732"/>
                    </a:lnTo>
                    <a:lnTo>
                      <a:pt x="234" y="732"/>
                    </a:lnTo>
                    <a:lnTo>
                      <a:pt x="240" y="726"/>
                    </a:lnTo>
                    <a:lnTo>
                      <a:pt x="294" y="726"/>
                    </a:lnTo>
                    <a:lnTo>
                      <a:pt x="294" y="732"/>
                    </a:lnTo>
                    <a:lnTo>
                      <a:pt x="318" y="732"/>
                    </a:lnTo>
                    <a:lnTo>
                      <a:pt x="324" y="726"/>
                    </a:lnTo>
                    <a:lnTo>
                      <a:pt x="348" y="726"/>
                    </a:lnTo>
                    <a:lnTo>
                      <a:pt x="366" y="720"/>
                    </a:lnTo>
                    <a:lnTo>
                      <a:pt x="396" y="720"/>
                    </a:lnTo>
                    <a:lnTo>
                      <a:pt x="444" y="696"/>
                    </a:lnTo>
                    <a:lnTo>
                      <a:pt x="450" y="696"/>
                    </a:lnTo>
                    <a:lnTo>
                      <a:pt x="456" y="690"/>
                    </a:lnTo>
                    <a:lnTo>
                      <a:pt x="456" y="660"/>
                    </a:lnTo>
                    <a:lnTo>
                      <a:pt x="450" y="654"/>
                    </a:lnTo>
                    <a:lnTo>
                      <a:pt x="450" y="636"/>
                    </a:lnTo>
                    <a:lnTo>
                      <a:pt x="444" y="624"/>
                    </a:lnTo>
                    <a:lnTo>
                      <a:pt x="444" y="606"/>
                    </a:lnTo>
                    <a:lnTo>
                      <a:pt x="450" y="594"/>
                    </a:lnTo>
                    <a:lnTo>
                      <a:pt x="462" y="588"/>
                    </a:lnTo>
                    <a:lnTo>
                      <a:pt x="468" y="576"/>
                    </a:lnTo>
                    <a:lnTo>
                      <a:pt x="486" y="576"/>
                    </a:lnTo>
                    <a:lnTo>
                      <a:pt x="486" y="588"/>
                    </a:lnTo>
                    <a:lnTo>
                      <a:pt x="528" y="588"/>
                    </a:lnTo>
                    <a:lnTo>
                      <a:pt x="534" y="582"/>
                    </a:lnTo>
                    <a:lnTo>
                      <a:pt x="534" y="576"/>
                    </a:lnTo>
                    <a:lnTo>
                      <a:pt x="528" y="570"/>
                    </a:lnTo>
                    <a:lnTo>
                      <a:pt x="522" y="570"/>
                    </a:lnTo>
                    <a:lnTo>
                      <a:pt x="522" y="564"/>
                    </a:lnTo>
                    <a:lnTo>
                      <a:pt x="528" y="558"/>
                    </a:lnTo>
                    <a:lnTo>
                      <a:pt x="534" y="558"/>
                    </a:lnTo>
                    <a:lnTo>
                      <a:pt x="546" y="552"/>
                    </a:lnTo>
                    <a:lnTo>
                      <a:pt x="552" y="546"/>
                    </a:lnTo>
                    <a:lnTo>
                      <a:pt x="564" y="540"/>
                    </a:lnTo>
                    <a:lnTo>
                      <a:pt x="594" y="540"/>
                    </a:lnTo>
                    <a:lnTo>
                      <a:pt x="594" y="552"/>
                    </a:lnTo>
                    <a:lnTo>
                      <a:pt x="600" y="558"/>
                    </a:lnTo>
                    <a:lnTo>
                      <a:pt x="612" y="558"/>
                    </a:lnTo>
                    <a:lnTo>
                      <a:pt x="624" y="552"/>
                    </a:lnTo>
                    <a:lnTo>
                      <a:pt x="630" y="540"/>
                    </a:lnTo>
                    <a:lnTo>
                      <a:pt x="636" y="534"/>
                    </a:lnTo>
                    <a:lnTo>
                      <a:pt x="636" y="528"/>
                    </a:lnTo>
                    <a:lnTo>
                      <a:pt x="630" y="522"/>
                    </a:lnTo>
                    <a:lnTo>
                      <a:pt x="630" y="510"/>
                    </a:lnTo>
                    <a:lnTo>
                      <a:pt x="624" y="498"/>
                    </a:lnTo>
                    <a:lnTo>
                      <a:pt x="624" y="480"/>
                    </a:lnTo>
                    <a:lnTo>
                      <a:pt x="630" y="474"/>
                    </a:lnTo>
                    <a:lnTo>
                      <a:pt x="636" y="474"/>
                    </a:lnTo>
                    <a:lnTo>
                      <a:pt x="636" y="438"/>
                    </a:lnTo>
                    <a:lnTo>
                      <a:pt x="642" y="432"/>
                    </a:lnTo>
                    <a:lnTo>
                      <a:pt x="660" y="432"/>
                    </a:lnTo>
                    <a:lnTo>
                      <a:pt x="690" y="414"/>
                    </a:lnTo>
                    <a:lnTo>
                      <a:pt x="684" y="414"/>
                    </a:lnTo>
                    <a:lnTo>
                      <a:pt x="672" y="408"/>
                    </a:lnTo>
                    <a:lnTo>
                      <a:pt x="672" y="402"/>
                    </a:lnTo>
                    <a:lnTo>
                      <a:pt x="666" y="396"/>
                    </a:lnTo>
                    <a:lnTo>
                      <a:pt x="666" y="390"/>
                    </a:lnTo>
                    <a:lnTo>
                      <a:pt x="654" y="384"/>
                    </a:lnTo>
                    <a:lnTo>
                      <a:pt x="642" y="372"/>
                    </a:lnTo>
                    <a:lnTo>
                      <a:pt x="642" y="360"/>
                    </a:lnTo>
                    <a:lnTo>
                      <a:pt x="660" y="360"/>
                    </a:lnTo>
                    <a:lnTo>
                      <a:pt x="666" y="366"/>
                    </a:lnTo>
                    <a:lnTo>
                      <a:pt x="684" y="372"/>
                    </a:lnTo>
                    <a:lnTo>
                      <a:pt x="690" y="372"/>
                    </a:lnTo>
                    <a:lnTo>
                      <a:pt x="696" y="366"/>
                    </a:lnTo>
                    <a:lnTo>
                      <a:pt x="714" y="366"/>
                    </a:lnTo>
                    <a:lnTo>
                      <a:pt x="714" y="336"/>
                    </a:lnTo>
                    <a:lnTo>
                      <a:pt x="708" y="330"/>
                    </a:lnTo>
                    <a:lnTo>
                      <a:pt x="708" y="318"/>
                    </a:lnTo>
                    <a:lnTo>
                      <a:pt x="714" y="306"/>
                    </a:lnTo>
                    <a:lnTo>
                      <a:pt x="738" y="282"/>
                    </a:lnTo>
                    <a:lnTo>
                      <a:pt x="738" y="276"/>
                    </a:lnTo>
                    <a:lnTo>
                      <a:pt x="732" y="264"/>
                    </a:lnTo>
                    <a:lnTo>
                      <a:pt x="726" y="258"/>
                    </a:lnTo>
                    <a:lnTo>
                      <a:pt x="726" y="228"/>
                    </a:lnTo>
                    <a:lnTo>
                      <a:pt x="696" y="198"/>
                    </a:lnTo>
                    <a:lnTo>
                      <a:pt x="696" y="192"/>
                    </a:lnTo>
                    <a:lnTo>
                      <a:pt x="702" y="186"/>
                    </a:lnTo>
                    <a:lnTo>
                      <a:pt x="708" y="174"/>
                    </a:lnTo>
                    <a:lnTo>
                      <a:pt x="714" y="168"/>
                    </a:lnTo>
                    <a:lnTo>
                      <a:pt x="738" y="156"/>
                    </a:lnTo>
                    <a:lnTo>
                      <a:pt x="744" y="150"/>
                    </a:lnTo>
                    <a:lnTo>
                      <a:pt x="768" y="138"/>
                    </a:lnTo>
                    <a:lnTo>
                      <a:pt x="774" y="138"/>
                    </a:lnTo>
                    <a:lnTo>
                      <a:pt x="780" y="132"/>
                    </a:lnTo>
                    <a:lnTo>
                      <a:pt x="822" y="132"/>
                    </a:lnTo>
                    <a:lnTo>
                      <a:pt x="828" y="126"/>
                    </a:lnTo>
                    <a:lnTo>
                      <a:pt x="852" y="126"/>
                    </a:lnTo>
                    <a:lnTo>
                      <a:pt x="864" y="132"/>
                    </a:lnTo>
                    <a:lnTo>
                      <a:pt x="876" y="132"/>
                    </a:lnTo>
                    <a:lnTo>
                      <a:pt x="882" y="126"/>
                    </a:lnTo>
                    <a:lnTo>
                      <a:pt x="894" y="126"/>
                    </a:lnTo>
                    <a:lnTo>
                      <a:pt x="900" y="120"/>
                    </a:lnTo>
                    <a:lnTo>
                      <a:pt x="894" y="114"/>
                    </a:lnTo>
                    <a:lnTo>
                      <a:pt x="894" y="108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endParaRPr lang="it-IT" noProof="1"/>
              </a:p>
            </p:txBody>
          </p:sp>
        </p:grpSp>
      </p:grpSp>
      <p:sp>
        <p:nvSpPr>
          <p:cNvPr id="36" name="Segnaposto contenuto 35"/>
          <p:cNvSpPr>
            <a:spLocks noGrp="1"/>
          </p:cNvSpPr>
          <p:nvPr>
            <p:ph sz="quarter" idx="18"/>
          </p:nvPr>
        </p:nvSpPr>
        <p:spPr>
          <a:xfrm>
            <a:off x="468000" y="972000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0" name="Segnaposto contenuto 35"/>
          <p:cNvSpPr>
            <a:spLocks noGrp="1"/>
          </p:cNvSpPr>
          <p:nvPr>
            <p:ph sz="quarter" idx="19"/>
          </p:nvPr>
        </p:nvSpPr>
        <p:spPr>
          <a:xfrm>
            <a:off x="2051720" y="972000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1" name="Segnaposto contenuto 35"/>
          <p:cNvSpPr>
            <a:spLocks noGrp="1"/>
          </p:cNvSpPr>
          <p:nvPr>
            <p:ph sz="quarter" idx="20"/>
          </p:nvPr>
        </p:nvSpPr>
        <p:spPr>
          <a:xfrm>
            <a:off x="3654000" y="972000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2" name="Segnaposto contenuto 35"/>
          <p:cNvSpPr>
            <a:spLocks noGrp="1"/>
          </p:cNvSpPr>
          <p:nvPr>
            <p:ph sz="quarter" idx="21"/>
          </p:nvPr>
        </p:nvSpPr>
        <p:spPr>
          <a:xfrm>
            <a:off x="5256076" y="972000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3" name="Segnaposto contenuto 35"/>
          <p:cNvSpPr>
            <a:spLocks noGrp="1"/>
          </p:cNvSpPr>
          <p:nvPr>
            <p:ph sz="quarter" idx="22"/>
          </p:nvPr>
        </p:nvSpPr>
        <p:spPr>
          <a:xfrm>
            <a:off x="6840252" y="972000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4" name="Segnaposto contenuto 35"/>
          <p:cNvSpPr>
            <a:spLocks noGrp="1"/>
          </p:cNvSpPr>
          <p:nvPr>
            <p:ph sz="quarter" idx="23"/>
          </p:nvPr>
        </p:nvSpPr>
        <p:spPr>
          <a:xfrm>
            <a:off x="467544" y="5337212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5" name="Segnaposto contenuto 35"/>
          <p:cNvSpPr>
            <a:spLocks noGrp="1"/>
          </p:cNvSpPr>
          <p:nvPr>
            <p:ph sz="quarter" idx="24"/>
          </p:nvPr>
        </p:nvSpPr>
        <p:spPr>
          <a:xfrm>
            <a:off x="2051264" y="5337212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6" name="Segnaposto contenuto 35"/>
          <p:cNvSpPr>
            <a:spLocks noGrp="1"/>
          </p:cNvSpPr>
          <p:nvPr>
            <p:ph sz="quarter" idx="25"/>
          </p:nvPr>
        </p:nvSpPr>
        <p:spPr>
          <a:xfrm>
            <a:off x="3653544" y="5337212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7" name="Segnaposto contenuto 35"/>
          <p:cNvSpPr>
            <a:spLocks noGrp="1"/>
          </p:cNvSpPr>
          <p:nvPr>
            <p:ph sz="quarter" idx="26"/>
          </p:nvPr>
        </p:nvSpPr>
        <p:spPr>
          <a:xfrm>
            <a:off x="5255620" y="5337212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28" name="Segnaposto contenuto 35"/>
          <p:cNvSpPr>
            <a:spLocks noGrp="1"/>
          </p:cNvSpPr>
          <p:nvPr>
            <p:ph sz="quarter" idx="27"/>
          </p:nvPr>
        </p:nvSpPr>
        <p:spPr>
          <a:xfrm>
            <a:off x="6839796" y="5337212"/>
            <a:ext cx="1583720" cy="980836"/>
          </a:xfrm>
          <a:prstGeom prst="rect">
            <a:avLst/>
          </a:prstGeom>
        </p:spPr>
        <p:txBody>
          <a:bodyPr/>
          <a:lstStyle>
            <a:lvl1pPr algn="ctr">
              <a:buClr>
                <a:srgbClr val="00B0F0"/>
              </a:buClr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buClr>
                <a:srgbClr val="00B0F0"/>
              </a:buClr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endParaRPr lang="it-IT"/>
          </a:p>
        </p:txBody>
      </p:sp>
      <p:sp>
        <p:nvSpPr>
          <p:cNvPr id="217" name="CasellaDiTesto 216"/>
          <p:cNvSpPr txBox="1"/>
          <p:nvPr userDrawn="1"/>
        </p:nvSpPr>
        <p:spPr>
          <a:xfrm>
            <a:off x="7481943" y="6623831"/>
            <a:ext cx="900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00" b="1" smtClean="0">
                <a:solidFill>
                  <a:srgbClr val="525C66"/>
                </a:solidFill>
                <a:latin typeface="+mn-lt"/>
              </a:rPr>
              <a:t>-</a:t>
            </a:r>
          </a:p>
        </p:txBody>
      </p:sp>
      <p:sp>
        <p:nvSpPr>
          <p:cNvPr id="218" name="Segnaposto data 3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  <a:prstGeom prst="rect">
            <a:avLst/>
          </a:prstGeom>
        </p:spPr>
        <p:txBody>
          <a:bodyPr lIns="0" rIns="0"/>
          <a:lstStyle>
            <a:lvl1pPr algn="ctr">
              <a:defRPr sz="800" b="0">
                <a:solidFill>
                  <a:srgbClr val="525C66"/>
                </a:solidFill>
                <a:latin typeface="+mn-lt"/>
              </a:defRPr>
            </a:lvl1pPr>
          </a:lstStyle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pic>
        <p:nvPicPr>
          <p:cNvPr id="230" name="Picture 3" descr="C:\Users\Chighine\Desktop\attività\logo\marchio cesi new sx 300dpi no payoff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2" y="6433235"/>
            <a:ext cx="898506" cy="3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666" r:id="rId3"/>
    <p:sldLayoutId id="2147483722" r:id="rId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32"/>
          <p:cNvSpPr txBox="1">
            <a:spLocks/>
          </p:cNvSpPr>
          <p:nvPr/>
        </p:nvSpPr>
        <p:spPr>
          <a:xfrm>
            <a:off x="3896925" y="6219310"/>
            <a:ext cx="4230470" cy="135014"/>
          </a:xfrm>
          <a:prstGeom prst="rect">
            <a:avLst/>
          </a:prstGeom>
        </p:spPr>
        <p:txBody>
          <a:bodyPr tIns="0" rIns="36000" bIns="0"/>
          <a:lstStyle>
            <a:lvl1pPr algn="r">
              <a:buNone/>
              <a:defRPr sz="800" b="0" baseline="0">
                <a:solidFill>
                  <a:srgbClr val="525C66"/>
                </a:solidFill>
                <a:latin typeface="+mn-lt"/>
              </a:defRPr>
            </a:lvl1pPr>
            <a:lvl2pPr>
              <a:defRPr sz="1000">
                <a:latin typeface="Myriad Pro" pitchFamily="34" charset="0"/>
              </a:defRPr>
            </a:lvl2pPr>
            <a:lvl3pPr>
              <a:defRPr sz="1000">
                <a:latin typeface="Myriad Pro" pitchFamily="34" charset="0"/>
              </a:defRPr>
            </a:lvl3pPr>
            <a:lvl4pPr>
              <a:defRPr sz="1000">
                <a:latin typeface="Myriad Pro" pitchFamily="34" charset="0"/>
              </a:defRPr>
            </a:lvl4pPr>
            <a:lvl5pPr>
              <a:defRPr sz="1000">
                <a:latin typeface="Myriad Pro" pitchFamily="34" charset="0"/>
              </a:defRPr>
            </a:lvl5pPr>
          </a:lstStyle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25C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CESI - SOL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525C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32"/>
          <p:cNvSpPr txBox="1">
            <a:spLocks/>
          </p:cNvSpPr>
          <p:nvPr/>
        </p:nvSpPr>
        <p:spPr>
          <a:xfrm>
            <a:off x="4211960" y="6417332"/>
            <a:ext cx="4230470" cy="135014"/>
          </a:xfrm>
          <a:prstGeom prst="rect">
            <a:avLst/>
          </a:prstGeom>
        </p:spPr>
        <p:txBody>
          <a:bodyPr tIns="0" rIns="36000" bIns="0"/>
          <a:lstStyle>
            <a:lvl1pPr algn="r">
              <a:buNone/>
              <a:defRPr sz="800" b="0" baseline="0">
                <a:solidFill>
                  <a:srgbClr val="525C66"/>
                </a:solidFill>
                <a:latin typeface="+mn-lt"/>
              </a:defRPr>
            </a:lvl1pPr>
            <a:lvl2pPr>
              <a:defRPr sz="1000">
                <a:latin typeface="Myriad Pro" pitchFamily="34" charset="0"/>
              </a:defRPr>
            </a:lvl2pPr>
            <a:lvl3pPr>
              <a:defRPr sz="1000">
                <a:latin typeface="Myriad Pro" pitchFamily="34" charset="0"/>
              </a:defRPr>
            </a:lvl3pPr>
            <a:lvl4pPr>
              <a:defRPr sz="1000">
                <a:latin typeface="Myriad Pro" pitchFamily="34" charset="0"/>
              </a:defRPr>
            </a:lvl4pPr>
            <a:lvl5pPr>
              <a:defRPr sz="1000">
                <a:latin typeface="Myriad Pro" pitchFamily="34" charset="0"/>
              </a:defRPr>
            </a:lvl5pPr>
          </a:lstStyle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25C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CESI SOL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525C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8" r:id="rId2"/>
    <p:sldLayoutId id="2147483689" r:id="rId3"/>
    <p:sldLayoutId id="2147483699" r:id="rId4"/>
    <p:sldLayoutId id="2147483694" r:id="rId5"/>
    <p:sldLayoutId id="2147483682" r:id="rId6"/>
    <p:sldLayoutId id="2147483700" r:id="rId7"/>
    <p:sldLayoutId id="2147483681" r:id="rId8"/>
    <p:sldLayoutId id="2147483686" r:id="rId9"/>
    <p:sldLayoutId id="2147483697" r:id="rId10"/>
    <p:sldLayoutId id="2147483692" r:id="rId11"/>
    <p:sldLayoutId id="2147483693" r:id="rId12"/>
    <p:sldLayoutId id="2147483680" r:id="rId13"/>
    <p:sldLayoutId id="2147483701" r:id="rId14"/>
    <p:sldLayoutId id="2147483683" r:id="rId15"/>
    <p:sldLayoutId id="2147483690" r:id="rId16"/>
    <p:sldLayoutId id="2147483703" r:id="rId17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21" descr="img.jpg"/>
          <p:cNvPicPr>
            <a:picLocks noChangeAspect="1"/>
          </p:cNvPicPr>
          <p:nvPr/>
        </p:nvPicPr>
        <p:blipFill>
          <a:blip r:embed="rId2" cstate="print"/>
          <a:srcRect l="474" t="378" b="35729"/>
          <a:stretch>
            <a:fillRect/>
          </a:stretch>
        </p:blipFill>
        <p:spPr>
          <a:xfrm>
            <a:off x="609600" y="-8466"/>
            <a:ext cx="7206720" cy="2514600"/>
          </a:xfrm>
          <a:prstGeom prst="rect">
            <a:avLst/>
          </a:prstGeom>
        </p:spPr>
      </p:pic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611560" y="2613670"/>
            <a:ext cx="7200800" cy="1080120"/>
          </a:xfrm>
        </p:spPr>
        <p:txBody>
          <a:bodyPr/>
          <a:lstStyle/>
          <a:p>
            <a:pPr algn="just"/>
            <a:r>
              <a:rPr lang="en-US" sz="2800" dirty="0"/>
              <a:t>INDUSTRIALISATION </a:t>
            </a:r>
            <a:r>
              <a:rPr lang="en-US" sz="2800" dirty="0" smtClean="0"/>
              <a:t>&amp; QUALIFICATION </a:t>
            </a:r>
            <a:r>
              <a:rPr lang="en-US" sz="2800" dirty="0"/>
              <a:t>OF 80 </a:t>
            </a:r>
            <a:r>
              <a:rPr lang="en-US" sz="2800" dirty="0" smtClean="0"/>
              <a:t>um </a:t>
            </a:r>
            <a:r>
              <a:rPr lang="en-US" sz="2800" dirty="0"/>
              <a:t>CTJ30 SOLAR CELL (CTJ30-80)</a:t>
            </a:r>
            <a:endParaRPr lang="it-IT" sz="2800" dirty="0"/>
          </a:p>
        </p:txBody>
      </p:sp>
      <p:sp>
        <p:nvSpPr>
          <p:cNvPr id="8" name="Segnaposto testo 11"/>
          <p:cNvSpPr>
            <a:spLocks noGrp="1"/>
          </p:cNvSpPr>
          <p:nvPr>
            <p:ph type="body" sz="quarter" idx="13"/>
          </p:nvPr>
        </p:nvSpPr>
        <p:spPr>
          <a:xfrm>
            <a:off x="609600" y="4876800"/>
            <a:ext cx="7330440" cy="942976"/>
          </a:xfrm>
        </p:spPr>
        <p:txBody>
          <a:bodyPr/>
          <a:lstStyle/>
          <a:p>
            <a:pPr algn="just"/>
            <a:r>
              <a:rPr lang="it-IT" sz="1400" dirty="0">
                <a:solidFill>
                  <a:schemeClr val="bg2"/>
                </a:solidFill>
              </a:rPr>
              <a:t>R. Campesato, </a:t>
            </a:r>
            <a:r>
              <a:rPr lang="it-IT" sz="1400" dirty="0" smtClean="0">
                <a:solidFill>
                  <a:schemeClr val="bg2"/>
                </a:solidFill>
              </a:rPr>
              <a:t>M</a:t>
            </a:r>
            <a:r>
              <a:rPr lang="it-IT" sz="1400" dirty="0">
                <a:solidFill>
                  <a:schemeClr val="bg2"/>
                </a:solidFill>
              </a:rPr>
              <a:t>. Casale, G. </a:t>
            </a:r>
            <a:r>
              <a:rPr lang="it-IT" sz="1400" dirty="0" smtClean="0">
                <a:solidFill>
                  <a:schemeClr val="bg2"/>
                </a:solidFill>
              </a:rPr>
              <a:t>Gabetta </a:t>
            </a:r>
            <a:r>
              <a:rPr lang="it-IT" sz="1400" dirty="0">
                <a:solidFill>
                  <a:schemeClr val="bg2"/>
                </a:solidFill>
              </a:rPr>
              <a:t>M. Ficcadenti, </a:t>
            </a:r>
            <a:endParaRPr lang="it-IT" sz="1400" baseline="30000" dirty="0">
              <a:solidFill>
                <a:schemeClr val="bg2"/>
              </a:solidFill>
            </a:endParaRPr>
          </a:p>
          <a:p>
            <a:pPr algn="just"/>
            <a:endParaRPr lang="it-IT" sz="1300" baseline="30000" dirty="0">
              <a:solidFill>
                <a:schemeClr val="bg2"/>
              </a:solidFill>
            </a:endParaRPr>
          </a:p>
          <a:p>
            <a:pPr algn="just"/>
            <a:r>
              <a:rPr lang="it-IT" sz="1100" dirty="0">
                <a:solidFill>
                  <a:schemeClr val="bg2"/>
                </a:solidFill>
              </a:rPr>
              <a:t>CESI </a:t>
            </a:r>
            <a:r>
              <a:rPr lang="it-IT" sz="1100" dirty="0" err="1">
                <a:solidFill>
                  <a:schemeClr val="bg2"/>
                </a:solidFill>
              </a:rPr>
              <a:t>SpA</a:t>
            </a:r>
            <a:r>
              <a:rPr lang="it-IT" sz="1100" dirty="0">
                <a:solidFill>
                  <a:schemeClr val="bg2"/>
                </a:solidFill>
              </a:rPr>
              <a:t> Via </a:t>
            </a:r>
            <a:r>
              <a:rPr lang="it-IT" sz="1100" dirty="0" err="1">
                <a:solidFill>
                  <a:schemeClr val="bg2"/>
                </a:solidFill>
              </a:rPr>
              <a:t>Rubattino</a:t>
            </a:r>
            <a:r>
              <a:rPr lang="it-IT" sz="1100" dirty="0">
                <a:solidFill>
                  <a:schemeClr val="bg2"/>
                </a:solidFill>
              </a:rPr>
              <a:t>, 54 20134 Milano - </a:t>
            </a:r>
            <a:r>
              <a:rPr lang="it-IT" sz="1100" dirty="0" err="1">
                <a:solidFill>
                  <a:schemeClr val="bg2"/>
                </a:solidFill>
              </a:rPr>
              <a:t>Italy</a:t>
            </a:r>
            <a:endParaRPr lang="it-IT" sz="1300" baseline="30000" dirty="0">
              <a:solidFill>
                <a:schemeClr val="bg2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18159" y="4338756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Space </a:t>
            </a:r>
            <a:r>
              <a:rPr lang="it-IT" dirty="0" err="1">
                <a:solidFill>
                  <a:schemeClr val="bg2"/>
                </a:solidFill>
              </a:rPr>
              <a:t>P</a:t>
            </a:r>
            <a:r>
              <a:rPr lang="it-IT" dirty="0" err="1" smtClean="0">
                <a:solidFill>
                  <a:schemeClr val="bg2"/>
                </a:solidFill>
              </a:rPr>
              <a:t>ower</a:t>
            </a:r>
            <a:r>
              <a:rPr lang="it-IT" dirty="0" smtClean="0">
                <a:solidFill>
                  <a:schemeClr val="bg2"/>
                </a:solidFill>
              </a:rPr>
              <a:t> and EMC workshop 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testo 35"/>
          <p:cNvSpPr>
            <a:spLocks noGrp="1"/>
          </p:cNvSpPr>
          <p:nvPr>
            <p:ph type="body" sz="quarter" idx="12"/>
          </p:nvPr>
        </p:nvSpPr>
        <p:spPr>
          <a:xfrm>
            <a:off x="606991" y="1239251"/>
            <a:ext cx="7200900" cy="423292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4" name="Rettangolo 23"/>
          <p:cNvSpPr/>
          <p:nvPr/>
        </p:nvSpPr>
        <p:spPr>
          <a:xfrm>
            <a:off x="606991" y="1946252"/>
            <a:ext cx="71654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GB" b="1" dirty="0">
                <a:solidFill>
                  <a:srgbClr val="005BA6"/>
                </a:solidFill>
              </a:rPr>
              <a:t>CESI space products &amp; </a:t>
            </a:r>
            <a:r>
              <a:rPr lang="en-GB" b="1" dirty="0" smtClean="0">
                <a:solidFill>
                  <a:srgbClr val="005BA6"/>
                </a:solidFill>
              </a:rPr>
              <a:t>thin solar cells benefits 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rgbClr val="005BA6"/>
                </a:solidFill>
              </a:rPr>
              <a:t>Project    </a:t>
            </a:r>
            <a:r>
              <a:rPr lang="en-US" b="1" dirty="0">
                <a:solidFill>
                  <a:srgbClr val="005BA6"/>
                </a:solidFill>
              </a:rPr>
              <a:t>Breakdown Structure and activities </a:t>
            </a:r>
            <a:r>
              <a:rPr lang="en-US" b="1" dirty="0" smtClean="0">
                <a:solidFill>
                  <a:srgbClr val="005BA6"/>
                </a:solidFill>
              </a:rPr>
              <a:t>performed</a:t>
            </a:r>
          </a:p>
          <a:p>
            <a:pPr lvl="1">
              <a:lnSpc>
                <a:spcPct val="200000"/>
              </a:lnSpc>
            </a:pPr>
            <a:r>
              <a:rPr lang="en-US" b="1" dirty="0">
                <a:solidFill>
                  <a:srgbClr val="005BA6"/>
                </a:solidFill>
              </a:rPr>
              <a:t> </a:t>
            </a:r>
            <a:r>
              <a:rPr lang="en-US" sz="1600" dirty="0">
                <a:solidFill>
                  <a:srgbClr val="005BA6"/>
                </a:solidFill>
              </a:rPr>
              <a:t>2.1 </a:t>
            </a:r>
            <a:r>
              <a:rPr lang="en-US" sz="1600" dirty="0" smtClean="0">
                <a:solidFill>
                  <a:srgbClr val="005BA6"/>
                </a:solidFill>
              </a:rPr>
              <a:t>Manufacturing process Industrialization </a:t>
            </a:r>
            <a:endParaRPr lang="en-US" sz="1600" dirty="0">
              <a:solidFill>
                <a:srgbClr val="005BA6"/>
              </a:solidFill>
            </a:endParaRP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rgbClr val="005BA6"/>
                </a:solidFill>
              </a:rPr>
              <a:t>2.2 Qualification at bare level</a:t>
            </a: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rgbClr val="005BA6"/>
                </a:solidFill>
              </a:rPr>
              <a:t>2.3 Results at SCA and bent configuration (first trials of sub M)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rgbClr val="005BA6"/>
                </a:solidFill>
              </a:rPr>
              <a:t>Conclusion</a:t>
            </a:r>
            <a:endParaRPr lang="en-US" b="1" dirty="0">
              <a:solidFill>
                <a:srgbClr val="005BA6"/>
              </a:solidFill>
            </a:endParaRP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endParaRPr lang="en-GB" b="1" dirty="0">
              <a:solidFill>
                <a:srgbClr val="005B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3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1900" dirty="0"/>
              <a:t>CESI produces high performance space Multi Junction </a:t>
            </a:r>
            <a:r>
              <a:rPr lang="en-US" sz="1900" dirty="0" smtClean="0"/>
              <a:t>cells and has contributed to more </a:t>
            </a:r>
            <a:r>
              <a:rPr lang="en-US" sz="1900" dirty="0"/>
              <a:t>than 60 </a:t>
            </a:r>
            <a:r>
              <a:rPr lang="en-US" sz="1900" dirty="0" smtClean="0"/>
              <a:t>satellite for over than </a:t>
            </a:r>
            <a:r>
              <a:rPr lang="en-US" sz="1900" dirty="0"/>
              <a:t>25 </a:t>
            </a:r>
            <a:r>
              <a:rPr lang="en-US" sz="1900" dirty="0" smtClean="0"/>
              <a:t>countries worldwide</a:t>
            </a:r>
            <a:endParaRPr lang="en-US" sz="19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1026" name="Picture 2" descr="Risultati immagini per esa images satell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5" y="978353"/>
            <a:ext cx="7979228" cy="5300682"/>
          </a:xfrm>
          <a:prstGeom prst="roundRect">
            <a:avLst>
              <a:gd name="adj" fmla="val 139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0000">
            <a:off x="898182" y="4072791"/>
            <a:ext cx="1332569" cy="15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463212" y="5735123"/>
            <a:ext cx="1815648" cy="244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defTabSz="914400" rtl="0" eaLnBrk="1" latinLnBrk="0" hangingPunct="1">
              <a:lnSpc>
                <a:spcPts val="1100"/>
              </a:lnSpc>
              <a:buClr>
                <a:srgbClr val="00B0F0"/>
              </a:buClr>
              <a:buFont typeface="Arial" pitchFamily="34" charset="0"/>
              <a:buNone/>
            </a:pPr>
            <a:r>
              <a:rPr lang="it-IT" sz="1600" b="1" i="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  solar </a:t>
            </a:r>
            <a:r>
              <a:rPr lang="it-IT" sz="1600" b="1" i="0" kern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  <a:endParaRPr lang="en-US" sz="1600" b="1" i="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667354" y="3824344"/>
            <a:ext cx="2071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 defTabSz="914400" rtl="0" eaLnBrk="1" latinLnBrk="0" hangingPunct="1">
              <a:buClr>
                <a:srgbClr val="00B0F0"/>
              </a:buClr>
              <a:buFont typeface="Arial" pitchFamily="34" charset="0"/>
              <a:buNone/>
            </a:pPr>
            <a:r>
              <a:rPr lang="it-IT" sz="1600" b="1" i="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Cell Assembly </a:t>
            </a:r>
          </a:p>
          <a:p>
            <a:pPr marL="342900" indent="-342900" algn="ctr" defTabSz="914400" rtl="0" eaLnBrk="1" latinLnBrk="0" hangingPunct="1">
              <a:buClr>
                <a:srgbClr val="00B0F0"/>
              </a:buClr>
              <a:buFont typeface="Arial" pitchFamily="34" charset="0"/>
              <a:buNone/>
            </a:pPr>
            <a:r>
              <a:rPr lang="it-IT" sz="1600" b="1" i="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(SCA /CIC)</a:t>
            </a:r>
            <a:endParaRPr lang="en-US" sz="1600" b="1" i="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950737" y="4680630"/>
            <a:ext cx="997389" cy="3616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342900" indent="-342900" algn="l" defTabSz="914400" rtl="0" eaLnBrk="1" latinLnBrk="0" hangingPunct="1">
              <a:lnSpc>
                <a:spcPts val="2100"/>
              </a:lnSpc>
              <a:buClr>
                <a:srgbClr val="00B0F0"/>
              </a:buClr>
              <a:buFont typeface="Arial" pitchFamily="34" charset="0"/>
              <a:buNone/>
            </a:pPr>
            <a:r>
              <a:rPr lang="it-IT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SI" panose="00000400000000000000" pitchFamily="2" charset="0"/>
              </a:rPr>
              <a:t>CESI</a:t>
            </a:r>
            <a:endParaRPr lang="en-US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SI" panose="00000400000000000000" pitchFamily="2" charset="0"/>
            </a:endParaRPr>
          </a:p>
        </p:txBody>
      </p:sp>
      <p:pic>
        <p:nvPicPr>
          <p:cNvPr id="14" name="Picture 4" descr="http://t0.gstatic.com/images?q=tbn:ANd9GcT1RG50cxXK4-YRzr5NxZWI34jnHdmxY3wQK3Qlgp9fjDqbmD1ll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5" y="1300769"/>
            <a:ext cx="787400" cy="4499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http://www.esa.int/global_imgs/headers/Home_de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18"/>
          <a:stretch>
            <a:fillRect/>
          </a:stretch>
        </p:blipFill>
        <p:spPr bwMode="auto">
          <a:xfrm>
            <a:off x="501722" y="2008177"/>
            <a:ext cx="914400" cy="5207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arrotondato 1"/>
          <p:cNvSpPr/>
          <p:nvPr/>
        </p:nvSpPr>
        <p:spPr>
          <a:xfrm rot="16200000">
            <a:off x="4792425" y="2642283"/>
            <a:ext cx="5331338" cy="1969186"/>
          </a:xfrm>
          <a:prstGeom prst="roundRect">
            <a:avLst>
              <a:gd name="adj" fmla="val 505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Algeria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Argentina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Belgium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Brazil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China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France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Germany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India</a:t>
            </a:r>
            <a:endParaRPr lang="en-US" sz="1050" i="1" dirty="0">
              <a:solidFill>
                <a:srgbClr val="000000"/>
              </a:solidFill>
              <a:latin typeface="Frutiger LT Std 55 Roman"/>
              <a:cs typeface="Arial" panose="020B0604020202020204" pitchFamily="34" charset="0"/>
            </a:endParaRP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Italy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Japan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Korea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Malaysia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Netherlands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Nigeria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Poland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Russia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South Africa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Spain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Switzerland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Taiwan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Turkey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Ukraine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United Kingdom</a:t>
            </a:r>
          </a:p>
          <a:p>
            <a:pPr algn="r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  <a:latin typeface="Frutiger LT Std 55 Roman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17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15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345205" y="6461854"/>
            <a:ext cx="6079671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31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CESI currently produces high performance MJ solar cells qualified for space GEO and LEO </a:t>
            </a:r>
            <a:r>
              <a:rPr lang="en-US" dirty="0" smtClean="0"/>
              <a:t>satellites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5</a:t>
            </a:fld>
            <a:endParaRPr lang="it-IT"/>
          </a:p>
        </p:txBody>
      </p:sp>
      <p:graphicFrame>
        <p:nvGraphicFramePr>
          <p:cNvPr id="17" name="Tabel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082791"/>
              </p:ext>
            </p:extLst>
          </p:nvPr>
        </p:nvGraphicFramePr>
        <p:xfrm>
          <a:off x="423332" y="954615"/>
          <a:ext cx="8027249" cy="5314021"/>
        </p:xfrm>
        <a:graphic>
          <a:graphicData uri="http://schemas.openxmlformats.org/drawingml/2006/table">
            <a:tbl>
              <a:tblPr lastRow="1"/>
              <a:tblGrid>
                <a:gridCol w="1112805"/>
                <a:gridCol w="1444979"/>
                <a:gridCol w="1848059"/>
                <a:gridCol w="1171575"/>
                <a:gridCol w="1307523"/>
                <a:gridCol w="1142308"/>
              </a:tblGrid>
              <a:tr h="84516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Name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Application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Field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Technology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Efficiency</a:t>
                      </a:r>
                    </a:p>
                    <a:p>
                      <a:pPr marL="0" marR="0" lvl="0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(BOL  AM0, 25C)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Note</a:t>
                      </a: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Application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</a:tr>
              <a:tr h="845169"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CTJ30</a:t>
                      </a:r>
                      <a:endParaRPr kumimoji="0" lang="it-IT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9AC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Space</a:t>
                      </a: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</a:t>
                      </a: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InGaAs</a:t>
                      </a: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/Ge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29.5% 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GEO and LEO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ECSS Qualified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845169"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CTJ30-Thin</a:t>
                      </a:r>
                      <a:endParaRPr kumimoji="0" lang="it-IT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9AC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Space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Flexible/bendable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New Generation Solar Arrays</a:t>
                      </a: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</a:t>
                      </a: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InGaAs</a:t>
                      </a: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/Ge </a:t>
                      </a: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fr-F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80 </a:t>
                      </a: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um</a:t>
                      </a:r>
                      <a:r>
                        <a:rPr kumimoji="0" lang="fr-F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Thin</a:t>
                      </a: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29% 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Qualification completed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4445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1088176"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CTJ-LC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9AC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Space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Minisat/Cubesat Mega constellations</a:t>
                      </a:r>
                      <a:endParaRPr kumimoji="0" lang="it-IT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fr-FR" sz="10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</a:t>
                      </a:r>
                      <a:r>
                        <a:rPr kumimoji="0" lang="fr-F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fr-FR" sz="10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InGaAs</a:t>
                      </a:r>
                      <a:r>
                        <a:rPr kumimoji="0" lang="fr-F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/Ge</a:t>
                      </a: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fr-FR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fr-FR" sz="10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Low</a:t>
                      </a:r>
                      <a:r>
                        <a:rPr kumimoji="0" lang="fr-FR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0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Cost</a:t>
                      </a:r>
                      <a:endParaRPr kumimoji="0" lang="fr-FR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28% </a:t>
                      </a: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en-GB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en-GB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en-GB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27%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Qualification in progress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en-GB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LC2 ver. advanced development 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r>
                        <a:rPr kumimoji="0" lang="en-GB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(up to 80 cm^2)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3059113" algn="ctr"/>
                          <a:tab pos="6119813" algn="r"/>
                        </a:tabLst>
                      </a:pPr>
                      <a:endParaRPr kumimoji="0" lang="it-IT" sz="10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845169"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CTJ-LA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9AC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Space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New Generation Solar Arrays</a:t>
                      </a: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InGaP/InGaAs/Ge </a:t>
                      </a: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Large Area</a:t>
                      </a: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ca 70 cm^2  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29% 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Advanced progress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4445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45169">
                <a:tc>
                  <a:txBody>
                    <a:bodyPr/>
                    <a:lstStyle/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3J &amp; 4J </a:t>
                      </a:r>
                    </a:p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on </a:t>
                      </a:r>
                    </a:p>
                    <a:p>
                      <a:pPr marL="108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Dilute</a:t>
                      </a:r>
                      <a:r>
                        <a:rPr kumimoji="0" lang="it-IT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t-IT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Nitride</a:t>
                      </a:r>
                      <a:endParaRPr kumimoji="0" lang="it-IT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Space</a:t>
                      </a:r>
                    </a:p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New Generation Solar Arrays</a:t>
                      </a: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InGaP/GaAs/InGaNAs</a:t>
                      </a: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just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InGaP/InGaAs/InGaNAs/Ge 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31% (to date)</a:t>
                      </a: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  <a:p>
                      <a:pPr marL="36000" marR="0" lvl="1" indent="0" algn="ctr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anose="020B0604020202020204" pitchFamily="34" charset="0"/>
                        </a:rPr>
                        <a:t>Advanced progress Industrial R&amp;D</a:t>
                      </a: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4445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41034" marR="4103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" name="Picture 4" descr="C:\Users\Daminelli\Desktop\Immagine1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0"/>
          <a:stretch>
            <a:fillRect/>
          </a:stretch>
        </p:blipFill>
        <p:spPr bwMode="auto">
          <a:xfrm>
            <a:off x="7347039" y="1868549"/>
            <a:ext cx="1071076" cy="75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039" y="2699381"/>
            <a:ext cx="1071076" cy="752727"/>
          </a:xfrm>
          <a:prstGeom prst="rect">
            <a:avLst/>
          </a:prstGeom>
          <a:ln>
            <a:noFill/>
          </a:ln>
        </p:spPr>
      </p:pic>
      <p:pic>
        <p:nvPicPr>
          <p:cNvPr id="20" name="Picture 6" descr="http://www.satnews.com/images_upload/1153741876/557f27e5743ca.pn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39" y="3674794"/>
            <a:ext cx="1071076" cy="75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39" y="4645735"/>
            <a:ext cx="1071076" cy="75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5"/>
          <p:cNvCxnSpPr/>
          <p:nvPr/>
        </p:nvCxnSpPr>
        <p:spPr>
          <a:xfrm>
            <a:off x="429491" y="5443370"/>
            <a:ext cx="8009902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39" y="5487336"/>
            <a:ext cx="1071076" cy="75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13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267368" y="6407426"/>
            <a:ext cx="6079671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159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Why thin solar cells   ?</a:t>
            </a:r>
            <a:endParaRPr lang="it-IT" sz="32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373414" y="6440082"/>
            <a:ext cx="6079671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19100" y="1063179"/>
            <a:ext cx="798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5BA6"/>
                </a:solidFill>
              </a:rPr>
              <a:t> </a:t>
            </a:r>
            <a:endParaRPr lang="it-IT" sz="2400" dirty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81478" y="1083753"/>
            <a:ext cx="771343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Thin III-V </a:t>
            </a:r>
            <a:r>
              <a:rPr lang="en-GB" sz="2000" dirty="0"/>
              <a:t>solar cells </a:t>
            </a:r>
            <a:r>
              <a:rPr lang="en-GB" sz="2000" dirty="0" smtClean="0"/>
              <a:t> will </a:t>
            </a:r>
            <a:r>
              <a:rPr lang="en-GB" sz="2000" dirty="0"/>
              <a:t>be mainly beneficial for the following space applications</a:t>
            </a:r>
            <a:r>
              <a:rPr lang="en-GB" sz="2000" dirty="0" smtClean="0"/>
              <a:t>:</a:t>
            </a:r>
          </a:p>
          <a:p>
            <a:endParaRPr lang="it-IT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Large </a:t>
            </a:r>
            <a:r>
              <a:rPr lang="en-GB" dirty="0"/>
              <a:t>satellites for which it is important to maximize the power-to-mass ratio at solar generator level, maintaining high efficiency and reliability of solar </a:t>
            </a:r>
            <a:r>
              <a:rPr lang="en-GB" dirty="0" smtClean="0"/>
              <a:t>panels</a:t>
            </a:r>
          </a:p>
          <a:p>
            <a:pPr lvl="0"/>
            <a:endParaRPr lang="en-GB" sz="2000" dirty="0"/>
          </a:p>
          <a:p>
            <a:pPr lvl="0"/>
            <a:endParaRPr lang="it-IT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 smtClean="0"/>
              <a:t>Satellites </a:t>
            </a:r>
            <a:r>
              <a:rPr lang="en-GB" dirty="0"/>
              <a:t>with non-planar surfaces and/or stratospheric aircraft or drones where the PVAs are "body mounted” on body/wings or fuselage </a:t>
            </a:r>
            <a:r>
              <a:rPr lang="en-GB" dirty="0" smtClean="0"/>
              <a:t>that can </a:t>
            </a:r>
            <a:r>
              <a:rPr lang="en-GB" dirty="0"/>
              <a:t>take advantage of bendability of </a:t>
            </a:r>
            <a:r>
              <a:rPr lang="en-GB" dirty="0" smtClean="0"/>
              <a:t> thin solar cells.</a:t>
            </a:r>
            <a:endParaRPr lang="it-IT" dirty="0"/>
          </a:p>
        </p:txBody>
      </p: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2107855476"/>
              </p:ext>
            </p:extLst>
          </p:nvPr>
        </p:nvGraphicFramePr>
        <p:xfrm>
          <a:off x="1959428" y="2574899"/>
          <a:ext cx="4473122" cy="2826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asellaDiTesto 11"/>
          <p:cNvSpPr txBox="1"/>
          <p:nvPr/>
        </p:nvSpPr>
        <p:spPr bwMode="auto">
          <a:xfrm rot="16200000">
            <a:off x="2729109" y="3066060"/>
            <a:ext cx="1104009" cy="65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864108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/>
              <a:t>150 </a:t>
            </a:r>
            <a:r>
              <a:rPr lang="it-IT" sz="1200" b="1" dirty="0" err="1" smtClean="0"/>
              <a:t>um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thick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cell</a:t>
            </a:r>
            <a:endParaRPr lang="it-IT" sz="1200" b="1" dirty="0"/>
          </a:p>
        </p:txBody>
      </p:sp>
      <p:sp>
        <p:nvSpPr>
          <p:cNvPr id="13" name="Ovale 12"/>
          <p:cNvSpPr/>
          <p:nvPr/>
        </p:nvSpPr>
        <p:spPr>
          <a:xfrm>
            <a:off x="4530783" y="3035680"/>
            <a:ext cx="1861457" cy="69579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15" name="Freccia in giù 14"/>
          <p:cNvSpPr/>
          <p:nvPr/>
        </p:nvSpPr>
        <p:spPr>
          <a:xfrm rot="10800000">
            <a:off x="4976079" y="3988227"/>
            <a:ext cx="815119" cy="1031435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CasellaDiTesto 13"/>
          <p:cNvSpPr txBox="1"/>
          <p:nvPr/>
        </p:nvSpPr>
        <p:spPr bwMode="auto">
          <a:xfrm rot="16200000">
            <a:off x="4831634" y="4170068"/>
            <a:ext cx="1104008" cy="65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864108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/>
              <a:t>80 </a:t>
            </a:r>
            <a:r>
              <a:rPr lang="it-IT" sz="1200" b="1" dirty="0" err="1" smtClean="0"/>
              <a:t>um</a:t>
            </a:r>
            <a:r>
              <a:rPr lang="it-IT" sz="1200" b="1" dirty="0" smtClean="0"/>
              <a:t>  </a:t>
            </a:r>
            <a:r>
              <a:rPr lang="it-IT" sz="1200" b="1" dirty="0" err="1" smtClean="0"/>
              <a:t>thick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cell</a:t>
            </a:r>
            <a:endParaRPr lang="it-IT" sz="1200" b="1" dirty="0"/>
          </a:p>
        </p:txBody>
      </p:sp>
    </p:spTree>
    <p:extLst>
      <p:ext uri="{BB962C8B-B14F-4D97-AF65-F5344CB8AC3E}">
        <p14:creationId xmlns:p14="http://schemas.microsoft.com/office/powerpoint/2010/main" val="124311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testo 35"/>
          <p:cNvSpPr>
            <a:spLocks noGrp="1"/>
          </p:cNvSpPr>
          <p:nvPr>
            <p:ph type="body" sz="quarter" idx="12"/>
          </p:nvPr>
        </p:nvSpPr>
        <p:spPr>
          <a:xfrm>
            <a:off x="606991" y="1239251"/>
            <a:ext cx="7200900" cy="423292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4" name="Rettangolo 23"/>
          <p:cNvSpPr/>
          <p:nvPr/>
        </p:nvSpPr>
        <p:spPr>
          <a:xfrm>
            <a:off x="606991" y="1946252"/>
            <a:ext cx="71654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GB" b="1" dirty="0">
                <a:solidFill>
                  <a:schemeClr val="bg1">
                    <a:lumMod val="75000"/>
                  </a:schemeClr>
                </a:solidFill>
              </a:rPr>
              <a:t>CESI space products &amp; </a:t>
            </a:r>
            <a:r>
              <a:rPr lang="en-GB" b="1" dirty="0" smtClean="0">
                <a:solidFill>
                  <a:schemeClr val="bg1">
                    <a:lumMod val="75000"/>
                  </a:schemeClr>
                </a:solidFill>
              </a:rPr>
              <a:t>thin solar cells benefits 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Project   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Breakdown Structure and activities 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performed</a:t>
            </a:r>
          </a:p>
          <a:p>
            <a:pPr lvl="1">
              <a:lnSpc>
                <a:spcPct val="200000"/>
              </a:lnSpc>
            </a:pPr>
            <a:r>
              <a:rPr lang="en-US" b="1" dirty="0">
                <a:solidFill>
                  <a:srgbClr val="005BA6"/>
                </a:solidFill>
              </a:rPr>
              <a:t> </a:t>
            </a:r>
            <a:r>
              <a:rPr lang="en-US" sz="1600" b="1" dirty="0">
                <a:solidFill>
                  <a:srgbClr val="005BA6"/>
                </a:solidFill>
              </a:rPr>
              <a:t>2.1 </a:t>
            </a:r>
            <a:r>
              <a:rPr lang="en-US" sz="1600" b="1" dirty="0" smtClean="0">
                <a:solidFill>
                  <a:srgbClr val="005BA6"/>
                </a:solidFill>
              </a:rPr>
              <a:t>Manufacturing process Industrialization </a:t>
            </a:r>
            <a:endParaRPr lang="en-US" sz="1600" b="1" dirty="0">
              <a:solidFill>
                <a:srgbClr val="005BA6"/>
              </a:solidFill>
            </a:endParaRP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2.2 Qualification at bare level</a:t>
            </a: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2.3 Results at SCA and bent configuration (first trials of sub M)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endParaRPr lang="en-GB" b="1" dirty="0">
              <a:solidFill>
                <a:srgbClr val="005B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19100" y="123881"/>
            <a:ext cx="8020800" cy="693077"/>
          </a:xfrm>
        </p:spPr>
        <p:txBody>
          <a:bodyPr/>
          <a:lstStyle/>
          <a:p>
            <a:r>
              <a:rPr lang="en-US" sz="2800" dirty="0"/>
              <a:t>Work Breakdown Structure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285723" y="6450967"/>
            <a:ext cx="5402030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19100" y="1063179"/>
            <a:ext cx="798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5BA6"/>
                </a:solidFill>
              </a:rPr>
              <a:t> </a:t>
            </a:r>
            <a:endParaRPr lang="it-IT" sz="2400" dirty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</p:txBody>
      </p:sp>
      <p:graphicFrame>
        <p:nvGraphicFramePr>
          <p:cNvPr id="14" name="Diagram 7"/>
          <p:cNvGraphicFramePr/>
          <p:nvPr>
            <p:extLst>
              <p:ext uri="{D42A27DB-BD31-4B8C-83A1-F6EECF244321}">
                <p14:modId xmlns:p14="http://schemas.microsoft.com/office/powerpoint/2010/main" val="2657092702"/>
              </p:ext>
            </p:extLst>
          </p:nvPr>
        </p:nvGraphicFramePr>
        <p:xfrm>
          <a:off x="241647" y="1781721"/>
          <a:ext cx="8096810" cy="4125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ttangolo arrotondato 15"/>
          <p:cNvSpPr/>
          <p:nvPr/>
        </p:nvSpPr>
        <p:spPr>
          <a:xfrm>
            <a:off x="3019529" y="4387344"/>
            <a:ext cx="2477921" cy="91359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Gruppo 16"/>
          <p:cNvGrpSpPr/>
          <p:nvPr/>
        </p:nvGrpSpPr>
        <p:grpSpPr>
          <a:xfrm>
            <a:off x="3444696" y="4583287"/>
            <a:ext cx="2201093" cy="913597"/>
            <a:chOff x="5895718" y="2325317"/>
            <a:chExt cx="2201093" cy="913597"/>
          </a:xfrm>
          <a:solidFill>
            <a:schemeClr val="accent4">
              <a:lumMod val="10000"/>
              <a:lumOff val="90000"/>
            </a:schemeClr>
          </a:solidFill>
        </p:grpSpPr>
        <p:sp>
          <p:nvSpPr>
            <p:cNvPr id="18" name="Rettangolo arrotondato 17"/>
            <p:cNvSpPr/>
            <p:nvPr/>
          </p:nvSpPr>
          <p:spPr>
            <a:xfrm>
              <a:off x="5895718" y="2325317"/>
              <a:ext cx="2201093" cy="91359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ttangolo 18"/>
            <p:cNvSpPr/>
            <p:nvPr/>
          </p:nvSpPr>
          <p:spPr>
            <a:xfrm>
              <a:off x="5922476" y="2352075"/>
              <a:ext cx="2147577" cy="8600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600" kern="1200" dirty="0" smtClean="0"/>
                <a:t>GEO and LEO </a:t>
              </a:r>
              <a:r>
                <a:rPr lang="it-IT" sz="1600" dirty="0" err="1" smtClean="0"/>
                <a:t>Q</a:t>
              </a:r>
              <a:r>
                <a:rPr lang="it-IT" sz="1600" kern="1200" dirty="0" err="1" smtClean="0"/>
                <a:t>ualification</a:t>
              </a:r>
              <a:r>
                <a:rPr lang="it-IT" sz="1600" kern="1200" dirty="0" smtClean="0"/>
                <a:t> </a:t>
              </a:r>
              <a:r>
                <a:rPr lang="it-IT" sz="1600" kern="1200" dirty="0" err="1" smtClean="0"/>
                <a:t>at</a:t>
              </a:r>
              <a:r>
                <a:rPr lang="it-IT" sz="1600" kern="1200" dirty="0" smtClean="0"/>
                <a:t> bare </a:t>
              </a:r>
              <a:r>
                <a:rPr lang="it-IT" sz="1600" kern="1200" dirty="0" err="1" smtClean="0"/>
                <a:t>level</a:t>
              </a:r>
              <a:r>
                <a:rPr lang="it-IT" sz="1600" kern="1200" dirty="0" smtClean="0"/>
                <a:t> of CTJ30-80</a:t>
              </a:r>
              <a:endParaRPr lang="en-GB" sz="1600" kern="1200" dirty="0"/>
            </a:p>
          </p:txBody>
        </p:sp>
      </p:grpSp>
      <p:cxnSp>
        <p:nvCxnSpPr>
          <p:cNvPr id="24" name="Connettore 1 23"/>
          <p:cNvCxnSpPr/>
          <p:nvPr/>
        </p:nvCxnSpPr>
        <p:spPr>
          <a:xfrm>
            <a:off x="4164996" y="3755772"/>
            <a:ext cx="0" cy="63157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1861457" y="1263234"/>
            <a:ext cx="184731" cy="486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endParaRPr lang="it-IT" sz="1000" i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28601" y="968121"/>
            <a:ext cx="81098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600" dirty="0"/>
              <a:t>CESI </a:t>
            </a:r>
            <a:r>
              <a:rPr lang="en-GB" sz="1600" dirty="0" smtClean="0"/>
              <a:t>had </a:t>
            </a:r>
            <a:r>
              <a:rPr lang="en-GB" sz="1600" dirty="0"/>
              <a:t>already </a:t>
            </a:r>
            <a:r>
              <a:rPr lang="en-GB" sz="1600" dirty="0" smtClean="0"/>
              <a:t>carried out R&amp;D activities on solar </a:t>
            </a:r>
            <a:r>
              <a:rPr lang="en-GB" sz="1600" dirty="0"/>
              <a:t>cells where the germanium thickness was decreased </a:t>
            </a:r>
            <a:r>
              <a:rPr lang="en-GB" sz="1600" dirty="0" smtClean="0"/>
              <a:t> down </a:t>
            </a:r>
            <a:r>
              <a:rPr lang="en-GB" sz="1600" dirty="0"/>
              <a:t>to 80 </a:t>
            </a:r>
            <a:r>
              <a:rPr lang="en-GB" sz="1600" dirty="0" err="1"/>
              <a:t>μm</a:t>
            </a:r>
            <a:r>
              <a:rPr lang="en-GB" sz="1600" dirty="0"/>
              <a:t> and </a:t>
            </a:r>
            <a:r>
              <a:rPr lang="en-GB" sz="1600" dirty="0" smtClean="0"/>
              <a:t>had </a:t>
            </a:r>
            <a:r>
              <a:rPr lang="en-GB" sz="1600" dirty="0"/>
              <a:t>proved that the resulting prototype triple junction </a:t>
            </a:r>
            <a:r>
              <a:rPr lang="en-GB" sz="1600" dirty="0" smtClean="0"/>
              <a:t>efficiency had 29</a:t>
            </a:r>
            <a:r>
              <a:rPr lang="en-GB" sz="1600" dirty="0"/>
              <a:t>% </a:t>
            </a:r>
            <a:r>
              <a:rPr lang="en-GB" sz="1600" dirty="0" smtClean="0"/>
              <a:t>efficiency in </a:t>
            </a:r>
            <a:r>
              <a:rPr lang="en-GB" sz="1600" dirty="0"/>
              <a:t>AM0 conditions, </a:t>
            </a:r>
            <a:r>
              <a:rPr lang="en-GB" sz="1600" dirty="0" smtClean="0"/>
              <a:t>and allowed </a:t>
            </a:r>
            <a:r>
              <a:rPr lang="en-GB" sz="1600" dirty="0"/>
              <a:t>a bending radius as low as 30 mm </a:t>
            </a:r>
            <a:r>
              <a:rPr lang="en-GB" sz="1600" dirty="0" smtClean="0"/>
              <a:t> </a:t>
            </a:r>
            <a:endParaRPr lang="it-IT" sz="1600" dirty="0"/>
          </a:p>
        </p:txBody>
      </p:sp>
      <p:sp>
        <p:nvSpPr>
          <p:cNvPr id="10" name="Ovale 9"/>
          <p:cNvSpPr/>
          <p:nvPr/>
        </p:nvSpPr>
        <p:spPr>
          <a:xfrm>
            <a:off x="4648200" y="1063179"/>
            <a:ext cx="45719" cy="45719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in giù 10"/>
          <p:cNvSpPr/>
          <p:nvPr/>
        </p:nvSpPr>
        <p:spPr>
          <a:xfrm>
            <a:off x="3823062" y="1925597"/>
            <a:ext cx="870857" cy="501918"/>
          </a:xfrm>
          <a:prstGeom prst="down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4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2.1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19470" y="1008563"/>
            <a:ext cx="5103071" cy="46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anchor="t" anchorCtr="0" compatLnSpc="1">
            <a:prstTxWarp prst="textNoShape">
              <a:avLst/>
            </a:prstTxWarp>
          </a:bodyPr>
          <a:lstStyle/>
          <a:p>
            <a:pPr defTabSz="3590455" fontAlgn="base">
              <a:spcBef>
                <a:spcPct val="0"/>
              </a:spcBef>
              <a:spcAft>
                <a:spcPct val="0"/>
              </a:spcAft>
            </a:pPr>
            <a:endParaRPr lang="it-IT" b="1" kern="1400" cap="small" spc="-59" dirty="0">
              <a:solidFill>
                <a:srgbClr val="004A8F"/>
              </a:solidFill>
              <a:latin typeface="Frutiger LT Com 55 Roman"/>
            </a:endParaRPr>
          </a:p>
        </p:txBody>
      </p:sp>
      <p:sp>
        <p:nvSpPr>
          <p:cNvPr id="15" name="Titolo 2"/>
          <p:cNvSpPr txBox="1">
            <a:spLocks/>
          </p:cNvSpPr>
          <p:nvPr/>
        </p:nvSpPr>
        <p:spPr>
          <a:xfrm>
            <a:off x="418352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400" dirty="0" smtClean="0"/>
              <a:t>Industrialization process: </a:t>
            </a:r>
          </a:p>
          <a:p>
            <a:pPr algn="just"/>
            <a:r>
              <a:rPr lang="en-US" sz="2400" dirty="0" smtClean="0"/>
              <a:t>Upgrade of the manufacturing process</a:t>
            </a:r>
            <a:endParaRPr lang="en-US" sz="2400" dirty="0"/>
          </a:p>
        </p:txBody>
      </p:sp>
      <p:sp>
        <p:nvSpPr>
          <p:cNvPr id="18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55" y="1477521"/>
            <a:ext cx="7797886" cy="3943565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2" name="CasellaDiTesto 1"/>
          <p:cNvSpPr txBox="1"/>
          <p:nvPr/>
        </p:nvSpPr>
        <p:spPr>
          <a:xfrm>
            <a:off x="1446066" y="1730828"/>
            <a:ext cx="6522278" cy="1066959"/>
          </a:xfrm>
          <a:prstGeom prst="rect">
            <a:avLst/>
          </a:prstGeom>
          <a:solidFill>
            <a:srgbClr val="C4D9E2"/>
          </a:solidFill>
        </p:spPr>
        <p:txBody>
          <a:bodyPr wrap="squar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2200" b="1" dirty="0" smtClean="0">
                <a:solidFill>
                  <a:schemeClr val="tx2"/>
                </a:solidFill>
              </a:rPr>
              <a:t>No </a:t>
            </a:r>
            <a:r>
              <a:rPr lang="it-IT" sz="2200" b="1" dirty="0" err="1" smtClean="0">
                <a:solidFill>
                  <a:schemeClr val="tx2"/>
                </a:solidFill>
              </a:rPr>
              <a:t>signficant</a:t>
            </a:r>
            <a:r>
              <a:rPr lang="it-IT" sz="2200" b="1" dirty="0" smtClean="0">
                <a:solidFill>
                  <a:schemeClr val="tx2"/>
                </a:solidFill>
              </a:rPr>
              <a:t> </a:t>
            </a:r>
            <a:r>
              <a:rPr lang="it-IT" sz="2200" b="1" dirty="0" err="1" smtClean="0">
                <a:solidFill>
                  <a:schemeClr val="tx2"/>
                </a:solidFill>
              </a:rPr>
              <a:t>modification</a:t>
            </a:r>
            <a:r>
              <a:rPr lang="it-IT" sz="2200" b="1" dirty="0" smtClean="0">
                <a:solidFill>
                  <a:schemeClr val="tx2"/>
                </a:solidFill>
              </a:rPr>
              <a:t> in the MOCVD  </a:t>
            </a:r>
            <a:r>
              <a:rPr lang="it-IT" sz="2200" b="1" dirty="0" err="1" smtClean="0">
                <a:solidFill>
                  <a:schemeClr val="tx2"/>
                </a:solidFill>
              </a:rPr>
              <a:t>epi</a:t>
            </a:r>
            <a:r>
              <a:rPr lang="it-IT" sz="2200" b="1" dirty="0" smtClean="0">
                <a:solidFill>
                  <a:schemeClr val="tx2"/>
                </a:solidFill>
              </a:rPr>
              <a:t>- </a:t>
            </a:r>
            <a:r>
              <a:rPr lang="it-IT" sz="2200" b="1" dirty="0" err="1" smtClean="0">
                <a:solidFill>
                  <a:schemeClr val="tx2"/>
                </a:solidFill>
              </a:rPr>
              <a:t>growth</a:t>
            </a:r>
            <a:endParaRPr lang="it-IT" sz="2200" b="1" i="0" kern="1200" dirty="0" smtClean="0">
              <a:solidFill>
                <a:schemeClr val="tx2"/>
              </a:solidFill>
            </a:endParaRPr>
          </a:p>
        </p:txBody>
      </p:sp>
      <p:sp>
        <p:nvSpPr>
          <p:cNvPr id="10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290877" y="6429198"/>
            <a:ext cx="6079671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942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process: Upgrade of the manufacturing process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219201" y="6429196"/>
            <a:ext cx="5402030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359229" y="1063179"/>
            <a:ext cx="816428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</a:t>
            </a:r>
            <a:r>
              <a:rPr lang="en-US" sz="2000" dirty="0" smtClean="0"/>
              <a:t>wo </a:t>
            </a:r>
            <a:r>
              <a:rPr lang="en-US" sz="2000" dirty="0"/>
              <a:t>different </a:t>
            </a:r>
            <a:r>
              <a:rPr lang="en-US" sz="2000" dirty="0" smtClean="0"/>
              <a:t>approaches were at first  considered for the  </a:t>
            </a:r>
            <a:r>
              <a:rPr lang="en-US" sz="2000" dirty="0"/>
              <a:t>manufacturing </a:t>
            </a:r>
            <a:r>
              <a:rPr lang="en-US" sz="2000" dirty="0" smtClean="0"/>
              <a:t>of the 80 </a:t>
            </a:r>
            <a:r>
              <a:rPr lang="en-US" sz="2000" b="1" dirty="0" smtClean="0">
                <a:latin typeface="Symbol" panose="05050102010706020507" pitchFamily="18" charset="2"/>
              </a:rPr>
              <a:t>m</a:t>
            </a:r>
            <a:r>
              <a:rPr lang="en-US" sz="2000" dirty="0" smtClean="0"/>
              <a:t>m </a:t>
            </a:r>
            <a:r>
              <a:rPr lang="en-US" sz="2000" dirty="0"/>
              <a:t>thick </a:t>
            </a:r>
            <a:r>
              <a:rPr lang="en-US" sz="2000" dirty="0" smtClean="0"/>
              <a:t>solar cells :</a:t>
            </a:r>
            <a:endParaRPr lang="it-IT" sz="2000" dirty="0"/>
          </a:p>
          <a:p>
            <a:r>
              <a:rPr lang="en-US" sz="2000" dirty="0"/>
              <a:t> </a:t>
            </a:r>
            <a:endParaRPr lang="it-IT" sz="2000" dirty="0"/>
          </a:p>
          <a:p>
            <a:pPr lvl="0"/>
            <a:r>
              <a:rPr lang="en-US" sz="2000" dirty="0" smtClean="0"/>
              <a:t> </a:t>
            </a:r>
          </a:p>
          <a:p>
            <a:pPr lvl="0"/>
            <a:endParaRPr lang="en-US" sz="2000" dirty="0"/>
          </a:p>
          <a:p>
            <a:pPr lvl="0"/>
            <a:endParaRPr lang="it-IT" sz="2000" dirty="0"/>
          </a:p>
          <a:p>
            <a:r>
              <a:rPr lang="it-IT" sz="2000" dirty="0" smtClean="0"/>
              <a:t> </a:t>
            </a:r>
            <a:endParaRPr lang="en-GB" sz="2000" dirty="0">
              <a:solidFill>
                <a:srgbClr val="005BA6"/>
              </a:solidFill>
            </a:endParaRPr>
          </a:p>
          <a:p>
            <a:endParaRPr lang="en-US" dirty="0">
              <a:solidFill>
                <a:srgbClr val="005BA6"/>
              </a:solidFill>
            </a:endParaRPr>
          </a:p>
          <a:p>
            <a:endParaRPr lang="en-GB" sz="2000" dirty="0">
              <a:solidFill>
                <a:srgbClr val="005BA6"/>
              </a:solidFill>
            </a:endParaRPr>
          </a:p>
          <a:p>
            <a:pPr algn="ctr"/>
            <a:endParaRPr lang="it-IT" sz="2400" dirty="0" smtClean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  <a:p>
            <a:pPr algn="ctr"/>
            <a:endParaRPr lang="it-IT" sz="2400" dirty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121227" y="1924953"/>
            <a:ext cx="6988628" cy="9233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dirty="0" smtClean="0"/>
              <a:t>APPROACH </a:t>
            </a:r>
            <a:r>
              <a:rPr lang="en-US" dirty="0"/>
              <a:t>A </a:t>
            </a:r>
            <a:r>
              <a:rPr lang="en-US" dirty="0" smtClean="0"/>
              <a:t>: involved </a:t>
            </a:r>
            <a:r>
              <a:rPr lang="en-US" dirty="0"/>
              <a:t>the use of standard germanium wafers (thickness 150 </a:t>
            </a:r>
            <a:r>
              <a:rPr lang="en-US" dirty="0" err="1"/>
              <a:t>μm</a:t>
            </a:r>
            <a:r>
              <a:rPr lang="en-US" dirty="0"/>
              <a:t>) during the MOCVD epi-growth and the consequent substrate thinning down to 80 </a:t>
            </a:r>
            <a:r>
              <a:rPr lang="en-US" dirty="0" err="1" smtClean="0"/>
              <a:t>μm</a:t>
            </a:r>
            <a:r>
              <a:rPr lang="en-US" dirty="0" smtClean="0"/>
              <a:t> </a:t>
            </a:r>
            <a:endParaRPr lang="it-IT" dirty="0"/>
          </a:p>
        </p:txBody>
      </p:sp>
      <p:sp>
        <p:nvSpPr>
          <p:cNvPr id="8" name="Freccia a destra 7"/>
          <p:cNvSpPr/>
          <p:nvPr/>
        </p:nvSpPr>
        <p:spPr>
          <a:xfrm>
            <a:off x="359229" y="2045282"/>
            <a:ext cx="620485" cy="682671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25000"/>
                  <a:lumOff val="75000"/>
                  <a:shade val="30000"/>
                  <a:satMod val="115000"/>
                </a:schemeClr>
              </a:gs>
              <a:gs pos="50000">
                <a:schemeClr val="tx1">
                  <a:lumMod val="25000"/>
                  <a:lumOff val="75000"/>
                  <a:shade val="67500"/>
                  <a:satMod val="115000"/>
                </a:schemeClr>
              </a:gs>
              <a:gs pos="100000">
                <a:schemeClr val="tx1">
                  <a:lumMod val="25000"/>
                  <a:lumOff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1121227" y="3240684"/>
            <a:ext cx="6988628" cy="9233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dirty="0"/>
              <a:t>APPROACH B implied the use of thin germanium wafers </a:t>
            </a:r>
            <a:r>
              <a:rPr lang="en-US" dirty="0" smtClean="0"/>
              <a:t>thickness </a:t>
            </a:r>
            <a:r>
              <a:rPr lang="en-US" dirty="0"/>
              <a:t>100 </a:t>
            </a:r>
            <a:r>
              <a:rPr lang="en-US" dirty="0" err="1"/>
              <a:t>μm</a:t>
            </a:r>
            <a:r>
              <a:rPr lang="en-US" dirty="0"/>
              <a:t>) during the MOCVD epi-growth and further substrate </a:t>
            </a:r>
            <a:r>
              <a:rPr lang="en-US" dirty="0" smtClean="0"/>
              <a:t>thinning </a:t>
            </a:r>
            <a:r>
              <a:rPr lang="en-US" dirty="0"/>
              <a:t>of additional 20 </a:t>
            </a:r>
            <a:r>
              <a:rPr lang="en-US" dirty="0" err="1"/>
              <a:t>μm</a:t>
            </a:r>
            <a:r>
              <a:rPr lang="en-US" dirty="0"/>
              <a:t> of germanium of the wafer rear side.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69471" y="4374629"/>
            <a:ext cx="7249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To select the best approach the following </a:t>
            </a:r>
            <a:r>
              <a:rPr lang="en-US" dirty="0" smtClean="0"/>
              <a:t>features </a:t>
            </a:r>
            <a:r>
              <a:rPr lang="en-US" dirty="0"/>
              <a:t>were considered:</a:t>
            </a:r>
          </a:p>
          <a:p>
            <a:endParaRPr lang="it-IT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Complexity of the manufacturing process steps</a:t>
            </a:r>
            <a:endParaRPr lang="it-IT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Mechanical yield</a:t>
            </a:r>
            <a:endParaRPr lang="it-IT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BOL and EOL electrical performance </a:t>
            </a:r>
            <a:endParaRPr lang="it-IT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it-IT" dirty="0"/>
              <a:t>Manufacturing </a:t>
            </a:r>
            <a:r>
              <a:rPr lang="it-IT" dirty="0" err="1"/>
              <a:t>cost</a:t>
            </a:r>
            <a:endParaRPr lang="it-IT" dirty="0"/>
          </a:p>
        </p:txBody>
      </p:sp>
      <p:sp>
        <p:nvSpPr>
          <p:cNvPr id="14" name="Freccia a destra 13"/>
          <p:cNvSpPr/>
          <p:nvPr/>
        </p:nvSpPr>
        <p:spPr>
          <a:xfrm>
            <a:off x="382813" y="3361012"/>
            <a:ext cx="620485" cy="682671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25000"/>
                  <a:lumOff val="75000"/>
                  <a:shade val="30000"/>
                  <a:satMod val="115000"/>
                </a:schemeClr>
              </a:gs>
              <a:gs pos="50000">
                <a:schemeClr val="tx1">
                  <a:lumMod val="25000"/>
                  <a:lumOff val="75000"/>
                  <a:shade val="67500"/>
                  <a:satMod val="115000"/>
                </a:schemeClr>
              </a:gs>
              <a:gs pos="100000">
                <a:schemeClr val="tx1">
                  <a:lumMod val="25000"/>
                  <a:lumOff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960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process: Upgrade of the manufacturing process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285723" y="6418310"/>
            <a:ext cx="5402030" cy="286684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16379" y="672749"/>
            <a:ext cx="77234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defRPr/>
            </a:pPr>
            <a:endParaRPr lang="en-GB" sz="2000" dirty="0" smtClean="0">
              <a:solidFill>
                <a:srgbClr val="005BA6"/>
              </a:solidFill>
            </a:endParaRPr>
          </a:p>
          <a:p>
            <a:r>
              <a:rPr lang="en-GB" sz="1600" b="1" dirty="0" smtClean="0"/>
              <a:t>CTJ30-80 solar cells were manufactured  with </a:t>
            </a:r>
            <a:r>
              <a:rPr lang="en-GB" sz="1600" b="1" dirty="0" err="1" smtClean="0"/>
              <a:t>approches</a:t>
            </a:r>
            <a:r>
              <a:rPr lang="en-GB" sz="1600" b="1" dirty="0" smtClean="0"/>
              <a:t> A and B to select the best procedure </a:t>
            </a:r>
            <a:endParaRPr lang="en-GB" sz="1600" b="1" dirty="0"/>
          </a:p>
          <a:p>
            <a:pPr>
              <a:buFont typeface="Wingdings" panose="05000000000000000000" pitchFamily="2" charset="2"/>
              <a:buChar char="Ø"/>
            </a:pPr>
            <a:endParaRPr lang="en-GB" sz="2000" dirty="0" smtClean="0">
              <a:solidFill>
                <a:srgbClr val="005BA6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000" dirty="0">
              <a:solidFill>
                <a:srgbClr val="005BA6"/>
              </a:solidFill>
            </a:endParaRPr>
          </a:p>
          <a:p>
            <a:pPr algn="ctr"/>
            <a:endParaRPr lang="it-IT" sz="2400" dirty="0" smtClean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  <a:p>
            <a:pPr algn="ctr"/>
            <a:endParaRPr lang="it-IT" sz="2400" dirty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415143" y="4545096"/>
            <a:ext cx="5725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.</a:t>
            </a:r>
            <a:endParaRPr lang="it-IT" dirty="0"/>
          </a:p>
        </p:txBody>
      </p:sp>
      <p:graphicFrame>
        <p:nvGraphicFramePr>
          <p:cNvPr id="8" name="Diagramma 7"/>
          <p:cNvGraphicFramePr/>
          <p:nvPr>
            <p:extLst>
              <p:ext uri="{D42A27DB-BD31-4B8C-83A1-F6EECF244321}">
                <p14:modId xmlns:p14="http://schemas.microsoft.com/office/powerpoint/2010/main" val="2252665475"/>
              </p:ext>
            </p:extLst>
          </p:nvPr>
        </p:nvGraphicFramePr>
        <p:xfrm>
          <a:off x="-805544" y="1883227"/>
          <a:ext cx="5704115" cy="3719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ma 11"/>
          <p:cNvGraphicFramePr/>
          <p:nvPr>
            <p:extLst>
              <p:ext uri="{D42A27DB-BD31-4B8C-83A1-F6EECF244321}">
                <p14:modId xmlns:p14="http://schemas.microsoft.com/office/powerpoint/2010/main" val="1616782718"/>
              </p:ext>
            </p:extLst>
          </p:nvPr>
        </p:nvGraphicFramePr>
        <p:xfrm>
          <a:off x="3603171" y="1904999"/>
          <a:ext cx="5704115" cy="3719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979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8" name="Titolo 2"/>
          <p:cNvSpPr>
            <a:spLocks noGrp="1"/>
          </p:cNvSpPr>
          <p:nvPr>
            <p:ph type="title"/>
          </p:nvPr>
        </p:nvSpPr>
        <p:spPr>
          <a:xfrm>
            <a:off x="404704" y="143635"/>
            <a:ext cx="8020800" cy="693077"/>
          </a:xfrm>
        </p:spPr>
        <p:txBody>
          <a:bodyPr/>
          <a:lstStyle/>
          <a:p>
            <a:pPr algn="just"/>
            <a:r>
              <a:rPr lang="en-US" dirty="0" smtClean="0"/>
              <a:t>Thinning </a:t>
            </a:r>
            <a:r>
              <a:rPr lang="en-US" dirty="0"/>
              <a:t>by wet etch </a:t>
            </a:r>
            <a:r>
              <a:rPr lang="en-US" dirty="0" smtClean="0"/>
              <a:t>technology is </a:t>
            </a:r>
            <a:r>
              <a:rPr lang="en-US" dirty="0"/>
              <a:t>satisfactory in terms of </a:t>
            </a:r>
            <a:r>
              <a:rPr lang="en-US" dirty="0" smtClean="0"/>
              <a:t>replicability</a:t>
            </a:r>
            <a:endParaRPr lang="it-IT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845" y="3039107"/>
            <a:ext cx="4027411" cy="30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44" y="3039107"/>
            <a:ext cx="4027412" cy="30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68535"/>
              </p:ext>
            </p:extLst>
          </p:nvPr>
        </p:nvGraphicFramePr>
        <p:xfrm>
          <a:off x="335700" y="1562277"/>
          <a:ext cx="7818651" cy="977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5102"/>
                <a:gridCol w="1283081"/>
                <a:gridCol w="1025996"/>
                <a:gridCol w="1455482"/>
                <a:gridCol w="1598990"/>
              </a:tblGrid>
              <a:tr h="4886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CTJ30-thin solar </a:t>
                      </a:r>
                      <a:r>
                        <a:rPr lang="it-IT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cell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(bare) </a:t>
                      </a:r>
                    </a:p>
                  </a:txBody>
                  <a:tcPr marL="19050" marR="190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Thickness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μ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m)</a:t>
                      </a:r>
                      <a:endParaRPr lang="it-IT" sz="1200" b="1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Weight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(g)</a:t>
                      </a:r>
                      <a:endParaRPr lang="it-IT" sz="1200" b="1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Power-to-mass ratio (W/g)</a:t>
                      </a:r>
                      <a:endParaRPr lang="it-IT" sz="1200" b="1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thickness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uniformity</a:t>
                      </a:r>
                      <a:r>
                        <a:rPr lang="it-IT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(%)</a:t>
                      </a:r>
                      <a:endParaRPr lang="it-IT" sz="1200" b="1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8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 CTJ30-80, area 26.5cm</a:t>
                      </a:r>
                      <a:r>
                        <a:rPr lang="it-IT" sz="1200" kern="1200" baseline="3000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200" kern="1200" baseline="3000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rgbClr val="C4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83</a:t>
                      </a:r>
                      <a:endParaRPr lang="it-IT" sz="1200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rgbClr val="C4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1.31</a:t>
                      </a:r>
                      <a:endParaRPr lang="it-IT" sz="1200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rgbClr val="C4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0.79</a:t>
                      </a:r>
                      <a:endParaRPr lang="it-IT" sz="1200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rgbClr val="C4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Frutiger LT Com 55 Roman" panose="020B0503030504020204" pitchFamily="34" charset="0"/>
                          <a:ea typeface="+mn-ea"/>
                          <a:cs typeface="Arial" panose="020B0604020202020204" pitchFamily="34" charset="0"/>
                        </a:rPr>
                        <a:t>&gt; 96%</a:t>
                      </a:r>
                      <a:endParaRPr lang="it-IT" sz="1200" b="0" kern="1200" baseline="0" dirty="0">
                        <a:solidFill>
                          <a:schemeClr val="tx1"/>
                        </a:solidFill>
                        <a:effectLst/>
                        <a:latin typeface="Frutiger LT Com 55 Roman" panose="020B05030305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solidFill>
                      <a:srgbClr val="C4D9E2"/>
                    </a:solidFill>
                  </a:tcPr>
                </a:tc>
              </a:tr>
            </a:tbl>
          </a:graphicData>
        </a:graphic>
      </p:graphicFrame>
      <p:sp>
        <p:nvSpPr>
          <p:cNvPr id="12" name="Rettangolo 11"/>
          <p:cNvSpPr/>
          <p:nvPr/>
        </p:nvSpPr>
        <p:spPr>
          <a:xfrm>
            <a:off x="1187078" y="6002009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 smtClean="0">
                <a:cs typeface="Arial" panose="020B0604020202020204" pitchFamily="34" charset="0"/>
              </a:rPr>
              <a:t>CTJ30-Thin (</a:t>
            </a:r>
            <a:r>
              <a:rPr lang="it-IT" sz="1600" dirty="0">
                <a:cs typeface="Arial" panose="020B0604020202020204" pitchFamily="34" charset="0"/>
              </a:rPr>
              <a:t>80 </a:t>
            </a:r>
            <a:r>
              <a:rPr lang="en-US" sz="1600" dirty="0" err="1">
                <a:cs typeface="Arial" panose="020B0604020202020204" pitchFamily="34" charset="0"/>
              </a:rPr>
              <a:t>μm</a:t>
            </a:r>
            <a:r>
              <a:rPr lang="en-US" sz="1600" dirty="0">
                <a:cs typeface="Arial" panose="020B0604020202020204" pitchFamily="34" charset="0"/>
              </a:rPr>
              <a:t>)</a:t>
            </a:r>
            <a:endParaRPr lang="it-IT" sz="1600" dirty="0"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793785" y="6026782"/>
            <a:ext cx="1677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 smtClean="0">
                <a:cs typeface="Arial" panose="020B0604020202020204" pitchFamily="34" charset="0"/>
              </a:rPr>
              <a:t>Standard CTJ30</a:t>
            </a:r>
            <a:endParaRPr lang="it-IT" sz="1600" dirty="0">
              <a:cs typeface="Arial" panose="020B0604020202020204" pitchFamily="34" charset="0"/>
            </a:endParaRPr>
          </a:p>
        </p:txBody>
      </p:sp>
      <p:cxnSp>
        <p:nvCxnSpPr>
          <p:cNvPr id="14" name="Connettore 2 13"/>
          <p:cNvCxnSpPr/>
          <p:nvPr/>
        </p:nvCxnSpPr>
        <p:spPr>
          <a:xfrm flipH="1">
            <a:off x="2351221" y="3623624"/>
            <a:ext cx="582329" cy="707750"/>
          </a:xfrm>
          <a:prstGeom prst="straightConnector1">
            <a:avLst/>
          </a:prstGeom>
          <a:ln w="28575">
            <a:solidFill>
              <a:srgbClr val="1DDE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arrotondato 14"/>
          <p:cNvSpPr/>
          <p:nvPr/>
        </p:nvSpPr>
        <p:spPr>
          <a:xfrm>
            <a:off x="2351221" y="3296365"/>
            <a:ext cx="1164658" cy="336884"/>
          </a:xfrm>
          <a:prstGeom prst="roundRect">
            <a:avLst/>
          </a:prstGeom>
          <a:solidFill>
            <a:schemeClr val="bg1"/>
          </a:solidFill>
          <a:ln>
            <a:solidFill>
              <a:srgbClr val="1DD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005BA6"/>
                </a:solidFill>
                <a:cs typeface="Arial" panose="020B0604020202020204" pitchFamily="34" charset="0"/>
              </a:rPr>
              <a:t>71.6 </a:t>
            </a:r>
            <a:r>
              <a:rPr lang="el-GR" dirty="0">
                <a:solidFill>
                  <a:srgbClr val="005BA6"/>
                </a:solidFill>
                <a:cs typeface="Arial" panose="020B0604020202020204" pitchFamily="34" charset="0"/>
              </a:rPr>
              <a:t>μ</a:t>
            </a:r>
            <a:r>
              <a:rPr lang="it-IT" dirty="0">
                <a:solidFill>
                  <a:srgbClr val="005BA6"/>
                </a:solidFill>
                <a:cs typeface="Arial" panose="020B0604020202020204" pitchFamily="34" charset="0"/>
              </a:rPr>
              <a:t>m</a:t>
            </a:r>
            <a:endParaRPr lang="it-IT" dirty="0">
              <a:cs typeface="Arial" panose="020B0604020202020204" pitchFamily="34" charset="0"/>
            </a:endParaRPr>
          </a:p>
        </p:txBody>
      </p:sp>
      <p:cxnSp>
        <p:nvCxnSpPr>
          <p:cNvPr id="16" name="Connettore 2 15"/>
          <p:cNvCxnSpPr>
            <a:stCxn id="17" idx="2"/>
          </p:cNvCxnSpPr>
          <p:nvPr/>
        </p:nvCxnSpPr>
        <p:spPr>
          <a:xfrm flipH="1">
            <a:off x="6131293" y="3474432"/>
            <a:ext cx="813736" cy="953194"/>
          </a:xfrm>
          <a:prstGeom prst="straightConnector1">
            <a:avLst/>
          </a:prstGeom>
          <a:ln w="28575">
            <a:solidFill>
              <a:srgbClr val="1DDE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arrotondato 16"/>
          <p:cNvSpPr/>
          <p:nvPr/>
        </p:nvSpPr>
        <p:spPr>
          <a:xfrm>
            <a:off x="6347461" y="3137548"/>
            <a:ext cx="1195136" cy="336884"/>
          </a:xfrm>
          <a:prstGeom prst="roundRect">
            <a:avLst/>
          </a:prstGeom>
          <a:solidFill>
            <a:schemeClr val="bg1"/>
          </a:solidFill>
          <a:ln>
            <a:solidFill>
              <a:srgbClr val="1DD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005BA6"/>
                </a:solidFill>
                <a:cs typeface="Arial" panose="020B0604020202020204" pitchFamily="34" charset="0"/>
              </a:rPr>
              <a:t>149.0 </a:t>
            </a:r>
            <a:r>
              <a:rPr lang="el-GR" dirty="0">
                <a:solidFill>
                  <a:srgbClr val="005BA6"/>
                </a:solidFill>
                <a:cs typeface="Arial" panose="020B0604020202020204" pitchFamily="34" charset="0"/>
              </a:rPr>
              <a:t>μ</a:t>
            </a:r>
            <a:r>
              <a:rPr lang="it-IT" dirty="0" smtClean="0">
                <a:solidFill>
                  <a:srgbClr val="005BA6"/>
                </a:solidFill>
                <a:cs typeface="Arial" panose="020B0604020202020204" pitchFamily="34" charset="0"/>
              </a:rPr>
              <a:t>m</a:t>
            </a:r>
            <a:endParaRPr lang="it-IT" dirty="0"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00444" y="1127040"/>
            <a:ext cx="8097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Wafer thinning has been properly </a:t>
            </a:r>
            <a:r>
              <a:rPr lang="en-US" sz="1400" dirty="0" err="1"/>
              <a:t>optimised</a:t>
            </a:r>
            <a:r>
              <a:rPr lang="en-US" sz="1400" dirty="0"/>
              <a:t> to get the desired thickness, uniformity and process yield</a:t>
            </a:r>
            <a:endParaRPr lang="it-IT" sz="1400" dirty="0"/>
          </a:p>
        </p:txBody>
      </p:sp>
      <p:sp>
        <p:nvSpPr>
          <p:cNvPr id="18" name="Segnaposto testo 5"/>
          <p:cNvSpPr>
            <a:spLocks noGrp="1"/>
          </p:cNvSpPr>
          <p:nvPr>
            <p:ph type="body" sz="quarter" idx="23"/>
          </p:nvPr>
        </p:nvSpPr>
        <p:spPr>
          <a:xfrm rot="10800000" flipV="1">
            <a:off x="1288020" y="6389183"/>
            <a:ext cx="6079671" cy="272747"/>
          </a:xfrm>
        </p:spPr>
        <p:txBody>
          <a:bodyPr/>
          <a:lstStyle/>
          <a:p>
            <a:r>
              <a:rPr lang="pt-BR" i="1" dirty="0"/>
              <a:t>Industrialisation and qualification of 80 micron CTJ30 solar cell (CTJ30-80) </a:t>
            </a:r>
            <a:br>
              <a:rPr lang="pt-BR" i="1" dirty="0"/>
            </a:br>
            <a:r>
              <a:rPr lang="es-ES" sz="900" dirty="0"/>
              <a:t>ESA Contract No. 4000114125/15/NL/CBi/fk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37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process: Upgrade of the manufacturing process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1308357" y="6534399"/>
            <a:ext cx="5402030" cy="286684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16379" y="1113016"/>
            <a:ext cx="772341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/>
          </a:p>
          <a:p>
            <a:endParaRPr lang="en-GB" sz="2000" dirty="0" smtClean="0">
              <a:solidFill>
                <a:srgbClr val="005BA6"/>
              </a:solidFill>
            </a:endParaRPr>
          </a:p>
          <a:p>
            <a:endParaRPr lang="en-GB" sz="2000" dirty="0" smtClean="0">
              <a:solidFill>
                <a:srgbClr val="005BA6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000" dirty="0">
              <a:solidFill>
                <a:srgbClr val="005BA6"/>
              </a:solidFill>
            </a:endParaRPr>
          </a:p>
          <a:p>
            <a:pPr algn="ctr"/>
            <a:endParaRPr lang="it-IT" sz="2400" dirty="0">
              <a:solidFill>
                <a:schemeClr val="accent2">
                  <a:lumMod val="40000"/>
                  <a:lumOff val="60000"/>
                </a:schemeClr>
              </a:solidFill>
              <a:latin typeface="Frutiger LT Com 55 Roman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415143" y="4545096"/>
            <a:ext cx="5725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.</a:t>
            </a:r>
            <a:endParaRPr lang="it-IT" dirty="0"/>
          </a:p>
        </p:txBody>
      </p:sp>
      <p:graphicFrame>
        <p:nvGraphicFramePr>
          <p:cNvPr id="18" name="Diagramma 17"/>
          <p:cNvGraphicFramePr/>
          <p:nvPr>
            <p:extLst>
              <p:ext uri="{D42A27DB-BD31-4B8C-83A1-F6EECF244321}">
                <p14:modId xmlns:p14="http://schemas.microsoft.com/office/powerpoint/2010/main" val="3006409111"/>
              </p:ext>
            </p:extLst>
          </p:nvPr>
        </p:nvGraphicFramePr>
        <p:xfrm>
          <a:off x="195941" y="402772"/>
          <a:ext cx="8392887" cy="5508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e 7"/>
          <p:cNvSpPr/>
          <p:nvPr/>
        </p:nvSpPr>
        <p:spPr>
          <a:xfrm>
            <a:off x="416379" y="1323912"/>
            <a:ext cx="2773135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2561871" y="2540517"/>
            <a:ext cx="2753431" cy="2004579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5130801" y="940330"/>
            <a:ext cx="3250543" cy="2111829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Elaborazione alternativa 13"/>
          <p:cNvSpPr/>
          <p:nvPr/>
        </p:nvSpPr>
        <p:spPr>
          <a:xfrm>
            <a:off x="3938587" y="5419875"/>
            <a:ext cx="4442757" cy="899887"/>
          </a:xfrm>
          <a:prstGeom prst="flowChartAlternateProcess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2700000" scaled="1"/>
            <a:tileRect/>
          </a:gradFill>
          <a:ln>
            <a:solidFill>
              <a:srgbClr val="0059A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Segnaposto testo 5"/>
          <p:cNvSpPr txBox="1">
            <a:spLocks/>
          </p:cNvSpPr>
          <p:nvPr/>
        </p:nvSpPr>
        <p:spPr>
          <a:xfrm>
            <a:off x="1238250" y="6472740"/>
            <a:ext cx="6079671" cy="2866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it-IT" sz="105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11430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it-IT" sz="1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i="1" dirty="0" smtClean="0"/>
              <a:t>Industrialisation and qualification of 80 micron CTJ30 solar cell (CTJ30-80) </a:t>
            </a:r>
            <a:br>
              <a:rPr lang="pt-BR" i="1" dirty="0" smtClean="0"/>
            </a:br>
            <a:r>
              <a:rPr lang="pt-BR" sz="900" dirty="0" smtClean="0"/>
              <a:t>ESA Contract No. 4000114125/15/NL/CBi/fk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01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129" y="3696629"/>
            <a:ext cx="3825016" cy="218399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  <a:extLst/>
        </p:spPr>
      </p:pic>
      <p:sp>
        <p:nvSpPr>
          <p:cNvPr id="18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Industrialization process: Upgrade of the manufacturing process</a:t>
            </a:r>
          </a:p>
        </p:txBody>
      </p:sp>
      <p:pic>
        <p:nvPicPr>
          <p:cNvPr id="11" name="Picture 2" descr="T:\TCE\TCE\SOL\FOTO\foto solar\IMG_8368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" t="9043" r="9097" b="11649"/>
          <a:stretch/>
        </p:blipFill>
        <p:spPr bwMode="auto">
          <a:xfrm>
            <a:off x="703573" y="3289577"/>
            <a:ext cx="2185875" cy="202243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9652" y="5312010"/>
            <a:ext cx="3248566" cy="27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anchor="ctr" anchorCtr="0" compatLnSpc="1">
            <a:prstTxWarp prst="textNoShape">
              <a:avLst/>
            </a:prstTxWarp>
          </a:bodyPr>
          <a:lstStyle/>
          <a:p>
            <a:pPr algn="ctr" defTabSz="864108" fontAlgn="base">
              <a:spcBef>
                <a:spcPct val="0"/>
              </a:spcBef>
              <a:spcAft>
                <a:spcPct val="0"/>
              </a:spcAft>
            </a:pPr>
            <a:r>
              <a:rPr lang="it-IT" sz="800" kern="1400" cap="small" spc="-14" dirty="0" err="1">
                <a:solidFill>
                  <a:srgbClr val="004A8F"/>
                </a:solidFill>
                <a:latin typeface="Frutiger LT Com 55 Roman"/>
              </a:rPr>
              <a:t>Glued</a:t>
            </a:r>
            <a:r>
              <a:rPr lang="it-IT" sz="800" kern="1400" cap="small" spc="-14" dirty="0">
                <a:solidFill>
                  <a:srgbClr val="004A8F"/>
                </a:solidFill>
                <a:latin typeface="Frutiger LT Com 55 Roman"/>
              </a:rPr>
              <a:t> by </a:t>
            </a:r>
            <a:r>
              <a:rPr lang="it-IT" sz="800" kern="1400" cap="small" spc="-14" dirty="0" err="1">
                <a:solidFill>
                  <a:srgbClr val="004A8F"/>
                </a:solidFill>
                <a:latin typeface="Frutiger LT Com 55 Roman"/>
              </a:rPr>
              <a:t>wacker</a:t>
            </a:r>
            <a:r>
              <a:rPr lang="it-IT" sz="800" kern="1400" cap="small" spc="-14" dirty="0">
                <a:solidFill>
                  <a:srgbClr val="004A8F"/>
                </a:solidFill>
                <a:latin typeface="Frutiger LT Com 55 Roman"/>
              </a:rPr>
              <a:t> RTV 691 silicone, </a:t>
            </a:r>
            <a:r>
              <a:rPr lang="it-IT" sz="800" kern="1400" cap="small" spc="-14" dirty="0" smtClean="0">
                <a:solidFill>
                  <a:srgbClr val="004A8F"/>
                </a:solidFill>
                <a:latin typeface="Frutiger LT Com 55 Roman"/>
              </a:rPr>
              <a:t> no </a:t>
            </a:r>
            <a:r>
              <a:rPr lang="it-IT" sz="800" kern="1400" cap="small" spc="-14" dirty="0">
                <a:solidFill>
                  <a:srgbClr val="004A8F"/>
                </a:solidFill>
                <a:latin typeface="Frutiger LT Com 55 Roman"/>
              </a:rPr>
              <a:t>coverglass</a:t>
            </a:r>
            <a:r>
              <a:rPr lang="en-US" sz="800" kern="1400" cap="small" spc="-14" dirty="0">
                <a:solidFill>
                  <a:srgbClr val="004A8F"/>
                </a:solidFill>
                <a:latin typeface="Frutiger LT Com 55 Roman"/>
              </a:rPr>
              <a:t> </a:t>
            </a:r>
            <a:endParaRPr lang="en-US" sz="800" dirty="0">
              <a:solidFill>
                <a:srgbClr val="000000"/>
              </a:solidFill>
              <a:latin typeface="Frutiger LT Com 55 Roman" pitchFamily="34" charset="0"/>
              <a:cs typeface="Arial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77634" y="3268085"/>
            <a:ext cx="837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0" eaLnBrk="1" latinLnBrk="0" hangingPunct="1">
              <a:lnSpc>
                <a:spcPts val="1200"/>
              </a:lnSpc>
              <a:buClr>
                <a:srgbClr val="00B0F0"/>
              </a:buClr>
              <a:buFont typeface="Arial" pitchFamily="34" charset="0"/>
              <a:buNone/>
            </a:pPr>
            <a:r>
              <a:rPr lang="it-IT" sz="800" b="1" i="0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30 mm </a:t>
            </a:r>
            <a:r>
              <a:rPr lang="it-IT" sz="900" b="1" i="0" kern="1200" dirty="0" err="1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radius</a:t>
            </a:r>
            <a:endParaRPr lang="en-US" sz="900" b="1" i="0" kern="1200" dirty="0" smtClea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311621" y="3383630"/>
            <a:ext cx="28360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I-V @AM0, 1367 W/m</a:t>
            </a:r>
            <a:r>
              <a:rPr lang="it-IT" sz="1200" b="1" baseline="30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it-IT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T=25°C (BOL)</a:t>
            </a:r>
            <a:endParaRPr lang="it-IT" sz="1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ttore 2 36"/>
          <p:cNvCxnSpPr/>
          <p:nvPr/>
        </p:nvCxnSpPr>
        <p:spPr>
          <a:xfrm flipH="1">
            <a:off x="1096841" y="3693443"/>
            <a:ext cx="132732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/>
          <p:nvPr/>
        </p:nvSpPr>
        <p:spPr>
          <a:xfrm>
            <a:off x="1782273" y="3660629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556926" y="818825"/>
            <a:ext cx="7923045" cy="46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>
                <a:solidFill>
                  <a:schemeClr val="bg2">
                    <a:lumMod val="75000"/>
                  </a:schemeClr>
                </a:solidFill>
              </a:rPr>
              <a:t>Manufacturing 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of 430  CTJ30-80 thin solar  cells with size 26.5 cm</a:t>
            </a:r>
            <a:r>
              <a:rPr lang="en-GB" baseline="30000" dirty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 to be used for the qualification campaign and for </a:t>
            </a:r>
            <a:r>
              <a:rPr lang="en-GB" dirty="0" smtClean="0">
                <a:solidFill>
                  <a:schemeClr val="bg2">
                    <a:lumMod val="75000"/>
                  </a:schemeClr>
                </a:solidFill>
              </a:rPr>
              <a:t>the  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SCA prototype </a:t>
            </a:r>
            <a:r>
              <a:rPr lang="en-GB" dirty="0" smtClean="0">
                <a:solidFill>
                  <a:schemeClr val="bg2">
                    <a:lumMod val="75000"/>
                  </a:schemeClr>
                </a:solidFill>
              </a:rPr>
              <a:t>fabrication</a:t>
            </a:r>
          </a:p>
          <a:p>
            <a:endParaRPr lang="en-GB" sz="1600" dirty="0">
              <a:solidFill>
                <a:srgbClr val="005BA6"/>
              </a:solidFill>
            </a:endParaRPr>
          </a:p>
          <a:p>
            <a:endParaRPr lang="en-GB" sz="1600" dirty="0" smtClean="0">
              <a:solidFill>
                <a:srgbClr val="005BA6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1600" dirty="0">
              <a:solidFill>
                <a:srgbClr val="005BA6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1600" dirty="0">
              <a:solidFill>
                <a:srgbClr val="005BA6"/>
              </a:solidFill>
            </a:endParaRPr>
          </a:p>
          <a:p>
            <a:r>
              <a:rPr lang="en-GB" sz="1600" dirty="0">
                <a:solidFill>
                  <a:srgbClr val="005BA6"/>
                </a:solidFill>
              </a:rPr>
              <a:t>    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524549"/>
              </p:ext>
            </p:extLst>
          </p:nvPr>
        </p:nvGraphicFramePr>
        <p:xfrm>
          <a:off x="931333" y="1913467"/>
          <a:ext cx="6307668" cy="1153086"/>
        </p:xfrm>
        <a:graphic>
          <a:graphicData uri="http://schemas.openxmlformats.org/drawingml/2006/table">
            <a:tbl>
              <a:tblPr/>
              <a:tblGrid>
                <a:gridCol w="1177044"/>
                <a:gridCol w="865301"/>
                <a:gridCol w="909003"/>
                <a:gridCol w="757504"/>
                <a:gridCol w="559386"/>
                <a:gridCol w="955619"/>
                <a:gridCol w="1083811"/>
              </a:tblGrid>
              <a:tr h="384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@AM0, 1367 W/m</a:t>
                      </a:r>
                      <a:r>
                        <a:rPr lang="it-IT" sz="1200" b="1" i="0" u="none" strike="noStrike" baseline="30000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 T=25°C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Area (cm</a:t>
                      </a:r>
                      <a:r>
                        <a:rPr lang="it-IT" sz="1200" b="1" i="0" u="none" strike="noStrike" baseline="30000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Isc  (mA)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Voc (V)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P</a:t>
                      </a:r>
                      <a:r>
                        <a:rPr lang="it-IT" sz="1200" b="1" i="0" u="none" strike="noStrike" baseline="-2500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max</a:t>
                      </a:r>
                      <a:r>
                        <a:rPr lang="it-IT" sz="1200" b="1" i="0" u="none" strike="noStrike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[W]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Eff</a:t>
                      </a:r>
                      <a:r>
                        <a:rPr lang="it-IT" sz="1200" b="1" i="0" u="none" strike="noStrike" dirty="0">
                          <a:solidFill>
                            <a:srgbClr val="366092"/>
                          </a:solidFill>
                          <a:effectLst/>
                          <a:latin typeface="Frutiger LT Com 55 Roman"/>
                        </a:rPr>
                        <a:t>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84362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Typical Avg (BOL, bare)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463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0.85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28.6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362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EOL (1MeV, 5e14 e/cm</a:t>
                      </a:r>
                      <a:r>
                        <a:rPr lang="it-IT" sz="1200" b="0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445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0.84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0.94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1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testo 35"/>
          <p:cNvSpPr>
            <a:spLocks noGrp="1"/>
          </p:cNvSpPr>
          <p:nvPr>
            <p:ph type="body" sz="quarter" idx="12"/>
          </p:nvPr>
        </p:nvSpPr>
        <p:spPr>
          <a:xfrm>
            <a:off x="606991" y="1239251"/>
            <a:ext cx="7200900" cy="423292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4" name="Rettangolo 23"/>
          <p:cNvSpPr/>
          <p:nvPr/>
        </p:nvSpPr>
        <p:spPr>
          <a:xfrm>
            <a:off x="606991" y="1946252"/>
            <a:ext cx="71654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</a:rPr>
              <a:t>CESI space products &amp; </a:t>
            </a:r>
            <a:r>
              <a:rPr lang="en-GB" b="1" dirty="0" smtClean="0">
                <a:solidFill>
                  <a:schemeClr val="bg1">
                    <a:lumMod val="65000"/>
                  </a:schemeClr>
                </a:solidFill>
              </a:rPr>
              <a:t>thin solar cells benefits 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Project   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Breakdown Structure and activities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performed</a:t>
            </a:r>
          </a:p>
          <a:p>
            <a:pPr lvl="1">
              <a:lnSpc>
                <a:spcPct val="200000"/>
              </a:lnSpc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2.1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Manufacturing process Industrialization 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200000"/>
              </a:lnSpc>
            </a:pPr>
            <a:r>
              <a:rPr lang="en-US" sz="1600" b="1" u="sng" dirty="0">
                <a:solidFill>
                  <a:srgbClr val="005BA6"/>
                </a:solidFill>
              </a:rPr>
              <a:t>2.2 Qualification at bare level</a:t>
            </a: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2.3 Results at SCA and bent configuration (first trials of sub M)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endParaRPr lang="en-GB" b="1" dirty="0">
              <a:solidFill>
                <a:srgbClr val="005B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4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pPr algn="ctr"/>
            <a:r>
              <a:rPr lang="it-IT" dirty="0" err="1" smtClean="0"/>
              <a:t>Qualification</a:t>
            </a:r>
            <a:r>
              <a:rPr lang="it-IT" dirty="0" smtClean="0"/>
              <a:t> Test </a:t>
            </a:r>
            <a:r>
              <a:rPr lang="it-IT" dirty="0" err="1" smtClean="0"/>
              <a:t>campaign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(start : end </a:t>
            </a:r>
            <a:r>
              <a:rPr lang="it-IT" dirty="0" err="1" smtClean="0"/>
              <a:t>June</a:t>
            </a:r>
            <a:r>
              <a:rPr lang="it-IT" dirty="0" smtClean="0"/>
              <a:t> 2016 - </a:t>
            </a:r>
            <a:r>
              <a:rPr lang="it-IT" dirty="0" err="1" smtClean="0"/>
              <a:t>completed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2017)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16</a:t>
            </a:fld>
            <a:endParaRPr lang="it-IT"/>
          </a:p>
        </p:txBody>
      </p:sp>
      <p:graphicFrame>
        <p:nvGraphicFramePr>
          <p:cNvPr id="242" name="Tabella 2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87630"/>
              </p:ext>
            </p:extLst>
          </p:nvPr>
        </p:nvGraphicFramePr>
        <p:xfrm>
          <a:off x="729344" y="1086884"/>
          <a:ext cx="7347855" cy="5085322"/>
        </p:xfrm>
        <a:graphic>
          <a:graphicData uri="http://schemas.openxmlformats.org/drawingml/2006/table">
            <a:tbl>
              <a:tblPr firstRow="1" firstCol="1" bandRow="1"/>
              <a:tblGrid>
                <a:gridCol w="1803130"/>
                <a:gridCol w="789716"/>
                <a:gridCol w="907536"/>
                <a:gridCol w="677467"/>
                <a:gridCol w="677467"/>
                <a:gridCol w="907536"/>
                <a:gridCol w="907536"/>
                <a:gridCol w="677467"/>
              </a:tblGrid>
              <a:tr h="221101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Test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Symbol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Chapter ref.</a:t>
                      </a:r>
                      <a:endParaRPr lang="it-IT" sz="1000" b="1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Bare cells (</a:t>
                      </a: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115 +20)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4220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A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20 +3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20+3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C1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25+5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O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20+3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30+6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Interconnect Welding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IW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Visual Inspection (*)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VI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6.1.2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1,7,9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1,11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1,6,13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1,5,8,11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1,6,11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Dimensions and Weight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DW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6.1.3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Electrical Performance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EP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6.1.4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4,6,10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3,8,11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3,6,9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3,8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Temperature Coefficients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TC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6.1.5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7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9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9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Spectral Response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SR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6.1.6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4,12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4,10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Optical Properties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OP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6.1.7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8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14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Humidity &amp; Temperature 1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HT1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6.1.8.1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4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Humidity &amp; Temperature 2 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HT2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6.1.8.2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8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Coating Adherence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CA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6.1.9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10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Contact Uniformity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CU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6.1.10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4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Surface Finish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SF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6.1.10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5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Pull Test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PT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6.1.11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10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Electron Irradiation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EI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6.1.12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5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Proton Irradiation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PI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6.1.13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5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Photon Irradiation 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PH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6.1.14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5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7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7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Solar cell reverse bias test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RB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6.1.15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9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10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Thermal cycling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CY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6.1.16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7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Flatness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FT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6.1.17</a:t>
                      </a: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 </a:t>
                      </a:r>
                      <a:endParaRPr lang="it-IT" sz="1000" b="1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01">
                <a:tc grid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(*)also including electroluminescence characterization at 1.5 </a:t>
                      </a:r>
                      <a:r>
                        <a:rPr lang="en-GB" sz="1000" dirty="0" smtClean="0">
                          <a:effectLst/>
                          <a:latin typeface="Frutiger LT Com 55 Roman"/>
                          <a:ea typeface="Times New Roman"/>
                          <a:cs typeface="Times New Roman"/>
                        </a:rPr>
                        <a:t>magnification</a:t>
                      </a:r>
                      <a:endParaRPr lang="it-IT" sz="1000" dirty="0">
                        <a:effectLst/>
                        <a:latin typeface="Frutiger LT Com 55 Roman"/>
                        <a:ea typeface="Times New Roman"/>
                        <a:cs typeface="Times New Roman"/>
                      </a:endParaRPr>
                    </a:p>
                  </a:txBody>
                  <a:tcPr marL="58358" marR="583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1371600" y="639030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864108" fontAlgn="base">
              <a:spcBef>
                <a:spcPct val="0"/>
              </a:spcBef>
              <a:spcAft>
                <a:spcPct val="0"/>
              </a:spcAft>
            </a:pPr>
            <a:r>
              <a:rPr lang="pt-BR" sz="1000" i="1" dirty="0">
                <a:solidFill>
                  <a:srgbClr val="1B2228"/>
                </a:solidFill>
              </a:rPr>
              <a:t>Industrialisation and qualification of 80 micron CTJ30 solar cell (CTJ30-80) </a:t>
            </a:r>
            <a:br>
              <a:rPr lang="pt-BR" sz="1000" i="1" dirty="0">
                <a:solidFill>
                  <a:srgbClr val="1B2228"/>
                </a:solidFill>
              </a:rPr>
            </a:br>
            <a:r>
              <a:rPr lang="es-ES" sz="800" dirty="0">
                <a:solidFill>
                  <a:srgbClr val="1B2228"/>
                </a:solidFill>
              </a:rPr>
              <a:t>ESA Contract No. 4000114125/15/NL/CBi/fk</a:t>
            </a:r>
            <a:endParaRPr lang="it-IT" sz="1000" kern="1400" cap="small" spc="-14" dirty="0">
              <a:solidFill>
                <a:srgbClr val="004A8F"/>
              </a:solidFill>
              <a:latin typeface="Frutiger LT Com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23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19470" y="1008563"/>
            <a:ext cx="5103071" cy="46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anchor="t" anchorCtr="0" compatLnSpc="1">
            <a:prstTxWarp prst="textNoShape">
              <a:avLst/>
            </a:prstTxWarp>
          </a:bodyPr>
          <a:lstStyle/>
          <a:p>
            <a:pPr defTabSz="3590455" fontAlgn="base">
              <a:spcBef>
                <a:spcPct val="0"/>
              </a:spcBef>
              <a:spcAft>
                <a:spcPct val="0"/>
              </a:spcAft>
            </a:pPr>
            <a:r>
              <a:rPr lang="en-US" b="1" kern="1400" cap="small" spc="-59" dirty="0">
                <a:solidFill>
                  <a:srgbClr val="004A8F"/>
                </a:solidFill>
                <a:latin typeface="Frutiger LT Com 55 Roman"/>
              </a:rPr>
              <a:t>Features &amp; </a:t>
            </a:r>
            <a:r>
              <a:rPr lang="en-US" b="1" kern="1400" cap="small" spc="-59" dirty="0" smtClean="0">
                <a:solidFill>
                  <a:srgbClr val="004A8F"/>
                </a:solidFill>
                <a:latin typeface="Frutiger LT Com 55 Roman"/>
              </a:rPr>
              <a:t>Characteristics (bare)  </a:t>
            </a:r>
            <a:endParaRPr lang="it-IT" b="1" kern="1400" cap="small" spc="-59" dirty="0">
              <a:solidFill>
                <a:srgbClr val="004A8F"/>
              </a:solidFill>
              <a:latin typeface="Frutiger LT Com 55 Roman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91892" y="1427167"/>
            <a:ext cx="5850948" cy="413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3606" tIns="33606" rIns="33606" bIns="33606" numCol="1" anchor="t" anchorCtr="0" compatLnSpc="1">
            <a:prstTxWarp prst="textNoShape">
              <a:avLst/>
            </a:prstTxWarp>
          </a:bodyPr>
          <a:lstStyle/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Efficiency 29%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Triple Junction Solar Cells InGaP/GaAs/Ge for Space </a:t>
            </a:r>
            <a:r>
              <a:rPr lang="en-US" sz="13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Applications</a:t>
            </a:r>
            <a:endParaRPr lang="en-US" sz="1300" dirty="0">
              <a:solidFill>
                <a:srgbClr val="000000"/>
              </a:solidFill>
              <a:latin typeface="Frutiger LT Com 55 Roman" pitchFamily="34" charset="0"/>
              <a:cs typeface="Arial" pitchFamily="34" charset="0"/>
            </a:endParaRP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Thickness 80 </a:t>
            </a:r>
            <a:r>
              <a:rPr lang="en-US" sz="1300" dirty="0" err="1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μm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± 20 </a:t>
            </a:r>
            <a:r>
              <a:rPr lang="en-US" sz="1300" dirty="0" err="1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μm</a:t>
            </a:r>
            <a:endParaRPr lang="en-US" sz="1300" dirty="0">
              <a:solidFill>
                <a:srgbClr val="000000"/>
              </a:solidFill>
              <a:latin typeface="Frutiger LT Com 55 Roman" pitchFamily="34" charset="0"/>
              <a:cs typeface="Arial" pitchFamily="34" charset="0"/>
            </a:endParaRP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Polarity N on P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Very low solar cell mass </a:t>
            </a:r>
            <a:r>
              <a:rPr lang="en-US" sz="13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(&lt; 50 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mg/cm</a:t>
            </a:r>
            <a:r>
              <a:rPr lang="en-US" sz="1300" baseline="300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2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)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Fully qualified according to </a:t>
            </a:r>
            <a:r>
              <a:rPr lang="en-US" sz="13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the ECSS 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E ST20-08C rev.1 Standard for LEO </a:t>
            </a:r>
            <a:r>
              <a:rPr lang="en-US" sz="13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orbit</a:t>
            </a:r>
            <a:endParaRPr lang="en-US" sz="1300" dirty="0">
              <a:solidFill>
                <a:srgbClr val="000000"/>
              </a:solidFill>
              <a:latin typeface="Frutiger LT Com 55 Roman" pitchFamily="34" charset="0"/>
              <a:cs typeface="Arial" pitchFamily="34" charset="0"/>
            </a:endParaRP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External By-pass diode for reverse bias protection 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 err="1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Weldable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Contacts, Front and Back, based on gold coated silver layers.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Standard sizes available 26.5 cm</a:t>
            </a:r>
            <a:r>
              <a:rPr lang="en-US" sz="1300" baseline="300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2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, 27.5 cm</a:t>
            </a:r>
            <a:r>
              <a:rPr lang="en-US" sz="1300" baseline="300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2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 and 30.15 cm</a:t>
            </a:r>
            <a:r>
              <a:rPr lang="en-US" sz="1300" baseline="300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2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High </a:t>
            </a: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Radiation Resistance</a:t>
            </a:r>
          </a:p>
          <a:p>
            <a:pPr marL="180000" indent="-180000" fontAlgn="base">
              <a:lnSpc>
                <a:spcPts val="2000"/>
              </a:lnSpc>
              <a:spcBef>
                <a:spcPct val="0"/>
              </a:spcBef>
              <a:spcAft>
                <a:spcPts val="276"/>
              </a:spcAft>
              <a:buSzPts val="1000"/>
              <a:buFont typeface="Symbol" panose="05050102010706020507" pitchFamily="18" charset="2"/>
              <a:buChar char=""/>
            </a:pPr>
            <a:r>
              <a:rPr lang="en-US" sz="13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Good mechanical strength (Thermal Cycling degradation &lt; 1%) 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910" y="1071591"/>
            <a:ext cx="1815871" cy="1613777"/>
          </a:xfrm>
          <a:prstGeom prst="rect">
            <a:avLst/>
          </a:prstGeom>
          <a:ln>
            <a:solidFill>
              <a:srgbClr val="0078C1"/>
            </a:solidFill>
          </a:ln>
        </p:spPr>
      </p:pic>
      <p:sp>
        <p:nvSpPr>
          <p:cNvPr id="15" name="Titolo 2"/>
          <p:cNvSpPr txBox="1">
            <a:spLocks/>
          </p:cNvSpPr>
          <p:nvPr/>
        </p:nvSpPr>
        <p:spPr>
          <a:xfrm>
            <a:off x="418352" y="143635"/>
            <a:ext cx="8020800" cy="69307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2200"/>
              </a:lnSpc>
              <a:spcBef>
                <a:spcPct val="0"/>
              </a:spcBef>
              <a:buNone/>
              <a:defRPr lang="it-IT" sz="2000" b="1" kern="1200" spc="0" baseline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dirty="0" smtClean="0"/>
              <a:t>New CTJ30-Thin (80μm case) solar cell has successfully passed the qualification according to the ECSS standard at bare level </a:t>
            </a:r>
            <a:endParaRPr 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69" y="2752043"/>
            <a:ext cx="2081983" cy="31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98911" y="6381750"/>
            <a:ext cx="8047260" cy="42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143618" tIns="143618" rIns="143618" bIns="143618" numCol="1" anchor="t" anchorCtr="0" compatLnSpc="1">
            <a:prstTxWarp prst="textNoShape">
              <a:avLst/>
            </a:prstTxWarp>
          </a:bodyPr>
          <a:lstStyle/>
          <a:p>
            <a:pPr defTabSz="864108" fontAlgn="base">
              <a:spcBef>
                <a:spcPct val="0"/>
              </a:spcBef>
              <a:spcAft>
                <a:spcPct val="0"/>
              </a:spcAft>
            </a:pPr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800" dirty="0"/>
              <a:t>ESA Contract No. 4000114125/15/NL/CBi/fk</a:t>
            </a:r>
            <a:endParaRPr lang="it-IT" sz="1000" kern="1400" cap="small" spc="-14" dirty="0">
              <a:solidFill>
                <a:srgbClr val="004A8F"/>
              </a:solidFill>
              <a:latin typeface="Frutiger LT Com 55 Roman"/>
            </a:endParaRPr>
          </a:p>
        </p:txBody>
      </p:sp>
      <p:sp>
        <p:nvSpPr>
          <p:cNvPr id="18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43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:   Group A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978636"/>
              </p:ext>
            </p:extLst>
          </p:nvPr>
        </p:nvGraphicFramePr>
        <p:xfrm>
          <a:off x="787018" y="995465"/>
          <a:ext cx="7314864" cy="3320404"/>
        </p:xfrm>
        <a:graphic>
          <a:graphicData uri="http://schemas.openxmlformats.org/drawingml/2006/table">
            <a:tbl>
              <a:tblPr/>
              <a:tblGrid>
                <a:gridCol w="1979539"/>
                <a:gridCol w="405516"/>
                <a:gridCol w="2472856"/>
                <a:gridCol w="2456953"/>
              </a:tblGrid>
              <a:tr h="374068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GROUP A (20+3</a:t>
                      </a:r>
                      <a:r>
                        <a:rPr lang="it-IT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cells</a:t>
                      </a:r>
                      <a:r>
                        <a:rPr lang="it-IT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000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33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Inspection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passed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7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Dimensions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&lt;1.45 g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 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303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Performance</a:t>
                      </a: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05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L_MIN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430 mA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IL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453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859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Uniformity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passed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883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Finish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SCD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passed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113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Interconnect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Welding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Invar Au/Ag coated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shunt 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interconnects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welds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59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Inspection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passed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24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Humidity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Temperature 2</a:t>
                      </a: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None, environmental test only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59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it-IT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Inspection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SCD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degradation</a:t>
                      </a:r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068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Pull Test</a:t>
                      </a:r>
                    </a:p>
                  </a:txBody>
                  <a:tcPr marL="6608" marR="6608" marT="6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Ultimate Pull strength &gt;1000g at 0° or cell breakage value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08" marR="6608" marT="6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316217"/>
              </p:ext>
            </p:extLst>
          </p:nvPr>
        </p:nvGraphicFramePr>
        <p:xfrm>
          <a:off x="595085" y="4502037"/>
          <a:ext cx="7514775" cy="1704975"/>
        </p:xfrm>
        <a:graphic>
          <a:graphicData uri="http://schemas.openxmlformats.org/drawingml/2006/table">
            <a:tbl>
              <a:tblPr firstRow="1" firstCol="1" bandRow="1"/>
              <a:tblGrid>
                <a:gridCol w="1386677"/>
                <a:gridCol w="693338"/>
                <a:gridCol w="693338"/>
                <a:gridCol w="693338"/>
                <a:gridCol w="895562"/>
                <a:gridCol w="693338"/>
                <a:gridCol w="1072508"/>
                <a:gridCol w="693338"/>
                <a:gridCol w="693338"/>
              </a:tblGrid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Tab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1 (front)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Tab2 (front)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Tab3 (back)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Tab4 (back)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Type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of breaks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N° of cells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Average pull strength (gr)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N° of cells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Average pull strength(gr)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N° of </a:t>
                      </a:r>
                      <a:r>
                        <a:rPr lang="it-IT" sz="11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cells</a:t>
                      </a:r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Average</a:t>
                      </a:r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 pull </a:t>
                      </a:r>
                      <a:r>
                        <a:rPr lang="it-IT" sz="11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strength</a:t>
                      </a:r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(gr)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N° of </a:t>
                      </a:r>
                      <a:r>
                        <a:rPr lang="it-IT" sz="11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cells</a:t>
                      </a:r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Average pull strength (gr)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Cell break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1905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1425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Interconnects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Breaks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1973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weld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breaks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1451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1520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1458686" y="640119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864108" fontAlgn="base">
              <a:spcBef>
                <a:spcPct val="0"/>
              </a:spcBef>
              <a:spcAft>
                <a:spcPct val="0"/>
              </a:spcAft>
            </a:pPr>
            <a:r>
              <a:rPr lang="pt-BR" sz="1000" i="1" dirty="0">
                <a:solidFill>
                  <a:srgbClr val="1B2228"/>
                </a:solidFill>
              </a:rPr>
              <a:t>Industrialisation and qualification of 80 micron CTJ30 solar cell (CTJ30-80) </a:t>
            </a:r>
            <a:br>
              <a:rPr lang="pt-BR" sz="1000" i="1" dirty="0">
                <a:solidFill>
                  <a:srgbClr val="1B2228"/>
                </a:solidFill>
              </a:rPr>
            </a:br>
            <a:r>
              <a:rPr lang="es-ES" sz="800" dirty="0">
                <a:solidFill>
                  <a:srgbClr val="1B2228"/>
                </a:solidFill>
              </a:rPr>
              <a:t>ESA Contract No. 4000114125/15/NL/CBi/fk</a:t>
            </a:r>
            <a:endParaRPr lang="it-IT" sz="1000" kern="1400" cap="small" spc="-14" dirty="0">
              <a:solidFill>
                <a:srgbClr val="004A8F"/>
              </a:solidFill>
              <a:latin typeface="Frutiger LT Com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21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B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490088"/>
              </p:ext>
            </p:extLst>
          </p:nvPr>
        </p:nvGraphicFramePr>
        <p:xfrm>
          <a:off x="620487" y="1032900"/>
          <a:ext cx="7632966" cy="4137813"/>
        </p:xfrm>
        <a:graphic>
          <a:graphicData uri="http://schemas.openxmlformats.org/drawingml/2006/table">
            <a:tbl>
              <a:tblPr/>
              <a:tblGrid>
                <a:gridCol w="1968339"/>
                <a:gridCol w="682580"/>
                <a:gridCol w="2440026"/>
                <a:gridCol w="2542021"/>
              </a:tblGrid>
              <a:tr h="26973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GROUP 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(20+3 </a:t>
                      </a:r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cells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2461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Inspection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passed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296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Dimensions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&lt;1.45 g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1.31 g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628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Flatness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m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long </a:t>
                      </a:r>
                      <a:r>
                        <a:rPr lang="it-IT" sz="13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axis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500 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m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short </a:t>
                      </a:r>
                      <a:r>
                        <a:rPr lang="it-IT" sz="13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axis</a:t>
                      </a:r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 Performance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L_MIN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430 mA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IL= </a:t>
                      </a:r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640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Photon Irradiation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None, environmental test only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it-IT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degradation</a:t>
                      </a:r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 Performance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IL= 454 </a:t>
                      </a:r>
                      <a:r>
                        <a:rPr lang="it-IT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Coefficients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562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Optical </a:t>
                      </a:r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Properties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average solar </a:t>
                      </a:r>
                      <a:r>
                        <a:rPr lang="en-US" sz="13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absorptance</a:t>
                      </a:r>
                      <a:r>
                        <a:rPr lang="en-US" sz="13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 0.89 </a:t>
                      </a:r>
                      <a:endParaRPr lang="it-IT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 cell reverse bias test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degradation at the cell’s operating point &lt; 3% (ΔI</a:t>
                      </a:r>
                      <a:r>
                        <a:rPr lang="en-US" sz="13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&lt;3%).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 Performance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ΔI</a:t>
                      </a:r>
                      <a:r>
                        <a:rPr lang="en-US" sz="1300" b="0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&lt;-0.16%</a:t>
                      </a:r>
                      <a:endParaRPr lang="it-IT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51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Inspection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characterization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it-IT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degradation</a:t>
                      </a:r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325274"/>
              </p:ext>
            </p:extLst>
          </p:nvPr>
        </p:nvGraphicFramePr>
        <p:xfrm>
          <a:off x="1360716" y="5421085"/>
          <a:ext cx="6531428" cy="817245"/>
        </p:xfrm>
        <a:graphic>
          <a:graphicData uri="http://schemas.openxmlformats.org/drawingml/2006/table">
            <a:tbl>
              <a:tblPr firstRow="1" firstCol="1" bandRow="1"/>
              <a:tblGrid>
                <a:gridCol w="1324692"/>
                <a:gridCol w="664248"/>
                <a:gridCol w="664248"/>
                <a:gridCol w="664248"/>
                <a:gridCol w="857987"/>
                <a:gridCol w="664248"/>
                <a:gridCol w="1027509"/>
                <a:gridCol w="664248"/>
              </a:tblGrid>
              <a:tr h="11441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dIsc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dVoc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dP</a:t>
                      </a:r>
                      <a:r>
                        <a:rPr lang="it-IT" sz="1200" b="1" i="0" u="none" strike="noStrike" baseline="-25000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max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dI</a:t>
                      </a:r>
                      <a:r>
                        <a:rPr lang="it-IT" sz="1200" b="1" i="0" u="none" strike="noStrike" baseline="-25000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mp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dV</a:t>
                      </a:r>
                      <a:r>
                        <a:rPr lang="it-IT" sz="1200" b="1" i="0" u="none" strike="noStrike" baseline="-25000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mp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dFF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dEff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  <a:lumOff val="75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 LT Com 55 Roman"/>
                        </a:rPr>
                        <a:t>15-140 °C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mA/cm</a:t>
                      </a:r>
                      <a:r>
                        <a:rPr lang="it-IT" sz="900" b="0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2</a:t>
                      </a:r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V/°C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mW/cm</a:t>
                      </a:r>
                      <a:r>
                        <a:rPr lang="it-IT" sz="900" b="0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2</a:t>
                      </a:r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mA/cm</a:t>
                      </a:r>
                      <a:r>
                        <a:rPr lang="it-IT" sz="900" b="0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2</a:t>
                      </a:r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V/°C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1/°C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A</a:t>
                      </a:r>
                      <a:r>
                        <a:rPr lang="it-IT" sz="12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verage</a:t>
                      </a:r>
                      <a:endParaRPr lang="it-IT" sz="12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0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C1 Electron </a:t>
            </a:r>
            <a:r>
              <a:rPr lang="it-IT" dirty="0" err="1" smtClean="0"/>
              <a:t>Irradiation</a:t>
            </a:r>
            <a:r>
              <a:rPr lang="it-IT" dirty="0" smtClean="0"/>
              <a:t> (1 </a:t>
            </a:r>
            <a:r>
              <a:rPr lang="it-IT" dirty="0" err="1" smtClean="0"/>
              <a:t>MeV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916539" y="970395"/>
            <a:ext cx="6509657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accent4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accent4">
                  <a:lumMod val="25000"/>
                  <a:lumOff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Electron </a:t>
            </a:r>
            <a:r>
              <a:rPr lang="it-IT" dirty="0" err="1" smtClean="0"/>
              <a:t>irradiation</a:t>
            </a:r>
            <a:r>
              <a:rPr lang="it-IT" dirty="0" smtClean="0"/>
              <a:t> </a:t>
            </a:r>
            <a:r>
              <a:rPr lang="it-IT" dirty="0" err="1" smtClean="0"/>
              <a:t>performed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TU DELFT</a:t>
            </a:r>
            <a:endParaRPr lang="it-IT" dirty="0"/>
          </a:p>
        </p:txBody>
      </p:sp>
      <p:sp>
        <p:nvSpPr>
          <p:cNvPr id="15" name="Arrow: Down 15">
            <a:extLst>
              <a:ext uri="{FF2B5EF4-FFF2-40B4-BE49-F238E27FC236}">
                <a16:creationId xmlns="" xmlns:a16="http://schemas.microsoft.com/office/drawing/2014/main" id="{C8963926-D5DA-4407-AC22-EF4570069AB4}"/>
              </a:ext>
            </a:extLst>
          </p:cNvPr>
          <p:cNvSpPr/>
          <p:nvPr/>
        </p:nvSpPr>
        <p:spPr>
          <a:xfrm>
            <a:off x="3755182" y="1437699"/>
            <a:ext cx="583683" cy="40849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/>
          <p:cNvSpPr/>
          <p:nvPr/>
        </p:nvSpPr>
        <p:spPr>
          <a:xfrm>
            <a:off x="1431585" y="1814299"/>
            <a:ext cx="5643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0151" fontAlgn="base">
              <a:spcBef>
                <a:spcPct val="0"/>
              </a:spcBef>
              <a:spcAft>
                <a:spcPct val="0"/>
              </a:spcAft>
            </a:pPr>
            <a:r>
              <a:rPr lang="en-US" b="1" kern="1400" cap="small" spc="-14" dirty="0">
                <a:solidFill>
                  <a:srgbClr val="6A757B"/>
                </a:solidFill>
                <a:latin typeface="Frutiger LT Com 55 Roman"/>
              </a:rPr>
              <a:t>Radiation Degradation (Remaining Factors)</a:t>
            </a:r>
            <a:endParaRPr lang="it-IT" b="1" kern="1400" cap="small" spc="-14" dirty="0">
              <a:solidFill>
                <a:srgbClr val="6A757B"/>
              </a:solidFill>
              <a:latin typeface="Frutiger LT Com 55 Roman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407392"/>
              </p:ext>
            </p:extLst>
          </p:nvPr>
        </p:nvGraphicFramePr>
        <p:xfrm>
          <a:off x="749551" y="2183631"/>
          <a:ext cx="6594944" cy="1469205"/>
        </p:xfrm>
        <a:graphic>
          <a:graphicData uri="http://schemas.openxmlformats.org/drawingml/2006/table">
            <a:tbl>
              <a:tblPr/>
              <a:tblGrid>
                <a:gridCol w="1278141"/>
                <a:gridCol w="978371"/>
                <a:gridCol w="1176022"/>
                <a:gridCol w="632482"/>
                <a:gridCol w="632482"/>
                <a:gridCol w="632482"/>
                <a:gridCol w="632482"/>
                <a:gridCol w="632482"/>
              </a:tblGrid>
              <a:tr h="2113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Electron Energy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 </a:t>
                      </a:r>
                      <a:r>
                        <a:rPr lang="it-IT" sz="11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Fluence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</a:t>
                      </a:r>
                      <a:r>
                        <a:rPr lang="it-IT" sz="1100" b="1" i="0" u="none" strike="noStrike" baseline="-25000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sc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</a:t>
                      </a:r>
                      <a:r>
                        <a:rPr lang="it-IT" sz="1100" b="1" i="0" u="none" strike="noStrike" baseline="-25000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oc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</a:t>
                      </a:r>
                      <a:r>
                        <a:rPr lang="it-IT" sz="1100" b="1" i="0" u="none" strike="noStrike" baseline="-25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</a:t>
                      </a:r>
                      <a:r>
                        <a:rPr lang="it-IT" sz="1100" b="1" i="0" u="none" strike="noStrike" baseline="-25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</a:t>
                      </a:r>
                      <a:r>
                        <a:rPr lang="it-IT" sz="1100" b="1" i="0" u="none" strike="noStrike" baseline="-25000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TOP/MID </a:t>
                      </a:r>
                      <a:r>
                        <a:rPr lang="it-IT" sz="11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lim</a:t>
                      </a:r>
                      <a:endParaRPr lang="it-IT" sz="11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126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(e-/cm</a:t>
                      </a:r>
                      <a:r>
                        <a:rPr lang="it-IT" sz="10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13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top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3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top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3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5.00E+14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top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3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3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 dirty="0" smtClean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 </a:t>
                      </a:r>
                      <a:r>
                        <a:rPr lang="it-IT" sz="12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MeV</a:t>
                      </a:r>
                      <a:endParaRPr lang="it-IT" sz="1200" b="0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3.00E+15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mid</a:t>
                      </a:r>
                      <a:endParaRPr lang="it-IT" sz="1100" b="0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6" name="AutoShape 40">
            <a:extLst>
              <a:ext uri="{FF2B5EF4-FFF2-40B4-BE49-F238E27FC236}">
                <a16:creationId xmlns="" xmlns:a16="http://schemas.microsoft.com/office/drawing/2014/main" id="{EC529CB8-27AB-406F-BE2A-9F621B9402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15886" y="2125993"/>
            <a:ext cx="4593771" cy="0"/>
          </a:xfrm>
          <a:prstGeom prst="straightConnector1">
            <a:avLst/>
          </a:prstGeom>
          <a:noFill/>
          <a:ln w="28575" algn="ctr">
            <a:solidFill>
              <a:srgbClr val="6A757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877376"/>
              </p:ext>
            </p:extLst>
          </p:nvPr>
        </p:nvGraphicFramePr>
        <p:xfrm>
          <a:off x="1915886" y="3853542"/>
          <a:ext cx="5018314" cy="252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044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91290" y="115278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C1 Electron </a:t>
            </a:r>
            <a:r>
              <a:rPr lang="it-IT" dirty="0" err="1" smtClean="0"/>
              <a:t>Irradiation</a:t>
            </a:r>
            <a:r>
              <a:rPr lang="it-IT" dirty="0" smtClean="0"/>
              <a:t> (1 </a:t>
            </a:r>
            <a:r>
              <a:rPr lang="it-IT" dirty="0" err="1" smtClean="0"/>
              <a:t>MeV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graphicFrame>
        <p:nvGraphicFramePr>
          <p:cNvPr id="12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849006"/>
              </p:ext>
            </p:extLst>
          </p:nvPr>
        </p:nvGraphicFramePr>
        <p:xfrm>
          <a:off x="4201223" y="3819748"/>
          <a:ext cx="4206240" cy="205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347353"/>
              </p:ext>
            </p:extLst>
          </p:nvPr>
        </p:nvGraphicFramePr>
        <p:xfrm>
          <a:off x="0" y="3752352"/>
          <a:ext cx="4118776" cy="205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ttangolo 1"/>
          <p:cNvSpPr/>
          <p:nvPr/>
        </p:nvSpPr>
        <p:spPr>
          <a:xfrm>
            <a:off x="446314" y="1073219"/>
            <a:ext cx="77723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The temperature </a:t>
            </a:r>
            <a:r>
              <a:rPr lang="en-US" sz="1600" dirty="0" smtClean="0"/>
              <a:t>coefficients (15°C-140°C) 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6836229" y="3460274"/>
            <a:ext cx="1589218" cy="27699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l" defTabSz="914400" rtl="0" eaLnBrk="1" latinLnBrk="0" hangingPunct="1">
              <a:buClr>
                <a:srgbClr val="00B0F0"/>
              </a:buClr>
              <a:buFont typeface="Arial" pitchFamily="34" charset="0"/>
              <a:buNone/>
            </a:pPr>
            <a:r>
              <a:rPr lang="it-IT" sz="1200" b="1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Absorpt</a:t>
            </a:r>
            <a:r>
              <a:rPr lang="it-IT" sz="12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EOL=0.907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015610"/>
              </p:ext>
            </p:extLst>
          </p:nvPr>
        </p:nvGraphicFramePr>
        <p:xfrm>
          <a:off x="236759" y="1526622"/>
          <a:ext cx="7786010" cy="1631709"/>
        </p:xfrm>
        <a:graphic>
          <a:graphicData uri="http://schemas.openxmlformats.org/drawingml/2006/table">
            <a:tbl>
              <a:tblPr/>
              <a:tblGrid>
                <a:gridCol w="1118464"/>
                <a:gridCol w="1026219"/>
                <a:gridCol w="1029102"/>
                <a:gridCol w="864792"/>
                <a:gridCol w="864792"/>
                <a:gridCol w="818670"/>
                <a:gridCol w="772548"/>
                <a:gridCol w="737956"/>
                <a:gridCol w="553467"/>
              </a:tblGrid>
              <a:tr h="29439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Electron Energy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Fluence</a:t>
                      </a:r>
                      <a:endParaRPr lang="it-IT" sz="12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Isc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dT</a:t>
                      </a:r>
                      <a:endParaRPr lang="it-IT" sz="12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Voc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dT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Pmax</a:t>
                      </a:r>
                      <a:endParaRPr lang="it-IT" sz="12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Imp</a:t>
                      </a:r>
                      <a:endParaRPr lang="it-IT" sz="12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Vmp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Eff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9439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(e-/cm</a:t>
                      </a:r>
                      <a:r>
                        <a:rPr lang="it-IT" sz="1200" b="1" i="0" u="none" strike="noStrike" baseline="30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mA/cm</a:t>
                      </a:r>
                      <a:r>
                        <a:rPr lang="it-IT" sz="12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mW/cm</a:t>
                      </a:r>
                      <a:r>
                        <a:rPr lang="it-IT" sz="12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/cm</a:t>
                      </a:r>
                      <a:r>
                        <a:rPr lang="it-IT" sz="1200" b="1" i="0" u="none" strike="noStrike" baseline="30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%</a:t>
                      </a:r>
                      <a:r>
                        <a:rPr lang="it-IT" sz="12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abs</a:t>
                      </a:r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8183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3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3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5.00E+14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3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3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 MeV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3.00E+15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-7.07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-7.2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Freccia angolare in su 10"/>
          <p:cNvSpPr/>
          <p:nvPr/>
        </p:nvSpPr>
        <p:spPr>
          <a:xfrm rot="10800000" flipH="1">
            <a:off x="8022769" y="2964035"/>
            <a:ext cx="391885" cy="511628"/>
          </a:xfrm>
          <a:prstGeom prst="bentUp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AutoShape 40">
            <a:extLst>
              <a:ext uri="{FF2B5EF4-FFF2-40B4-BE49-F238E27FC236}">
                <a16:creationId xmlns="" xmlns:a16="http://schemas.microsoft.com/office/drawing/2014/main" id="{5BC622B8-9F45-473F-B138-39CF96E38C5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6314" y="1380996"/>
            <a:ext cx="7402286" cy="1"/>
          </a:xfrm>
          <a:prstGeom prst="straightConnector1">
            <a:avLst/>
          </a:prstGeom>
          <a:noFill/>
          <a:ln w="28575" algn="ctr">
            <a:solidFill>
              <a:srgbClr val="6A757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241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P Proton </a:t>
            </a:r>
            <a:r>
              <a:rPr lang="it-IT" dirty="0" err="1" smtClean="0"/>
              <a:t>Irradiation</a:t>
            </a:r>
            <a:r>
              <a:rPr lang="it-IT" dirty="0" smtClean="0"/>
              <a:t> (1-2 </a:t>
            </a:r>
            <a:r>
              <a:rPr lang="it-IT" dirty="0" err="1" smtClean="0"/>
              <a:t>MeV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1371600" y="637456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</p:txBody>
      </p:sp>
      <p:sp>
        <p:nvSpPr>
          <p:cNvPr id="10" name="Rectangle 16">
            <a:extLst>
              <a:ext uri="{FF2B5EF4-FFF2-40B4-BE49-F238E27FC236}">
                <a16:creationId xmlns="" xmlns:a16="http://schemas.microsoft.com/office/drawing/2014/main" id="{B4A6AAC3-1605-450E-AA2A-67DA0B0E43CF}"/>
              </a:ext>
            </a:extLst>
          </p:cNvPr>
          <p:cNvSpPr/>
          <p:nvPr/>
        </p:nvSpPr>
        <p:spPr>
          <a:xfrm>
            <a:off x="500743" y="1140805"/>
            <a:ext cx="7756840" cy="12760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it-IT" sz="1600" dirty="0">
                <a:solidFill>
                  <a:schemeClr val="tx1"/>
                </a:solidFill>
              </a:rPr>
              <a:t>Proton </a:t>
            </a:r>
            <a:r>
              <a:rPr lang="it-IT" sz="1600" dirty="0" err="1">
                <a:solidFill>
                  <a:schemeClr val="tx1"/>
                </a:solidFill>
              </a:rPr>
              <a:t>irradiation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</a:rPr>
              <a:t>performed</a:t>
            </a:r>
            <a:r>
              <a:rPr lang="it-IT" sz="1600" dirty="0" smtClean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at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fr-FR" sz="1600" dirty="0" smtClean="0">
                <a:solidFill>
                  <a:schemeClr val="tx1"/>
                </a:solidFill>
              </a:rPr>
              <a:t>Centre </a:t>
            </a:r>
            <a:r>
              <a:rPr lang="fr-FR" sz="1600" dirty="0">
                <a:solidFill>
                  <a:schemeClr val="tx1"/>
                </a:solidFill>
              </a:rPr>
              <a:t>de Sciences Nucléaire et de Sciences de la Matière (CSNSM) </a:t>
            </a:r>
            <a:r>
              <a:rPr lang="fr-FR" sz="1600" dirty="0" smtClean="0">
                <a:solidFill>
                  <a:schemeClr val="tx1"/>
                </a:solidFill>
              </a:rPr>
              <a:t>Paris</a:t>
            </a:r>
            <a:r>
              <a:rPr lang="it-IT" sz="1200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it-IT" sz="12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chemeClr val="tx1"/>
                </a:solidFill>
              </a:rPr>
              <a:t>36  </a:t>
            </a:r>
            <a:r>
              <a:rPr lang="it-IT" sz="1400" dirty="0" err="1">
                <a:solidFill>
                  <a:schemeClr val="tx1"/>
                </a:solidFill>
              </a:rPr>
              <a:t>samples</a:t>
            </a:r>
            <a:r>
              <a:rPr lang="it-IT" sz="1400" dirty="0">
                <a:solidFill>
                  <a:schemeClr val="tx1"/>
                </a:solidFill>
              </a:rPr>
              <a:t> of </a:t>
            </a:r>
            <a:r>
              <a:rPr lang="it-IT" sz="1400" dirty="0" err="1">
                <a:solidFill>
                  <a:schemeClr val="tx1"/>
                </a:solidFill>
              </a:rPr>
              <a:t>group</a:t>
            </a:r>
            <a:r>
              <a:rPr lang="it-IT" sz="1400" dirty="0">
                <a:solidFill>
                  <a:schemeClr val="tx1"/>
                </a:solidFill>
              </a:rPr>
              <a:t> 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chemeClr val="tx1"/>
                </a:solidFill>
              </a:rPr>
              <a:t>6 </a:t>
            </a:r>
            <a:r>
              <a:rPr lang="it-IT" sz="1400" dirty="0" err="1">
                <a:solidFill>
                  <a:schemeClr val="tx1"/>
                </a:solidFill>
              </a:rPr>
              <a:t>different</a:t>
            </a:r>
            <a:r>
              <a:rPr lang="it-IT" sz="1400" dirty="0">
                <a:solidFill>
                  <a:schemeClr val="tx1"/>
                </a:solidFill>
              </a:rPr>
              <a:t> </a:t>
            </a:r>
            <a:r>
              <a:rPr lang="it-IT" sz="1400" dirty="0" err="1">
                <a:solidFill>
                  <a:schemeClr val="tx1"/>
                </a:solidFill>
              </a:rPr>
              <a:t>energy</a:t>
            </a:r>
            <a:r>
              <a:rPr lang="it-IT" sz="1400" dirty="0">
                <a:solidFill>
                  <a:schemeClr val="tx1"/>
                </a:solidFill>
              </a:rPr>
              <a:t>-dose </a:t>
            </a:r>
            <a:r>
              <a:rPr lang="it-IT" sz="1400" dirty="0" err="1">
                <a:solidFill>
                  <a:schemeClr val="tx1"/>
                </a:solidFill>
              </a:rPr>
              <a:t>pair</a:t>
            </a:r>
            <a:endParaRPr lang="en-US" sz="1400" dirty="0">
              <a:solidFill>
                <a:schemeClr val="tx1"/>
              </a:solidFill>
            </a:endParaRPr>
          </a:p>
          <a:p>
            <a:endParaRPr lang="it-IT" sz="1200" dirty="0" smtClean="0">
              <a:solidFill>
                <a:schemeClr val="tx1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463200" y="3124199"/>
            <a:ext cx="36733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840151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kern="1400" cap="small" spc="-14" dirty="0">
                <a:solidFill>
                  <a:srgbClr val="6A757B"/>
                </a:solidFill>
                <a:latin typeface="Frutiger LT Com 55 Roman"/>
              </a:rPr>
              <a:t>Radiation Degradation (Remaining Factors)</a:t>
            </a:r>
            <a:endParaRPr lang="it-IT" sz="1400" b="1" kern="1400" cap="small" spc="-14" dirty="0">
              <a:solidFill>
                <a:srgbClr val="6A757B"/>
              </a:solidFill>
              <a:latin typeface="Frutiger LT Com 55 Roman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343772"/>
              </p:ext>
            </p:extLst>
          </p:nvPr>
        </p:nvGraphicFramePr>
        <p:xfrm>
          <a:off x="1187450" y="3495788"/>
          <a:ext cx="6616700" cy="1985010"/>
        </p:xfrm>
        <a:graphic>
          <a:graphicData uri="http://schemas.openxmlformats.org/drawingml/2006/table">
            <a:tbl>
              <a:tblPr/>
              <a:tblGrid>
                <a:gridCol w="1139494"/>
                <a:gridCol w="1045515"/>
                <a:gridCol w="1048452"/>
                <a:gridCol w="881052"/>
                <a:gridCol w="881052"/>
                <a:gridCol w="834062"/>
                <a:gridCol w="787073"/>
              </a:tblGrid>
              <a:tr h="3238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Proton Energy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 Fluence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0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Isc/dT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0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4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Voc</a:t>
                      </a:r>
                      <a:r>
                        <a:rPr lang="it-IT" sz="14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</a:t>
                      </a:r>
                      <a:r>
                        <a:rPr lang="it-IT" sz="14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dT</a:t>
                      </a:r>
                      <a:r>
                        <a:rPr lang="it-IT" sz="10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it-IT" sz="10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0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Pmax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0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Imp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0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Vmp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(p+/cm</a:t>
                      </a:r>
                      <a:r>
                        <a:rPr lang="it-IT" sz="1000" b="1" i="0" u="none" strike="noStrike" baseline="30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0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mA/cm</a:t>
                      </a:r>
                      <a:r>
                        <a:rPr lang="it-IT" sz="10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mW/cm</a:t>
                      </a:r>
                      <a:r>
                        <a:rPr lang="it-IT" sz="10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mA/cm</a:t>
                      </a:r>
                      <a:r>
                        <a:rPr lang="it-IT" sz="10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1.00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1.00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5.00E+10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3.00E+11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1.50E+11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Freccia in giù 14"/>
          <p:cNvSpPr/>
          <p:nvPr/>
        </p:nvSpPr>
        <p:spPr>
          <a:xfrm>
            <a:off x="4044043" y="2503714"/>
            <a:ext cx="620486" cy="466597"/>
          </a:xfrm>
          <a:prstGeom prst="down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7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P Proton </a:t>
            </a:r>
            <a:r>
              <a:rPr lang="it-IT" dirty="0" err="1" smtClean="0"/>
              <a:t>Irradiation</a:t>
            </a:r>
            <a:r>
              <a:rPr lang="it-IT" dirty="0" smtClean="0"/>
              <a:t> (1-2 </a:t>
            </a:r>
            <a:r>
              <a:rPr lang="it-IT" dirty="0" err="1" smtClean="0"/>
              <a:t>MeV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>
          <a:xfrm>
            <a:off x="8532948" y="0"/>
            <a:ext cx="609465" cy="620688"/>
          </a:xfrm>
        </p:spPr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710900" y="2588283"/>
            <a:ext cx="1327868" cy="2462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l" defTabSz="914400" rtl="0" eaLnBrk="1" latinLnBrk="0" hangingPunct="1">
              <a:buClr>
                <a:srgbClr val="00B0F0"/>
              </a:buClr>
              <a:buFont typeface="Arial" pitchFamily="34" charset="0"/>
              <a:buNone/>
            </a:pPr>
            <a:r>
              <a:rPr lang="it-IT" sz="10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Absorpt</a:t>
            </a:r>
            <a:r>
              <a:rPr lang="it-IT" sz="10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EOL=0.89</a:t>
            </a:r>
          </a:p>
        </p:txBody>
      </p:sp>
      <p:sp>
        <p:nvSpPr>
          <p:cNvPr id="8" name="Rettangolo 7"/>
          <p:cNvSpPr/>
          <p:nvPr/>
        </p:nvSpPr>
        <p:spPr>
          <a:xfrm>
            <a:off x="1371600" y="637456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</p:txBody>
      </p:sp>
      <p:sp>
        <p:nvSpPr>
          <p:cNvPr id="9" name="Rettangolo 8"/>
          <p:cNvSpPr/>
          <p:nvPr/>
        </p:nvSpPr>
        <p:spPr>
          <a:xfrm>
            <a:off x="1480457" y="1350413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1B2228"/>
                </a:solidFill>
              </a:rPr>
              <a:t>The temperature coefficients (15°C-140°C)  </a:t>
            </a:r>
            <a:r>
              <a:rPr lang="en-US" sz="1600" dirty="0" smtClean="0">
                <a:solidFill>
                  <a:srgbClr val="1B2228"/>
                </a:solidFill>
              </a:rPr>
              <a:t> </a:t>
            </a:r>
            <a:endParaRPr lang="it-IT" dirty="0"/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831225"/>
              </p:ext>
            </p:extLst>
          </p:nvPr>
        </p:nvGraphicFramePr>
        <p:xfrm>
          <a:off x="280306" y="1992085"/>
          <a:ext cx="8039102" cy="2440471"/>
        </p:xfrm>
        <a:graphic>
          <a:graphicData uri="http://schemas.openxmlformats.org/drawingml/2006/table">
            <a:tbl>
              <a:tblPr/>
              <a:tblGrid>
                <a:gridCol w="1154821"/>
                <a:gridCol w="1059578"/>
                <a:gridCol w="1062554"/>
                <a:gridCol w="892903"/>
                <a:gridCol w="892903"/>
                <a:gridCol w="845281"/>
                <a:gridCol w="797660"/>
                <a:gridCol w="761944"/>
                <a:gridCol w="571458"/>
              </a:tblGrid>
              <a:tr h="63536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Proton Energy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 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Fluence</a:t>
                      </a:r>
                      <a:endParaRPr lang="it-IT" sz="13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Isc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dT</a:t>
                      </a:r>
                      <a:endParaRPr lang="it-IT" sz="13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Voc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dT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Pmax</a:t>
                      </a:r>
                      <a:endParaRPr lang="it-IT" sz="13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Imp</a:t>
                      </a:r>
                      <a:endParaRPr lang="it-IT" sz="1300" b="1" i="0" u="none" strike="noStrike" dirty="0">
                        <a:solidFill>
                          <a:srgbClr val="1B2228"/>
                        </a:solidFill>
                        <a:effectLst/>
                        <a:latin typeface="Frutiger LT Com 55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>
                          <a:solidFill>
                            <a:srgbClr val="1B2228"/>
                          </a:solidFill>
                          <a:effectLst/>
                          <a:latin typeface="Calibri"/>
                        </a:rPr>
                        <a:t>Δ</a:t>
                      </a:r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Vmp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Δ</a:t>
                      </a:r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Eff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37103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 smtClean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(p+/cm</a:t>
                      </a:r>
                      <a:r>
                        <a:rPr lang="it-IT" sz="1300" b="1" i="0" u="none" strike="noStrike" baseline="30000" dirty="0" smtClean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mA/cm</a:t>
                      </a:r>
                      <a:r>
                        <a:rPr lang="it-IT" sz="1300" b="1" i="0" u="none" strike="noStrike" baseline="3000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mW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/cm</a:t>
                      </a:r>
                      <a:r>
                        <a:rPr lang="it-IT" sz="1300" b="1" i="0" u="none" strike="noStrike" baseline="30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mA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/cm</a:t>
                      </a:r>
                      <a:r>
                        <a:rPr lang="it-IT" sz="1300" b="1" i="0" u="none" strike="noStrike" baseline="30000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V/°C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%</a:t>
                      </a:r>
                      <a:r>
                        <a:rPr lang="it-IT" sz="1300" b="1" i="0" u="none" strike="noStrike" dirty="0" err="1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abs</a:t>
                      </a:r>
                      <a:r>
                        <a:rPr lang="it-IT" sz="13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/°C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-6.633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-6.743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-6.679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-6.675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5.00E+10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-6.873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-6.839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1.00E+11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-7.045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-6.934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3.00E+11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-7.332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-7.017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2MeV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 LT Com 55 Roman"/>
                        </a:rPr>
                        <a:t>1.50E+11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-6.908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-6.947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1B2228"/>
                          </a:solidFill>
                          <a:effectLst/>
                          <a:latin typeface="Frutiger55Roman"/>
                        </a:rPr>
                        <a:t>-0.076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2372800" y="5112776"/>
            <a:ext cx="433810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buClr>
                <a:srgbClr val="00B0F0"/>
              </a:buClr>
            </a:pPr>
            <a:r>
              <a:rPr lang="it-IT" sz="1400" b="1" i="0" kern="1200" dirty="0" err="1" smtClean="0">
                <a:solidFill>
                  <a:schemeClr val="tx2"/>
                </a:solidFill>
              </a:rPr>
              <a:t>Absorpt</a:t>
            </a:r>
            <a:r>
              <a:rPr lang="it-IT" sz="1400" b="1" i="0" kern="1200" dirty="0" smtClean="0">
                <a:solidFill>
                  <a:schemeClr val="tx2"/>
                </a:solidFill>
              </a:rPr>
              <a:t> EOL=0.89     @ 1MeV 3.00E+11  </a:t>
            </a:r>
            <a:r>
              <a:rPr lang="it-IT" sz="1400" b="1" dirty="0" smtClean="0">
                <a:solidFill>
                  <a:srgbClr val="1B2228"/>
                </a:solidFill>
                <a:latin typeface="Frutiger LT Com 55 Roman"/>
              </a:rPr>
              <a:t>p+/cm</a:t>
            </a:r>
            <a:r>
              <a:rPr lang="it-IT" sz="1400" b="1" baseline="30000" dirty="0" smtClean="0">
                <a:solidFill>
                  <a:srgbClr val="1B2228"/>
                </a:solidFill>
                <a:latin typeface="Frutiger LT Com 55 Roman"/>
              </a:rPr>
              <a:t>2</a:t>
            </a:r>
            <a:r>
              <a:rPr lang="it-IT" sz="1400" b="1" i="0" kern="1200" dirty="0" smtClean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621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8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O Thermal Cycling</a:t>
            </a:r>
            <a:endParaRPr lang="it-IT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78385" y="998677"/>
            <a:ext cx="7016327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utiger LT Com 55 Roman" pitchFamily="34" charset="0"/>
              <a:ea typeface="Times New Roman" pitchFamily="18" charset="0"/>
              <a:cs typeface="Helvetica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it-IT" sz="1400" dirty="0">
              <a:latin typeface="Frutiger LT Com 55 Roman" pitchFamily="34" charset="0"/>
              <a:ea typeface="Times New Roman" pitchFamily="18" charset="0"/>
              <a:cs typeface="Helvetica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The following samples have been tested:</a:t>
            </a:r>
            <a:endParaRPr kumimoji="0" lang="it-IT" altLang="it-I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28650" lvl="1" indent="-171450" eaLnBrk="0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it-IT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20+3 CTJ30-80 bare solar cells (for qualification at bare level)</a:t>
            </a:r>
            <a:endParaRPr kumimoji="0" lang="it-IT" altLang="it-IT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628650" lvl="1" indent="-171450" eaLnBrk="0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1 CTJ30-80-SCA (solar cell assembly) using standard CMG100 </a:t>
            </a:r>
            <a:r>
              <a:rPr kumimoji="0" lang="en-US" alt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coverglass</a:t>
            </a: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 </a:t>
            </a:r>
            <a:endParaRPr kumimoji="0" lang="it-IT" altLang="it-I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28650" lvl="1" indent="-171450" eaLnBrk="0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4 CTJ30-80-SCA (solar cell assembly) using flexible  </a:t>
            </a:r>
            <a:r>
              <a:rPr kumimoji="0" lang="en-US" alt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QOptic</a:t>
            </a: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 </a:t>
            </a:r>
            <a:r>
              <a:rPr kumimoji="0" lang="en-US" alt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coverglass</a:t>
            </a:r>
            <a:endParaRPr kumimoji="0" lang="it-IT" altLang="it-I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28650" lvl="1" indent="-171450" eaLnBrk="0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utiger LT Com 55 Roman" pitchFamily="34" charset="0"/>
                <a:ea typeface="Times New Roman" pitchFamily="18" charset="0"/>
                <a:cs typeface="Helvetica" charset="0"/>
              </a:rPr>
              <a:t>5 CTJ30-80 in bent configuration on a 6 cm diameter cylinder</a:t>
            </a:r>
            <a:endParaRPr kumimoji="0" lang="it-IT" altLang="it-IT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335" y="4082638"/>
            <a:ext cx="6272833" cy="22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1371600" y="637456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</p:txBody>
      </p:sp>
      <p:sp>
        <p:nvSpPr>
          <p:cNvPr id="2" name="Rettangolo 1"/>
          <p:cNvSpPr/>
          <p:nvPr/>
        </p:nvSpPr>
        <p:spPr>
          <a:xfrm>
            <a:off x="696686" y="906920"/>
            <a:ext cx="669802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it-IT" dirty="0">
                <a:latin typeface="Frutiger LT Com 55 Roman" pitchFamily="34" charset="0"/>
                <a:ea typeface="Times New Roman" pitchFamily="18" charset="0"/>
                <a:cs typeface="Helvetica" charset="0"/>
              </a:rPr>
              <a:t>Thermal Cycling has been performed by INTA/</a:t>
            </a:r>
            <a:r>
              <a:rPr lang="en-US" altLang="it-IT" dirty="0" err="1">
                <a:latin typeface="Frutiger LT Com 55 Roman" pitchFamily="34" charset="0"/>
                <a:ea typeface="Times New Roman" pitchFamily="18" charset="0"/>
                <a:cs typeface="Helvetica" charset="0"/>
              </a:rPr>
              <a:t>Spasolab</a:t>
            </a:r>
            <a:endParaRPr lang="it-IT" dirty="0"/>
          </a:p>
        </p:txBody>
      </p:sp>
      <p:graphicFrame>
        <p:nvGraphicFramePr>
          <p:cNvPr id="10" name="Segnaposto contenuto 9"/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2250581244"/>
              </p:ext>
            </p:extLst>
          </p:nvPr>
        </p:nvGraphicFramePr>
        <p:xfrm>
          <a:off x="261256" y="3254375"/>
          <a:ext cx="8153400" cy="771525"/>
        </p:xfrm>
        <a:graphic>
          <a:graphicData uri="http://schemas.openxmlformats.org/drawingml/2006/table">
            <a:tbl>
              <a:tblPr firstRow="1"/>
              <a:tblGrid>
                <a:gridCol w="2038350"/>
                <a:gridCol w="2038350"/>
                <a:gridCol w="2038350"/>
                <a:gridCol w="2038350"/>
              </a:tblGrid>
              <a:tr h="1905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Number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of </a:t>
                      </a:r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cycles</a:t>
                      </a:r>
                      <a:endParaRPr lang="it-IT" sz="11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Temp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. </a:t>
                      </a:r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Range</a:t>
                      </a:r>
                      <a:endParaRPr lang="it-IT" sz="1100" b="1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Cycle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</a:t>
                      </a:r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Duration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(*)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Environment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[°C]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[</a:t>
                      </a:r>
                      <a:r>
                        <a:rPr lang="it-IT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min</a:t>
                      </a:r>
                      <a:r>
                        <a:rPr lang="it-IT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]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6000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-130 (-5;0) / +150 (0;+5)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30 °C/min. max temperature grade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Inert</a:t>
                      </a:r>
                      <a:r>
                        <a:rPr lang="it-IT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 </a:t>
                      </a:r>
                      <a:r>
                        <a:rPr lang="it-IT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Frutiger55Roman"/>
                        </a:rPr>
                        <a:t>atmosphere</a:t>
                      </a:r>
                      <a:endParaRPr lang="it-IT" sz="1100" b="0" i="0" u="none" strike="noStrike" dirty="0">
                        <a:solidFill>
                          <a:schemeClr val="tx1"/>
                        </a:solidFill>
                        <a:effectLst/>
                        <a:latin typeface="Frutiger55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75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32000" y="161925"/>
            <a:ext cx="8020800" cy="653015"/>
          </a:xfrm>
        </p:spPr>
        <p:txBody>
          <a:bodyPr/>
          <a:lstStyle/>
          <a:p>
            <a:r>
              <a:rPr lang="it-IT" dirty="0" err="1" smtClean="0"/>
              <a:t>Qualification</a:t>
            </a:r>
            <a:r>
              <a:rPr lang="it-IT" dirty="0" smtClean="0"/>
              <a:t> </a:t>
            </a:r>
            <a:r>
              <a:rPr lang="it-IT" dirty="0" err="1" smtClean="0"/>
              <a:t>Campaign</a:t>
            </a:r>
            <a:r>
              <a:rPr lang="it-IT" dirty="0" smtClean="0"/>
              <a:t>  Group O –Bare </a:t>
            </a:r>
            <a:r>
              <a:rPr lang="it-IT" dirty="0" err="1" smtClean="0"/>
              <a:t>cells</a:t>
            </a:r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2.2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2020613" y="1044230"/>
            <a:ext cx="4572000" cy="3678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500"/>
              </a:lnSpc>
            </a:pPr>
            <a:r>
              <a:rPr lang="en-GB" sz="1200" b="1" dirty="0" smtClean="0">
                <a:solidFill>
                  <a:srgbClr val="005BA6"/>
                </a:solidFill>
              </a:rPr>
              <a:t> </a:t>
            </a:r>
            <a:endParaRPr lang="en-US" sz="1200" b="1" dirty="0">
              <a:solidFill>
                <a:srgbClr val="005BA6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083609"/>
              </p:ext>
            </p:extLst>
          </p:nvPr>
        </p:nvGraphicFramePr>
        <p:xfrm>
          <a:off x="2329543" y="1633088"/>
          <a:ext cx="4835487" cy="1207548"/>
        </p:xfrm>
        <a:graphic>
          <a:graphicData uri="http://schemas.openxmlformats.org/drawingml/2006/table">
            <a:tbl>
              <a:tblPr/>
              <a:tblGrid>
                <a:gridCol w="1210528"/>
                <a:gridCol w="743543"/>
                <a:gridCol w="960472"/>
                <a:gridCol w="960472"/>
                <a:gridCol w="960472"/>
              </a:tblGrid>
              <a:tr h="381629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Isc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(%)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Voc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(%)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Pm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(%)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IL (%)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</a:tr>
              <a:tr h="33105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Average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-0.4%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-0.1%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-0.4%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-0.4%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63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63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Min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-0.3%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-1.0%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-1.2%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928128" y="1062056"/>
            <a:ext cx="7359343" cy="700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en-GB" sz="1600" b="1" dirty="0" smtClean="0"/>
              <a:t>Bare solar cells: no variation of the electrical performance after  Thermal Cycling</a:t>
            </a:r>
            <a:endParaRPr lang="en-US" sz="1600" b="1" dirty="0"/>
          </a:p>
        </p:txBody>
      </p:sp>
      <p:pic>
        <p:nvPicPr>
          <p:cNvPr id="11" name="Imagen 4" descr="image0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48" y="4571466"/>
            <a:ext cx="2187827" cy="163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0613" y="4571466"/>
            <a:ext cx="2330795" cy="163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1368323" y="2918706"/>
            <a:ext cx="5494352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1600" b="1" dirty="0" smtClean="0"/>
              <a:t>Bending </a:t>
            </a:r>
            <a:r>
              <a:rPr lang="it-IT" sz="1600" b="1" dirty="0" err="1" smtClean="0"/>
              <a:t>radius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higher</a:t>
            </a:r>
            <a:r>
              <a:rPr lang="it-IT" sz="1600" b="1" dirty="0" smtClean="0"/>
              <a:t> (from 3 to 5 cm)</a:t>
            </a:r>
          </a:p>
          <a:p>
            <a:pPr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1600" b="1" dirty="0" smtClean="0"/>
              <a:t>   Pull </a:t>
            </a:r>
            <a:r>
              <a:rPr lang="it-IT" sz="1600" b="1" dirty="0" err="1"/>
              <a:t>strength</a:t>
            </a:r>
            <a:r>
              <a:rPr lang="it-IT" sz="1600" b="1" dirty="0"/>
              <a:t> </a:t>
            </a:r>
            <a:r>
              <a:rPr lang="it-IT" sz="1600" b="1" dirty="0" err="1"/>
              <a:t>unchanged</a:t>
            </a:r>
            <a:r>
              <a:rPr lang="it-IT" sz="1600" b="1" dirty="0"/>
              <a:t> </a:t>
            </a:r>
          </a:p>
          <a:p>
            <a:pPr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1600" b="1" dirty="0"/>
              <a:t> </a:t>
            </a:r>
            <a:r>
              <a:rPr lang="it-IT" sz="1600" b="1" dirty="0" smtClean="0"/>
              <a:t>      Back side metal </a:t>
            </a:r>
            <a:r>
              <a:rPr lang="it-IT" sz="1600" b="1" dirty="0" err="1" smtClean="0"/>
              <a:t>opaque</a:t>
            </a:r>
            <a:endParaRPr lang="it-IT" sz="1600" b="1" dirty="0" smtClean="0"/>
          </a:p>
        </p:txBody>
      </p:sp>
      <p:sp>
        <p:nvSpPr>
          <p:cNvPr id="14" name="Rettangolo 13"/>
          <p:cNvSpPr/>
          <p:nvPr/>
        </p:nvSpPr>
        <p:spPr>
          <a:xfrm>
            <a:off x="1368323" y="645511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</p:txBody>
      </p:sp>
      <p:sp>
        <p:nvSpPr>
          <p:cNvPr id="16" name="Freccia a destra 15"/>
          <p:cNvSpPr/>
          <p:nvPr/>
        </p:nvSpPr>
        <p:spPr>
          <a:xfrm>
            <a:off x="1439950" y="4134111"/>
            <a:ext cx="266684" cy="437355"/>
          </a:xfrm>
          <a:prstGeom prst="right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/>
          <p:cNvSpPr/>
          <p:nvPr/>
        </p:nvSpPr>
        <p:spPr>
          <a:xfrm>
            <a:off x="928128" y="3034223"/>
            <a:ext cx="266684" cy="437355"/>
          </a:xfrm>
          <a:prstGeom prst="right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a destra 17"/>
          <p:cNvSpPr/>
          <p:nvPr/>
        </p:nvSpPr>
        <p:spPr>
          <a:xfrm>
            <a:off x="1173266" y="3570350"/>
            <a:ext cx="266684" cy="437355"/>
          </a:xfrm>
          <a:prstGeom prst="right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/>
          <p:cNvSpPr/>
          <p:nvPr/>
        </p:nvSpPr>
        <p:spPr>
          <a:xfrm>
            <a:off x="560792" y="1203333"/>
            <a:ext cx="266684" cy="437355"/>
          </a:xfrm>
          <a:prstGeom prst="right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0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testo 35"/>
          <p:cNvSpPr>
            <a:spLocks noGrp="1"/>
          </p:cNvSpPr>
          <p:nvPr>
            <p:ph type="body" sz="quarter" idx="12"/>
          </p:nvPr>
        </p:nvSpPr>
        <p:spPr>
          <a:xfrm>
            <a:off x="606991" y="1239251"/>
            <a:ext cx="7200900" cy="423292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4" name="Rettangolo 23"/>
          <p:cNvSpPr/>
          <p:nvPr/>
        </p:nvSpPr>
        <p:spPr>
          <a:xfrm>
            <a:off x="606991" y="1946252"/>
            <a:ext cx="71654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</a:rPr>
              <a:t>CESI space products &amp; </a:t>
            </a:r>
            <a:r>
              <a:rPr lang="en-GB" b="1" dirty="0" smtClean="0">
                <a:solidFill>
                  <a:schemeClr val="bg1">
                    <a:lumMod val="65000"/>
                  </a:schemeClr>
                </a:solidFill>
              </a:rPr>
              <a:t>thin solar cells benefits 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Project   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Breakdown Structure and activities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performed</a:t>
            </a:r>
          </a:p>
          <a:p>
            <a:pPr lvl="1">
              <a:lnSpc>
                <a:spcPct val="200000"/>
              </a:lnSpc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2.1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Manufacturing process Industrialization 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200000"/>
              </a:lnSpc>
            </a:pPr>
            <a:r>
              <a:rPr lang="en-US" sz="1600" b="1" u="sng" dirty="0">
                <a:solidFill>
                  <a:schemeClr val="bg1">
                    <a:lumMod val="75000"/>
                  </a:schemeClr>
                </a:solidFill>
              </a:rPr>
              <a:t>2.2 Qualification at bare level</a:t>
            </a:r>
          </a:p>
          <a:p>
            <a:pPr lvl="1">
              <a:lnSpc>
                <a:spcPct val="200000"/>
              </a:lnSpc>
            </a:pPr>
            <a:r>
              <a:rPr lang="en-US" sz="1600" dirty="0">
                <a:solidFill>
                  <a:srgbClr val="0070C0"/>
                </a:solidFill>
              </a:rPr>
              <a:t>2.3 Results at SCA and bent configuration (first trials of sub M)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endParaRPr lang="en-GB" b="1" dirty="0">
              <a:solidFill>
                <a:srgbClr val="005B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4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Bent</a:t>
            </a:r>
            <a:r>
              <a:rPr lang="it-IT" dirty="0" smtClean="0"/>
              <a:t> </a:t>
            </a:r>
            <a:r>
              <a:rPr lang="it-IT" dirty="0" err="1" smtClean="0"/>
              <a:t>thin</a:t>
            </a:r>
            <a:r>
              <a:rPr lang="it-IT" dirty="0" smtClean="0"/>
              <a:t> </a:t>
            </a:r>
            <a:r>
              <a:rPr lang="it-IT" dirty="0" err="1" smtClean="0"/>
              <a:t>cells</a:t>
            </a:r>
            <a:r>
              <a:rPr lang="it-IT" dirty="0" smtClean="0"/>
              <a:t> and </a:t>
            </a:r>
            <a:r>
              <a:rPr lang="it-IT" dirty="0" err="1" smtClean="0"/>
              <a:t>SCAs</a:t>
            </a:r>
            <a:r>
              <a:rPr lang="it-IT" dirty="0" smtClean="0"/>
              <a:t> </a:t>
            </a:r>
            <a:r>
              <a:rPr lang="it-IT" dirty="0" err="1" smtClean="0"/>
              <a:t>using</a:t>
            </a:r>
            <a:r>
              <a:rPr lang="it-IT" dirty="0" smtClean="0"/>
              <a:t> </a:t>
            </a:r>
            <a:r>
              <a:rPr lang="it-IT" dirty="0" err="1" smtClean="0"/>
              <a:t>std</a:t>
            </a:r>
            <a:r>
              <a:rPr lang="it-IT" dirty="0" smtClean="0"/>
              <a:t> </a:t>
            </a:r>
            <a:r>
              <a:rPr lang="it-IT" dirty="0" err="1" smtClean="0"/>
              <a:t>rigid</a:t>
            </a:r>
            <a:r>
              <a:rPr lang="it-IT" dirty="0" smtClean="0"/>
              <a:t> CMG coverglass and new </a:t>
            </a:r>
            <a:r>
              <a:rPr lang="it-IT" dirty="0" err="1" smtClean="0"/>
              <a:t>flexible</a:t>
            </a:r>
            <a:r>
              <a:rPr lang="it-IT" dirty="0" smtClean="0"/>
              <a:t>  coverglass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successfully</a:t>
            </a:r>
            <a:r>
              <a:rPr lang="it-IT" dirty="0" smtClean="0"/>
              <a:t> </a:t>
            </a:r>
            <a:r>
              <a:rPr lang="it-IT" dirty="0" err="1" smtClean="0"/>
              <a:t>submitted</a:t>
            </a:r>
            <a:r>
              <a:rPr lang="it-IT" dirty="0" smtClean="0"/>
              <a:t> to </a:t>
            </a:r>
            <a:r>
              <a:rPr lang="it-IT" dirty="0" err="1" smtClean="0"/>
              <a:t>thermal</a:t>
            </a:r>
            <a:r>
              <a:rPr lang="it-IT" dirty="0" smtClean="0"/>
              <a:t> cycling  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2.3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10433" y="912494"/>
            <a:ext cx="813435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ts val="2000"/>
              </a:lnSpc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SCAs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with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rigid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cover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glass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(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without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 bypass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diode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)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rutiger LT Com 55 Roman" pitchFamily="34" charset="0"/>
              <a:cs typeface="Arial" pitchFamily="34" charset="0"/>
            </a:endParaRPr>
          </a:p>
          <a:p>
            <a:pPr marL="800100" lvl="1" indent="-342900">
              <a:lnSpc>
                <a:spcPts val="2000"/>
              </a:lnSpc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SCAs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with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flexible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coverglass (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without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 bypass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diode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)</a:t>
            </a:r>
          </a:p>
          <a:p>
            <a:pPr marL="800100" lvl="1" indent="-342900">
              <a:lnSpc>
                <a:spcPts val="2000"/>
              </a:lnSpc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5 bare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cells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in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bent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configuration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(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glued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by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N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usil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 CV2680-12 onto a stainless steel support with a bending radius of 60 mm, no coverglass, no bypass diode</a:t>
            </a:r>
            <a:r>
              <a:rPr lang="en-US" sz="1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Frutiger LT Com 55 Roman" pitchFamily="34" charset="0"/>
                <a:cs typeface="Arial" pitchFamily="34" charset="0"/>
              </a:rPr>
              <a:t>)</a:t>
            </a:r>
            <a:endParaRPr lang="it-IT" sz="1400" dirty="0">
              <a:solidFill>
                <a:schemeClr val="tx2">
                  <a:lumMod val="40000"/>
                  <a:lumOff val="60000"/>
                </a:schemeClr>
              </a:solidFill>
              <a:latin typeface="Frutiger LT Com 55 Roman" pitchFamily="34" charset="0"/>
              <a:cs typeface="Arial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438323" y="4805938"/>
            <a:ext cx="56428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Frutiger LT Com 55 Roman" pitchFamily="34" charset="0"/>
                <a:cs typeface="Arial" pitchFamily="34" charset="0"/>
              </a:rPr>
              <a:t>Also these additional samples survived to thermal cycling</a:t>
            </a:r>
          </a:p>
        </p:txBody>
      </p:sp>
      <p:pic>
        <p:nvPicPr>
          <p:cNvPr id="1027" name="Picture 3" descr="T:\TCE\TCE\SOL\FOTO\IMG_3795 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475256"/>
            <a:ext cx="3190875" cy="187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661987" y="4346069"/>
            <a:ext cx="3067049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15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11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SCA with </a:t>
            </a:r>
            <a:r>
              <a:rPr lang="it-IT" sz="1100" dirty="0" err="1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flexible</a:t>
            </a:r>
            <a:r>
              <a:rPr lang="it-IT" sz="1100" dirty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</a:t>
            </a:r>
            <a:r>
              <a:rPr lang="it-IT" sz="11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coverglass (</a:t>
            </a:r>
            <a:r>
              <a:rPr lang="it-IT" sz="1100" dirty="0" err="1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plane</a:t>
            </a:r>
            <a:r>
              <a:rPr lang="it-IT" sz="1100" dirty="0" smtClean="0">
                <a:solidFill>
                  <a:srgbClr val="000000"/>
                </a:solidFill>
                <a:latin typeface="Frutiger LT Com 55 Roman" pitchFamily="34" charset="0"/>
                <a:cs typeface="Arial" pitchFamily="34" charset="0"/>
              </a:rPr>
              <a:t> position)</a:t>
            </a:r>
            <a:endParaRPr lang="en-US" sz="1100" dirty="0">
              <a:solidFill>
                <a:srgbClr val="000000"/>
              </a:solidFill>
              <a:latin typeface="Frutiger LT Com 55 Roman" pitchFamily="34" charset="0"/>
              <a:cs typeface="Arial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4972852" y="2325162"/>
            <a:ext cx="3296470" cy="199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CasellaDiTesto 25"/>
          <p:cNvSpPr txBox="1"/>
          <p:nvPr/>
        </p:nvSpPr>
        <p:spPr>
          <a:xfrm>
            <a:off x="6279292" y="4104181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ts val="1200"/>
              </a:lnSpc>
              <a:buClr>
                <a:srgbClr val="00B0F0"/>
              </a:buClr>
              <a:buFont typeface="Arial" pitchFamily="34" charset="0"/>
              <a:buNone/>
            </a:pPr>
            <a:r>
              <a:rPr lang="it-IT" sz="1100" i="0" kern="1200" dirty="0" smtClean="0">
                <a:latin typeface="+mn-lt"/>
                <a:ea typeface="+mn-ea"/>
                <a:cs typeface="+mn-cs"/>
              </a:rPr>
              <a:t>60 mm </a:t>
            </a:r>
            <a:r>
              <a:rPr lang="it-IT" sz="1100" i="0" kern="1200" dirty="0" err="1" smtClean="0">
                <a:latin typeface="+mn-lt"/>
                <a:ea typeface="+mn-ea"/>
                <a:cs typeface="+mn-cs"/>
              </a:rPr>
              <a:t>radius</a:t>
            </a:r>
            <a:endParaRPr lang="en-US" sz="1100" i="0" kern="1200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32" name="Freccia in giù 31"/>
          <p:cNvSpPr/>
          <p:nvPr/>
        </p:nvSpPr>
        <p:spPr>
          <a:xfrm>
            <a:off x="3089518" y="5144492"/>
            <a:ext cx="2314575" cy="466699"/>
          </a:xfrm>
          <a:prstGeom prst="downArrow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ttangolo arrotondato 32"/>
          <p:cNvSpPr/>
          <p:nvPr/>
        </p:nvSpPr>
        <p:spPr>
          <a:xfrm>
            <a:off x="450675" y="5601667"/>
            <a:ext cx="7653867" cy="684834"/>
          </a:xfrm>
          <a:prstGeom prst="round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4108" fontAlgn="base">
              <a:spcBef>
                <a:spcPct val="0"/>
              </a:spcBef>
              <a:spcAft>
                <a:spcPct val="0"/>
              </a:spcAft>
            </a:pPr>
            <a:r>
              <a:rPr lang="en-US" b="1" kern="1400" cap="small" spc="-59" dirty="0">
                <a:solidFill>
                  <a:schemeClr val="accent1">
                    <a:lumMod val="50000"/>
                  </a:schemeClr>
                </a:solidFill>
                <a:latin typeface="Frutiger LT Com 55 Roman"/>
              </a:rPr>
              <a:t>Preliminary results suggest that the cell in bent configuration didn’t experience any </a:t>
            </a:r>
            <a:r>
              <a:rPr lang="en-US" b="1" kern="1400" cap="small" spc="-59" dirty="0" smtClean="0">
                <a:solidFill>
                  <a:schemeClr val="accent1">
                    <a:lumMod val="50000"/>
                  </a:schemeClr>
                </a:solidFill>
                <a:latin typeface="Frutiger LT Com 55 Roman"/>
              </a:rPr>
              <a:t>mechanical / electrical </a:t>
            </a:r>
            <a:r>
              <a:rPr lang="en-US" b="1" kern="1400" cap="small" spc="-59" dirty="0">
                <a:solidFill>
                  <a:schemeClr val="accent1">
                    <a:lumMod val="50000"/>
                  </a:schemeClr>
                </a:solidFill>
                <a:latin typeface="Frutiger LT Com 55 Roman"/>
              </a:rPr>
              <a:t>degradation</a:t>
            </a:r>
          </a:p>
        </p:txBody>
      </p:sp>
      <p:cxnSp>
        <p:nvCxnSpPr>
          <p:cNvPr id="27" name="Connettore 2 26"/>
          <p:cNvCxnSpPr/>
          <p:nvPr/>
        </p:nvCxnSpPr>
        <p:spPr>
          <a:xfrm flipH="1">
            <a:off x="5044257" y="4533793"/>
            <a:ext cx="32400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roce 29"/>
          <p:cNvSpPr/>
          <p:nvPr/>
        </p:nvSpPr>
        <p:spPr>
          <a:xfrm rot="2700000">
            <a:off x="6637257" y="4511141"/>
            <a:ext cx="54000" cy="54000"/>
          </a:xfrm>
          <a:prstGeom prst="plus">
            <a:avLst>
              <a:gd name="adj" fmla="val 43939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tangolo 15"/>
          <p:cNvSpPr/>
          <p:nvPr/>
        </p:nvSpPr>
        <p:spPr>
          <a:xfrm>
            <a:off x="1371600" y="637456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29356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SCA and </a:t>
            </a:r>
            <a:r>
              <a:rPr lang="it-IT" dirty="0" err="1" smtClean="0"/>
              <a:t>bent</a:t>
            </a:r>
            <a:r>
              <a:rPr lang="it-IT" dirty="0" smtClean="0"/>
              <a:t> solar </a:t>
            </a:r>
            <a:r>
              <a:rPr lang="it-IT" dirty="0" err="1" smtClean="0"/>
              <a:t>cells</a:t>
            </a:r>
            <a:r>
              <a:rPr lang="it-IT" dirty="0" smtClean="0"/>
              <a:t> CY </a:t>
            </a:r>
            <a:r>
              <a:rPr lang="it-IT" dirty="0" err="1" smtClean="0"/>
              <a:t>results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2.3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96" y="4794463"/>
            <a:ext cx="2115193" cy="15863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45" y="2122235"/>
            <a:ext cx="2137503" cy="154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16637" y="893501"/>
            <a:ext cx="3023713" cy="579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1400" b="1" i="0" kern="12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 with standard CMG 100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coverglass</a:t>
            </a:r>
            <a:endParaRPr lang="it-IT" sz="1400" b="1" i="0" kern="12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96745" y="3572044"/>
            <a:ext cx="2337115" cy="579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1400" b="1" i="0" kern="1200" dirty="0" smtClean="0">
                <a:solidFill>
                  <a:schemeClr val="tx2"/>
                </a:solidFill>
              </a:rPr>
              <a:t>CIC with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flexible</a:t>
            </a:r>
            <a:r>
              <a:rPr lang="it-IT" sz="1400" b="1" i="0" kern="1200" dirty="0" smtClean="0">
                <a:solidFill>
                  <a:schemeClr val="tx2"/>
                </a:solidFill>
              </a:rPr>
              <a:t> 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coverglass</a:t>
            </a:r>
            <a:endParaRPr lang="it-IT" sz="1400" b="1" i="0" kern="12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386790" y="1045523"/>
            <a:ext cx="2562518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1400" b="1" i="0" kern="12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Bare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cells</a:t>
            </a:r>
            <a:r>
              <a:rPr lang="it-IT" sz="1400" b="1" i="0" kern="12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bent</a:t>
            </a:r>
            <a:r>
              <a:rPr lang="it-IT" sz="1400" b="1" i="0" kern="12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b="1" i="0" kern="120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configuration</a:t>
            </a:r>
            <a:endParaRPr lang="it-IT" sz="1400" b="1" i="0" kern="120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190298"/>
              </p:ext>
            </p:extLst>
          </p:nvPr>
        </p:nvGraphicFramePr>
        <p:xfrm>
          <a:off x="262392" y="1388618"/>
          <a:ext cx="4381169" cy="565150"/>
        </p:xfrm>
        <a:graphic>
          <a:graphicData uri="http://schemas.openxmlformats.org/drawingml/2006/table">
            <a:tbl>
              <a:tblPr/>
              <a:tblGrid>
                <a:gridCol w="1495931"/>
                <a:gridCol w="495291"/>
                <a:gridCol w="535191"/>
                <a:gridCol w="606023"/>
                <a:gridCol w="631087"/>
                <a:gridCol w="61764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Isc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[A]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Voc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[V]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[W]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[V]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before Thermal Cycling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0.457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0.443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 thermal cycling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0.458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0.444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Picture 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" t="50171" r="2556" b="563"/>
          <a:stretch/>
        </p:blipFill>
        <p:spPr bwMode="auto">
          <a:xfrm>
            <a:off x="5467424" y="1671193"/>
            <a:ext cx="2481884" cy="190085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8" name="Tabel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192865"/>
              </p:ext>
            </p:extLst>
          </p:nvPr>
        </p:nvGraphicFramePr>
        <p:xfrm>
          <a:off x="5149180" y="3776405"/>
          <a:ext cx="3037737" cy="750570"/>
        </p:xfrm>
        <a:graphic>
          <a:graphicData uri="http://schemas.openxmlformats.org/drawingml/2006/table">
            <a:tbl>
              <a:tblPr/>
              <a:tblGrid>
                <a:gridCol w="646148"/>
                <a:gridCol w="872891"/>
                <a:gridCol w="683812"/>
                <a:gridCol w="834886"/>
              </a:tblGrid>
              <a:tr h="24538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Before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thermal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cycling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thermal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cycling</a:t>
                      </a:r>
                    </a:p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Isc(mA)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Voc(V)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Isc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(V)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el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860664"/>
              </p:ext>
            </p:extLst>
          </p:nvPr>
        </p:nvGraphicFramePr>
        <p:xfrm>
          <a:off x="200106" y="4151690"/>
          <a:ext cx="4381169" cy="565150"/>
        </p:xfrm>
        <a:graphic>
          <a:graphicData uri="http://schemas.openxmlformats.org/drawingml/2006/table">
            <a:tbl>
              <a:tblPr/>
              <a:tblGrid>
                <a:gridCol w="1495931"/>
                <a:gridCol w="495291"/>
                <a:gridCol w="535191"/>
                <a:gridCol w="606023"/>
                <a:gridCol w="631087"/>
                <a:gridCol w="61764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Isc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[A]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Voc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[V]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[W]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[A]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Vpmax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[V]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before Thermal Cycling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 thermal cycling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Segnaposto data 6"/>
          <p:cNvSpPr>
            <a:spLocks noGrp="1"/>
          </p:cNvSpPr>
          <p:nvPr>
            <p:ph type="dt" sz="half" idx="10"/>
          </p:nvPr>
        </p:nvSpPr>
        <p:spPr>
          <a:xfrm>
            <a:off x="7551824" y="6581477"/>
            <a:ext cx="549061" cy="225025"/>
          </a:xfrm>
        </p:spPr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007720" y="5134364"/>
            <a:ext cx="3035613" cy="9065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 algn="l" defTabSz="914400" rtl="0" eaLnBrk="1" latinLnBrk="0" hangingPunct="1">
              <a:lnSpc>
                <a:spcPts val="20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By-pass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diode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flexible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array:</a:t>
            </a:r>
          </a:p>
          <a:p>
            <a:pPr marL="342900" indent="-342900" algn="l" defTabSz="914400" rtl="0" eaLnBrk="1" latinLnBrk="0" hangingPunct="1">
              <a:lnSpc>
                <a:spcPts val="2000"/>
              </a:lnSpc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Silicon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?? (SIBJ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compatible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342900" indent="-342900" algn="l" defTabSz="914400" rtl="0" eaLnBrk="1" latinLnBrk="0" hangingPunct="1">
              <a:lnSpc>
                <a:spcPts val="2000"/>
              </a:lnSpc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GaAs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higher</a:t>
            </a:r>
            <a:r>
              <a:rPr lang="it-IT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Vd</a:t>
            </a:r>
            <a:endParaRPr lang="it-IT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244392" y="2732777"/>
            <a:ext cx="1051891" cy="579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1100" dirty="0" err="1">
                <a:solidFill>
                  <a:schemeClr val="tx2"/>
                </a:solidFill>
              </a:rPr>
              <a:t>Size</a:t>
            </a:r>
            <a:r>
              <a:rPr lang="it-IT" sz="1100" dirty="0">
                <a:solidFill>
                  <a:schemeClr val="tx2"/>
                </a:solidFill>
              </a:rPr>
              <a:t> 26.5 cm</a:t>
            </a:r>
            <a:r>
              <a:rPr lang="it-IT" sz="1100" baseline="300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3162943" y="5297838"/>
            <a:ext cx="1051891" cy="579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1100" dirty="0" err="1">
                <a:solidFill>
                  <a:schemeClr val="tx2"/>
                </a:solidFill>
              </a:rPr>
              <a:t>Size</a:t>
            </a:r>
            <a:r>
              <a:rPr lang="it-IT" sz="1100" dirty="0">
                <a:solidFill>
                  <a:schemeClr val="tx2"/>
                </a:solidFill>
              </a:rPr>
              <a:t> </a:t>
            </a:r>
            <a:r>
              <a:rPr lang="it-IT" sz="1100" dirty="0" smtClean="0">
                <a:solidFill>
                  <a:schemeClr val="tx2"/>
                </a:solidFill>
              </a:rPr>
              <a:t>27.5 </a:t>
            </a:r>
            <a:r>
              <a:rPr lang="it-IT" sz="1100" dirty="0">
                <a:solidFill>
                  <a:schemeClr val="tx2"/>
                </a:solidFill>
              </a:rPr>
              <a:t>cm</a:t>
            </a:r>
            <a:r>
              <a:rPr lang="it-IT" sz="1100" baseline="30000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845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egnaposto contenuto 7"/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1049985204"/>
              </p:ext>
            </p:extLst>
          </p:nvPr>
        </p:nvGraphicFramePr>
        <p:xfrm>
          <a:off x="2161941" y="2180148"/>
          <a:ext cx="5010136" cy="9821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7848"/>
                <a:gridCol w="1263792"/>
                <a:gridCol w="1310343"/>
                <a:gridCol w="1368153"/>
              </a:tblGrid>
              <a:tr h="245528"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Delta </a:t>
                      </a:r>
                      <a:r>
                        <a:rPr lang="it-IT" sz="1400" b="1" u="none" strike="noStrike" dirty="0" err="1">
                          <a:effectLst/>
                        </a:rPr>
                        <a:t>Isc</a:t>
                      </a:r>
                      <a:r>
                        <a:rPr lang="it-IT" sz="1400" b="1" u="none" strike="noStrike" dirty="0">
                          <a:effectLst/>
                        </a:rPr>
                        <a:t> [%]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Delta </a:t>
                      </a:r>
                      <a:r>
                        <a:rPr lang="it-IT" sz="1400" b="1" u="none" strike="noStrike" dirty="0" err="1">
                          <a:effectLst/>
                        </a:rPr>
                        <a:t>Voc</a:t>
                      </a:r>
                      <a:r>
                        <a:rPr lang="it-IT" sz="1400" b="1" u="none" strike="noStrike" dirty="0">
                          <a:effectLst/>
                        </a:rPr>
                        <a:t> [%]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Delta Pm [%]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</a:tr>
              <a:tr h="24552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err="1" smtClean="0">
                          <a:effectLst/>
                        </a:rPr>
                        <a:t>after</a:t>
                      </a:r>
                      <a:r>
                        <a:rPr lang="it-IT" sz="1400" u="none" strike="noStrike" dirty="0" smtClean="0">
                          <a:effectLst/>
                        </a:rPr>
                        <a:t> Thermal Shock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552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CTJ30-80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0.3%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-0.1%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0.1%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</a:tr>
              <a:tr h="24552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SCA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0.2%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-0.1%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-0.4%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127" marR="13127" marT="6350" marB="0" anchor="b"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Thermal shock and Long </a:t>
            </a:r>
            <a:r>
              <a:rPr lang="it-IT" dirty="0" err="1" smtClean="0"/>
              <a:t>duration</a:t>
            </a:r>
            <a:r>
              <a:rPr lang="it-IT" dirty="0" smtClean="0"/>
              <a:t> bending (in progress) 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2.3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23"/>
          </p:nvPr>
        </p:nvSpPr>
        <p:spPr>
          <a:xfrm>
            <a:off x="1358293" y="6437662"/>
            <a:ext cx="5402030" cy="286684"/>
          </a:xfrm>
        </p:spPr>
        <p:txBody>
          <a:bodyPr/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  <a:p>
            <a:endParaRPr lang="it-IT" sz="10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596348" y="1089329"/>
            <a:ext cx="6575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Thermal shock with bare and SCA (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std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CMG100 free to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shrink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: 100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cycles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-193/+150°C, 2 minutes per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cycle</a:t>
            </a:r>
            <a:endParaRPr lang="it-IT" sz="1600" i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96348" y="3261360"/>
            <a:ext cx="706075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Long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duration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test in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bent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configuration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: 3 bare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start 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27/01/2017:</a:t>
            </a:r>
            <a:endParaRPr lang="it-IT" sz="1600" i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2857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it-IT" sz="1600" dirty="0" smtClean="0">
                <a:solidFill>
                  <a:schemeClr val="tx2"/>
                </a:solidFill>
              </a:rPr>
              <a:t>  	no </a:t>
            </a:r>
            <a:r>
              <a:rPr lang="it-IT" sz="1600" dirty="0" err="1" smtClean="0">
                <a:solidFill>
                  <a:schemeClr val="tx2"/>
                </a:solidFill>
              </a:rPr>
              <a:t>degradation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at</a:t>
            </a:r>
            <a:r>
              <a:rPr lang="it-IT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600" i="0" kern="1200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now</a:t>
            </a:r>
            <a:endParaRPr lang="it-IT" sz="1600" i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55378"/>
              </p:ext>
            </p:extLst>
          </p:nvPr>
        </p:nvGraphicFramePr>
        <p:xfrm>
          <a:off x="815728" y="4377563"/>
          <a:ext cx="6725897" cy="1687406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389448"/>
                <a:gridCol w="751005"/>
                <a:gridCol w="786769"/>
                <a:gridCol w="790549"/>
                <a:gridCol w="809575"/>
                <a:gridCol w="865133"/>
                <a:gridCol w="662256"/>
                <a:gridCol w="671162"/>
              </a:tblGrid>
              <a:tr h="32690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>
                          <a:effectLst/>
                        </a:rPr>
                        <a:t>Data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Isc</a:t>
                      </a:r>
                      <a:r>
                        <a:rPr lang="it-IT" sz="1200" b="1" u="none" strike="noStrike" dirty="0">
                          <a:effectLst/>
                        </a:rPr>
                        <a:t>[A]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Voc</a:t>
                      </a:r>
                      <a:r>
                        <a:rPr lang="it-IT" sz="1200" b="1" u="none" strike="noStrike" dirty="0">
                          <a:effectLst/>
                        </a:rPr>
                        <a:t>[V]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Pmax</a:t>
                      </a:r>
                      <a:r>
                        <a:rPr lang="it-IT" sz="1200" b="1" u="none" strike="noStrike" dirty="0">
                          <a:effectLst/>
                        </a:rPr>
                        <a:t>[W]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Ipmax</a:t>
                      </a:r>
                      <a:r>
                        <a:rPr lang="it-IT" sz="1200" b="1" u="none" strike="noStrike" dirty="0">
                          <a:effectLst/>
                        </a:rPr>
                        <a:t>[A]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Vpmax</a:t>
                      </a:r>
                      <a:r>
                        <a:rPr lang="it-IT" sz="1200" b="1" u="none" strike="noStrike" dirty="0">
                          <a:effectLst/>
                        </a:rPr>
                        <a:t>[V]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>
                          <a:effectLst/>
                        </a:rPr>
                        <a:t>F.F.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u="none" strike="noStrike" dirty="0" err="1">
                          <a:effectLst/>
                        </a:rPr>
                        <a:t>Eff</a:t>
                      </a:r>
                      <a:r>
                        <a:rPr lang="it-IT" sz="1200" b="1" u="none" strike="noStrike" dirty="0">
                          <a:effectLst/>
                        </a:rPr>
                        <a:t>.[%]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ctr"/>
                </a:tc>
              </a:tr>
              <a:tr h="21326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27/01/2017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0.464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2.622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1.029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0.447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2.301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0.846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28.4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21326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27/02/2017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0.465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2.617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1.026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0.447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2.295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0.843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28.3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27/03/2017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0.467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2.622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1.033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0.451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2.291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0.843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</a:rPr>
                        <a:t>28.5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27/04/2017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1.034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0.451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2.295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 anchor="b"/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29/05/2017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1.030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0.448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 marL="6350" marR="6350" marT="6350" marB="0" anchor="b"/>
                </a:tc>
              </a:tr>
              <a:tr h="23349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28/07/2017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2.621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1.028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0.450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2.285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50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35AEA29-4F25-480A-93A3-57D9782A1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work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5265E7-9A5F-4EB0-847F-5BE43FCF09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A174C6-F78D-4757-96E2-520A0D88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86A3-5E15-4F9E-952B-37BA133AA703}" type="slidenum">
              <a:rPr lang="it-IT" smtClean="0"/>
              <a:pPr/>
              <a:t>30</a:t>
            </a:fld>
            <a:endParaRPr lang="it-IT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FA3445BD-C823-4996-B36A-04571983F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2AD9-E8E7-42C4-94AB-6B178ECC31FE}" type="datetime1">
              <a:rPr lang="it-IT" smtClean="0"/>
              <a:pPr/>
              <a:t>12/02/2018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438150" y="1112949"/>
            <a:ext cx="8020050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sz="1600" b="1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At the end of this project </a:t>
            </a:r>
            <a:r>
              <a:rPr lang="en-US" sz="1600" b="1" dirty="0">
                <a:solidFill>
                  <a:schemeClr val="dk1"/>
                </a:solidFill>
                <a:latin typeface="Frutiger LT Com 55 Roman" panose="020B0503030504020204" pitchFamily="34" charset="0"/>
              </a:rPr>
              <a:t>CESI successfully completed </a:t>
            </a:r>
            <a:r>
              <a:rPr lang="en-US" sz="1600" b="1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the industrialization and qualification of the CTJ30_80 solar cells  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The  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CTJ30 _80 cell exhibits a BOL efficiency of about 29.0% (AM0, 1367 W/m</a:t>
            </a:r>
            <a:r>
              <a:rPr lang="en-US" sz="1400" baseline="300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2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, T=25°C)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EOL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Remaining Power Factor  after proton and electron irradiation are comparable with standard CTJ_30  solar cells  (e.g. 0.91 at 5E14  electron/cm</a:t>
            </a:r>
            <a:r>
              <a:rPr lang="en-US" sz="1400" baseline="300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2 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  1 MeV electron).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Applicability </a:t>
            </a:r>
            <a:r>
              <a:rPr lang="en-US" sz="1400" dirty="0">
                <a:solidFill>
                  <a:schemeClr val="dk1"/>
                </a:solidFill>
                <a:latin typeface="Frutiger LT Com 55 Roman" panose="020B0503030504020204" pitchFamily="34" charset="0"/>
              </a:rPr>
              <a:t>of the etching process to the other CESI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products like low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cost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and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large area </a:t>
            </a: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solar cells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Suitability of the standard assembly technology on 80 um thick cells proved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First demonstration of bendable SCA reliability on flexible/ curved substrate</a:t>
            </a:r>
            <a:endParaRPr lang="en-US" sz="1400" dirty="0">
              <a:solidFill>
                <a:schemeClr val="dk1"/>
              </a:solidFill>
              <a:latin typeface="Frutiger LT Com 55 Roman" panose="020B0503030504020204" pitchFamily="34" charset="0"/>
            </a:endParaRPr>
          </a:p>
          <a:p>
            <a:pPr algn="just">
              <a:lnSpc>
                <a:spcPts val="2000"/>
              </a:lnSpc>
            </a:pPr>
            <a:endParaRPr lang="en-US" sz="1600" dirty="0" smtClean="0">
              <a:solidFill>
                <a:schemeClr val="dk1"/>
              </a:solidFill>
              <a:latin typeface="Frutiger LT Com 55 Roman" panose="020B0503030504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GB" sz="1600" b="1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The future activities for completing the CTJ30-80 product are:</a:t>
            </a:r>
          </a:p>
          <a:p>
            <a:pPr algn="just">
              <a:lnSpc>
                <a:spcPts val="2000"/>
              </a:lnSpc>
            </a:pPr>
            <a:endParaRPr lang="en-GB" sz="1600" dirty="0" smtClean="0">
              <a:solidFill>
                <a:schemeClr val="dk1"/>
              </a:solidFill>
              <a:latin typeface="Frutiger LT Com 55 Roman" panose="020B0503030504020204" pitchFamily="34" charset="0"/>
            </a:endParaRPr>
          </a:p>
          <a:p>
            <a:pPr marL="285750" lvl="0" indent="-285750" algn="just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dk1"/>
                </a:solidFill>
                <a:latin typeface="Frutiger LT Com 55 Roman" panose="020B0503030504020204" pitchFamily="34" charset="0"/>
              </a:rPr>
              <a:t>Qualification of CTJ30_80 SCA  with flexible cover glass and thin by pass diode</a:t>
            </a:r>
          </a:p>
        </p:txBody>
      </p:sp>
      <p:sp>
        <p:nvSpPr>
          <p:cNvPr id="7" name="Segnaposto testo 9"/>
          <p:cNvSpPr>
            <a:spLocks noGrp="1"/>
          </p:cNvSpPr>
          <p:nvPr>
            <p:ph type="body" sz="quarter" idx="23"/>
          </p:nvPr>
        </p:nvSpPr>
        <p:spPr>
          <a:xfrm>
            <a:off x="1358293" y="6437662"/>
            <a:ext cx="5402030" cy="286684"/>
          </a:xfrm>
        </p:spPr>
        <p:txBody>
          <a:bodyPr/>
          <a:lstStyle/>
          <a:p>
            <a:r>
              <a:rPr lang="pt-BR" sz="1000" i="1" dirty="0"/>
              <a:t>Industrialisation and qualification of 80 micron CTJ30 solar cell (CTJ30-80) </a:t>
            </a:r>
            <a:br>
              <a:rPr lang="pt-BR" sz="1000" i="1" dirty="0"/>
            </a:br>
            <a:r>
              <a:rPr lang="es-ES" sz="1000" dirty="0"/>
              <a:t>ESA Contract No. 4000114125/15/NL/CBi/fk</a:t>
            </a:r>
            <a:endParaRPr lang="it-IT" sz="1000" dirty="0"/>
          </a:p>
          <a:p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29138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immagine 10" descr="end_slide.jpg"/>
          <p:cNvPicPr>
            <a:picLocks noGrp="1"/>
          </p:cNvPicPr>
          <p:nvPr>
            <p:ph type="pic"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619125" y="2647685"/>
            <a:ext cx="7193160" cy="3636000"/>
          </a:xfrm>
        </p:spPr>
      </p:pic>
      <p:sp>
        <p:nvSpPr>
          <p:cNvPr id="5" name="Segnaposto testo 23"/>
          <p:cNvSpPr>
            <a:spLocks noGrp="1"/>
          </p:cNvSpPr>
          <p:nvPr>
            <p:ph type="body" sz="quarter" idx="16"/>
          </p:nvPr>
        </p:nvSpPr>
        <p:spPr>
          <a:xfrm>
            <a:off x="600075" y="6334126"/>
            <a:ext cx="7214237" cy="285750"/>
          </a:xfrm>
          <a:prstGeom prst="rect">
            <a:avLst/>
          </a:prstGeom>
        </p:spPr>
        <p:txBody>
          <a:bodyPr rIns="72000" anchor="ctr"/>
          <a:lstStyle>
            <a:lvl1pPr algn="ctr">
              <a:buNone/>
              <a:defRPr lang="it-IT" sz="1400" b="1" i="0" kern="1200" baseline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it-IT" dirty="0" smtClean="0"/>
              <a:t>Milan • </a:t>
            </a:r>
            <a:r>
              <a:rPr lang="it-IT" dirty="0" err="1" smtClean="0"/>
              <a:t>Berlin</a:t>
            </a:r>
            <a:r>
              <a:rPr lang="it-IT" dirty="0" smtClean="0"/>
              <a:t> • Mannheim • Dubai • Abu Dhabi • Rio de Janeiro • Washington DC</a:t>
            </a:r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3043376" y="3244334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b="1" i="1" dirty="0" err="1">
                <a:solidFill>
                  <a:schemeClr val="tx2"/>
                </a:solidFill>
              </a:rPr>
              <a:t>Thank</a:t>
            </a:r>
            <a:r>
              <a:rPr lang="it-IT" b="1" i="1" dirty="0">
                <a:solidFill>
                  <a:schemeClr val="tx2"/>
                </a:solidFill>
              </a:rPr>
              <a:t> </a:t>
            </a:r>
            <a:r>
              <a:rPr lang="it-IT" b="1" i="1" dirty="0" err="1">
                <a:solidFill>
                  <a:schemeClr val="tx2"/>
                </a:solidFill>
              </a:rPr>
              <a:t>you</a:t>
            </a:r>
            <a:r>
              <a:rPr lang="it-IT" b="1" i="1" dirty="0">
                <a:solidFill>
                  <a:schemeClr val="tx2"/>
                </a:solidFill>
              </a:rPr>
              <a:t> for </a:t>
            </a:r>
            <a:r>
              <a:rPr lang="it-IT" b="1" i="1" dirty="0" err="1">
                <a:solidFill>
                  <a:schemeClr val="tx2"/>
                </a:solidFill>
              </a:rPr>
              <a:t>your</a:t>
            </a:r>
            <a:r>
              <a:rPr lang="it-IT" b="1" i="1" dirty="0">
                <a:solidFill>
                  <a:schemeClr val="tx2"/>
                </a:solidFill>
              </a:rPr>
              <a:t> </a:t>
            </a:r>
            <a:r>
              <a:rPr lang="it-IT" b="1" i="1" dirty="0" err="1">
                <a:solidFill>
                  <a:schemeClr val="tx2"/>
                </a:solidFill>
              </a:rPr>
              <a:t>attention</a:t>
            </a:r>
            <a:endParaRPr lang="it-IT" b="1" i="1" dirty="0">
              <a:solidFill>
                <a:schemeClr val="tx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043376" y="3244334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b="1" i="1" dirty="0" err="1">
                <a:solidFill>
                  <a:schemeClr val="tx2"/>
                </a:solidFill>
              </a:rPr>
              <a:t>Thank</a:t>
            </a:r>
            <a:r>
              <a:rPr lang="it-IT" b="1" i="1" dirty="0">
                <a:solidFill>
                  <a:schemeClr val="tx2"/>
                </a:solidFill>
              </a:rPr>
              <a:t> </a:t>
            </a:r>
            <a:r>
              <a:rPr lang="it-IT" b="1" i="1" dirty="0" err="1">
                <a:solidFill>
                  <a:schemeClr val="tx2"/>
                </a:solidFill>
              </a:rPr>
              <a:t>you</a:t>
            </a:r>
            <a:r>
              <a:rPr lang="it-IT" b="1" i="1" dirty="0">
                <a:solidFill>
                  <a:schemeClr val="tx2"/>
                </a:solidFill>
              </a:rPr>
              <a:t> for </a:t>
            </a:r>
            <a:r>
              <a:rPr lang="it-IT" b="1" i="1" dirty="0" err="1">
                <a:solidFill>
                  <a:schemeClr val="tx2"/>
                </a:solidFill>
              </a:rPr>
              <a:t>your</a:t>
            </a:r>
            <a:r>
              <a:rPr lang="it-IT" b="1" i="1" dirty="0">
                <a:solidFill>
                  <a:schemeClr val="tx2"/>
                </a:solidFill>
              </a:rPr>
              <a:t> </a:t>
            </a:r>
            <a:r>
              <a:rPr lang="it-IT" b="1" i="1" dirty="0" err="1">
                <a:solidFill>
                  <a:schemeClr val="tx2"/>
                </a:solidFill>
              </a:rPr>
              <a:t>attention</a:t>
            </a:r>
            <a:endParaRPr lang="it-IT" b="1" i="1" dirty="0">
              <a:solidFill>
                <a:schemeClr val="tx2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046514" y="555171"/>
            <a:ext cx="4833257" cy="109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</a:pPr>
            <a:r>
              <a:rPr lang="it-IT" sz="2400" b="1" i="1" dirty="0" err="1">
                <a:solidFill>
                  <a:schemeClr val="tx2"/>
                </a:solidFill>
              </a:rPr>
              <a:t>Thank</a:t>
            </a:r>
            <a:r>
              <a:rPr lang="it-IT" sz="2400" b="1" i="1" dirty="0">
                <a:solidFill>
                  <a:schemeClr val="tx2"/>
                </a:solidFill>
              </a:rPr>
              <a:t> </a:t>
            </a:r>
            <a:r>
              <a:rPr lang="it-IT" sz="2400" b="1" i="1" dirty="0" err="1">
                <a:solidFill>
                  <a:schemeClr val="tx2"/>
                </a:solidFill>
              </a:rPr>
              <a:t>you</a:t>
            </a:r>
            <a:r>
              <a:rPr lang="it-IT" sz="2400" b="1" i="1" dirty="0">
                <a:solidFill>
                  <a:schemeClr val="tx2"/>
                </a:solidFill>
              </a:rPr>
              <a:t> for </a:t>
            </a:r>
            <a:r>
              <a:rPr lang="it-IT" sz="2400" b="1" i="1" dirty="0" err="1">
                <a:solidFill>
                  <a:schemeClr val="tx2"/>
                </a:solidFill>
              </a:rPr>
              <a:t>your</a:t>
            </a:r>
            <a:r>
              <a:rPr lang="it-IT" sz="2400" b="1" i="1" dirty="0">
                <a:solidFill>
                  <a:schemeClr val="tx2"/>
                </a:solidFill>
              </a:rPr>
              <a:t> </a:t>
            </a:r>
            <a:r>
              <a:rPr lang="it-IT" sz="2400" b="1" i="1" dirty="0" err="1">
                <a:solidFill>
                  <a:schemeClr val="tx2"/>
                </a:solidFill>
              </a:rPr>
              <a:t>attention</a:t>
            </a:r>
            <a:endParaRPr lang="it-IT" sz="2400" b="1" i="1" dirty="0">
              <a:solidFill>
                <a:schemeClr val="tx2"/>
              </a:solidFill>
            </a:endParaRPr>
          </a:p>
          <a:p>
            <a:pPr marL="342900" indent="-342900" algn="l" defTabSz="914400" rtl="0" eaLnBrk="1" latinLnBrk="0" hangingPunct="1">
              <a:lnSpc>
                <a:spcPts val="3800"/>
              </a:lnSpc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</a:pPr>
            <a:endParaRPr lang="it-IT" sz="1000" i="0" kern="12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Istituzionale - EN 2017">
  <a:themeElements>
    <a:clrScheme name="CESI">
      <a:dk1>
        <a:srgbClr val="1B2228"/>
      </a:dk1>
      <a:lt1>
        <a:srgbClr val="FFFFFF"/>
      </a:lt1>
      <a:dk2>
        <a:srgbClr val="435665"/>
      </a:dk2>
      <a:lt2>
        <a:srgbClr val="97A9B5"/>
      </a:lt2>
      <a:accent1>
        <a:srgbClr val="05AAEC"/>
      </a:accent1>
      <a:accent2>
        <a:srgbClr val="0059AC"/>
      </a:accent2>
      <a:accent3>
        <a:srgbClr val="6D747A"/>
      </a:accent3>
      <a:accent4>
        <a:srgbClr val="162029"/>
      </a:accent4>
      <a:accent5>
        <a:srgbClr val="8B1D3A"/>
      </a:accent5>
      <a:accent6>
        <a:srgbClr val="C94E01"/>
      </a:accent6>
      <a:hlink>
        <a:srgbClr val="D58D00"/>
      </a:hlink>
      <a:folHlink>
        <a:srgbClr val="99AAB4"/>
      </a:folHlink>
    </a:clrScheme>
    <a:fontScheme name="CESI_TXT">
      <a:majorFont>
        <a:latin typeface="Frutiger55Roman"/>
        <a:ea typeface=""/>
        <a:cs typeface=""/>
      </a:majorFont>
      <a:minorFont>
        <a:latin typeface="Frutiger55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>
                <a:alpha val="0"/>
              </a:srgbClr>
            </a:gs>
          </a:gsLst>
          <a:lin ang="1620000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342900" indent="-342900" algn="l" defTabSz="914400" rtl="0" eaLnBrk="1" latinLnBrk="0" hangingPunct="1">
          <a:lnSpc>
            <a:spcPts val="3800"/>
          </a:lnSpc>
          <a:spcBef>
            <a:spcPct val="20000"/>
          </a:spcBef>
          <a:buClr>
            <a:srgbClr val="00B0F0"/>
          </a:buClr>
          <a:buFont typeface="Arial" pitchFamily="34" charset="0"/>
          <a:buNone/>
          <a:defRPr sz="1000" i="0" kern="1200" smtClean="0">
            <a:solidFill>
              <a:schemeClr val="tx2"/>
            </a:solidFill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chema CESI 1_Inizio/Fine">
  <a:themeElements>
    <a:clrScheme name="CESI">
      <a:dk1>
        <a:srgbClr val="1B2228"/>
      </a:dk1>
      <a:lt1>
        <a:srgbClr val="FFFFFF"/>
      </a:lt1>
      <a:dk2>
        <a:srgbClr val="435665"/>
      </a:dk2>
      <a:lt2>
        <a:srgbClr val="97A9B5"/>
      </a:lt2>
      <a:accent1>
        <a:srgbClr val="05AAEC"/>
      </a:accent1>
      <a:accent2>
        <a:srgbClr val="0059AC"/>
      </a:accent2>
      <a:accent3>
        <a:srgbClr val="6D747A"/>
      </a:accent3>
      <a:accent4>
        <a:srgbClr val="162029"/>
      </a:accent4>
      <a:accent5>
        <a:srgbClr val="8B1D3A"/>
      </a:accent5>
      <a:accent6>
        <a:srgbClr val="C94E01"/>
      </a:accent6>
      <a:hlink>
        <a:srgbClr val="D58D00"/>
      </a:hlink>
      <a:folHlink>
        <a:srgbClr val="99AAB4"/>
      </a:folHlink>
    </a:clrScheme>
    <a:fontScheme name="CESI_TXT">
      <a:majorFont>
        <a:latin typeface="Frutiger55Roman"/>
        <a:ea typeface=""/>
        <a:cs typeface=""/>
      </a:majorFont>
      <a:minorFont>
        <a:latin typeface="Frutiger55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>
                <a:alpha val="0"/>
              </a:srgbClr>
            </a:gs>
          </a:gsLst>
          <a:lin ang="1620000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342900" indent="-342900" algn="l" defTabSz="914400" rtl="0" eaLnBrk="1" latinLnBrk="0" hangingPunct="1">
          <a:lnSpc>
            <a:spcPts val="3800"/>
          </a:lnSpc>
          <a:spcBef>
            <a:spcPct val="20000"/>
          </a:spcBef>
          <a:buClr>
            <a:srgbClr val="00B0F0"/>
          </a:buClr>
          <a:buFont typeface="Arial" pitchFamily="34" charset="0"/>
          <a:buNone/>
          <a:defRPr sz="1000" i="0" kern="1200" smtClean="0">
            <a:solidFill>
              <a:schemeClr val="tx2"/>
            </a:solidFill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Schema CESI 2_Cover Capitoli">
  <a:themeElements>
    <a:clrScheme name="CESI">
      <a:dk1>
        <a:srgbClr val="1B2228"/>
      </a:dk1>
      <a:lt1>
        <a:srgbClr val="FFFFFF"/>
      </a:lt1>
      <a:dk2>
        <a:srgbClr val="435665"/>
      </a:dk2>
      <a:lt2>
        <a:srgbClr val="97A9B5"/>
      </a:lt2>
      <a:accent1>
        <a:srgbClr val="05AAEC"/>
      </a:accent1>
      <a:accent2>
        <a:srgbClr val="0059AC"/>
      </a:accent2>
      <a:accent3>
        <a:srgbClr val="6D747A"/>
      </a:accent3>
      <a:accent4>
        <a:srgbClr val="162029"/>
      </a:accent4>
      <a:accent5>
        <a:srgbClr val="8B1D3A"/>
      </a:accent5>
      <a:accent6>
        <a:srgbClr val="C94E01"/>
      </a:accent6>
      <a:hlink>
        <a:srgbClr val="D58D00"/>
      </a:hlink>
      <a:folHlink>
        <a:srgbClr val="99AAB4"/>
      </a:folHlink>
    </a:clrScheme>
    <a:fontScheme name="CESI_TXT">
      <a:majorFont>
        <a:latin typeface="Frutiger55Roman"/>
        <a:ea typeface=""/>
        <a:cs typeface=""/>
      </a:majorFont>
      <a:minorFont>
        <a:latin typeface="Frutiger55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>
                <a:alpha val="0"/>
              </a:srgbClr>
            </a:gs>
          </a:gsLst>
          <a:lin ang="1620000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342900" indent="-342900" algn="l" defTabSz="914400" rtl="0" eaLnBrk="1" latinLnBrk="0" hangingPunct="1">
          <a:lnSpc>
            <a:spcPts val="3800"/>
          </a:lnSpc>
          <a:spcBef>
            <a:spcPct val="20000"/>
          </a:spcBef>
          <a:buClr>
            <a:srgbClr val="00B0F0"/>
          </a:buClr>
          <a:buFont typeface="Arial" pitchFamily="34" charset="0"/>
          <a:buNone/>
          <a:defRPr sz="1000" i="0" kern="1200" smtClean="0">
            <a:solidFill>
              <a:schemeClr val="tx2"/>
            </a:solidFill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Schema CESI 3_Slide presentazione">
  <a:themeElements>
    <a:clrScheme name="CESI">
      <a:dk1>
        <a:srgbClr val="1B2228"/>
      </a:dk1>
      <a:lt1>
        <a:srgbClr val="FFFFFF"/>
      </a:lt1>
      <a:dk2>
        <a:srgbClr val="435665"/>
      </a:dk2>
      <a:lt2>
        <a:srgbClr val="97A9B5"/>
      </a:lt2>
      <a:accent1>
        <a:srgbClr val="05AAEC"/>
      </a:accent1>
      <a:accent2>
        <a:srgbClr val="0059AC"/>
      </a:accent2>
      <a:accent3>
        <a:srgbClr val="6D747A"/>
      </a:accent3>
      <a:accent4>
        <a:srgbClr val="162029"/>
      </a:accent4>
      <a:accent5>
        <a:srgbClr val="8B1D3A"/>
      </a:accent5>
      <a:accent6>
        <a:srgbClr val="C94E01"/>
      </a:accent6>
      <a:hlink>
        <a:srgbClr val="D58D00"/>
      </a:hlink>
      <a:folHlink>
        <a:srgbClr val="99AAB4"/>
      </a:folHlink>
    </a:clrScheme>
    <a:fontScheme name="CESI_TXT">
      <a:majorFont>
        <a:latin typeface="Frutiger55Roman"/>
        <a:ea typeface=""/>
        <a:cs typeface=""/>
      </a:majorFont>
      <a:minorFont>
        <a:latin typeface="Frutiger55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>
                <a:alpha val="0"/>
              </a:srgbClr>
            </a:gs>
          </a:gsLst>
          <a:lin ang="1620000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in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EEECE1"/>
                </a:outerShdw>
              </a:effectLst>
            </a14:hiddenEffects>
          </a:ext>
        </a:extLst>
      </a:spPr>
      <a:bodyPr vert="horz" wrap="square" lIns="143618" tIns="143618" rIns="143618" bIns="143618" numCol="1" anchor="t" anchorCtr="0" compatLnSpc="1">
        <a:prstTxWarp prst="textNoShape">
          <a:avLst/>
        </a:prstTxWarp>
      </a:bodyPr>
      <a:lstStyle>
        <a:defPPr defTabSz="864108" fontAlgn="base">
          <a:spcBef>
            <a:spcPct val="0"/>
          </a:spcBef>
          <a:spcAft>
            <a:spcPct val="0"/>
          </a:spcAft>
          <a:defRPr sz="1000" i="1" dirty="0"/>
        </a:defPPr>
      </a:lstStyle>
    </a:tx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Istituzionale - EN 2017</Template>
  <TotalTime>4631</TotalTime>
  <Words>3231</Words>
  <Application>Microsoft Office PowerPoint</Application>
  <PresentationFormat>Presentazione su schermo (4:3)</PresentationFormat>
  <Paragraphs>1142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31</vt:i4>
      </vt:variant>
    </vt:vector>
  </HeadingPairs>
  <TitlesOfParts>
    <vt:vector size="47" baseType="lpstr">
      <vt:lpstr>Arial</vt:lpstr>
      <vt:lpstr>Frutiger LT Std 55 Roman</vt:lpstr>
      <vt:lpstr>Palatino Linotype</vt:lpstr>
      <vt:lpstr>Frutiger LT Com 55 Roman</vt:lpstr>
      <vt:lpstr>ＭＳ Ｐゴシック</vt:lpstr>
      <vt:lpstr>Symbol</vt:lpstr>
      <vt:lpstr>Times New Roman</vt:lpstr>
      <vt:lpstr>Frutiger55Roman</vt:lpstr>
      <vt:lpstr>CESI</vt:lpstr>
      <vt:lpstr>Calibri</vt:lpstr>
      <vt:lpstr>Helvetica</vt:lpstr>
      <vt:lpstr>Wingdings</vt:lpstr>
      <vt:lpstr>Presentazione Istituzionale - EN 2017</vt:lpstr>
      <vt:lpstr>1_Schema CESI 1_Inizio/Fine</vt:lpstr>
      <vt:lpstr>Schema CESI 2_Cover Capitoli</vt:lpstr>
      <vt:lpstr>Schema CESI 3_Slide presentazione</vt:lpstr>
      <vt:lpstr>Presentazione standard di PowerPoint</vt:lpstr>
      <vt:lpstr>INDUSTRIALISATION &amp; QUALIFICATION OF 80 um CTJ30 SOLAR CELL (CTJ30-80)</vt:lpstr>
      <vt:lpstr>Presentazione standard di PowerPoint</vt:lpstr>
      <vt:lpstr>CESI produces high performance space Multi Junction cells and has contributed to more than 60 satellite for over than 25 countries worldwide</vt:lpstr>
      <vt:lpstr>CESI currently produces high performance MJ solar cells qualified for space GEO and LEO satellites</vt:lpstr>
      <vt:lpstr>Why thin solar cells   ?</vt:lpstr>
      <vt:lpstr>Presentazione standard di PowerPoint</vt:lpstr>
      <vt:lpstr>Work Breakdown Structure</vt:lpstr>
      <vt:lpstr>Presentazione standard di PowerPoint</vt:lpstr>
      <vt:lpstr>Industrialization process: Upgrade of the manufacturing process</vt:lpstr>
      <vt:lpstr>Industrialization process: Upgrade of the manufacturing process</vt:lpstr>
      <vt:lpstr>Thinning by wet etch technology is satisfactory in terms of replicability</vt:lpstr>
      <vt:lpstr>Industrialization process: Upgrade of the manufacturing process</vt:lpstr>
      <vt:lpstr>Industrialization process: Upgrade of the manufacturing process</vt:lpstr>
      <vt:lpstr>Presentazione standard di PowerPoint</vt:lpstr>
      <vt:lpstr>Qualification Test campaign  (start : end June 2016 - completed February 2017)</vt:lpstr>
      <vt:lpstr>Presentazione standard di PowerPoint</vt:lpstr>
      <vt:lpstr>Qualification Campaign:   Group A</vt:lpstr>
      <vt:lpstr>Qualification Campaign  Group B</vt:lpstr>
      <vt:lpstr>Qualification Campaign  Group C1 Electron Irradiation (1 MeV)</vt:lpstr>
      <vt:lpstr>Qualification Campaign  Group C1 Electron Irradiation (1 MeV)</vt:lpstr>
      <vt:lpstr>Qualification Campaign  Group P Proton Irradiation (1-2 MeV)</vt:lpstr>
      <vt:lpstr>Qualification Campaign  Group P Proton Irradiation (1-2 MeV)</vt:lpstr>
      <vt:lpstr>Qualification Campaign  Group O Thermal Cycling</vt:lpstr>
      <vt:lpstr>Qualification Campaign  Group O –Bare cells  </vt:lpstr>
      <vt:lpstr>Presentazione standard di PowerPoint</vt:lpstr>
      <vt:lpstr>Bent thin cells and SCAs using std rigid CMG coverglass and new flexible  coverglass were also successfully submitted to thermal cycling  </vt:lpstr>
      <vt:lpstr>SCA and bent solar cells CY results</vt:lpstr>
      <vt:lpstr> Thermal shock and Long duration bending (in progress) </vt:lpstr>
      <vt:lpstr>Conclusion and future work</vt:lpstr>
      <vt:lpstr>Presentazione standard di PowerPoint</vt:lpstr>
    </vt:vector>
  </TitlesOfParts>
  <Company>CESI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Ficcadenti Marco</dc:creator>
  <cp:lastModifiedBy>Campesato Roberta</cp:lastModifiedBy>
  <cp:revision>377</cp:revision>
  <cp:lastPrinted>2012-08-10T17:46:30Z</cp:lastPrinted>
  <dcterms:created xsi:type="dcterms:W3CDTF">2017-04-03T09:02:23Z</dcterms:created>
  <dcterms:modified xsi:type="dcterms:W3CDTF">2018-02-12T10:50:20Z</dcterms:modified>
</cp:coreProperties>
</file>