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1183" autoAdjust="0"/>
  </p:normalViewPr>
  <p:slideViewPr>
    <p:cSldViewPr snapToGrid="0">
      <p:cViewPr varScale="1">
        <p:scale>
          <a:sx n="57" d="100"/>
          <a:sy n="57" d="100"/>
        </p:scale>
        <p:origin x="1320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504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659" y="-67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10/24/2018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Thanks – 30 people have registered</a:t>
            </a:r>
            <a:r>
              <a:rPr lang="en-GB" baseline="0" dirty="0" smtClean="0"/>
              <a:t> for the meeting</a:t>
            </a:r>
          </a:p>
          <a:p>
            <a:r>
              <a:rPr lang="en-GB" baseline="0" dirty="0" smtClean="0"/>
              <a:t>Thanks Fabrice and Mika for the organisation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WiFi</a:t>
            </a:r>
            <a:r>
              <a:rPr lang="en-GB" baseline="0" dirty="0" smtClean="0"/>
              <a:t> – you should all have a </a:t>
            </a:r>
            <a:r>
              <a:rPr lang="en-GB" baseline="0" dirty="0" err="1" smtClean="0"/>
              <a:t>WiFi</a:t>
            </a:r>
            <a:r>
              <a:rPr lang="en-GB" baseline="0" dirty="0" smtClean="0"/>
              <a:t> password on your badge. If not please ask. There is also </a:t>
            </a:r>
          </a:p>
          <a:p>
            <a:endParaRPr lang="en-GB" baseline="0" dirty="0" smtClean="0"/>
          </a:p>
          <a:p>
            <a:r>
              <a:rPr lang="en-GB" baseline="0" dirty="0" smtClean="0"/>
              <a:t>Goals – a relatively informal meeting to show the work that groups are performing at to invite discussion</a:t>
            </a:r>
          </a:p>
          <a:p>
            <a:r>
              <a:rPr lang="en-GB" baseline="0" dirty="0" smtClean="0"/>
              <a:t>The community around SPIS is a major part of this and it is also a way of seeing how SPIS is being used – what problems there are – what developments would be useful.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Agenda – </a:t>
            </a:r>
            <a:r>
              <a:rPr lang="en-GB" baseline="0" dirty="0" smtClean="0"/>
              <a:t>7 </a:t>
            </a:r>
            <a:r>
              <a:rPr lang="en-GB" baseline="0" dirty="0" smtClean="0"/>
              <a:t>presentations using simulations to support scientific observations. Then 30mins to discuss scientific needs for SPIS.</a:t>
            </a:r>
          </a:p>
          <a:p>
            <a:r>
              <a:rPr lang="en-GB" baseline="0" dirty="0" smtClean="0"/>
              <a:t>Then </a:t>
            </a:r>
            <a:r>
              <a:rPr lang="en-GB" baseline="0" dirty="0" smtClean="0"/>
              <a:t>5 </a:t>
            </a:r>
            <a:r>
              <a:rPr lang="en-GB" baseline="0" dirty="0" smtClean="0"/>
              <a:t>presentations more related to engineering effects – high voltage charging, dust and electric propulsion effects followed by a discussion of SPIS for electric orbit raising</a:t>
            </a:r>
          </a:p>
          <a:p>
            <a:r>
              <a:rPr lang="en-GB" baseline="0" dirty="0" smtClean="0"/>
              <a:t>The tomorrow </a:t>
            </a:r>
            <a:r>
              <a:rPr lang="en-GB" baseline="0" dirty="0" smtClean="0"/>
              <a:t>5 </a:t>
            </a:r>
            <a:r>
              <a:rPr lang="en-GB" baseline="0" dirty="0" smtClean="0"/>
              <a:t>presentations more related to software tools and models and </a:t>
            </a:r>
            <a:r>
              <a:rPr lang="en-GB" baseline="0" dirty="0" smtClean="0"/>
              <a:t>2 </a:t>
            </a:r>
            <a:r>
              <a:rPr lang="en-GB" baseline="0" dirty="0" smtClean="0"/>
              <a:t>on ground-based measurements. Then there is time to discuss needs for material parameter measurements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7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0"/>
            <a:ext cx="5143501" cy="9144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4" name="Picture 63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8768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2964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580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5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7532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60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65600" y="45756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/>
        </p:nvSpPr>
        <p:spPr bwMode="auto">
          <a:xfrm>
            <a:off x="4480339" y="4580702"/>
            <a:ext cx="4520474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ESA | 01/01/2016 | 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6" name="Picture 65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87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9" name="Picture 88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41" r:id="rId2"/>
    <p:sldLayoutId id="2147483930" r:id="rId3"/>
    <p:sldLayoutId id="2147483943" r:id="rId4"/>
    <p:sldLayoutId id="2147483944" r:id="rId5"/>
    <p:sldLayoutId id="2147483945" r:id="rId6"/>
    <p:sldLayoutId id="2147483947" r:id="rId7"/>
    <p:sldLayoutId id="2147483948" r:id="rId8"/>
    <p:sldLayoutId id="2147483949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1285794"/>
            <a:ext cx="79724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25</a:t>
            </a:r>
            <a:r>
              <a:rPr lang="en-GB" sz="3200" baseline="300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th</a:t>
            </a: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 Spacecraft Plasma Interactions Network In Europe (SPINE) Meeting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600" y="2793600"/>
            <a:ext cx="6418552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D.Rodgers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F.Cipriani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G.Deprez</a:t>
            </a:r>
            <a:r>
              <a:rPr lang="en-GB" dirty="0" smtClean="0">
                <a:solidFill>
                  <a:schemeClr val="bg1"/>
                </a:solidFill>
              </a:rPr>
              <a:t> and </a:t>
            </a:r>
            <a:r>
              <a:rPr lang="en-GB" dirty="0" err="1" smtClean="0">
                <a:solidFill>
                  <a:schemeClr val="bg1"/>
                </a:solidFill>
              </a:rPr>
              <a:t>M.Holmberg</a:t>
            </a:r>
            <a:r>
              <a:rPr lang="en-GB" dirty="0" smtClean="0">
                <a:solidFill>
                  <a:schemeClr val="bg1"/>
                </a:solidFill>
              </a:rPr>
              <a:t>    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5600" y="3261600"/>
            <a:ext cx="2544286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25-26 October 2018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72206"/>
            <a:ext cx="7174846" cy="584775"/>
          </a:xfrm>
        </p:spPr>
        <p:txBody>
          <a:bodyPr/>
          <a:lstStyle/>
          <a:p>
            <a:r>
              <a:rPr lang="en-GB" sz="3200" dirty="0" smtClean="0"/>
              <a:t>Welcome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Thanks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 30 registered participants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 Fabrice and Mika organisers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err="1" smtClean="0"/>
              <a:t>WiFi</a:t>
            </a:r>
            <a:r>
              <a:rPr lang="en-GB" sz="2000" dirty="0" smtClean="0"/>
              <a:t> (</a:t>
            </a:r>
            <a:r>
              <a:rPr lang="en-GB" sz="2000" dirty="0" err="1" smtClean="0"/>
              <a:t>esa</a:t>
            </a:r>
            <a:r>
              <a:rPr lang="en-GB" sz="2000" dirty="0" smtClean="0"/>
              <a:t>-public and </a:t>
            </a:r>
            <a:r>
              <a:rPr lang="en-GB" sz="2000" dirty="0" err="1" smtClean="0"/>
              <a:t>eduroam</a:t>
            </a:r>
            <a:r>
              <a:rPr lang="en-GB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Goals of the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Agenda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 Science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 Engineering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 Software tools / ground-based measurements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7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 ESA Presentation 16-9_Slovenia.potx" id="{B4B7490A-53FE-4E20-AAB8-88372E67B561}" vid="{BCEB71B1-FD63-4BD6-B008-F7DFC94BF6F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f2760952-b3bb-408f-ace6-eb1e07642b8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 16-9</Template>
  <TotalTime>901</TotalTime>
  <Words>222</Words>
  <Application>Microsoft Office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ESA Presentation 16-9</vt:lpstr>
      <vt:lpstr>PowerPoint Presentation</vt:lpstr>
      <vt:lpstr>Welcome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Presentation</dc:subject>
  <dc:creator>david rodgers</dc:creator>
  <cp:lastModifiedBy>Fabrice Cipriani</cp:lastModifiedBy>
  <cp:revision>11</cp:revision>
  <cp:lastPrinted>2008-08-26T16:26:23Z</cp:lastPrinted>
  <dcterms:created xsi:type="dcterms:W3CDTF">2018-10-24T09:38:12Z</dcterms:created>
  <dcterms:modified xsi:type="dcterms:W3CDTF">2018-10-25T06:24:11Z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/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2018-10-23T22:00:00Z</vt:filetime>
  </property>
</Properties>
</file>