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slide8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_rels/presentation.xml.rels" ContentType="application/vnd.openxmlformats-package.relationships+xml"/>
  <Override PartName="/ppt/media/image27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23.tif" ContentType="image/tiff"/>
  <Override PartName="/ppt/media/image8.png" ContentType="image/png"/>
  <Override PartName="/ppt/media/image10.png" ContentType="image/png"/>
  <Override PartName="/ppt/media/image9.tif" ContentType="image/tiff"/>
  <Override PartName="/ppt/media/image1.png" ContentType="image/png"/>
  <Override PartName="/ppt/media/image21.tif" ContentType="image/tiff"/>
  <Override PartName="/ppt/media/image6.tif" ContentType="image/tiff"/>
  <Override PartName="/ppt/media/image2.png" ContentType="image/png"/>
  <Override PartName="/ppt/media/image7.png" ContentType="image/png"/>
  <Override PartName="/ppt/media/image22.png" ContentType="image/png"/>
  <Override PartName="/ppt/media/image3.png" ContentType="image/png"/>
  <Override PartName="/ppt/media/image4.png" ContentType="image/png"/>
  <Override PartName="/ppt/media/image11.tif" ContentType="image/tiff"/>
  <Override PartName="/ppt/media/image12.tif" ContentType="image/tiff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tif" ContentType="image/tiff"/>
  <Override PartName="/ppt/media/image18.tif" ContentType="image/tiff"/>
  <Override PartName="/ppt/media/image19.png" ContentType="image/png"/>
  <Override PartName="/ppt/media/image5.png" ContentType="image/png"/>
  <Override PartName="/ppt/media/image20.png" ContentType="image/png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D654D04D-0D9A-4058-B10B-15AE53F662D4}" type="slidenum"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&lt;number&gt;</a:t>
            </a:fld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tif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tif"/><Relationship Id="rId5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tif"/><Relationship Id="rId3" Type="http://schemas.openxmlformats.org/officeDocument/2006/relationships/image" Target="../media/image12.tif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7.tif"/><Relationship Id="rId2" Type="http://schemas.openxmlformats.org/officeDocument/2006/relationships/image" Target="../media/image18.tif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1.tif"/><Relationship Id="rId2" Type="http://schemas.openxmlformats.org/officeDocument/2006/relationships/image" Target="../media/image22.png"/><Relationship Id="rId3" Type="http://schemas.openxmlformats.org/officeDocument/2006/relationships/image" Target="../media/image23.tif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504000" y="-5040"/>
            <a:ext cx="9071640" cy="1875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Simulation of Langmuir probes measurements in magnetic fields for DEMETER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TextShape 2"/>
          <p:cNvSpPr txBox="1"/>
          <p:nvPr/>
        </p:nvSpPr>
        <p:spPr>
          <a:xfrm>
            <a:off x="576000" y="5328000"/>
            <a:ext cx="9071640" cy="1648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G.Tcherniatinsky, J.J. Berthelier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3312000" y="2516040"/>
            <a:ext cx="3456000" cy="259596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Situation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TextShape 2"/>
          <p:cNvSpPr txBox="1"/>
          <p:nvPr/>
        </p:nvSpPr>
        <p:spPr>
          <a:xfrm>
            <a:off x="432000" y="2520000"/>
            <a:ext cx="5112000" cy="4888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How the current/voltage curves are influenced by the presence of a magnetic field ?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Later : how does the presence of a panel to block part of the incoming current influences the measurements ? 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6912000" y="2592000"/>
            <a:ext cx="2435760" cy="3312000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SPIS geometrical model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6480000" y="1769040"/>
            <a:ext cx="3095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B1 mesh size : 5 mm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B2 mesh size : 5mm to 34.5 mm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Debye length : 34.5mm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Giration radius  when magnetic field : ~30mm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149400" y="1563480"/>
            <a:ext cx="6042600" cy="5492520"/>
          </a:xfrm>
          <a:prstGeom prst="rect">
            <a:avLst/>
          </a:prstGeom>
          <a:ln>
            <a:noFill/>
          </a:ln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1"/>
          <p:cNvGraphicFramePr/>
          <p:nvPr/>
        </p:nvGraphicFramePr>
        <p:xfrm>
          <a:off x="502560" y="-24840"/>
          <a:ext cx="3131280" cy="4497840"/>
        </p:xfrm>
        <a:graphic>
          <a:graphicData uri="http://schemas.openxmlformats.org/drawingml/2006/table">
            <a:tbl>
              <a:tblPr/>
              <a:tblGrid>
                <a:gridCol w="2271960"/>
                <a:gridCol w="859680"/>
              </a:tblGrid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Electron model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PIC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Density (part/m^3)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1.0e10 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Electron temperature (eV)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0.22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Ion temperature (eV)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0.17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Velocity along x axis (m/s)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Sphere radius (m)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0.03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External box radius (m)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0.375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B1 mesh size (m)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0.005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B2 mesh size (m)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0.0345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Duration (s)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5.0e-4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simulationDt(s)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2.2e-7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plasmaDt(s)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2.2e-7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electronDt(s)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2.0e-8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ionDt(s)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2.2e-7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Csat(F)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3.0e-12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Magnetic field along z axis (T)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0.0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Spacecraft potential mode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floating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6336000" y="4320000"/>
            <a:ext cx="3711600" cy="2349000"/>
          </a:xfrm>
          <a:prstGeom prst="rect">
            <a:avLst/>
          </a:prstGeom>
          <a:ln>
            <a:noFill/>
          </a:ln>
        </p:spPr>
      </p:pic>
      <p:pic>
        <p:nvPicPr>
          <p:cNvPr id="50" name="" descr=""/>
          <p:cNvPicPr/>
          <p:nvPr/>
        </p:nvPicPr>
        <p:blipFill>
          <a:blip r:embed="rId2"/>
          <a:stretch/>
        </p:blipFill>
        <p:spPr>
          <a:xfrm>
            <a:off x="5449680" y="0"/>
            <a:ext cx="4342320" cy="3816000"/>
          </a:xfrm>
          <a:prstGeom prst="rect">
            <a:avLst/>
          </a:prstGeom>
          <a:ln>
            <a:noFill/>
          </a:ln>
        </p:spPr>
      </p:pic>
      <p:pic>
        <p:nvPicPr>
          <p:cNvPr id="51" name="" descr=""/>
          <p:cNvPicPr/>
          <p:nvPr/>
        </p:nvPicPr>
        <p:blipFill>
          <a:blip r:embed="rId3"/>
          <a:stretch/>
        </p:blipFill>
        <p:spPr>
          <a:xfrm>
            <a:off x="3816000" y="4104000"/>
            <a:ext cx="3168000" cy="1923480"/>
          </a:xfrm>
          <a:prstGeom prst="rect">
            <a:avLst/>
          </a:prstGeom>
          <a:ln>
            <a:noFill/>
          </a:ln>
        </p:spPr>
      </p:pic>
      <p:pic>
        <p:nvPicPr>
          <p:cNvPr id="52" name="" descr=""/>
          <p:cNvPicPr/>
          <p:nvPr/>
        </p:nvPicPr>
        <p:blipFill>
          <a:blip r:embed="rId4"/>
          <a:stretch/>
        </p:blipFill>
        <p:spPr>
          <a:xfrm>
            <a:off x="255960" y="4535280"/>
            <a:ext cx="3560040" cy="2376720"/>
          </a:xfrm>
          <a:prstGeom prst="rect">
            <a:avLst/>
          </a:prstGeom>
          <a:ln>
            <a:noFill/>
          </a:ln>
        </p:spPr>
      </p:pic>
      <p:sp>
        <p:nvSpPr>
          <p:cNvPr id="53" name="TextShape 2"/>
          <p:cNvSpPr txBox="1"/>
          <p:nvPr/>
        </p:nvSpPr>
        <p:spPr>
          <a:xfrm>
            <a:off x="6984000" y="6741720"/>
            <a:ext cx="26838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Potential map normal X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TextShape 3"/>
          <p:cNvSpPr txBox="1"/>
          <p:nvPr/>
        </p:nvSpPr>
        <p:spPr>
          <a:xfrm>
            <a:off x="404280" y="6984000"/>
            <a:ext cx="319572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Ion log density map normal X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able 1"/>
          <p:cNvGraphicFramePr/>
          <p:nvPr/>
        </p:nvGraphicFramePr>
        <p:xfrm>
          <a:off x="544680" y="31680"/>
          <a:ext cx="3131280" cy="4497840"/>
        </p:xfrm>
        <a:graphic>
          <a:graphicData uri="http://schemas.openxmlformats.org/drawingml/2006/table">
            <a:tbl>
              <a:tblPr/>
              <a:tblGrid>
                <a:gridCol w="2271960"/>
                <a:gridCol w="859680"/>
              </a:tblGrid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Electron model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PIC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Density (part/m^3)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1.0e10 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Electron temperature (eV)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0.22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Ion temperature (eV)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0.17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Velocity along x axis (m/s)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Sphere radius (m)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0.03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External box radius (m)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0.375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B1 mesh size (m)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0.005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B2 mesh size (m)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0.0345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Duration (s)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4.5e-4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simulationDt(s)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2.2e-7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plasmaDt(s)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2.2e-7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electronDt(s)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2.0e-8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ionDt(s)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2.2e-7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Csat(F)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3.0e-12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Magnetic field along z axis (T)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2,5e-5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Spacecraft potential mode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floating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pic>
        <p:nvPicPr>
          <p:cNvPr id="56" name="" descr=""/>
          <p:cNvPicPr/>
          <p:nvPr/>
        </p:nvPicPr>
        <p:blipFill>
          <a:blip r:embed="rId1"/>
          <a:stretch/>
        </p:blipFill>
        <p:spPr>
          <a:xfrm>
            <a:off x="4392000" y="144360"/>
            <a:ext cx="5082840" cy="3743640"/>
          </a:xfrm>
          <a:prstGeom prst="rect">
            <a:avLst/>
          </a:prstGeom>
          <a:ln>
            <a:noFill/>
          </a:ln>
        </p:spPr>
      </p:pic>
      <p:pic>
        <p:nvPicPr>
          <p:cNvPr id="57" name="" descr=""/>
          <p:cNvPicPr/>
          <p:nvPr/>
        </p:nvPicPr>
        <p:blipFill>
          <a:blip r:embed="rId2"/>
          <a:stretch/>
        </p:blipFill>
        <p:spPr>
          <a:xfrm>
            <a:off x="6480000" y="4104000"/>
            <a:ext cx="3527640" cy="2304000"/>
          </a:xfrm>
          <a:prstGeom prst="rect">
            <a:avLst/>
          </a:prstGeom>
          <a:ln>
            <a:noFill/>
          </a:ln>
        </p:spPr>
      </p:pic>
      <p:pic>
        <p:nvPicPr>
          <p:cNvPr id="58" name="" descr=""/>
          <p:cNvPicPr/>
          <p:nvPr/>
        </p:nvPicPr>
        <p:blipFill>
          <a:blip r:embed="rId3"/>
          <a:stretch/>
        </p:blipFill>
        <p:spPr>
          <a:xfrm>
            <a:off x="216000" y="4608000"/>
            <a:ext cx="3416040" cy="2232000"/>
          </a:xfrm>
          <a:prstGeom prst="rect">
            <a:avLst/>
          </a:prstGeom>
          <a:ln>
            <a:noFill/>
          </a:ln>
        </p:spPr>
      </p:pic>
      <p:pic>
        <p:nvPicPr>
          <p:cNvPr id="59" name="" descr=""/>
          <p:cNvPicPr/>
          <p:nvPr/>
        </p:nvPicPr>
        <p:blipFill>
          <a:blip r:embed="rId4"/>
          <a:stretch/>
        </p:blipFill>
        <p:spPr>
          <a:xfrm>
            <a:off x="3816000" y="5544000"/>
            <a:ext cx="2880000" cy="1872000"/>
          </a:xfrm>
          <a:prstGeom prst="rect">
            <a:avLst/>
          </a:prstGeom>
          <a:ln>
            <a:noFill/>
          </a:ln>
        </p:spPr>
      </p:pic>
      <p:pic>
        <p:nvPicPr>
          <p:cNvPr id="60" name="" descr=""/>
          <p:cNvPicPr/>
          <p:nvPr/>
        </p:nvPicPr>
        <p:blipFill>
          <a:blip r:embed="rId5"/>
          <a:stretch/>
        </p:blipFill>
        <p:spPr>
          <a:xfrm>
            <a:off x="7539120" y="6408000"/>
            <a:ext cx="1532880" cy="523440"/>
          </a:xfrm>
          <a:prstGeom prst="rect">
            <a:avLst/>
          </a:prstGeom>
          <a:ln>
            <a:noFill/>
          </a:ln>
        </p:spPr>
      </p:pic>
      <p:pic>
        <p:nvPicPr>
          <p:cNvPr id="61" name="" descr=""/>
          <p:cNvPicPr/>
          <p:nvPr/>
        </p:nvPicPr>
        <p:blipFill>
          <a:blip r:embed="rId6"/>
          <a:stretch/>
        </p:blipFill>
        <p:spPr>
          <a:xfrm>
            <a:off x="1131120" y="6912000"/>
            <a:ext cx="1532880" cy="390960"/>
          </a:xfrm>
          <a:prstGeom prst="rect">
            <a:avLst/>
          </a:prstGeom>
          <a:ln>
            <a:noFill/>
          </a:ln>
        </p:spPr>
      </p:pic>
      <p:pic>
        <p:nvPicPr>
          <p:cNvPr id="62" name="" descr=""/>
          <p:cNvPicPr/>
          <p:nvPr/>
        </p:nvPicPr>
        <p:blipFill>
          <a:blip r:embed="rId7"/>
          <a:stretch/>
        </p:blipFill>
        <p:spPr>
          <a:xfrm>
            <a:off x="3816000" y="3794760"/>
            <a:ext cx="2880000" cy="1728000"/>
          </a:xfrm>
          <a:prstGeom prst="rect">
            <a:avLst/>
          </a:prstGeom>
          <a:ln>
            <a:noFill/>
          </a:ln>
        </p:spPr>
      </p:pic>
      <p:sp>
        <p:nvSpPr>
          <p:cNvPr id="63" name="TextShape 2"/>
          <p:cNvSpPr txBox="1"/>
          <p:nvPr/>
        </p:nvSpPr>
        <p:spPr>
          <a:xfrm>
            <a:off x="6984000" y="6984000"/>
            <a:ext cx="26838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Potential map normal X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TextShape 3"/>
          <p:cNvSpPr txBox="1"/>
          <p:nvPr/>
        </p:nvSpPr>
        <p:spPr>
          <a:xfrm>
            <a:off x="404640" y="7169400"/>
            <a:ext cx="319572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Ion log density map normal X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1"/>
          <p:cNvGraphicFramePr/>
          <p:nvPr/>
        </p:nvGraphicFramePr>
        <p:xfrm>
          <a:off x="428040" y="26640"/>
          <a:ext cx="3131280" cy="4497840"/>
        </p:xfrm>
        <a:graphic>
          <a:graphicData uri="http://schemas.openxmlformats.org/drawingml/2006/table">
            <a:tbl>
              <a:tblPr/>
              <a:tblGrid>
                <a:gridCol w="2271960"/>
                <a:gridCol w="859680"/>
              </a:tblGrid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Electron model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PIC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Density (part/m^3)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1.0e10 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Electron temperature (eV)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0.22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Ion temperature (eV)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0.17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Velocity along x axis (m/s)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Sphere radius (m)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0.03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External box radius (m)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0.375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B1 mesh size (m)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0.005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B2 mesh size (m)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0.0345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Duration (s)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3.0e-4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simulationDt(s)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2.2e-7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plasmaDt(s)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2.2e-7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electronDt(s)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2.0e-8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ionDt(s)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2.2e-7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Csat(F)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3.0e-12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Magnetic field along z axis (T)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0.0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Spacecraft potential mode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Fixed 0V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pic>
        <p:nvPicPr>
          <p:cNvPr id="66" name="" descr=""/>
          <p:cNvPicPr/>
          <p:nvPr/>
        </p:nvPicPr>
        <p:blipFill>
          <a:blip r:embed="rId1"/>
          <a:stretch/>
        </p:blipFill>
        <p:spPr>
          <a:xfrm>
            <a:off x="6408000" y="4320000"/>
            <a:ext cx="3528000" cy="2448000"/>
          </a:xfrm>
          <a:prstGeom prst="rect">
            <a:avLst/>
          </a:prstGeom>
          <a:ln>
            <a:noFill/>
          </a:ln>
        </p:spPr>
      </p:pic>
      <p:pic>
        <p:nvPicPr>
          <p:cNvPr id="67" name="" descr=""/>
          <p:cNvPicPr/>
          <p:nvPr/>
        </p:nvPicPr>
        <p:blipFill>
          <a:blip r:embed="rId2"/>
          <a:stretch/>
        </p:blipFill>
        <p:spPr>
          <a:xfrm>
            <a:off x="144000" y="4608000"/>
            <a:ext cx="3416040" cy="2382120"/>
          </a:xfrm>
          <a:prstGeom prst="rect">
            <a:avLst/>
          </a:prstGeom>
          <a:ln>
            <a:noFill/>
          </a:ln>
        </p:spPr>
      </p:pic>
      <p:pic>
        <p:nvPicPr>
          <p:cNvPr id="68" name="" descr=""/>
          <p:cNvPicPr/>
          <p:nvPr/>
        </p:nvPicPr>
        <p:blipFill>
          <a:blip r:embed="rId3"/>
          <a:stretch/>
        </p:blipFill>
        <p:spPr>
          <a:xfrm>
            <a:off x="3804840" y="4320000"/>
            <a:ext cx="3179160" cy="1800000"/>
          </a:xfrm>
          <a:prstGeom prst="rect">
            <a:avLst/>
          </a:prstGeom>
          <a:ln>
            <a:noFill/>
          </a:ln>
        </p:spPr>
      </p:pic>
      <p:pic>
        <p:nvPicPr>
          <p:cNvPr id="69" name="" descr=""/>
          <p:cNvPicPr/>
          <p:nvPr/>
        </p:nvPicPr>
        <p:blipFill>
          <a:blip r:embed="rId4"/>
          <a:stretch/>
        </p:blipFill>
        <p:spPr>
          <a:xfrm>
            <a:off x="4248000" y="0"/>
            <a:ext cx="5544000" cy="3888000"/>
          </a:xfrm>
          <a:prstGeom prst="rect">
            <a:avLst/>
          </a:prstGeom>
          <a:ln>
            <a:noFill/>
          </a:ln>
        </p:spPr>
      </p:pic>
      <p:sp>
        <p:nvSpPr>
          <p:cNvPr id="70" name="TextShape 2"/>
          <p:cNvSpPr txBox="1"/>
          <p:nvPr/>
        </p:nvSpPr>
        <p:spPr>
          <a:xfrm>
            <a:off x="7036200" y="6885720"/>
            <a:ext cx="26838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Potential map normal X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TextShape 3"/>
          <p:cNvSpPr txBox="1"/>
          <p:nvPr/>
        </p:nvSpPr>
        <p:spPr>
          <a:xfrm>
            <a:off x="260280" y="6990120"/>
            <a:ext cx="319572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Ion log density map normal X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" name="Table 1"/>
          <p:cNvGraphicFramePr/>
          <p:nvPr/>
        </p:nvGraphicFramePr>
        <p:xfrm>
          <a:off x="545040" y="32040"/>
          <a:ext cx="3131280" cy="4497840"/>
        </p:xfrm>
        <a:graphic>
          <a:graphicData uri="http://schemas.openxmlformats.org/drawingml/2006/table">
            <a:tbl>
              <a:tblPr/>
              <a:tblGrid>
                <a:gridCol w="2271960"/>
                <a:gridCol w="859680"/>
              </a:tblGrid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Electron model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PIC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Density (part/m^3)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1.0e10 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Electron temperature (eV)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0.22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Ion temperature (eV)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0.17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Velocity along x axis (m/s)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Sphere radius (m)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0.03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External box radius (m)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0.375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B1 mesh size (m)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0.005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B2 mesh size (m)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0.0345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Duration (s)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3.7e-4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simulationDt(s)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2.2e-7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plasmaDt(s)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2.2e-7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electronDt(s)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2.0e-8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ionDt(s)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2.2e-7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Csat(F)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3.0e-12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Magnetic field along z axis (T)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2.5e-5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Spacecraft potential mode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Fixed 0V</a:t>
                      </a:r>
                      <a:endParaRPr b="0"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pic>
        <p:nvPicPr>
          <p:cNvPr id="73" name="" descr=""/>
          <p:cNvPicPr/>
          <p:nvPr/>
        </p:nvPicPr>
        <p:blipFill>
          <a:blip r:embed="rId1"/>
          <a:stretch/>
        </p:blipFill>
        <p:spPr>
          <a:xfrm>
            <a:off x="6552000" y="4320000"/>
            <a:ext cx="3527640" cy="2376000"/>
          </a:xfrm>
          <a:prstGeom prst="rect">
            <a:avLst/>
          </a:prstGeom>
          <a:ln>
            <a:noFill/>
          </a:ln>
        </p:spPr>
      </p:pic>
      <p:pic>
        <p:nvPicPr>
          <p:cNvPr id="74" name="" descr=""/>
          <p:cNvPicPr/>
          <p:nvPr/>
        </p:nvPicPr>
        <p:blipFill>
          <a:blip r:embed="rId2"/>
          <a:stretch/>
        </p:blipFill>
        <p:spPr>
          <a:xfrm>
            <a:off x="4968000" y="144000"/>
            <a:ext cx="4752000" cy="3456000"/>
          </a:xfrm>
          <a:prstGeom prst="rect">
            <a:avLst/>
          </a:prstGeom>
          <a:ln>
            <a:noFill/>
          </a:ln>
        </p:spPr>
      </p:pic>
      <p:pic>
        <p:nvPicPr>
          <p:cNvPr id="75" name="" descr=""/>
          <p:cNvPicPr/>
          <p:nvPr/>
        </p:nvPicPr>
        <p:blipFill>
          <a:blip r:embed="rId3"/>
          <a:stretch/>
        </p:blipFill>
        <p:spPr>
          <a:xfrm>
            <a:off x="432000" y="4680000"/>
            <a:ext cx="2984040" cy="1989360"/>
          </a:xfrm>
          <a:prstGeom prst="rect">
            <a:avLst/>
          </a:prstGeom>
          <a:ln>
            <a:noFill/>
          </a:ln>
        </p:spPr>
      </p:pic>
      <p:pic>
        <p:nvPicPr>
          <p:cNvPr id="76" name="" descr=""/>
          <p:cNvPicPr/>
          <p:nvPr/>
        </p:nvPicPr>
        <p:blipFill>
          <a:blip r:embed="rId4"/>
          <a:stretch/>
        </p:blipFill>
        <p:spPr>
          <a:xfrm>
            <a:off x="3960000" y="5544000"/>
            <a:ext cx="2952000" cy="180000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5"/>
          <a:stretch/>
        </p:blipFill>
        <p:spPr>
          <a:xfrm>
            <a:off x="7683120" y="6748560"/>
            <a:ext cx="1532880" cy="523440"/>
          </a:xfrm>
          <a:prstGeom prst="rect">
            <a:avLst/>
          </a:prstGeom>
          <a:ln>
            <a:noFill/>
          </a:ln>
        </p:spPr>
      </p:pic>
      <p:pic>
        <p:nvPicPr>
          <p:cNvPr id="78" name="" descr=""/>
          <p:cNvPicPr/>
          <p:nvPr/>
        </p:nvPicPr>
        <p:blipFill>
          <a:blip r:embed="rId6"/>
          <a:stretch/>
        </p:blipFill>
        <p:spPr>
          <a:xfrm>
            <a:off x="1131120" y="6676560"/>
            <a:ext cx="1532880" cy="523440"/>
          </a:xfrm>
          <a:prstGeom prst="rect">
            <a:avLst/>
          </a:prstGeom>
          <a:ln>
            <a:noFill/>
          </a:ln>
        </p:spPr>
      </p:pic>
      <p:pic>
        <p:nvPicPr>
          <p:cNvPr id="79" name="" descr=""/>
          <p:cNvPicPr/>
          <p:nvPr/>
        </p:nvPicPr>
        <p:blipFill>
          <a:blip r:embed="rId7"/>
          <a:stretch/>
        </p:blipFill>
        <p:spPr>
          <a:xfrm>
            <a:off x="4032000" y="3712320"/>
            <a:ext cx="2880000" cy="1759680"/>
          </a:xfrm>
          <a:prstGeom prst="rect">
            <a:avLst/>
          </a:prstGeom>
          <a:ln>
            <a:noFill/>
          </a:ln>
        </p:spPr>
      </p:pic>
      <p:sp>
        <p:nvSpPr>
          <p:cNvPr id="80" name="TextShape 2"/>
          <p:cNvSpPr txBox="1"/>
          <p:nvPr/>
        </p:nvSpPr>
        <p:spPr>
          <a:xfrm>
            <a:off x="7180200" y="7141320"/>
            <a:ext cx="26838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Potential map normal X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TextShape 3"/>
          <p:cNvSpPr txBox="1"/>
          <p:nvPr/>
        </p:nvSpPr>
        <p:spPr>
          <a:xfrm>
            <a:off x="404640" y="7128000"/>
            <a:ext cx="319572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Ion log density map normal X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Conclusions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Asymptotic convergence ok for non-magnetic case.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Apparition of a low positive potential barrier in case of magnetic floating simulation.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When spacecraft potential fixed to 0V, there is a negative potential between spacecraft and external boundary. 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Observation of a significative assymetry on z axis when potential is fixed and magnetic field is non-zero.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Convergence seems difficult when we fix the potential.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</TotalTime>
  <Application>LibreOffice/5.1.6.2$Linux_X86_64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2018-10-24T20:31:55Z</dcterms:created>
  <dc:creator>Guillaume Tcherniatinsky</dc:creator>
  <dc:description/>
  <dc:language>en-US</dc:language>
  <cp:lastModifiedBy>Guillaume Tcherniatinsky</cp:lastModifiedBy>
  <dcterms:modified xsi:type="dcterms:W3CDTF">2018-10-25T07:36:57Z</dcterms:modified>
  <cp:revision>14</cp:revision>
  <dc:subject/>
  <dc:title/>
</cp:coreProperties>
</file>