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837" r:id="rId3"/>
    <p:sldId id="838" r:id="rId4"/>
    <p:sldId id="841" r:id="rId5"/>
    <p:sldId id="839" r:id="rId6"/>
    <p:sldId id="840" r:id="rId7"/>
    <p:sldId id="836" r:id="rId8"/>
    <p:sldId id="846" r:id="rId9"/>
    <p:sldId id="844" r:id="rId10"/>
    <p:sldId id="845" r:id="rId11"/>
    <p:sldId id="835" r:id="rId12"/>
    <p:sldId id="435" r:id="rId13"/>
    <p:sldId id="452" r:id="rId14"/>
    <p:sldId id="451" r:id="rId15"/>
    <p:sldId id="260" r:id="rId16"/>
    <p:sldId id="447" r:id="rId17"/>
    <p:sldId id="453" r:id="rId18"/>
    <p:sldId id="257" r:id="rId19"/>
    <p:sldId id="843" r:id="rId20"/>
    <p:sldId id="256" r:id="rId21"/>
    <p:sldId id="436" r:id="rId22"/>
    <p:sldId id="448" r:id="rId23"/>
    <p:sldId id="446" r:id="rId24"/>
    <p:sldId id="373" r:id="rId25"/>
    <p:sldId id="4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00721-63E3-4E5D-B9C0-BB477171B407}" v="47" dt="2019-10-14T19:17:45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86460" autoAdjust="0"/>
  </p:normalViewPr>
  <p:slideViewPr>
    <p:cSldViewPr snapToGrid="0" snapToObjects="1">
      <p:cViewPr varScale="1">
        <p:scale>
          <a:sx n="93" d="100"/>
          <a:sy n="93" d="100"/>
        </p:scale>
        <p:origin x="12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Lenis" userId="99b8f0fd34a65729" providerId="LiveId" clId="{9090A6B0-2293-4B90-AD90-5538A87D8BC6}"/>
    <pc:docChg chg="undo redo custSel addSld delSld modSld sldOrd">
      <pc:chgData name="Dimitris Lenis" userId="99b8f0fd34a65729" providerId="LiveId" clId="{9090A6B0-2293-4B90-AD90-5538A87D8BC6}" dt="2019-10-14T14:26:11.477" v="1048" actId="20577"/>
      <pc:docMkLst>
        <pc:docMk/>
      </pc:docMkLst>
      <pc:sldChg chg="addSp modSp">
        <pc:chgData name="Dimitris Lenis" userId="99b8f0fd34a65729" providerId="LiveId" clId="{9090A6B0-2293-4B90-AD90-5538A87D8BC6}" dt="2019-10-14T13:40:53.607" v="506" actId="27636"/>
        <pc:sldMkLst>
          <pc:docMk/>
          <pc:sldMk cId="0" sldId="373"/>
        </pc:sldMkLst>
        <pc:spChg chg="add mod">
          <ac:chgData name="Dimitris Lenis" userId="99b8f0fd34a65729" providerId="LiveId" clId="{9090A6B0-2293-4B90-AD90-5538A87D8BC6}" dt="2019-10-14T13:40:53.607" v="506" actId="27636"/>
          <ac:spMkLst>
            <pc:docMk/>
            <pc:sldMk cId="0" sldId="373"/>
            <ac:spMk id="5" creationId="{B9D73D73-C729-42FA-8ADC-EA77682AD28E}"/>
          </ac:spMkLst>
        </pc:spChg>
      </pc:sldChg>
      <pc:sldChg chg="del">
        <pc:chgData name="Dimitris Lenis" userId="99b8f0fd34a65729" providerId="LiveId" clId="{9090A6B0-2293-4B90-AD90-5538A87D8BC6}" dt="2019-10-14T12:58:06.144" v="39" actId="2696"/>
        <pc:sldMkLst>
          <pc:docMk/>
          <pc:sldMk cId="4222062368" sldId="431"/>
        </pc:sldMkLst>
      </pc:sldChg>
      <pc:sldChg chg="modSp">
        <pc:chgData name="Dimitris Lenis" userId="99b8f0fd34a65729" providerId="LiveId" clId="{9090A6B0-2293-4B90-AD90-5538A87D8BC6}" dt="2019-10-14T13:32:52.613" v="431" actId="113"/>
        <pc:sldMkLst>
          <pc:docMk/>
          <pc:sldMk cId="2934058456" sldId="435"/>
        </pc:sldMkLst>
        <pc:spChg chg="mod">
          <ac:chgData name="Dimitris Lenis" userId="99b8f0fd34a65729" providerId="LiveId" clId="{9090A6B0-2293-4B90-AD90-5538A87D8BC6}" dt="2019-10-14T13:20:41.947" v="189" actId="6549"/>
          <ac:spMkLst>
            <pc:docMk/>
            <pc:sldMk cId="2934058456" sldId="435"/>
            <ac:spMk id="2" creationId="{9B719552-842E-42CD-9A33-A554F8A5ADC6}"/>
          </ac:spMkLst>
        </pc:spChg>
        <pc:spChg chg="mod">
          <ac:chgData name="Dimitris Lenis" userId="99b8f0fd34a65729" providerId="LiveId" clId="{9090A6B0-2293-4B90-AD90-5538A87D8BC6}" dt="2019-10-14T13:32:52.613" v="431" actId="113"/>
          <ac:spMkLst>
            <pc:docMk/>
            <pc:sldMk cId="2934058456" sldId="435"/>
            <ac:spMk id="3" creationId="{462F7B02-036A-4C8B-8AAD-6B10531A3732}"/>
          </ac:spMkLst>
        </pc:spChg>
      </pc:sldChg>
      <pc:sldChg chg="addSp delSp modSp">
        <pc:chgData name="Dimitris Lenis" userId="99b8f0fd34a65729" providerId="LiveId" clId="{9090A6B0-2293-4B90-AD90-5538A87D8BC6}" dt="2019-10-14T13:39:54.044" v="501" actId="1076"/>
        <pc:sldMkLst>
          <pc:docMk/>
          <pc:sldMk cId="211096319" sldId="436"/>
        </pc:sldMkLst>
        <pc:spChg chg="mod">
          <ac:chgData name="Dimitris Lenis" userId="99b8f0fd34a65729" providerId="LiveId" clId="{9090A6B0-2293-4B90-AD90-5538A87D8BC6}" dt="2019-10-14T13:39:54.044" v="501" actId="1076"/>
          <ac:spMkLst>
            <pc:docMk/>
            <pc:sldMk cId="211096319" sldId="436"/>
            <ac:spMk id="2" creationId="{06216B20-BEC2-2148-9372-12CCC6EDD0F8}"/>
          </ac:spMkLst>
        </pc:spChg>
        <pc:spChg chg="mod">
          <ac:chgData name="Dimitris Lenis" userId="99b8f0fd34a65729" providerId="LiveId" clId="{9090A6B0-2293-4B90-AD90-5538A87D8BC6}" dt="2019-10-14T12:55:52.628" v="13"/>
          <ac:spMkLst>
            <pc:docMk/>
            <pc:sldMk cId="211096319" sldId="436"/>
            <ac:spMk id="3" creationId="{141D2DD9-5BBE-437B-9EEB-AFC0B1353490}"/>
          </ac:spMkLst>
        </pc:spChg>
        <pc:spChg chg="add del mod">
          <ac:chgData name="Dimitris Lenis" userId="99b8f0fd34a65729" providerId="LiveId" clId="{9090A6B0-2293-4B90-AD90-5538A87D8BC6}" dt="2019-10-14T12:56:25.597" v="15"/>
          <ac:spMkLst>
            <pc:docMk/>
            <pc:sldMk cId="211096319" sldId="436"/>
            <ac:spMk id="4" creationId="{CADF1A26-69EF-4532-8375-DC2C449DC115}"/>
          </ac:spMkLst>
        </pc:spChg>
        <pc:spChg chg="add del mod">
          <ac:chgData name="Dimitris Lenis" userId="99b8f0fd34a65729" providerId="LiveId" clId="{9090A6B0-2293-4B90-AD90-5538A87D8BC6}" dt="2019-10-14T12:56:41.941" v="16"/>
          <ac:spMkLst>
            <pc:docMk/>
            <pc:sldMk cId="211096319" sldId="436"/>
            <ac:spMk id="6" creationId="{41381689-2AA2-4A48-A999-B7A5163E2CB4}"/>
          </ac:spMkLst>
        </pc:spChg>
        <pc:spChg chg="mod">
          <ac:chgData name="Dimitris Lenis" userId="99b8f0fd34a65729" providerId="LiveId" clId="{9090A6B0-2293-4B90-AD90-5538A87D8BC6}" dt="2019-10-14T12:54:22.878" v="5" actId="14100"/>
          <ac:spMkLst>
            <pc:docMk/>
            <pc:sldMk cId="211096319" sldId="436"/>
            <ac:spMk id="14" creationId="{B7856E8F-90AC-9341-820A-6940554939D8}"/>
          </ac:spMkLst>
        </pc:spChg>
        <pc:spChg chg="del mod">
          <ac:chgData name="Dimitris Lenis" userId="99b8f0fd34a65729" providerId="LiveId" clId="{9090A6B0-2293-4B90-AD90-5538A87D8BC6}" dt="2019-10-14T12:56:19.550" v="14"/>
          <ac:spMkLst>
            <pc:docMk/>
            <pc:sldMk cId="211096319" sldId="436"/>
            <ac:spMk id="15" creationId="{8A36D729-74EB-C745-A824-F26D446EF81F}"/>
          </ac:spMkLst>
        </pc:spChg>
        <pc:spChg chg="add mod">
          <ac:chgData name="Dimitris Lenis" userId="99b8f0fd34a65729" providerId="LiveId" clId="{9090A6B0-2293-4B90-AD90-5538A87D8BC6}" dt="2019-10-14T12:57:40.019" v="38" actId="122"/>
          <ac:spMkLst>
            <pc:docMk/>
            <pc:sldMk cId="211096319" sldId="436"/>
            <ac:spMk id="18" creationId="{49E3E10D-575B-4431-9505-26D325EDF569}"/>
          </ac:spMkLst>
        </pc:spChg>
        <pc:spChg chg="mod">
          <ac:chgData name="Dimitris Lenis" userId="99b8f0fd34a65729" providerId="LiveId" clId="{9090A6B0-2293-4B90-AD90-5538A87D8BC6}" dt="2019-10-14T12:57:07.675" v="24" actId="1076"/>
          <ac:spMkLst>
            <pc:docMk/>
            <pc:sldMk cId="211096319" sldId="436"/>
            <ac:spMk id="20" creationId="{BF2732F4-2E11-EF47-BD1E-B89B68937802}"/>
          </ac:spMkLst>
        </pc:spChg>
      </pc:sldChg>
      <pc:sldChg chg="modSp">
        <pc:chgData name="Dimitris Lenis" userId="99b8f0fd34a65729" providerId="LiveId" clId="{9090A6B0-2293-4B90-AD90-5538A87D8BC6}" dt="2019-10-14T13:38:01.632" v="497" actId="1076"/>
        <pc:sldMkLst>
          <pc:docMk/>
          <pc:sldMk cId="1732023953" sldId="446"/>
        </pc:sldMkLst>
        <pc:spChg chg="mod">
          <ac:chgData name="Dimitris Lenis" userId="99b8f0fd34a65729" providerId="LiveId" clId="{9090A6B0-2293-4B90-AD90-5538A87D8BC6}" dt="2019-10-14T13:38:01.632" v="497" actId="1076"/>
          <ac:spMkLst>
            <pc:docMk/>
            <pc:sldMk cId="1732023953" sldId="446"/>
            <ac:spMk id="2" creationId="{22A6C459-0FCB-4D3A-8BA9-2EA4E742A73F}"/>
          </ac:spMkLst>
        </pc:spChg>
      </pc:sldChg>
      <pc:sldChg chg="addSp delSp modSp ord">
        <pc:chgData name="Dimitris Lenis" userId="99b8f0fd34a65729" providerId="LiveId" clId="{9090A6B0-2293-4B90-AD90-5538A87D8BC6}" dt="2019-10-14T13:39:39.560" v="500"/>
        <pc:sldMkLst>
          <pc:docMk/>
          <pc:sldMk cId="0" sldId="447"/>
        </pc:sldMkLst>
        <pc:spChg chg="del mod">
          <ac:chgData name="Dimitris Lenis" userId="99b8f0fd34a65729" providerId="LiveId" clId="{9090A6B0-2293-4B90-AD90-5538A87D8BC6}" dt="2019-10-14T13:39:31.278" v="499" actId="478"/>
          <ac:spMkLst>
            <pc:docMk/>
            <pc:sldMk cId="0" sldId="447"/>
            <ac:spMk id="2" creationId="{B1DF1E1A-58CA-4F36-9F06-325577BFBA85}"/>
          </ac:spMkLst>
        </pc:spChg>
        <pc:spChg chg="mod">
          <ac:chgData name="Dimitris Lenis" userId="99b8f0fd34a65729" providerId="LiveId" clId="{9090A6B0-2293-4B90-AD90-5538A87D8BC6}" dt="2019-10-14T13:03:05.066" v="139"/>
          <ac:spMkLst>
            <pc:docMk/>
            <pc:sldMk cId="0" sldId="447"/>
            <ac:spMk id="3" creationId="{68963AE4-483C-49AC-A28D-385A589FFD99}"/>
          </ac:spMkLst>
        </pc:spChg>
        <pc:spChg chg="mod">
          <ac:chgData name="Dimitris Lenis" userId="99b8f0fd34a65729" providerId="LiveId" clId="{9090A6B0-2293-4B90-AD90-5538A87D8BC6}" dt="2019-10-14T13:00:00.066" v="74" actId="1076"/>
          <ac:spMkLst>
            <pc:docMk/>
            <pc:sldMk cId="0" sldId="447"/>
            <ac:spMk id="4" creationId="{CBD48435-B725-4D26-93F0-76CA93078033}"/>
          </ac:spMkLst>
        </pc:spChg>
        <pc:spChg chg="mod">
          <ac:chgData name="Dimitris Lenis" userId="99b8f0fd34a65729" providerId="LiveId" clId="{9090A6B0-2293-4B90-AD90-5538A87D8BC6}" dt="2019-10-14T13:01:46.769" v="118" actId="1076"/>
          <ac:spMkLst>
            <pc:docMk/>
            <pc:sldMk cId="0" sldId="447"/>
            <ac:spMk id="5" creationId="{AE5510FD-A964-4942-944C-D6983EEFFCBB}"/>
          </ac:spMkLst>
        </pc:spChg>
        <pc:spChg chg="add">
          <ac:chgData name="Dimitris Lenis" userId="99b8f0fd34a65729" providerId="LiveId" clId="{9090A6B0-2293-4B90-AD90-5538A87D8BC6}" dt="2019-10-14T13:39:39.560" v="500"/>
          <ac:spMkLst>
            <pc:docMk/>
            <pc:sldMk cId="0" sldId="447"/>
            <ac:spMk id="7" creationId="{E7CAC8CA-A7AE-46FD-8F27-93D8797B2CB6}"/>
          </ac:spMkLst>
        </pc:spChg>
      </pc:sldChg>
      <pc:sldChg chg="modSp ord">
        <pc:chgData name="Dimitris Lenis" userId="99b8f0fd34a65729" providerId="LiveId" clId="{9090A6B0-2293-4B90-AD90-5538A87D8BC6}" dt="2019-10-14T13:40:20.200" v="502"/>
        <pc:sldMkLst>
          <pc:docMk/>
          <pc:sldMk cId="0" sldId="448"/>
        </pc:sldMkLst>
        <pc:spChg chg="mod">
          <ac:chgData name="Dimitris Lenis" userId="99b8f0fd34a65729" providerId="LiveId" clId="{9090A6B0-2293-4B90-AD90-5538A87D8BC6}" dt="2019-10-14T13:31:50.677" v="407"/>
          <ac:spMkLst>
            <pc:docMk/>
            <pc:sldMk cId="0" sldId="448"/>
            <ac:spMk id="2" creationId="{2DC3066B-084F-4457-AE4E-2ED4BFC67929}"/>
          </ac:spMkLst>
        </pc:spChg>
        <pc:spChg chg="mod">
          <ac:chgData name="Dimitris Lenis" userId="99b8f0fd34a65729" providerId="LiveId" clId="{9090A6B0-2293-4B90-AD90-5538A87D8BC6}" dt="2019-10-14T13:36:19.409" v="485" actId="20577"/>
          <ac:spMkLst>
            <pc:docMk/>
            <pc:sldMk cId="0" sldId="448"/>
            <ac:spMk id="3" creationId="{DB718821-054A-4AFA-AB5B-AD46FC1F7F38}"/>
          </ac:spMkLst>
        </pc:spChg>
      </pc:sldChg>
      <pc:sldChg chg="addSp modSp add">
        <pc:chgData name="Dimitris Lenis" userId="99b8f0fd34a65729" providerId="LiveId" clId="{9090A6B0-2293-4B90-AD90-5538A87D8BC6}" dt="2019-10-14T13:30:41.923" v="394" actId="120"/>
        <pc:sldMkLst>
          <pc:docMk/>
          <pc:sldMk cId="2779294565" sldId="453"/>
        </pc:sldMkLst>
        <pc:spChg chg="add mod">
          <ac:chgData name="Dimitris Lenis" userId="99b8f0fd34a65729" providerId="LiveId" clId="{9090A6B0-2293-4B90-AD90-5538A87D8BC6}" dt="2019-10-14T13:28:47.897" v="336" actId="20577"/>
          <ac:spMkLst>
            <pc:docMk/>
            <pc:sldMk cId="2779294565" sldId="453"/>
            <ac:spMk id="3" creationId="{2146A964-AE02-4A27-A932-4C68877680D0}"/>
          </ac:spMkLst>
        </pc:spChg>
        <pc:spChg chg="add mod">
          <ac:chgData name="Dimitris Lenis" userId="99b8f0fd34a65729" providerId="LiveId" clId="{9090A6B0-2293-4B90-AD90-5538A87D8BC6}" dt="2019-10-14T13:30:41.923" v="394" actId="120"/>
          <ac:spMkLst>
            <pc:docMk/>
            <pc:sldMk cId="2779294565" sldId="453"/>
            <ac:spMk id="4" creationId="{94F8E3D8-5ECF-498C-97ED-4BACC9BFDF37}"/>
          </ac:spMkLst>
        </pc:spChg>
      </pc:sldChg>
      <pc:sldChg chg="addSp delSp modSp add">
        <pc:chgData name="Dimitris Lenis" userId="99b8f0fd34a65729" providerId="LiveId" clId="{9090A6B0-2293-4B90-AD90-5538A87D8BC6}" dt="2019-10-14T14:26:11.477" v="1048" actId="20577"/>
        <pc:sldMkLst>
          <pc:docMk/>
          <pc:sldMk cId="2138688766" sldId="454"/>
        </pc:sldMkLst>
        <pc:spChg chg="mod">
          <ac:chgData name="Dimitris Lenis" userId="99b8f0fd34a65729" providerId="LiveId" clId="{9090A6B0-2293-4B90-AD90-5538A87D8BC6}" dt="2019-10-14T13:42:06.075" v="516" actId="20577"/>
          <ac:spMkLst>
            <pc:docMk/>
            <pc:sldMk cId="2138688766" sldId="454"/>
            <ac:spMk id="2" creationId="{0BE4065F-AFE0-48FA-8B21-6B5DE104772C}"/>
          </ac:spMkLst>
        </pc:spChg>
        <pc:spChg chg="del">
          <ac:chgData name="Dimitris Lenis" userId="99b8f0fd34a65729" providerId="LiveId" clId="{9090A6B0-2293-4B90-AD90-5538A87D8BC6}" dt="2019-10-14T13:42:15.560" v="517"/>
          <ac:spMkLst>
            <pc:docMk/>
            <pc:sldMk cId="2138688766" sldId="454"/>
            <ac:spMk id="3" creationId="{98E56EFC-5A2C-4667-9FAD-D8ECB3099DF3}"/>
          </ac:spMkLst>
        </pc:spChg>
        <pc:spChg chg="add mod">
          <ac:chgData name="Dimitris Lenis" userId="99b8f0fd34a65729" providerId="LiveId" clId="{9090A6B0-2293-4B90-AD90-5538A87D8BC6}" dt="2019-10-14T14:26:11.477" v="1048" actId="20577"/>
          <ac:spMkLst>
            <pc:docMk/>
            <pc:sldMk cId="2138688766" sldId="454"/>
            <ac:spMk id="5" creationId="{0D926D9C-49FA-46C2-9358-D66797246C46}"/>
          </ac:spMkLst>
        </pc:spChg>
        <pc:picChg chg="add mod">
          <ac:chgData name="Dimitris Lenis" userId="99b8f0fd34a65729" providerId="LiveId" clId="{9090A6B0-2293-4B90-AD90-5538A87D8BC6}" dt="2019-10-14T14:24:39.977" v="992" actId="1076"/>
          <ac:picMkLst>
            <pc:docMk/>
            <pc:sldMk cId="2138688766" sldId="454"/>
            <ac:picMk id="7" creationId="{CD525BD3-48BF-4E57-B077-7E24A5EE7220}"/>
          </ac:picMkLst>
        </pc:picChg>
        <pc:cxnChg chg="add mod">
          <ac:chgData name="Dimitris Lenis" userId="99b8f0fd34a65729" providerId="LiveId" clId="{9090A6B0-2293-4B90-AD90-5538A87D8BC6}" dt="2019-10-14T14:24:52.774" v="993" actId="1076"/>
          <ac:cxnSpMkLst>
            <pc:docMk/>
            <pc:sldMk cId="2138688766" sldId="454"/>
            <ac:cxnSpMk id="9" creationId="{3F542213-76F6-4383-9A8F-507DAA1CDD2C}"/>
          </ac:cxnSpMkLst>
        </pc:cxnChg>
      </pc:sldChg>
    </pc:docChg>
  </pc:docChgLst>
  <pc:docChgLst>
    <pc:chgData name="Dimitris Lenis" userId="99b8f0fd34a65729" providerId="LiveId" clId="{C2E2EC2F-2348-4C16-A433-33FEF741715F}"/>
    <pc:docChg chg="undo custSel addSld delSld modSld modMainMaster">
      <pc:chgData name="Dimitris Lenis" userId="99b8f0fd34a65729" providerId="LiveId" clId="{C2E2EC2F-2348-4C16-A433-33FEF741715F}" dt="2019-10-13T19:49:49.448" v="546" actId="1076"/>
      <pc:docMkLst>
        <pc:docMk/>
      </pc:docMkLst>
      <pc:sldChg chg="addSp delSp modSp">
        <pc:chgData name="Dimitris Lenis" userId="99b8f0fd34a65729" providerId="LiveId" clId="{C2E2EC2F-2348-4C16-A433-33FEF741715F}" dt="2019-10-13T19:47:58.103" v="539" actId="1076"/>
        <pc:sldMkLst>
          <pc:docMk/>
          <pc:sldMk cId="3519288758" sldId="256"/>
        </pc:sldMkLst>
        <pc:spChg chg="mod">
          <ac:chgData name="Dimitris Lenis" userId="99b8f0fd34a65729" providerId="LiveId" clId="{C2E2EC2F-2348-4C16-A433-33FEF741715F}" dt="2019-10-13T19:38:44.401" v="444" actId="1076"/>
          <ac:spMkLst>
            <pc:docMk/>
            <pc:sldMk cId="3519288758" sldId="256"/>
            <ac:spMk id="2" creationId="{06216B20-BEC2-2148-9372-12CCC6EDD0F8}"/>
          </ac:spMkLst>
        </pc:spChg>
        <pc:spChg chg="mod">
          <ac:chgData name="Dimitris Lenis" userId="99b8f0fd34a65729" providerId="LiveId" clId="{C2E2EC2F-2348-4C16-A433-33FEF741715F}" dt="2019-10-13T19:47:58.103" v="539" actId="1076"/>
          <ac:spMkLst>
            <pc:docMk/>
            <pc:sldMk cId="3519288758" sldId="256"/>
            <ac:spMk id="3" creationId="{E0D3DBEF-1930-4C47-8A5C-4A15DF9B34BD}"/>
          </ac:spMkLst>
        </pc:spChg>
        <pc:spChg chg="mod">
          <ac:chgData name="Dimitris Lenis" userId="99b8f0fd34a65729" providerId="LiveId" clId="{C2E2EC2F-2348-4C16-A433-33FEF741715F}" dt="2019-10-13T19:44:21.428" v="507" actId="1076"/>
          <ac:spMkLst>
            <pc:docMk/>
            <pc:sldMk cId="3519288758" sldId="256"/>
            <ac:spMk id="5" creationId="{6DF3FC39-7A57-4348-BE84-45766852253A}"/>
          </ac:spMkLst>
        </pc:spChg>
        <pc:spChg chg="add mod">
          <ac:chgData name="Dimitris Lenis" userId="99b8f0fd34a65729" providerId="LiveId" clId="{C2E2EC2F-2348-4C16-A433-33FEF741715F}" dt="2019-10-13T19:47:43.936" v="538" actId="14100"/>
          <ac:spMkLst>
            <pc:docMk/>
            <pc:sldMk cId="3519288758" sldId="256"/>
            <ac:spMk id="6" creationId="{AA66DB52-B89C-4FC8-8FE4-F61B9640C5FB}"/>
          </ac:spMkLst>
        </pc:spChg>
        <pc:spChg chg="del mod">
          <ac:chgData name="Dimitris Lenis" userId="99b8f0fd34a65729" providerId="LiveId" clId="{C2E2EC2F-2348-4C16-A433-33FEF741715F}" dt="2019-10-13T19:42:40.720" v="479" actId="478"/>
          <ac:spMkLst>
            <pc:docMk/>
            <pc:sldMk cId="3519288758" sldId="256"/>
            <ac:spMk id="14" creationId="{B7856E8F-90AC-9341-820A-6940554939D8}"/>
          </ac:spMkLst>
        </pc:spChg>
        <pc:picChg chg="mod">
          <ac:chgData name="Dimitris Lenis" userId="99b8f0fd34a65729" providerId="LiveId" clId="{C2E2EC2F-2348-4C16-A433-33FEF741715F}" dt="2019-10-13T19:44:48.390" v="509" actId="1076"/>
          <ac:picMkLst>
            <pc:docMk/>
            <pc:sldMk cId="3519288758" sldId="256"/>
            <ac:picMk id="7" creationId="{68CE4EE2-AED1-034E-A6A3-53B55AD3FBD8}"/>
          </ac:picMkLst>
        </pc:picChg>
        <pc:picChg chg="mod">
          <ac:chgData name="Dimitris Lenis" userId="99b8f0fd34a65729" providerId="LiveId" clId="{C2E2EC2F-2348-4C16-A433-33FEF741715F}" dt="2019-10-13T19:44:52.251" v="511" actId="1076"/>
          <ac:picMkLst>
            <pc:docMk/>
            <pc:sldMk cId="3519288758" sldId="256"/>
            <ac:picMk id="9" creationId="{3AFB2424-6424-8240-896E-17D8007504B9}"/>
          </ac:picMkLst>
        </pc:picChg>
        <pc:picChg chg="mod">
          <ac:chgData name="Dimitris Lenis" userId="99b8f0fd34a65729" providerId="LiveId" clId="{C2E2EC2F-2348-4C16-A433-33FEF741715F}" dt="2019-10-13T19:44:55.817" v="512" actId="1076"/>
          <ac:picMkLst>
            <pc:docMk/>
            <pc:sldMk cId="3519288758" sldId="256"/>
            <ac:picMk id="10" creationId="{1FB75D94-7344-3941-8104-C74E1E434DEE}"/>
          </ac:picMkLst>
        </pc:picChg>
        <pc:picChg chg="mod">
          <ac:chgData name="Dimitris Lenis" userId="99b8f0fd34a65729" providerId="LiveId" clId="{C2E2EC2F-2348-4C16-A433-33FEF741715F}" dt="2019-10-13T19:45:04.211" v="513" actId="1076"/>
          <ac:picMkLst>
            <pc:docMk/>
            <pc:sldMk cId="3519288758" sldId="256"/>
            <ac:picMk id="11" creationId="{533F520B-D154-1049-A6EE-936CD3909CF7}"/>
          </ac:picMkLst>
        </pc:picChg>
        <pc:picChg chg="mod">
          <ac:chgData name="Dimitris Lenis" userId="99b8f0fd34a65729" providerId="LiveId" clId="{C2E2EC2F-2348-4C16-A433-33FEF741715F}" dt="2019-10-13T19:45:09.359" v="514" actId="1076"/>
          <ac:picMkLst>
            <pc:docMk/>
            <pc:sldMk cId="3519288758" sldId="256"/>
            <ac:picMk id="12" creationId="{E5056D38-E030-7145-8865-714E2B896EB7}"/>
          </ac:picMkLst>
        </pc:picChg>
      </pc:sldChg>
      <pc:sldChg chg="addSp delSp modSp">
        <pc:chgData name="Dimitris Lenis" userId="99b8f0fd34a65729" providerId="LiveId" clId="{C2E2EC2F-2348-4C16-A433-33FEF741715F}" dt="2019-10-13T19:37:10.790" v="429" actId="1076"/>
        <pc:sldMkLst>
          <pc:docMk/>
          <pc:sldMk cId="0" sldId="257"/>
        </pc:sldMkLst>
        <pc:spChg chg="mod">
          <ac:chgData name="Dimitris Lenis" userId="99b8f0fd34a65729" providerId="LiveId" clId="{C2E2EC2F-2348-4C16-A433-33FEF741715F}" dt="2019-10-13T19:37:01.881" v="428" actId="14100"/>
          <ac:spMkLst>
            <pc:docMk/>
            <pc:sldMk cId="0" sldId="257"/>
            <ac:spMk id="2" creationId="{2EF63A9F-324D-4BCC-B97B-4130EEA38259}"/>
          </ac:spMkLst>
        </pc:spChg>
        <pc:spChg chg="del mod">
          <ac:chgData name="Dimitris Lenis" userId="99b8f0fd34a65729" providerId="LiveId" clId="{C2E2EC2F-2348-4C16-A433-33FEF741715F}" dt="2019-10-13T19:32:32.775" v="410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Dimitris Lenis" userId="99b8f0fd34a65729" providerId="LiveId" clId="{C2E2EC2F-2348-4C16-A433-33FEF741715F}" dt="2019-10-13T19:36:00.501" v="427" actId="14100"/>
          <ac:spMkLst>
            <pc:docMk/>
            <pc:sldMk cId="0" sldId="257"/>
            <ac:spMk id="4" creationId="{00000000-0000-0000-0000-000000000000}"/>
          </ac:spMkLst>
        </pc:spChg>
        <pc:spChg chg="mod">
          <ac:chgData name="Dimitris Lenis" userId="99b8f0fd34a65729" providerId="LiveId" clId="{C2E2EC2F-2348-4C16-A433-33FEF741715F}" dt="2019-10-13T19:37:10.790" v="429" actId="1076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Dimitris Lenis" userId="99b8f0fd34a65729" providerId="LiveId" clId="{C2E2EC2F-2348-4C16-A433-33FEF741715F}" dt="2019-10-13T19:32:22.333" v="408"/>
          <ac:spMkLst>
            <pc:docMk/>
            <pc:sldMk cId="0" sldId="257"/>
            <ac:spMk id="6" creationId="{BE7D5DDC-6F96-4A65-9D5A-25EA1FDDDDDE}"/>
          </ac:spMkLst>
        </pc:spChg>
        <pc:spChg chg="add del mod">
          <ac:chgData name="Dimitris Lenis" userId="99b8f0fd34a65729" providerId="LiveId" clId="{C2E2EC2F-2348-4C16-A433-33FEF741715F}" dt="2019-10-13T19:32:22.333" v="408"/>
          <ac:spMkLst>
            <pc:docMk/>
            <pc:sldMk cId="0" sldId="257"/>
            <ac:spMk id="7" creationId="{44B37021-B46D-4F1A-9CBF-C210C82208B7}"/>
          </ac:spMkLst>
        </pc:spChg>
        <pc:spChg chg="add mod">
          <ac:chgData name="Dimitris Lenis" userId="99b8f0fd34a65729" providerId="LiveId" clId="{C2E2EC2F-2348-4C16-A433-33FEF741715F}" dt="2019-10-13T19:33:54.391" v="419" actId="6549"/>
          <ac:spMkLst>
            <pc:docMk/>
            <pc:sldMk cId="0" sldId="257"/>
            <ac:spMk id="8" creationId="{A4A4C8E8-3B34-4DDE-BDF8-42FB7421DF33}"/>
          </ac:spMkLst>
        </pc:spChg>
        <pc:spChg chg="add del mod">
          <ac:chgData name="Dimitris Lenis" userId="99b8f0fd34a65729" providerId="LiveId" clId="{C2E2EC2F-2348-4C16-A433-33FEF741715F}" dt="2019-10-13T19:34:06.033" v="420" actId="478"/>
          <ac:spMkLst>
            <pc:docMk/>
            <pc:sldMk cId="0" sldId="257"/>
            <ac:spMk id="9" creationId="{12E7AAEC-8B4F-4812-AFC7-D33E17E549EE}"/>
          </ac:spMkLst>
        </pc:spChg>
        <pc:spChg chg="add del mod">
          <ac:chgData name="Dimitris Lenis" userId="99b8f0fd34a65729" providerId="LiveId" clId="{C2E2EC2F-2348-4C16-A433-33FEF741715F}" dt="2019-10-13T19:35:49.612" v="425" actId="478"/>
          <ac:spMkLst>
            <pc:docMk/>
            <pc:sldMk cId="0" sldId="257"/>
            <ac:spMk id="10" creationId="{452E4458-6311-4965-89F9-96CBF13A2288}"/>
          </ac:spMkLst>
        </pc:spChg>
      </pc:sldChg>
      <pc:sldChg chg="addSp delSp modSp">
        <pc:chgData name="Dimitris Lenis" userId="99b8f0fd34a65729" providerId="LiveId" clId="{C2E2EC2F-2348-4C16-A433-33FEF741715F}" dt="2019-10-13T19:37:35.229" v="430" actId="1076"/>
        <pc:sldMkLst>
          <pc:docMk/>
          <pc:sldMk cId="0" sldId="260"/>
        </pc:sldMkLst>
        <pc:spChg chg="del mod">
          <ac:chgData name="Dimitris Lenis" userId="99b8f0fd34a65729" providerId="LiveId" clId="{C2E2EC2F-2348-4C16-A433-33FEF741715F}" dt="2019-10-13T19:29:25.232" v="397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Dimitris Lenis" userId="99b8f0fd34a65729" providerId="LiveId" clId="{C2E2EC2F-2348-4C16-A433-33FEF741715F}" dt="2019-10-13T19:37:35.229" v="430" actId="1076"/>
          <ac:spMkLst>
            <pc:docMk/>
            <pc:sldMk cId="0" sldId="260"/>
            <ac:spMk id="5" creationId="{00000000-0000-0000-0000-000000000000}"/>
          </ac:spMkLst>
        </pc:spChg>
        <pc:spChg chg="add del mod">
          <ac:chgData name="Dimitris Lenis" userId="99b8f0fd34a65729" providerId="LiveId" clId="{C2E2EC2F-2348-4C16-A433-33FEF741715F}" dt="2019-10-13T19:30:28.341" v="402" actId="478"/>
          <ac:spMkLst>
            <pc:docMk/>
            <pc:sldMk cId="0" sldId="260"/>
            <ac:spMk id="7" creationId="{FB808E27-BA95-477E-B529-AB7EBCDBCBAC}"/>
          </ac:spMkLst>
        </pc:spChg>
        <pc:spChg chg="add del mod">
          <ac:chgData name="Dimitris Lenis" userId="99b8f0fd34a65729" providerId="LiveId" clId="{C2E2EC2F-2348-4C16-A433-33FEF741715F}" dt="2019-10-13T19:30:57.758" v="404" actId="478"/>
          <ac:spMkLst>
            <pc:docMk/>
            <pc:sldMk cId="0" sldId="260"/>
            <ac:spMk id="8" creationId="{7BC4662E-CBD3-4D26-95B9-18878743BC4C}"/>
          </ac:spMkLst>
        </pc:spChg>
        <pc:spChg chg="add">
          <ac:chgData name="Dimitris Lenis" userId="99b8f0fd34a65729" providerId="LiveId" clId="{C2E2EC2F-2348-4C16-A433-33FEF741715F}" dt="2019-10-13T19:30:41.299" v="403"/>
          <ac:spMkLst>
            <pc:docMk/>
            <pc:sldMk cId="0" sldId="260"/>
            <ac:spMk id="9" creationId="{4138083E-748B-4950-9430-B594558F3E2A}"/>
          </ac:spMkLst>
        </pc:spChg>
      </pc:sldChg>
      <pc:sldChg chg="modSp">
        <pc:chgData name="Dimitris Lenis" userId="99b8f0fd34a65729" providerId="LiveId" clId="{C2E2EC2F-2348-4C16-A433-33FEF741715F}" dt="2019-10-13T18:49:57.687" v="41" actId="27636"/>
        <pc:sldMkLst>
          <pc:docMk/>
          <pc:sldMk cId="0" sldId="373"/>
        </pc:sldMkLst>
        <pc:spChg chg="mod">
          <ac:chgData name="Dimitris Lenis" userId="99b8f0fd34a65729" providerId="LiveId" clId="{C2E2EC2F-2348-4C16-A433-33FEF741715F}" dt="2019-10-13T18:49:57.687" v="41" actId="27636"/>
          <ac:spMkLst>
            <pc:docMk/>
            <pc:sldMk cId="0" sldId="373"/>
            <ac:spMk id="6" creationId="{28BBC4BA-68A9-4EC4-A344-96236F5E2C39}"/>
          </ac:spMkLst>
        </pc:spChg>
      </pc:sldChg>
      <pc:sldChg chg="modSp">
        <pc:chgData name="Dimitris Lenis" userId="99b8f0fd34a65729" providerId="LiveId" clId="{C2E2EC2F-2348-4C16-A433-33FEF741715F}" dt="2019-10-13T19:49:39.248" v="545"/>
        <pc:sldMkLst>
          <pc:docMk/>
          <pc:sldMk cId="4222062368" sldId="431"/>
        </pc:sldMkLst>
        <pc:spChg chg="mod">
          <ac:chgData name="Dimitris Lenis" userId="99b8f0fd34a65729" providerId="LiveId" clId="{C2E2EC2F-2348-4C16-A433-33FEF741715F}" dt="2019-10-13T18:49:57.670" v="39" actId="27636"/>
          <ac:spMkLst>
            <pc:docMk/>
            <pc:sldMk cId="4222062368" sldId="431"/>
            <ac:spMk id="3" creationId="{87045D87-CB1E-4D2D-831F-1258C86D1836}"/>
          </ac:spMkLst>
        </pc:spChg>
        <pc:spChg chg="mod">
          <ac:chgData name="Dimitris Lenis" userId="99b8f0fd34a65729" providerId="LiveId" clId="{C2E2EC2F-2348-4C16-A433-33FEF741715F}" dt="2019-10-13T19:49:39.248" v="545"/>
          <ac:spMkLst>
            <pc:docMk/>
            <pc:sldMk cId="4222062368" sldId="431"/>
            <ac:spMk id="23" creationId="{AEA24F05-E145-4DAD-A823-7B4A9D46DDDC}"/>
          </ac:spMkLst>
        </pc:spChg>
      </pc:sldChg>
      <pc:sldChg chg="del">
        <pc:chgData name="Dimitris Lenis" userId="99b8f0fd34a65729" providerId="LiveId" clId="{C2E2EC2F-2348-4C16-A433-33FEF741715F}" dt="2019-10-13T19:27:44.802" v="388" actId="2696"/>
        <pc:sldMkLst>
          <pc:docMk/>
          <pc:sldMk cId="87698734" sldId="433"/>
        </pc:sldMkLst>
      </pc:sldChg>
      <pc:sldChg chg="delSp modSp">
        <pc:chgData name="Dimitris Lenis" userId="99b8f0fd34a65729" providerId="LiveId" clId="{C2E2EC2F-2348-4C16-A433-33FEF741715F}" dt="2019-10-13T18:46:50.691" v="31" actId="20577"/>
        <pc:sldMkLst>
          <pc:docMk/>
          <pc:sldMk cId="2934058456" sldId="435"/>
        </pc:sldMkLst>
        <pc:spChg chg="mod">
          <ac:chgData name="Dimitris Lenis" userId="99b8f0fd34a65729" providerId="LiveId" clId="{C2E2EC2F-2348-4C16-A433-33FEF741715F}" dt="2019-10-13T18:46:50.691" v="31" actId="20577"/>
          <ac:spMkLst>
            <pc:docMk/>
            <pc:sldMk cId="2934058456" sldId="435"/>
            <ac:spMk id="3" creationId="{462F7B02-036A-4C8B-8AAD-6B10531A3732}"/>
          </ac:spMkLst>
        </pc:spChg>
        <pc:spChg chg="del">
          <ac:chgData name="Dimitris Lenis" userId="99b8f0fd34a65729" providerId="LiveId" clId="{C2E2EC2F-2348-4C16-A433-33FEF741715F}" dt="2019-10-13T18:37:27.831" v="0" actId="478"/>
          <ac:spMkLst>
            <pc:docMk/>
            <pc:sldMk cId="2934058456" sldId="435"/>
            <ac:spMk id="4" creationId="{09011F77-177E-48F9-80E3-F49AD8E9D628}"/>
          </ac:spMkLst>
        </pc:spChg>
      </pc:sldChg>
      <pc:sldChg chg="modSp">
        <pc:chgData name="Dimitris Lenis" userId="99b8f0fd34a65729" providerId="LiveId" clId="{C2E2EC2F-2348-4C16-A433-33FEF741715F}" dt="2019-10-13T19:49:14.201" v="544"/>
        <pc:sldMkLst>
          <pc:docMk/>
          <pc:sldMk cId="211096319" sldId="436"/>
        </pc:sldMkLst>
        <pc:spChg chg="mod">
          <ac:chgData name="Dimitris Lenis" userId="99b8f0fd34a65729" providerId="LiveId" clId="{C2E2EC2F-2348-4C16-A433-33FEF741715F}" dt="2019-10-13T19:49:13.563" v="542" actId="1076"/>
          <ac:spMkLst>
            <pc:docMk/>
            <pc:sldMk cId="211096319" sldId="436"/>
            <ac:spMk id="2" creationId="{06216B20-BEC2-2148-9372-12CCC6EDD0F8}"/>
          </ac:spMkLst>
        </pc:spChg>
        <pc:spChg chg="mod">
          <ac:chgData name="Dimitris Lenis" userId="99b8f0fd34a65729" providerId="LiveId" clId="{C2E2EC2F-2348-4C16-A433-33FEF741715F}" dt="2019-10-13T19:49:14.201" v="544"/>
          <ac:spMkLst>
            <pc:docMk/>
            <pc:sldMk cId="211096319" sldId="436"/>
            <ac:spMk id="15" creationId="{8A36D729-74EB-C745-A824-F26D446EF81F}"/>
          </ac:spMkLst>
        </pc:spChg>
      </pc:sldChg>
      <pc:sldChg chg="modSp">
        <pc:chgData name="Dimitris Lenis" userId="99b8f0fd34a65729" providerId="LiveId" clId="{C2E2EC2F-2348-4C16-A433-33FEF741715F}" dt="2019-10-13T19:49:49.448" v="546" actId="1076"/>
        <pc:sldMkLst>
          <pc:docMk/>
          <pc:sldMk cId="1732023953" sldId="446"/>
        </pc:sldMkLst>
        <pc:spChg chg="mod">
          <ac:chgData name="Dimitris Lenis" userId="99b8f0fd34a65729" providerId="LiveId" clId="{C2E2EC2F-2348-4C16-A433-33FEF741715F}" dt="2019-10-13T19:49:49.448" v="546" actId="1076"/>
          <ac:spMkLst>
            <pc:docMk/>
            <pc:sldMk cId="1732023953" sldId="446"/>
            <ac:spMk id="2" creationId="{22A6C459-0FCB-4D3A-8BA9-2EA4E742A73F}"/>
          </ac:spMkLst>
        </pc:spChg>
        <pc:spChg chg="mod">
          <ac:chgData name="Dimitris Lenis" userId="99b8f0fd34a65729" providerId="LiveId" clId="{C2E2EC2F-2348-4C16-A433-33FEF741715F}" dt="2019-10-13T18:49:57.683" v="40" actId="27636"/>
          <ac:spMkLst>
            <pc:docMk/>
            <pc:sldMk cId="1732023953" sldId="446"/>
            <ac:spMk id="4" creationId="{99717968-02A7-45EA-AEA3-DF135B2A7978}"/>
          </ac:spMkLst>
        </pc:spChg>
      </pc:sldChg>
      <pc:sldChg chg="delSp modSp del">
        <pc:chgData name="Dimitris Lenis" userId="99b8f0fd34a65729" providerId="LiveId" clId="{C2E2EC2F-2348-4C16-A433-33FEF741715F}" dt="2019-10-13T19:24:41.479" v="377" actId="2696"/>
        <pc:sldMkLst>
          <pc:docMk/>
          <pc:sldMk cId="2128759109" sldId="449"/>
        </pc:sldMkLst>
        <pc:spChg chg="mod">
          <ac:chgData name="Dimitris Lenis" userId="99b8f0fd34a65729" providerId="LiveId" clId="{C2E2EC2F-2348-4C16-A433-33FEF741715F}" dt="2019-10-13T18:52:31.131" v="52" actId="20577"/>
          <ac:spMkLst>
            <pc:docMk/>
            <pc:sldMk cId="2128759109" sldId="449"/>
            <ac:spMk id="2" creationId="{8FCD7C43-C5D0-487E-AFBF-D9EC0D8923FE}"/>
          </ac:spMkLst>
        </pc:spChg>
        <pc:spChg chg="mod">
          <ac:chgData name="Dimitris Lenis" userId="99b8f0fd34a65729" providerId="LiveId" clId="{C2E2EC2F-2348-4C16-A433-33FEF741715F}" dt="2019-10-13T18:52:54.385" v="54"/>
          <ac:spMkLst>
            <pc:docMk/>
            <pc:sldMk cId="2128759109" sldId="449"/>
            <ac:spMk id="3" creationId="{89859929-5650-4574-B1E0-953C359E7F13}"/>
          </ac:spMkLst>
        </pc:spChg>
        <pc:spChg chg="del">
          <ac:chgData name="Dimitris Lenis" userId="99b8f0fd34a65729" providerId="LiveId" clId="{C2E2EC2F-2348-4C16-A433-33FEF741715F}" dt="2019-10-13T18:38:22.702" v="2" actId="478"/>
          <ac:spMkLst>
            <pc:docMk/>
            <pc:sldMk cId="2128759109" sldId="449"/>
            <ac:spMk id="4" creationId="{54E23F7D-ABF1-45FC-BF42-9A36490DC8E6}"/>
          </ac:spMkLst>
        </pc:spChg>
      </pc:sldChg>
      <pc:sldChg chg="addSp delSp modSp">
        <pc:chgData name="Dimitris Lenis" userId="99b8f0fd34a65729" providerId="LiveId" clId="{C2E2EC2F-2348-4C16-A433-33FEF741715F}" dt="2019-10-13T19:31:17.951" v="405" actId="207"/>
        <pc:sldMkLst>
          <pc:docMk/>
          <pc:sldMk cId="1429862148" sldId="451"/>
        </pc:sldMkLst>
        <pc:spChg chg="del">
          <ac:chgData name="Dimitris Lenis" userId="99b8f0fd34a65729" providerId="LiveId" clId="{C2E2EC2F-2348-4C16-A433-33FEF741715F}" dt="2019-10-13T19:24:49.935" v="378" actId="478"/>
          <ac:spMkLst>
            <pc:docMk/>
            <pc:sldMk cId="1429862148" sldId="451"/>
            <ac:spMk id="2" creationId="{8FCD7C43-C5D0-487E-AFBF-D9EC0D8923FE}"/>
          </ac:spMkLst>
        </pc:spChg>
        <pc:spChg chg="mod">
          <ac:chgData name="Dimitris Lenis" userId="99b8f0fd34a65729" providerId="LiveId" clId="{C2E2EC2F-2348-4C16-A433-33FEF741715F}" dt="2019-10-13T19:31:17.951" v="405" actId="207"/>
          <ac:spMkLst>
            <pc:docMk/>
            <pc:sldMk cId="1429862148" sldId="451"/>
            <ac:spMk id="3" creationId="{89859929-5650-4574-B1E0-953C359E7F13}"/>
          </ac:spMkLst>
        </pc:spChg>
        <pc:spChg chg="del">
          <ac:chgData name="Dimitris Lenis" userId="99b8f0fd34a65729" providerId="LiveId" clId="{C2E2EC2F-2348-4C16-A433-33FEF741715F}" dt="2019-10-13T18:38:30.254" v="3" actId="478"/>
          <ac:spMkLst>
            <pc:docMk/>
            <pc:sldMk cId="1429862148" sldId="451"/>
            <ac:spMk id="4" creationId="{54E23F7D-ABF1-45FC-BF42-9A36490DC8E6}"/>
          </ac:spMkLst>
        </pc:spChg>
        <pc:spChg chg="add mod">
          <ac:chgData name="Dimitris Lenis" userId="99b8f0fd34a65729" providerId="LiveId" clId="{C2E2EC2F-2348-4C16-A433-33FEF741715F}" dt="2019-10-13T19:25:05.832" v="379"/>
          <ac:spMkLst>
            <pc:docMk/>
            <pc:sldMk cId="1429862148" sldId="451"/>
            <ac:spMk id="10" creationId="{3371AB5E-1A75-47C1-B622-C808DA87AEB5}"/>
          </ac:spMkLst>
        </pc:spChg>
        <pc:picChg chg="mod">
          <ac:chgData name="Dimitris Lenis" userId="99b8f0fd34a65729" providerId="LiveId" clId="{C2E2EC2F-2348-4C16-A433-33FEF741715F}" dt="2019-10-13T19:28:01.248" v="389" actId="14100"/>
          <ac:picMkLst>
            <pc:docMk/>
            <pc:sldMk cId="1429862148" sldId="451"/>
            <ac:picMk id="7" creationId="{CAFA79A4-7BFF-43CB-877F-8D0B95AA78D8}"/>
          </ac:picMkLst>
        </pc:picChg>
      </pc:sldChg>
      <pc:sldChg chg="add del">
        <pc:chgData name="Dimitris Lenis" userId="99b8f0fd34a65729" providerId="LiveId" clId="{C2E2EC2F-2348-4C16-A433-33FEF741715F}" dt="2019-10-13T18:49:06.321" v="36" actId="2696"/>
        <pc:sldMkLst>
          <pc:docMk/>
          <pc:sldMk cId="321331431" sldId="452"/>
        </pc:sldMkLst>
      </pc:sldChg>
      <pc:sldChg chg="addSp delSp modSp add">
        <pc:chgData name="Dimitris Lenis" userId="99b8f0fd34a65729" providerId="LiveId" clId="{C2E2EC2F-2348-4C16-A433-33FEF741715F}" dt="2019-10-13T19:24:28.597" v="376" actId="403"/>
        <pc:sldMkLst>
          <pc:docMk/>
          <pc:sldMk cId="793598865" sldId="452"/>
        </pc:sldMkLst>
        <pc:spChg chg="del">
          <ac:chgData name="Dimitris Lenis" userId="99b8f0fd34a65729" providerId="LiveId" clId="{C2E2EC2F-2348-4C16-A433-33FEF741715F}" dt="2019-10-13T19:04:08.487" v="104"/>
          <ac:spMkLst>
            <pc:docMk/>
            <pc:sldMk cId="793598865" sldId="452"/>
            <ac:spMk id="2" creationId="{98DC3303-150A-48E2-AD82-A6C6339170CF}"/>
          </ac:spMkLst>
        </pc:spChg>
        <pc:spChg chg="mod">
          <ac:chgData name="Dimitris Lenis" userId="99b8f0fd34a65729" providerId="LiveId" clId="{C2E2EC2F-2348-4C16-A433-33FEF741715F}" dt="2019-10-13T19:24:28.597" v="376" actId="403"/>
          <ac:spMkLst>
            <pc:docMk/>
            <pc:sldMk cId="793598865" sldId="452"/>
            <ac:spMk id="3" creationId="{9A8924D2-22A3-4569-AC6F-65222A273CC8}"/>
          </ac:spMkLst>
        </pc:spChg>
        <pc:spChg chg="add del mod">
          <ac:chgData name="Dimitris Lenis" userId="99b8f0fd34a65729" providerId="LiveId" clId="{C2E2EC2F-2348-4C16-A433-33FEF741715F}" dt="2019-10-13T19:06:50.626" v="139"/>
          <ac:spMkLst>
            <pc:docMk/>
            <pc:sldMk cId="793598865" sldId="452"/>
            <ac:spMk id="5" creationId="{579143C2-08C5-4BAD-8139-F4E56B1F9BA2}"/>
          </ac:spMkLst>
        </pc:spChg>
        <pc:spChg chg="add del mod">
          <ac:chgData name="Dimitris Lenis" userId="99b8f0fd34a65729" providerId="LiveId" clId="{C2E2EC2F-2348-4C16-A433-33FEF741715F}" dt="2019-10-13T19:08:42.806" v="162"/>
          <ac:spMkLst>
            <pc:docMk/>
            <pc:sldMk cId="793598865" sldId="452"/>
            <ac:spMk id="6" creationId="{F84A18F7-075A-4353-8B90-9AD8C4C3BDA5}"/>
          </ac:spMkLst>
        </pc:spChg>
        <pc:spChg chg="add del mod">
          <ac:chgData name="Dimitris Lenis" userId="99b8f0fd34a65729" providerId="LiveId" clId="{C2E2EC2F-2348-4C16-A433-33FEF741715F}" dt="2019-10-13T19:11:32.280" v="210"/>
          <ac:spMkLst>
            <pc:docMk/>
            <pc:sldMk cId="793598865" sldId="452"/>
            <ac:spMk id="7" creationId="{324FF774-3A28-4CD8-A37B-7776D1FAFD90}"/>
          </ac:spMkLst>
        </pc:spChg>
        <pc:spChg chg="add del mod">
          <ac:chgData name="Dimitris Lenis" userId="99b8f0fd34a65729" providerId="LiveId" clId="{C2E2EC2F-2348-4C16-A433-33FEF741715F}" dt="2019-10-13T19:11:47.171" v="211"/>
          <ac:spMkLst>
            <pc:docMk/>
            <pc:sldMk cId="793598865" sldId="452"/>
            <ac:spMk id="8" creationId="{45E3D205-9616-4706-BCE5-B3B075D8E54D}"/>
          </ac:spMkLst>
        </pc:spChg>
        <pc:spChg chg="add del mod">
          <ac:chgData name="Dimitris Lenis" userId="99b8f0fd34a65729" providerId="LiveId" clId="{C2E2EC2F-2348-4C16-A433-33FEF741715F}" dt="2019-10-13T19:11:47.171" v="211"/>
          <ac:spMkLst>
            <pc:docMk/>
            <pc:sldMk cId="793598865" sldId="452"/>
            <ac:spMk id="9" creationId="{223ADF37-3F1F-4754-B065-186FCB88C9FA}"/>
          </ac:spMkLst>
        </pc:spChg>
        <pc:spChg chg="add mod">
          <ac:chgData name="Dimitris Lenis" userId="99b8f0fd34a65729" providerId="LiveId" clId="{C2E2EC2F-2348-4C16-A433-33FEF741715F}" dt="2019-10-13T19:22:35.059" v="374" actId="20577"/>
          <ac:spMkLst>
            <pc:docMk/>
            <pc:sldMk cId="793598865" sldId="452"/>
            <ac:spMk id="10" creationId="{14AD7833-9594-4FEE-A394-D4F8A38984EB}"/>
          </ac:spMkLst>
        </pc:spChg>
      </pc:sldChg>
      <pc:sldChg chg="add del">
        <pc:chgData name="Dimitris Lenis" userId="99b8f0fd34a65729" providerId="LiveId" clId="{C2E2EC2F-2348-4C16-A433-33FEF741715F}" dt="2019-10-13T19:03:56.371" v="103" actId="2696"/>
        <pc:sldMkLst>
          <pc:docMk/>
          <pc:sldMk cId="1959119553" sldId="453"/>
        </pc:sldMkLst>
      </pc:sldChg>
      <pc:sldChg chg="add del">
        <pc:chgData name="Dimitris Lenis" userId="99b8f0fd34a65729" providerId="LiveId" clId="{C2E2EC2F-2348-4C16-A433-33FEF741715F}" dt="2019-10-13T18:49:08.710" v="37" actId="2696"/>
        <pc:sldMkLst>
          <pc:docMk/>
          <pc:sldMk cId="2580474702" sldId="453"/>
        </pc:sldMkLst>
      </pc:sldChg>
      <pc:sldChg chg="add del">
        <pc:chgData name="Dimitris Lenis" userId="99b8f0fd34a65729" providerId="LiveId" clId="{C2E2EC2F-2348-4C16-A433-33FEF741715F}" dt="2019-10-13T18:49:11.427" v="38" actId="2696"/>
        <pc:sldMkLst>
          <pc:docMk/>
          <pc:sldMk cId="306356083" sldId="454"/>
        </pc:sldMkLst>
      </pc:sldChg>
      <pc:sldChg chg="add del">
        <pc:chgData name="Dimitris Lenis" userId="99b8f0fd34a65729" providerId="LiveId" clId="{C2E2EC2F-2348-4C16-A433-33FEF741715F}" dt="2019-10-13T19:03:53.606" v="102" actId="2696"/>
        <pc:sldMkLst>
          <pc:docMk/>
          <pc:sldMk cId="1158074068" sldId="454"/>
        </pc:sldMkLst>
      </pc:sldChg>
      <pc:sldMasterChg chg="addSp">
        <pc:chgData name="Dimitris Lenis" userId="99b8f0fd34a65729" providerId="LiveId" clId="{C2E2EC2F-2348-4C16-A433-33FEF741715F}" dt="2019-10-13T18:37:58.732" v="1"/>
        <pc:sldMasterMkLst>
          <pc:docMk/>
          <pc:sldMasterMk cId="3097220472" sldId="2147483660"/>
        </pc:sldMasterMkLst>
        <pc:picChg chg="add">
          <ac:chgData name="Dimitris Lenis" userId="99b8f0fd34a65729" providerId="LiveId" clId="{C2E2EC2F-2348-4C16-A433-33FEF741715F}" dt="2019-10-13T18:37:58.732" v="1"/>
          <ac:picMkLst>
            <pc:docMk/>
            <pc:sldMasterMk cId="3097220472" sldId="2147483660"/>
            <ac:picMk id="7" creationId="{FEA45603-5342-480A-A0C8-E19678C0B0D6}"/>
          </ac:picMkLst>
        </pc:picChg>
      </pc:sldMasterChg>
      <pc:sldMasterChg chg="modSldLayout">
        <pc:chgData name="Dimitris Lenis" userId="99b8f0fd34a65729" providerId="LiveId" clId="{C2E2EC2F-2348-4C16-A433-33FEF741715F}" dt="2019-10-13T19:08:07.119" v="161" actId="6549"/>
        <pc:sldMasterMkLst>
          <pc:docMk/>
          <pc:sldMasterMk cId="2931671665" sldId="2147483684"/>
        </pc:sldMasterMkLst>
        <pc:sldLayoutChg chg="modSp">
          <pc:chgData name="Dimitris Lenis" userId="99b8f0fd34a65729" providerId="LiveId" clId="{C2E2EC2F-2348-4C16-A433-33FEF741715F}" dt="2019-10-13T19:08:07.119" v="161" actId="6549"/>
          <pc:sldLayoutMkLst>
            <pc:docMk/>
            <pc:sldMasterMk cId="2931671665" sldId="2147483684"/>
            <pc:sldLayoutMk cId="291559802" sldId="2147483686"/>
          </pc:sldLayoutMkLst>
          <pc:spChg chg="mod">
            <ac:chgData name="Dimitris Lenis" userId="99b8f0fd34a65729" providerId="LiveId" clId="{C2E2EC2F-2348-4C16-A433-33FEF741715F}" dt="2019-10-13T19:08:07.119" v="161" actId="6549"/>
            <ac:spMkLst>
              <pc:docMk/>
              <pc:sldMasterMk cId="2931671665" sldId="2147483684"/>
              <pc:sldLayoutMk cId="291559802" sldId="2147483686"/>
              <ac:spMk id="3" creationId="{6FD21612-7578-4232-8C25-9020CB51A82E}"/>
            </ac:spMkLst>
          </pc:spChg>
          <pc:spChg chg="mod">
            <ac:chgData name="Dimitris Lenis" userId="99b8f0fd34a65729" providerId="LiveId" clId="{C2E2EC2F-2348-4C16-A433-33FEF741715F}" dt="2019-10-13T18:40:11.828" v="4" actId="113"/>
            <ac:spMkLst>
              <pc:docMk/>
              <pc:sldMasterMk cId="2931671665" sldId="2147483684"/>
              <pc:sldLayoutMk cId="291559802" sldId="2147483686"/>
              <ac:spMk id="4" creationId="{57CEB349-1563-4258-9B60-2596BD9A4BCD}"/>
            </ac:spMkLst>
          </pc:spChg>
        </pc:sldLayoutChg>
      </pc:sldMasterChg>
    </pc:docChg>
  </pc:docChgLst>
  <pc:docChgLst>
    <pc:chgData name="Dimitris Lenis" userId="99b8f0fd34a65729" providerId="Windows Live" clId="Web-{9FA00721-63E3-4E5D-B9C0-BB477171B407}"/>
    <pc:docChg chg="modSld">
      <pc:chgData name="Dimitris Lenis" userId="99b8f0fd34a65729" providerId="Windows Live" clId="Web-{9FA00721-63E3-4E5D-B9C0-BB477171B407}" dt="2019-10-14T19:17:45.489" v="46" actId="20577"/>
      <pc:docMkLst>
        <pc:docMk/>
      </pc:docMkLst>
      <pc:sldChg chg="modSp">
        <pc:chgData name="Dimitris Lenis" userId="99b8f0fd34a65729" providerId="Windows Live" clId="Web-{9FA00721-63E3-4E5D-B9C0-BB477171B407}" dt="2019-10-14T19:17:45.489" v="46" actId="20577"/>
        <pc:sldMkLst>
          <pc:docMk/>
          <pc:sldMk cId="2138688766" sldId="454"/>
        </pc:sldMkLst>
        <pc:spChg chg="mod">
          <ac:chgData name="Dimitris Lenis" userId="99b8f0fd34a65729" providerId="Windows Live" clId="Web-{9FA00721-63E3-4E5D-B9C0-BB477171B407}" dt="2019-10-14T19:17:45.489" v="46" actId="20577"/>
          <ac:spMkLst>
            <pc:docMk/>
            <pc:sldMk cId="2138688766" sldId="454"/>
            <ac:spMk id="5" creationId="{0D926D9C-49FA-46C2-9358-D66797246C46}"/>
          </ac:spMkLst>
        </pc:spChg>
      </pc:sldChg>
    </pc:docChg>
  </pc:docChgLst>
  <pc:docChgLst>
    <pc:chgData name="Dimitris Lenis" userId="99b8f0fd34a65729" providerId="LiveId" clId="{1C5DEF2E-C374-437D-8A16-8E109620C850}"/>
    <pc:docChg chg="custSel addSld delSld modSld modMainMaster">
      <pc:chgData name="Dimitris Lenis" userId="99b8f0fd34a65729" providerId="LiveId" clId="{1C5DEF2E-C374-437D-8A16-8E109620C850}" dt="2019-10-13T18:26:01.755" v="82" actId="12"/>
      <pc:docMkLst>
        <pc:docMk/>
      </pc:docMkLst>
      <pc:sldChg chg="modSp">
        <pc:chgData name="Dimitris Lenis" userId="99b8f0fd34a65729" providerId="LiveId" clId="{1C5DEF2E-C374-437D-8A16-8E109620C850}" dt="2019-10-13T17:53:11.382" v="5" actId="20577"/>
        <pc:sldMkLst>
          <pc:docMk/>
          <pc:sldMk cId="3519288758" sldId="256"/>
        </pc:sldMkLst>
        <pc:spChg chg="mod">
          <ac:chgData name="Dimitris Lenis" userId="99b8f0fd34a65729" providerId="LiveId" clId="{1C5DEF2E-C374-437D-8A16-8E109620C850}" dt="2019-10-13T17:53:11.382" v="5" actId="20577"/>
          <ac:spMkLst>
            <pc:docMk/>
            <pc:sldMk cId="3519288758" sldId="256"/>
            <ac:spMk id="2" creationId="{06216B20-BEC2-2148-9372-12CCC6EDD0F8}"/>
          </ac:spMkLst>
        </pc:spChg>
      </pc:sldChg>
      <pc:sldChg chg="delSp setBg delDesignElem">
        <pc:chgData name="Dimitris Lenis" userId="99b8f0fd34a65729" providerId="LiveId" clId="{1C5DEF2E-C374-437D-8A16-8E109620C850}" dt="2019-10-13T18:20:58.200" v="54"/>
        <pc:sldMkLst>
          <pc:docMk/>
          <pc:sldMk cId="0" sldId="373"/>
        </pc:sldMkLst>
        <pc:spChg chg="del">
          <ac:chgData name="Dimitris Lenis" userId="99b8f0fd34a65729" providerId="LiveId" clId="{1C5DEF2E-C374-437D-8A16-8E109620C850}" dt="2019-10-13T18:20:58.200" v="54"/>
          <ac:spMkLst>
            <pc:docMk/>
            <pc:sldMk cId="0" sldId="373"/>
            <ac:spMk id="14340" creationId="{46C2E80F-49A6-4372-B103-219D417A55ED}"/>
          </ac:spMkLst>
        </pc:spChg>
      </pc:sldChg>
      <pc:sldChg chg="delSp modSp setBg delDesignElem">
        <pc:chgData name="Dimitris Lenis" userId="99b8f0fd34a65729" providerId="LiveId" clId="{1C5DEF2E-C374-437D-8A16-8E109620C850}" dt="2019-10-13T18:20:58.422" v="56" actId="27636"/>
        <pc:sldMkLst>
          <pc:docMk/>
          <pc:sldMk cId="4222062368" sldId="431"/>
        </pc:sldMkLst>
        <pc:spChg chg="mod">
          <ac:chgData name="Dimitris Lenis" userId="99b8f0fd34a65729" providerId="LiveId" clId="{1C5DEF2E-C374-437D-8A16-8E109620C850}" dt="2019-10-13T18:20:58.422" v="56" actId="27636"/>
          <ac:spMkLst>
            <pc:docMk/>
            <pc:sldMk cId="4222062368" sldId="431"/>
            <ac:spMk id="2" creationId="{00000000-0000-0000-0000-000000000000}"/>
          </ac:spMkLst>
        </pc:spChg>
        <pc:spChg chg="del">
          <ac:chgData name="Dimitris Lenis" userId="99b8f0fd34a65729" providerId="LiveId" clId="{1C5DEF2E-C374-437D-8A16-8E109620C850}" dt="2019-10-13T18:20:58.200" v="54"/>
          <ac:spMkLst>
            <pc:docMk/>
            <pc:sldMk cId="4222062368" sldId="431"/>
            <ac:spMk id="26" creationId="{9268920A-0D15-4067-B7B1-91F0BE29ACC8}"/>
          </ac:spMkLst>
        </pc:spChg>
        <pc:spChg chg="del">
          <ac:chgData name="Dimitris Lenis" userId="99b8f0fd34a65729" providerId="LiveId" clId="{1C5DEF2E-C374-437D-8A16-8E109620C850}" dt="2019-10-13T18:20:58.200" v="54"/>
          <ac:spMkLst>
            <pc:docMk/>
            <pc:sldMk cId="4222062368" sldId="431"/>
            <ac:spMk id="35" creationId="{76E6212F-EB21-4328-8386-832840CB431A}"/>
          </ac:spMkLst>
        </pc:spChg>
        <pc:spChg chg="del">
          <ac:chgData name="Dimitris Lenis" userId="99b8f0fd34a65729" providerId="LiveId" clId="{1C5DEF2E-C374-437D-8A16-8E109620C850}" dt="2019-10-13T18:20:58.200" v="54"/>
          <ac:spMkLst>
            <pc:docMk/>
            <pc:sldMk cId="4222062368" sldId="431"/>
            <ac:spMk id="36" creationId="{9E74304E-CF2D-41E1-92CF-7FC508311BAE}"/>
          </ac:spMkLst>
        </pc:spChg>
        <pc:spChg chg="del">
          <ac:chgData name="Dimitris Lenis" userId="99b8f0fd34a65729" providerId="LiveId" clId="{1C5DEF2E-C374-437D-8A16-8E109620C850}" dt="2019-10-13T18:20:58.200" v="54"/>
          <ac:spMkLst>
            <pc:docMk/>
            <pc:sldMk cId="4222062368" sldId="431"/>
            <ac:spMk id="37" creationId="{3B6BBA54-4CCF-4C90-BA8F-FBD070C8DCA7}"/>
          </ac:spMkLst>
        </pc:spChg>
        <pc:spChg chg="del">
          <ac:chgData name="Dimitris Lenis" userId="99b8f0fd34a65729" providerId="LiveId" clId="{1C5DEF2E-C374-437D-8A16-8E109620C850}" dt="2019-10-13T18:20:58.200" v="54"/>
          <ac:spMkLst>
            <pc:docMk/>
            <pc:sldMk cId="4222062368" sldId="431"/>
            <ac:spMk id="38" creationId="{19A96DEC-BAD6-4232-A6BF-B18F0000FE6F}"/>
          </ac:spMkLst>
        </pc:spChg>
        <pc:spChg chg="del">
          <ac:chgData name="Dimitris Lenis" userId="99b8f0fd34a65729" providerId="LiveId" clId="{1C5DEF2E-C374-437D-8A16-8E109620C850}" dt="2019-10-13T18:20:58.200" v="54"/>
          <ac:spMkLst>
            <pc:docMk/>
            <pc:sldMk cId="4222062368" sldId="431"/>
            <ac:spMk id="40" creationId="{37099982-E81B-4256-BEA5-44F378E3128A}"/>
          </ac:spMkLst>
        </pc:spChg>
        <pc:cxnChg chg="del">
          <ac:chgData name="Dimitris Lenis" userId="99b8f0fd34a65729" providerId="LiveId" clId="{1C5DEF2E-C374-437D-8A16-8E109620C850}" dt="2019-10-13T18:20:58.200" v="54"/>
          <ac:cxnSpMkLst>
            <pc:docMk/>
            <pc:sldMk cId="4222062368" sldId="431"/>
            <ac:cxnSpMk id="39" creationId="{4717401F-8127-4697-8085-3D6C69B5D25D}"/>
          </ac:cxnSpMkLst>
        </pc:cxnChg>
      </pc:sldChg>
      <pc:sldChg chg="addSp delSp setBg">
        <pc:chgData name="Dimitris Lenis" userId="99b8f0fd34a65729" providerId="LiveId" clId="{1C5DEF2E-C374-437D-8A16-8E109620C850}" dt="2019-10-13T18:20:47.958" v="50"/>
        <pc:sldMkLst>
          <pc:docMk/>
          <pc:sldMk cId="87698734" sldId="433"/>
        </pc:sldMkLst>
        <pc:picChg chg="del">
          <ac:chgData name="Dimitris Lenis" userId="99b8f0fd34a65729" providerId="LiveId" clId="{1C5DEF2E-C374-437D-8A16-8E109620C850}" dt="2019-10-13T18:18:41.031" v="44"/>
          <ac:picMkLst>
            <pc:docMk/>
            <pc:sldMk cId="87698734" sldId="433"/>
            <ac:picMk id="5" creationId="{FEA45603-5342-480A-A0C8-E19678C0B0D6}"/>
          </ac:picMkLst>
        </pc:picChg>
        <pc:picChg chg="add">
          <ac:chgData name="Dimitris Lenis" userId="99b8f0fd34a65729" providerId="LiveId" clId="{1C5DEF2E-C374-437D-8A16-8E109620C850}" dt="2019-10-13T18:20:02.350" v="48"/>
          <ac:picMkLst>
            <pc:docMk/>
            <pc:sldMk cId="87698734" sldId="433"/>
            <ac:picMk id="10" creationId="{E9AE3001-A83D-442E-84C8-4B5ACBF515C3}"/>
          </ac:picMkLst>
        </pc:picChg>
      </pc:sldChg>
      <pc:sldChg chg="addSp delSp modSp del">
        <pc:chgData name="Dimitris Lenis" userId="99b8f0fd34a65729" providerId="LiveId" clId="{1C5DEF2E-C374-437D-8A16-8E109620C850}" dt="2019-10-13T18:10:06.724" v="25" actId="2696"/>
        <pc:sldMkLst>
          <pc:docMk/>
          <pc:sldMk cId="1565668908" sldId="434"/>
        </pc:sldMkLst>
        <pc:spChg chg="del">
          <ac:chgData name="Dimitris Lenis" userId="99b8f0fd34a65729" providerId="LiveId" clId="{1C5DEF2E-C374-437D-8A16-8E109620C850}" dt="2019-10-13T18:09:54.808" v="23"/>
          <ac:spMkLst>
            <pc:docMk/>
            <pc:sldMk cId="1565668908" sldId="434"/>
            <ac:spMk id="2" creationId="{282DD7AD-AE8C-4272-937F-BE3C5591C39C}"/>
          </ac:spMkLst>
        </pc:spChg>
        <pc:spChg chg="del">
          <ac:chgData name="Dimitris Lenis" userId="99b8f0fd34a65729" providerId="LiveId" clId="{1C5DEF2E-C374-437D-8A16-8E109620C850}" dt="2019-10-13T18:09:54.808" v="23"/>
          <ac:spMkLst>
            <pc:docMk/>
            <pc:sldMk cId="1565668908" sldId="434"/>
            <ac:spMk id="3" creationId="{5C774C2F-6347-4BCB-8FFC-AF8A115980AE}"/>
          </ac:spMkLst>
        </pc:spChg>
        <pc:spChg chg="add mod">
          <ac:chgData name="Dimitris Lenis" userId="99b8f0fd34a65729" providerId="LiveId" clId="{1C5DEF2E-C374-437D-8A16-8E109620C850}" dt="2019-10-13T18:09:54.808" v="23"/>
          <ac:spMkLst>
            <pc:docMk/>
            <pc:sldMk cId="1565668908" sldId="434"/>
            <ac:spMk id="4" creationId="{031E0D7C-C1CD-4C0F-A54E-48C6F5061C69}"/>
          </ac:spMkLst>
        </pc:spChg>
        <pc:spChg chg="add mod">
          <ac:chgData name="Dimitris Lenis" userId="99b8f0fd34a65729" providerId="LiveId" clId="{1C5DEF2E-C374-437D-8A16-8E109620C850}" dt="2019-10-13T18:09:54.808" v="23"/>
          <ac:spMkLst>
            <pc:docMk/>
            <pc:sldMk cId="1565668908" sldId="434"/>
            <ac:spMk id="5" creationId="{5FC01594-299D-4C58-8F28-934F8A23C2F8}"/>
          </ac:spMkLst>
        </pc:spChg>
      </pc:sldChg>
      <pc:sldChg chg="modSp">
        <pc:chgData name="Dimitris Lenis" userId="99b8f0fd34a65729" providerId="LiveId" clId="{1C5DEF2E-C374-437D-8A16-8E109620C850}" dt="2019-10-13T18:21:25.944" v="57" actId="20577"/>
        <pc:sldMkLst>
          <pc:docMk/>
          <pc:sldMk cId="2934058456" sldId="435"/>
        </pc:sldMkLst>
        <pc:spChg chg="mod">
          <ac:chgData name="Dimitris Lenis" userId="99b8f0fd34a65729" providerId="LiveId" clId="{1C5DEF2E-C374-437D-8A16-8E109620C850}" dt="2019-10-13T18:21:25.944" v="57" actId="20577"/>
          <ac:spMkLst>
            <pc:docMk/>
            <pc:sldMk cId="2934058456" sldId="435"/>
            <ac:spMk id="2" creationId="{9B719552-842E-42CD-9A33-A554F8A5ADC6}"/>
          </ac:spMkLst>
        </pc:spChg>
      </pc:sldChg>
      <pc:sldChg chg="delSp setBg delDesignElem">
        <pc:chgData name="Dimitris Lenis" userId="99b8f0fd34a65729" providerId="LiveId" clId="{1C5DEF2E-C374-437D-8A16-8E109620C850}" dt="2019-10-13T18:20:58.200" v="54"/>
        <pc:sldMkLst>
          <pc:docMk/>
          <pc:sldMk cId="1732023953" sldId="446"/>
        </pc:sldMkLst>
        <pc:spChg chg="del">
          <ac:chgData name="Dimitris Lenis" userId="99b8f0fd34a65729" providerId="LiveId" clId="{1C5DEF2E-C374-437D-8A16-8E109620C850}" dt="2019-10-13T18:20:58.200" v="54"/>
          <ac:spMkLst>
            <pc:docMk/>
            <pc:sldMk cId="1732023953" sldId="446"/>
            <ac:spMk id="19" creationId="{A4AC5506-6312-4701-8D3C-40187889A947}"/>
          </ac:spMkLst>
        </pc:spChg>
      </pc:sldChg>
      <pc:sldChg chg="addSp modSp add">
        <pc:chgData name="Dimitris Lenis" userId="99b8f0fd34a65729" providerId="LiveId" clId="{1C5DEF2E-C374-437D-8A16-8E109620C850}" dt="2019-10-13T18:26:01.755" v="82" actId="12"/>
        <pc:sldMkLst>
          <pc:docMk/>
          <pc:sldMk cId="2128759109" sldId="449"/>
        </pc:sldMkLst>
        <pc:spChg chg="mod">
          <ac:chgData name="Dimitris Lenis" userId="99b8f0fd34a65729" providerId="LiveId" clId="{1C5DEF2E-C374-437D-8A16-8E109620C850}" dt="2019-10-13T18:17:04.263" v="31" actId="27636"/>
          <ac:spMkLst>
            <pc:docMk/>
            <pc:sldMk cId="2128759109" sldId="449"/>
            <ac:spMk id="2" creationId="{8FCD7C43-C5D0-487E-AFBF-D9EC0D8923FE}"/>
          </ac:spMkLst>
        </pc:spChg>
        <pc:spChg chg="mod">
          <ac:chgData name="Dimitris Lenis" userId="99b8f0fd34a65729" providerId="LiveId" clId="{1C5DEF2E-C374-437D-8A16-8E109620C850}" dt="2019-10-13T18:26:01.755" v="82" actId="12"/>
          <ac:spMkLst>
            <pc:docMk/>
            <pc:sldMk cId="2128759109" sldId="449"/>
            <ac:spMk id="3" creationId="{89859929-5650-4574-B1E0-953C359E7F13}"/>
          </ac:spMkLst>
        </pc:spChg>
        <pc:spChg chg="add mod">
          <ac:chgData name="Dimitris Lenis" userId="99b8f0fd34a65729" providerId="LiveId" clId="{1C5DEF2E-C374-437D-8A16-8E109620C850}" dt="2019-10-13T18:16:57.534" v="29"/>
          <ac:spMkLst>
            <pc:docMk/>
            <pc:sldMk cId="2128759109" sldId="449"/>
            <ac:spMk id="5" creationId="{F4B58FAD-FE42-4227-8801-A69505B4F04C}"/>
          </ac:spMkLst>
        </pc:spChg>
        <pc:spChg chg="add mod">
          <ac:chgData name="Dimitris Lenis" userId="99b8f0fd34a65729" providerId="LiveId" clId="{1C5DEF2E-C374-437D-8A16-8E109620C850}" dt="2019-10-13T18:17:24.283" v="33" actId="5793"/>
          <ac:spMkLst>
            <pc:docMk/>
            <pc:sldMk cId="2128759109" sldId="449"/>
            <ac:spMk id="6" creationId="{A0C18BCA-9370-4DE7-B518-1FF14D2888CD}"/>
          </ac:spMkLst>
        </pc:spChg>
      </pc:sldChg>
      <pc:sldChg chg="addSp delSp add del">
        <pc:chgData name="Dimitris Lenis" userId="99b8f0fd34a65729" providerId="LiveId" clId="{1C5DEF2E-C374-437D-8A16-8E109620C850}" dt="2019-10-13T18:17:50.353" v="36" actId="2696"/>
        <pc:sldMkLst>
          <pc:docMk/>
          <pc:sldMk cId="899850238" sldId="450"/>
        </pc:sldMkLst>
        <pc:spChg chg="add del">
          <ac:chgData name="Dimitris Lenis" userId="99b8f0fd34a65729" providerId="LiveId" clId="{1C5DEF2E-C374-437D-8A16-8E109620C850}" dt="2019-10-13T18:16:42.170" v="28"/>
          <ac:spMkLst>
            <pc:docMk/>
            <pc:sldMk cId="899850238" sldId="450"/>
            <ac:spMk id="5" creationId="{54219DE2-2A7D-4689-AC10-DA2C17529EB2}"/>
          </ac:spMkLst>
        </pc:spChg>
        <pc:spChg chg="add del">
          <ac:chgData name="Dimitris Lenis" userId="99b8f0fd34a65729" providerId="LiveId" clId="{1C5DEF2E-C374-437D-8A16-8E109620C850}" dt="2019-10-13T18:16:42.170" v="28"/>
          <ac:spMkLst>
            <pc:docMk/>
            <pc:sldMk cId="899850238" sldId="450"/>
            <ac:spMk id="6" creationId="{A6EFEC60-D4AF-4677-A838-716066708863}"/>
          </ac:spMkLst>
        </pc:spChg>
      </pc:sldChg>
      <pc:sldChg chg="addSp modSp add">
        <pc:chgData name="Dimitris Lenis" userId="99b8f0fd34a65729" providerId="LiveId" clId="{1C5DEF2E-C374-437D-8A16-8E109620C850}" dt="2019-10-13T18:20:58.408" v="55" actId="27636"/>
        <pc:sldMkLst>
          <pc:docMk/>
          <pc:sldMk cId="1429862148" sldId="451"/>
        </pc:sldMkLst>
        <pc:spChg chg="mod">
          <ac:chgData name="Dimitris Lenis" userId="99b8f0fd34a65729" providerId="LiveId" clId="{1C5DEF2E-C374-437D-8A16-8E109620C850}" dt="2019-10-13T18:20:58.408" v="55" actId="27636"/>
          <ac:spMkLst>
            <pc:docMk/>
            <pc:sldMk cId="1429862148" sldId="451"/>
            <ac:spMk id="3" creationId="{89859929-5650-4574-B1E0-953C359E7F13}"/>
          </ac:spMkLst>
        </pc:spChg>
        <pc:picChg chg="add">
          <ac:chgData name="Dimitris Lenis" userId="99b8f0fd34a65729" providerId="LiveId" clId="{1C5DEF2E-C374-437D-8A16-8E109620C850}" dt="2019-10-13T18:18:47.152" v="45"/>
          <ac:picMkLst>
            <pc:docMk/>
            <pc:sldMk cId="1429862148" sldId="451"/>
            <ac:picMk id="7" creationId="{CAFA79A4-7BFF-43CB-877F-8D0B95AA78D8}"/>
          </ac:picMkLst>
        </pc:picChg>
      </pc:sldChg>
      <pc:sldMasterChg chg="setBg modSldLayout">
        <pc:chgData name="Dimitris Lenis" userId="99b8f0fd34a65729" providerId="LiveId" clId="{1C5DEF2E-C374-437D-8A16-8E109620C850}" dt="2019-10-13T18:20:47.958" v="50"/>
        <pc:sldMasterMkLst>
          <pc:docMk/>
          <pc:sldMasterMk cId="1851163477" sldId="2147483648"/>
        </pc:sldMasterMkLst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1908963850" sldId="2147483649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549740770" sldId="2147483650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1018471996" sldId="2147483651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2014170182" sldId="2147483652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1373521213" sldId="2147483653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1469305288" sldId="2147483654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699518563" sldId="2147483655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1483004663" sldId="2147483656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1164163959" sldId="2147483657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380151096" sldId="2147483658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1851163477" sldId="2147483648"/>
            <pc:sldLayoutMk cId="435620647" sldId="2147483659"/>
          </pc:sldLayoutMkLst>
        </pc:sldLayoutChg>
      </pc:sldMasterChg>
      <pc:sldMasterChg chg="setBg modSldLayout">
        <pc:chgData name="Dimitris Lenis" userId="99b8f0fd34a65729" providerId="LiveId" clId="{1C5DEF2E-C374-437D-8A16-8E109620C850}" dt="2019-10-13T18:20:47.958" v="50"/>
        <pc:sldMasterMkLst>
          <pc:docMk/>
          <pc:sldMasterMk cId="3097220472" sldId="2147483660"/>
        </pc:sldMasterMkLst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2363097208" sldId="2147483661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1580339095" sldId="2147483662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2030634189" sldId="2147483663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2718347280" sldId="2147483664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1005232595" sldId="2147483665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1627076034" sldId="2147483666"/>
          </pc:sldLayoutMkLst>
        </pc:sldLayoutChg>
        <pc:sldLayoutChg chg="modSp 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1150456861" sldId="2147483667"/>
          </pc:sldLayoutMkLst>
          <pc:spChg chg="mod">
            <ac:chgData name="Dimitris Lenis" userId="99b8f0fd34a65729" providerId="LiveId" clId="{1C5DEF2E-C374-437D-8A16-8E109620C850}" dt="2019-10-13T18:08:09.331" v="21" actId="113"/>
            <ac:spMkLst>
              <pc:docMk/>
              <pc:sldMasterMk cId="3097220472" sldId="2147483660"/>
              <pc:sldLayoutMk cId="1150456861" sldId="2147483667"/>
              <ac:spMk id="3" creationId="{00000000-0000-0000-0000-000000000000}"/>
            </ac:spMkLst>
          </pc:spChg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2801430121" sldId="2147483668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2656519677" sldId="2147483669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3296019070" sldId="2147483670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3097220472" sldId="2147483660"/>
            <pc:sldLayoutMk cId="2583318358" sldId="2147483671"/>
          </pc:sldLayoutMkLst>
        </pc:sldLayoutChg>
      </pc:sldMasterChg>
      <pc:sldMasterChg chg="setBg modSldLayout">
        <pc:chgData name="Dimitris Lenis" userId="99b8f0fd34a65729" providerId="LiveId" clId="{1C5DEF2E-C374-437D-8A16-8E109620C850}" dt="2019-10-13T18:20:47.958" v="50"/>
        <pc:sldMasterMkLst>
          <pc:docMk/>
          <pc:sldMasterMk cId="2445998886" sldId="2147483672"/>
        </pc:sldMasterMkLst>
        <pc:sldLayoutChg chg="addSp modSp 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3109578399" sldId="2147483673"/>
          </pc:sldLayoutMkLst>
          <pc:spChg chg="mod">
            <ac:chgData name="Dimitris Lenis" userId="99b8f0fd34a65729" providerId="LiveId" clId="{1C5DEF2E-C374-437D-8A16-8E109620C850}" dt="2019-10-13T17:58:02.704" v="18" actId="20577"/>
            <ac:spMkLst>
              <pc:docMk/>
              <pc:sldMasterMk cId="2445998886" sldId="2147483672"/>
              <pc:sldLayoutMk cId="3109578399" sldId="2147483673"/>
              <ac:spMk id="4" creationId="{11C988AF-B0F5-6749-99E6-4BFFEFD28E1C}"/>
            </ac:spMkLst>
          </pc:spChg>
          <pc:spChg chg="add">
            <ac:chgData name="Dimitris Lenis" userId="99b8f0fd34a65729" providerId="LiveId" clId="{1C5DEF2E-C374-437D-8A16-8E109620C850}" dt="2019-10-13T17:57:47.195" v="7"/>
            <ac:spMkLst>
              <pc:docMk/>
              <pc:sldMasterMk cId="2445998886" sldId="2147483672"/>
              <pc:sldLayoutMk cId="3109578399" sldId="2147483673"/>
              <ac:spMk id="7" creationId="{494D4E9D-FFA0-4FBD-9853-2A3EC7239C6C}"/>
            </ac:spMkLst>
          </pc:spChg>
          <pc:spChg chg="add">
            <ac:chgData name="Dimitris Lenis" userId="99b8f0fd34a65729" providerId="LiveId" clId="{1C5DEF2E-C374-437D-8A16-8E109620C850}" dt="2019-10-13T17:57:54.873" v="13"/>
            <ac:spMkLst>
              <pc:docMk/>
              <pc:sldMasterMk cId="2445998886" sldId="2147483672"/>
              <pc:sldLayoutMk cId="3109578399" sldId="2147483673"/>
              <ac:spMk id="8" creationId="{3CD93560-9DD0-451D-99F5-5B5369A6950D}"/>
            </ac:spMkLst>
          </pc:spChg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1448004347" sldId="2147483674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3023298510" sldId="2147483675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3644181424" sldId="2147483676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2184264788" sldId="2147483677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1444331147" sldId="2147483678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2197115122" sldId="2147483679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1534119232" sldId="2147483680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1460902805" sldId="2147483681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2227998850" sldId="2147483682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445998886" sldId="2147483672"/>
            <pc:sldLayoutMk cId="1853822984" sldId="2147483683"/>
          </pc:sldLayoutMkLst>
        </pc:sldLayoutChg>
      </pc:sldMasterChg>
      <pc:sldMasterChg chg="setBg modSldLayout">
        <pc:chgData name="Dimitris Lenis" userId="99b8f0fd34a65729" providerId="LiveId" clId="{1C5DEF2E-C374-437D-8A16-8E109620C850}" dt="2019-10-13T18:20:47.958" v="50"/>
        <pc:sldMasterMkLst>
          <pc:docMk/>
          <pc:sldMasterMk cId="2931671665" sldId="2147483684"/>
        </pc:sldMasterMkLst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4162611213" sldId="2147483685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291559802" sldId="2147483686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3608895017" sldId="2147483687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3894299888" sldId="2147483688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2272884238" sldId="2147483689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781317039" sldId="2147483690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218664269" sldId="2147483691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3958368395" sldId="2147483692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1430376710" sldId="2147483693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568656850" sldId="2147483694"/>
          </pc:sldLayoutMkLst>
        </pc:sldLayoutChg>
        <pc:sldLayoutChg chg="setBg">
          <pc:chgData name="Dimitris Lenis" userId="99b8f0fd34a65729" providerId="LiveId" clId="{1C5DEF2E-C374-437D-8A16-8E109620C850}" dt="2019-10-13T18:20:47.958" v="50"/>
          <pc:sldLayoutMkLst>
            <pc:docMk/>
            <pc:sldMasterMk cId="2931671665" sldId="2147483684"/>
            <pc:sldLayoutMk cId="224240195" sldId="214748369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D44CE-43E3-4B55-80CB-8B5B9982F19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25DADD44-0666-4C3C-A86E-6C8092BAA734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input</a:t>
          </a:r>
        </a:p>
        <a:p>
          <a:pPr algn="r">
            <a:lnSpc>
              <a:spcPct val="100000"/>
            </a:lnSpc>
          </a:pPr>
          <a:r>
            <a:rPr lang="en-US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Source particles</a:t>
          </a:r>
        </a:p>
        <a:p>
          <a:pPr algn="r">
            <a:lnSpc>
              <a:spcPct val="100000"/>
            </a:lnSpc>
          </a:pPr>
          <a:r>
            <a:rPr lang="en-US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Planetary settings</a:t>
          </a:r>
        </a:p>
        <a:p>
          <a:pPr algn="r">
            <a:lnSpc>
              <a:spcPct val="100000"/>
            </a:lnSpc>
          </a:pPr>
          <a:r>
            <a:rPr lang="en-US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Geometry definition</a:t>
          </a:r>
        </a:p>
      </dgm:t>
    </dgm:pt>
    <dgm:pt modelId="{1F45E247-87A5-4492-98DE-4C40C4C53825}" type="sibTrans" cxnId="{BCAE96C5-B265-4BFD-9255-F4F73AC75406}">
      <dgm:prSet/>
      <dgm:spPr/>
      <dgm:t>
        <a:bodyPr/>
        <a:lstStyle/>
        <a:p>
          <a:endParaRPr lang="en-US"/>
        </a:p>
      </dgm:t>
    </dgm:pt>
    <dgm:pt modelId="{946ADCCF-A9DF-434F-BE10-3BBA7344EAA7}" type="parTrans" cxnId="{BCAE96C5-B265-4BFD-9255-F4F73AC75406}">
      <dgm:prSet/>
      <dgm:spPr/>
      <dgm:t>
        <a:bodyPr/>
        <a:lstStyle/>
        <a:p>
          <a:endParaRPr lang="en-US"/>
        </a:p>
      </dgm:t>
    </dgm:pt>
    <dgm:pt modelId="{AE5FAA2F-F668-4C88-B112-FBD9D055C9FE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en-US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 parameters</a:t>
          </a:r>
        </a:p>
      </dgm:t>
    </dgm:pt>
    <dgm:pt modelId="{D4D0383E-51CB-4C87-9694-68E8352E5D8A}" type="sibTrans" cxnId="{EC772262-AA80-4062-A997-CB0393C5484D}">
      <dgm:prSet/>
      <dgm:spPr/>
      <dgm:t>
        <a:bodyPr/>
        <a:lstStyle/>
        <a:p>
          <a:endParaRPr lang="en-US"/>
        </a:p>
      </dgm:t>
    </dgm:pt>
    <dgm:pt modelId="{CA9281B1-78BE-42AE-B9C7-DF947A96B75E}" type="parTrans" cxnId="{EC772262-AA80-4062-A997-CB0393C5484D}">
      <dgm:prSet/>
      <dgm:spPr/>
      <dgm:t>
        <a:bodyPr/>
        <a:lstStyle/>
        <a:p>
          <a:endParaRPr lang="en-US"/>
        </a:p>
      </dgm:t>
    </dgm:pt>
    <dgm:pt modelId="{1DB5B0DC-11AB-4308-B4E9-42969A6FAC0F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en-US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 settings</a:t>
          </a:r>
        </a:p>
      </dgm:t>
    </dgm:pt>
    <dgm:pt modelId="{B735D35E-299C-47BA-AA9C-304C112A6B08}" type="sibTrans" cxnId="{06C0FAFA-3B1E-43C0-9442-45C1782E4F59}">
      <dgm:prSet/>
      <dgm:spPr/>
      <dgm:t>
        <a:bodyPr/>
        <a:lstStyle/>
        <a:p>
          <a:endParaRPr lang="en-GB"/>
        </a:p>
      </dgm:t>
    </dgm:pt>
    <dgm:pt modelId="{B740AE68-5D7B-4687-92C3-20944E437283}" type="parTrans" cxnId="{06C0FAFA-3B1E-43C0-9442-45C1782E4F59}">
      <dgm:prSet/>
      <dgm:spPr/>
      <dgm:t>
        <a:bodyPr/>
        <a:lstStyle/>
        <a:p>
          <a:endParaRPr lang="en-GB"/>
        </a:p>
      </dgm:t>
    </dgm:pt>
    <dgm:pt modelId="{12D66902-6A97-4AAB-B02E-3F3F5F839678}">
      <dgm:prSet custT="1"/>
      <dgm:spPr/>
      <dgm:t>
        <a:bodyPr/>
        <a:lstStyle/>
        <a:p>
          <a:pPr algn="r">
            <a:lnSpc>
              <a:spcPct val="100000"/>
            </a:lnSpc>
            <a:defRPr b="1"/>
          </a:pPr>
          <a:endParaRPr lang="en-US" sz="1400" dirty="0">
            <a:solidFill>
              <a:schemeClr val="bg1"/>
            </a:solidFill>
          </a:endParaRPr>
        </a:p>
      </dgm:t>
    </dgm:pt>
    <dgm:pt modelId="{12741F69-B39E-4BE2-B105-633C5F016AF6}" type="sibTrans" cxnId="{CC7672EA-AD53-48B2-937F-59342B5F3934}">
      <dgm:prSet/>
      <dgm:spPr/>
      <dgm:t>
        <a:bodyPr/>
        <a:lstStyle/>
        <a:p>
          <a:endParaRPr lang="en-US"/>
        </a:p>
      </dgm:t>
    </dgm:pt>
    <dgm:pt modelId="{95709DED-984F-4E4D-90DB-975219EC9A13}" type="parTrans" cxnId="{CC7672EA-AD53-48B2-937F-59342B5F3934}">
      <dgm:prSet/>
      <dgm:spPr/>
      <dgm:t>
        <a:bodyPr/>
        <a:lstStyle/>
        <a:p>
          <a:endParaRPr lang="en-US"/>
        </a:p>
      </dgm:t>
    </dgm:pt>
    <dgm:pt modelId="{BBC528C2-82D3-4FC1-8FF8-4AAFDACA4010}" type="pres">
      <dgm:prSet presAssocID="{9DFD44CE-43E3-4B55-80CB-8B5B9982F195}" presName="root" presStyleCnt="0">
        <dgm:presLayoutVars>
          <dgm:dir/>
          <dgm:resizeHandles val="exact"/>
        </dgm:presLayoutVars>
      </dgm:prSet>
      <dgm:spPr/>
    </dgm:pt>
    <dgm:pt modelId="{EBC167D1-966E-4229-8601-05E0B45AE22C}" type="pres">
      <dgm:prSet presAssocID="{12D66902-6A97-4AAB-B02E-3F3F5F839678}" presName="compNode" presStyleCnt="0"/>
      <dgm:spPr/>
    </dgm:pt>
    <dgm:pt modelId="{6E81F98C-FA64-4324-8E08-72B6C24CEC9A}" type="pres">
      <dgm:prSet presAssocID="{12D66902-6A97-4AAB-B02E-3F3F5F839678}" presName="iconRect" presStyleLbl="node1" presStyleIdx="0" presStyleCnt="1" custScaleX="128818" custScaleY="194020" custLinFactNeighborX="34634" custLinFactNeighborY="24385"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EA834155-79BE-4952-8989-017307459542}" type="pres">
      <dgm:prSet presAssocID="{12D66902-6A97-4AAB-B02E-3F3F5F839678}" presName="iconSpace" presStyleCnt="0"/>
      <dgm:spPr/>
    </dgm:pt>
    <dgm:pt modelId="{76336BF3-5437-4DD9-ACF2-A343D5464357}" type="pres">
      <dgm:prSet presAssocID="{12D66902-6A97-4AAB-B02E-3F3F5F839678}" presName="parTx" presStyleLbl="revTx" presStyleIdx="0" presStyleCnt="2" custScaleX="68559" custScaleY="25757" custLinFactY="-1324892" custLinFactNeighborX="-12083" custLinFactNeighborY="-1400000">
        <dgm:presLayoutVars>
          <dgm:chMax val="0"/>
          <dgm:chPref val="0"/>
        </dgm:presLayoutVars>
      </dgm:prSet>
      <dgm:spPr/>
    </dgm:pt>
    <dgm:pt modelId="{F2A64667-D9E7-41FD-8BD6-771BBC42EEC2}" type="pres">
      <dgm:prSet presAssocID="{12D66902-6A97-4AAB-B02E-3F3F5F839678}" presName="txSpace" presStyleCnt="0"/>
      <dgm:spPr/>
    </dgm:pt>
    <dgm:pt modelId="{7F6649E5-6097-4AF8-AA32-31C35D832E02}" type="pres">
      <dgm:prSet presAssocID="{12D66902-6A97-4AAB-B02E-3F3F5F839678}" presName="desTx" presStyleLbl="revTx" presStyleIdx="1" presStyleCnt="2" custScaleY="415992" custLinFactY="-120471" custLinFactNeighborX="8059" custLinFactNeighborY="-200000">
        <dgm:presLayoutVars/>
      </dgm:prSet>
      <dgm:spPr/>
    </dgm:pt>
  </dgm:ptLst>
  <dgm:cxnLst>
    <dgm:cxn modelId="{3384EE3E-3493-418F-879F-5A18F2762D73}" type="presOf" srcId="{1DB5B0DC-11AB-4308-B4E9-42969A6FAC0F}" destId="{7F6649E5-6097-4AF8-AA32-31C35D832E02}" srcOrd="0" destOrd="2" presId="urn:microsoft.com/office/officeart/2018/2/layout/IconLabelDescriptionList"/>
    <dgm:cxn modelId="{EC772262-AA80-4062-A997-CB0393C5484D}" srcId="{12D66902-6A97-4AAB-B02E-3F3F5F839678}" destId="{AE5FAA2F-F668-4C88-B112-FBD9D055C9FE}" srcOrd="1" destOrd="0" parTransId="{CA9281B1-78BE-42AE-B9C7-DF947A96B75E}" sibTransId="{D4D0383E-51CB-4C87-9694-68E8352E5D8A}"/>
    <dgm:cxn modelId="{3BC0E062-1BBF-4FF8-A251-24A6DF82D705}" type="presOf" srcId="{9DFD44CE-43E3-4B55-80CB-8B5B9982F195}" destId="{BBC528C2-82D3-4FC1-8FF8-4AAFDACA4010}" srcOrd="0" destOrd="0" presId="urn:microsoft.com/office/officeart/2018/2/layout/IconLabelDescriptionList"/>
    <dgm:cxn modelId="{D0C81866-05BF-4444-86A9-43F7DA74BF78}" type="presOf" srcId="{AE5FAA2F-F668-4C88-B112-FBD9D055C9FE}" destId="{7F6649E5-6097-4AF8-AA32-31C35D832E02}" srcOrd="0" destOrd="1" presId="urn:microsoft.com/office/officeart/2018/2/layout/IconLabelDescriptionList"/>
    <dgm:cxn modelId="{933E5D70-76A3-4BD6-8493-8408D13B6D9B}" type="presOf" srcId="{12D66902-6A97-4AAB-B02E-3F3F5F839678}" destId="{76336BF3-5437-4DD9-ACF2-A343D5464357}" srcOrd="0" destOrd="0" presId="urn:microsoft.com/office/officeart/2018/2/layout/IconLabelDescriptionList"/>
    <dgm:cxn modelId="{90919BAA-734F-47D1-BDC4-32F8D59A39D0}" type="presOf" srcId="{25DADD44-0666-4C3C-A86E-6C8092BAA734}" destId="{7F6649E5-6097-4AF8-AA32-31C35D832E02}" srcOrd="0" destOrd="0" presId="urn:microsoft.com/office/officeart/2018/2/layout/IconLabelDescriptionList"/>
    <dgm:cxn modelId="{BCAE96C5-B265-4BFD-9255-F4F73AC75406}" srcId="{12D66902-6A97-4AAB-B02E-3F3F5F839678}" destId="{25DADD44-0666-4C3C-A86E-6C8092BAA734}" srcOrd="0" destOrd="0" parTransId="{946ADCCF-A9DF-434F-BE10-3BBA7344EAA7}" sibTransId="{1F45E247-87A5-4492-98DE-4C40C4C53825}"/>
    <dgm:cxn modelId="{CC7672EA-AD53-48B2-937F-59342B5F3934}" srcId="{9DFD44CE-43E3-4B55-80CB-8B5B9982F195}" destId="{12D66902-6A97-4AAB-B02E-3F3F5F839678}" srcOrd="0" destOrd="0" parTransId="{95709DED-984F-4E4D-90DB-975219EC9A13}" sibTransId="{12741F69-B39E-4BE2-B105-633C5F016AF6}"/>
    <dgm:cxn modelId="{06C0FAFA-3B1E-43C0-9442-45C1782E4F59}" srcId="{12D66902-6A97-4AAB-B02E-3F3F5F839678}" destId="{1DB5B0DC-11AB-4308-B4E9-42969A6FAC0F}" srcOrd="2" destOrd="0" parTransId="{B740AE68-5D7B-4687-92C3-20944E437283}" sibTransId="{B735D35E-299C-47BA-AA9C-304C112A6B08}"/>
    <dgm:cxn modelId="{9C599261-6D60-4A85-92F4-DA13BEBED4D6}" type="presParOf" srcId="{BBC528C2-82D3-4FC1-8FF8-4AAFDACA4010}" destId="{EBC167D1-966E-4229-8601-05E0B45AE22C}" srcOrd="0" destOrd="0" presId="urn:microsoft.com/office/officeart/2018/2/layout/IconLabelDescriptionList"/>
    <dgm:cxn modelId="{315B419D-BE1E-46F9-A63D-31216A9E9E33}" type="presParOf" srcId="{EBC167D1-966E-4229-8601-05E0B45AE22C}" destId="{6E81F98C-FA64-4324-8E08-72B6C24CEC9A}" srcOrd="0" destOrd="0" presId="urn:microsoft.com/office/officeart/2018/2/layout/IconLabelDescriptionList"/>
    <dgm:cxn modelId="{ECFA400B-BF8B-49AC-866C-B00DFA55793B}" type="presParOf" srcId="{EBC167D1-966E-4229-8601-05E0B45AE22C}" destId="{EA834155-79BE-4952-8989-017307459542}" srcOrd="1" destOrd="0" presId="urn:microsoft.com/office/officeart/2018/2/layout/IconLabelDescriptionList"/>
    <dgm:cxn modelId="{4F5DD837-09EA-41EF-B966-4D4CE8E6CE9D}" type="presParOf" srcId="{EBC167D1-966E-4229-8601-05E0B45AE22C}" destId="{76336BF3-5437-4DD9-ACF2-A343D5464357}" srcOrd="2" destOrd="0" presId="urn:microsoft.com/office/officeart/2018/2/layout/IconLabelDescriptionList"/>
    <dgm:cxn modelId="{A483DA7B-54B1-48BD-871A-57C656BE4D7E}" type="presParOf" srcId="{EBC167D1-966E-4229-8601-05E0B45AE22C}" destId="{F2A64667-D9E7-41FD-8BD6-771BBC42EEC2}" srcOrd="3" destOrd="0" presId="urn:microsoft.com/office/officeart/2018/2/layout/IconLabelDescriptionList"/>
    <dgm:cxn modelId="{5C0962E7-D47B-47A7-BAC4-F21832676C5B}" type="presParOf" srcId="{EBC167D1-966E-4229-8601-05E0B45AE22C}" destId="{7F6649E5-6097-4AF8-AA32-31C35D832E0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B9E5A-800B-4166-8DC4-C304C1DBB74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2" csCatId="colorful" phldr="1"/>
      <dgm:spPr/>
      <dgm:t>
        <a:bodyPr/>
        <a:lstStyle/>
        <a:p>
          <a:endParaRPr lang="el-GR"/>
        </a:p>
      </dgm:t>
    </dgm:pt>
    <dgm:pt modelId="{313B947F-26E8-4A0A-9F79-51E2F2C7910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● Addition of particle interactions with the planetary soil</a:t>
          </a:r>
        </a:p>
        <a:p>
          <a:pPr>
            <a:lnSpc>
              <a:spcPct val="100000"/>
            </a:lnSpc>
          </a:pPr>
          <a:r>
            <a:rPr lang="en-GB" dirty="0"/>
            <a:t>● Transition (upgrade) to Geant4 version 8.1</a:t>
          </a:r>
        </a:p>
        <a:p>
          <a:pPr>
            <a:lnSpc>
              <a:spcPct val="100000"/>
            </a:lnSpc>
          </a:pPr>
          <a:r>
            <a:rPr lang="en-GB" dirty="0"/>
            <a:t>● Use of Geant4</a:t>
          </a:r>
          <a:r>
            <a:rPr lang="en-US" dirty="0"/>
            <a:t> high energy models (QGSC, FTFC, FTFP)</a:t>
          </a:r>
          <a:endParaRPr lang="el-GR" dirty="0"/>
        </a:p>
      </dgm:t>
    </dgm:pt>
    <dgm:pt modelId="{BE138E9E-2F2B-4636-AD4D-B48F062D69AD}" type="parTrans" cxnId="{A9F093FD-659E-4928-BB92-A33F21B5581D}">
      <dgm:prSet/>
      <dgm:spPr/>
      <dgm:t>
        <a:bodyPr/>
        <a:lstStyle/>
        <a:p>
          <a:endParaRPr lang="el-GR"/>
        </a:p>
      </dgm:t>
    </dgm:pt>
    <dgm:pt modelId="{286D17F7-70DC-411D-AAC6-A5E696B53E5B}" type="sibTrans" cxnId="{A9F093FD-659E-4928-BB92-A33F21B5581D}">
      <dgm:prSet/>
      <dgm:spPr/>
      <dgm:t>
        <a:bodyPr/>
        <a:lstStyle/>
        <a:p>
          <a:endParaRPr lang="el-GR"/>
        </a:p>
      </dgm:t>
    </dgm:pt>
    <dgm:pt modelId="{F9050AEE-5E7F-4A54-BB29-B82F54981A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● Latest version available in SPENVIS (G4 version = 9.3)</a:t>
          </a:r>
        </a:p>
        <a:p>
          <a:pPr>
            <a:lnSpc>
              <a:spcPct val="100000"/>
            </a:lnSpc>
          </a:pPr>
          <a:r>
            <a:rPr lang="en-GB" dirty="0"/>
            <a:t>● Focus on Jovian moons (+ Jupiter magnetic field model)</a:t>
          </a:r>
        </a:p>
        <a:p>
          <a:pPr>
            <a:lnSpc>
              <a:spcPct val="100000"/>
            </a:lnSpc>
          </a:pPr>
          <a:r>
            <a:rPr lang="en-GB" dirty="0"/>
            <a:t>● GREET module for Ganymede radiation (JOREM menu)</a:t>
          </a:r>
          <a:endParaRPr lang="el-GR" dirty="0"/>
        </a:p>
      </dgm:t>
    </dgm:pt>
    <dgm:pt modelId="{68221EE4-C9E5-4E2B-AD96-CB7CFEDE77AC}" type="parTrans" cxnId="{8E5E1AC2-A589-4C74-9011-9C84A492065B}">
      <dgm:prSet/>
      <dgm:spPr/>
      <dgm:t>
        <a:bodyPr/>
        <a:lstStyle/>
        <a:p>
          <a:endParaRPr lang="el-GR"/>
        </a:p>
      </dgm:t>
    </dgm:pt>
    <dgm:pt modelId="{0B7787A2-39E9-49D6-A719-4E98326F65A5}" type="sibTrans" cxnId="{8E5E1AC2-A589-4C74-9011-9C84A492065B}">
      <dgm:prSet/>
      <dgm:spPr/>
      <dgm:t>
        <a:bodyPr/>
        <a:lstStyle/>
        <a:p>
          <a:endParaRPr lang="el-GR"/>
        </a:p>
      </dgm:t>
    </dgm:pt>
    <dgm:pt modelId="{F202FE9C-31A7-47BB-AC37-87016B484E65}" type="pres">
      <dgm:prSet presAssocID="{8E8B9E5A-800B-4166-8DC4-C304C1DBB748}" presName="root" presStyleCnt="0">
        <dgm:presLayoutVars>
          <dgm:dir/>
          <dgm:resizeHandles val="exact"/>
        </dgm:presLayoutVars>
      </dgm:prSet>
      <dgm:spPr/>
    </dgm:pt>
    <dgm:pt modelId="{AD3A90F8-A987-4843-962B-D6BF515A8DF3}" type="pres">
      <dgm:prSet presAssocID="{313B947F-26E8-4A0A-9F79-51E2F2C79109}" presName="compNode" presStyleCnt="0"/>
      <dgm:spPr/>
    </dgm:pt>
    <dgm:pt modelId="{3C1C82FE-DEB8-4847-91CE-7198651112D4}" type="pres">
      <dgm:prSet presAssocID="{313B947F-26E8-4A0A-9F79-51E2F2C79109}" presName="bgRect" presStyleLbl="bgShp" presStyleIdx="0" presStyleCnt="2" custLinFactNeighborY="-769"/>
      <dgm:spPr/>
    </dgm:pt>
    <dgm:pt modelId="{189BD6D9-B058-4947-9D4F-83DEFCDB292F}" type="pres">
      <dgm:prSet presAssocID="{313B947F-26E8-4A0A-9F79-51E2F2C791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C4558CA-99DB-48F3-A182-CE5CD42C01BE}" type="pres">
      <dgm:prSet presAssocID="{313B947F-26E8-4A0A-9F79-51E2F2C79109}" presName="spaceRect" presStyleCnt="0"/>
      <dgm:spPr/>
    </dgm:pt>
    <dgm:pt modelId="{CE7283F5-FB28-4A44-A7A0-596F7D90D583}" type="pres">
      <dgm:prSet presAssocID="{313B947F-26E8-4A0A-9F79-51E2F2C79109}" presName="parTx" presStyleLbl="revTx" presStyleIdx="0" presStyleCnt="2">
        <dgm:presLayoutVars>
          <dgm:chMax val="0"/>
          <dgm:chPref val="0"/>
        </dgm:presLayoutVars>
      </dgm:prSet>
      <dgm:spPr/>
    </dgm:pt>
    <dgm:pt modelId="{BB85A333-C489-4BA6-9819-840A6FAE0F93}" type="pres">
      <dgm:prSet presAssocID="{286D17F7-70DC-411D-AAC6-A5E696B53E5B}" presName="sibTrans" presStyleCnt="0"/>
      <dgm:spPr/>
    </dgm:pt>
    <dgm:pt modelId="{8C5BDD90-F7DE-47CF-A180-07CFAD8C33DD}" type="pres">
      <dgm:prSet presAssocID="{F9050AEE-5E7F-4A54-BB29-B82F54981A01}" presName="compNode" presStyleCnt="0"/>
      <dgm:spPr/>
    </dgm:pt>
    <dgm:pt modelId="{AE5904E7-B077-46B1-BCEB-D8220210FCA3}" type="pres">
      <dgm:prSet presAssocID="{F9050AEE-5E7F-4A54-BB29-B82F54981A01}" presName="bgRect" presStyleLbl="bgShp" presStyleIdx="1" presStyleCnt="2" custLinFactNeighborX="-6250" custLinFactNeighborY="1229"/>
      <dgm:spPr/>
    </dgm:pt>
    <dgm:pt modelId="{CEB45580-E610-49FB-9BAD-990F98C4B2CF}" type="pres">
      <dgm:prSet presAssocID="{F9050AEE-5E7F-4A54-BB29-B82F54981A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AD3E47-1702-4193-94C9-BCAF34DC196F}" type="pres">
      <dgm:prSet presAssocID="{F9050AEE-5E7F-4A54-BB29-B82F54981A01}" presName="spaceRect" presStyleCnt="0"/>
      <dgm:spPr/>
    </dgm:pt>
    <dgm:pt modelId="{367BC10B-F214-4488-98CD-081AF4636FC9}" type="pres">
      <dgm:prSet presAssocID="{F9050AEE-5E7F-4A54-BB29-B82F54981A0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E24E817-F389-4911-A098-7E4E1624F41E}" type="presOf" srcId="{8E8B9E5A-800B-4166-8DC4-C304C1DBB748}" destId="{F202FE9C-31A7-47BB-AC37-87016B484E65}" srcOrd="0" destOrd="0" presId="urn:microsoft.com/office/officeart/2018/2/layout/IconVerticalSolidList"/>
    <dgm:cxn modelId="{8E5E1AC2-A589-4C74-9011-9C84A492065B}" srcId="{8E8B9E5A-800B-4166-8DC4-C304C1DBB748}" destId="{F9050AEE-5E7F-4A54-BB29-B82F54981A01}" srcOrd="1" destOrd="0" parTransId="{68221EE4-C9E5-4E2B-AD96-CB7CFEDE77AC}" sibTransId="{0B7787A2-39E9-49D6-A719-4E98326F65A5}"/>
    <dgm:cxn modelId="{CA165CD0-3F6F-4D7D-9CBC-EDD9C00C7AE4}" type="presOf" srcId="{F9050AEE-5E7F-4A54-BB29-B82F54981A01}" destId="{367BC10B-F214-4488-98CD-081AF4636FC9}" srcOrd="0" destOrd="0" presId="urn:microsoft.com/office/officeart/2018/2/layout/IconVerticalSolidList"/>
    <dgm:cxn modelId="{E66F68DC-168E-4F7E-B3CB-7A217567B219}" type="presOf" srcId="{313B947F-26E8-4A0A-9F79-51E2F2C79109}" destId="{CE7283F5-FB28-4A44-A7A0-596F7D90D583}" srcOrd="0" destOrd="0" presId="urn:microsoft.com/office/officeart/2018/2/layout/IconVerticalSolidList"/>
    <dgm:cxn modelId="{A9F093FD-659E-4928-BB92-A33F21B5581D}" srcId="{8E8B9E5A-800B-4166-8DC4-C304C1DBB748}" destId="{313B947F-26E8-4A0A-9F79-51E2F2C79109}" srcOrd="0" destOrd="0" parTransId="{BE138E9E-2F2B-4636-AD4D-B48F062D69AD}" sibTransId="{286D17F7-70DC-411D-AAC6-A5E696B53E5B}"/>
    <dgm:cxn modelId="{806D94CA-9E00-4644-B56B-9B65202DE3F3}" type="presParOf" srcId="{F202FE9C-31A7-47BB-AC37-87016B484E65}" destId="{AD3A90F8-A987-4843-962B-D6BF515A8DF3}" srcOrd="0" destOrd="0" presId="urn:microsoft.com/office/officeart/2018/2/layout/IconVerticalSolidList"/>
    <dgm:cxn modelId="{200B84A2-6B99-4DE1-BC29-09F601F67B33}" type="presParOf" srcId="{AD3A90F8-A987-4843-962B-D6BF515A8DF3}" destId="{3C1C82FE-DEB8-4847-91CE-7198651112D4}" srcOrd="0" destOrd="0" presId="urn:microsoft.com/office/officeart/2018/2/layout/IconVerticalSolidList"/>
    <dgm:cxn modelId="{077E349E-0E4C-4463-8115-DF82C2FF0249}" type="presParOf" srcId="{AD3A90F8-A987-4843-962B-D6BF515A8DF3}" destId="{189BD6D9-B058-4947-9D4F-83DEFCDB292F}" srcOrd="1" destOrd="0" presId="urn:microsoft.com/office/officeart/2018/2/layout/IconVerticalSolidList"/>
    <dgm:cxn modelId="{8C7CB1FB-A639-4B6A-AA54-9931FB34152E}" type="presParOf" srcId="{AD3A90F8-A987-4843-962B-D6BF515A8DF3}" destId="{CC4558CA-99DB-48F3-A182-CE5CD42C01BE}" srcOrd="2" destOrd="0" presId="urn:microsoft.com/office/officeart/2018/2/layout/IconVerticalSolidList"/>
    <dgm:cxn modelId="{56323343-E563-4453-9729-EB1D928CAD5D}" type="presParOf" srcId="{AD3A90F8-A987-4843-962B-D6BF515A8DF3}" destId="{CE7283F5-FB28-4A44-A7A0-596F7D90D583}" srcOrd="3" destOrd="0" presId="urn:microsoft.com/office/officeart/2018/2/layout/IconVerticalSolidList"/>
    <dgm:cxn modelId="{C33A6D5E-5B64-4D1B-AD2E-4A7D82FCBEBE}" type="presParOf" srcId="{F202FE9C-31A7-47BB-AC37-87016B484E65}" destId="{BB85A333-C489-4BA6-9819-840A6FAE0F93}" srcOrd="1" destOrd="0" presId="urn:microsoft.com/office/officeart/2018/2/layout/IconVerticalSolidList"/>
    <dgm:cxn modelId="{1F469D25-BEC4-43BE-A06A-9C502999DFC5}" type="presParOf" srcId="{F202FE9C-31A7-47BB-AC37-87016B484E65}" destId="{8C5BDD90-F7DE-47CF-A180-07CFAD8C33DD}" srcOrd="2" destOrd="0" presId="urn:microsoft.com/office/officeart/2018/2/layout/IconVerticalSolidList"/>
    <dgm:cxn modelId="{04C9565E-6DFA-46B7-911F-A5D92988A992}" type="presParOf" srcId="{8C5BDD90-F7DE-47CF-A180-07CFAD8C33DD}" destId="{AE5904E7-B077-46B1-BCEB-D8220210FCA3}" srcOrd="0" destOrd="0" presId="urn:microsoft.com/office/officeart/2018/2/layout/IconVerticalSolidList"/>
    <dgm:cxn modelId="{45409BAF-0FA5-4856-B6C5-FFD8175BC457}" type="presParOf" srcId="{8C5BDD90-F7DE-47CF-A180-07CFAD8C33DD}" destId="{CEB45580-E610-49FB-9BAD-990F98C4B2CF}" srcOrd="1" destOrd="0" presId="urn:microsoft.com/office/officeart/2018/2/layout/IconVerticalSolidList"/>
    <dgm:cxn modelId="{7D69536B-C961-4976-8B32-D0E9D50E0130}" type="presParOf" srcId="{8C5BDD90-F7DE-47CF-A180-07CFAD8C33DD}" destId="{95AD3E47-1702-4193-94C9-BCAF34DC196F}" srcOrd="2" destOrd="0" presId="urn:microsoft.com/office/officeart/2018/2/layout/IconVerticalSolidList"/>
    <dgm:cxn modelId="{BFE480DE-4FD5-4FFC-97C5-9CFEB96255AA}" type="presParOf" srcId="{8C5BDD90-F7DE-47CF-A180-07CFAD8C33DD}" destId="{367BC10B-F214-4488-98CD-081AF4636F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890E3-F35E-4462-93D7-0A49E31181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l-GR"/>
        </a:p>
      </dgm:t>
    </dgm:pt>
    <dgm:pt modelId="{FBC0D1DD-45A4-4BFD-9711-B85B315D88E8}">
      <dgm:prSet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0070C0"/>
              </a:solidFill>
            </a:rPr>
            <a:t>Review of physics models &amp; SPENVIS version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GB" sz="1600" dirty="0">
              <a:solidFill>
                <a:srgbClr val="0070C0"/>
              </a:solidFill>
            </a:rPr>
            <a:t>Magnetic field – atmosphere – soil (Earth, Mars, Mercury, Jovian moons) G4 tools, s</a:t>
          </a:r>
          <a:r>
            <a:rPr lang="en-US" sz="1600" dirty="0" err="1">
              <a:solidFill>
                <a:srgbClr val="0070C0"/>
              </a:solidFill>
            </a:rPr>
            <a:t>ource</a:t>
          </a:r>
          <a:r>
            <a:rPr lang="en-US" sz="1600" dirty="0">
              <a:solidFill>
                <a:srgbClr val="0070C0"/>
              </a:solidFill>
            </a:rPr>
            <a:t> particles, geometry, analysis parameters</a:t>
          </a:r>
          <a:endParaRPr lang="el-GR" sz="1600" dirty="0">
            <a:solidFill>
              <a:srgbClr val="0070C0"/>
            </a:solidFill>
          </a:endParaRPr>
        </a:p>
      </dgm:t>
    </dgm:pt>
    <dgm:pt modelId="{9FE3B03D-03B6-40C7-A903-3173EA1C9F32}" type="parTrans" cxnId="{E1F7E357-25B2-442D-8F38-A69B40606521}">
      <dgm:prSet/>
      <dgm:spPr/>
      <dgm:t>
        <a:bodyPr/>
        <a:lstStyle/>
        <a:p>
          <a:endParaRPr lang="el-GR"/>
        </a:p>
      </dgm:t>
    </dgm:pt>
    <dgm:pt modelId="{6A8A384E-BE7A-4693-9BFB-803002BB048E}" type="sibTrans" cxnId="{E1F7E357-25B2-442D-8F38-A69B40606521}">
      <dgm:prSet/>
      <dgm:spPr/>
      <dgm:t>
        <a:bodyPr/>
        <a:lstStyle/>
        <a:p>
          <a:endParaRPr lang="el-GR"/>
        </a:p>
      </dgm:t>
    </dgm:pt>
    <dgm:pt modelId="{16203FAF-2DA6-4EA8-BF9A-EF39E6FBCD35}">
      <dgm:prSet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FF0000"/>
              </a:solidFill>
            </a:rPr>
            <a:t>Introduce new planetary environments (now Earth, Mars, Mercury, Jovian moons)</a:t>
          </a:r>
          <a:br>
            <a:rPr lang="en-US" sz="1600" b="1" dirty="0">
              <a:solidFill>
                <a:srgbClr val="FF0000"/>
              </a:solidFill>
            </a:rPr>
          </a:br>
          <a:r>
            <a:rPr lang="en-US" sz="1600" b="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priority</a:t>
          </a:r>
          <a:r>
            <a:rPr lang="en-US" sz="1600" b="0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600" b="0" dirty="0">
              <a:solidFill>
                <a:srgbClr val="FF0000"/>
              </a:solidFill>
            </a:rPr>
            <a:t> Uranus &amp; Neptune (future icy-giant mission support)</a:t>
          </a:r>
          <a:br>
            <a:rPr lang="en-US" sz="1600" b="0" dirty="0">
              <a:solidFill>
                <a:srgbClr val="FF0000"/>
              </a:solidFill>
            </a:rPr>
          </a:br>
          <a:r>
            <a:rPr lang="en-US" sz="1600" b="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Optional</a:t>
          </a:r>
          <a:r>
            <a:rPr lang="en-US" sz="1600" b="0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600" b="0" dirty="0">
              <a:solidFill>
                <a:srgbClr val="FF0000"/>
              </a:solidFill>
            </a:rPr>
            <a:t> Saturn, Venus</a:t>
          </a:r>
          <a:endParaRPr lang="el-GR" sz="1600" b="1" dirty="0">
            <a:solidFill>
              <a:srgbClr val="FF0000"/>
            </a:solidFill>
          </a:endParaRPr>
        </a:p>
      </dgm:t>
    </dgm:pt>
    <dgm:pt modelId="{6F9873F8-C31C-45A4-A699-22E3511B0E1A}" type="parTrans" cxnId="{90D8E44D-21EB-4CF1-995D-A169AEDE148A}">
      <dgm:prSet/>
      <dgm:spPr/>
      <dgm:t>
        <a:bodyPr/>
        <a:lstStyle/>
        <a:p>
          <a:endParaRPr lang="el-GR"/>
        </a:p>
      </dgm:t>
    </dgm:pt>
    <dgm:pt modelId="{38366203-2946-4B36-9601-75FC32AE3F4D}" type="sibTrans" cxnId="{90D8E44D-21EB-4CF1-995D-A169AEDE148A}">
      <dgm:prSet/>
      <dgm:spPr/>
      <dgm:t>
        <a:bodyPr/>
        <a:lstStyle/>
        <a:p>
          <a:endParaRPr lang="el-GR"/>
        </a:p>
      </dgm:t>
    </dgm:pt>
    <dgm:pt modelId="{906841E5-272D-4F57-A426-38EA009342F6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00B050"/>
              </a:solidFill>
            </a:rPr>
            <a:t>Physics upgrades to the Jovian environment model (Jupiter + 4 larger moons: Ganymede, Europa, Io, </a:t>
          </a:r>
          <a:r>
            <a:rPr lang="en-US" sz="1600" b="1" dirty="0" err="1">
              <a:solidFill>
                <a:srgbClr val="00B050"/>
              </a:solidFill>
            </a:rPr>
            <a:t>Callisto</a:t>
          </a:r>
          <a:r>
            <a:rPr lang="en-US" sz="1600" b="1" dirty="0">
              <a:solidFill>
                <a:srgbClr val="00B050"/>
              </a:solidFill>
            </a:rPr>
            <a:t>)</a:t>
          </a:r>
          <a:br>
            <a:rPr lang="en-US" sz="1600" b="1" dirty="0">
              <a:solidFill>
                <a:srgbClr val="00B050"/>
              </a:solidFill>
            </a:rPr>
          </a:br>
          <a:r>
            <a:rPr lang="en-US" sz="1600" b="0" dirty="0">
              <a:solidFill>
                <a:srgbClr val="00B050"/>
              </a:solidFill>
            </a:rPr>
            <a:t>Trapped particle effects, GCR &amp; electron tracking, GCR shadows</a:t>
          </a:r>
          <a:endParaRPr lang="el-GR" sz="1400" dirty="0">
            <a:solidFill>
              <a:srgbClr val="00B050"/>
            </a:solidFill>
          </a:endParaRPr>
        </a:p>
      </dgm:t>
    </dgm:pt>
    <dgm:pt modelId="{AE75D2DD-CDD7-48C4-B0FF-0EB02FDF1C9C}" type="parTrans" cxnId="{80A926B2-60CF-41A3-8F90-434A5589DFA3}">
      <dgm:prSet/>
      <dgm:spPr/>
      <dgm:t>
        <a:bodyPr/>
        <a:lstStyle/>
        <a:p>
          <a:endParaRPr lang="el-GR"/>
        </a:p>
      </dgm:t>
    </dgm:pt>
    <dgm:pt modelId="{E168A632-1FBA-4A13-BD45-B8AF72E01C31}" type="sibTrans" cxnId="{80A926B2-60CF-41A3-8F90-434A5589DFA3}">
      <dgm:prSet/>
      <dgm:spPr/>
      <dgm:t>
        <a:bodyPr/>
        <a:lstStyle/>
        <a:p>
          <a:endParaRPr lang="el-GR"/>
        </a:p>
      </dgm:t>
    </dgm:pt>
    <dgm:pt modelId="{8D60D5B6-3B1A-4966-B0A0-C4A960784718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00B050"/>
              </a:solidFill>
            </a:rPr>
            <a:t>Additional proposals for future improvements</a:t>
          </a:r>
          <a:br>
            <a:rPr lang="en-US" sz="1600" b="1" dirty="0">
              <a:solidFill>
                <a:srgbClr val="00B050"/>
              </a:solidFill>
            </a:rPr>
          </a:br>
          <a:r>
            <a:rPr lang="en-US" sz="1600" b="0" dirty="0">
              <a:solidFill>
                <a:srgbClr val="00B050"/>
              </a:solidFill>
            </a:rPr>
            <a:t>Inclusion of electric field models (convection, storm-time) </a:t>
          </a:r>
          <a:endParaRPr lang="el-GR" sz="1600" b="1" dirty="0">
            <a:solidFill>
              <a:srgbClr val="00B050"/>
            </a:solidFill>
          </a:endParaRPr>
        </a:p>
      </dgm:t>
    </dgm:pt>
    <dgm:pt modelId="{9E3E331C-6B1C-41D5-818E-9BE4FC69B6FD}" type="parTrans" cxnId="{FDC622F4-DC98-4CAE-8FF1-8843F638440E}">
      <dgm:prSet/>
      <dgm:spPr/>
      <dgm:t>
        <a:bodyPr/>
        <a:lstStyle/>
        <a:p>
          <a:endParaRPr lang="el-GR"/>
        </a:p>
      </dgm:t>
    </dgm:pt>
    <dgm:pt modelId="{A9A7EB6D-8551-443E-A831-083AC50F0870}" type="sibTrans" cxnId="{FDC622F4-DC98-4CAE-8FF1-8843F638440E}">
      <dgm:prSet/>
      <dgm:spPr/>
      <dgm:t>
        <a:bodyPr/>
        <a:lstStyle/>
        <a:p>
          <a:endParaRPr lang="el-GR"/>
        </a:p>
      </dgm:t>
    </dgm:pt>
    <dgm:pt modelId="{3D19B594-869A-4BB1-9F2A-9371E6D95982}">
      <dgm:prSet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FF0000"/>
              </a:solidFill>
            </a:rPr>
            <a:t>Transition from Geant4 version 9.3 to version 10.5</a:t>
          </a:r>
          <a:br>
            <a:rPr lang="en-US" sz="1600" b="1" dirty="0">
              <a:solidFill>
                <a:srgbClr val="FF0000"/>
              </a:solidFill>
            </a:rPr>
          </a:br>
          <a:r>
            <a:rPr lang="en-US" sz="1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 in G4 10.x:</a:t>
          </a:r>
          <a:r>
            <a:rPr lang="en-US" sz="1600" dirty="0">
              <a:solidFill>
                <a:srgbClr val="FF0000"/>
              </a:solidFill>
            </a:rPr>
            <a:t> multithreading, Reverse Monte Carlo methods, versatile geometry &amp; visualization primitives</a:t>
          </a:r>
          <a:endParaRPr lang="el-GR" sz="1600" dirty="0">
            <a:solidFill>
              <a:srgbClr val="FF0000"/>
            </a:solidFill>
          </a:endParaRPr>
        </a:p>
      </dgm:t>
    </dgm:pt>
    <dgm:pt modelId="{892FD593-2A83-4C01-BB78-BD7EDF2F5C29}" type="sibTrans" cxnId="{B00BC890-F3EB-48DC-BA90-1803E3261F63}">
      <dgm:prSet/>
      <dgm:spPr/>
      <dgm:t>
        <a:bodyPr/>
        <a:lstStyle/>
        <a:p>
          <a:endParaRPr lang="el-GR"/>
        </a:p>
      </dgm:t>
    </dgm:pt>
    <dgm:pt modelId="{A2A3DEC9-EA76-4E98-96AE-81770A6B2C80}" type="parTrans" cxnId="{B00BC890-F3EB-48DC-BA90-1803E3261F63}">
      <dgm:prSet/>
      <dgm:spPr/>
      <dgm:t>
        <a:bodyPr/>
        <a:lstStyle/>
        <a:p>
          <a:endParaRPr lang="el-GR"/>
        </a:p>
      </dgm:t>
    </dgm:pt>
    <dgm:pt modelId="{E6F364D2-1222-42BF-85F5-3814FA256F26}" type="pres">
      <dgm:prSet presAssocID="{62E890E3-F35E-4462-93D7-0A49E311819E}" presName="root" presStyleCnt="0">
        <dgm:presLayoutVars>
          <dgm:dir/>
          <dgm:resizeHandles val="exact"/>
        </dgm:presLayoutVars>
      </dgm:prSet>
      <dgm:spPr/>
    </dgm:pt>
    <dgm:pt modelId="{506263E4-3820-41C4-90D5-F7E59D16874B}" type="pres">
      <dgm:prSet presAssocID="{FBC0D1DD-45A4-4BFD-9711-B85B315D88E8}" presName="compNode" presStyleCnt="0"/>
      <dgm:spPr/>
    </dgm:pt>
    <dgm:pt modelId="{C3723044-265A-48D0-95B1-8E99F657166F}" type="pres">
      <dgm:prSet presAssocID="{FBC0D1DD-45A4-4BFD-9711-B85B315D88E8}" presName="bgRect" presStyleLbl="bgShp" presStyleIdx="0" presStyleCnt="5"/>
      <dgm:spPr/>
    </dgm:pt>
    <dgm:pt modelId="{59CCB621-7A97-44B1-9531-502E81DF506B}" type="pres">
      <dgm:prSet presAssocID="{FBC0D1DD-45A4-4BFD-9711-B85B315D88E8}" presName="iconRect" presStyleLbl="node1" presStyleIdx="0" presStyleCnt="5" custLinFactNeighborX="-921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C99761C-767F-483E-8269-24B9261ADD71}" type="pres">
      <dgm:prSet presAssocID="{FBC0D1DD-45A4-4BFD-9711-B85B315D88E8}" presName="spaceRect" presStyleCnt="0"/>
      <dgm:spPr/>
    </dgm:pt>
    <dgm:pt modelId="{EC9718E4-D249-40E2-BEDA-012066F35B89}" type="pres">
      <dgm:prSet presAssocID="{FBC0D1DD-45A4-4BFD-9711-B85B315D88E8}" presName="parTx" presStyleLbl="revTx" presStyleIdx="0" presStyleCnt="5" custScaleX="104239" custLinFactNeighborX="-2032" custLinFactNeighborY="-2829">
        <dgm:presLayoutVars>
          <dgm:chMax val="0"/>
          <dgm:chPref val="0"/>
        </dgm:presLayoutVars>
      </dgm:prSet>
      <dgm:spPr/>
    </dgm:pt>
    <dgm:pt modelId="{AE9B9070-E66C-4E90-809F-10CEA629F81E}" type="pres">
      <dgm:prSet presAssocID="{6A8A384E-BE7A-4693-9BFB-803002BB048E}" presName="sibTrans" presStyleCnt="0"/>
      <dgm:spPr/>
    </dgm:pt>
    <dgm:pt modelId="{EEF47CD1-78E3-4CF2-B0D2-9BBFFE3D3F7A}" type="pres">
      <dgm:prSet presAssocID="{3D19B594-869A-4BB1-9F2A-9371E6D95982}" presName="compNode" presStyleCnt="0"/>
      <dgm:spPr/>
    </dgm:pt>
    <dgm:pt modelId="{EEB0DC0C-495B-4AA0-8A2F-1E1420E3DD0F}" type="pres">
      <dgm:prSet presAssocID="{3D19B594-869A-4BB1-9F2A-9371E6D95982}" presName="bgRect" presStyleLbl="bgShp" presStyleIdx="1" presStyleCnt="5" custLinFactNeighborX="-142"/>
      <dgm:spPr/>
    </dgm:pt>
    <dgm:pt modelId="{C1A58265-4983-44B1-9D7D-3A71D12DF184}" type="pres">
      <dgm:prSet presAssocID="{3D19B594-869A-4BB1-9F2A-9371E6D95982}" presName="iconRect" presStyleLbl="node1" presStyleIdx="1" presStyleCnt="5" custLinFactNeighborX="-9215" custLinFactNeighborY="-1847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7F592E5-0967-481C-BFEC-3F5040C8D1FE}" type="pres">
      <dgm:prSet presAssocID="{3D19B594-869A-4BB1-9F2A-9371E6D95982}" presName="spaceRect" presStyleCnt="0"/>
      <dgm:spPr/>
    </dgm:pt>
    <dgm:pt modelId="{A6F6C400-E344-42B7-988C-37D2947D9A5E}" type="pres">
      <dgm:prSet presAssocID="{3D19B594-869A-4BB1-9F2A-9371E6D95982}" presName="parTx" presStyleLbl="revTx" presStyleIdx="1" presStyleCnt="5" custScaleX="105628" custLinFactNeighborX="-1190" custLinFactNeighborY="-2956">
        <dgm:presLayoutVars>
          <dgm:chMax val="0"/>
          <dgm:chPref val="0"/>
        </dgm:presLayoutVars>
      </dgm:prSet>
      <dgm:spPr/>
    </dgm:pt>
    <dgm:pt modelId="{E35D28DF-2F5E-4222-A719-75561C85D283}" type="pres">
      <dgm:prSet presAssocID="{892FD593-2A83-4C01-BB78-BD7EDF2F5C29}" presName="sibTrans" presStyleCnt="0"/>
      <dgm:spPr/>
    </dgm:pt>
    <dgm:pt modelId="{DC237C8A-7447-4BA4-8E63-1E1D131A9CA7}" type="pres">
      <dgm:prSet presAssocID="{16203FAF-2DA6-4EA8-BF9A-EF39E6FBCD35}" presName="compNode" presStyleCnt="0"/>
      <dgm:spPr/>
    </dgm:pt>
    <dgm:pt modelId="{DB44BB75-AB7B-4914-83C4-DBC6564BC625}" type="pres">
      <dgm:prSet presAssocID="{16203FAF-2DA6-4EA8-BF9A-EF39E6FBCD35}" presName="bgRect" presStyleLbl="bgShp" presStyleIdx="2" presStyleCnt="5"/>
      <dgm:spPr/>
    </dgm:pt>
    <dgm:pt modelId="{6F18CA30-AA6A-4439-B3FB-63525CDE3FEC}" type="pres">
      <dgm:prSet presAssocID="{16203FAF-2DA6-4EA8-BF9A-EF39E6FBCD35}" presName="iconRect" presStyleLbl="node1" presStyleIdx="2" presStyleCnt="5" custLinFactNeighborX="-921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124FC164-6F91-4F03-912D-FD4D4F2C19ED}" type="pres">
      <dgm:prSet presAssocID="{16203FAF-2DA6-4EA8-BF9A-EF39E6FBCD35}" presName="spaceRect" presStyleCnt="0"/>
      <dgm:spPr/>
    </dgm:pt>
    <dgm:pt modelId="{B34F7AD3-4F95-410B-8EBB-188D944DFB29}" type="pres">
      <dgm:prSet presAssocID="{16203FAF-2DA6-4EA8-BF9A-EF39E6FBCD35}" presName="parTx" presStyleLbl="revTx" presStyleIdx="2" presStyleCnt="5" custScaleX="104529" custLinFactNeighborX="-1523" custLinFactNeighborY="-4433">
        <dgm:presLayoutVars>
          <dgm:chMax val="0"/>
          <dgm:chPref val="0"/>
        </dgm:presLayoutVars>
      </dgm:prSet>
      <dgm:spPr/>
    </dgm:pt>
    <dgm:pt modelId="{BC6011B5-C041-42F0-99A4-79DDB617CC96}" type="pres">
      <dgm:prSet presAssocID="{38366203-2946-4B36-9601-75FC32AE3F4D}" presName="sibTrans" presStyleCnt="0"/>
      <dgm:spPr/>
    </dgm:pt>
    <dgm:pt modelId="{35F6441F-60D9-42AA-BCB9-7255CCFF353D}" type="pres">
      <dgm:prSet presAssocID="{906841E5-272D-4F57-A426-38EA009342F6}" presName="compNode" presStyleCnt="0"/>
      <dgm:spPr/>
    </dgm:pt>
    <dgm:pt modelId="{CB8B957C-D4FE-4480-9D7B-F237EA9B2DA1}" type="pres">
      <dgm:prSet presAssocID="{906841E5-272D-4F57-A426-38EA009342F6}" presName="bgRect" presStyleLbl="bgShp" presStyleIdx="3" presStyleCnt="5"/>
      <dgm:spPr/>
    </dgm:pt>
    <dgm:pt modelId="{91C1A2D4-8376-4129-8929-5CFE8604E078}" type="pres">
      <dgm:prSet presAssocID="{906841E5-272D-4F57-A426-38EA009342F6}" presName="iconRect" presStyleLbl="node1" presStyleIdx="3" presStyleCnt="5" custLinFactNeighborX="-9215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08EDFF2-0B43-44FA-B8E8-22FE7EBB8E17}" type="pres">
      <dgm:prSet presAssocID="{906841E5-272D-4F57-A426-38EA009342F6}" presName="spaceRect" presStyleCnt="0"/>
      <dgm:spPr/>
    </dgm:pt>
    <dgm:pt modelId="{545E4E91-EDB1-4DAA-9B7C-D5E95B8DDFD1}" type="pres">
      <dgm:prSet presAssocID="{906841E5-272D-4F57-A426-38EA009342F6}" presName="parTx" presStyleLbl="revTx" presStyleIdx="3" presStyleCnt="5" custScaleX="107600" custLinFactNeighborX="-170">
        <dgm:presLayoutVars>
          <dgm:chMax val="0"/>
          <dgm:chPref val="0"/>
        </dgm:presLayoutVars>
      </dgm:prSet>
      <dgm:spPr/>
    </dgm:pt>
    <dgm:pt modelId="{C9823182-B894-4BE2-AFD8-05B6083B49AD}" type="pres">
      <dgm:prSet presAssocID="{E168A632-1FBA-4A13-BD45-B8AF72E01C31}" presName="sibTrans" presStyleCnt="0"/>
      <dgm:spPr/>
    </dgm:pt>
    <dgm:pt modelId="{3F03D24A-97F1-4CA1-A934-329E5D86CDE8}" type="pres">
      <dgm:prSet presAssocID="{8D60D5B6-3B1A-4966-B0A0-C4A960784718}" presName="compNode" presStyleCnt="0"/>
      <dgm:spPr/>
    </dgm:pt>
    <dgm:pt modelId="{B59CFA8B-3092-48F4-85F0-CD5F30380F42}" type="pres">
      <dgm:prSet presAssocID="{8D60D5B6-3B1A-4966-B0A0-C4A960784718}" presName="bgRect" presStyleLbl="bgShp" presStyleIdx="4" presStyleCnt="5"/>
      <dgm:spPr/>
    </dgm:pt>
    <dgm:pt modelId="{C96539B5-8D80-4157-9476-EE561F63529D}" type="pres">
      <dgm:prSet presAssocID="{8D60D5B6-3B1A-4966-B0A0-C4A960784718}" presName="iconRect" presStyleLbl="node1" presStyleIdx="4" presStyleCnt="5" custLinFactNeighborX="-921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6A57298-8AA5-4670-AE18-DE4B1D28CE01}" type="pres">
      <dgm:prSet presAssocID="{8D60D5B6-3B1A-4966-B0A0-C4A960784718}" presName="spaceRect" presStyleCnt="0"/>
      <dgm:spPr/>
    </dgm:pt>
    <dgm:pt modelId="{650E50ED-0B0D-4D9F-B069-B871743C48DC}" type="pres">
      <dgm:prSet presAssocID="{8D60D5B6-3B1A-4966-B0A0-C4A960784718}" presName="parTx" presStyleLbl="revTx" presStyleIdx="4" presStyleCnt="5" custLinFactNeighborX="-4073">
        <dgm:presLayoutVars>
          <dgm:chMax val="0"/>
          <dgm:chPref val="0"/>
        </dgm:presLayoutVars>
      </dgm:prSet>
      <dgm:spPr/>
    </dgm:pt>
  </dgm:ptLst>
  <dgm:cxnLst>
    <dgm:cxn modelId="{9D148D2B-9652-4734-A9EA-1E2D14451991}" type="presOf" srcId="{3D19B594-869A-4BB1-9F2A-9371E6D95982}" destId="{A6F6C400-E344-42B7-988C-37D2947D9A5E}" srcOrd="0" destOrd="0" presId="urn:microsoft.com/office/officeart/2018/2/layout/IconVerticalSolidList"/>
    <dgm:cxn modelId="{E0ACCD39-5F3F-4002-8317-B3BFBDFF2737}" type="presOf" srcId="{62E890E3-F35E-4462-93D7-0A49E311819E}" destId="{E6F364D2-1222-42BF-85F5-3814FA256F26}" srcOrd="0" destOrd="0" presId="urn:microsoft.com/office/officeart/2018/2/layout/IconVerticalSolidList"/>
    <dgm:cxn modelId="{90D8E44D-21EB-4CF1-995D-A169AEDE148A}" srcId="{62E890E3-F35E-4462-93D7-0A49E311819E}" destId="{16203FAF-2DA6-4EA8-BF9A-EF39E6FBCD35}" srcOrd="2" destOrd="0" parTransId="{6F9873F8-C31C-45A4-A699-22E3511B0E1A}" sibTransId="{38366203-2946-4B36-9601-75FC32AE3F4D}"/>
    <dgm:cxn modelId="{E1F7E357-25B2-442D-8F38-A69B40606521}" srcId="{62E890E3-F35E-4462-93D7-0A49E311819E}" destId="{FBC0D1DD-45A4-4BFD-9711-B85B315D88E8}" srcOrd="0" destOrd="0" parTransId="{9FE3B03D-03B6-40C7-A903-3173EA1C9F32}" sibTransId="{6A8A384E-BE7A-4693-9BFB-803002BB048E}"/>
    <dgm:cxn modelId="{B00BC890-F3EB-48DC-BA90-1803E3261F63}" srcId="{62E890E3-F35E-4462-93D7-0A49E311819E}" destId="{3D19B594-869A-4BB1-9F2A-9371E6D95982}" srcOrd="1" destOrd="0" parTransId="{A2A3DEC9-EA76-4E98-96AE-81770A6B2C80}" sibTransId="{892FD593-2A83-4C01-BB78-BD7EDF2F5C29}"/>
    <dgm:cxn modelId="{4B559796-F501-4866-825D-0BC039CCD48C}" type="presOf" srcId="{16203FAF-2DA6-4EA8-BF9A-EF39E6FBCD35}" destId="{B34F7AD3-4F95-410B-8EBB-188D944DFB29}" srcOrd="0" destOrd="0" presId="urn:microsoft.com/office/officeart/2018/2/layout/IconVerticalSolidList"/>
    <dgm:cxn modelId="{80A926B2-60CF-41A3-8F90-434A5589DFA3}" srcId="{62E890E3-F35E-4462-93D7-0A49E311819E}" destId="{906841E5-272D-4F57-A426-38EA009342F6}" srcOrd="3" destOrd="0" parTransId="{AE75D2DD-CDD7-48C4-B0FF-0EB02FDF1C9C}" sibTransId="{E168A632-1FBA-4A13-BD45-B8AF72E01C31}"/>
    <dgm:cxn modelId="{5CFA77B6-88C0-4DA5-955D-D1CDAA53F175}" type="presOf" srcId="{8D60D5B6-3B1A-4966-B0A0-C4A960784718}" destId="{650E50ED-0B0D-4D9F-B069-B871743C48DC}" srcOrd="0" destOrd="0" presId="urn:microsoft.com/office/officeart/2018/2/layout/IconVerticalSolidList"/>
    <dgm:cxn modelId="{9B3349BE-221D-4CF1-8E7B-B6A271BF32A3}" type="presOf" srcId="{906841E5-272D-4F57-A426-38EA009342F6}" destId="{545E4E91-EDB1-4DAA-9B7C-D5E95B8DDFD1}" srcOrd="0" destOrd="0" presId="urn:microsoft.com/office/officeart/2018/2/layout/IconVerticalSolidList"/>
    <dgm:cxn modelId="{22B0A5CD-2330-4E35-9F86-D832CB44E0D8}" type="presOf" srcId="{FBC0D1DD-45A4-4BFD-9711-B85B315D88E8}" destId="{EC9718E4-D249-40E2-BEDA-012066F35B89}" srcOrd="0" destOrd="0" presId="urn:microsoft.com/office/officeart/2018/2/layout/IconVerticalSolidList"/>
    <dgm:cxn modelId="{FDC622F4-DC98-4CAE-8FF1-8843F638440E}" srcId="{62E890E3-F35E-4462-93D7-0A49E311819E}" destId="{8D60D5B6-3B1A-4966-B0A0-C4A960784718}" srcOrd="4" destOrd="0" parTransId="{9E3E331C-6B1C-41D5-818E-9BE4FC69B6FD}" sibTransId="{A9A7EB6D-8551-443E-A831-083AC50F0870}"/>
    <dgm:cxn modelId="{0CAF57D7-59EA-43B9-A386-CD64E842B78A}" type="presParOf" srcId="{E6F364D2-1222-42BF-85F5-3814FA256F26}" destId="{506263E4-3820-41C4-90D5-F7E59D16874B}" srcOrd="0" destOrd="0" presId="urn:microsoft.com/office/officeart/2018/2/layout/IconVerticalSolidList"/>
    <dgm:cxn modelId="{676640D1-0BCC-47BC-AF1D-5F59F81955B1}" type="presParOf" srcId="{506263E4-3820-41C4-90D5-F7E59D16874B}" destId="{C3723044-265A-48D0-95B1-8E99F657166F}" srcOrd="0" destOrd="0" presId="urn:microsoft.com/office/officeart/2018/2/layout/IconVerticalSolidList"/>
    <dgm:cxn modelId="{3FF3872B-431B-4D64-A6C5-A2C6954406B5}" type="presParOf" srcId="{506263E4-3820-41C4-90D5-F7E59D16874B}" destId="{59CCB621-7A97-44B1-9531-502E81DF506B}" srcOrd="1" destOrd="0" presId="urn:microsoft.com/office/officeart/2018/2/layout/IconVerticalSolidList"/>
    <dgm:cxn modelId="{D82BF93D-6284-4BDD-A773-3BFBADD29894}" type="presParOf" srcId="{506263E4-3820-41C4-90D5-F7E59D16874B}" destId="{FC99761C-767F-483E-8269-24B9261ADD71}" srcOrd="2" destOrd="0" presId="urn:microsoft.com/office/officeart/2018/2/layout/IconVerticalSolidList"/>
    <dgm:cxn modelId="{36C48DFE-C958-4591-9A13-90EE7EF44F7F}" type="presParOf" srcId="{506263E4-3820-41C4-90D5-F7E59D16874B}" destId="{EC9718E4-D249-40E2-BEDA-012066F35B89}" srcOrd="3" destOrd="0" presId="urn:microsoft.com/office/officeart/2018/2/layout/IconVerticalSolidList"/>
    <dgm:cxn modelId="{5EE93C9A-3FC7-44BC-B698-CD8FA05E6B7B}" type="presParOf" srcId="{E6F364D2-1222-42BF-85F5-3814FA256F26}" destId="{AE9B9070-E66C-4E90-809F-10CEA629F81E}" srcOrd="1" destOrd="0" presId="urn:microsoft.com/office/officeart/2018/2/layout/IconVerticalSolidList"/>
    <dgm:cxn modelId="{FE48EE7B-79AE-4586-AFDA-E5CBEAF8A94D}" type="presParOf" srcId="{E6F364D2-1222-42BF-85F5-3814FA256F26}" destId="{EEF47CD1-78E3-4CF2-B0D2-9BBFFE3D3F7A}" srcOrd="2" destOrd="0" presId="urn:microsoft.com/office/officeart/2018/2/layout/IconVerticalSolidList"/>
    <dgm:cxn modelId="{1B9F23BB-4392-409A-8E41-9A0A4D1C6597}" type="presParOf" srcId="{EEF47CD1-78E3-4CF2-B0D2-9BBFFE3D3F7A}" destId="{EEB0DC0C-495B-4AA0-8A2F-1E1420E3DD0F}" srcOrd="0" destOrd="0" presId="urn:microsoft.com/office/officeart/2018/2/layout/IconVerticalSolidList"/>
    <dgm:cxn modelId="{22B3F1D0-C725-401C-A729-0AAFF03D5C46}" type="presParOf" srcId="{EEF47CD1-78E3-4CF2-B0D2-9BBFFE3D3F7A}" destId="{C1A58265-4983-44B1-9D7D-3A71D12DF184}" srcOrd="1" destOrd="0" presId="urn:microsoft.com/office/officeart/2018/2/layout/IconVerticalSolidList"/>
    <dgm:cxn modelId="{B2E11A2C-DA89-4108-A597-CC7032AFA6F3}" type="presParOf" srcId="{EEF47CD1-78E3-4CF2-B0D2-9BBFFE3D3F7A}" destId="{97F592E5-0967-481C-BFEC-3F5040C8D1FE}" srcOrd="2" destOrd="0" presId="urn:microsoft.com/office/officeart/2018/2/layout/IconVerticalSolidList"/>
    <dgm:cxn modelId="{EC91017A-3842-4E33-B290-F2ACB7B46BF0}" type="presParOf" srcId="{EEF47CD1-78E3-4CF2-B0D2-9BBFFE3D3F7A}" destId="{A6F6C400-E344-42B7-988C-37D2947D9A5E}" srcOrd="3" destOrd="0" presId="urn:microsoft.com/office/officeart/2018/2/layout/IconVerticalSolidList"/>
    <dgm:cxn modelId="{26FFB449-F8E0-4197-B99A-8CA2B8C7FE85}" type="presParOf" srcId="{E6F364D2-1222-42BF-85F5-3814FA256F26}" destId="{E35D28DF-2F5E-4222-A719-75561C85D283}" srcOrd="3" destOrd="0" presId="urn:microsoft.com/office/officeart/2018/2/layout/IconVerticalSolidList"/>
    <dgm:cxn modelId="{3A1BD99B-3B5A-4B4F-BA2D-EA0F6CBF9879}" type="presParOf" srcId="{E6F364D2-1222-42BF-85F5-3814FA256F26}" destId="{DC237C8A-7447-4BA4-8E63-1E1D131A9CA7}" srcOrd="4" destOrd="0" presId="urn:microsoft.com/office/officeart/2018/2/layout/IconVerticalSolidList"/>
    <dgm:cxn modelId="{BB26EB62-FBFF-4857-A5B9-036690BE970D}" type="presParOf" srcId="{DC237C8A-7447-4BA4-8E63-1E1D131A9CA7}" destId="{DB44BB75-AB7B-4914-83C4-DBC6564BC625}" srcOrd="0" destOrd="0" presId="urn:microsoft.com/office/officeart/2018/2/layout/IconVerticalSolidList"/>
    <dgm:cxn modelId="{3AEDF9A0-AF64-4F72-9BEE-F52B8B82776B}" type="presParOf" srcId="{DC237C8A-7447-4BA4-8E63-1E1D131A9CA7}" destId="{6F18CA30-AA6A-4439-B3FB-63525CDE3FEC}" srcOrd="1" destOrd="0" presId="urn:microsoft.com/office/officeart/2018/2/layout/IconVerticalSolidList"/>
    <dgm:cxn modelId="{73F6BC22-C75E-4779-987D-B096A24E0417}" type="presParOf" srcId="{DC237C8A-7447-4BA4-8E63-1E1D131A9CA7}" destId="{124FC164-6F91-4F03-912D-FD4D4F2C19ED}" srcOrd="2" destOrd="0" presId="urn:microsoft.com/office/officeart/2018/2/layout/IconVerticalSolidList"/>
    <dgm:cxn modelId="{4027E76C-F9F3-4272-B437-D3EC19F3CEF3}" type="presParOf" srcId="{DC237C8A-7447-4BA4-8E63-1E1D131A9CA7}" destId="{B34F7AD3-4F95-410B-8EBB-188D944DFB29}" srcOrd="3" destOrd="0" presId="urn:microsoft.com/office/officeart/2018/2/layout/IconVerticalSolidList"/>
    <dgm:cxn modelId="{A6D8590A-3CE2-4E12-86B4-5EC58F296F3C}" type="presParOf" srcId="{E6F364D2-1222-42BF-85F5-3814FA256F26}" destId="{BC6011B5-C041-42F0-99A4-79DDB617CC96}" srcOrd="5" destOrd="0" presId="urn:microsoft.com/office/officeart/2018/2/layout/IconVerticalSolidList"/>
    <dgm:cxn modelId="{4BF7EF3C-4054-4473-8F92-154539A678DD}" type="presParOf" srcId="{E6F364D2-1222-42BF-85F5-3814FA256F26}" destId="{35F6441F-60D9-42AA-BCB9-7255CCFF353D}" srcOrd="6" destOrd="0" presId="urn:microsoft.com/office/officeart/2018/2/layout/IconVerticalSolidList"/>
    <dgm:cxn modelId="{243B71CF-7EB2-49E3-8925-0A3F3FBC3CFA}" type="presParOf" srcId="{35F6441F-60D9-42AA-BCB9-7255CCFF353D}" destId="{CB8B957C-D4FE-4480-9D7B-F237EA9B2DA1}" srcOrd="0" destOrd="0" presId="urn:microsoft.com/office/officeart/2018/2/layout/IconVerticalSolidList"/>
    <dgm:cxn modelId="{F4D5E58C-DF35-4B35-81B1-81F799FC2A6C}" type="presParOf" srcId="{35F6441F-60D9-42AA-BCB9-7255CCFF353D}" destId="{91C1A2D4-8376-4129-8929-5CFE8604E078}" srcOrd="1" destOrd="0" presId="urn:microsoft.com/office/officeart/2018/2/layout/IconVerticalSolidList"/>
    <dgm:cxn modelId="{345C4F4E-A883-4D64-899A-2D413B74AD6F}" type="presParOf" srcId="{35F6441F-60D9-42AA-BCB9-7255CCFF353D}" destId="{508EDFF2-0B43-44FA-B8E8-22FE7EBB8E17}" srcOrd="2" destOrd="0" presId="urn:microsoft.com/office/officeart/2018/2/layout/IconVerticalSolidList"/>
    <dgm:cxn modelId="{EFE6D886-8416-4C06-9A53-557ED417621E}" type="presParOf" srcId="{35F6441F-60D9-42AA-BCB9-7255CCFF353D}" destId="{545E4E91-EDB1-4DAA-9B7C-D5E95B8DDFD1}" srcOrd="3" destOrd="0" presId="urn:microsoft.com/office/officeart/2018/2/layout/IconVerticalSolidList"/>
    <dgm:cxn modelId="{AF9657AE-601A-44B4-9F6D-C29CC80A6815}" type="presParOf" srcId="{E6F364D2-1222-42BF-85F5-3814FA256F26}" destId="{C9823182-B894-4BE2-AFD8-05B6083B49AD}" srcOrd="7" destOrd="0" presId="urn:microsoft.com/office/officeart/2018/2/layout/IconVerticalSolidList"/>
    <dgm:cxn modelId="{BBA60DED-359D-40E6-A1EC-12BBB134E130}" type="presParOf" srcId="{E6F364D2-1222-42BF-85F5-3814FA256F26}" destId="{3F03D24A-97F1-4CA1-A934-329E5D86CDE8}" srcOrd="8" destOrd="0" presId="urn:microsoft.com/office/officeart/2018/2/layout/IconVerticalSolidList"/>
    <dgm:cxn modelId="{68B2B3BF-F976-42AF-B716-F39D9D0AF817}" type="presParOf" srcId="{3F03D24A-97F1-4CA1-A934-329E5D86CDE8}" destId="{B59CFA8B-3092-48F4-85F0-CD5F30380F42}" srcOrd="0" destOrd="0" presId="urn:microsoft.com/office/officeart/2018/2/layout/IconVerticalSolidList"/>
    <dgm:cxn modelId="{D0ABEAAB-7F88-4B74-9A83-1A56C55738DE}" type="presParOf" srcId="{3F03D24A-97F1-4CA1-A934-329E5D86CDE8}" destId="{C96539B5-8D80-4157-9476-EE561F63529D}" srcOrd="1" destOrd="0" presId="urn:microsoft.com/office/officeart/2018/2/layout/IconVerticalSolidList"/>
    <dgm:cxn modelId="{25AE914F-1BF4-4B71-9B6C-084CD284CC5A}" type="presParOf" srcId="{3F03D24A-97F1-4CA1-A934-329E5D86CDE8}" destId="{A6A57298-8AA5-4670-AE18-DE4B1D28CE01}" srcOrd="2" destOrd="0" presId="urn:microsoft.com/office/officeart/2018/2/layout/IconVerticalSolidList"/>
    <dgm:cxn modelId="{AA401598-B2F4-40B0-A255-047B5EF33915}" type="presParOf" srcId="{3F03D24A-97F1-4CA1-A934-329E5D86CDE8}" destId="{650E50ED-0B0D-4D9F-B069-B871743C48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F98C-FA64-4324-8E08-72B6C24CEC9A}">
      <dsp:nvSpPr>
        <dsp:cNvPr id="0" name=""/>
        <dsp:cNvSpPr/>
      </dsp:nvSpPr>
      <dsp:spPr>
        <a:xfrm>
          <a:off x="330303" y="-74687"/>
          <a:ext cx="1211156" cy="1824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36BF3-5437-4DD9-ACF2-A343D5464357}">
      <dsp:nvSpPr>
        <dsp:cNvPr id="0" name=""/>
        <dsp:cNvSpPr/>
      </dsp:nvSpPr>
      <dsp:spPr>
        <a:xfrm>
          <a:off x="207204" y="0"/>
          <a:ext cx="1263889" cy="2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207204" y="0"/>
        <a:ext cx="1263889" cy="26758"/>
      </dsp:txXfrm>
    </dsp:sp>
    <dsp:sp modelId="{7F6649E5-6097-4AF8-AA32-31C35D832E02}">
      <dsp:nvSpPr>
        <dsp:cNvPr id="0" name=""/>
        <dsp:cNvSpPr/>
      </dsp:nvSpPr>
      <dsp:spPr>
        <a:xfrm>
          <a:off x="144818" y="0"/>
          <a:ext cx="2686308" cy="12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input</a:t>
          </a:r>
        </a:p>
        <a:p>
          <a:pPr marL="0" lvl="0" indent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Source particles</a:t>
          </a:r>
        </a:p>
        <a:p>
          <a:pPr marL="0" lvl="0" indent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Planetary settings</a:t>
          </a:r>
        </a:p>
        <a:p>
          <a:pPr marL="0" lvl="0" indent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Geometry definition</a:t>
          </a:r>
        </a:p>
        <a:p>
          <a:pPr marL="0" lvl="0" indent="0" algn="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 parameters</a:t>
          </a:r>
        </a:p>
        <a:p>
          <a:pPr marL="0" lvl="0" indent="0" algn="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 settings</a:t>
          </a:r>
        </a:p>
      </dsp:txBody>
      <dsp:txXfrm>
        <a:off x="144818" y="0"/>
        <a:ext cx="2686308" cy="1226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C82FE-DEB8-4847-91CE-7198651112D4}">
      <dsp:nvSpPr>
        <dsp:cNvPr id="0" name=""/>
        <dsp:cNvSpPr/>
      </dsp:nvSpPr>
      <dsp:spPr>
        <a:xfrm>
          <a:off x="0" y="0"/>
          <a:ext cx="6596918" cy="8888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9BD6D9-B058-4947-9D4F-83DEFCDB292F}">
      <dsp:nvSpPr>
        <dsp:cNvPr id="0" name=""/>
        <dsp:cNvSpPr/>
      </dsp:nvSpPr>
      <dsp:spPr>
        <a:xfrm>
          <a:off x="268876" y="201241"/>
          <a:ext cx="489344" cy="488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283F5-FB28-4A44-A7A0-596F7D90D583}">
      <dsp:nvSpPr>
        <dsp:cNvPr id="0" name=""/>
        <dsp:cNvSpPr/>
      </dsp:nvSpPr>
      <dsp:spPr>
        <a:xfrm>
          <a:off x="1027097" y="1250"/>
          <a:ext cx="5497690" cy="88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162" tIns="94162" rIns="94162" bIns="941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● Addition of particle interactions with the planetary soil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● Transition (upgrade) to Geant4 version 8.1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● Use of Geant4</a:t>
          </a:r>
          <a:r>
            <a:rPr lang="en-US" sz="1400" kern="1200" dirty="0"/>
            <a:t> high energy models (QGSC, FTFC, FTFP)</a:t>
          </a:r>
          <a:endParaRPr lang="el-GR" sz="1400" kern="1200" dirty="0"/>
        </a:p>
      </dsp:txBody>
      <dsp:txXfrm>
        <a:off x="1027097" y="1250"/>
        <a:ext cx="5497690" cy="889716"/>
      </dsp:txXfrm>
    </dsp:sp>
    <dsp:sp modelId="{AE5904E7-B077-46B1-BCEB-D8220210FCA3}">
      <dsp:nvSpPr>
        <dsp:cNvPr id="0" name=""/>
        <dsp:cNvSpPr/>
      </dsp:nvSpPr>
      <dsp:spPr>
        <a:xfrm>
          <a:off x="0" y="1017959"/>
          <a:ext cx="6596918" cy="8888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B45580-E610-49FB-9BAD-990F98C4B2CF}">
      <dsp:nvSpPr>
        <dsp:cNvPr id="0" name=""/>
        <dsp:cNvSpPr/>
      </dsp:nvSpPr>
      <dsp:spPr>
        <a:xfrm>
          <a:off x="268876" y="1215831"/>
          <a:ext cx="489344" cy="488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BC10B-F214-4488-98CD-081AF4636FC9}">
      <dsp:nvSpPr>
        <dsp:cNvPr id="0" name=""/>
        <dsp:cNvSpPr/>
      </dsp:nvSpPr>
      <dsp:spPr>
        <a:xfrm>
          <a:off x="1027097" y="1015840"/>
          <a:ext cx="5497690" cy="88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162" tIns="94162" rIns="94162" bIns="941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● Latest version available in SPENVIS (G4 version = 9.3)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● Focus on Jovian moons (+ Jupiter magnetic field model)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● GREET module for Ganymede radiation (JOREM menu)</a:t>
          </a:r>
          <a:endParaRPr lang="el-GR" sz="1400" kern="1200" dirty="0"/>
        </a:p>
      </dsp:txBody>
      <dsp:txXfrm>
        <a:off x="1027097" y="1015840"/>
        <a:ext cx="5497690" cy="8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23044-265A-48D0-95B1-8E99F657166F}">
      <dsp:nvSpPr>
        <dsp:cNvPr id="0" name=""/>
        <dsp:cNvSpPr/>
      </dsp:nvSpPr>
      <dsp:spPr>
        <a:xfrm>
          <a:off x="-87579" y="12672"/>
          <a:ext cx="6513603" cy="8817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CB621-7A97-44B1-9531-502E81DF506B}">
      <dsp:nvSpPr>
        <dsp:cNvPr id="0" name=""/>
        <dsp:cNvSpPr/>
      </dsp:nvSpPr>
      <dsp:spPr>
        <a:xfrm>
          <a:off x="134369" y="211063"/>
          <a:ext cx="485903" cy="48495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718E4-D249-40E2-BEDA-012066F35B89}">
      <dsp:nvSpPr>
        <dsp:cNvPr id="0" name=""/>
        <dsp:cNvSpPr/>
      </dsp:nvSpPr>
      <dsp:spPr>
        <a:xfrm>
          <a:off x="705025" y="0"/>
          <a:ext cx="5693386" cy="9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1" tIns="99241" rIns="99241" bIns="992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0070C0"/>
              </a:solidFill>
            </a:rPr>
            <a:t>Review of physics models &amp; SPENVIS version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Magnetic field – atmosphere – soil (Earth, Mars, Mercury, Jovian moons) G4 tools, s</a:t>
          </a:r>
          <a:r>
            <a:rPr lang="en-US" sz="1600" kern="1200" dirty="0" err="1">
              <a:solidFill>
                <a:srgbClr val="0070C0"/>
              </a:solidFill>
            </a:rPr>
            <a:t>ource</a:t>
          </a:r>
          <a:r>
            <a:rPr lang="en-US" sz="1600" kern="1200" dirty="0">
              <a:solidFill>
                <a:srgbClr val="0070C0"/>
              </a:solidFill>
            </a:rPr>
            <a:t> particles, geometry, analysis parameters</a:t>
          </a:r>
          <a:endParaRPr lang="el-GR" sz="1600" kern="1200" dirty="0">
            <a:solidFill>
              <a:srgbClr val="0070C0"/>
            </a:solidFill>
          </a:endParaRPr>
        </a:p>
      </dsp:txBody>
      <dsp:txXfrm>
        <a:off x="705025" y="0"/>
        <a:ext cx="5693386" cy="937705"/>
      </dsp:txXfrm>
    </dsp:sp>
    <dsp:sp modelId="{EEB0DC0C-495B-4AA0-8A2F-1E1420E3DD0F}">
      <dsp:nvSpPr>
        <dsp:cNvPr id="0" name=""/>
        <dsp:cNvSpPr/>
      </dsp:nvSpPr>
      <dsp:spPr>
        <a:xfrm>
          <a:off x="-87579" y="1184805"/>
          <a:ext cx="6513603" cy="8817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58265-4983-44B1-9D7D-3A71D12DF184}">
      <dsp:nvSpPr>
        <dsp:cNvPr id="0" name=""/>
        <dsp:cNvSpPr/>
      </dsp:nvSpPr>
      <dsp:spPr>
        <a:xfrm>
          <a:off x="134369" y="1374238"/>
          <a:ext cx="485903" cy="48495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6C400-E344-42B7-988C-37D2947D9A5E}">
      <dsp:nvSpPr>
        <dsp:cNvPr id="0" name=""/>
        <dsp:cNvSpPr/>
      </dsp:nvSpPr>
      <dsp:spPr>
        <a:xfrm>
          <a:off x="713081" y="1157086"/>
          <a:ext cx="5769251" cy="9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1" tIns="99241" rIns="99241" bIns="992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Transition from Geant4 version 9.3 to version 10.5</a:t>
          </a:r>
          <a:br>
            <a:rPr lang="en-US" sz="1600" b="1" kern="1200" dirty="0">
              <a:solidFill>
                <a:srgbClr val="FF0000"/>
              </a:solidFill>
            </a:rPr>
          </a:br>
          <a:r>
            <a:rPr lang="en-US" sz="1600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 in G4 10.x:</a:t>
          </a:r>
          <a:r>
            <a:rPr lang="en-US" sz="1600" kern="1200" dirty="0">
              <a:solidFill>
                <a:srgbClr val="FF0000"/>
              </a:solidFill>
            </a:rPr>
            <a:t> multithreading, Reverse Monte Carlo methods, versatile geometry &amp; visualization primitives</a:t>
          </a:r>
          <a:endParaRPr lang="el-GR" sz="1600" kern="1200" dirty="0">
            <a:solidFill>
              <a:srgbClr val="FF0000"/>
            </a:solidFill>
          </a:endParaRPr>
        </a:p>
      </dsp:txBody>
      <dsp:txXfrm>
        <a:off x="713081" y="1157086"/>
        <a:ext cx="5769251" cy="937705"/>
      </dsp:txXfrm>
    </dsp:sp>
    <dsp:sp modelId="{DB44BB75-AB7B-4914-83C4-DBC6564BC625}">
      <dsp:nvSpPr>
        <dsp:cNvPr id="0" name=""/>
        <dsp:cNvSpPr/>
      </dsp:nvSpPr>
      <dsp:spPr>
        <a:xfrm>
          <a:off x="-87579" y="2356937"/>
          <a:ext cx="6513603" cy="8817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8CA30-AA6A-4439-B3FB-63525CDE3FEC}">
      <dsp:nvSpPr>
        <dsp:cNvPr id="0" name=""/>
        <dsp:cNvSpPr/>
      </dsp:nvSpPr>
      <dsp:spPr>
        <a:xfrm>
          <a:off x="134369" y="2555328"/>
          <a:ext cx="485903" cy="48495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F7AD3-4F95-410B-8EBB-188D944DFB29}">
      <dsp:nvSpPr>
        <dsp:cNvPr id="0" name=""/>
        <dsp:cNvSpPr/>
      </dsp:nvSpPr>
      <dsp:spPr>
        <a:xfrm>
          <a:off x="724906" y="2315369"/>
          <a:ext cx="5709225" cy="9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1" tIns="99241" rIns="99241" bIns="992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Introduce new planetary environments (now Earth, Mars, Mercury, Jovian moons)</a:t>
          </a:r>
          <a:br>
            <a:rPr lang="en-US" sz="1600" b="1" kern="1200" dirty="0">
              <a:solidFill>
                <a:srgbClr val="FF0000"/>
              </a:solidFill>
            </a:rPr>
          </a:br>
          <a:r>
            <a:rPr lang="en-US" sz="1600" b="0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priority</a:t>
          </a:r>
          <a:r>
            <a:rPr lang="en-US" sz="1600" b="0" i="1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600" b="0" kern="1200" dirty="0">
              <a:solidFill>
                <a:srgbClr val="FF0000"/>
              </a:solidFill>
            </a:rPr>
            <a:t> Uranus &amp; Neptune (future icy-giant mission support)</a:t>
          </a:r>
          <a:br>
            <a:rPr lang="en-US" sz="1600" b="0" kern="1200" dirty="0">
              <a:solidFill>
                <a:srgbClr val="FF0000"/>
              </a:solidFill>
            </a:rPr>
          </a:br>
          <a:r>
            <a:rPr lang="en-US" sz="1600" b="0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Optional</a:t>
          </a:r>
          <a:r>
            <a:rPr lang="en-US" sz="1600" b="0" i="1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600" b="0" kern="1200" dirty="0">
              <a:solidFill>
                <a:srgbClr val="FF0000"/>
              </a:solidFill>
            </a:rPr>
            <a:t> Saturn, Venus</a:t>
          </a:r>
          <a:endParaRPr lang="el-GR" sz="1600" b="1" kern="1200" dirty="0">
            <a:solidFill>
              <a:srgbClr val="FF0000"/>
            </a:solidFill>
          </a:endParaRPr>
        </a:p>
      </dsp:txBody>
      <dsp:txXfrm>
        <a:off x="724906" y="2315369"/>
        <a:ext cx="5709225" cy="937705"/>
      </dsp:txXfrm>
    </dsp:sp>
    <dsp:sp modelId="{CB8B957C-D4FE-4480-9D7B-F237EA9B2DA1}">
      <dsp:nvSpPr>
        <dsp:cNvPr id="0" name=""/>
        <dsp:cNvSpPr/>
      </dsp:nvSpPr>
      <dsp:spPr>
        <a:xfrm>
          <a:off x="-87579" y="3529069"/>
          <a:ext cx="6513603" cy="8817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1A2D4-8376-4129-8929-5CFE8604E078}">
      <dsp:nvSpPr>
        <dsp:cNvPr id="0" name=""/>
        <dsp:cNvSpPr/>
      </dsp:nvSpPr>
      <dsp:spPr>
        <a:xfrm>
          <a:off x="134369" y="3727460"/>
          <a:ext cx="485903" cy="484954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E4E91-EDB1-4DAA-9B7C-D5E95B8DDFD1}">
      <dsp:nvSpPr>
        <dsp:cNvPr id="0" name=""/>
        <dsp:cNvSpPr/>
      </dsp:nvSpPr>
      <dsp:spPr>
        <a:xfrm>
          <a:off x="714938" y="3529069"/>
          <a:ext cx="5876959" cy="9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1" tIns="99241" rIns="99241" bIns="992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B050"/>
              </a:solidFill>
            </a:rPr>
            <a:t>Physics upgrades to the Jovian environment model (Jupiter + 4 larger moons: Ganymede, Europa, Io, </a:t>
          </a:r>
          <a:r>
            <a:rPr lang="en-US" sz="1600" b="1" kern="1200" dirty="0" err="1">
              <a:solidFill>
                <a:srgbClr val="00B050"/>
              </a:solidFill>
            </a:rPr>
            <a:t>Callisto</a:t>
          </a:r>
          <a:r>
            <a:rPr lang="en-US" sz="1600" b="1" kern="1200" dirty="0">
              <a:solidFill>
                <a:srgbClr val="00B050"/>
              </a:solidFill>
            </a:rPr>
            <a:t>)</a:t>
          </a:r>
          <a:br>
            <a:rPr lang="en-US" sz="1600" b="1" kern="1200" dirty="0">
              <a:solidFill>
                <a:srgbClr val="00B050"/>
              </a:solidFill>
            </a:rPr>
          </a:br>
          <a:r>
            <a:rPr lang="en-US" sz="1600" b="0" kern="1200" dirty="0">
              <a:solidFill>
                <a:srgbClr val="00B050"/>
              </a:solidFill>
            </a:rPr>
            <a:t>Trapped particle effects, GCR &amp; electron tracking, GCR shadows</a:t>
          </a:r>
          <a:endParaRPr lang="el-GR" sz="1400" kern="1200" dirty="0">
            <a:solidFill>
              <a:srgbClr val="00B050"/>
            </a:solidFill>
          </a:endParaRPr>
        </a:p>
      </dsp:txBody>
      <dsp:txXfrm>
        <a:off x="714938" y="3529069"/>
        <a:ext cx="5876959" cy="937705"/>
      </dsp:txXfrm>
    </dsp:sp>
    <dsp:sp modelId="{B59CFA8B-3092-48F4-85F0-CD5F30380F42}">
      <dsp:nvSpPr>
        <dsp:cNvPr id="0" name=""/>
        <dsp:cNvSpPr/>
      </dsp:nvSpPr>
      <dsp:spPr>
        <a:xfrm>
          <a:off x="-87579" y="4701202"/>
          <a:ext cx="6513603" cy="8817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539B5-8D80-4157-9476-EE561F63529D}">
      <dsp:nvSpPr>
        <dsp:cNvPr id="0" name=""/>
        <dsp:cNvSpPr/>
      </dsp:nvSpPr>
      <dsp:spPr>
        <a:xfrm>
          <a:off x="134369" y="4899592"/>
          <a:ext cx="485903" cy="4849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E50ED-0B0D-4D9F-B069-B871743C48DC}">
      <dsp:nvSpPr>
        <dsp:cNvPr id="0" name=""/>
        <dsp:cNvSpPr/>
      </dsp:nvSpPr>
      <dsp:spPr>
        <a:xfrm>
          <a:off x="709313" y="4701202"/>
          <a:ext cx="5461858" cy="9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1" tIns="99241" rIns="99241" bIns="992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B050"/>
              </a:solidFill>
            </a:rPr>
            <a:t>Additional proposals for future improvements</a:t>
          </a:r>
          <a:br>
            <a:rPr lang="en-US" sz="1600" b="1" kern="1200" dirty="0">
              <a:solidFill>
                <a:srgbClr val="00B050"/>
              </a:solidFill>
            </a:rPr>
          </a:br>
          <a:r>
            <a:rPr lang="en-US" sz="1600" b="0" kern="1200" dirty="0">
              <a:solidFill>
                <a:srgbClr val="00B050"/>
              </a:solidFill>
            </a:rPr>
            <a:t>Inclusion of electric field models (convection, storm-time) </a:t>
          </a:r>
          <a:endParaRPr lang="el-GR" sz="1600" b="1" kern="1200" dirty="0">
            <a:solidFill>
              <a:srgbClr val="00B050"/>
            </a:solidFill>
          </a:endParaRPr>
        </a:p>
      </dsp:txBody>
      <dsp:txXfrm>
        <a:off x="709313" y="4701202"/>
        <a:ext cx="5461858" cy="937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916FAB0E-A3A9-40C0-AD97-F951C9168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096697-234B-49C6-9B2F-35FCDDCF3E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CAC1-809F-42CB-AE48-1B5FE29E5AA5}" type="datetimeFigureOut">
              <a:rPr lang="el-GR" smtClean="0"/>
              <a:t>24/10/19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71E3FAF-3B1F-44F6-827B-60E317070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1EC9984-B0CB-42BE-9385-0E341AA6D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4929D-052A-4F62-B30D-B5681BC74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181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2616-D78D-5A49-8C2C-42176DB126BB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C663-808C-CA4A-A1BD-7D366C6E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2,5 </a:t>
            </a:r>
            <a:r>
              <a:rPr lang="en-US" dirty="0" err="1"/>
              <a:t>hrs</a:t>
            </a:r>
            <a:r>
              <a:rPr lang="en-US" dirty="0"/>
              <a:t>  /   1 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AC663-808C-CA4A-A1BD-7D366C6ED5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E77F3-4135-2449-AA61-D14696FCD7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98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creened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elativistic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on-Ionizing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nergy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AC663-808C-CA4A-A1BD-7D366C6ED5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4BB7E6-69B2-460E-9ECA-72FC61AE39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A3247-F5EE-4ADD-BD5E-83A47023C1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78579DB-3021-458A-A740-2812FBC7FE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137C1A7-585C-4524-838A-DA1C2593D8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Aluminum Beryllium Carbon Copper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AC663-808C-CA4A-A1BD-7D366C6ED5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1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08D0C7-7F47-4C60-92D7-2979BB9719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03A15-A5B6-4475-95D6-AA863EB974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4D011AA-A90C-4F0E-B748-631CC22CC3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4813A5D-B289-4669-9732-7FBB9FE069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AC663-808C-CA4A-A1BD-7D366C6ED5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9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6BF530-EE70-4CC1-9478-F92F72124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2F0C1E0-8FFA-4DC0-91F6-025237970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5B31377-06B3-44B4-878F-91D91CE83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41626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FA304-9B11-4FEC-976A-8BA3AECB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61590FC-08D2-439B-B88F-30B99AE48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68A474-4227-40AB-B124-659606879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56865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C789729-CEE4-4E53-8CC1-400D0DE27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30839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20BCE66-C172-4711-9BA4-44B2E54D0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30839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91A1A1C-8472-4B33-B988-30294DAC9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22424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7F5BB-6E35-804A-8E05-3C2003B351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A3484-EF58-C94C-B960-2C35F9068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92ED4-1217-2E45-A4B2-B8E2325D1C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2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159C-27D2-BC43-9649-5C0452FA11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9F3E5-9A76-4540-9DF0-D7FB5F290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DFB96-ADC4-8946-924B-96BC1D04E6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92B1-8EA4-004B-A67D-B9C5BEEA1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45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BEFC-6D9C-1348-80BF-E1C1E359BC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03B772-508D-494F-B360-5892A3D9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D21612-7578-4232-8C25-9020CB51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900" indent="-342900">
              <a:buFont typeface="Wingdings" panose="05000000000000000000" pitchFamily="2" charset="2"/>
              <a:buChar char="Ø"/>
              <a:defRPr>
                <a:latin typeface="+mn-lt"/>
              </a:defRPr>
            </a:lvl1pPr>
            <a:lvl2pPr marL="720000" indent="0">
              <a:buFont typeface="Wingdings" panose="05000000000000000000" pitchFamily="2" charset="2"/>
              <a:buChar char="§"/>
              <a:defRPr sz="2000"/>
            </a:lvl2pPr>
            <a:lvl4pPr marL="1224000" indent="0">
              <a:lnSpc>
                <a:spcPct val="150000"/>
              </a:lnSpc>
              <a:buFont typeface="Wingdings" panose="05000000000000000000" pitchFamily="2" charset="2"/>
              <a:buNone/>
              <a:defRPr sz="2000" baseline="0">
                <a:latin typeface="+mn-lt"/>
              </a:defRPr>
            </a:lvl4pPr>
            <a:lvl5pPr marL="1800000">
              <a:defRPr sz="1600">
                <a:latin typeface="+mj-lt"/>
              </a:defRPr>
            </a:lvl5pPr>
            <a:lvl8pPr marL="1584000">
              <a:lnSpc>
                <a:spcPct val="150000"/>
              </a:lnSpc>
              <a:spcBef>
                <a:spcPts val="0"/>
              </a:spcBef>
              <a:defRPr sz="1800">
                <a:latin typeface="+mn-lt"/>
              </a:defRPr>
            </a:lvl8pPr>
          </a:lstStyle>
          <a:p>
            <a:pPr lvl="0"/>
            <a:r>
              <a:rPr lang="el-GR" dirty="0"/>
              <a:t>Στυλ κειμένου υποδείγματος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l-GR" dirty="0"/>
              <a:t>Δεύτερο επίπεδο</a:t>
            </a:r>
            <a:endParaRPr lang="en-US" dirty="0"/>
          </a:p>
          <a:p>
            <a:pPr lvl="7"/>
            <a:r>
              <a:rPr lang="el-GR" dirty="0"/>
              <a:t>Τρίτο επίπεδο</a:t>
            </a:r>
          </a:p>
          <a:p>
            <a:pPr lvl="3"/>
            <a:r>
              <a:rPr lang="en-US" dirty="0"/>
              <a:t> 	</a:t>
            </a:r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CEB349-1563-4258-9B60-2596BD9A4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14th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291559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77B1-6608-A440-8A86-4C105AF510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5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2953E-869A-0C43-B344-C8BD13AE34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6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2A63B-5311-FD4A-BBB8-B44E86222B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6F71F82-F85B-5144-BE34-4A156F4FC2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4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A6D5B9B-8157-624C-BC0E-286613373D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8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695B206-0E70-7B47-A77F-53ABCCD08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6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5AB91F-6533-A148-87A6-CA2B31AE37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BB64BB-06E8-46F1-B63A-5924C5D4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24B359-08FB-449F-AE3B-19948C35D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0992F2A-226E-4B1D-A7B0-F1813B06F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360889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B22F37-6656-4873-AF33-F17ED6EC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942618-8898-4E4F-8765-2F5AE5AE3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160762"/>
            <a:ext cx="5393279" cy="442126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3A19A4-B3BB-4F4D-8BE5-AC0617D25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241" y="1160762"/>
            <a:ext cx="5395200" cy="442126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D696E3-6C97-4F75-AEF1-CDB09B207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389429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6AC5F4-9B21-4CA3-978D-F6D28B98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420250B-B2BE-44AB-AC2B-FEC3EDF68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58B306A-BD8E-41B0-B79D-6DC931BA9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EFBA79A-B751-4A39-871C-ABB5A13AC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C50DE2-2537-482F-B788-78AC83315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2E6BC887-E163-482E-8FA8-5CD481704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227288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460FBE-CA96-42CD-AD5C-C06A45ED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6EB7675-572A-419E-A808-03FA9EA7D1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78131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82FF411-0D1A-4776-94C8-52B1EA088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21866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C5F85-BBEE-4C9A-92C3-F0B99FA5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DD7740-C1B9-4B03-9AC0-BEED6AC4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60BCBA-E7FD-4890-A2FE-CF6D95267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BAEE46-6447-4CDC-9F36-F0356C7DC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395836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A8319-2CBB-401F-B31C-5A054E88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3E8010A-670A-4A61-A78E-5DA158A1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BE215C-29CA-487D-9359-A39C9F34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D7AC66-0669-4797-86A1-CC34F7E054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14303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εύθερη σχεδίαση: Σχήμα 1">
            <a:extLst>
              <a:ext uri="{FF2B5EF4-FFF2-40B4-BE49-F238E27FC236}">
                <a16:creationId xmlns:a16="http://schemas.microsoft.com/office/drawing/2014/main" id="{070FA00B-7A48-4EE9-ACD5-7E943F9C35C6}"/>
              </a:ext>
            </a:extLst>
          </p:cNvPr>
          <p:cNvSpPr/>
          <p:nvPr/>
        </p:nvSpPr>
        <p:spPr>
          <a:xfrm>
            <a:off x="0" y="0"/>
            <a:ext cx="12187325" cy="8543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5E8AC7"/>
              </a:gs>
              <a:gs pos="100000">
                <a:srgbClr val="002342"/>
              </a:gs>
            </a:gsLst>
            <a:lin ang="10800000"/>
          </a:gra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2177" kern="1200">
              <a:solidFill>
                <a:srgbClr val="B2B2B2"/>
              </a:solidFill>
              <a:latin typeface="Liberation Serif" pitchFamily="18"/>
              <a:ea typeface="DejaVu Sans" pitchFamily="2"/>
              <a:cs typeface="Verdana" pitchFamily="2"/>
            </a:endParaRPr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7F06EDF3-78E6-4257-BD4D-5091E70162D6}"/>
              </a:ext>
            </a:extLst>
          </p:cNvPr>
          <p:cNvSpPr/>
          <p:nvPr/>
        </p:nvSpPr>
        <p:spPr>
          <a:xfrm>
            <a:off x="0" y="6005907"/>
            <a:ext cx="12187325" cy="8543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5E8AC7"/>
              </a:gs>
              <a:gs pos="100000">
                <a:srgbClr val="002342"/>
              </a:gs>
            </a:gsLst>
            <a:lin ang="10800000"/>
          </a:gra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2177" kern="1200">
              <a:solidFill>
                <a:srgbClr val="B2B2B2"/>
              </a:solidFill>
              <a:latin typeface="Liberation Serif" pitchFamily="18"/>
              <a:ea typeface="DejaVu Sans" pitchFamily="2"/>
              <a:cs typeface="Verdana" pitchFamily="2"/>
            </a:endParaRPr>
          </a:p>
        </p:txBody>
      </p:sp>
      <p:sp>
        <p:nvSpPr>
          <p:cNvPr id="4" name="Θέση τίτλου 3">
            <a:extLst>
              <a:ext uri="{FF2B5EF4-FFF2-40B4-BE49-F238E27FC236}">
                <a16:creationId xmlns:a16="http://schemas.microsoft.com/office/drawing/2014/main" id="{B40DE7F9-1687-4015-916F-F27EA42ED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84" cy="5783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E3205AD-F2EB-48C3-A4B8-523FB8BFBC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161337"/>
            <a:ext cx="10971684" cy="4420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B9454F-ABD2-48DE-850E-33E015D171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340166" y="6247906"/>
            <a:ext cx="951091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hangingPunct="0">
              <a:buNone/>
              <a:tabLst/>
              <a:defRPr lang="en-US" sz="1452" kern="1200">
                <a:solidFill>
                  <a:srgbClr val="B2B2B2"/>
                </a:solidFill>
                <a:latin typeface="Liberation Serif" pitchFamily="18"/>
                <a:ea typeface="DejaVu Sans" pitchFamily="2"/>
                <a:cs typeface="Verdana" pitchFamily="2"/>
              </a:defRPr>
            </a:lvl1pPr>
          </a:lstStyle>
          <a:p>
            <a:pPr lvl="0"/>
            <a:r>
              <a:rPr lang="en-US"/>
              <a:t>14th Geant4 Space Users Workshop, 20-23 October 2019, Xylokastro, Greece</a:t>
            </a:r>
          </a:p>
        </p:txBody>
      </p:sp>
    </p:spTree>
    <p:extLst>
      <p:ext uri="{BB962C8B-B14F-4D97-AF65-F5344CB8AC3E}">
        <p14:creationId xmlns:p14="http://schemas.microsoft.com/office/powerpoint/2010/main" val="29316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lvl="0" algn="ctr" hangingPunct="0">
        <a:buNone/>
        <a:tabLst/>
        <a:defRPr lang="en-US" sz="2903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1pPr>
    </p:titleStyle>
    <p:bodyStyle>
      <a:lvl1pPr marL="0" marR="0" lvl="0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45000"/>
        <a:buFont typeface="StarSymbol"/>
        <a:buChar char="●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1pPr>
      <a:lvl2pPr marL="0" marR="0" lvl="1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75000"/>
        <a:buFont typeface="StarSymbol"/>
        <a:buChar char="–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2pPr>
      <a:lvl3pPr marL="0" marR="0" lvl="2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45000"/>
        <a:buFont typeface="StarSymbol"/>
        <a:buChar char="●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3pPr>
      <a:lvl4pPr marL="0" marR="0" lvl="3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75000"/>
        <a:buFont typeface="StarSymbol"/>
        <a:buChar char="–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4pPr>
      <a:lvl5pPr marL="0" marR="0" lvl="4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45000"/>
        <a:buFont typeface="StarSymbol"/>
        <a:buChar char="●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5pPr>
      <a:lvl6pPr marL="0" marR="0" lvl="5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45000"/>
        <a:buFont typeface="StarSymbol"/>
        <a:buChar char="●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6pPr>
      <a:lvl7pPr marL="0" marR="0" lvl="6" indent="0" algn="just" hangingPunct="0">
        <a:spcBef>
          <a:spcPts val="1281"/>
        </a:spcBef>
        <a:spcAft>
          <a:spcPts val="0"/>
        </a:spcAft>
        <a:buClr>
          <a:srgbClr val="00508F"/>
        </a:buClr>
        <a:buSzPct val="45000"/>
        <a:buFont typeface="StarSymbol"/>
        <a:buChar char="●"/>
        <a:tabLst/>
        <a:defRPr lang="en-US" sz="2359" b="0" i="0" u="none" strike="noStrike" kern="1200" cap="none">
          <a:ln>
            <a:noFill/>
          </a:ln>
          <a:solidFill>
            <a:srgbClr val="00508F"/>
          </a:solidFill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  <a:cs typeface="Verdana" pitchFamily="2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DBCFF5-61E7-9145-A15B-D90BE852426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7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34.png"/><Relationship Id="rId3" Type="http://schemas.openxmlformats.org/officeDocument/2006/relationships/image" Target="../media/image23.png"/><Relationship Id="rId21" Type="http://schemas.openxmlformats.org/officeDocument/2006/relationships/image" Target="../media/image37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33.png"/><Relationship Id="rId2" Type="http://schemas.openxmlformats.org/officeDocument/2006/relationships/image" Target="../media/image22.png"/><Relationship Id="rId16" Type="http://schemas.microsoft.com/office/2007/relationships/diagramDrawing" Target="../diagrams/drawing2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diagramDrawing" Target="../diagrams/drawing1.xml"/><Relationship Id="rId5" Type="http://schemas.openxmlformats.org/officeDocument/2006/relationships/image" Target="../media/image25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826" y="1502611"/>
            <a:ext cx="7767729" cy="5178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766" y="1392151"/>
            <a:ext cx="401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Sikyon</a:t>
            </a:r>
            <a:r>
              <a:rPr lang="en-US" sz="2400" b="1" dirty="0"/>
              <a:t> Coast Hotel &amp; Resort</a:t>
            </a:r>
          </a:p>
          <a:p>
            <a:r>
              <a:rPr lang="en-US" sz="2400" b="1" dirty="0" err="1"/>
              <a:t>Sykia</a:t>
            </a:r>
            <a:r>
              <a:rPr lang="en-US" sz="2400" b="1" dirty="0"/>
              <a:t>, Greece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80" y="229299"/>
            <a:ext cx="2115405" cy="705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2924" y="288103"/>
            <a:ext cx="7238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14</a:t>
            </a:r>
            <a:r>
              <a:rPr lang="en-US" sz="3600" b="1" baseline="30000" dirty="0"/>
              <a:t>th</a:t>
            </a:r>
            <a:r>
              <a:rPr lang="en-US" sz="3600" b="1" dirty="0"/>
              <a:t> Geant4 Space Users’ Workshop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2352842"/>
            <a:ext cx="1973028" cy="1313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21" y="3784161"/>
            <a:ext cx="3946358" cy="28969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64" y="2352841"/>
            <a:ext cx="1864215" cy="13132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28665" y="918640"/>
            <a:ext cx="316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21-23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19048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8AD77-9FFC-5045-B81B-B7586290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7" y="29222"/>
            <a:ext cx="11490365" cy="670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6932A-D99A-A04C-9E4E-43E0BD9A2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09" y="1050601"/>
            <a:ext cx="4199409" cy="10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719552-842E-42CD-9A33-A554F8A5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1" y="115275"/>
            <a:ext cx="10971684" cy="578383"/>
          </a:xfrm>
        </p:spPr>
        <p:txBody>
          <a:bodyPr/>
          <a:lstStyle/>
          <a:p>
            <a:pPr marL="15875">
              <a:tabLst>
                <a:tab pos="630238" algn="l"/>
              </a:tabLst>
            </a:pPr>
            <a:r>
              <a:rPr lang="en-US" b="1" dirty="0"/>
              <a:t>G4G: </a:t>
            </a:r>
            <a:r>
              <a:rPr lang="en-GB" sz="2400" b="1" cap="small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Geant4-based Particle Simulation Facility in Greece</a:t>
            </a:r>
            <a:br>
              <a:rPr lang="en-US" sz="2400" cap="small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</a:br>
            <a:r>
              <a:rPr lang="en-GB" sz="2400" b="1" cap="small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for Future Science Mission Support</a:t>
            </a:r>
            <a:endParaRPr lang="el-GR" b="1" cap="small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2F7B02-036A-4C8B-8AAD-6B10531A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48" y="1161337"/>
            <a:ext cx="11777715" cy="4420987"/>
          </a:xfrm>
        </p:spPr>
        <p:txBody>
          <a:bodyPr/>
          <a:lstStyle/>
          <a:p>
            <a:pPr marL="0" indent="0" algn="l">
              <a:buNone/>
            </a:pPr>
            <a:r>
              <a:rPr lang="en-US" sz="2600" b="1" dirty="0"/>
              <a:t>Work Packages</a:t>
            </a:r>
          </a:p>
          <a:p>
            <a:pPr algn="l"/>
            <a:r>
              <a:rPr lang="en-US" sz="2400" dirty="0"/>
              <a:t>WP01000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chemeClr val="tx1"/>
                </a:solidFill>
              </a:rPr>
              <a:t>Review of existing Geant4 ESA developments</a:t>
            </a:r>
          </a:p>
          <a:p>
            <a:pPr algn="l"/>
            <a:r>
              <a:rPr lang="en-US" sz="2400" dirty="0"/>
              <a:t>WP02000: </a:t>
            </a:r>
            <a:r>
              <a:rPr lang="en-US" sz="2400" b="1" dirty="0">
                <a:solidFill>
                  <a:schemeClr val="tx1"/>
                </a:solidFill>
              </a:rPr>
              <a:t>Establishment of a Simulation Framework</a:t>
            </a:r>
          </a:p>
          <a:p>
            <a:pPr algn="l"/>
            <a:r>
              <a:rPr lang="en-US" sz="2400" dirty="0"/>
              <a:t>WP03100: </a:t>
            </a:r>
            <a:r>
              <a:rPr lang="en-US" sz="2400" b="1" dirty="0">
                <a:solidFill>
                  <a:schemeClr val="tx1"/>
                </a:solidFill>
              </a:rPr>
              <a:t>Analysis and Improvement of Particle Transport and Effects Models for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		 EM Interactions</a:t>
            </a:r>
          </a:p>
          <a:p>
            <a:pPr algn="l"/>
            <a:r>
              <a:rPr lang="en-US" sz="2400" dirty="0"/>
              <a:t>WP03200: </a:t>
            </a:r>
            <a:r>
              <a:rPr lang="en-US" sz="2400" b="1" dirty="0">
                <a:solidFill>
                  <a:schemeClr val="tx1"/>
                </a:solidFill>
              </a:rPr>
              <a:t>Review of Particle Transport and Effects of Models for Hadronic Interactions</a:t>
            </a:r>
          </a:p>
          <a:p>
            <a:pPr algn="l"/>
            <a:r>
              <a:rPr lang="en-US" sz="2400" dirty="0"/>
              <a:t>WP04000: </a:t>
            </a:r>
            <a:r>
              <a:rPr lang="en-US" sz="2400" b="1" dirty="0">
                <a:solidFill>
                  <a:schemeClr val="tx1"/>
                </a:solidFill>
              </a:rPr>
              <a:t>Software Implementation and General Improvements</a:t>
            </a:r>
          </a:p>
          <a:p>
            <a:pPr algn="l"/>
            <a:r>
              <a:rPr lang="en-US" sz="2400" dirty="0"/>
              <a:t>WP05000: </a:t>
            </a:r>
            <a:r>
              <a:rPr lang="en-GB" sz="2400" b="1" dirty="0">
                <a:solidFill>
                  <a:schemeClr val="tx1"/>
                </a:solidFill>
              </a:rPr>
              <a:t>Improvements and extension to GREET/</a:t>
            </a:r>
            <a:r>
              <a:rPr lang="en-GB" sz="2400" b="1" dirty="0" err="1">
                <a:solidFill>
                  <a:schemeClr val="tx1"/>
                </a:solidFill>
              </a:rPr>
              <a:t>Planetocosmics</a:t>
            </a:r>
            <a:r>
              <a:rPr lang="en-GB" sz="2400" b="1" dirty="0">
                <a:solidFill>
                  <a:schemeClr val="tx1"/>
                </a:solidFill>
              </a:rPr>
              <a:t>-J codes</a:t>
            </a:r>
          </a:p>
          <a:p>
            <a:pPr algn="l"/>
            <a:r>
              <a:rPr lang="en-GB" sz="2400" dirty="0"/>
              <a:t>WP06000: </a:t>
            </a:r>
            <a:r>
              <a:rPr lang="en-US" sz="2400" b="1" dirty="0">
                <a:solidFill>
                  <a:schemeClr val="tx1"/>
                </a:solidFill>
              </a:rPr>
              <a:t>Reverse Monte-Carlo improvements and validation for simulation speed-up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Θέση υποσέλιδου 3">
            <a:extLst>
              <a:ext uri="{FF2B5EF4-FFF2-40B4-BE49-F238E27FC236}">
                <a16:creationId xmlns:a16="http://schemas.microsoft.com/office/drawing/2014/main" id="{2A6593E0-9F67-3347-A30A-7FA90DFCC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29340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>
            <a:extLst>
              <a:ext uri="{FF2B5EF4-FFF2-40B4-BE49-F238E27FC236}">
                <a16:creationId xmlns:a16="http://schemas.microsoft.com/office/drawing/2014/main" id="{14AD7833-9594-4FEE-A394-D4F8A389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WP01000: Review of existing Geant4 ESA developments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8924D2-22A3-4569-AC6F-65222A273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3000" dirty="0"/>
              <a:t>ESA SPENVIS (</a:t>
            </a:r>
            <a:r>
              <a:rPr lang="en-US" sz="3000" dirty="0" err="1"/>
              <a:t>SPace</a:t>
            </a:r>
            <a:r>
              <a:rPr lang="en-US" sz="3000" dirty="0"/>
              <a:t> </a:t>
            </a:r>
            <a:r>
              <a:rPr lang="en-US" sz="3000" dirty="0" err="1"/>
              <a:t>ENVironment</a:t>
            </a:r>
            <a:r>
              <a:rPr lang="en-US" sz="3000" dirty="0"/>
              <a:t> Information System)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 </a:t>
            </a:r>
            <a:r>
              <a:rPr lang="en-US" sz="2600" dirty="0"/>
              <a:t>We performed several tests using the following packages/tools:</a:t>
            </a:r>
          </a:p>
          <a:p>
            <a:pPr lvl="4">
              <a:spcBef>
                <a:spcPts val="300"/>
              </a:spcBef>
            </a:pPr>
            <a:r>
              <a:rPr lang="en-US" sz="2000" dirty="0"/>
              <a:t> </a:t>
            </a:r>
            <a:r>
              <a:rPr lang="en-US" sz="2800" dirty="0"/>
              <a:t>The orbit generator (SAPRE)</a:t>
            </a:r>
          </a:p>
          <a:p>
            <a:pPr lvl="4">
              <a:spcBef>
                <a:spcPts val="300"/>
              </a:spcBef>
            </a:pPr>
            <a:r>
              <a:rPr lang="en-US" sz="2800" dirty="0"/>
              <a:t> Radiation Sources and Effects </a:t>
            </a:r>
          </a:p>
          <a:p>
            <a:pPr lvl="4">
              <a:spcBef>
                <a:spcPts val="300"/>
              </a:spcBef>
            </a:pPr>
            <a:r>
              <a:rPr lang="en-US" sz="2800" dirty="0"/>
              <a:t> Spacecraft Charging</a:t>
            </a:r>
          </a:p>
          <a:p>
            <a:pPr lvl="4">
              <a:spcBef>
                <a:spcPts val="300"/>
              </a:spcBef>
            </a:pPr>
            <a:r>
              <a:rPr lang="en-US" sz="2800" dirty="0"/>
              <a:t> Database Queries</a:t>
            </a:r>
            <a:endParaRPr lang="en-US" sz="2400" dirty="0"/>
          </a:p>
          <a:p>
            <a:pPr lvl="1">
              <a:spcBef>
                <a:spcPts val="300"/>
              </a:spcBef>
            </a:pPr>
            <a:r>
              <a:rPr lang="en-US" sz="2600" dirty="0"/>
              <a:t> We also reviewed:</a:t>
            </a:r>
          </a:p>
          <a:p>
            <a:pPr marL="1792288" lvl="4" indent="6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the output formats of SPENVIS (html, ascii, graphical outputs) </a:t>
            </a:r>
          </a:p>
          <a:p>
            <a:pPr marL="1792288" lvl="4" indent="6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the SPENVIS architecture</a:t>
            </a:r>
            <a:endParaRPr lang="el-GR" sz="28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9944AD0-91E4-4BCB-A5F9-E5C478AF2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7EBF5B25-926C-994C-B141-695302309EED}"/>
              </a:ext>
            </a:extLst>
          </p:cNvPr>
          <p:cNvSpPr/>
          <p:nvPr/>
        </p:nvSpPr>
        <p:spPr>
          <a:xfrm>
            <a:off x="7800970" y="5999164"/>
            <a:ext cx="4086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Calibri"/>
              </a:rPr>
              <a:t>Omiros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Giannakis</a:t>
            </a:r>
            <a:endParaRPr lang="el-GR" sz="16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5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859929-5650-4574-B1E0-953C359E7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253331"/>
            <a:ext cx="6047591" cy="472718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MULASSIS</a:t>
            </a:r>
            <a:r>
              <a:rPr lang="en-US" sz="2000" dirty="0">
                <a:solidFill>
                  <a:schemeClr val="tx1"/>
                </a:solidFill>
              </a:rPr>
              <a:t> (The Multi-Layered Shielding Simulation)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Installation: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Local installation of MULASSIS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Local installation of geant4-09-06-patch-04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Local installation of dawn_3_90b visualization system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Testing (local):</a:t>
            </a:r>
          </a:p>
          <a:p>
            <a:pPr marL="576000"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  Development of MULASSIS G4 macro files (including geometry, predefined materials, adding new materials, Physics to include, Incident Particle Specification)</a:t>
            </a:r>
          </a:p>
          <a:p>
            <a:pPr marL="576000"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Performed several test runs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Test runs for MULASSIS implemented in SPENVIS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We performed a number of test runs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Cross checking of radiation effects (NID, TID, Fluence, PHS) outputs between the local installation of MULASSIS and the MULASSIS implemented in SPENVIS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B58FAD-FE42-4227-8801-A69505B4F0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C18BCA-9370-4DE7-B518-1FF14D2888CD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AFA79A4-7BFF-43CB-877F-8D0B95AA7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8" b="-1"/>
          <a:stretch/>
        </p:blipFill>
        <p:spPr>
          <a:xfrm>
            <a:off x="6472518" y="1504968"/>
            <a:ext cx="5347360" cy="3665487"/>
          </a:xfrm>
          <a:prstGeom prst="rect">
            <a:avLst/>
          </a:prstGeom>
        </p:spPr>
      </p:pic>
      <p:sp>
        <p:nvSpPr>
          <p:cNvPr id="10" name="Τίτλος 9">
            <a:extLst>
              <a:ext uri="{FF2B5EF4-FFF2-40B4-BE49-F238E27FC236}">
                <a16:creationId xmlns:a16="http://schemas.microsoft.com/office/drawing/2014/main" id="{3371AB5E-1A75-47C1-B622-C808DA87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WP01000: Review of existing Geant4 ESA developments </a:t>
            </a:r>
            <a:endParaRPr lang="el-GR" dirty="0"/>
          </a:p>
        </p:txBody>
      </p:sp>
      <p:sp>
        <p:nvSpPr>
          <p:cNvPr id="9" name="Θέση υποσέλιδου 3">
            <a:extLst>
              <a:ext uri="{FF2B5EF4-FFF2-40B4-BE49-F238E27FC236}">
                <a16:creationId xmlns:a16="http://schemas.microsoft.com/office/drawing/2014/main" id="{AFE7E482-9F54-8D41-8759-626EAE194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  <p:sp>
        <p:nvSpPr>
          <p:cNvPr id="8" name="4 - Ορθογώνιο">
            <a:extLst>
              <a:ext uri="{FF2B5EF4-FFF2-40B4-BE49-F238E27FC236}">
                <a16:creationId xmlns:a16="http://schemas.microsoft.com/office/drawing/2014/main" id="{38DB213A-BD70-3A4E-942F-9519ABFE4CAC}"/>
              </a:ext>
            </a:extLst>
          </p:cNvPr>
          <p:cNvSpPr/>
          <p:nvPr/>
        </p:nvSpPr>
        <p:spPr>
          <a:xfrm>
            <a:off x="7800970" y="5999164"/>
            <a:ext cx="4086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Calibri"/>
              </a:rPr>
              <a:t>Omiros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Giannakis</a:t>
            </a:r>
            <a:endParaRPr lang="el-GR" sz="16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8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927648" y="115844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/>
              </a:rPr>
              <a:t>Review of the SR-NIEL toolkit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340165" y="1763091"/>
            <a:ext cx="9889809" cy="352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We have reviewed the physics of SR-NIEL software with regard to electron and hadron beams.</a:t>
            </a: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We have reviewed the implementation of SR-NIEL in Geant4.</a:t>
            </a: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We have validated the SR-NIEL calculator against Geant4 v10.4 for electrons and protons over a broad energy range (0.1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MeV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– 10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GeV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 incident in Si and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GaAs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using the test58 example.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Τίτλος 9">
            <a:extLst>
              <a:ext uri="{FF2B5EF4-FFF2-40B4-BE49-F238E27FC236}">
                <a16:creationId xmlns:a16="http://schemas.microsoft.com/office/drawing/2014/main" id="{4138083E-748B-4950-9430-B594558F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1" y="273352"/>
            <a:ext cx="10971684" cy="578383"/>
          </a:xfrm>
        </p:spPr>
        <p:txBody>
          <a:bodyPr/>
          <a:lstStyle/>
          <a:p>
            <a:r>
              <a:rPr lang="en-US" sz="3200" dirty="0"/>
              <a:t>WP01000: Review of existing Geant4 ESA developments </a:t>
            </a:r>
            <a:endParaRPr lang="el-GR" dirty="0"/>
          </a:p>
        </p:txBody>
      </p:sp>
      <p:sp>
        <p:nvSpPr>
          <p:cNvPr id="7" name="Θέση υποσέλιδου 3">
            <a:extLst>
              <a:ext uri="{FF2B5EF4-FFF2-40B4-BE49-F238E27FC236}">
                <a16:creationId xmlns:a16="http://schemas.microsoft.com/office/drawing/2014/main" id="{8FDDCC50-FFAF-E046-875A-479B2B621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  <p:sp>
        <p:nvSpPr>
          <p:cNvPr id="8" name="4 - Ορθογώνιο">
            <a:extLst>
              <a:ext uri="{FF2B5EF4-FFF2-40B4-BE49-F238E27FC236}">
                <a16:creationId xmlns:a16="http://schemas.microsoft.com/office/drawing/2014/main" id="{F763A88B-DFBC-DF4D-BEFA-2C5F550BDFFD}"/>
              </a:ext>
            </a:extLst>
          </p:cNvPr>
          <p:cNvSpPr/>
          <p:nvPr/>
        </p:nvSpPr>
        <p:spPr>
          <a:xfrm>
            <a:off x="3486423" y="599916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alibri"/>
              </a:rPr>
              <a:t>Ioanna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Kyriakou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&amp;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Dimitris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Emfietzoglou, Medical Physics Lab, University of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Ioannina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, Greece</a:t>
            </a:r>
            <a:endParaRPr lang="el-GR" sz="1600" dirty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963AE4-483C-49AC-A28D-385A589FFD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38250" y="965386"/>
            <a:ext cx="10534650" cy="4420987"/>
          </a:xfrm>
        </p:spPr>
        <p:txBody>
          <a:bodyPr/>
          <a:lstStyle/>
          <a:p>
            <a:pPr lvl="0"/>
            <a:endParaRPr lang="en-US" dirty="0"/>
          </a:p>
          <a:p>
            <a:pPr lvl="1"/>
            <a:r>
              <a:rPr lang="en-US" dirty="0"/>
              <a:t> Reviewed GEMAT software</a:t>
            </a:r>
          </a:p>
          <a:p>
            <a:pPr marL="2903403" lvl="7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Suggested to be discontinued and merged with GRAS</a:t>
            </a:r>
          </a:p>
          <a:p>
            <a:pPr lvl="1"/>
            <a:r>
              <a:rPr lang="en-US" dirty="0"/>
              <a:t> Reviewed GRAS software</a:t>
            </a:r>
          </a:p>
          <a:p>
            <a:pPr marL="2903403" lvl="7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Suggested following updates/improvements:</a:t>
            </a:r>
          </a:p>
          <a:p>
            <a:pPr lvl="7"/>
            <a:r>
              <a:rPr lang="en-US" sz="2000" dirty="0">
                <a:solidFill>
                  <a:srgbClr val="7030A0"/>
                </a:solidFill>
              </a:rPr>
              <a:t>Update to latest Geant4 version</a:t>
            </a:r>
          </a:p>
          <a:p>
            <a:pPr lvl="7"/>
            <a:r>
              <a:rPr lang="en-US" sz="2000" dirty="0">
                <a:solidFill>
                  <a:srgbClr val="7030A0"/>
                </a:solidFill>
              </a:rPr>
              <a:t>Multi Threading</a:t>
            </a:r>
          </a:p>
          <a:p>
            <a:pPr lvl="7"/>
            <a:r>
              <a:rPr lang="en-US" sz="2000" dirty="0">
                <a:solidFill>
                  <a:srgbClr val="7030A0"/>
                </a:solidFill>
              </a:rPr>
              <a:t>Merge with GEMAT, MULASSIS, </a:t>
            </a:r>
            <a:r>
              <a:rPr lang="en-US" sz="2000" dirty="0" err="1">
                <a:solidFill>
                  <a:srgbClr val="7030A0"/>
                </a:solidFill>
              </a:rPr>
              <a:t>etc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CBD48435-B725-4D26-93F0-76CA93078033}"/>
              </a:ext>
            </a:extLst>
          </p:cNvPr>
          <p:cNvSpPr/>
          <p:nvPr/>
        </p:nvSpPr>
        <p:spPr>
          <a:xfrm>
            <a:off x="2780222" y="1864476"/>
            <a:ext cx="995433" cy="33181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US" sz="1633">
              <a:solidFill>
                <a:prstClr val="black"/>
              </a:solidFill>
              <a:latin typeface="Liberation Sans" pitchFamily="18"/>
              <a:ea typeface="DejaVu Sans" pitchFamily="2"/>
              <a:cs typeface="Verdana" pitchFamily="2"/>
            </a:endParaRPr>
          </a:p>
        </p:txBody>
      </p:sp>
      <p:sp>
        <p:nvSpPr>
          <p:cNvPr id="5" name="Ελεύθερη σχεδίαση: Σχήμα 4">
            <a:extLst>
              <a:ext uri="{FF2B5EF4-FFF2-40B4-BE49-F238E27FC236}">
                <a16:creationId xmlns:a16="http://schemas.microsoft.com/office/drawing/2014/main" id="{AE5510FD-A964-4942-944C-D6983EEFFCBB}"/>
              </a:ext>
            </a:extLst>
          </p:cNvPr>
          <p:cNvSpPr/>
          <p:nvPr/>
        </p:nvSpPr>
        <p:spPr>
          <a:xfrm>
            <a:off x="2946839" y="2844068"/>
            <a:ext cx="995433" cy="33181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US" sz="1633">
              <a:solidFill>
                <a:prstClr val="black"/>
              </a:solidFill>
              <a:latin typeface="Liberation Sans" pitchFamily="18"/>
              <a:ea typeface="DejaVu Sans" pitchFamily="2"/>
              <a:cs typeface="Verdana" pitchFamily="2"/>
            </a:endParaRPr>
          </a:p>
        </p:txBody>
      </p:sp>
      <p:sp>
        <p:nvSpPr>
          <p:cNvPr id="7" name="Τίτλος 9">
            <a:extLst>
              <a:ext uri="{FF2B5EF4-FFF2-40B4-BE49-F238E27FC236}">
                <a16:creationId xmlns:a16="http://schemas.microsoft.com/office/drawing/2014/main" id="{E7CAC8CA-A7AE-46FD-8F27-93D8797B2CB6}"/>
              </a:ext>
            </a:extLst>
          </p:cNvPr>
          <p:cNvSpPr txBox="1">
            <a:spLocks/>
          </p:cNvSpPr>
          <p:nvPr/>
        </p:nvSpPr>
        <p:spPr>
          <a:xfrm>
            <a:off x="609561" y="273352"/>
            <a:ext cx="10971684" cy="578383"/>
          </a:xfrm>
          <a:prstGeom prst="rect">
            <a:avLst/>
          </a:prstGeom>
        </p:spPr>
        <p:txBody>
          <a:bodyPr/>
          <a:lstStyle>
            <a:lvl1pPr lvl="0" algn="ctr" hangingPunct="0">
              <a:buNone/>
              <a:tabLst/>
              <a:defRPr lang="en-US" sz="2903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ejaVu Sans" pitchFamily="2"/>
                <a:cs typeface="Verdana" pitchFamily="2"/>
              </a:defRPr>
            </a:lvl1pPr>
          </a:lstStyle>
          <a:p>
            <a:r>
              <a:rPr lang="en-US" sz="3200"/>
              <a:t>WP01000: Review of existing Geant4 ESA developments </a:t>
            </a:r>
            <a:endParaRPr lang="en-US" dirty="0"/>
          </a:p>
        </p:txBody>
      </p:sp>
      <p:sp>
        <p:nvSpPr>
          <p:cNvPr id="8" name="Θέση υποσέλιδου 3">
            <a:extLst>
              <a:ext uri="{FF2B5EF4-FFF2-40B4-BE49-F238E27FC236}">
                <a16:creationId xmlns:a16="http://schemas.microsoft.com/office/drawing/2014/main" id="{B1554AFF-67CF-F948-9050-CFF885BFB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2146A964-AE02-4A27-A932-4C688776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WP02000: Establishment of a Simulation Framework</a:t>
            </a:r>
            <a:br>
              <a:rPr lang="en-US" dirty="0"/>
            </a:b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4F8E3D8-5ECF-498C-97ED-4BACC9BF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800" dirty="0"/>
              <a:t>Simulation Framework (so far)</a:t>
            </a:r>
          </a:p>
          <a:p>
            <a:pPr marL="702900" lvl="2" indent="-342900"/>
            <a:r>
              <a:rPr lang="en-US" dirty="0"/>
              <a:t>3xVMs, 8CPUs with 14GB RAM each</a:t>
            </a:r>
          </a:p>
          <a:p>
            <a:pPr marL="702900" lvl="2" indent="-342900"/>
            <a:r>
              <a:rPr lang="en-US" dirty="0"/>
              <a:t>Multiple Geant4 versions (8.1.2, 9.3.2, 9.4.4, 9.5.2, 9.6.4, 10.0.4, 10.1.3, 10.2.3, 10.3.3, 10.4.2 and 10.5.1)</a:t>
            </a:r>
          </a:p>
          <a:p>
            <a:pPr marL="702900" lvl="2" indent="-342900" algn="l"/>
            <a:r>
              <a:rPr lang="en-US" dirty="0"/>
              <a:t>All ESA provided software                                          </a:t>
            </a:r>
            <a:br>
              <a:rPr lang="en-US" dirty="0"/>
            </a:br>
            <a:r>
              <a:rPr lang="en-US" dirty="0"/>
              <a:t>(GEMAT, GRAS, GREET, </a:t>
            </a:r>
            <a:r>
              <a:rPr lang="en-US" dirty="0" err="1"/>
              <a:t>Magnetocosmics</a:t>
            </a:r>
            <a:r>
              <a:rPr lang="en-US" dirty="0"/>
              <a:t>, MULASSIS, </a:t>
            </a:r>
            <a:r>
              <a:rPr lang="en-US" dirty="0" err="1"/>
              <a:t>Planetocosmics</a:t>
            </a:r>
            <a:r>
              <a:rPr lang="en-US" dirty="0"/>
              <a:t>, SD2Q, SSAT)</a:t>
            </a:r>
          </a:p>
          <a:p>
            <a:endParaRPr lang="el-GR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C8D8FFD5-3785-2649-91B4-D0FE683AD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27792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05858" y="869985"/>
            <a:ext cx="10497247" cy="519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l-G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Review the low-energy EM models of Geant4 (Geant4-DNA, Livermore, Penelope) and comparison of their performance at nanoscale using Geant4-DNA examples</a:t>
            </a:r>
          </a:p>
          <a:p>
            <a:pPr marL="709200" lvl="4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TestEm12, </a:t>
            </a:r>
            <a:r>
              <a:rPr lang="en-US" altLang="el-GR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microyz</a:t>
            </a: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l-GR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svalue</a:t>
            </a: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etc.</a:t>
            </a:r>
          </a:p>
          <a:p>
            <a:pPr marL="252000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l-G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Recommendations offered to the Geant4 EM physics WG</a:t>
            </a:r>
          </a:p>
          <a:p>
            <a:pPr marL="709200" lvl="3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Replace Penelope by Livermore ionization models for electrons below 1 </a:t>
            </a:r>
            <a:r>
              <a:rPr lang="en-US" altLang="el-GR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MeV</a:t>
            </a: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 Standard EM physics (done in version 10.5)</a:t>
            </a:r>
          </a:p>
          <a:p>
            <a:pPr marL="709200" lvl="3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Establish a new Geant4-DNA constructor (Option 7) which combines Option 2 (10 keV – 1 </a:t>
            </a:r>
            <a:r>
              <a:rPr lang="en-US" altLang="el-GR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MeV</a:t>
            </a: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with Option 4 (10 eV – 10 keV)</a:t>
            </a:r>
          </a:p>
          <a:p>
            <a:pPr marL="709200" lvl="3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Recommend Option 7 to extend the Standard EM physics down to 10 eV for micro- and </a:t>
            </a:r>
            <a:r>
              <a:rPr lang="en-US" altLang="el-GR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nano</a:t>
            </a:r>
            <a:r>
              <a:rPr lang="en-US" altLang="el-G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-scale applications (in progress)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486423" y="599916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alibri"/>
              </a:rPr>
              <a:t>Ioanna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Kyriakou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&amp;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Dimitris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Emfietzoglou, Medical Physics Lab, University of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Ioannina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, Greece</a:t>
            </a:r>
            <a:endParaRPr lang="el-GR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Τίτλος 7">
            <a:extLst>
              <a:ext uri="{FF2B5EF4-FFF2-40B4-BE49-F238E27FC236}">
                <a16:creationId xmlns:a16="http://schemas.microsoft.com/office/drawing/2014/main" id="{A4A4C8E8-3B34-4DDE-BDF8-42FB7421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Liberation Sans"/>
              </a:rPr>
              <a:t>WP</a:t>
            </a:r>
            <a:r>
              <a:rPr lang="el-GR" sz="2400" b="1" dirty="0">
                <a:solidFill>
                  <a:schemeClr val="bg1"/>
                </a:solidFill>
                <a:latin typeface="Liberation Sans"/>
              </a:rPr>
              <a:t>0</a:t>
            </a:r>
            <a:r>
              <a:rPr lang="en-US" sz="2400" b="1" dirty="0">
                <a:solidFill>
                  <a:schemeClr val="bg1"/>
                </a:solidFill>
                <a:latin typeface="Liberation Sans"/>
              </a:rPr>
              <a:t>3100: Analysis and Improvement of Particle Transport and Effects Models for EM Interactions</a:t>
            </a:r>
            <a:br>
              <a:rPr lang="el-GR" sz="2400" dirty="0">
                <a:solidFill>
                  <a:schemeClr val="bg1"/>
                </a:solidFill>
                <a:latin typeface="Liberation Sans"/>
              </a:rPr>
            </a:br>
            <a:endParaRPr lang="el-GR" sz="2400" dirty="0">
              <a:solidFill>
                <a:schemeClr val="bg1"/>
              </a:solidFill>
              <a:latin typeface="Liberation Sans"/>
            </a:endParaRPr>
          </a:p>
        </p:txBody>
      </p:sp>
      <p:sp>
        <p:nvSpPr>
          <p:cNvPr id="6" name="Θέση υποσέλιδου 3">
            <a:extLst>
              <a:ext uri="{FF2B5EF4-FFF2-40B4-BE49-F238E27FC236}">
                <a16:creationId xmlns:a16="http://schemas.microsoft.com/office/drawing/2014/main" id="{43851AC6-7553-DD43-95DB-2B71AE88C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05858" y="1198609"/>
            <a:ext cx="10497247" cy="382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Study of the performance of Standard EM Option 4 (version 10.5) for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microdosimetry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calculations of the Quality Factor using different parameter settings (work in progress)</a:t>
            </a:r>
          </a:p>
          <a:p>
            <a:pPr marL="252000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Extension of Geant4-DNA Option 4 up to 1 MeV (work in progress)</a:t>
            </a:r>
          </a:p>
          <a:p>
            <a:pPr marL="709200" lvl="2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Calculation of new relativistic shell-ionization and excitation-level cross sections for liquid water</a:t>
            </a:r>
          </a:p>
          <a:p>
            <a:pPr marL="709200" lvl="2" indent="-25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Upgrade of Geant4-DNA Option 4 as the default model for micro- and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nano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-scale dosimetry</a:t>
            </a:r>
            <a:endParaRPr lang="en-US" altLang="el-GR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Τίτλος 7">
            <a:extLst>
              <a:ext uri="{FF2B5EF4-FFF2-40B4-BE49-F238E27FC236}">
                <a16:creationId xmlns:a16="http://schemas.microsoft.com/office/drawing/2014/main" id="{A4A4C8E8-3B34-4DDE-BDF8-42FB7421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Liberation Sans"/>
              </a:rPr>
              <a:t>WP</a:t>
            </a:r>
            <a:r>
              <a:rPr lang="el-GR" sz="2400" b="1" dirty="0">
                <a:solidFill>
                  <a:schemeClr val="bg1"/>
                </a:solidFill>
                <a:latin typeface="Liberation Sans"/>
              </a:rPr>
              <a:t>0</a:t>
            </a:r>
            <a:r>
              <a:rPr lang="en-US" sz="2400" b="1" dirty="0">
                <a:solidFill>
                  <a:schemeClr val="bg1"/>
                </a:solidFill>
                <a:latin typeface="Liberation Sans"/>
              </a:rPr>
              <a:t>3100: Analysis and Improvement of Particle Transport and Effects Models for EM Interactions</a:t>
            </a:r>
            <a:br>
              <a:rPr lang="el-GR" sz="2400" dirty="0">
                <a:solidFill>
                  <a:schemeClr val="bg1"/>
                </a:solidFill>
                <a:latin typeface="Liberation Sans"/>
              </a:rPr>
            </a:br>
            <a:endParaRPr lang="el-GR" sz="2400" dirty="0">
              <a:solidFill>
                <a:schemeClr val="bg1"/>
              </a:solidFill>
              <a:latin typeface="Liberation Sans"/>
            </a:endParaRPr>
          </a:p>
        </p:txBody>
      </p:sp>
      <p:sp>
        <p:nvSpPr>
          <p:cNvPr id="6" name="Θέση υποσέλιδου 3">
            <a:extLst>
              <a:ext uri="{FF2B5EF4-FFF2-40B4-BE49-F238E27FC236}">
                <a16:creationId xmlns:a16="http://schemas.microsoft.com/office/drawing/2014/main" id="{43851AC6-7553-DD43-95DB-2B71AE88C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  <p:sp>
        <p:nvSpPr>
          <p:cNvPr id="7" name="4 - Ορθογώνιο">
            <a:extLst>
              <a:ext uri="{FF2B5EF4-FFF2-40B4-BE49-F238E27FC236}">
                <a16:creationId xmlns:a16="http://schemas.microsoft.com/office/drawing/2014/main" id="{57AC278E-94D6-9443-96F7-EFDB0BF384B1}"/>
              </a:ext>
            </a:extLst>
          </p:cNvPr>
          <p:cNvSpPr/>
          <p:nvPr/>
        </p:nvSpPr>
        <p:spPr>
          <a:xfrm>
            <a:off x="3486423" y="599916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alibri"/>
              </a:rPr>
              <a:t>Ioanna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Kyriakou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&amp;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Dimitris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Emfietzoglou, Medical Physics Lab, University of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Ioannina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, Greece</a:t>
            </a:r>
            <a:endParaRPr lang="el-GR" sz="16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6B20-BEC2-2148-9372-12CCC6ED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1" y="148793"/>
            <a:ext cx="10971684" cy="5783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WP03200</a:t>
            </a:r>
            <a:r>
              <a:rPr lang="el-GR" b="1" dirty="0"/>
              <a:t>:</a:t>
            </a:r>
            <a:r>
              <a:rPr lang="en-US" b="1" dirty="0"/>
              <a:t> Energy Loss</a:t>
            </a:r>
            <a:br>
              <a:rPr lang="en-US" dirty="0"/>
            </a:br>
            <a:r>
              <a:rPr lang="en-US" dirty="0"/>
              <a:t>(Geant4 vs MCNP, FLUKA &amp; PHITS)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3DBEF-1930-4C47-8A5C-4A15DF9B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468" y="4087157"/>
            <a:ext cx="3953436" cy="1871351"/>
          </a:xfrm>
        </p:spPr>
        <p:txBody>
          <a:bodyPr>
            <a:normAutofit/>
          </a:bodyPr>
          <a:lstStyle/>
          <a:p>
            <a:pPr marL="108000" indent="0" algn="ctr">
              <a:buNone/>
            </a:pPr>
            <a:r>
              <a:rPr lang="en-US" sz="2000" b="1" dirty="0"/>
              <a:t>Good agreement in general </a:t>
            </a:r>
          </a:p>
          <a:p>
            <a:pPr marL="10800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except </a:t>
            </a:r>
          </a:p>
          <a:p>
            <a:pPr marL="108000" indent="0" algn="ctr">
              <a:buNone/>
            </a:pPr>
            <a:r>
              <a:rPr lang="en-US" sz="2000" b="1" dirty="0"/>
              <a:t>MCNP: for Z&gt;8 (overestimates  </a:t>
            </a:r>
            <a:r>
              <a:rPr lang="en-US" sz="2000" b="1" dirty="0" err="1"/>
              <a:t>dE</a:t>
            </a:r>
            <a:r>
              <a:rPr lang="en-US" sz="2000" b="1" dirty="0"/>
              <a:t>/dx with respect to other codes)</a:t>
            </a:r>
          </a:p>
          <a:p>
            <a:pPr marL="108000" indent="0" algn="ctr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F3FC39-7A57-4348-BE84-45766852253A}"/>
              </a:ext>
            </a:extLst>
          </p:cNvPr>
          <p:cNvSpPr txBox="1">
            <a:spLocks/>
          </p:cNvSpPr>
          <p:nvPr/>
        </p:nvSpPr>
        <p:spPr>
          <a:xfrm>
            <a:off x="-33611" y="965870"/>
            <a:ext cx="4679853" cy="212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/dx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MeV up to 1 GeV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protons, alphas,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&amp;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Al, Cu, Si, Fe &amp; 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E4EE2-AED1-034E-A6A3-53B55AD3F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42" y="1521632"/>
            <a:ext cx="3003378" cy="243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B2424-6424-8240-896E-17D8007504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06" y="1502506"/>
            <a:ext cx="3003378" cy="243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75D94-7344-3941-8104-C74E1E434D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23" y="3794436"/>
            <a:ext cx="3003378" cy="243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F520B-D154-1049-A6EE-936CD3909C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42" y="3804193"/>
            <a:ext cx="3003378" cy="243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056D38-E030-7145-8865-714E2B896EB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20" y="3823707"/>
            <a:ext cx="3350455" cy="2433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DB52-B89C-4FC8-8FE4-F61B9640C5FB}"/>
              </a:ext>
            </a:extLst>
          </p:cNvPr>
          <p:cNvSpPr txBox="1"/>
          <p:nvPr/>
        </p:nvSpPr>
        <p:spPr>
          <a:xfrm>
            <a:off x="7306718" y="5993063"/>
            <a:ext cx="4605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Mike KOKKORIS</a:t>
            </a:r>
            <a:endParaRPr lang="en-US" sz="12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13" name="Θέση υποσέλιδου 3">
            <a:extLst>
              <a:ext uri="{FF2B5EF4-FFF2-40B4-BE49-F238E27FC236}">
                <a16:creationId xmlns:a16="http://schemas.microsoft.com/office/drawing/2014/main" id="{9EEEC90C-D953-F04D-97FD-2EADA9DFE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35192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BF28-EC02-D544-8CBA-F833664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6"/>
            <a:ext cx="12192000" cy="804869"/>
          </a:xfrm>
        </p:spPr>
        <p:txBody>
          <a:bodyPr/>
          <a:lstStyle/>
          <a:p>
            <a:r>
              <a:rPr lang="en-US" sz="3200" dirty="0"/>
              <a:t>2016 Space Radiation Modelling and Data Analysis Workshop</a:t>
            </a: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A1463E8-7D5D-864B-B40D-790F22EF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43" y="906295"/>
            <a:ext cx="7672389" cy="5854343"/>
          </a:xfrm>
        </p:spPr>
      </p:pic>
    </p:spTree>
    <p:extLst>
      <p:ext uri="{BB962C8B-B14F-4D97-AF65-F5344CB8AC3E}">
        <p14:creationId xmlns:p14="http://schemas.microsoft.com/office/powerpoint/2010/main" val="41522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2732F4-2E11-EF47-BD1E-B89B68937802}"/>
              </a:ext>
            </a:extLst>
          </p:cNvPr>
          <p:cNvSpPr/>
          <p:nvPr/>
        </p:nvSpPr>
        <p:spPr>
          <a:xfrm>
            <a:off x="3389083" y="5233636"/>
            <a:ext cx="8802917" cy="149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16B20-BEC2-2148-9372-12CCC6ED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1" y="206162"/>
            <a:ext cx="10971684" cy="5783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WP03200</a:t>
            </a:r>
            <a:r>
              <a:rPr lang="el-GR" b="1" dirty="0"/>
              <a:t>:</a:t>
            </a:r>
            <a:r>
              <a:rPr lang="en-US" b="1" dirty="0"/>
              <a:t> Multiple scattering</a:t>
            </a:r>
            <a:br>
              <a:rPr lang="en-US" dirty="0"/>
            </a:br>
            <a:r>
              <a:rPr lang="en-US" dirty="0"/>
              <a:t>(Geant4 vs PHTIS)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F3FC39-7A57-4348-BE84-45766852253A}"/>
              </a:ext>
            </a:extLst>
          </p:cNvPr>
          <p:cNvSpPr txBox="1">
            <a:spLocks/>
          </p:cNvSpPr>
          <p:nvPr/>
        </p:nvSpPr>
        <p:spPr>
          <a:xfrm>
            <a:off x="0" y="1216990"/>
            <a:ext cx="3276387" cy="3162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 MeV proton beam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protons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Al, Be, C, Cu 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Thickness: 0.08 - 8 cm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RESULT: very good agreement for both codes with respect to experimental 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28E43-E324-DD4C-B1DA-C56B75A2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4" y="4793020"/>
            <a:ext cx="3040357" cy="1786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49C60-4980-FE47-AEBA-BC4C137C3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552" y="2104176"/>
            <a:ext cx="3996622" cy="3162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AFD958-8F13-1E46-AA76-046D41099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13" y="2085811"/>
            <a:ext cx="3996622" cy="31804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7E35D3-E550-C24F-807C-D1B136AA673E}"/>
              </a:ext>
            </a:extLst>
          </p:cNvPr>
          <p:cNvSpPr txBox="1"/>
          <p:nvPr/>
        </p:nvSpPr>
        <p:spPr>
          <a:xfrm>
            <a:off x="7358030" y="594395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69C4515-FBFD-5440-B6FB-4523612BD049}"/>
              </a:ext>
            </a:extLst>
          </p:cNvPr>
          <p:cNvSpPr txBox="1">
            <a:spLocks/>
          </p:cNvSpPr>
          <p:nvPr/>
        </p:nvSpPr>
        <p:spPr>
          <a:xfrm>
            <a:off x="7636413" y="5885579"/>
            <a:ext cx="4679853" cy="101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p,x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double differential neutron yield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F96A10-040A-494A-B9E1-E83624794F4C}"/>
              </a:ext>
            </a:extLst>
          </p:cNvPr>
          <p:cNvSpPr txBox="1"/>
          <p:nvPr/>
        </p:nvSpPr>
        <p:spPr>
          <a:xfrm>
            <a:off x="6444340" y="5297621"/>
            <a:ext cx="303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Coming soon…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9E3E10D-575B-4431-9505-26D325ED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024" y="5943952"/>
            <a:ext cx="3729006" cy="707886"/>
          </a:xfrm>
        </p:spPr>
        <p:txBody>
          <a:bodyPr>
            <a:normAutofit fontScale="92500"/>
          </a:bodyPr>
          <a:lstStyle/>
          <a:p>
            <a:pPr marL="1080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/>
              <a:t>Multiple scattering for MCNP and FLUKA</a:t>
            </a:r>
          </a:p>
          <a:p>
            <a:pPr marL="1080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will be also considered </a:t>
            </a:r>
          </a:p>
        </p:txBody>
      </p:sp>
    </p:spTree>
    <p:extLst>
      <p:ext uri="{BB962C8B-B14F-4D97-AF65-F5344CB8AC3E}">
        <p14:creationId xmlns:p14="http://schemas.microsoft.com/office/powerpoint/2010/main" val="2110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C3066B-084F-4457-AE4E-2ED4BFC679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WP04000 – Software Implementation and General Improvements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718821-054A-4AFA-AB5B-AD46FC1F7F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61" y="1739721"/>
            <a:ext cx="10971684" cy="3396376"/>
          </a:xfrm>
        </p:spPr>
        <p:txBody>
          <a:bodyPr/>
          <a:lstStyle/>
          <a:p>
            <a:pPr lvl="0"/>
            <a:r>
              <a:rPr lang="en-US" dirty="0"/>
              <a:t> Main focus on GRAS (Geant4 Radiation Analysis for Space)</a:t>
            </a:r>
          </a:p>
          <a:p>
            <a:pPr lvl="1"/>
            <a:r>
              <a:rPr lang="en-US" dirty="0"/>
              <a:t> Ported to Geant4 version 10.05 (completed)</a:t>
            </a:r>
          </a:p>
          <a:p>
            <a:pPr lvl="1"/>
            <a:r>
              <a:rPr lang="en-US" dirty="0"/>
              <a:t> Dropped AIDA and ESABASE support (completed)</a:t>
            </a:r>
          </a:p>
          <a:p>
            <a:pPr lvl="1"/>
            <a:r>
              <a:rPr lang="en-US" dirty="0"/>
              <a:t> Incorporate GEMAT and MULASSIS (ongoing)</a:t>
            </a:r>
          </a:p>
          <a:p>
            <a:pPr lvl="1"/>
            <a:r>
              <a:rPr lang="en-US" dirty="0"/>
              <a:t> Bring it to Geant4 philosophy (ongoing)</a:t>
            </a:r>
          </a:p>
          <a:p>
            <a:pPr lvl="1"/>
            <a:r>
              <a:rPr lang="en-US" dirty="0"/>
              <a:t> Add multi-threading support (ongoing)</a:t>
            </a:r>
          </a:p>
          <a:p>
            <a:pPr lvl="1"/>
            <a:r>
              <a:rPr lang="en-US" dirty="0"/>
              <a:t> Add ICRP 123 Equivalent Dose Analysis Module (ongoing)</a:t>
            </a: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917E282A-786C-9743-A70F-F863F7F77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C459-0FCB-4D3A-8BA9-2EA4E74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32"/>
            <a:ext cx="12191999" cy="9087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WP05000</a:t>
            </a:r>
            <a:r>
              <a:rPr lang="en-US" sz="2700" b="1" dirty="0">
                <a:solidFill>
                  <a:schemeClr val="bg1"/>
                </a:solidFill>
              </a:rPr>
              <a:t>: </a:t>
            </a:r>
            <a:r>
              <a:rPr lang="en-GB" sz="2700" b="1" dirty="0">
                <a:solidFill>
                  <a:schemeClr val="bg1"/>
                </a:solidFill>
              </a:rPr>
              <a:t>Improvements and extension to </a:t>
            </a:r>
            <a:br>
              <a:rPr lang="en-GB" sz="2700" b="1" dirty="0">
                <a:solidFill>
                  <a:schemeClr val="bg1"/>
                </a:solidFill>
              </a:rPr>
            </a:br>
            <a:r>
              <a:rPr lang="en-GB" sz="2700" b="1" dirty="0">
                <a:solidFill>
                  <a:schemeClr val="bg1"/>
                </a:solidFill>
              </a:rPr>
              <a:t>GREET/</a:t>
            </a:r>
            <a:r>
              <a:rPr lang="en-GB" sz="2700" b="1" dirty="0" err="1">
                <a:solidFill>
                  <a:schemeClr val="bg1"/>
                </a:solidFill>
              </a:rPr>
              <a:t>Planetocosmics</a:t>
            </a:r>
            <a:r>
              <a:rPr lang="en-GB" sz="2700" b="1" dirty="0">
                <a:solidFill>
                  <a:schemeClr val="bg1"/>
                </a:solidFill>
              </a:rPr>
              <a:t>-J codes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4C43CD-52AC-45C7-88A2-52CED7272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73231"/>
              </p:ext>
            </p:extLst>
          </p:nvPr>
        </p:nvGraphicFramePr>
        <p:xfrm>
          <a:off x="249683" y="1096805"/>
          <a:ext cx="4624423" cy="462275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676202">
                  <a:extLst>
                    <a:ext uri="{9D8B030D-6E8A-4147-A177-3AD203B41FA5}">
                      <a16:colId xmlns:a16="http://schemas.microsoft.com/office/drawing/2014/main" val="937393512"/>
                    </a:ext>
                  </a:extLst>
                </a:gridCol>
                <a:gridCol w="2948221">
                  <a:extLst>
                    <a:ext uri="{9D8B030D-6E8A-4147-A177-3AD203B41FA5}">
                      <a16:colId xmlns:a16="http://schemas.microsoft.com/office/drawing/2014/main" val="1542504462"/>
                    </a:ext>
                  </a:extLst>
                </a:gridCol>
              </a:tblGrid>
              <a:tr h="762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all" spc="150" dirty="0">
                          <a:solidFill>
                            <a:schemeClr val="lt1"/>
                          </a:solidFill>
                          <a:effectLst/>
                        </a:rPr>
                        <a:t>MODEL FACTS</a:t>
                      </a:r>
                      <a:endParaRPr lang="el-GR" sz="1800" b="0" cap="all" spc="15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9224" marR="189224" marT="189224" marB="189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all" spc="150" dirty="0">
                          <a:solidFill>
                            <a:schemeClr val="lt1"/>
                          </a:solidFill>
                          <a:effectLst/>
                        </a:rPr>
                        <a:t>user </a:t>
                      </a:r>
                      <a:br>
                        <a:rPr lang="en-US" sz="1800" b="0" cap="all" spc="150" dirty="0">
                          <a:solidFill>
                            <a:schemeClr val="lt1"/>
                          </a:solidFill>
                          <a:effectLst/>
                        </a:rPr>
                      </a:br>
                      <a:r>
                        <a:rPr lang="en-US" sz="1800" b="0" cap="all" spc="150" dirty="0">
                          <a:solidFill>
                            <a:schemeClr val="lt1"/>
                          </a:solidFill>
                          <a:effectLst/>
                        </a:rPr>
                        <a:t>INFORMATION</a:t>
                      </a:r>
                      <a:endParaRPr lang="el-G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9224" marR="189224" marT="189224" marB="189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47866"/>
                  </a:ext>
                </a:extLst>
              </a:tr>
              <a:tr h="179874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Particle tracing code in planetary environments, modeling of interaction physics between cosmic rays and matter</a:t>
                      </a:r>
                      <a:endParaRPr lang="el-GR" sz="14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9224" marR="189224" marT="189224" marB="1892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Compute the motions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of charged particles &amp; associated parameters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---&gt;  Compute cut-off rigidity, particle flux &amp; energy deposition vs position &amp; incidence direction</a:t>
                      </a:r>
                    </a:p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---&gt;  Visualize cosmic ray particle trajectories &amp; magnetic field lines</a:t>
                      </a:r>
                      <a:endParaRPr lang="el-GR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9224" marR="189224" marT="189224" marB="1892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115897"/>
                  </a:ext>
                </a:extLst>
              </a:tr>
              <a:tr h="694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Deploys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the Geant4 toolkit</a:t>
                      </a:r>
                      <a:endParaRPr lang="el-GR" sz="14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9224" marR="189224" marT="189224" marB="1892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Utilize Geant4 physics models (low/high-energy EM, hadronic)</a:t>
                      </a:r>
                      <a:endParaRPr lang="el-GR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9224" marR="189224" marT="189224" marB="1892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83327"/>
                  </a:ext>
                </a:extLst>
              </a:tr>
              <a:tr h="694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Uses variety of physics models</a:t>
                      </a:r>
                      <a:endParaRPr lang="el-GR" sz="1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89224" marR="189224" marT="189224" marB="1892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 for the planetary magnetic fields, atmospheres and soils</a:t>
                      </a:r>
                      <a:endParaRPr lang="el-GR" sz="14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224" marR="189224" marT="189224" marB="1892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75637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52AAB28F-EAC1-4161-B26E-018CFADBC069}"/>
              </a:ext>
            </a:extLst>
          </p:cNvPr>
          <p:cNvGrpSpPr/>
          <p:nvPr/>
        </p:nvGrpSpPr>
        <p:grpSpPr>
          <a:xfrm>
            <a:off x="5296777" y="1013096"/>
            <a:ext cx="6673250" cy="2363560"/>
            <a:chOff x="4911523" y="206020"/>
            <a:chExt cx="6883312" cy="256524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A619078-505E-4186-B560-138F8D7EC456}"/>
                </a:ext>
              </a:extLst>
            </p:cNvPr>
            <p:cNvSpPr/>
            <p:nvPr/>
          </p:nvSpPr>
          <p:spPr>
            <a:xfrm>
              <a:off x="4911523" y="348792"/>
              <a:ext cx="6883312" cy="237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E378D5-CE3B-4C51-A3F1-4565D6E65C43}"/>
                </a:ext>
              </a:extLst>
            </p:cNvPr>
            <p:cNvGrpSpPr/>
            <p:nvPr/>
          </p:nvGrpSpPr>
          <p:grpSpPr>
            <a:xfrm>
              <a:off x="5178626" y="834356"/>
              <a:ext cx="3455802" cy="1735224"/>
              <a:chOff x="5241786" y="575788"/>
              <a:chExt cx="6509715" cy="544904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5F7AA04-F233-4A2E-BF3D-0490AA433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41786" y="3506026"/>
                <a:ext cx="2585244" cy="243751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06D8C3A-9E66-4737-B526-BA84B1D53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0602" y="4611053"/>
                <a:ext cx="3550899" cy="141378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C5E00BF-B8EE-42FD-82E9-C529A024A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6374" y="600121"/>
                <a:ext cx="2019353" cy="79067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379D602-9897-4000-AA62-37F34D62A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9388" y="1643275"/>
                <a:ext cx="2724122" cy="263644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1EB77B2-B6CC-47D8-BE53-C11312E88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8229" y="575788"/>
                <a:ext cx="2346255" cy="2621402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F0FA9-B09F-4737-9494-63FC2C298690}"/>
                  </a:ext>
                </a:extLst>
              </p:cNvPr>
              <p:cNvSpPr/>
              <p:nvPr/>
            </p:nvSpPr>
            <p:spPr>
              <a:xfrm flipV="1">
                <a:off x="6206607" y="1567874"/>
                <a:ext cx="508802" cy="170964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70CD050-4FA2-4E47-BBC1-A9863A6EDC60}"/>
                  </a:ext>
                </a:extLst>
              </p:cNvPr>
              <p:cNvSpPr/>
              <p:nvPr/>
            </p:nvSpPr>
            <p:spPr>
              <a:xfrm>
                <a:off x="5496339" y="2454395"/>
                <a:ext cx="1938129" cy="170964"/>
              </a:xfrm>
              <a:prstGeom prst="rect">
                <a:avLst/>
              </a:prstGeom>
              <a:solidFill>
                <a:srgbClr val="FFFF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B9EFB1-38CA-4050-9330-7848D1A6F014}"/>
                  </a:ext>
                </a:extLst>
              </p:cNvPr>
              <p:cNvSpPr/>
              <p:nvPr/>
            </p:nvSpPr>
            <p:spPr>
              <a:xfrm>
                <a:off x="9026864" y="1083363"/>
                <a:ext cx="1468858" cy="208995"/>
              </a:xfrm>
              <a:prstGeom prst="rect">
                <a:avLst/>
              </a:prstGeom>
              <a:solidFill>
                <a:srgbClr val="FFFF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032295-D280-4902-8169-8D14241D5EAF}"/>
                  </a:ext>
                </a:extLst>
              </p:cNvPr>
              <p:cNvSpPr/>
              <p:nvPr/>
            </p:nvSpPr>
            <p:spPr>
              <a:xfrm flipV="1">
                <a:off x="9447370" y="2493896"/>
                <a:ext cx="1207378" cy="170964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16CF586-0018-42F7-B5FE-123634A4C3D7}"/>
                  </a:ext>
                </a:extLst>
              </p:cNvPr>
              <p:cNvSpPr/>
              <p:nvPr/>
            </p:nvSpPr>
            <p:spPr>
              <a:xfrm>
                <a:off x="5896026" y="3942564"/>
                <a:ext cx="508802" cy="209837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76B745E-5B92-437F-9621-81CB353BBB32}"/>
                  </a:ext>
                </a:extLst>
              </p:cNvPr>
              <p:cNvSpPr/>
              <p:nvPr/>
            </p:nvSpPr>
            <p:spPr>
              <a:xfrm flipV="1">
                <a:off x="8763801" y="4580897"/>
                <a:ext cx="2497233" cy="189363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40D1E8-1389-4CFA-BB17-260BF20AD9E1}"/>
                  </a:ext>
                </a:extLst>
              </p:cNvPr>
              <p:cNvSpPr/>
              <p:nvPr/>
            </p:nvSpPr>
            <p:spPr>
              <a:xfrm>
                <a:off x="8592140" y="5257225"/>
                <a:ext cx="1694860" cy="189363"/>
              </a:xfrm>
              <a:prstGeom prst="rect">
                <a:avLst/>
              </a:prstGeom>
              <a:solidFill>
                <a:srgbClr val="FFFF00">
                  <a:alpha val="38000"/>
                </a:srgbClr>
              </a:solidFill>
              <a:ln>
                <a:solidFill>
                  <a:schemeClr val="accent1">
                    <a:shade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27" name="Content Placeholder 2">
              <a:extLst>
                <a:ext uri="{FF2B5EF4-FFF2-40B4-BE49-F238E27FC236}">
                  <a16:creationId xmlns:a16="http://schemas.microsoft.com/office/drawing/2014/main" id="{465C7A5F-2439-4E47-8C7F-A86021D21B1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533357" y="872474"/>
            <a:ext cx="2920246" cy="1898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9213CE20-36E5-4293-AFDE-6DA897533E89}"/>
                </a:ext>
              </a:extLst>
            </p:cNvPr>
            <p:cNvSpPr txBox="1">
              <a:spLocks/>
            </p:cNvSpPr>
            <p:nvPr/>
          </p:nvSpPr>
          <p:spPr>
            <a:xfrm>
              <a:off x="5210322" y="206020"/>
              <a:ext cx="6440861" cy="7417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PLANETOCOSMICS is included in the SPENVIS environment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9F5EBC-0986-4423-969C-6A02F37C75FD}"/>
                </a:ext>
              </a:extLst>
            </p:cNvPr>
            <p:cNvSpPr/>
            <p:nvPr/>
          </p:nvSpPr>
          <p:spPr>
            <a:xfrm>
              <a:off x="9993419" y="834356"/>
              <a:ext cx="1554552" cy="182030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680A75-9B0B-46A9-8C8F-F5F6DCAD5D6A}"/>
                </a:ext>
              </a:extLst>
            </p:cNvPr>
            <p:cNvCxnSpPr>
              <a:cxnSpLocks/>
            </p:cNvCxnSpPr>
            <p:nvPr/>
          </p:nvCxnSpPr>
          <p:spPr>
            <a:xfrm>
              <a:off x="9993419" y="1150281"/>
              <a:ext cx="157039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623BD4-B3EB-47E0-B826-1A1560E3F482}"/>
              </a:ext>
            </a:extLst>
          </p:cNvPr>
          <p:cNvGrpSpPr/>
          <p:nvPr/>
        </p:nvGrpSpPr>
        <p:grpSpPr>
          <a:xfrm>
            <a:off x="5338342" y="3948099"/>
            <a:ext cx="6596918" cy="1906808"/>
            <a:chOff x="4038600" y="1772933"/>
            <a:chExt cx="7315200" cy="4524706"/>
          </a:xfrm>
        </p:grpSpPr>
        <p:graphicFrame>
          <p:nvGraphicFramePr>
            <p:cNvPr id="64" name="Diagram 63">
              <a:extLst>
                <a:ext uri="{FF2B5EF4-FFF2-40B4-BE49-F238E27FC236}">
                  <a16:creationId xmlns:a16="http://schemas.microsoft.com/office/drawing/2014/main" id="{40B5C019-9054-404B-9B86-6D2778EEC3AA}"/>
                </a:ext>
              </a:extLst>
            </p:cNvPr>
            <p:cNvGraphicFramePr/>
            <p:nvPr/>
          </p:nvGraphicFramePr>
          <p:xfrm>
            <a:off x="4038600" y="1772933"/>
            <a:ext cx="7315200" cy="45247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9ACE97-E6ED-4888-A263-82F154410992}"/>
                </a:ext>
              </a:extLst>
            </p:cNvPr>
            <p:cNvSpPr txBox="1"/>
            <p:nvPr/>
          </p:nvSpPr>
          <p:spPr>
            <a:xfrm>
              <a:off x="4618674" y="230255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22AF2D2-FBA4-41BE-91E8-E9C97A14C6AB}"/>
                </a:ext>
              </a:extLst>
            </p:cNvPr>
            <p:cNvGrpSpPr/>
            <p:nvPr/>
          </p:nvGrpSpPr>
          <p:grpSpPr>
            <a:xfrm>
              <a:off x="4190482" y="2333394"/>
              <a:ext cx="905915" cy="1223375"/>
              <a:chOff x="4214072" y="906666"/>
              <a:chExt cx="905915" cy="1223375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997292B-35DD-4606-93C2-AEAF75DEF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4072" y="906666"/>
                <a:ext cx="905915" cy="1223375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5E751AD-2604-4947-BD99-9AD3026F4263}"/>
                  </a:ext>
                </a:extLst>
              </p:cNvPr>
              <p:cNvSpPr txBox="1"/>
              <p:nvPr/>
            </p:nvSpPr>
            <p:spPr>
              <a:xfrm>
                <a:off x="4492146" y="1171676"/>
                <a:ext cx="340158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6D86E71-B715-494C-984A-488C85BEFDA1}"/>
                </a:ext>
              </a:extLst>
            </p:cNvPr>
            <p:cNvGrpSpPr/>
            <p:nvPr/>
          </p:nvGrpSpPr>
          <p:grpSpPr>
            <a:xfrm>
              <a:off x="4175823" y="4586546"/>
              <a:ext cx="920574" cy="1158485"/>
              <a:chOff x="4199412" y="1518425"/>
              <a:chExt cx="920574" cy="115848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BD0DD8B-01B9-41B5-9BE6-4A72DE9B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99412" y="1518425"/>
                <a:ext cx="920574" cy="1158485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E3C61A-B624-45C4-BDA0-B462BA8B9171}"/>
                  </a:ext>
                </a:extLst>
              </p:cNvPr>
              <p:cNvSpPr txBox="1"/>
              <p:nvPr/>
            </p:nvSpPr>
            <p:spPr>
              <a:xfrm>
                <a:off x="4517245" y="1750578"/>
                <a:ext cx="287258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</a:t>
                </a: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1FC2878-D34F-4502-92AA-285D0ADE9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16818" y="2133533"/>
              <a:ext cx="905915" cy="1552215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5293617-A7A4-4A4A-868C-DF16B95D05B2}"/>
                </a:ext>
              </a:extLst>
            </p:cNvPr>
            <p:cNvGrpSpPr/>
            <p:nvPr/>
          </p:nvGrpSpPr>
          <p:grpSpPr>
            <a:xfrm>
              <a:off x="10222182" y="4485767"/>
              <a:ext cx="977426" cy="1478369"/>
              <a:chOff x="10291755" y="4485767"/>
              <a:chExt cx="977426" cy="1478369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CE41C092-5CE4-45E9-9BFD-07F05BC34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91755" y="4485767"/>
                <a:ext cx="375779" cy="50746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04C0181-1856-414C-BDBA-6EC41383F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68116" y="4488859"/>
                <a:ext cx="601065" cy="49047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7C8711F3-EECE-47C6-A540-39D230A9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02595" y="4993161"/>
                <a:ext cx="887895" cy="501232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D4E619E-AC45-46DD-825F-58E56D5AA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08612" y="5481895"/>
                <a:ext cx="782488" cy="482241"/>
              </a:xfrm>
              <a:prstGeom prst="rect">
                <a:avLst/>
              </a:prstGeom>
            </p:spPr>
          </p:pic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E09D028-183C-45DF-8741-459F5D0F569F}"/>
              </a:ext>
            </a:extLst>
          </p:cNvPr>
          <p:cNvSpPr/>
          <p:nvPr/>
        </p:nvSpPr>
        <p:spPr>
          <a:xfrm>
            <a:off x="6377790" y="3520097"/>
            <a:ext cx="43514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PLANETOCOSMICS code versions</a:t>
            </a:r>
          </a:p>
        </p:txBody>
      </p:sp>
      <p:sp>
        <p:nvSpPr>
          <p:cNvPr id="43" name="Θέση υποσέλιδου 3">
            <a:extLst>
              <a:ext uri="{FF2B5EF4-FFF2-40B4-BE49-F238E27FC236}">
                <a16:creationId xmlns:a16="http://schemas.microsoft.com/office/drawing/2014/main" id="{03A72A28-2EFC-024D-A267-91F8E8EEA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173202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3AB04F1-EF4A-40BA-88BA-DD3ACD6DC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9926" y="747864"/>
            <a:ext cx="5086835" cy="5547822"/>
          </a:xfrm>
          <a:prstGeom prst="ellipse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en-GB" altLang="el-GR" sz="3200" b="1" dirty="0">
                <a:solidFill>
                  <a:srgbClr val="FFFFFF"/>
                </a:solidFill>
              </a:rPr>
              <a:t>Overview of </a:t>
            </a:r>
            <a:br>
              <a:rPr lang="en-GB" altLang="el-GR" sz="3200" b="1" dirty="0">
                <a:solidFill>
                  <a:srgbClr val="FFFFFF"/>
                </a:solidFill>
              </a:rPr>
            </a:br>
            <a:r>
              <a:rPr lang="en-GB" altLang="el-GR" sz="3200" b="1" dirty="0">
                <a:solidFill>
                  <a:srgbClr val="FFFFFF"/>
                </a:solidFill>
              </a:rPr>
              <a:t>work planned </a:t>
            </a:r>
            <a:br>
              <a:rPr lang="en-GB" altLang="el-GR" sz="3200" b="1" dirty="0">
                <a:solidFill>
                  <a:srgbClr val="FFFFFF"/>
                </a:solidFill>
              </a:rPr>
            </a:br>
            <a:r>
              <a:rPr lang="en-GB" altLang="el-GR" sz="3200" b="1" dirty="0">
                <a:solidFill>
                  <a:srgbClr val="FFFFFF"/>
                </a:solidFill>
              </a:rPr>
              <a:t>for improving </a:t>
            </a:r>
            <a:r>
              <a:rPr lang="en-GB" altLang="el-GR" sz="3000" b="1" dirty="0">
                <a:solidFill>
                  <a:srgbClr val="FFFFFF"/>
                </a:solidFill>
              </a:rPr>
              <a:t>PLANETOCOSMICS</a:t>
            </a:r>
            <a:br>
              <a:rPr lang="en-GB" altLang="el-GR" sz="3200" b="1" dirty="0">
                <a:solidFill>
                  <a:srgbClr val="FFFFFF"/>
                </a:solidFill>
              </a:rPr>
            </a:br>
            <a:br>
              <a:rPr lang="en-GB" altLang="el-GR" sz="3200" b="1" dirty="0">
                <a:solidFill>
                  <a:srgbClr val="FFFFFF"/>
                </a:solidFill>
              </a:rPr>
            </a:br>
            <a:br>
              <a:rPr lang="en-GB" altLang="el-GR" sz="3200" b="1" dirty="0">
                <a:solidFill>
                  <a:srgbClr val="FFFFFF"/>
                </a:solidFill>
              </a:rPr>
            </a:br>
            <a:r>
              <a:rPr lang="en-GB" altLang="el-GR" sz="2400" dirty="0">
                <a:solidFill>
                  <a:srgbClr val="FFFFFF"/>
                </a:solidFill>
              </a:rPr>
              <a:t>Tasks </a:t>
            </a:r>
            <a:r>
              <a:rPr lang="en-GB" altLang="el-GR" sz="2400" dirty="0">
                <a:solidFill>
                  <a:srgbClr val="0070C0"/>
                </a:solidFill>
              </a:rPr>
              <a:t>performed</a:t>
            </a:r>
            <a:r>
              <a:rPr lang="en-GB" altLang="el-GR" sz="2400" dirty="0">
                <a:solidFill>
                  <a:srgbClr val="FFFFFF"/>
                </a:solidFill>
              </a:rPr>
              <a:t>, </a:t>
            </a:r>
            <a:br>
              <a:rPr lang="en-GB" altLang="el-GR" sz="2400" dirty="0">
                <a:solidFill>
                  <a:srgbClr val="FFFFFF"/>
                </a:solidFill>
              </a:rPr>
            </a:br>
            <a:r>
              <a:rPr lang="en-GB" altLang="el-GR" sz="2400" dirty="0">
                <a:solidFill>
                  <a:srgbClr val="FF0000"/>
                </a:solidFill>
              </a:rPr>
              <a:t>in progress</a:t>
            </a:r>
            <a:r>
              <a:rPr lang="en-GB" altLang="el-GR" sz="2400" dirty="0">
                <a:solidFill>
                  <a:srgbClr val="FFFFFF"/>
                </a:solidFill>
              </a:rPr>
              <a:t> &amp; </a:t>
            </a:r>
            <a:br>
              <a:rPr lang="en-GB" altLang="el-GR" sz="2400" dirty="0">
                <a:solidFill>
                  <a:srgbClr val="FFFFFF"/>
                </a:solidFill>
              </a:rPr>
            </a:br>
            <a:r>
              <a:rPr lang="en-GB" altLang="el-GR" sz="2400" dirty="0">
                <a:solidFill>
                  <a:srgbClr val="00B050"/>
                </a:solidFill>
              </a:rPr>
              <a:t>considered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6CC408-E449-48D9-9517-2741E99DD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647977"/>
              </p:ext>
            </p:extLst>
          </p:nvPr>
        </p:nvGraphicFramePr>
        <p:xfrm>
          <a:off x="5363366" y="590193"/>
          <a:ext cx="6513604" cy="565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9D73D73-C729-42FA-8ADC-EA77682AD2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007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lvl="0" algn="ctr" hangingPunct="0">
              <a:buNone/>
              <a:tabLst/>
              <a:defRPr lang="en-US" sz="2903" b="0" i="0" u="none" strike="noStrike" kern="1200" cap="none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ejaVu Sans" pitchFamily="2"/>
                <a:cs typeface="Verdana" pitchFamily="2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</a:rPr>
              <a:t>WP05000</a:t>
            </a:r>
            <a:r>
              <a:rPr lang="en-US" sz="2700" b="1" dirty="0">
                <a:solidFill>
                  <a:schemeClr val="bg1"/>
                </a:solidFill>
              </a:rPr>
              <a:t>: Improvements and extension to GREET/</a:t>
            </a:r>
            <a:r>
              <a:rPr lang="en-US" sz="2700" b="1" dirty="0" err="1">
                <a:solidFill>
                  <a:schemeClr val="bg1"/>
                </a:solidFill>
              </a:rPr>
              <a:t>Planetocosmics</a:t>
            </a:r>
            <a:r>
              <a:rPr lang="en-US" sz="2700" b="1" dirty="0">
                <a:solidFill>
                  <a:schemeClr val="bg1"/>
                </a:solidFill>
              </a:rPr>
              <a:t>-J codes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Θέση υποσέλιδου 3">
            <a:extLst>
              <a:ext uri="{FF2B5EF4-FFF2-40B4-BE49-F238E27FC236}">
                <a16:creationId xmlns:a16="http://schemas.microsoft.com/office/drawing/2014/main" id="{B503E082-4FAE-D442-B2D5-1C2525566B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E4065F-AFE0-48FA-8B21-6B5DE104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735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WP06000</a:t>
            </a:r>
            <a:r>
              <a:rPr lang="en-GB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  <a:ea typeface="+mj-lt"/>
                <a:cs typeface="+mj-lt"/>
              </a:rPr>
              <a:t>Reverse Monte-Carlo improvements </a:t>
            </a:r>
            <a:br>
              <a:rPr lang="en-US" sz="2800" b="1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2800" b="1" dirty="0">
                <a:solidFill>
                  <a:schemeClr val="bg1"/>
                </a:solidFill>
                <a:ea typeface="+mj-lt"/>
                <a:cs typeface="+mj-lt"/>
              </a:rPr>
              <a:t>and validation for simulation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D926D9C-49FA-46C2-9358-D6679724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RMC (Reverse – or Adjoint – Monte Carlo method) was implemented in GRAS  </a:t>
            </a:r>
          </a:p>
          <a:p>
            <a:r>
              <a:rPr lang="en-US" dirty="0"/>
              <a:t>It has already been implemented (partially) into Geant4: </a:t>
            </a:r>
          </a:p>
          <a:p>
            <a:pPr lvl="1" algn="l"/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by replacing 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GRASAdjointSimManager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G4AdjointSimManager</a:t>
            </a:r>
          </a:p>
          <a:p>
            <a:pPr algn="l"/>
            <a:r>
              <a:rPr lang="en-US" dirty="0"/>
              <a:t>The scope of this package is the full implementation of RMC </a:t>
            </a:r>
            <a:br>
              <a:rPr lang="en-US" dirty="0"/>
            </a:br>
            <a:r>
              <a:rPr lang="en-US" dirty="0"/>
              <a:t>methods within GEANT4</a:t>
            </a:r>
          </a:p>
          <a:p>
            <a:pPr marL="450850" algn="l"/>
            <a:r>
              <a:rPr lang="en-US" dirty="0"/>
              <a:t>So far only minor additions, bugs, initial tests </a:t>
            </a:r>
            <a:r>
              <a:rPr lang="en-US" dirty="0" err="1"/>
              <a:t>etc</a:t>
            </a:r>
          </a:p>
          <a:p>
            <a:pPr marL="450850" algn="l"/>
            <a:r>
              <a:rPr lang="en-US" dirty="0"/>
              <a:t>Work hand-in-hand with WP04000 (GRAS improvements)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D525BD3-48BF-4E57-B077-7E24A5EE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25" y="3094654"/>
            <a:ext cx="3807768" cy="2668816"/>
          </a:xfrm>
          <a:prstGeom prst="rect">
            <a:avLst/>
          </a:prstGeom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3F542213-76F6-4383-9A8F-507DAA1CDD2C}"/>
              </a:ext>
            </a:extLst>
          </p:cNvPr>
          <p:cNvCxnSpPr>
            <a:cxnSpLocks/>
          </p:cNvCxnSpPr>
          <p:nvPr/>
        </p:nvCxnSpPr>
        <p:spPr>
          <a:xfrm>
            <a:off x="5253037" y="2743200"/>
            <a:ext cx="581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Θέση υποσέλιδου 3">
            <a:extLst>
              <a:ext uri="{FF2B5EF4-FFF2-40B4-BE49-F238E27FC236}">
                <a16:creationId xmlns:a16="http://schemas.microsoft.com/office/drawing/2014/main" id="{7BC396D4-3CB5-1842-BA33-CC5FE98E3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0166" y="6247906"/>
            <a:ext cx="9510912" cy="472896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Geant4 Space Users Workshop, 20-23 October 2019, </a:t>
            </a:r>
            <a:r>
              <a:rPr lang="en-US" dirty="0" err="1"/>
              <a:t>Xylokastro</a:t>
            </a:r>
            <a:r>
              <a:rPr lang="en-US" dirty="0"/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21386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BF28-EC02-D544-8CBA-F833664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6"/>
            <a:ext cx="12192000" cy="804869"/>
          </a:xfrm>
        </p:spPr>
        <p:txBody>
          <a:bodyPr/>
          <a:lstStyle/>
          <a:p>
            <a:r>
              <a:rPr lang="en-US" sz="3200" dirty="0"/>
              <a:t>Home of </a:t>
            </a:r>
            <a:r>
              <a:rPr lang="en-US" sz="3200" dirty="0" err="1"/>
              <a:t>Angelos</a:t>
            </a:r>
            <a:r>
              <a:rPr lang="en-US" sz="3200" dirty="0"/>
              <a:t> </a:t>
            </a:r>
            <a:r>
              <a:rPr lang="en-US" sz="3200" dirty="0" err="1"/>
              <a:t>Sikelianos</a:t>
            </a:r>
            <a:r>
              <a:rPr lang="en-US" sz="3200" dirty="0"/>
              <a:t> and Eva Palmer</a:t>
            </a: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A1463E8-7D5D-864B-B40D-790F22EF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43" y="906295"/>
            <a:ext cx="7672389" cy="5854343"/>
          </a:xfrm>
        </p:spPr>
      </p:pic>
    </p:spTree>
    <p:extLst>
      <p:ext uri="{BB962C8B-B14F-4D97-AF65-F5344CB8AC3E}">
        <p14:creationId xmlns:p14="http://schemas.microsoft.com/office/powerpoint/2010/main" val="15446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BF28-EC02-D544-8CBA-F833664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3214688" cy="742950"/>
          </a:xfrm>
        </p:spPr>
        <p:txBody>
          <a:bodyPr/>
          <a:lstStyle/>
          <a:p>
            <a:r>
              <a:rPr lang="en-US" sz="3600" dirty="0"/>
              <a:t>Olympia</a:t>
            </a:r>
          </a:p>
        </p:txBody>
      </p:sp>
      <p:pic>
        <p:nvPicPr>
          <p:cNvPr id="5" name="Picture 4" descr="A picture containing outdoor, building, dirt, field&#10;&#10;Description automatically generated">
            <a:extLst>
              <a:ext uri="{FF2B5EF4-FFF2-40B4-BE49-F238E27FC236}">
                <a16:creationId xmlns:a16="http://schemas.microsoft.com/office/drawing/2014/main" id="{0E483F3E-549A-3047-8FC8-DB5B1DEE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6292849" cy="4719637"/>
          </a:xfrm>
          <a:prstGeom prst="rect">
            <a:avLst/>
          </a:prstGeom>
        </p:spPr>
      </p:pic>
      <p:pic>
        <p:nvPicPr>
          <p:cNvPr id="7" name="Picture 6" descr="A stone building that has a rock wall&#10;&#10;Description automatically generated">
            <a:extLst>
              <a:ext uri="{FF2B5EF4-FFF2-40B4-BE49-F238E27FC236}">
                <a16:creationId xmlns:a16="http://schemas.microsoft.com/office/drawing/2014/main" id="{1B007256-5459-3F46-B6C2-7056295A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095" y="1632899"/>
            <a:ext cx="6292849" cy="509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EC56F-212C-DF4E-BCC5-537E1B702628}"/>
              </a:ext>
            </a:extLst>
          </p:cNvPr>
          <p:cNvSpPr txBox="1"/>
          <p:nvPr/>
        </p:nvSpPr>
        <p:spPr>
          <a:xfrm>
            <a:off x="8201026" y="88582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Mycenae</a:t>
            </a:r>
          </a:p>
        </p:txBody>
      </p:sp>
    </p:spTree>
    <p:extLst>
      <p:ext uri="{BB962C8B-B14F-4D97-AF65-F5344CB8AC3E}">
        <p14:creationId xmlns:p14="http://schemas.microsoft.com/office/powerpoint/2010/main" val="28785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1AF4-4616-F44E-972E-78642E5E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47643"/>
            <a:ext cx="10363200" cy="833443"/>
          </a:xfrm>
        </p:spPr>
        <p:txBody>
          <a:bodyPr/>
          <a:lstStyle/>
          <a:p>
            <a:r>
              <a:rPr lang="en-US" sz="3200" dirty="0"/>
              <a:t>Agenda Monday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0E1C2-6880-EB49-AD92-E43CE9858131}"/>
              </a:ext>
            </a:extLst>
          </p:cNvPr>
          <p:cNvSpPr txBox="1"/>
          <p:nvPr/>
        </p:nvSpPr>
        <p:spPr>
          <a:xfrm>
            <a:off x="200026" y="500050"/>
            <a:ext cx="118157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Introduction &amp; G4G   /   ESA status report</a:t>
            </a:r>
          </a:p>
          <a:p>
            <a:r>
              <a:rPr lang="en-US" sz="2300" b="1" dirty="0"/>
              <a:t>10:30 Coffee Break</a:t>
            </a:r>
          </a:p>
          <a:p>
            <a:r>
              <a:rPr lang="en-US" sz="2300" dirty="0"/>
              <a:t>11:00 Geant4 usage at JPL - </a:t>
            </a:r>
            <a:r>
              <a:rPr lang="en-US" sz="2300" dirty="0" err="1"/>
              <a:t>Xiaoyu</a:t>
            </a:r>
            <a:r>
              <a:rPr lang="en-US" sz="2300" dirty="0"/>
              <a:t> Zhu</a:t>
            </a:r>
          </a:p>
          <a:p>
            <a:r>
              <a:rPr lang="en-US" sz="2300" dirty="0"/>
              <a:t>11:30 Geant4 usage at JAXA – Masanobu Ozaki</a:t>
            </a:r>
          </a:p>
          <a:p>
            <a:r>
              <a:rPr lang="en-US" sz="2300" dirty="0"/>
              <a:t>12:00 Persistency of Geant4 Phase-Space Information for Radiation Effects and Instrument Background Analysis - Pete Truscott</a:t>
            </a:r>
          </a:p>
          <a:p>
            <a:r>
              <a:rPr lang="en-US" sz="2300" b="1" dirty="0"/>
              <a:t>12:30 Lunch Break</a:t>
            </a:r>
          </a:p>
          <a:p>
            <a:r>
              <a:rPr lang="en-US" sz="2300" dirty="0"/>
              <a:t>14:00 AREMBES: Geant4 validation for X-ray space missions and G4 simulator development – Simone </a:t>
            </a:r>
            <a:r>
              <a:rPr lang="en-US" sz="2300" dirty="0" err="1"/>
              <a:t>Lotti</a:t>
            </a:r>
            <a:endParaRPr lang="en-US" sz="2300" dirty="0"/>
          </a:p>
          <a:p>
            <a:r>
              <a:rPr lang="en-US" sz="2300" dirty="0"/>
              <a:t>14:30 Measurements and Geant4 simulations of the back-scattered electrons off ATHENA X-ray mirrors – Fan Lei</a:t>
            </a:r>
          </a:p>
          <a:p>
            <a:r>
              <a:rPr lang="en-US" sz="2300" dirty="0"/>
              <a:t>15:00 Latest Updates of Grazing Angle Soft Proton Scattering on X-ray Optics – Sebastian Diebold</a:t>
            </a:r>
          </a:p>
          <a:p>
            <a:r>
              <a:rPr lang="en-US" sz="2300" b="1" dirty="0"/>
              <a:t>15:30 Coffee Break</a:t>
            </a:r>
          </a:p>
          <a:p>
            <a:r>
              <a:rPr lang="en-US" sz="2300" dirty="0"/>
              <a:t>16:00 GEANT4 simulation Study of the MIDAS dosimeter/radiation monitor - Christos </a:t>
            </a:r>
            <a:r>
              <a:rPr lang="en-US" sz="2300" dirty="0" err="1"/>
              <a:t>Papadimitropoulos</a:t>
            </a:r>
            <a:endParaRPr lang="en-US" sz="2300" dirty="0"/>
          </a:p>
          <a:p>
            <a:r>
              <a:rPr lang="en-US" sz="2300" dirty="0"/>
              <a:t>16:30 The impact of low-energy electrons on EP-WXT based on Geant4 simulations – </a:t>
            </a:r>
            <a:r>
              <a:rPr lang="en-US" sz="2300" dirty="0" err="1"/>
              <a:t>Donghua</a:t>
            </a:r>
            <a:r>
              <a:rPr lang="en-US" sz="2300" dirty="0"/>
              <a:t> Zhao</a:t>
            </a:r>
          </a:p>
        </p:txBody>
      </p:sp>
    </p:spTree>
    <p:extLst>
      <p:ext uri="{BB962C8B-B14F-4D97-AF65-F5344CB8AC3E}">
        <p14:creationId xmlns:p14="http://schemas.microsoft.com/office/powerpoint/2010/main" val="37975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1AF4-4616-F44E-972E-78642E5E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7621"/>
            <a:ext cx="10363200" cy="1143000"/>
          </a:xfrm>
        </p:spPr>
        <p:txBody>
          <a:bodyPr/>
          <a:lstStyle/>
          <a:p>
            <a:r>
              <a:rPr lang="en-US" sz="3600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38A27-5574-3B48-828F-DFC9EC35D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681" y="2026498"/>
            <a:ext cx="8396288" cy="1762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WiFi</a:t>
            </a:r>
            <a:r>
              <a:rPr lang="en-US" sz="2800" dirty="0"/>
              <a:t> Password: </a:t>
            </a:r>
            <a:r>
              <a:rPr lang="en-US" sz="2800" dirty="0" err="1"/>
              <a:t>sikyoncoast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68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1AF4-4616-F44E-972E-78642E5E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7621"/>
            <a:ext cx="10363200" cy="1143000"/>
          </a:xfrm>
        </p:spPr>
        <p:txBody>
          <a:bodyPr/>
          <a:lstStyle/>
          <a:p>
            <a:r>
              <a:rPr lang="en-US" sz="3600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38A27-5574-3B48-828F-DFC9EC35D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137" y="1472316"/>
            <a:ext cx="8396288" cy="1762125"/>
          </a:xfrm>
        </p:spPr>
        <p:txBody>
          <a:bodyPr/>
          <a:lstStyle/>
          <a:p>
            <a:r>
              <a:rPr lang="en-US" sz="2800" dirty="0"/>
              <a:t>Lunch break: 12:30 (Wed incl)</a:t>
            </a:r>
          </a:p>
          <a:p>
            <a:r>
              <a:rPr lang="en-US" sz="2800" dirty="0"/>
              <a:t>Monday dinner in </a:t>
            </a:r>
            <a:r>
              <a:rPr lang="en-US" sz="2800" dirty="0" err="1"/>
              <a:t>Sykia</a:t>
            </a:r>
            <a:r>
              <a:rPr lang="en-US" sz="2800" dirty="0"/>
              <a:t> </a:t>
            </a:r>
          </a:p>
          <a:p>
            <a:r>
              <a:rPr lang="en-US" sz="2800" dirty="0"/>
              <a:t>Tuesday dinner in </a:t>
            </a:r>
            <a:r>
              <a:rPr lang="en-US" sz="2800" dirty="0" err="1"/>
              <a:t>Throfari</a:t>
            </a:r>
            <a:r>
              <a:rPr lang="en-US" sz="2800" dirty="0"/>
              <a:t> (buses leave @17:30)</a:t>
            </a:r>
          </a:p>
          <a:p>
            <a:endParaRPr lang="en-US" sz="2800" dirty="0"/>
          </a:p>
        </p:txBody>
      </p:sp>
      <p:pic>
        <p:nvPicPr>
          <p:cNvPr id="5" name="Picture 4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283BD0D9-9ADA-9745-8007-D1AB573F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9" y="3123496"/>
            <a:ext cx="7172326" cy="35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AC69-05AE-0745-AC6D-A5F83744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9617"/>
            <a:ext cx="10363200" cy="566738"/>
          </a:xfrm>
        </p:spPr>
        <p:txBody>
          <a:bodyPr/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F61D-CA1A-9548-9AD4-C765C6CD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1718"/>
            <a:ext cx="6143625" cy="2562225"/>
          </a:xfrm>
        </p:spPr>
        <p:txBody>
          <a:bodyPr/>
          <a:lstStyle/>
          <a:p>
            <a:r>
              <a:rPr lang="en-US" dirty="0" err="1"/>
              <a:t>Omiros</a:t>
            </a:r>
            <a:r>
              <a:rPr lang="en-US" dirty="0"/>
              <a:t> </a:t>
            </a:r>
            <a:r>
              <a:rPr lang="en-US" dirty="0" err="1"/>
              <a:t>Giannakis</a:t>
            </a:r>
            <a:endParaRPr lang="en-US" dirty="0"/>
          </a:p>
          <a:p>
            <a:r>
              <a:rPr lang="en-US" dirty="0"/>
              <a:t>Christos </a:t>
            </a:r>
            <a:r>
              <a:rPr lang="en-US" dirty="0" err="1"/>
              <a:t>Tsironis</a:t>
            </a:r>
            <a:endParaRPr lang="en-US" dirty="0"/>
          </a:p>
          <a:p>
            <a:r>
              <a:rPr lang="en-US" dirty="0"/>
              <a:t>Dimitris Lenis</a:t>
            </a:r>
          </a:p>
          <a:p>
            <a:r>
              <a:rPr lang="en-US" dirty="0"/>
              <a:t>Michalis </a:t>
            </a:r>
            <a:r>
              <a:rPr lang="en-US" dirty="0" err="1"/>
              <a:t>Axiotis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AC69-05AE-0745-AC6D-A5F83744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9617"/>
            <a:ext cx="10363200" cy="566738"/>
          </a:xfrm>
        </p:spPr>
        <p:txBody>
          <a:bodyPr/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F61D-CA1A-9548-9AD4-C765C6CD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1718"/>
            <a:ext cx="6143625" cy="2562225"/>
          </a:xfrm>
        </p:spPr>
        <p:txBody>
          <a:bodyPr/>
          <a:lstStyle/>
          <a:p>
            <a:r>
              <a:rPr lang="en-US" dirty="0" err="1"/>
              <a:t>Omiros</a:t>
            </a:r>
            <a:r>
              <a:rPr lang="en-US" dirty="0"/>
              <a:t> </a:t>
            </a:r>
            <a:r>
              <a:rPr lang="en-US" dirty="0" err="1"/>
              <a:t>Giannakis</a:t>
            </a:r>
            <a:endParaRPr lang="en-US" dirty="0"/>
          </a:p>
          <a:p>
            <a:r>
              <a:rPr lang="en-US" dirty="0"/>
              <a:t>Christos </a:t>
            </a:r>
            <a:r>
              <a:rPr lang="en-US" dirty="0" err="1"/>
              <a:t>Tsironis</a:t>
            </a:r>
            <a:endParaRPr lang="en-US" dirty="0"/>
          </a:p>
          <a:p>
            <a:r>
              <a:rPr lang="en-US" dirty="0"/>
              <a:t>Dimitris Lenis</a:t>
            </a:r>
          </a:p>
          <a:p>
            <a:r>
              <a:rPr lang="en-US" dirty="0"/>
              <a:t>Michalis </a:t>
            </a:r>
            <a:r>
              <a:rPr lang="en-US" dirty="0" err="1"/>
              <a:t>Axiotis</a:t>
            </a:r>
            <a:endParaRPr lang="en-US" dirty="0"/>
          </a:p>
          <a:p>
            <a:r>
              <a:rPr lang="en-US" dirty="0"/>
              <a:t>Ingmar Sandberg and SPARC</a:t>
            </a:r>
          </a:p>
          <a:p>
            <a:endParaRPr lang="en-US" dirty="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8644E050-194A-2A4A-9129-6F5CC569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2" y="4295788"/>
            <a:ext cx="41148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0255"/>
      </p:ext>
    </p:extLst>
  </p:cSld>
  <p:clrMapOvr>
    <a:masterClrMapping/>
  </p:clrMapOvr>
</p:sld>
</file>

<file path=ppt/theme/theme1.xml><?xml version="1.0" encoding="utf-8"?>
<a:theme xmlns:a="http://schemas.openxmlformats.org/drawingml/2006/main" name="Blue_Curv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1772</Words>
  <Application>Microsoft Macintosh PowerPoint</Application>
  <PresentationFormat>Widescreen</PresentationFormat>
  <Paragraphs>202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Gill Sans MT</vt:lpstr>
      <vt:lpstr>Liberation Sans</vt:lpstr>
      <vt:lpstr>Liberation Serif</vt:lpstr>
      <vt:lpstr>StarSymbol</vt:lpstr>
      <vt:lpstr>Times</vt:lpstr>
      <vt:lpstr>Times New Roman</vt:lpstr>
      <vt:lpstr>Wingdings</vt:lpstr>
      <vt:lpstr>Blue_Curve1</vt:lpstr>
      <vt:lpstr>11_Default Design</vt:lpstr>
      <vt:lpstr>PowerPoint Presentation</vt:lpstr>
      <vt:lpstr>2016 Space Radiation Modelling and Data Analysis Workshop</vt:lpstr>
      <vt:lpstr>Home of Angelos Sikelianos and Eva Palmer</vt:lpstr>
      <vt:lpstr>Olympia</vt:lpstr>
      <vt:lpstr>Agenda Monday</vt:lpstr>
      <vt:lpstr>Logistics</vt:lpstr>
      <vt:lpstr>Logistics</vt:lpstr>
      <vt:lpstr>Acknowledgements</vt:lpstr>
      <vt:lpstr>Acknowledgements</vt:lpstr>
      <vt:lpstr>PowerPoint Presentation</vt:lpstr>
      <vt:lpstr>G4G: Geant4-based Particle Simulation Facility in Greece for Future Science Mission Support</vt:lpstr>
      <vt:lpstr>WP01000: Review of existing Geant4 ESA developments </vt:lpstr>
      <vt:lpstr>WP01000: Review of existing Geant4 ESA developments </vt:lpstr>
      <vt:lpstr>WP01000: Review of existing Geant4 ESA developments </vt:lpstr>
      <vt:lpstr>PowerPoint Presentation</vt:lpstr>
      <vt:lpstr>WP02000: Establishment of a Simulation Framework </vt:lpstr>
      <vt:lpstr>WP03100: Analysis and Improvement of Particle Transport and Effects Models for EM Interactions </vt:lpstr>
      <vt:lpstr>WP03100: Analysis and Improvement of Particle Transport and Effects Models for EM Interactions </vt:lpstr>
      <vt:lpstr>WP03200: Energy Loss (Geant4 vs MCNP, FLUKA &amp; PHITS)</vt:lpstr>
      <vt:lpstr>WP03200: Multiple scattering (Geant4 vs PHTIS)</vt:lpstr>
      <vt:lpstr>WP04000 – Software Implementation and General Improvements</vt:lpstr>
      <vt:lpstr>WP05000: Improvements and extension to  GREET/Planetocosmics-J codes</vt:lpstr>
      <vt:lpstr>Overview of  work planned  for improving PLANETOCOSMICS   Tasks performed,  in progress &amp;  considered</vt:lpstr>
      <vt:lpstr>WP06000: Reverse Monte-Carlo improvements  and validation for simulation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Omiros Giannakis</dc:creator>
  <cp:lastModifiedBy>Ioannis Daglis</cp:lastModifiedBy>
  <cp:revision>88</cp:revision>
  <dcterms:created xsi:type="dcterms:W3CDTF">2018-11-04T18:42:41Z</dcterms:created>
  <dcterms:modified xsi:type="dcterms:W3CDTF">2019-10-24T06:33:28Z</dcterms:modified>
</cp:coreProperties>
</file>