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5"/>
  </p:notesMasterIdLst>
  <p:sldIdLst>
    <p:sldId id="359" r:id="rId2"/>
    <p:sldId id="360" r:id="rId3"/>
    <p:sldId id="394" r:id="rId4"/>
    <p:sldId id="361" r:id="rId5"/>
    <p:sldId id="362" r:id="rId6"/>
    <p:sldId id="363" r:id="rId7"/>
    <p:sldId id="364" r:id="rId8"/>
    <p:sldId id="398" r:id="rId9"/>
    <p:sldId id="365" r:id="rId10"/>
    <p:sldId id="367" r:id="rId11"/>
    <p:sldId id="400" r:id="rId12"/>
    <p:sldId id="366" r:id="rId13"/>
    <p:sldId id="399" r:id="rId1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061"/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5E3151-4023-45F0-94BE-3286DB634E09}" v="64" dt="2021-09-22T12:51:03.1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368" y="72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ia Letizia Civardi" userId="b4b68db6-d1e1-4e89-9591-9746f003a477" providerId="ADAL" clId="{535A43E3-2281-4B6F-AA31-30F2D939AFA8}"/>
    <pc:docChg chg="undo redo custSel addSld delSld modSld sldOrd">
      <pc:chgData name="Gaia Letizia Civardi" userId="b4b68db6-d1e1-4e89-9591-9746f003a477" providerId="ADAL" clId="{535A43E3-2281-4B6F-AA31-30F2D939AFA8}" dt="2021-09-19T09:33:00.357" v="2914" actId="20577"/>
      <pc:docMkLst>
        <pc:docMk/>
      </pc:docMkLst>
      <pc:sldChg chg="addSp delSp modSp mod">
        <pc:chgData name="Gaia Letizia Civardi" userId="b4b68db6-d1e1-4e89-9591-9746f003a477" providerId="ADAL" clId="{535A43E3-2281-4B6F-AA31-30F2D939AFA8}" dt="2021-09-18T15:41:43.651" v="1582" actId="478"/>
        <pc:sldMkLst>
          <pc:docMk/>
          <pc:sldMk cId="3995954135" sldId="359"/>
        </pc:sldMkLst>
        <pc:spChg chg="mod">
          <ac:chgData name="Gaia Letizia Civardi" userId="b4b68db6-d1e1-4e89-9591-9746f003a477" providerId="ADAL" clId="{535A43E3-2281-4B6F-AA31-30F2D939AFA8}" dt="2021-09-17T07:35:37.356" v="12" actId="20577"/>
          <ac:spMkLst>
            <pc:docMk/>
            <pc:sldMk cId="3995954135" sldId="359"/>
            <ac:spMk id="132" creationId="{80DE7A8E-A98F-4150-865C-80756D80791F}"/>
          </ac:spMkLst>
        </pc:spChg>
        <pc:spChg chg="add mod ord">
          <ac:chgData name="Gaia Letizia Civardi" userId="b4b68db6-d1e1-4e89-9591-9746f003a477" providerId="ADAL" clId="{535A43E3-2281-4B6F-AA31-30F2D939AFA8}" dt="2021-09-18T15:41:35.675" v="1578" actId="167"/>
          <ac:spMkLst>
            <pc:docMk/>
            <pc:sldMk cId="3995954135" sldId="359"/>
            <ac:spMk id="133" creationId="{BE8B41C6-1BE5-4FF3-B4A2-D31945544A35}"/>
          </ac:spMkLst>
        </pc:spChg>
        <pc:picChg chg="add del mod ord">
          <ac:chgData name="Gaia Letizia Civardi" userId="b4b68db6-d1e1-4e89-9591-9746f003a477" providerId="ADAL" clId="{535A43E3-2281-4B6F-AA31-30F2D939AFA8}" dt="2021-09-18T15:06:29.985" v="962" actId="478"/>
          <ac:picMkLst>
            <pc:docMk/>
            <pc:sldMk cId="3995954135" sldId="359"/>
            <ac:picMk id="3" creationId="{1925DA17-CBC2-456D-8490-07CCBC7EEC5A}"/>
          </ac:picMkLst>
        </pc:picChg>
        <pc:picChg chg="add del mod ord modCrop">
          <ac:chgData name="Gaia Letizia Civardi" userId="b4b68db6-d1e1-4e89-9591-9746f003a477" providerId="ADAL" clId="{535A43E3-2281-4B6F-AA31-30F2D939AFA8}" dt="2021-09-17T12:11:12.477" v="45" actId="478"/>
          <ac:picMkLst>
            <pc:docMk/>
            <pc:sldMk cId="3995954135" sldId="359"/>
            <ac:picMk id="3" creationId="{91D076BE-F082-4257-8CF3-CC4C25F4AA41}"/>
          </ac:picMkLst>
        </pc:picChg>
        <pc:picChg chg="add del mod ord">
          <ac:chgData name="Gaia Letizia Civardi" userId="b4b68db6-d1e1-4e89-9591-9746f003a477" providerId="ADAL" clId="{535A43E3-2281-4B6F-AA31-30F2D939AFA8}" dt="2021-09-17T16:16:22.754" v="898" actId="478"/>
          <ac:picMkLst>
            <pc:docMk/>
            <pc:sldMk cId="3995954135" sldId="359"/>
            <ac:picMk id="4" creationId="{C3245F9F-8A43-497F-BBE5-232397246D9D}"/>
          </ac:picMkLst>
        </pc:picChg>
        <pc:picChg chg="add del mod ord">
          <ac:chgData name="Gaia Letizia Civardi" userId="b4b68db6-d1e1-4e89-9591-9746f003a477" providerId="ADAL" clId="{535A43E3-2281-4B6F-AA31-30F2D939AFA8}" dt="2021-09-18T15:41:43.651" v="1582" actId="478"/>
          <ac:picMkLst>
            <pc:docMk/>
            <pc:sldMk cId="3995954135" sldId="359"/>
            <ac:picMk id="134" creationId="{76EEFD56-C04D-4E6E-8A27-70F85DC46567}"/>
          </ac:picMkLst>
        </pc:picChg>
        <pc:picChg chg="mod">
          <ac:chgData name="Gaia Letizia Civardi" userId="b4b68db6-d1e1-4e89-9591-9746f003a477" providerId="ADAL" clId="{535A43E3-2281-4B6F-AA31-30F2D939AFA8}" dt="2021-09-18T15:41:37.788" v="1580" actId="1076"/>
          <ac:picMkLst>
            <pc:docMk/>
            <pc:sldMk cId="3995954135" sldId="359"/>
            <ac:picMk id="135" creationId="{FC88B89B-1FD0-4506-BD7C-7BCBAEAAB13D}"/>
          </ac:picMkLst>
        </pc:picChg>
      </pc:sldChg>
      <pc:sldChg chg="addSp delSp modSp mod">
        <pc:chgData name="Gaia Letizia Civardi" userId="b4b68db6-d1e1-4e89-9591-9746f003a477" providerId="ADAL" clId="{535A43E3-2281-4B6F-AA31-30F2D939AFA8}" dt="2021-09-18T15:47:13.699" v="1916" actId="20577"/>
        <pc:sldMkLst>
          <pc:docMk/>
          <pc:sldMk cId="49239907" sldId="360"/>
        </pc:sldMkLst>
        <pc:spChg chg="add mod">
          <ac:chgData name="Gaia Letizia Civardi" userId="b4b68db6-d1e1-4e89-9591-9746f003a477" providerId="ADAL" clId="{535A43E3-2281-4B6F-AA31-30F2D939AFA8}" dt="2021-09-18T15:47:13.699" v="1916" actId="20577"/>
          <ac:spMkLst>
            <pc:docMk/>
            <pc:sldMk cId="49239907" sldId="360"/>
            <ac:spMk id="4" creationId="{8282045D-58D4-4E65-AD63-393119163DD8}"/>
          </ac:spMkLst>
        </pc:spChg>
        <pc:spChg chg="del">
          <ac:chgData name="Gaia Letizia Civardi" userId="b4b68db6-d1e1-4e89-9591-9746f003a477" providerId="ADAL" clId="{535A43E3-2281-4B6F-AA31-30F2D939AFA8}" dt="2021-09-18T15:45:40.089" v="1807" actId="478"/>
          <ac:spMkLst>
            <pc:docMk/>
            <pc:sldMk cId="49239907" sldId="360"/>
            <ac:spMk id="8" creationId="{B2A4BD04-A5A5-45AD-B9F0-A2EEE19823C5}"/>
          </ac:spMkLst>
        </pc:spChg>
      </pc:sldChg>
      <pc:sldChg chg="addSp delSp modSp mod ord">
        <pc:chgData name="Gaia Letizia Civardi" userId="b4b68db6-d1e1-4e89-9591-9746f003a477" providerId="ADAL" clId="{535A43E3-2281-4B6F-AA31-30F2D939AFA8}" dt="2021-09-19T09:33:00.357" v="2914" actId="20577"/>
        <pc:sldMkLst>
          <pc:docMk/>
          <pc:sldMk cId="1979934410" sldId="361"/>
        </pc:sldMkLst>
        <pc:spChg chg="mod">
          <ac:chgData name="Gaia Letizia Civardi" userId="b4b68db6-d1e1-4e89-9591-9746f003a477" providerId="ADAL" clId="{535A43E3-2281-4B6F-AA31-30F2D939AFA8}" dt="2021-09-17T12:35:39.538" v="131" actId="20577"/>
          <ac:spMkLst>
            <pc:docMk/>
            <pc:sldMk cId="1979934410" sldId="361"/>
            <ac:spMk id="6" creationId="{3E090747-37B7-4BEA-A18C-C2EF46B2737D}"/>
          </ac:spMkLst>
        </pc:spChg>
        <pc:spChg chg="add mod">
          <ac:chgData name="Gaia Letizia Civardi" userId="b4b68db6-d1e1-4e89-9591-9746f003a477" providerId="ADAL" clId="{535A43E3-2281-4B6F-AA31-30F2D939AFA8}" dt="2021-09-18T16:58:40.417" v="2214" actId="20577"/>
          <ac:spMkLst>
            <pc:docMk/>
            <pc:sldMk cId="1979934410" sldId="361"/>
            <ac:spMk id="7" creationId="{26DB38E4-8A3D-48E7-AF42-DF43457E8A91}"/>
          </ac:spMkLst>
        </pc:spChg>
        <pc:spChg chg="del mod">
          <ac:chgData name="Gaia Letizia Civardi" userId="b4b68db6-d1e1-4e89-9591-9746f003a477" providerId="ADAL" clId="{535A43E3-2281-4B6F-AA31-30F2D939AFA8}" dt="2021-09-18T15:48:59.812" v="1929" actId="478"/>
          <ac:spMkLst>
            <pc:docMk/>
            <pc:sldMk cId="1979934410" sldId="361"/>
            <ac:spMk id="8" creationId="{B2A4BD04-A5A5-45AD-B9F0-A2EEE19823C5}"/>
          </ac:spMkLst>
        </pc:spChg>
        <pc:graphicFrameChg chg="add mod modGraphic">
          <ac:chgData name="Gaia Letizia Civardi" userId="b4b68db6-d1e1-4e89-9591-9746f003a477" providerId="ADAL" clId="{535A43E3-2281-4B6F-AA31-30F2D939AFA8}" dt="2021-09-19T09:33:00.357" v="2914" actId="20577"/>
          <ac:graphicFrameMkLst>
            <pc:docMk/>
            <pc:sldMk cId="1979934410" sldId="361"/>
            <ac:graphicFrameMk id="4" creationId="{4E22C0F5-9D48-4864-9547-FB07EB4C81C6}"/>
          </ac:graphicFrameMkLst>
        </pc:graphicFrameChg>
        <pc:graphicFrameChg chg="add del mod">
          <ac:chgData name="Gaia Letizia Civardi" userId="b4b68db6-d1e1-4e89-9591-9746f003a477" providerId="ADAL" clId="{535A43E3-2281-4B6F-AA31-30F2D939AFA8}" dt="2021-09-18T16:01:51.391" v="2044" actId="478"/>
          <ac:graphicFrameMkLst>
            <pc:docMk/>
            <pc:sldMk cId="1979934410" sldId="361"/>
            <ac:graphicFrameMk id="5" creationId="{068E4875-EA2A-4267-8202-E18C51AD33EE}"/>
          </ac:graphicFrameMkLst>
        </pc:graphicFrameChg>
      </pc:sldChg>
      <pc:sldChg chg="addSp delSp modSp mod modAnim">
        <pc:chgData name="Gaia Letizia Civardi" userId="b4b68db6-d1e1-4e89-9591-9746f003a477" providerId="ADAL" clId="{535A43E3-2281-4B6F-AA31-30F2D939AFA8}" dt="2021-09-19T09:30:26.488" v="2894" actId="255"/>
        <pc:sldMkLst>
          <pc:docMk/>
          <pc:sldMk cId="3195877872" sldId="362"/>
        </pc:sldMkLst>
        <pc:spChg chg="add del mod">
          <ac:chgData name="Gaia Letizia Civardi" userId="b4b68db6-d1e1-4e89-9591-9746f003a477" providerId="ADAL" clId="{535A43E3-2281-4B6F-AA31-30F2D939AFA8}" dt="2021-09-18T16:05:58.653" v="2105" actId="478"/>
          <ac:spMkLst>
            <pc:docMk/>
            <pc:sldMk cId="3195877872" sldId="362"/>
            <ac:spMk id="3" creationId="{B6FA9981-66A0-4E08-ACF4-EB5EF0C4F26E}"/>
          </ac:spMkLst>
        </pc:spChg>
        <pc:spChg chg="add del mod topLvl">
          <ac:chgData name="Gaia Letizia Civardi" userId="b4b68db6-d1e1-4e89-9591-9746f003a477" providerId="ADAL" clId="{535A43E3-2281-4B6F-AA31-30F2D939AFA8}" dt="2021-09-19T08:57:44.888" v="2303" actId="403"/>
          <ac:spMkLst>
            <pc:docMk/>
            <pc:sldMk cId="3195877872" sldId="362"/>
            <ac:spMk id="8" creationId="{2CCA5294-D115-4677-B6A6-76A99A2CB3FA}"/>
          </ac:spMkLst>
        </pc:spChg>
        <pc:spChg chg="mod">
          <ac:chgData name="Gaia Letizia Civardi" userId="b4b68db6-d1e1-4e89-9591-9746f003a477" providerId="ADAL" clId="{535A43E3-2281-4B6F-AA31-30F2D939AFA8}" dt="2021-09-19T08:57:31.137" v="2297" actId="1076"/>
          <ac:spMkLst>
            <pc:docMk/>
            <pc:sldMk cId="3195877872" sldId="362"/>
            <ac:spMk id="16" creationId="{CB90F755-4145-4DBB-94C0-3D1AC07F677A}"/>
          </ac:spMkLst>
        </pc:spChg>
        <pc:spChg chg="add del mod topLvl">
          <ac:chgData name="Gaia Letizia Civardi" userId="b4b68db6-d1e1-4e89-9591-9746f003a477" providerId="ADAL" clId="{535A43E3-2281-4B6F-AA31-30F2D939AFA8}" dt="2021-09-19T09:30:26.488" v="2894" actId="255"/>
          <ac:spMkLst>
            <pc:docMk/>
            <pc:sldMk cId="3195877872" sldId="362"/>
            <ac:spMk id="21" creationId="{FC5B4063-F1A1-493F-B2E4-3AD0515D2DB6}"/>
          </ac:spMkLst>
        </pc:spChg>
        <pc:spChg chg="add del mod topLvl">
          <ac:chgData name="Gaia Letizia Civardi" userId="b4b68db6-d1e1-4e89-9591-9746f003a477" providerId="ADAL" clId="{535A43E3-2281-4B6F-AA31-30F2D939AFA8}" dt="2021-09-19T09:30:26.488" v="2894" actId="255"/>
          <ac:spMkLst>
            <pc:docMk/>
            <pc:sldMk cId="3195877872" sldId="362"/>
            <ac:spMk id="22" creationId="{F6F0DD6B-D2E0-4CD3-9808-77B4E624CCFC}"/>
          </ac:spMkLst>
        </pc:spChg>
        <pc:spChg chg="add del mod topLvl">
          <ac:chgData name="Gaia Letizia Civardi" userId="b4b68db6-d1e1-4e89-9591-9746f003a477" providerId="ADAL" clId="{535A43E3-2281-4B6F-AA31-30F2D939AFA8}" dt="2021-09-19T09:30:26.488" v="2894" actId="255"/>
          <ac:spMkLst>
            <pc:docMk/>
            <pc:sldMk cId="3195877872" sldId="362"/>
            <ac:spMk id="23" creationId="{7244B92F-6DD0-48CC-8BED-0AFC731BFC26}"/>
          </ac:spMkLst>
        </pc:spChg>
        <pc:spChg chg="add del mod topLvl">
          <ac:chgData name="Gaia Letizia Civardi" userId="b4b68db6-d1e1-4e89-9591-9746f003a477" providerId="ADAL" clId="{535A43E3-2281-4B6F-AA31-30F2D939AFA8}" dt="2021-09-19T09:30:26.488" v="2894" actId="255"/>
          <ac:spMkLst>
            <pc:docMk/>
            <pc:sldMk cId="3195877872" sldId="362"/>
            <ac:spMk id="24" creationId="{6322D8D2-409B-4580-8436-B12BFFDA5EF8}"/>
          </ac:spMkLst>
        </pc:spChg>
        <pc:spChg chg="add del mod topLvl">
          <ac:chgData name="Gaia Letizia Civardi" userId="b4b68db6-d1e1-4e89-9591-9746f003a477" providerId="ADAL" clId="{535A43E3-2281-4B6F-AA31-30F2D939AFA8}" dt="2021-09-19T09:30:26.488" v="2894" actId="255"/>
          <ac:spMkLst>
            <pc:docMk/>
            <pc:sldMk cId="3195877872" sldId="362"/>
            <ac:spMk id="25" creationId="{7E2DB182-1E42-41EF-87AD-0E302770A97C}"/>
          </ac:spMkLst>
        </pc:spChg>
        <pc:spChg chg="add del mod topLvl">
          <ac:chgData name="Gaia Letizia Civardi" userId="b4b68db6-d1e1-4e89-9591-9746f003a477" providerId="ADAL" clId="{535A43E3-2281-4B6F-AA31-30F2D939AFA8}" dt="2021-09-19T09:30:26.488" v="2894" actId="255"/>
          <ac:spMkLst>
            <pc:docMk/>
            <pc:sldMk cId="3195877872" sldId="362"/>
            <ac:spMk id="26" creationId="{00895C3B-F8F0-492B-B0B5-060711601594}"/>
          </ac:spMkLst>
        </pc:spChg>
        <pc:spChg chg="add del mod topLvl">
          <ac:chgData name="Gaia Letizia Civardi" userId="b4b68db6-d1e1-4e89-9591-9746f003a477" providerId="ADAL" clId="{535A43E3-2281-4B6F-AA31-30F2D939AFA8}" dt="2021-09-19T09:30:26.488" v="2894" actId="255"/>
          <ac:spMkLst>
            <pc:docMk/>
            <pc:sldMk cId="3195877872" sldId="362"/>
            <ac:spMk id="27" creationId="{16B3750F-7149-4357-9611-8FF35329FDC3}"/>
          </ac:spMkLst>
        </pc:spChg>
        <pc:spChg chg="add del mod topLvl">
          <ac:chgData name="Gaia Letizia Civardi" userId="b4b68db6-d1e1-4e89-9591-9746f003a477" providerId="ADAL" clId="{535A43E3-2281-4B6F-AA31-30F2D939AFA8}" dt="2021-09-19T08:57:52.910" v="2304" actId="255"/>
          <ac:spMkLst>
            <pc:docMk/>
            <pc:sldMk cId="3195877872" sldId="362"/>
            <ac:spMk id="28" creationId="{545D915B-8699-4CA7-8DCA-1D2BBDFB4213}"/>
          </ac:spMkLst>
        </pc:spChg>
        <pc:spChg chg="add del mod topLvl">
          <ac:chgData name="Gaia Letizia Civardi" userId="b4b68db6-d1e1-4e89-9591-9746f003a477" providerId="ADAL" clId="{535A43E3-2281-4B6F-AA31-30F2D939AFA8}" dt="2021-09-19T08:57:44.888" v="2303" actId="403"/>
          <ac:spMkLst>
            <pc:docMk/>
            <pc:sldMk cId="3195877872" sldId="362"/>
            <ac:spMk id="29" creationId="{2A8E07EC-154A-4A1D-B293-92E20D43082D}"/>
          </ac:spMkLst>
        </pc:spChg>
        <pc:spChg chg="add del mod ord topLvl">
          <ac:chgData name="Gaia Letizia Civardi" userId="b4b68db6-d1e1-4e89-9591-9746f003a477" providerId="ADAL" clId="{535A43E3-2281-4B6F-AA31-30F2D939AFA8}" dt="2021-09-19T08:58:01.546" v="2307" actId="404"/>
          <ac:spMkLst>
            <pc:docMk/>
            <pc:sldMk cId="3195877872" sldId="362"/>
            <ac:spMk id="36" creationId="{D5FE84C6-B1C6-46C9-B97F-451DCF6500A8}"/>
          </ac:spMkLst>
        </pc:spChg>
        <pc:spChg chg="add del mod topLvl">
          <ac:chgData name="Gaia Letizia Civardi" userId="b4b68db6-d1e1-4e89-9591-9746f003a477" providerId="ADAL" clId="{535A43E3-2281-4B6F-AA31-30F2D939AFA8}" dt="2021-09-19T08:57:57.922" v="2305" actId="1076"/>
          <ac:spMkLst>
            <pc:docMk/>
            <pc:sldMk cId="3195877872" sldId="362"/>
            <ac:spMk id="37" creationId="{44FBEF53-5A81-4A3A-B5E1-29FFF8B9C401}"/>
          </ac:spMkLst>
        </pc:spChg>
        <pc:grpChg chg="add del mod">
          <ac:chgData name="Gaia Letizia Civardi" userId="b4b68db6-d1e1-4e89-9591-9746f003a477" providerId="ADAL" clId="{535A43E3-2281-4B6F-AA31-30F2D939AFA8}" dt="2021-09-18T16:06:49.027" v="2114" actId="165"/>
          <ac:grpSpMkLst>
            <pc:docMk/>
            <pc:sldMk cId="3195877872" sldId="362"/>
            <ac:grpSpMk id="4" creationId="{5A1F7B4D-631B-4ED6-B369-033E801DD711}"/>
          </ac:grpSpMkLst>
        </pc:grpChg>
        <pc:grpChg chg="add mod">
          <ac:chgData name="Gaia Letizia Civardi" userId="b4b68db6-d1e1-4e89-9591-9746f003a477" providerId="ADAL" clId="{535A43E3-2281-4B6F-AA31-30F2D939AFA8}" dt="2021-09-18T16:07:06.991" v="2119" actId="164"/>
          <ac:grpSpMkLst>
            <pc:docMk/>
            <pc:sldMk cId="3195877872" sldId="362"/>
            <ac:grpSpMk id="5" creationId="{8E7F81E9-D16F-46D0-BDE8-3FCF7FC062C2}"/>
          </ac:grpSpMkLst>
        </pc:grpChg>
        <pc:grpChg chg="add mod">
          <ac:chgData name="Gaia Letizia Civardi" userId="b4b68db6-d1e1-4e89-9591-9746f003a477" providerId="ADAL" clId="{535A43E3-2281-4B6F-AA31-30F2D939AFA8}" dt="2021-09-18T16:07:44.033" v="2128" actId="164"/>
          <ac:grpSpMkLst>
            <pc:docMk/>
            <pc:sldMk cId="3195877872" sldId="362"/>
            <ac:grpSpMk id="6" creationId="{AA96FE7B-28F3-4940-AF63-A422F88CCAB7}"/>
          </ac:grpSpMkLst>
        </pc:grpChg>
        <pc:grpChg chg="add del mod">
          <ac:chgData name="Gaia Letizia Civardi" userId="b4b68db6-d1e1-4e89-9591-9746f003a477" providerId="ADAL" clId="{535A43E3-2281-4B6F-AA31-30F2D939AFA8}" dt="2021-09-18T16:04:59.074" v="2089" actId="478"/>
          <ac:grpSpMkLst>
            <pc:docMk/>
            <pc:sldMk cId="3195877872" sldId="362"/>
            <ac:grpSpMk id="31" creationId="{F9BC0DE1-E853-4985-A6E1-1CCFABD66119}"/>
          </ac:grpSpMkLst>
        </pc:grpChg>
        <pc:grpChg chg="add mod">
          <ac:chgData name="Gaia Letizia Civardi" userId="b4b68db6-d1e1-4e89-9591-9746f003a477" providerId="ADAL" clId="{535A43E3-2281-4B6F-AA31-30F2D939AFA8}" dt="2021-09-19T08:57:41.127" v="2301" actId="1076"/>
          <ac:grpSpMkLst>
            <pc:docMk/>
            <pc:sldMk cId="3195877872" sldId="362"/>
            <ac:grpSpMk id="42" creationId="{226543F7-ECCE-4EA0-8F2D-F0486C15CD28}"/>
          </ac:grpSpMkLst>
        </pc:grpChg>
        <pc:picChg chg="add del">
          <ac:chgData name="Gaia Letizia Civardi" userId="b4b68db6-d1e1-4e89-9591-9746f003a477" providerId="ADAL" clId="{535A43E3-2281-4B6F-AA31-30F2D939AFA8}" dt="2021-09-18T16:03:30.150" v="2059" actId="478"/>
          <ac:picMkLst>
            <pc:docMk/>
            <pc:sldMk cId="3195877872" sldId="362"/>
            <ac:picMk id="15" creationId="{CA0774EC-72B0-487E-906B-44E7142DF068}"/>
          </ac:picMkLst>
        </pc:picChg>
        <pc:picChg chg="add del mod">
          <ac:chgData name="Gaia Letizia Civardi" userId="b4b68db6-d1e1-4e89-9591-9746f003a477" providerId="ADAL" clId="{535A43E3-2281-4B6F-AA31-30F2D939AFA8}" dt="2021-09-18T16:04:56.494" v="2088" actId="478"/>
          <ac:picMkLst>
            <pc:docMk/>
            <pc:sldMk cId="3195877872" sldId="362"/>
            <ac:picMk id="30" creationId="{D47436E7-6D1D-45DB-8F7F-8A77409BD4DA}"/>
          </ac:picMkLst>
        </pc:picChg>
        <pc:picChg chg="del mod">
          <ac:chgData name="Gaia Letizia Civardi" userId="b4b68db6-d1e1-4e89-9591-9746f003a477" providerId="ADAL" clId="{535A43E3-2281-4B6F-AA31-30F2D939AFA8}" dt="2021-09-18T16:05:01.374" v="2090" actId="478"/>
          <ac:picMkLst>
            <pc:docMk/>
            <pc:sldMk cId="3195877872" sldId="362"/>
            <ac:picMk id="32" creationId="{44CDD99E-3957-41F3-A633-891A32AAE696}"/>
          </ac:picMkLst>
        </pc:picChg>
        <pc:picChg chg="del mod">
          <ac:chgData name="Gaia Letizia Civardi" userId="b4b68db6-d1e1-4e89-9591-9746f003a477" providerId="ADAL" clId="{535A43E3-2281-4B6F-AA31-30F2D939AFA8}" dt="2021-09-18T16:04:59.074" v="2089" actId="478"/>
          <ac:picMkLst>
            <pc:docMk/>
            <pc:sldMk cId="3195877872" sldId="362"/>
            <ac:picMk id="33" creationId="{C8D6EBD3-6621-479A-8908-6D4E23FE7AEF}"/>
          </ac:picMkLst>
        </pc:picChg>
        <pc:picChg chg="del mod">
          <ac:chgData name="Gaia Letizia Civardi" userId="b4b68db6-d1e1-4e89-9591-9746f003a477" providerId="ADAL" clId="{535A43E3-2281-4B6F-AA31-30F2D939AFA8}" dt="2021-09-18T16:04:54.115" v="2087" actId="478"/>
          <ac:picMkLst>
            <pc:docMk/>
            <pc:sldMk cId="3195877872" sldId="362"/>
            <ac:picMk id="34" creationId="{CE408769-A1AB-4828-A7B1-CC3104DB0EF0}"/>
          </ac:picMkLst>
        </pc:picChg>
        <pc:picChg chg="add del mod">
          <ac:chgData name="Gaia Letizia Civardi" userId="b4b68db6-d1e1-4e89-9591-9746f003a477" providerId="ADAL" clId="{535A43E3-2281-4B6F-AA31-30F2D939AFA8}" dt="2021-09-18T16:03:40.893" v="2064" actId="478"/>
          <ac:picMkLst>
            <pc:docMk/>
            <pc:sldMk cId="3195877872" sldId="362"/>
            <ac:picMk id="35" creationId="{06ECA831-7E43-41D5-8A36-2BA9F7EF0160}"/>
          </ac:picMkLst>
        </pc:picChg>
        <pc:picChg chg="add del mod ord">
          <ac:chgData name="Gaia Letizia Civardi" userId="b4b68db6-d1e1-4e89-9591-9746f003a477" providerId="ADAL" clId="{535A43E3-2281-4B6F-AA31-30F2D939AFA8}" dt="2021-09-18T16:05:58.653" v="2105" actId="478"/>
          <ac:picMkLst>
            <pc:docMk/>
            <pc:sldMk cId="3195877872" sldId="362"/>
            <ac:picMk id="38" creationId="{6814D44F-6683-4F3F-8B89-AA7DB609A306}"/>
          </ac:picMkLst>
        </pc:picChg>
        <pc:picChg chg="add mod ord">
          <ac:chgData name="Gaia Letizia Civardi" userId="b4b68db6-d1e1-4e89-9591-9746f003a477" providerId="ADAL" clId="{535A43E3-2281-4B6F-AA31-30F2D939AFA8}" dt="2021-09-18T16:06:40.902" v="2112" actId="164"/>
          <ac:picMkLst>
            <pc:docMk/>
            <pc:sldMk cId="3195877872" sldId="362"/>
            <ac:picMk id="39" creationId="{B5E04609-8ED4-439D-B4C9-FDADED123D2A}"/>
          </ac:picMkLst>
        </pc:picChg>
        <pc:picChg chg="add mod ord">
          <ac:chgData name="Gaia Letizia Civardi" userId="b4b68db6-d1e1-4e89-9591-9746f003a477" providerId="ADAL" clId="{535A43E3-2281-4B6F-AA31-30F2D939AFA8}" dt="2021-09-18T16:06:40.902" v="2112" actId="164"/>
          <ac:picMkLst>
            <pc:docMk/>
            <pc:sldMk cId="3195877872" sldId="362"/>
            <ac:picMk id="40" creationId="{E8ABE5CF-4352-4653-894D-24AD615A7BDF}"/>
          </ac:picMkLst>
        </pc:picChg>
        <pc:picChg chg="add mod">
          <ac:chgData name="Gaia Letizia Civardi" userId="b4b68db6-d1e1-4e89-9591-9746f003a477" providerId="ADAL" clId="{535A43E3-2281-4B6F-AA31-30F2D939AFA8}" dt="2021-09-18T16:06:40.902" v="2112" actId="164"/>
          <ac:picMkLst>
            <pc:docMk/>
            <pc:sldMk cId="3195877872" sldId="362"/>
            <ac:picMk id="41" creationId="{3E1516E0-C039-44BE-988B-BF8B89566A54}"/>
          </ac:picMkLst>
        </pc:picChg>
        <pc:cxnChg chg="add del mod topLvl">
          <ac:chgData name="Gaia Letizia Civardi" userId="b4b68db6-d1e1-4e89-9591-9746f003a477" providerId="ADAL" clId="{535A43E3-2281-4B6F-AA31-30F2D939AFA8}" dt="2021-09-18T16:08:49.302" v="2143" actId="1582"/>
          <ac:cxnSpMkLst>
            <pc:docMk/>
            <pc:sldMk cId="3195877872" sldId="362"/>
            <ac:cxnSpMk id="7" creationId="{9F38FE5B-E10C-43C9-BA18-72B3F7F273CE}"/>
          </ac:cxnSpMkLst>
        </pc:cxnChg>
        <pc:cxnChg chg="add del mod topLvl">
          <ac:chgData name="Gaia Letizia Civardi" userId="b4b68db6-d1e1-4e89-9591-9746f003a477" providerId="ADAL" clId="{535A43E3-2281-4B6F-AA31-30F2D939AFA8}" dt="2021-09-18T16:08:49.302" v="2143" actId="1582"/>
          <ac:cxnSpMkLst>
            <pc:docMk/>
            <pc:sldMk cId="3195877872" sldId="362"/>
            <ac:cxnSpMk id="9" creationId="{2ADB7F9A-2881-4C77-8B76-7179F0CC420B}"/>
          </ac:cxnSpMkLst>
        </pc:cxnChg>
        <pc:cxnChg chg="add del mod topLvl">
          <ac:chgData name="Gaia Letizia Civardi" userId="b4b68db6-d1e1-4e89-9591-9746f003a477" providerId="ADAL" clId="{535A43E3-2281-4B6F-AA31-30F2D939AFA8}" dt="2021-09-18T16:08:49.302" v="2143" actId="1582"/>
          <ac:cxnSpMkLst>
            <pc:docMk/>
            <pc:sldMk cId="3195877872" sldId="362"/>
            <ac:cxnSpMk id="10" creationId="{92C505AA-0E5F-4A73-8F3B-874EC2ADB0EE}"/>
          </ac:cxnSpMkLst>
        </pc:cxnChg>
        <pc:cxnChg chg="add del mod topLvl">
          <ac:chgData name="Gaia Letizia Civardi" userId="b4b68db6-d1e1-4e89-9591-9746f003a477" providerId="ADAL" clId="{535A43E3-2281-4B6F-AA31-30F2D939AFA8}" dt="2021-09-18T16:08:49.302" v="2143" actId="1582"/>
          <ac:cxnSpMkLst>
            <pc:docMk/>
            <pc:sldMk cId="3195877872" sldId="362"/>
            <ac:cxnSpMk id="11" creationId="{2CBD7EAF-455D-4D89-883C-93315ECA6012}"/>
          </ac:cxnSpMkLst>
        </pc:cxnChg>
        <pc:cxnChg chg="add del mod topLvl">
          <ac:chgData name="Gaia Letizia Civardi" userId="b4b68db6-d1e1-4e89-9591-9746f003a477" providerId="ADAL" clId="{535A43E3-2281-4B6F-AA31-30F2D939AFA8}" dt="2021-09-18T16:08:49.302" v="2143" actId="1582"/>
          <ac:cxnSpMkLst>
            <pc:docMk/>
            <pc:sldMk cId="3195877872" sldId="362"/>
            <ac:cxnSpMk id="12" creationId="{BF13B77F-F5BB-4D81-8534-13BD84494EB5}"/>
          </ac:cxnSpMkLst>
        </pc:cxnChg>
        <pc:cxnChg chg="add del mod topLvl">
          <ac:chgData name="Gaia Letizia Civardi" userId="b4b68db6-d1e1-4e89-9591-9746f003a477" providerId="ADAL" clId="{535A43E3-2281-4B6F-AA31-30F2D939AFA8}" dt="2021-09-18T16:08:49.302" v="2143" actId="1582"/>
          <ac:cxnSpMkLst>
            <pc:docMk/>
            <pc:sldMk cId="3195877872" sldId="362"/>
            <ac:cxnSpMk id="13" creationId="{2728E99D-10F4-4611-9ED5-31CE7E9DD8E1}"/>
          </ac:cxnSpMkLst>
        </pc:cxnChg>
        <pc:cxnChg chg="add del mod topLvl">
          <ac:chgData name="Gaia Letizia Civardi" userId="b4b68db6-d1e1-4e89-9591-9746f003a477" providerId="ADAL" clId="{535A43E3-2281-4B6F-AA31-30F2D939AFA8}" dt="2021-09-18T16:08:49.302" v="2143" actId="1582"/>
          <ac:cxnSpMkLst>
            <pc:docMk/>
            <pc:sldMk cId="3195877872" sldId="362"/>
            <ac:cxnSpMk id="17" creationId="{48C687C1-A472-43E5-BE3A-049785E01A3F}"/>
          </ac:cxnSpMkLst>
        </pc:cxnChg>
        <pc:cxnChg chg="add del mod topLvl">
          <ac:chgData name="Gaia Letizia Civardi" userId="b4b68db6-d1e1-4e89-9591-9746f003a477" providerId="ADAL" clId="{535A43E3-2281-4B6F-AA31-30F2D939AFA8}" dt="2021-09-18T16:08:49.302" v="2143" actId="1582"/>
          <ac:cxnSpMkLst>
            <pc:docMk/>
            <pc:sldMk cId="3195877872" sldId="362"/>
            <ac:cxnSpMk id="18" creationId="{C96E4217-E308-4D1D-B56B-9192CF0D18BE}"/>
          </ac:cxnSpMkLst>
        </pc:cxnChg>
        <pc:cxnChg chg="add del mod topLvl">
          <ac:chgData name="Gaia Letizia Civardi" userId="b4b68db6-d1e1-4e89-9591-9746f003a477" providerId="ADAL" clId="{535A43E3-2281-4B6F-AA31-30F2D939AFA8}" dt="2021-09-18T16:08:49.302" v="2143" actId="1582"/>
          <ac:cxnSpMkLst>
            <pc:docMk/>
            <pc:sldMk cId="3195877872" sldId="362"/>
            <ac:cxnSpMk id="19" creationId="{F3D7646F-F604-4541-8D5C-C021965BE20E}"/>
          </ac:cxnSpMkLst>
        </pc:cxnChg>
        <pc:cxnChg chg="add del mod topLvl">
          <ac:chgData name="Gaia Letizia Civardi" userId="b4b68db6-d1e1-4e89-9591-9746f003a477" providerId="ADAL" clId="{535A43E3-2281-4B6F-AA31-30F2D939AFA8}" dt="2021-09-18T16:08:49.302" v="2143" actId="1582"/>
          <ac:cxnSpMkLst>
            <pc:docMk/>
            <pc:sldMk cId="3195877872" sldId="362"/>
            <ac:cxnSpMk id="20" creationId="{70327E4F-1F11-42BB-BF2C-E17AFC86318C}"/>
          </ac:cxnSpMkLst>
        </pc:cxnChg>
      </pc:sldChg>
      <pc:sldChg chg="modSp mod ord">
        <pc:chgData name="Gaia Letizia Civardi" userId="b4b68db6-d1e1-4e89-9591-9746f003a477" providerId="ADAL" clId="{535A43E3-2281-4B6F-AA31-30F2D939AFA8}" dt="2021-09-17T15:22:30.597" v="250" actId="20577"/>
        <pc:sldMkLst>
          <pc:docMk/>
          <pc:sldMk cId="4206541290" sldId="363"/>
        </pc:sldMkLst>
        <pc:spChg chg="mod">
          <ac:chgData name="Gaia Letizia Civardi" userId="b4b68db6-d1e1-4e89-9591-9746f003a477" providerId="ADAL" clId="{535A43E3-2281-4B6F-AA31-30F2D939AFA8}" dt="2021-09-17T15:22:30.597" v="250" actId="20577"/>
          <ac:spMkLst>
            <pc:docMk/>
            <pc:sldMk cId="4206541290" sldId="363"/>
            <ac:spMk id="2" creationId="{8E4C85F5-8CFA-4362-956D-E396D1547B7E}"/>
          </ac:spMkLst>
        </pc:spChg>
      </pc:sldChg>
      <pc:sldChg chg="addSp delSp modSp mod">
        <pc:chgData name="Gaia Letizia Civardi" userId="b4b68db6-d1e1-4e89-9591-9746f003a477" providerId="ADAL" clId="{535A43E3-2281-4B6F-AA31-30F2D939AFA8}" dt="2021-09-18T15:47:55.084" v="1927" actId="20577"/>
        <pc:sldMkLst>
          <pc:docMk/>
          <pc:sldMk cId="4007682058" sldId="364"/>
        </pc:sldMkLst>
        <pc:spChg chg="mod">
          <ac:chgData name="Gaia Letizia Civardi" userId="b4b68db6-d1e1-4e89-9591-9746f003a477" providerId="ADAL" clId="{535A43E3-2281-4B6F-AA31-30F2D939AFA8}" dt="2021-09-17T12:35:23.856" v="111" actId="20577"/>
          <ac:spMkLst>
            <pc:docMk/>
            <pc:sldMk cId="4007682058" sldId="364"/>
            <ac:spMk id="2" creationId="{DCCFEB11-51B6-484A-A390-6AFE06935BE0}"/>
          </ac:spMkLst>
        </pc:spChg>
        <pc:spChg chg="mod">
          <ac:chgData name="Gaia Letizia Civardi" userId="b4b68db6-d1e1-4e89-9591-9746f003a477" providerId="ADAL" clId="{535A43E3-2281-4B6F-AA31-30F2D939AFA8}" dt="2021-09-18T15:20:52.055" v="1337" actId="20577"/>
          <ac:spMkLst>
            <pc:docMk/>
            <pc:sldMk cId="4007682058" sldId="364"/>
            <ac:spMk id="3" creationId="{C01458F8-1B03-4339-834F-158A865DAD2B}"/>
          </ac:spMkLst>
        </pc:spChg>
        <pc:spChg chg="add mod">
          <ac:chgData name="Gaia Letizia Civardi" userId="b4b68db6-d1e1-4e89-9591-9746f003a477" providerId="ADAL" clId="{535A43E3-2281-4B6F-AA31-30F2D939AFA8}" dt="2021-09-18T15:47:49.065" v="1922" actId="255"/>
          <ac:spMkLst>
            <pc:docMk/>
            <pc:sldMk cId="4007682058" sldId="364"/>
            <ac:spMk id="19" creationId="{37B300EF-29ED-48A6-A474-2BF42DE5A70B}"/>
          </ac:spMkLst>
        </pc:spChg>
        <pc:spChg chg="add mod">
          <ac:chgData name="Gaia Letizia Civardi" userId="b4b68db6-d1e1-4e89-9591-9746f003a477" providerId="ADAL" clId="{535A43E3-2281-4B6F-AA31-30F2D939AFA8}" dt="2021-09-18T15:47:55.084" v="1927" actId="20577"/>
          <ac:spMkLst>
            <pc:docMk/>
            <pc:sldMk cId="4007682058" sldId="364"/>
            <ac:spMk id="20" creationId="{B5AD9227-50DC-4328-BBB7-DF9D0D27C3A9}"/>
          </ac:spMkLst>
        </pc:spChg>
        <pc:picChg chg="add del mod modCrop">
          <ac:chgData name="Gaia Letizia Civardi" userId="b4b68db6-d1e1-4e89-9591-9746f003a477" providerId="ADAL" clId="{535A43E3-2281-4B6F-AA31-30F2D939AFA8}" dt="2021-09-18T15:25:13.412" v="1349" actId="478"/>
          <ac:picMkLst>
            <pc:docMk/>
            <pc:sldMk cId="4007682058" sldId="364"/>
            <ac:picMk id="5" creationId="{74BE509E-3A2C-4AB2-891E-31EF9E0E3A7E}"/>
          </ac:picMkLst>
        </pc:picChg>
        <pc:picChg chg="add del mod modCrop">
          <ac:chgData name="Gaia Letizia Civardi" userId="b4b68db6-d1e1-4e89-9591-9746f003a477" providerId="ADAL" clId="{535A43E3-2281-4B6F-AA31-30F2D939AFA8}" dt="2021-09-18T15:30:30.927" v="1404" actId="478"/>
          <ac:picMkLst>
            <pc:docMk/>
            <pc:sldMk cId="4007682058" sldId="364"/>
            <ac:picMk id="7" creationId="{08969BC7-0DD7-46EC-8BAD-D25D5BA024C3}"/>
          </ac:picMkLst>
        </pc:picChg>
        <pc:picChg chg="add del mod modCrop">
          <ac:chgData name="Gaia Letizia Civardi" userId="b4b68db6-d1e1-4e89-9591-9746f003a477" providerId="ADAL" clId="{535A43E3-2281-4B6F-AA31-30F2D939AFA8}" dt="2021-09-18T15:30:31.881" v="1405" actId="478"/>
          <ac:picMkLst>
            <pc:docMk/>
            <pc:sldMk cId="4007682058" sldId="364"/>
            <ac:picMk id="9" creationId="{357738B3-FD54-46A0-9711-985724D8FE33}"/>
          </ac:picMkLst>
        </pc:picChg>
        <pc:picChg chg="add del mod modCrop">
          <ac:chgData name="Gaia Letizia Civardi" userId="b4b68db6-d1e1-4e89-9591-9746f003a477" providerId="ADAL" clId="{535A43E3-2281-4B6F-AA31-30F2D939AFA8}" dt="2021-09-18T15:34:04.818" v="1461" actId="478"/>
          <ac:picMkLst>
            <pc:docMk/>
            <pc:sldMk cId="4007682058" sldId="364"/>
            <ac:picMk id="11" creationId="{F756A6D0-9324-40D4-A733-9BBCE469C346}"/>
          </ac:picMkLst>
        </pc:picChg>
        <pc:picChg chg="add del mod modCrop">
          <ac:chgData name="Gaia Letizia Civardi" userId="b4b68db6-d1e1-4e89-9591-9746f003a477" providerId="ADAL" clId="{535A43E3-2281-4B6F-AA31-30F2D939AFA8}" dt="2021-09-18T15:34:03.740" v="1460" actId="478"/>
          <ac:picMkLst>
            <pc:docMk/>
            <pc:sldMk cId="4007682058" sldId="364"/>
            <ac:picMk id="13" creationId="{8DC758FD-9E0F-4A4A-897E-5035D7D1B93E}"/>
          </ac:picMkLst>
        </pc:picChg>
        <pc:picChg chg="add del mod">
          <ac:chgData name="Gaia Letizia Civardi" userId="b4b68db6-d1e1-4e89-9591-9746f003a477" providerId="ADAL" clId="{535A43E3-2281-4B6F-AA31-30F2D939AFA8}" dt="2021-09-18T15:38:30.635" v="1537" actId="21"/>
          <ac:picMkLst>
            <pc:docMk/>
            <pc:sldMk cId="4007682058" sldId="364"/>
            <ac:picMk id="15" creationId="{34BD549A-7AFD-4AA8-BA54-7F3FDEB26965}"/>
          </ac:picMkLst>
        </pc:picChg>
        <pc:picChg chg="add mod ord modCrop">
          <ac:chgData name="Gaia Letizia Civardi" userId="b4b68db6-d1e1-4e89-9591-9746f003a477" providerId="ADAL" clId="{535A43E3-2281-4B6F-AA31-30F2D939AFA8}" dt="2021-09-18T15:47:40.100" v="1919" actId="1076"/>
          <ac:picMkLst>
            <pc:docMk/>
            <pc:sldMk cId="4007682058" sldId="364"/>
            <ac:picMk id="17" creationId="{9BEA998F-72A4-4365-95F9-4DC80B854D61}"/>
          </ac:picMkLst>
        </pc:picChg>
        <pc:picChg chg="add mod modCrop">
          <ac:chgData name="Gaia Letizia Civardi" userId="b4b68db6-d1e1-4e89-9591-9746f003a477" providerId="ADAL" clId="{535A43E3-2281-4B6F-AA31-30F2D939AFA8}" dt="2021-09-18T15:40:26.021" v="1570" actId="1076"/>
          <ac:picMkLst>
            <pc:docMk/>
            <pc:sldMk cId="4007682058" sldId="364"/>
            <ac:picMk id="18" creationId="{499B8B30-48CB-42D3-A1F3-15108506153E}"/>
          </ac:picMkLst>
        </pc:picChg>
      </pc:sldChg>
      <pc:sldChg chg="addSp delSp modSp mod">
        <pc:chgData name="Gaia Letizia Civardi" userId="b4b68db6-d1e1-4e89-9591-9746f003a477" providerId="ADAL" clId="{535A43E3-2281-4B6F-AA31-30F2D939AFA8}" dt="2021-09-19T09:17:08.236" v="2408" actId="20577"/>
        <pc:sldMkLst>
          <pc:docMk/>
          <pc:sldMk cId="2197113176" sldId="365"/>
        </pc:sldMkLst>
        <pc:spChg chg="mod">
          <ac:chgData name="Gaia Letizia Civardi" userId="b4b68db6-d1e1-4e89-9591-9746f003a477" providerId="ADAL" clId="{535A43E3-2281-4B6F-AA31-30F2D939AFA8}" dt="2021-09-19T09:17:08.236" v="2408" actId="20577"/>
          <ac:spMkLst>
            <pc:docMk/>
            <pc:sldMk cId="2197113176" sldId="365"/>
            <ac:spMk id="2" creationId="{FD195EB0-192A-406A-A622-F3BD6E8C57DA}"/>
          </ac:spMkLst>
        </pc:spChg>
        <pc:spChg chg="add del mod">
          <ac:chgData name="Gaia Letizia Civardi" userId="b4b68db6-d1e1-4e89-9591-9746f003a477" providerId="ADAL" clId="{535A43E3-2281-4B6F-AA31-30F2D939AFA8}" dt="2021-09-18T15:07:57.660" v="965" actId="478"/>
          <ac:spMkLst>
            <pc:docMk/>
            <pc:sldMk cId="2197113176" sldId="365"/>
            <ac:spMk id="3" creationId="{33A393EF-222B-4A53-B593-2328E865686D}"/>
          </ac:spMkLst>
        </pc:spChg>
        <pc:spChg chg="add del mod">
          <ac:chgData name="Gaia Letizia Civardi" userId="b4b68db6-d1e1-4e89-9591-9746f003a477" providerId="ADAL" clId="{535A43E3-2281-4B6F-AA31-30F2D939AFA8}" dt="2021-09-18T15:07:59.701" v="967" actId="478"/>
          <ac:spMkLst>
            <pc:docMk/>
            <pc:sldMk cId="2197113176" sldId="365"/>
            <ac:spMk id="5" creationId="{3A5565BE-274A-4380-AEA1-EFA4C54392C9}"/>
          </ac:spMkLst>
        </pc:spChg>
        <pc:spChg chg="add mod">
          <ac:chgData name="Gaia Letizia Civardi" userId="b4b68db6-d1e1-4e89-9591-9746f003a477" providerId="ADAL" clId="{535A43E3-2281-4B6F-AA31-30F2D939AFA8}" dt="2021-09-18T15:07:58.034" v="966"/>
          <ac:spMkLst>
            <pc:docMk/>
            <pc:sldMk cId="2197113176" sldId="365"/>
            <ac:spMk id="6" creationId="{F4020AD3-D984-4CB5-924D-9288AAE6EF9F}"/>
          </ac:spMkLst>
        </pc:spChg>
        <pc:graphicFrameChg chg="del">
          <ac:chgData name="Gaia Letizia Civardi" userId="b4b68db6-d1e1-4e89-9591-9746f003a477" providerId="ADAL" clId="{535A43E3-2281-4B6F-AA31-30F2D939AFA8}" dt="2021-09-17T08:59:10.120" v="13" actId="478"/>
          <ac:graphicFrameMkLst>
            <pc:docMk/>
            <pc:sldMk cId="2197113176" sldId="365"/>
            <ac:graphicFrameMk id="4" creationId="{0DD778E8-33E3-4182-AF38-5BE418193553}"/>
          </ac:graphicFrameMkLst>
        </pc:graphicFrameChg>
        <pc:picChg chg="add del mod">
          <ac:chgData name="Gaia Letizia Civardi" userId="b4b68db6-d1e1-4e89-9591-9746f003a477" providerId="ADAL" clId="{535A43E3-2281-4B6F-AA31-30F2D939AFA8}" dt="2021-09-18T15:39:08.904" v="1549" actId="21"/>
          <ac:picMkLst>
            <pc:docMk/>
            <pc:sldMk cId="2197113176" sldId="365"/>
            <ac:picMk id="7" creationId="{A61AE7ED-9F7B-4B52-9407-656AC42BC414}"/>
          </ac:picMkLst>
        </pc:picChg>
      </pc:sldChg>
      <pc:sldChg chg="addSp delSp modSp mod">
        <pc:chgData name="Gaia Letizia Civardi" userId="b4b68db6-d1e1-4e89-9591-9746f003a477" providerId="ADAL" clId="{535A43E3-2281-4B6F-AA31-30F2D939AFA8}" dt="2021-09-19T09:29:31.198" v="2891" actId="20577"/>
        <pc:sldMkLst>
          <pc:docMk/>
          <pc:sldMk cId="2629995497" sldId="366"/>
        </pc:sldMkLst>
        <pc:spChg chg="del mod">
          <ac:chgData name="Gaia Letizia Civardi" userId="b4b68db6-d1e1-4e89-9591-9746f003a477" providerId="ADAL" clId="{535A43E3-2281-4B6F-AA31-30F2D939AFA8}" dt="2021-09-18T15:42:45.102" v="1583" actId="478"/>
          <ac:spMkLst>
            <pc:docMk/>
            <pc:sldMk cId="2629995497" sldId="366"/>
            <ac:spMk id="3" creationId="{488EC79C-D1AB-482C-990F-D55BC756279B}"/>
          </ac:spMkLst>
        </pc:spChg>
        <pc:spChg chg="add del mod">
          <ac:chgData name="Gaia Letizia Civardi" userId="b4b68db6-d1e1-4e89-9591-9746f003a477" providerId="ADAL" clId="{535A43E3-2281-4B6F-AA31-30F2D939AFA8}" dt="2021-09-18T15:42:46.649" v="1585" actId="478"/>
          <ac:spMkLst>
            <pc:docMk/>
            <pc:sldMk cId="2629995497" sldId="366"/>
            <ac:spMk id="5" creationId="{97EE12CB-DC5F-401D-9764-1B678642F853}"/>
          </ac:spMkLst>
        </pc:spChg>
        <pc:spChg chg="add mod">
          <ac:chgData name="Gaia Letizia Civardi" userId="b4b68db6-d1e1-4e89-9591-9746f003a477" providerId="ADAL" clId="{535A43E3-2281-4B6F-AA31-30F2D939AFA8}" dt="2021-09-19T09:29:31.198" v="2891" actId="20577"/>
          <ac:spMkLst>
            <pc:docMk/>
            <pc:sldMk cId="2629995497" sldId="366"/>
            <ac:spMk id="6" creationId="{706973D8-28E6-4D96-A6E3-49B1DF459D3C}"/>
          </ac:spMkLst>
        </pc:spChg>
      </pc:sldChg>
      <pc:sldChg chg="addSp delSp modSp mod">
        <pc:chgData name="Gaia Letizia Civardi" userId="b4b68db6-d1e1-4e89-9591-9746f003a477" providerId="ADAL" clId="{535A43E3-2281-4B6F-AA31-30F2D939AFA8}" dt="2021-09-19T09:17:05.248" v="2406" actId="20577"/>
        <pc:sldMkLst>
          <pc:docMk/>
          <pc:sldMk cId="287671879" sldId="367"/>
        </pc:sldMkLst>
        <pc:spChg chg="mod">
          <ac:chgData name="Gaia Letizia Civardi" userId="b4b68db6-d1e1-4e89-9591-9746f003a477" providerId="ADAL" clId="{535A43E3-2281-4B6F-AA31-30F2D939AFA8}" dt="2021-09-19T09:17:05.248" v="2406" actId="20577"/>
          <ac:spMkLst>
            <pc:docMk/>
            <pc:sldMk cId="287671879" sldId="367"/>
            <ac:spMk id="2" creationId="{9CDF5990-6683-4260-BAB6-19B2B2D7F3CA}"/>
          </ac:spMkLst>
        </pc:spChg>
        <pc:spChg chg="del mod">
          <ac:chgData name="Gaia Letizia Civardi" userId="b4b68db6-d1e1-4e89-9591-9746f003a477" providerId="ADAL" clId="{535A43E3-2281-4B6F-AA31-30F2D939AFA8}" dt="2021-09-18T15:06:46.631" v="963" actId="478"/>
          <ac:spMkLst>
            <pc:docMk/>
            <pc:sldMk cId="287671879" sldId="367"/>
            <ac:spMk id="3" creationId="{2A9D917A-FBC1-4EA7-AAC9-F659641F8556}"/>
          </ac:spMkLst>
        </pc:spChg>
        <pc:spChg chg="add del mod">
          <ac:chgData name="Gaia Letizia Civardi" userId="b4b68db6-d1e1-4e89-9591-9746f003a477" providerId="ADAL" clId="{535A43E3-2281-4B6F-AA31-30F2D939AFA8}" dt="2021-09-18T15:09:56.073" v="1214" actId="478"/>
          <ac:spMkLst>
            <pc:docMk/>
            <pc:sldMk cId="287671879" sldId="367"/>
            <ac:spMk id="5" creationId="{452C05E9-B9A2-4894-AF15-8B3788E90AD0}"/>
          </ac:spMkLst>
        </pc:spChg>
        <pc:spChg chg="add mod">
          <ac:chgData name="Gaia Letizia Civardi" userId="b4b68db6-d1e1-4e89-9591-9746f003a477" providerId="ADAL" clId="{535A43E3-2281-4B6F-AA31-30F2D939AFA8}" dt="2021-09-19T08:52:32.267" v="2281" actId="20577"/>
          <ac:spMkLst>
            <pc:docMk/>
            <pc:sldMk cId="287671879" sldId="367"/>
            <ac:spMk id="6" creationId="{DB633E80-9777-4977-A502-FE936C52227F}"/>
          </ac:spMkLst>
        </pc:spChg>
        <pc:picChg chg="add mod modCrop">
          <ac:chgData name="Gaia Letizia Civardi" userId="b4b68db6-d1e1-4e89-9591-9746f003a477" providerId="ADAL" clId="{535A43E3-2281-4B6F-AA31-30F2D939AFA8}" dt="2021-09-19T08:57:11.214" v="2296" actId="1076"/>
          <ac:picMkLst>
            <pc:docMk/>
            <pc:sldMk cId="287671879" sldId="367"/>
            <ac:picMk id="4" creationId="{89B51B83-3377-41D8-B365-7359FFE1B36F}"/>
          </ac:picMkLst>
        </pc:picChg>
        <pc:picChg chg="add del mod modCrop">
          <ac:chgData name="Gaia Letizia Civardi" userId="b4b68db6-d1e1-4e89-9591-9746f003a477" providerId="ADAL" clId="{535A43E3-2281-4B6F-AA31-30F2D939AFA8}" dt="2021-09-19T08:52:35.060" v="2282" actId="478"/>
          <ac:picMkLst>
            <pc:docMk/>
            <pc:sldMk cId="287671879" sldId="367"/>
            <ac:picMk id="8" creationId="{0F15F4D9-A97C-4F6D-966F-B212D596A097}"/>
          </ac:picMkLst>
        </pc:picChg>
        <pc:picChg chg="add mod modCrop">
          <ac:chgData name="Gaia Letizia Civardi" userId="b4b68db6-d1e1-4e89-9591-9746f003a477" providerId="ADAL" clId="{535A43E3-2281-4B6F-AA31-30F2D939AFA8}" dt="2021-09-19T08:53:58.247" v="2294" actId="1076"/>
          <ac:picMkLst>
            <pc:docMk/>
            <pc:sldMk cId="287671879" sldId="367"/>
            <ac:picMk id="10" creationId="{97C26B11-9989-40A9-BD96-892FBC9345AD}"/>
          </ac:picMkLst>
        </pc:picChg>
      </pc:sldChg>
      <pc:sldChg chg="addSp modSp del mod">
        <pc:chgData name="Gaia Letizia Civardi" userId="b4b68db6-d1e1-4e89-9591-9746f003a477" providerId="ADAL" clId="{535A43E3-2281-4B6F-AA31-30F2D939AFA8}" dt="2021-09-17T16:17:34.673" v="913" actId="2696"/>
        <pc:sldMkLst>
          <pc:docMk/>
          <pc:sldMk cId="2905374023" sldId="368"/>
        </pc:sldMkLst>
        <pc:spChg chg="add mod ord">
          <ac:chgData name="Gaia Letizia Civardi" userId="b4b68db6-d1e1-4e89-9591-9746f003a477" providerId="ADAL" clId="{535A43E3-2281-4B6F-AA31-30F2D939AFA8}" dt="2021-09-17T12:11:30.354" v="49" actId="167"/>
          <ac:spMkLst>
            <pc:docMk/>
            <pc:sldMk cId="2905374023" sldId="368"/>
            <ac:spMk id="131" creationId="{1967E9EB-D7BF-4314-BB8B-972CB34F4855}"/>
          </ac:spMkLst>
        </pc:spChg>
      </pc:sldChg>
      <pc:sldChg chg="ord">
        <pc:chgData name="Gaia Letizia Civardi" userId="b4b68db6-d1e1-4e89-9591-9746f003a477" providerId="ADAL" clId="{535A43E3-2281-4B6F-AA31-30F2D939AFA8}" dt="2021-09-17T16:21:02.939" v="925"/>
        <pc:sldMkLst>
          <pc:docMk/>
          <pc:sldMk cId="3648359456" sldId="393"/>
        </pc:sldMkLst>
      </pc:sldChg>
      <pc:sldChg chg="addSp delSp modSp mod">
        <pc:chgData name="Gaia Letizia Civardi" userId="b4b68db6-d1e1-4e89-9591-9746f003a477" providerId="ADAL" clId="{535A43E3-2281-4B6F-AA31-30F2D939AFA8}" dt="2021-09-17T16:21:25.720" v="961" actId="20577"/>
        <pc:sldMkLst>
          <pc:docMk/>
          <pc:sldMk cId="2079108285" sldId="394"/>
        </pc:sldMkLst>
        <pc:spChg chg="add mod">
          <ac:chgData name="Gaia Letizia Civardi" userId="b4b68db6-d1e1-4e89-9591-9746f003a477" providerId="ADAL" clId="{535A43E3-2281-4B6F-AA31-30F2D939AFA8}" dt="2021-09-17T16:21:25.720" v="961" actId="20577"/>
          <ac:spMkLst>
            <pc:docMk/>
            <pc:sldMk cId="2079108285" sldId="394"/>
            <ac:spMk id="3" creationId="{E2ADC960-6634-497C-8977-2E360DE122A0}"/>
          </ac:spMkLst>
        </pc:spChg>
        <pc:spChg chg="add mod">
          <ac:chgData name="Gaia Letizia Civardi" userId="b4b68db6-d1e1-4e89-9591-9746f003a477" providerId="ADAL" clId="{535A43E3-2281-4B6F-AA31-30F2D939AFA8}" dt="2021-09-17T16:21:21.691" v="942" actId="20577"/>
          <ac:spMkLst>
            <pc:docMk/>
            <pc:sldMk cId="2079108285" sldId="394"/>
            <ac:spMk id="4" creationId="{847F4295-5C24-4BFC-82A3-BFD773CE9BA5}"/>
          </ac:spMkLst>
        </pc:spChg>
        <pc:graphicFrameChg chg="del">
          <ac:chgData name="Gaia Letizia Civardi" userId="b4b68db6-d1e1-4e89-9591-9746f003a477" providerId="ADAL" clId="{535A43E3-2281-4B6F-AA31-30F2D939AFA8}" dt="2021-09-17T12:34:23.852" v="50" actId="478"/>
          <ac:graphicFrameMkLst>
            <pc:docMk/>
            <pc:sldMk cId="2079108285" sldId="394"/>
            <ac:graphicFrameMk id="4" creationId="{66CABB37-0A3D-4040-A3DC-B79F7D3F6436}"/>
          </ac:graphicFrameMkLst>
        </pc:graphicFrameChg>
      </pc:sldChg>
      <pc:sldChg chg="addSp delSp modSp new mod">
        <pc:chgData name="Gaia Letizia Civardi" userId="b4b68db6-d1e1-4e89-9591-9746f003a477" providerId="ADAL" clId="{535A43E3-2281-4B6F-AA31-30F2D939AFA8}" dt="2021-09-19T09:29:47.052" v="2892" actId="20577"/>
        <pc:sldMkLst>
          <pc:docMk/>
          <pc:sldMk cId="2271763047" sldId="395"/>
        </pc:sldMkLst>
        <pc:spChg chg="mod">
          <ac:chgData name="Gaia Letizia Civardi" userId="b4b68db6-d1e1-4e89-9591-9746f003a477" providerId="ADAL" clId="{535A43E3-2281-4B6F-AA31-30F2D939AFA8}" dt="2021-09-19T09:29:47.052" v="2892" actId="20577"/>
          <ac:spMkLst>
            <pc:docMk/>
            <pc:sldMk cId="2271763047" sldId="395"/>
            <ac:spMk id="2" creationId="{149FA0E3-B254-4CD8-AFE7-26F4F0C6BAEC}"/>
          </ac:spMkLst>
        </pc:spChg>
        <pc:picChg chg="add del mod">
          <ac:chgData name="Gaia Letizia Civardi" userId="b4b68db6-d1e1-4e89-9591-9746f003a477" providerId="ADAL" clId="{535A43E3-2281-4B6F-AA31-30F2D939AFA8}" dt="2021-09-17T16:20:47.873" v="923" actId="478"/>
          <ac:picMkLst>
            <pc:docMk/>
            <pc:sldMk cId="2271763047" sldId="395"/>
            <ac:picMk id="4" creationId="{313A67D5-3E84-47AA-B1F5-28E8F81AA4C8}"/>
          </ac:picMkLst>
        </pc:picChg>
      </pc:sldChg>
      <pc:sldChg chg="modSp add mod">
        <pc:chgData name="Gaia Letizia Civardi" userId="b4b68db6-d1e1-4e89-9591-9746f003a477" providerId="ADAL" clId="{535A43E3-2281-4B6F-AA31-30F2D939AFA8}" dt="2021-09-17T12:38:12.267" v="228" actId="20577"/>
        <pc:sldMkLst>
          <pc:docMk/>
          <pc:sldMk cId="850756963" sldId="396"/>
        </pc:sldMkLst>
        <pc:spChg chg="mod">
          <ac:chgData name="Gaia Letizia Civardi" userId="b4b68db6-d1e1-4e89-9591-9746f003a477" providerId="ADAL" clId="{535A43E3-2281-4B6F-AA31-30F2D939AFA8}" dt="2021-09-17T12:38:12.267" v="228" actId="20577"/>
          <ac:spMkLst>
            <pc:docMk/>
            <pc:sldMk cId="850756963" sldId="396"/>
            <ac:spMk id="2" creationId="{149FA0E3-B254-4CD8-AFE7-26F4F0C6BAEC}"/>
          </ac:spMkLst>
        </pc:spChg>
      </pc:sldChg>
      <pc:sldChg chg="delSp modSp add mod ord">
        <pc:chgData name="Gaia Letizia Civardi" userId="b4b68db6-d1e1-4e89-9591-9746f003a477" providerId="ADAL" clId="{535A43E3-2281-4B6F-AA31-30F2D939AFA8}" dt="2021-09-17T16:19:49.548" v="919" actId="21"/>
        <pc:sldMkLst>
          <pc:docMk/>
          <pc:sldMk cId="2890481207" sldId="397"/>
        </pc:sldMkLst>
        <pc:picChg chg="del mod">
          <ac:chgData name="Gaia Letizia Civardi" userId="b4b68db6-d1e1-4e89-9591-9746f003a477" providerId="ADAL" clId="{535A43E3-2281-4B6F-AA31-30F2D939AFA8}" dt="2021-09-17T16:19:49.548" v="919" actId="21"/>
          <ac:picMkLst>
            <pc:docMk/>
            <pc:sldMk cId="2890481207" sldId="397"/>
            <ac:picMk id="3" creationId="{1925DA17-CBC2-456D-8490-07CCBC7EEC5A}"/>
          </ac:picMkLst>
        </pc:picChg>
      </pc:sldChg>
      <pc:sldChg chg="addSp delSp modSp new mod">
        <pc:chgData name="Gaia Letizia Civardi" userId="b4b68db6-d1e1-4e89-9591-9746f003a477" providerId="ADAL" clId="{535A43E3-2281-4B6F-AA31-30F2D939AFA8}" dt="2021-09-19T09:29:11.667" v="2890" actId="1076"/>
        <pc:sldMkLst>
          <pc:docMk/>
          <pc:sldMk cId="749623576" sldId="398"/>
        </pc:sldMkLst>
        <pc:spChg chg="mod">
          <ac:chgData name="Gaia Letizia Civardi" userId="b4b68db6-d1e1-4e89-9591-9746f003a477" providerId="ADAL" clId="{535A43E3-2281-4B6F-AA31-30F2D939AFA8}" dt="2021-09-19T08:58:24.081" v="2333" actId="20577"/>
          <ac:spMkLst>
            <pc:docMk/>
            <pc:sldMk cId="749623576" sldId="398"/>
            <ac:spMk id="2" creationId="{3A86F5C0-58EF-4587-AE6A-B29D99A7E412}"/>
          </ac:spMkLst>
        </pc:spChg>
        <pc:spChg chg="del">
          <ac:chgData name="Gaia Letizia Civardi" userId="b4b68db6-d1e1-4e89-9591-9746f003a477" providerId="ADAL" clId="{535A43E3-2281-4B6F-AA31-30F2D939AFA8}" dt="2021-09-19T09:10:08.270" v="2346" actId="478"/>
          <ac:spMkLst>
            <pc:docMk/>
            <pc:sldMk cId="749623576" sldId="398"/>
            <ac:spMk id="3" creationId="{AC504722-43B4-4AA7-A66A-8C44014EF9B7}"/>
          </ac:spMkLst>
        </pc:spChg>
        <pc:spChg chg="add mod">
          <ac:chgData name="Gaia Letizia Civardi" userId="b4b68db6-d1e1-4e89-9591-9746f003a477" providerId="ADAL" clId="{535A43E3-2281-4B6F-AA31-30F2D939AFA8}" dt="2021-09-19T09:27:51.654" v="2889" actId="20577"/>
          <ac:spMkLst>
            <pc:docMk/>
            <pc:sldMk cId="749623576" sldId="398"/>
            <ac:spMk id="12" creationId="{E4E87E23-EB95-460B-BD23-574360E47978}"/>
          </ac:spMkLst>
        </pc:spChg>
        <pc:picChg chg="add del mod modCrop">
          <ac:chgData name="Gaia Letizia Civardi" userId="b4b68db6-d1e1-4e89-9591-9746f003a477" providerId="ADAL" clId="{535A43E3-2281-4B6F-AA31-30F2D939AFA8}" dt="2021-09-19T09:20:18.662" v="2468" actId="478"/>
          <ac:picMkLst>
            <pc:docMk/>
            <pc:sldMk cId="749623576" sldId="398"/>
            <ac:picMk id="5" creationId="{BC7040A2-2225-4C89-9162-6B0EBEEF6602}"/>
          </ac:picMkLst>
        </pc:picChg>
        <pc:picChg chg="add del mod modCrop">
          <ac:chgData name="Gaia Letizia Civardi" userId="b4b68db6-d1e1-4e89-9591-9746f003a477" providerId="ADAL" clId="{535A43E3-2281-4B6F-AA31-30F2D939AFA8}" dt="2021-09-19T09:20:46.560" v="2480" actId="478"/>
          <ac:picMkLst>
            <pc:docMk/>
            <pc:sldMk cId="749623576" sldId="398"/>
            <ac:picMk id="7" creationId="{2CF6D889-1D68-4269-B442-9C4FFF622A29}"/>
          </ac:picMkLst>
        </pc:picChg>
        <pc:picChg chg="add mod modCrop">
          <ac:chgData name="Gaia Letizia Civardi" userId="b4b68db6-d1e1-4e89-9591-9746f003a477" providerId="ADAL" clId="{535A43E3-2281-4B6F-AA31-30F2D939AFA8}" dt="2021-09-19T09:29:11.667" v="2890" actId="1076"/>
          <ac:picMkLst>
            <pc:docMk/>
            <pc:sldMk cId="749623576" sldId="398"/>
            <ac:picMk id="9" creationId="{FE895913-4B34-43E1-A55F-FC92A01BF63F}"/>
          </ac:picMkLst>
        </pc:picChg>
        <pc:picChg chg="add mod">
          <ac:chgData name="Gaia Letizia Civardi" userId="b4b68db6-d1e1-4e89-9591-9746f003a477" providerId="ADAL" clId="{535A43E3-2281-4B6F-AA31-30F2D939AFA8}" dt="2021-09-19T09:22:24.173" v="2505" actId="14100"/>
          <ac:picMkLst>
            <pc:docMk/>
            <pc:sldMk cId="749623576" sldId="398"/>
            <ac:picMk id="11" creationId="{BA3D0AF7-C2AA-4EA9-BD0F-A73F5EC16F2C}"/>
          </ac:picMkLst>
        </pc:picChg>
      </pc:sldChg>
      <pc:sldChg chg="add del">
        <pc:chgData name="Gaia Letizia Civardi" userId="b4b68db6-d1e1-4e89-9591-9746f003a477" providerId="ADAL" clId="{535A43E3-2281-4B6F-AA31-30F2D939AFA8}" dt="2021-09-18T15:38:26.525" v="1535"/>
        <pc:sldMkLst>
          <pc:docMk/>
          <pc:sldMk cId="1272697025" sldId="398"/>
        </pc:sldMkLst>
      </pc:sldChg>
    </pc:docChg>
  </pc:docChgLst>
  <pc:docChgLst>
    <pc:chgData name="Gaia Letizia Civardi" userId="b4b68db6-d1e1-4e89-9591-9746f003a477" providerId="ADAL" clId="{F75E3151-4023-45F0-94BE-3286DB634E09}"/>
    <pc:docChg chg="undo redo custSel addSld delSld modSld sldOrd">
      <pc:chgData name="Gaia Letizia Civardi" userId="b4b68db6-d1e1-4e89-9591-9746f003a477" providerId="ADAL" clId="{F75E3151-4023-45F0-94BE-3286DB634E09}" dt="2021-09-22T13:16:10.196" v="5979" actId="20577"/>
      <pc:docMkLst>
        <pc:docMk/>
      </pc:docMkLst>
      <pc:sldChg chg="modSp mod">
        <pc:chgData name="Gaia Letizia Civardi" userId="b4b68db6-d1e1-4e89-9591-9746f003a477" providerId="ADAL" clId="{F75E3151-4023-45F0-94BE-3286DB634E09}" dt="2021-09-20T14:53:05.719" v="4925" actId="20577"/>
        <pc:sldMkLst>
          <pc:docMk/>
          <pc:sldMk cId="3995954135" sldId="359"/>
        </pc:sldMkLst>
        <pc:spChg chg="mod">
          <ac:chgData name="Gaia Letizia Civardi" userId="b4b68db6-d1e1-4e89-9591-9746f003a477" providerId="ADAL" clId="{F75E3151-4023-45F0-94BE-3286DB634E09}" dt="2021-09-20T14:53:05.719" v="4925" actId="20577"/>
          <ac:spMkLst>
            <pc:docMk/>
            <pc:sldMk cId="3995954135" sldId="359"/>
            <ac:spMk id="132" creationId="{80DE7A8E-A98F-4150-865C-80756D80791F}"/>
          </ac:spMkLst>
        </pc:spChg>
      </pc:sldChg>
      <pc:sldChg chg="modSp mod">
        <pc:chgData name="Gaia Letizia Civardi" userId="b4b68db6-d1e1-4e89-9591-9746f003a477" providerId="ADAL" clId="{F75E3151-4023-45F0-94BE-3286DB634E09}" dt="2021-09-20T14:52:50.156" v="4902" actId="20577"/>
        <pc:sldMkLst>
          <pc:docMk/>
          <pc:sldMk cId="49239907" sldId="360"/>
        </pc:sldMkLst>
        <pc:spChg chg="mod">
          <ac:chgData name="Gaia Letizia Civardi" userId="b4b68db6-d1e1-4e89-9591-9746f003a477" providerId="ADAL" clId="{F75E3151-4023-45F0-94BE-3286DB634E09}" dt="2021-09-20T14:52:50.156" v="4902" actId="20577"/>
          <ac:spMkLst>
            <pc:docMk/>
            <pc:sldMk cId="49239907" sldId="360"/>
            <ac:spMk id="4" creationId="{8282045D-58D4-4E65-AD63-393119163DD8}"/>
          </ac:spMkLst>
        </pc:spChg>
      </pc:sldChg>
      <pc:sldChg chg="modSp mod">
        <pc:chgData name="Gaia Letizia Civardi" userId="b4b68db6-d1e1-4e89-9591-9746f003a477" providerId="ADAL" clId="{F75E3151-4023-45F0-94BE-3286DB634E09}" dt="2021-09-22T10:57:31.846" v="5915" actId="1076"/>
        <pc:sldMkLst>
          <pc:docMk/>
          <pc:sldMk cId="1979934410" sldId="361"/>
        </pc:sldMkLst>
        <pc:spChg chg="mod">
          <ac:chgData name="Gaia Letizia Civardi" userId="b4b68db6-d1e1-4e89-9591-9746f003a477" providerId="ADAL" clId="{F75E3151-4023-45F0-94BE-3286DB634E09}" dt="2021-09-19T20:37:21.290" v="266" actId="1076"/>
          <ac:spMkLst>
            <pc:docMk/>
            <pc:sldMk cId="1979934410" sldId="361"/>
            <ac:spMk id="2" creationId="{285E3276-2EBE-485A-B18F-4427F1178552}"/>
          </ac:spMkLst>
        </pc:spChg>
        <pc:spChg chg="mod">
          <ac:chgData name="Gaia Letizia Civardi" userId="b4b68db6-d1e1-4e89-9591-9746f003a477" providerId="ADAL" clId="{F75E3151-4023-45F0-94BE-3286DB634E09}" dt="2021-09-20T14:52:38.440" v="4892" actId="20577"/>
          <ac:spMkLst>
            <pc:docMk/>
            <pc:sldMk cId="1979934410" sldId="361"/>
            <ac:spMk id="6" creationId="{3E090747-37B7-4BEA-A18C-C2EF46B2737D}"/>
          </ac:spMkLst>
        </pc:spChg>
        <pc:spChg chg="mod">
          <ac:chgData name="Gaia Letizia Civardi" userId="b4b68db6-d1e1-4e89-9591-9746f003a477" providerId="ADAL" clId="{F75E3151-4023-45F0-94BE-3286DB634E09}" dt="2021-09-19T20:37:18.674" v="265" actId="1076"/>
          <ac:spMkLst>
            <pc:docMk/>
            <pc:sldMk cId="1979934410" sldId="361"/>
            <ac:spMk id="8" creationId="{9B4D3CDD-AAC0-4554-B601-F01EA2E55C4D}"/>
          </ac:spMkLst>
        </pc:spChg>
        <pc:spChg chg="mod">
          <ac:chgData name="Gaia Letizia Civardi" userId="b4b68db6-d1e1-4e89-9591-9746f003a477" providerId="ADAL" clId="{F75E3151-4023-45F0-94BE-3286DB634E09}" dt="2021-09-20T12:13:34.474" v="2216" actId="207"/>
          <ac:spMkLst>
            <pc:docMk/>
            <pc:sldMk cId="1979934410" sldId="361"/>
            <ac:spMk id="9" creationId="{24F5DE4D-1A03-4713-9685-0CC1450CB757}"/>
          </ac:spMkLst>
        </pc:spChg>
        <pc:spChg chg="mod">
          <ac:chgData name="Gaia Letizia Civardi" userId="b4b68db6-d1e1-4e89-9591-9746f003a477" providerId="ADAL" clId="{F75E3151-4023-45F0-94BE-3286DB634E09}" dt="2021-09-20T12:14:23.941" v="2221" actId="207"/>
          <ac:spMkLst>
            <pc:docMk/>
            <pc:sldMk cId="1979934410" sldId="361"/>
            <ac:spMk id="10" creationId="{9F32444B-7629-44D3-8DEC-48EFDFFBBEC9}"/>
          </ac:spMkLst>
        </pc:spChg>
        <pc:spChg chg="mod">
          <ac:chgData name="Gaia Letizia Civardi" userId="b4b68db6-d1e1-4e89-9591-9746f003a477" providerId="ADAL" clId="{F75E3151-4023-45F0-94BE-3286DB634E09}" dt="2021-09-20T12:13:23.855" v="2215" actId="207"/>
          <ac:spMkLst>
            <pc:docMk/>
            <pc:sldMk cId="1979934410" sldId="361"/>
            <ac:spMk id="13" creationId="{317ACF78-EF49-434E-B0E9-C32A97784B3E}"/>
          </ac:spMkLst>
        </pc:spChg>
        <pc:spChg chg="mod">
          <ac:chgData name="Gaia Letizia Civardi" userId="b4b68db6-d1e1-4e89-9591-9746f003a477" providerId="ADAL" clId="{F75E3151-4023-45F0-94BE-3286DB634E09}" dt="2021-09-19T20:30:56.352" v="14" actId="20577"/>
          <ac:spMkLst>
            <pc:docMk/>
            <pc:sldMk cId="1979934410" sldId="361"/>
            <ac:spMk id="15" creationId="{DE3719B2-3314-4581-BB4B-41BBFBE96E0D}"/>
          </ac:spMkLst>
        </pc:spChg>
        <pc:spChg chg="mod">
          <ac:chgData name="Gaia Letizia Civardi" userId="b4b68db6-d1e1-4e89-9591-9746f003a477" providerId="ADAL" clId="{F75E3151-4023-45F0-94BE-3286DB634E09}" dt="2021-09-19T20:31:09.876" v="19" actId="20577"/>
          <ac:spMkLst>
            <pc:docMk/>
            <pc:sldMk cId="1979934410" sldId="361"/>
            <ac:spMk id="17" creationId="{A275DCDC-0515-4BEE-860A-D5825BBFA335}"/>
          </ac:spMkLst>
        </pc:spChg>
        <pc:grpChg chg="mod">
          <ac:chgData name="Gaia Letizia Civardi" userId="b4b68db6-d1e1-4e89-9591-9746f003a477" providerId="ADAL" clId="{F75E3151-4023-45F0-94BE-3286DB634E09}" dt="2021-09-22T10:57:31.846" v="5915" actId="1076"/>
          <ac:grpSpMkLst>
            <pc:docMk/>
            <pc:sldMk cId="1979934410" sldId="361"/>
            <ac:grpSpMk id="41" creationId="{BA74FE35-A76B-43EA-9434-D218C6D3359F}"/>
          </ac:grpSpMkLst>
        </pc:grpChg>
        <pc:graphicFrameChg chg="mod modGraphic">
          <ac:chgData name="Gaia Letizia Civardi" userId="b4b68db6-d1e1-4e89-9591-9746f003a477" providerId="ADAL" clId="{F75E3151-4023-45F0-94BE-3286DB634E09}" dt="2021-09-22T10:57:21.834" v="5914" actId="14734"/>
          <ac:graphicFrameMkLst>
            <pc:docMk/>
            <pc:sldMk cId="1979934410" sldId="361"/>
            <ac:graphicFrameMk id="4" creationId="{4E22C0F5-9D48-4864-9547-FB07EB4C81C6}"/>
          </ac:graphicFrameMkLst>
        </pc:graphicFrameChg>
        <pc:cxnChg chg="mod">
          <ac:chgData name="Gaia Letizia Civardi" userId="b4b68db6-d1e1-4e89-9591-9746f003a477" providerId="ADAL" clId="{F75E3151-4023-45F0-94BE-3286DB634E09}" dt="2021-09-20T12:13:44.785" v="2217" actId="208"/>
          <ac:cxnSpMkLst>
            <pc:docMk/>
            <pc:sldMk cId="1979934410" sldId="361"/>
            <ac:cxnSpMk id="19" creationId="{A757D54A-9D3B-4EBE-B2B3-338566B00001}"/>
          </ac:cxnSpMkLst>
        </pc:cxnChg>
        <pc:cxnChg chg="mod">
          <ac:chgData name="Gaia Letizia Civardi" userId="b4b68db6-d1e1-4e89-9591-9746f003a477" providerId="ADAL" clId="{F75E3151-4023-45F0-94BE-3286DB634E09}" dt="2021-09-20T12:13:44.785" v="2217" actId="208"/>
          <ac:cxnSpMkLst>
            <pc:docMk/>
            <pc:sldMk cId="1979934410" sldId="361"/>
            <ac:cxnSpMk id="20" creationId="{A4C36362-AE07-4335-AB61-5D5EB372B16A}"/>
          </ac:cxnSpMkLst>
        </pc:cxnChg>
        <pc:cxnChg chg="mod">
          <ac:chgData name="Gaia Letizia Civardi" userId="b4b68db6-d1e1-4e89-9591-9746f003a477" providerId="ADAL" clId="{F75E3151-4023-45F0-94BE-3286DB634E09}" dt="2021-09-20T12:13:44.785" v="2217" actId="208"/>
          <ac:cxnSpMkLst>
            <pc:docMk/>
            <pc:sldMk cId="1979934410" sldId="361"/>
            <ac:cxnSpMk id="25" creationId="{9552AE7A-29D4-4CAC-9E11-13439C646AC8}"/>
          </ac:cxnSpMkLst>
        </pc:cxnChg>
        <pc:cxnChg chg="mod">
          <ac:chgData name="Gaia Letizia Civardi" userId="b4b68db6-d1e1-4e89-9591-9746f003a477" providerId="ADAL" clId="{F75E3151-4023-45F0-94BE-3286DB634E09}" dt="2021-09-20T12:13:44.785" v="2217" actId="208"/>
          <ac:cxnSpMkLst>
            <pc:docMk/>
            <pc:sldMk cId="1979934410" sldId="361"/>
            <ac:cxnSpMk id="26" creationId="{97149B2D-E0FD-4437-8371-ADF75900CDA3}"/>
          </ac:cxnSpMkLst>
        </pc:cxnChg>
        <pc:cxnChg chg="mod">
          <ac:chgData name="Gaia Letizia Civardi" userId="b4b68db6-d1e1-4e89-9591-9746f003a477" providerId="ADAL" clId="{F75E3151-4023-45F0-94BE-3286DB634E09}" dt="2021-09-20T12:13:44.785" v="2217" actId="208"/>
          <ac:cxnSpMkLst>
            <pc:docMk/>
            <pc:sldMk cId="1979934410" sldId="361"/>
            <ac:cxnSpMk id="29" creationId="{A38DC33B-AEDD-469A-87C6-DB011CC7A816}"/>
          </ac:cxnSpMkLst>
        </pc:cxnChg>
      </pc:sldChg>
      <pc:sldChg chg="modSp mod">
        <pc:chgData name="Gaia Letizia Civardi" userId="b4b68db6-d1e1-4e89-9591-9746f003a477" providerId="ADAL" clId="{F75E3151-4023-45F0-94BE-3286DB634E09}" dt="2021-09-22T10:57:45.281" v="5919" actId="114"/>
        <pc:sldMkLst>
          <pc:docMk/>
          <pc:sldMk cId="3195877872" sldId="362"/>
        </pc:sldMkLst>
        <pc:spChg chg="mod">
          <ac:chgData name="Gaia Letizia Civardi" userId="b4b68db6-d1e1-4e89-9591-9746f003a477" providerId="ADAL" clId="{F75E3151-4023-45F0-94BE-3286DB634E09}" dt="2021-09-22T10:57:45.281" v="5919" actId="114"/>
          <ac:spMkLst>
            <pc:docMk/>
            <pc:sldMk cId="3195877872" sldId="362"/>
            <ac:spMk id="16" creationId="{CB90F755-4145-4DBB-94C0-3D1AC07F677A}"/>
          </ac:spMkLst>
        </pc:spChg>
        <pc:spChg chg="mod">
          <ac:chgData name="Gaia Letizia Civardi" userId="b4b68db6-d1e1-4e89-9591-9746f003a477" providerId="ADAL" clId="{F75E3151-4023-45F0-94BE-3286DB634E09}" dt="2021-09-20T10:23:58.354" v="2172" actId="403"/>
          <ac:spMkLst>
            <pc:docMk/>
            <pc:sldMk cId="3195877872" sldId="362"/>
            <ac:spMk id="37" creationId="{44FBEF53-5A81-4A3A-B5E1-29FFF8B9C401}"/>
          </ac:spMkLst>
        </pc:spChg>
      </pc:sldChg>
      <pc:sldChg chg="addSp delSp modSp mod ord">
        <pc:chgData name="Gaia Letizia Civardi" userId="b4b68db6-d1e1-4e89-9591-9746f003a477" providerId="ADAL" clId="{F75E3151-4023-45F0-94BE-3286DB634E09}" dt="2021-09-22T10:57:51.436" v="5921" actId="1076"/>
        <pc:sldMkLst>
          <pc:docMk/>
          <pc:sldMk cId="4206541290" sldId="363"/>
        </pc:sldMkLst>
        <pc:spChg chg="mod">
          <ac:chgData name="Gaia Letizia Civardi" userId="b4b68db6-d1e1-4e89-9591-9746f003a477" providerId="ADAL" clId="{F75E3151-4023-45F0-94BE-3286DB634E09}" dt="2021-09-20T14:38:48.973" v="4816" actId="20577"/>
          <ac:spMkLst>
            <pc:docMk/>
            <pc:sldMk cId="4206541290" sldId="363"/>
            <ac:spMk id="2" creationId="{8E4C85F5-8CFA-4362-956D-E396D1547B7E}"/>
          </ac:spMkLst>
        </pc:spChg>
        <pc:spChg chg="add del mod">
          <ac:chgData name="Gaia Letizia Civardi" userId="b4b68db6-d1e1-4e89-9591-9746f003a477" providerId="ADAL" clId="{F75E3151-4023-45F0-94BE-3286DB634E09}" dt="2021-09-20T08:00:02.425" v="1352" actId="931"/>
          <ac:spMkLst>
            <pc:docMk/>
            <pc:sldMk cId="4206541290" sldId="363"/>
            <ac:spMk id="4" creationId="{97ED8E5C-0B42-4FB5-AD87-AA5E9C51DD78}"/>
          </ac:spMkLst>
        </pc:spChg>
        <pc:spChg chg="add del mod">
          <ac:chgData name="Gaia Letizia Civardi" userId="b4b68db6-d1e1-4e89-9591-9746f003a477" providerId="ADAL" clId="{F75E3151-4023-45F0-94BE-3286DB634E09}" dt="2021-09-20T10:25:12.850" v="2174" actId="478"/>
          <ac:spMkLst>
            <pc:docMk/>
            <pc:sldMk cId="4206541290" sldId="363"/>
            <ac:spMk id="9" creationId="{8BA7CC17-849D-454D-9E2D-57A77191B219}"/>
          </ac:spMkLst>
        </pc:spChg>
        <pc:spChg chg="del mod">
          <ac:chgData name="Gaia Letizia Civardi" userId="b4b68db6-d1e1-4e89-9591-9746f003a477" providerId="ADAL" clId="{F75E3151-4023-45F0-94BE-3286DB634E09}" dt="2021-09-20T10:14:01.493" v="2011" actId="478"/>
          <ac:spMkLst>
            <pc:docMk/>
            <pc:sldMk cId="4206541290" sldId="363"/>
            <ac:spMk id="10" creationId="{10D73B04-B806-4F65-A636-CB346BE05CA3}"/>
          </ac:spMkLst>
        </pc:spChg>
        <pc:spChg chg="add del mod">
          <ac:chgData name="Gaia Letizia Civardi" userId="b4b68db6-d1e1-4e89-9591-9746f003a477" providerId="ADAL" clId="{F75E3151-4023-45F0-94BE-3286DB634E09}" dt="2021-09-20T10:25:38.884" v="2188" actId="478"/>
          <ac:spMkLst>
            <pc:docMk/>
            <pc:sldMk cId="4206541290" sldId="363"/>
            <ac:spMk id="11" creationId="{8191531C-18AD-408D-9C4D-F9D6CE725134}"/>
          </ac:spMkLst>
        </pc:spChg>
        <pc:spChg chg="add mod">
          <ac:chgData name="Gaia Letizia Civardi" userId="b4b68db6-d1e1-4e89-9591-9746f003a477" providerId="ADAL" clId="{F75E3151-4023-45F0-94BE-3286DB634E09}" dt="2021-09-20T14:51:45.997" v="4838" actId="20577"/>
          <ac:spMkLst>
            <pc:docMk/>
            <pc:sldMk cId="4206541290" sldId="363"/>
            <ac:spMk id="17" creationId="{D5EB727C-2C24-4AF4-974F-3A15F4EB26CE}"/>
          </ac:spMkLst>
        </pc:spChg>
        <pc:spChg chg="add mod">
          <ac:chgData name="Gaia Letizia Civardi" userId="b4b68db6-d1e1-4e89-9591-9746f003a477" providerId="ADAL" clId="{F75E3151-4023-45F0-94BE-3286DB634E09}" dt="2021-09-20T14:51:43.191" v="4836" actId="20577"/>
          <ac:spMkLst>
            <pc:docMk/>
            <pc:sldMk cId="4206541290" sldId="363"/>
            <ac:spMk id="18" creationId="{AD404F0A-E489-44D3-A09C-2EE513E51957}"/>
          </ac:spMkLst>
        </pc:spChg>
        <pc:spChg chg="add mod">
          <ac:chgData name="Gaia Letizia Civardi" userId="b4b68db6-d1e1-4e89-9591-9746f003a477" providerId="ADAL" clId="{F75E3151-4023-45F0-94BE-3286DB634E09}" dt="2021-09-20T14:37:01.919" v="4791" actId="20577"/>
          <ac:spMkLst>
            <pc:docMk/>
            <pc:sldMk cId="4206541290" sldId="363"/>
            <ac:spMk id="19" creationId="{DE8A1E86-178B-4B6B-AB61-3610175E8175}"/>
          </ac:spMkLst>
        </pc:spChg>
        <pc:spChg chg="add mod">
          <ac:chgData name="Gaia Letizia Civardi" userId="b4b68db6-d1e1-4e89-9591-9746f003a477" providerId="ADAL" clId="{F75E3151-4023-45F0-94BE-3286DB634E09}" dt="2021-09-20T14:37:48.691" v="4794" actId="1076"/>
          <ac:spMkLst>
            <pc:docMk/>
            <pc:sldMk cId="4206541290" sldId="363"/>
            <ac:spMk id="20" creationId="{DBFB05F6-CB1D-4378-BD5F-881DB330381C}"/>
          </ac:spMkLst>
        </pc:spChg>
        <pc:picChg chg="add del mod modCrop">
          <ac:chgData name="Gaia Letizia Civardi" userId="b4b68db6-d1e1-4e89-9591-9746f003a477" providerId="ADAL" clId="{F75E3151-4023-45F0-94BE-3286DB634E09}" dt="2021-09-20T10:25:10.731" v="2173" actId="478"/>
          <ac:picMkLst>
            <pc:docMk/>
            <pc:sldMk cId="4206541290" sldId="363"/>
            <ac:picMk id="6" creationId="{063C561D-1632-4C04-8E3F-B425AC16B8E3}"/>
          </ac:picMkLst>
        </pc:picChg>
        <pc:picChg chg="del">
          <ac:chgData name="Gaia Letizia Civardi" userId="b4b68db6-d1e1-4e89-9591-9746f003a477" providerId="ADAL" clId="{F75E3151-4023-45F0-94BE-3286DB634E09}" dt="2021-09-20T07:39:19.914" v="1350" actId="478"/>
          <ac:picMkLst>
            <pc:docMk/>
            <pc:sldMk cId="4206541290" sldId="363"/>
            <ac:picMk id="7" creationId="{AB30F8BB-230F-49BE-980D-6794B975BE49}"/>
          </ac:picMkLst>
        </pc:picChg>
        <pc:picChg chg="add del mod modCrop">
          <ac:chgData name="Gaia Letizia Civardi" userId="b4b68db6-d1e1-4e89-9591-9746f003a477" providerId="ADAL" clId="{F75E3151-4023-45F0-94BE-3286DB634E09}" dt="2021-09-20T13:55:42.047" v="4390" actId="1076"/>
          <ac:picMkLst>
            <pc:docMk/>
            <pc:sldMk cId="4206541290" sldId="363"/>
            <ac:picMk id="13" creationId="{5E9C4E1F-04A7-47A4-988E-29D879691D0D}"/>
          </ac:picMkLst>
        </pc:picChg>
        <pc:picChg chg="add mod modCrop">
          <ac:chgData name="Gaia Letizia Civardi" userId="b4b68db6-d1e1-4e89-9591-9746f003a477" providerId="ADAL" clId="{F75E3151-4023-45F0-94BE-3286DB634E09}" dt="2021-09-22T10:57:51.436" v="5921" actId="1076"/>
          <ac:picMkLst>
            <pc:docMk/>
            <pc:sldMk cId="4206541290" sldId="363"/>
            <ac:picMk id="15" creationId="{C98CA524-AC65-4F56-B93E-FBD267594825}"/>
          </ac:picMkLst>
        </pc:picChg>
        <pc:picChg chg="add mod">
          <ac:chgData name="Gaia Letizia Civardi" userId="b4b68db6-d1e1-4e89-9591-9746f003a477" providerId="ADAL" clId="{F75E3151-4023-45F0-94BE-3286DB634E09}" dt="2021-09-20T14:38:38.033" v="4796" actId="1076"/>
          <ac:picMkLst>
            <pc:docMk/>
            <pc:sldMk cId="4206541290" sldId="363"/>
            <ac:picMk id="16" creationId="{1149F41F-67EB-4353-9CAD-823F712987BC}"/>
          </ac:picMkLst>
        </pc:picChg>
      </pc:sldChg>
      <pc:sldChg chg="addSp delSp modSp mod">
        <pc:chgData name="Gaia Letizia Civardi" userId="b4b68db6-d1e1-4e89-9591-9746f003a477" providerId="ADAL" clId="{F75E3151-4023-45F0-94BE-3286DB634E09}" dt="2021-09-20T14:51:53.367" v="4840" actId="20577"/>
        <pc:sldMkLst>
          <pc:docMk/>
          <pc:sldMk cId="4007682058" sldId="364"/>
        </pc:sldMkLst>
        <pc:spChg chg="mod">
          <ac:chgData name="Gaia Letizia Civardi" userId="b4b68db6-d1e1-4e89-9591-9746f003a477" providerId="ADAL" clId="{F75E3151-4023-45F0-94BE-3286DB634E09}" dt="2021-09-20T13:23:32.991" v="3932" actId="20577"/>
          <ac:spMkLst>
            <pc:docMk/>
            <pc:sldMk cId="4007682058" sldId="364"/>
            <ac:spMk id="2" creationId="{DCCFEB11-51B6-484A-A390-6AFE06935BE0}"/>
          </ac:spMkLst>
        </pc:spChg>
        <pc:spChg chg="mod">
          <ac:chgData name="Gaia Letizia Civardi" userId="b4b68db6-d1e1-4e89-9591-9746f003a477" providerId="ADAL" clId="{F75E3151-4023-45F0-94BE-3286DB634E09}" dt="2021-09-19T20:34:24.606" v="166" actId="14100"/>
          <ac:spMkLst>
            <pc:docMk/>
            <pc:sldMk cId="4007682058" sldId="364"/>
            <ac:spMk id="3" creationId="{C01458F8-1B03-4339-834F-158A865DAD2B}"/>
          </ac:spMkLst>
        </pc:spChg>
        <pc:spChg chg="del mod">
          <ac:chgData name="Gaia Letizia Civardi" userId="b4b68db6-d1e1-4e89-9591-9746f003a477" providerId="ADAL" clId="{F75E3151-4023-45F0-94BE-3286DB634E09}" dt="2021-09-19T20:34:49.219" v="249" actId="478"/>
          <ac:spMkLst>
            <pc:docMk/>
            <pc:sldMk cId="4007682058" sldId="364"/>
            <ac:spMk id="8" creationId="{80ABF3C8-CAA7-40AF-8FCF-CB6D61A3DEBA}"/>
          </ac:spMkLst>
        </pc:spChg>
        <pc:spChg chg="add mod ord">
          <ac:chgData name="Gaia Letizia Civardi" userId="b4b68db6-d1e1-4e89-9591-9746f003a477" providerId="ADAL" clId="{F75E3151-4023-45F0-94BE-3286DB634E09}" dt="2021-09-20T14:51:53.367" v="4840" actId="20577"/>
          <ac:spMkLst>
            <pc:docMk/>
            <pc:sldMk cId="4007682058" sldId="364"/>
            <ac:spMk id="9" creationId="{4877CD93-0BD6-49B9-ADBD-3C0DE60ACA6D}"/>
          </ac:spMkLst>
        </pc:spChg>
        <pc:spChg chg="mod">
          <ac:chgData name="Gaia Letizia Civardi" userId="b4b68db6-d1e1-4e89-9591-9746f003a477" providerId="ADAL" clId="{F75E3151-4023-45F0-94BE-3286DB634E09}" dt="2021-09-20T13:20:28.924" v="3866" actId="1076"/>
          <ac:spMkLst>
            <pc:docMk/>
            <pc:sldMk cId="4007682058" sldId="364"/>
            <ac:spMk id="19" creationId="{37B300EF-29ED-48A6-A474-2BF42DE5A70B}"/>
          </ac:spMkLst>
        </pc:spChg>
        <pc:spChg chg="mod">
          <ac:chgData name="Gaia Letizia Civardi" userId="b4b68db6-d1e1-4e89-9591-9746f003a477" providerId="ADAL" clId="{F75E3151-4023-45F0-94BE-3286DB634E09}" dt="2021-09-20T13:20:25.038" v="3865" actId="1076"/>
          <ac:spMkLst>
            <pc:docMk/>
            <pc:sldMk cId="4007682058" sldId="364"/>
            <ac:spMk id="20" creationId="{B5AD9227-50DC-4328-BBB7-DF9D0D27C3A9}"/>
          </ac:spMkLst>
        </pc:spChg>
        <pc:picChg chg="mod">
          <ac:chgData name="Gaia Letizia Civardi" userId="b4b68db6-d1e1-4e89-9591-9746f003a477" providerId="ADAL" clId="{F75E3151-4023-45F0-94BE-3286DB634E09}" dt="2021-09-19T20:33:19.084" v="154" actId="1076"/>
          <ac:picMkLst>
            <pc:docMk/>
            <pc:sldMk cId="4007682058" sldId="364"/>
            <ac:picMk id="17" creationId="{9BEA998F-72A4-4365-95F9-4DC80B854D61}"/>
          </ac:picMkLst>
        </pc:picChg>
        <pc:picChg chg="mod">
          <ac:chgData name="Gaia Letizia Civardi" userId="b4b68db6-d1e1-4e89-9591-9746f003a477" providerId="ADAL" clId="{F75E3151-4023-45F0-94BE-3286DB634E09}" dt="2021-09-19T20:33:20.658" v="155" actId="1076"/>
          <ac:picMkLst>
            <pc:docMk/>
            <pc:sldMk cId="4007682058" sldId="364"/>
            <ac:picMk id="18" creationId="{499B8B30-48CB-42D3-A1F3-15108506153E}"/>
          </ac:picMkLst>
        </pc:picChg>
      </pc:sldChg>
      <pc:sldChg chg="addSp delSp modSp mod">
        <pc:chgData name="Gaia Letizia Civardi" userId="b4b68db6-d1e1-4e89-9591-9746f003a477" providerId="ADAL" clId="{F75E3151-4023-45F0-94BE-3286DB634E09}" dt="2021-09-21T09:17:35.521" v="4927" actId="20577"/>
        <pc:sldMkLst>
          <pc:docMk/>
          <pc:sldMk cId="2197113176" sldId="365"/>
        </pc:sldMkLst>
        <pc:spChg chg="del">
          <ac:chgData name="Gaia Letizia Civardi" userId="b4b68db6-d1e1-4e89-9591-9746f003a477" providerId="ADAL" clId="{F75E3151-4023-45F0-94BE-3286DB634E09}" dt="2021-09-20T12:45:55.990" v="2882" actId="478"/>
          <ac:spMkLst>
            <pc:docMk/>
            <pc:sldMk cId="2197113176" sldId="365"/>
            <ac:spMk id="4" creationId="{2EEFCDC9-43A5-4255-ACB2-E46C9971350B}"/>
          </ac:spMkLst>
        </pc:spChg>
        <pc:spChg chg="del mod">
          <ac:chgData name="Gaia Letizia Civardi" userId="b4b68db6-d1e1-4e89-9591-9746f003a477" providerId="ADAL" clId="{F75E3151-4023-45F0-94BE-3286DB634E09}" dt="2021-09-20T12:55:24.621" v="3504" actId="478"/>
          <ac:spMkLst>
            <pc:docMk/>
            <pc:sldMk cId="2197113176" sldId="365"/>
            <ac:spMk id="6" creationId="{F4020AD3-D984-4CB5-924D-9288AAE6EF9F}"/>
          </ac:spMkLst>
        </pc:spChg>
        <pc:spChg chg="add mod">
          <ac:chgData name="Gaia Letizia Civardi" userId="b4b68db6-d1e1-4e89-9591-9746f003a477" providerId="ADAL" clId="{F75E3151-4023-45F0-94BE-3286DB634E09}" dt="2021-09-20T14:51:32.659" v="4831" actId="20577"/>
          <ac:spMkLst>
            <pc:docMk/>
            <pc:sldMk cId="2197113176" sldId="365"/>
            <ac:spMk id="7" creationId="{92D95383-B04A-44A7-8641-725494B960AD}"/>
          </ac:spMkLst>
        </pc:spChg>
        <pc:spChg chg="add mod">
          <ac:chgData name="Gaia Letizia Civardi" userId="b4b68db6-d1e1-4e89-9591-9746f003a477" providerId="ADAL" clId="{F75E3151-4023-45F0-94BE-3286DB634E09}" dt="2021-09-20T14:08:17.668" v="4653" actId="20577"/>
          <ac:spMkLst>
            <pc:docMk/>
            <pc:sldMk cId="2197113176" sldId="365"/>
            <ac:spMk id="9" creationId="{13CF00CA-B4D7-4CD6-B7C2-76A5E9B69C3E}"/>
          </ac:spMkLst>
        </pc:spChg>
        <pc:graphicFrameChg chg="mod modGraphic">
          <ac:chgData name="Gaia Letizia Civardi" userId="b4b68db6-d1e1-4e89-9591-9746f003a477" providerId="ADAL" clId="{F75E3151-4023-45F0-94BE-3286DB634E09}" dt="2021-09-21T09:17:35.521" v="4927" actId="20577"/>
          <ac:graphicFrameMkLst>
            <pc:docMk/>
            <pc:sldMk cId="2197113176" sldId="365"/>
            <ac:graphicFrameMk id="5" creationId="{32977A2E-8F8A-426E-8993-EE36CD73FFDC}"/>
          </ac:graphicFrameMkLst>
        </pc:graphicFrameChg>
        <pc:picChg chg="add del mod modCrop">
          <ac:chgData name="Gaia Letizia Civardi" userId="b4b68db6-d1e1-4e89-9591-9746f003a477" providerId="ADAL" clId="{F75E3151-4023-45F0-94BE-3286DB634E09}" dt="2021-09-20T13:58:15.259" v="4411" actId="478"/>
          <ac:picMkLst>
            <pc:docMk/>
            <pc:sldMk cId="2197113176" sldId="365"/>
            <ac:picMk id="8" creationId="{E85B4267-59E9-4389-B6D5-CEDC84767DC8}"/>
          </ac:picMkLst>
        </pc:picChg>
        <pc:picChg chg="add mod ord modCrop">
          <ac:chgData name="Gaia Letizia Civardi" userId="b4b68db6-d1e1-4e89-9591-9746f003a477" providerId="ADAL" clId="{F75E3151-4023-45F0-94BE-3286DB634E09}" dt="2021-09-20T14:08:09.919" v="4643" actId="1076"/>
          <ac:picMkLst>
            <pc:docMk/>
            <pc:sldMk cId="2197113176" sldId="365"/>
            <ac:picMk id="11" creationId="{CE50473B-A676-42E8-99EA-01081CE2B535}"/>
          </ac:picMkLst>
        </pc:picChg>
      </pc:sldChg>
      <pc:sldChg chg="modSp mod">
        <pc:chgData name="Gaia Letizia Civardi" userId="b4b68db6-d1e1-4e89-9591-9746f003a477" providerId="ADAL" clId="{F75E3151-4023-45F0-94BE-3286DB634E09}" dt="2021-09-20T14:51:38.412" v="4832" actId="20577"/>
        <pc:sldMkLst>
          <pc:docMk/>
          <pc:sldMk cId="2629995497" sldId="366"/>
        </pc:sldMkLst>
        <pc:spChg chg="mod">
          <ac:chgData name="Gaia Letizia Civardi" userId="b4b68db6-d1e1-4e89-9591-9746f003a477" providerId="ADAL" clId="{F75E3151-4023-45F0-94BE-3286DB634E09}" dt="2021-09-20T14:51:38.412" v="4832" actId="20577"/>
          <ac:spMkLst>
            <pc:docMk/>
            <pc:sldMk cId="2629995497" sldId="366"/>
            <ac:spMk id="6" creationId="{706973D8-28E6-4D96-A6E3-49B1DF459D3C}"/>
          </ac:spMkLst>
        </pc:spChg>
      </pc:sldChg>
      <pc:sldChg chg="addSp delSp modSp mod">
        <pc:chgData name="Gaia Letizia Civardi" userId="b4b68db6-d1e1-4e89-9591-9746f003a477" providerId="ADAL" clId="{F75E3151-4023-45F0-94BE-3286DB634E09}" dt="2021-09-22T10:58:49.500" v="5923" actId="113"/>
        <pc:sldMkLst>
          <pc:docMk/>
          <pc:sldMk cId="287671879" sldId="367"/>
        </pc:sldMkLst>
        <pc:spChg chg="mod">
          <ac:chgData name="Gaia Letizia Civardi" userId="b4b68db6-d1e1-4e89-9591-9746f003a477" providerId="ADAL" clId="{F75E3151-4023-45F0-94BE-3286DB634E09}" dt="2021-09-22T10:58:49.500" v="5923" actId="113"/>
          <ac:spMkLst>
            <pc:docMk/>
            <pc:sldMk cId="287671879" sldId="367"/>
            <ac:spMk id="6" creationId="{DB633E80-9777-4977-A502-FE936C52227F}"/>
          </ac:spMkLst>
        </pc:spChg>
        <pc:spChg chg="add del mod">
          <ac:chgData name="Gaia Letizia Civardi" userId="b4b68db6-d1e1-4e89-9591-9746f003a477" providerId="ADAL" clId="{F75E3151-4023-45F0-94BE-3286DB634E09}" dt="2021-09-20T13:21:09.735" v="3885" actId="478"/>
          <ac:spMkLst>
            <pc:docMk/>
            <pc:sldMk cId="287671879" sldId="367"/>
            <ac:spMk id="7" creationId="{035E019E-84A2-4114-A038-9133BECD6E13}"/>
          </ac:spMkLst>
        </pc:spChg>
        <pc:spChg chg="add del mod">
          <ac:chgData name="Gaia Letizia Civardi" userId="b4b68db6-d1e1-4e89-9591-9746f003a477" providerId="ADAL" clId="{F75E3151-4023-45F0-94BE-3286DB634E09}" dt="2021-09-20T13:20:47.831" v="3879" actId="478"/>
          <ac:spMkLst>
            <pc:docMk/>
            <pc:sldMk cId="287671879" sldId="367"/>
            <ac:spMk id="8" creationId="{FE532E57-60A6-4FCF-8485-F48591420F81}"/>
          </ac:spMkLst>
        </pc:spChg>
        <pc:spChg chg="add mod">
          <ac:chgData name="Gaia Letizia Civardi" userId="b4b68db6-d1e1-4e89-9591-9746f003a477" providerId="ADAL" clId="{F75E3151-4023-45F0-94BE-3286DB634E09}" dt="2021-09-20T13:22:26.792" v="3916" actId="1076"/>
          <ac:spMkLst>
            <pc:docMk/>
            <pc:sldMk cId="287671879" sldId="367"/>
            <ac:spMk id="9" creationId="{936BE3AD-FB97-4D3A-A261-514DA3FDD90F}"/>
          </ac:spMkLst>
        </pc:spChg>
        <pc:spChg chg="add mod">
          <ac:chgData name="Gaia Letizia Civardi" userId="b4b68db6-d1e1-4e89-9591-9746f003a477" providerId="ADAL" clId="{F75E3151-4023-45F0-94BE-3286DB634E09}" dt="2021-09-20T13:22:39.331" v="3924" actId="20577"/>
          <ac:spMkLst>
            <pc:docMk/>
            <pc:sldMk cId="287671879" sldId="367"/>
            <ac:spMk id="11" creationId="{58A840C7-50F4-441E-BBA2-BBDD15F9CBD7}"/>
          </ac:spMkLst>
        </pc:spChg>
        <pc:picChg chg="mod ord modCrop">
          <ac:chgData name="Gaia Letizia Civardi" userId="b4b68db6-d1e1-4e89-9591-9746f003a477" providerId="ADAL" clId="{F75E3151-4023-45F0-94BE-3286DB634E09}" dt="2021-09-20T13:23:18.761" v="3928" actId="1076"/>
          <ac:picMkLst>
            <pc:docMk/>
            <pc:sldMk cId="287671879" sldId="367"/>
            <ac:picMk id="4" creationId="{89B51B83-3377-41D8-B365-7359FFE1B36F}"/>
          </ac:picMkLst>
        </pc:picChg>
        <pc:picChg chg="mod">
          <ac:chgData name="Gaia Letizia Civardi" userId="b4b68db6-d1e1-4e89-9591-9746f003a477" providerId="ADAL" clId="{F75E3151-4023-45F0-94BE-3286DB634E09}" dt="2021-09-20T13:23:20.640" v="3929" actId="1076"/>
          <ac:picMkLst>
            <pc:docMk/>
            <pc:sldMk cId="287671879" sldId="367"/>
            <ac:picMk id="10" creationId="{97C26B11-9989-40A9-BD96-892FBC9345AD}"/>
          </ac:picMkLst>
        </pc:picChg>
      </pc:sldChg>
      <pc:sldChg chg="addSp delSp modSp del mod">
        <pc:chgData name="Gaia Letizia Civardi" userId="b4b68db6-d1e1-4e89-9591-9746f003a477" providerId="ADAL" clId="{F75E3151-4023-45F0-94BE-3286DB634E09}" dt="2021-09-20T12:18:11.985" v="2422" actId="2696"/>
        <pc:sldMkLst>
          <pc:docMk/>
          <pc:sldMk cId="3648359456" sldId="393"/>
        </pc:sldMkLst>
        <pc:spChg chg="mod">
          <ac:chgData name="Gaia Letizia Civardi" userId="b4b68db6-d1e1-4e89-9591-9746f003a477" providerId="ADAL" clId="{F75E3151-4023-45F0-94BE-3286DB634E09}" dt="2021-09-20T10:20:47.054" v="2076" actId="20577"/>
          <ac:spMkLst>
            <pc:docMk/>
            <pc:sldMk cId="3648359456" sldId="393"/>
            <ac:spMk id="6" creationId="{827F49DE-1760-4B46-A613-1DA4A88B1A89}"/>
          </ac:spMkLst>
        </pc:spChg>
        <pc:spChg chg="mod">
          <ac:chgData name="Gaia Letizia Civardi" userId="b4b68db6-d1e1-4e89-9591-9746f003a477" providerId="ADAL" clId="{F75E3151-4023-45F0-94BE-3286DB634E09}" dt="2021-09-20T12:14:33.169" v="2222" actId="164"/>
          <ac:spMkLst>
            <pc:docMk/>
            <pc:sldMk cId="3648359456" sldId="393"/>
            <ac:spMk id="10" creationId="{72D5AA33-537E-4912-9028-43131F4044F3}"/>
          </ac:spMkLst>
        </pc:spChg>
        <pc:spChg chg="mod">
          <ac:chgData name="Gaia Letizia Civardi" userId="b4b68db6-d1e1-4e89-9591-9746f003a477" providerId="ADAL" clId="{F75E3151-4023-45F0-94BE-3286DB634E09}" dt="2021-09-20T12:14:33.169" v="2222" actId="164"/>
          <ac:spMkLst>
            <pc:docMk/>
            <pc:sldMk cId="3648359456" sldId="393"/>
            <ac:spMk id="11" creationId="{40ED340F-CB36-4D67-AE93-6A2452E6E0F7}"/>
          </ac:spMkLst>
        </pc:spChg>
        <pc:grpChg chg="add del mod">
          <ac:chgData name="Gaia Letizia Civardi" userId="b4b68db6-d1e1-4e89-9591-9746f003a477" providerId="ADAL" clId="{F75E3151-4023-45F0-94BE-3286DB634E09}" dt="2021-09-20T12:14:36.661" v="2223" actId="21"/>
          <ac:grpSpMkLst>
            <pc:docMk/>
            <pc:sldMk cId="3648359456" sldId="393"/>
            <ac:grpSpMk id="3" creationId="{11D6D236-86BB-435E-9C66-B42BBBCD630B}"/>
          </ac:grpSpMkLst>
        </pc:grpChg>
      </pc:sldChg>
      <pc:sldChg chg="addSp delSp modSp mod">
        <pc:chgData name="Gaia Letizia Civardi" userId="b4b68db6-d1e1-4e89-9591-9746f003a477" providerId="ADAL" clId="{F75E3151-4023-45F0-94BE-3286DB634E09}" dt="2021-09-22T13:16:10.196" v="5979" actId="20577"/>
        <pc:sldMkLst>
          <pc:docMk/>
          <pc:sldMk cId="2079108285" sldId="394"/>
        </pc:sldMkLst>
        <pc:spChg chg="mod">
          <ac:chgData name="Gaia Letizia Civardi" userId="b4b68db6-d1e1-4e89-9591-9746f003a477" providerId="ADAL" clId="{F75E3151-4023-45F0-94BE-3286DB634E09}" dt="2021-09-20T12:17:13.678" v="2275" actId="20577"/>
          <ac:spMkLst>
            <pc:docMk/>
            <pc:sldMk cId="2079108285" sldId="394"/>
            <ac:spMk id="3" creationId="{E2ADC960-6634-497C-8977-2E360DE122A0}"/>
          </ac:spMkLst>
        </pc:spChg>
        <pc:spChg chg="add del mod">
          <ac:chgData name="Gaia Letizia Civardi" userId="b4b68db6-d1e1-4e89-9591-9746f003a477" providerId="ADAL" clId="{F75E3151-4023-45F0-94BE-3286DB634E09}" dt="2021-09-20T12:14:23.410" v="2220"/>
          <ac:spMkLst>
            <pc:docMk/>
            <pc:sldMk cId="2079108285" sldId="394"/>
            <ac:spMk id="5" creationId="{0DEEB451-BB29-4872-9120-625680E06113}"/>
          </ac:spMkLst>
        </pc:spChg>
        <pc:spChg chg="del mod topLvl">
          <ac:chgData name="Gaia Letizia Civardi" userId="b4b68db6-d1e1-4e89-9591-9746f003a477" providerId="ADAL" clId="{F75E3151-4023-45F0-94BE-3286DB634E09}" dt="2021-09-20T14:09:36.643" v="4655" actId="478"/>
          <ac:spMkLst>
            <pc:docMk/>
            <pc:sldMk cId="2079108285" sldId="394"/>
            <ac:spMk id="7" creationId="{D2C3EF94-2760-4538-B106-1A3AF0F46289}"/>
          </ac:spMkLst>
        </pc:spChg>
        <pc:spChg chg="mod topLvl">
          <ac:chgData name="Gaia Letizia Civardi" userId="b4b68db6-d1e1-4e89-9591-9746f003a477" providerId="ADAL" clId="{F75E3151-4023-45F0-94BE-3286DB634E09}" dt="2021-09-21T20:24:58.564" v="5333" actId="1076"/>
          <ac:spMkLst>
            <pc:docMk/>
            <pc:sldMk cId="2079108285" sldId="394"/>
            <ac:spMk id="8" creationId="{28426DDD-07DE-4CAF-8047-D51C2AF6F382}"/>
          </ac:spMkLst>
        </pc:spChg>
        <pc:spChg chg="add del mod">
          <ac:chgData name="Gaia Letizia Civardi" userId="b4b68db6-d1e1-4e89-9591-9746f003a477" providerId="ADAL" clId="{F75E3151-4023-45F0-94BE-3286DB634E09}" dt="2021-09-20T12:23:00.148" v="2428" actId="478"/>
          <ac:spMkLst>
            <pc:docMk/>
            <pc:sldMk cId="2079108285" sldId="394"/>
            <ac:spMk id="10" creationId="{55B78661-4B50-464E-8A10-C69C7156289B}"/>
          </ac:spMkLst>
        </pc:spChg>
        <pc:spChg chg="add mod">
          <ac:chgData name="Gaia Letizia Civardi" userId="b4b68db6-d1e1-4e89-9591-9746f003a477" providerId="ADAL" clId="{F75E3151-4023-45F0-94BE-3286DB634E09}" dt="2021-09-22T13:16:10.196" v="5979" actId="20577"/>
          <ac:spMkLst>
            <pc:docMk/>
            <pc:sldMk cId="2079108285" sldId="394"/>
            <ac:spMk id="11" creationId="{B7EFBC25-B498-4FAB-B995-AABBC1306684}"/>
          </ac:spMkLst>
        </pc:spChg>
        <pc:grpChg chg="add del mod">
          <ac:chgData name="Gaia Letizia Civardi" userId="b4b68db6-d1e1-4e89-9591-9746f003a477" providerId="ADAL" clId="{F75E3151-4023-45F0-94BE-3286DB634E09}" dt="2021-09-20T14:09:36.643" v="4655" actId="478"/>
          <ac:grpSpMkLst>
            <pc:docMk/>
            <pc:sldMk cId="2079108285" sldId="394"/>
            <ac:grpSpMk id="6" creationId="{83FC4314-8DB4-4323-AEB6-D8100D5D220F}"/>
          </ac:grpSpMkLst>
        </pc:grpChg>
      </pc:sldChg>
      <pc:sldChg chg="del">
        <pc:chgData name="Gaia Letizia Civardi" userId="b4b68db6-d1e1-4e89-9591-9746f003a477" providerId="ADAL" clId="{F75E3151-4023-45F0-94BE-3286DB634E09}" dt="2021-09-19T20:46:33.715" v="589" actId="2696"/>
        <pc:sldMkLst>
          <pc:docMk/>
          <pc:sldMk cId="2271763047" sldId="395"/>
        </pc:sldMkLst>
      </pc:sldChg>
      <pc:sldChg chg="del">
        <pc:chgData name="Gaia Letizia Civardi" userId="b4b68db6-d1e1-4e89-9591-9746f003a477" providerId="ADAL" clId="{F75E3151-4023-45F0-94BE-3286DB634E09}" dt="2021-09-20T12:39:21.638" v="2876" actId="2696"/>
        <pc:sldMkLst>
          <pc:docMk/>
          <pc:sldMk cId="850756963" sldId="396"/>
        </pc:sldMkLst>
      </pc:sldChg>
      <pc:sldChg chg="addSp delSp modSp mod">
        <pc:chgData name="Gaia Letizia Civardi" userId="b4b68db6-d1e1-4e89-9591-9746f003a477" providerId="ADAL" clId="{F75E3151-4023-45F0-94BE-3286DB634E09}" dt="2021-09-20T14:51:59.919" v="4843" actId="14100"/>
        <pc:sldMkLst>
          <pc:docMk/>
          <pc:sldMk cId="749623576" sldId="398"/>
        </pc:sldMkLst>
        <pc:spChg chg="mod">
          <ac:chgData name="Gaia Letizia Civardi" userId="b4b68db6-d1e1-4e89-9591-9746f003a477" providerId="ADAL" clId="{F75E3151-4023-45F0-94BE-3286DB634E09}" dt="2021-09-20T14:51:59.919" v="4843" actId="14100"/>
          <ac:spMkLst>
            <pc:docMk/>
            <pc:sldMk cId="749623576" sldId="398"/>
            <ac:spMk id="12" creationId="{E4E87E23-EB95-460B-BD23-574360E47978}"/>
          </ac:spMkLst>
        </pc:spChg>
        <pc:picChg chg="mod">
          <ac:chgData name="Gaia Letizia Civardi" userId="b4b68db6-d1e1-4e89-9591-9746f003a477" providerId="ADAL" clId="{F75E3151-4023-45F0-94BE-3286DB634E09}" dt="2021-09-20T13:27:58.689" v="4103" actId="1076"/>
          <ac:picMkLst>
            <pc:docMk/>
            <pc:sldMk cId="749623576" sldId="398"/>
            <ac:picMk id="4" creationId="{31275BC6-11D8-486C-B263-336B0DE610CE}"/>
          </ac:picMkLst>
        </pc:picChg>
        <pc:picChg chg="add del mod">
          <ac:chgData name="Gaia Letizia Civardi" userId="b4b68db6-d1e1-4e89-9591-9746f003a477" providerId="ADAL" clId="{F75E3151-4023-45F0-94BE-3286DB634E09}" dt="2021-09-20T13:26:39.746" v="4087" actId="478"/>
          <ac:picMkLst>
            <pc:docMk/>
            <pc:sldMk cId="749623576" sldId="398"/>
            <ac:picMk id="6" creationId="{09BB07A6-EB98-4780-A0B3-579E82CD6AAA}"/>
          </ac:picMkLst>
        </pc:picChg>
        <pc:picChg chg="add del mod">
          <ac:chgData name="Gaia Letizia Civardi" userId="b4b68db6-d1e1-4e89-9591-9746f003a477" providerId="ADAL" clId="{F75E3151-4023-45F0-94BE-3286DB634E09}" dt="2021-09-20T13:26:53.518" v="4090" actId="478"/>
          <ac:picMkLst>
            <pc:docMk/>
            <pc:sldMk cId="749623576" sldId="398"/>
            <ac:picMk id="7" creationId="{149949E8-7C81-4B18-B365-CDD6E2225997}"/>
          </ac:picMkLst>
        </pc:picChg>
        <pc:picChg chg="add del mod">
          <ac:chgData name="Gaia Letizia Civardi" userId="b4b68db6-d1e1-4e89-9591-9746f003a477" providerId="ADAL" clId="{F75E3151-4023-45F0-94BE-3286DB634E09}" dt="2021-09-20T13:27:20.784" v="4098" actId="478"/>
          <ac:picMkLst>
            <pc:docMk/>
            <pc:sldMk cId="749623576" sldId="398"/>
            <ac:picMk id="8" creationId="{38CD6602-E425-4B6A-8CEE-C40600D18776}"/>
          </ac:picMkLst>
        </pc:picChg>
        <pc:picChg chg="add mod ord">
          <ac:chgData name="Gaia Letizia Civardi" userId="b4b68db6-d1e1-4e89-9591-9746f003a477" providerId="ADAL" clId="{F75E3151-4023-45F0-94BE-3286DB634E09}" dt="2021-09-20T13:27:25.141" v="4099" actId="167"/>
          <ac:picMkLst>
            <pc:docMk/>
            <pc:sldMk cId="749623576" sldId="398"/>
            <ac:picMk id="9" creationId="{2BB3A48F-2F88-408B-9F9B-1E8433589A08}"/>
          </ac:picMkLst>
        </pc:picChg>
        <pc:picChg chg="add mod ord">
          <ac:chgData name="Gaia Letizia Civardi" userId="b4b68db6-d1e1-4e89-9591-9746f003a477" providerId="ADAL" clId="{F75E3151-4023-45F0-94BE-3286DB634E09}" dt="2021-09-20T13:27:42.191" v="4102" actId="167"/>
          <ac:picMkLst>
            <pc:docMk/>
            <pc:sldMk cId="749623576" sldId="398"/>
            <ac:picMk id="10" creationId="{A0A73D2B-CAE2-4059-9DE6-73E2AC637874}"/>
          </ac:picMkLst>
        </pc:picChg>
        <pc:picChg chg="mod">
          <ac:chgData name="Gaia Letizia Civardi" userId="b4b68db6-d1e1-4e89-9591-9746f003a477" providerId="ADAL" clId="{F75E3151-4023-45F0-94BE-3286DB634E09}" dt="2021-09-20T13:28:01.727" v="4104" actId="1076"/>
          <ac:picMkLst>
            <pc:docMk/>
            <pc:sldMk cId="749623576" sldId="398"/>
            <ac:picMk id="11" creationId="{BA3D0AF7-C2AA-4EA9-BD0F-A73F5EC16F2C}"/>
          </ac:picMkLst>
        </pc:picChg>
      </pc:sldChg>
      <pc:sldChg chg="modSp mod">
        <pc:chgData name="Gaia Letizia Civardi" userId="b4b68db6-d1e1-4e89-9591-9746f003a477" providerId="ADAL" clId="{F75E3151-4023-45F0-94BE-3286DB634E09}" dt="2021-09-20T14:52:59.447" v="4914" actId="20577"/>
        <pc:sldMkLst>
          <pc:docMk/>
          <pc:sldMk cId="3120432039" sldId="399"/>
        </pc:sldMkLst>
        <pc:spChg chg="mod">
          <ac:chgData name="Gaia Letizia Civardi" userId="b4b68db6-d1e1-4e89-9591-9746f003a477" providerId="ADAL" clId="{F75E3151-4023-45F0-94BE-3286DB634E09}" dt="2021-09-20T14:52:59.447" v="4914" actId="20577"/>
          <ac:spMkLst>
            <pc:docMk/>
            <pc:sldMk cId="3120432039" sldId="399"/>
            <ac:spMk id="132" creationId="{80DE7A8E-A98F-4150-865C-80756D80791F}"/>
          </ac:spMkLst>
        </pc:spChg>
      </pc:sldChg>
      <pc:sldChg chg="addSp delSp modSp add mod">
        <pc:chgData name="Gaia Letizia Civardi" userId="b4b68db6-d1e1-4e89-9591-9746f003a477" providerId="ADAL" clId="{F75E3151-4023-45F0-94BE-3286DB634E09}" dt="2021-09-21T14:48:04.338" v="5043" actId="1076"/>
        <pc:sldMkLst>
          <pc:docMk/>
          <pc:sldMk cId="2090292894" sldId="400"/>
        </pc:sldMkLst>
        <pc:spChg chg="mod">
          <ac:chgData name="Gaia Letizia Civardi" userId="b4b68db6-d1e1-4e89-9591-9746f003a477" providerId="ADAL" clId="{F75E3151-4023-45F0-94BE-3286DB634E09}" dt="2021-09-20T12:51:31.785" v="3145" actId="20577"/>
          <ac:spMkLst>
            <pc:docMk/>
            <pc:sldMk cId="2090292894" sldId="400"/>
            <ac:spMk id="2" creationId="{9CDF5990-6683-4260-BAB6-19B2B2D7F3CA}"/>
          </ac:spMkLst>
        </pc:spChg>
        <pc:spChg chg="add del mod">
          <ac:chgData name="Gaia Letizia Civardi" userId="b4b68db6-d1e1-4e89-9591-9746f003a477" providerId="ADAL" clId="{F75E3151-4023-45F0-94BE-3286DB634E09}" dt="2021-09-20T13:48:11.949" v="4231" actId="478"/>
          <ac:spMkLst>
            <pc:docMk/>
            <pc:sldMk cId="2090292894" sldId="400"/>
            <ac:spMk id="5" creationId="{7FFFAE11-F221-4283-9667-DE25EFE2BA4F}"/>
          </ac:spMkLst>
        </pc:spChg>
        <pc:spChg chg="del">
          <ac:chgData name="Gaia Letizia Civardi" userId="b4b68db6-d1e1-4e89-9591-9746f003a477" providerId="ADAL" clId="{F75E3151-4023-45F0-94BE-3286DB634E09}" dt="2021-09-20T10:13:24.573" v="2010" actId="478"/>
          <ac:spMkLst>
            <pc:docMk/>
            <pc:sldMk cId="2090292894" sldId="400"/>
            <ac:spMk id="6" creationId="{DB633E80-9777-4977-A502-FE936C52227F}"/>
          </ac:spMkLst>
        </pc:spChg>
        <pc:spChg chg="add mod">
          <ac:chgData name="Gaia Letizia Civardi" userId="b4b68db6-d1e1-4e89-9591-9746f003a477" providerId="ADAL" clId="{F75E3151-4023-45F0-94BE-3286DB634E09}" dt="2021-09-20T14:51:21.916" v="4828" actId="20577"/>
          <ac:spMkLst>
            <pc:docMk/>
            <pc:sldMk cId="2090292894" sldId="400"/>
            <ac:spMk id="11" creationId="{584D2884-14D9-408E-B456-AA9F8A6D4242}"/>
          </ac:spMkLst>
        </pc:spChg>
        <pc:spChg chg="add del mod">
          <ac:chgData name="Gaia Letizia Civardi" userId="b4b68db6-d1e1-4e89-9591-9746f003a477" providerId="ADAL" clId="{F75E3151-4023-45F0-94BE-3286DB634E09}" dt="2021-09-20T13:48:14.739" v="4232" actId="478"/>
          <ac:spMkLst>
            <pc:docMk/>
            <pc:sldMk cId="2090292894" sldId="400"/>
            <ac:spMk id="12" creationId="{9914B6B5-1C89-4E50-A1FD-73BE6C1AD4F2}"/>
          </ac:spMkLst>
        </pc:spChg>
        <pc:spChg chg="add mod">
          <ac:chgData name="Gaia Letizia Civardi" userId="b4b68db6-d1e1-4e89-9591-9746f003a477" providerId="ADAL" clId="{F75E3151-4023-45F0-94BE-3286DB634E09}" dt="2021-09-21T14:47:57.271" v="5042" actId="1076"/>
          <ac:spMkLst>
            <pc:docMk/>
            <pc:sldMk cId="2090292894" sldId="400"/>
            <ac:spMk id="13" creationId="{D31298BB-3E48-4C93-BB9C-9E285C6DECAD}"/>
          </ac:spMkLst>
        </pc:spChg>
        <pc:spChg chg="add mod">
          <ac:chgData name="Gaia Letizia Civardi" userId="b4b68db6-d1e1-4e89-9591-9746f003a477" providerId="ADAL" clId="{F75E3151-4023-45F0-94BE-3286DB634E09}" dt="2021-09-21T14:48:04.338" v="5043" actId="1076"/>
          <ac:spMkLst>
            <pc:docMk/>
            <pc:sldMk cId="2090292894" sldId="400"/>
            <ac:spMk id="16" creationId="{7A30732C-240D-4131-8E20-72B92203B3B4}"/>
          </ac:spMkLst>
        </pc:spChg>
        <pc:picChg chg="del">
          <ac:chgData name="Gaia Letizia Civardi" userId="b4b68db6-d1e1-4e89-9591-9746f003a477" providerId="ADAL" clId="{F75E3151-4023-45F0-94BE-3286DB634E09}" dt="2021-09-20T10:13:21.939" v="2008" actId="478"/>
          <ac:picMkLst>
            <pc:docMk/>
            <pc:sldMk cId="2090292894" sldId="400"/>
            <ac:picMk id="4" creationId="{89B51B83-3377-41D8-B365-7359FFE1B36F}"/>
          </ac:picMkLst>
        </pc:picChg>
        <pc:picChg chg="add del mod ord modCrop">
          <ac:chgData name="Gaia Letizia Civardi" userId="b4b68db6-d1e1-4e89-9591-9746f003a477" providerId="ADAL" clId="{F75E3151-4023-45F0-94BE-3286DB634E09}" dt="2021-09-20T13:48:07.614" v="4230" actId="478"/>
          <ac:picMkLst>
            <pc:docMk/>
            <pc:sldMk cId="2090292894" sldId="400"/>
            <ac:picMk id="7" creationId="{33D59B3F-96B4-447A-BF89-F7FB4A30E472}"/>
          </ac:picMkLst>
        </pc:picChg>
        <pc:picChg chg="add mod modCrop">
          <ac:chgData name="Gaia Letizia Civardi" userId="b4b68db6-d1e1-4e89-9591-9746f003a477" providerId="ADAL" clId="{F75E3151-4023-45F0-94BE-3286DB634E09}" dt="2021-09-21T14:47:51.770" v="5041" actId="1076"/>
          <ac:picMkLst>
            <pc:docMk/>
            <pc:sldMk cId="2090292894" sldId="400"/>
            <ac:picMk id="8" creationId="{89BCE42A-F5A9-4F2F-93CF-A8AB76A319DA}"/>
          </ac:picMkLst>
        </pc:picChg>
        <pc:picChg chg="add del mod">
          <ac:chgData name="Gaia Letizia Civardi" userId="b4b68db6-d1e1-4e89-9591-9746f003a477" providerId="ADAL" clId="{F75E3151-4023-45F0-94BE-3286DB634E09}" dt="2021-09-20T12:52:18.764" v="3155" actId="478"/>
          <ac:picMkLst>
            <pc:docMk/>
            <pc:sldMk cId="2090292894" sldId="400"/>
            <ac:picMk id="9" creationId="{BF8D58C6-D361-47D0-8B96-7F30E317F4B0}"/>
          </ac:picMkLst>
        </pc:picChg>
        <pc:picChg chg="del">
          <ac:chgData name="Gaia Letizia Civardi" userId="b4b68db6-d1e1-4e89-9591-9746f003a477" providerId="ADAL" clId="{F75E3151-4023-45F0-94BE-3286DB634E09}" dt="2021-09-20T10:13:22.925" v="2009" actId="478"/>
          <ac:picMkLst>
            <pc:docMk/>
            <pc:sldMk cId="2090292894" sldId="400"/>
            <ac:picMk id="10" creationId="{97C26B11-9989-40A9-BD96-892FBC9345AD}"/>
          </ac:picMkLst>
        </pc:picChg>
        <pc:picChg chg="add mod">
          <ac:chgData name="Gaia Letizia Civardi" userId="b4b68db6-d1e1-4e89-9591-9746f003a477" providerId="ADAL" clId="{F75E3151-4023-45F0-94BE-3286DB634E09}" dt="2021-09-21T14:47:36.580" v="5037" actId="1076"/>
          <ac:picMkLst>
            <pc:docMk/>
            <pc:sldMk cId="2090292894" sldId="400"/>
            <ac:picMk id="14" creationId="{5AE811C5-0339-4233-90E3-F75FDE2CE4F4}"/>
          </ac:picMkLst>
        </pc:picChg>
        <pc:picChg chg="add mod">
          <ac:chgData name="Gaia Letizia Civardi" userId="b4b68db6-d1e1-4e89-9591-9746f003a477" providerId="ADAL" clId="{F75E3151-4023-45F0-94BE-3286DB634E09}" dt="2021-09-21T14:47:38.178" v="5038" actId="1076"/>
          <ac:picMkLst>
            <pc:docMk/>
            <pc:sldMk cId="2090292894" sldId="400"/>
            <ac:picMk id="15" creationId="{993A5A83-4A40-4173-B13E-81FBE8720CFF}"/>
          </ac:picMkLst>
        </pc:picChg>
      </pc:sldChg>
      <pc:sldChg chg="addSp delSp modSp add del mod">
        <pc:chgData name="Gaia Letizia Civardi" userId="b4b68db6-d1e1-4e89-9591-9746f003a477" providerId="ADAL" clId="{F75E3151-4023-45F0-94BE-3286DB634E09}" dt="2021-09-20T12:36:19.884" v="2875" actId="2696"/>
        <pc:sldMkLst>
          <pc:docMk/>
          <pc:sldMk cId="1931521532" sldId="401"/>
        </pc:sldMkLst>
        <pc:spChg chg="mod">
          <ac:chgData name="Gaia Letizia Civardi" userId="b4b68db6-d1e1-4e89-9591-9746f003a477" providerId="ADAL" clId="{F75E3151-4023-45F0-94BE-3286DB634E09}" dt="2021-09-20T10:14:23.216" v="2030" actId="20577"/>
          <ac:spMkLst>
            <pc:docMk/>
            <pc:sldMk cId="1931521532" sldId="401"/>
            <ac:spMk id="2" creationId="{8E4C85F5-8CFA-4362-956D-E396D1547B7E}"/>
          </ac:spMkLst>
        </pc:spChg>
        <pc:spChg chg="add mod">
          <ac:chgData name="Gaia Letizia Civardi" userId="b4b68db6-d1e1-4e89-9591-9746f003a477" providerId="ADAL" clId="{F75E3151-4023-45F0-94BE-3286DB634E09}" dt="2021-09-20T12:11:56.989" v="2209" actId="21"/>
          <ac:spMkLst>
            <pc:docMk/>
            <pc:sldMk cId="1931521532" sldId="401"/>
            <ac:spMk id="4" creationId="{F0B8F7E2-0362-489B-9118-64B17C3D86ED}"/>
          </ac:spMkLst>
        </pc:spChg>
        <pc:spChg chg="mod">
          <ac:chgData name="Gaia Letizia Civardi" userId="b4b68db6-d1e1-4e89-9591-9746f003a477" providerId="ADAL" clId="{F75E3151-4023-45F0-94BE-3286DB634E09}" dt="2021-09-20T10:22:36.150" v="2171" actId="14100"/>
          <ac:spMkLst>
            <pc:docMk/>
            <pc:sldMk cId="1931521532" sldId="401"/>
            <ac:spMk id="11" creationId="{8191531C-18AD-408D-9C4D-F9D6CE725134}"/>
          </ac:spMkLst>
        </pc:spChg>
        <pc:picChg chg="del mod">
          <ac:chgData name="Gaia Letizia Civardi" userId="b4b68db6-d1e1-4e89-9591-9746f003a477" providerId="ADAL" clId="{F75E3151-4023-45F0-94BE-3286DB634E09}" dt="2021-09-20T12:11:56.989" v="2209" actId="21"/>
          <ac:picMkLst>
            <pc:docMk/>
            <pc:sldMk cId="1931521532" sldId="401"/>
            <ac:picMk id="6" creationId="{063C561D-1632-4C04-8E3F-B425AC16B8E3}"/>
          </ac:picMkLst>
        </pc:picChg>
      </pc:sldChg>
      <pc:sldChg chg="addSp delSp modSp new del mod delAnim modAnim">
        <pc:chgData name="Gaia Letizia Civardi" userId="b4b68db6-d1e1-4e89-9591-9746f003a477" providerId="ADAL" clId="{F75E3151-4023-45F0-94BE-3286DB634E09}" dt="2021-09-22T13:15:42.935" v="5965" actId="2696"/>
        <pc:sldMkLst>
          <pc:docMk/>
          <pc:sldMk cId="2211564165" sldId="401"/>
        </pc:sldMkLst>
        <pc:spChg chg="mod">
          <ac:chgData name="Gaia Letizia Civardi" userId="b4b68db6-d1e1-4e89-9591-9746f003a477" providerId="ADAL" clId="{F75E3151-4023-45F0-94BE-3286DB634E09}" dt="2021-09-21T20:28:07.053" v="5700" actId="20577"/>
          <ac:spMkLst>
            <pc:docMk/>
            <pc:sldMk cId="2211564165" sldId="401"/>
            <ac:spMk id="2" creationId="{A93CF5EB-3995-404B-83DC-181388EB462E}"/>
          </ac:spMkLst>
        </pc:spChg>
        <pc:spChg chg="mod">
          <ac:chgData name="Gaia Letizia Civardi" userId="b4b68db6-d1e1-4e89-9591-9746f003a477" providerId="ADAL" clId="{F75E3151-4023-45F0-94BE-3286DB634E09}" dt="2021-09-22T13:15:40.460" v="5964" actId="27636"/>
          <ac:spMkLst>
            <pc:docMk/>
            <pc:sldMk cId="2211564165" sldId="401"/>
            <ac:spMk id="3" creationId="{509889C6-C7A7-4B5D-B74D-BAA10CE67D53}"/>
          </ac:spMkLst>
        </pc:spChg>
        <pc:picChg chg="add del mod">
          <ac:chgData name="Gaia Letizia Civardi" userId="b4b68db6-d1e1-4e89-9591-9746f003a477" providerId="ADAL" clId="{F75E3151-4023-45F0-94BE-3286DB634E09}" dt="2021-09-21T20:24:00.743" v="5325" actId="478"/>
          <ac:picMkLst>
            <pc:docMk/>
            <pc:sldMk cId="2211564165" sldId="401"/>
            <ac:picMk id="4" creationId="{96C842B3-D588-45B4-BCB5-A737192C14EC}"/>
          </ac:picMkLst>
        </pc:picChg>
        <pc:picChg chg="add del mod">
          <ac:chgData name="Gaia Letizia Civardi" userId="b4b68db6-d1e1-4e89-9591-9746f003a477" providerId="ADAL" clId="{F75E3151-4023-45F0-94BE-3286DB634E09}" dt="2021-09-21T20:29:30.137" v="5724" actId="478"/>
          <ac:picMkLst>
            <pc:docMk/>
            <pc:sldMk cId="2211564165" sldId="401"/>
            <ac:picMk id="5" creationId="{7630DDFC-B683-4DB9-AF96-88FEB9E68CFE}"/>
          </ac:picMkLst>
        </pc:picChg>
        <pc:picChg chg="add mod">
          <ac:chgData name="Gaia Letizia Civardi" userId="b4b68db6-d1e1-4e89-9591-9746f003a477" providerId="ADAL" clId="{F75E3151-4023-45F0-94BE-3286DB634E09}" dt="2021-09-22T12:51:01.652" v="5928" actId="1076"/>
          <ac:picMkLst>
            <pc:docMk/>
            <pc:sldMk cId="2211564165" sldId="401"/>
            <ac:picMk id="6" creationId="{46C3E28D-858F-43E2-9788-1DCBEF06DE26}"/>
          </ac:picMkLst>
        </pc:picChg>
        <pc:picChg chg="add del mod">
          <ac:chgData name="Gaia Letizia Civardi" userId="b4b68db6-d1e1-4e89-9591-9746f003a477" providerId="ADAL" clId="{F75E3151-4023-45F0-94BE-3286DB634E09}" dt="2021-09-21T20:34:30.300" v="5900" actId="478"/>
          <ac:picMkLst>
            <pc:docMk/>
            <pc:sldMk cId="2211564165" sldId="401"/>
            <ac:picMk id="6" creationId="{632E7E4C-844D-482B-A2C6-A981599A2E6F}"/>
          </ac:picMkLst>
        </pc:picChg>
        <pc:picChg chg="add mod">
          <ac:chgData name="Gaia Letizia Civardi" userId="b4b68db6-d1e1-4e89-9591-9746f003a477" providerId="ADAL" clId="{F75E3151-4023-45F0-94BE-3286DB634E09}" dt="2021-09-22T12:51:03.138" v="5929" actId="1076"/>
          <ac:picMkLst>
            <pc:docMk/>
            <pc:sldMk cId="2211564165" sldId="401"/>
            <ac:picMk id="7" creationId="{9208DA9C-A959-4747-8CAB-7C45DB657647}"/>
          </ac:picMkLst>
        </pc:picChg>
        <pc:picChg chg="add del mod ord">
          <ac:chgData name="Gaia Letizia Civardi" userId="b4b68db6-d1e1-4e89-9591-9746f003a477" providerId="ADAL" clId="{F75E3151-4023-45F0-94BE-3286DB634E09}" dt="2021-09-21T20:34:09.263" v="5889" actId="478"/>
          <ac:picMkLst>
            <pc:docMk/>
            <pc:sldMk cId="2211564165" sldId="401"/>
            <ac:picMk id="8" creationId="{A85FAE42-BDC0-41D8-8562-0192F2576712}"/>
          </ac:picMkLst>
        </pc:picChg>
        <pc:picChg chg="add del mod">
          <ac:chgData name="Gaia Letizia Civardi" userId="b4b68db6-d1e1-4e89-9591-9746f003a477" providerId="ADAL" clId="{F75E3151-4023-45F0-94BE-3286DB634E09}" dt="2021-09-22T12:50:58.853" v="5926" actId="478"/>
          <ac:picMkLst>
            <pc:docMk/>
            <pc:sldMk cId="2211564165" sldId="401"/>
            <ac:picMk id="9" creationId="{6E5FCE26-749E-4ADE-8103-107163FE051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0D62E-DA32-4296-87C9-5ED88604FF56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75E6B-0F7A-4BEE-B749-A72CC782CB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64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8E120-5647-4EAF-88B9-FB3BA9BE40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56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8E120-5647-4EAF-88B9-FB3BA9BE40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51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ttangolo 167"/>
          <p:cNvSpPr/>
          <p:nvPr/>
        </p:nvSpPr>
        <p:spPr>
          <a:xfrm>
            <a:off x="0" y="3832224"/>
            <a:ext cx="9144000" cy="3025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69" name="Gruppo 168"/>
          <p:cNvGrpSpPr/>
          <p:nvPr/>
        </p:nvGrpSpPr>
        <p:grpSpPr>
          <a:xfrm>
            <a:off x="48007" y="3816351"/>
            <a:ext cx="9036647" cy="180000"/>
            <a:chOff x="1218340" y="275867"/>
            <a:chExt cx="17715122" cy="567843"/>
          </a:xfrm>
        </p:grpSpPr>
        <p:cxnSp>
          <p:nvCxnSpPr>
            <p:cNvPr id="170" name="Connettore 1 169"/>
            <p:cNvCxnSpPr/>
            <p:nvPr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170"/>
            <p:cNvCxnSpPr/>
            <p:nvPr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171"/>
            <p:cNvCxnSpPr/>
            <p:nvPr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172"/>
            <p:cNvCxnSpPr/>
            <p:nvPr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173"/>
            <p:cNvCxnSpPr/>
            <p:nvPr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174"/>
            <p:cNvCxnSpPr/>
            <p:nvPr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175"/>
            <p:cNvCxnSpPr/>
            <p:nvPr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176"/>
            <p:cNvCxnSpPr/>
            <p:nvPr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177"/>
            <p:cNvCxnSpPr/>
            <p:nvPr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1 178"/>
            <p:cNvCxnSpPr/>
            <p:nvPr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1 179"/>
            <p:cNvCxnSpPr/>
            <p:nvPr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1 180"/>
            <p:cNvCxnSpPr/>
            <p:nvPr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ttore 1 181"/>
            <p:cNvCxnSpPr/>
            <p:nvPr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ttore 1 182"/>
            <p:cNvCxnSpPr/>
            <p:nvPr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ttore 1 183"/>
            <p:cNvCxnSpPr/>
            <p:nvPr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ttore 1 184"/>
            <p:cNvCxnSpPr/>
            <p:nvPr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ttore 1 185"/>
            <p:cNvCxnSpPr/>
            <p:nvPr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ttore 1 186"/>
            <p:cNvCxnSpPr/>
            <p:nvPr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1 187"/>
            <p:cNvCxnSpPr/>
            <p:nvPr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ttore 1 188"/>
            <p:cNvCxnSpPr/>
            <p:nvPr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1 189"/>
            <p:cNvCxnSpPr/>
            <p:nvPr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1 190"/>
            <p:cNvCxnSpPr/>
            <p:nvPr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ttore 1 191"/>
            <p:cNvCxnSpPr/>
            <p:nvPr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ttore 1 192"/>
            <p:cNvCxnSpPr/>
            <p:nvPr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1 193"/>
            <p:cNvCxnSpPr/>
            <p:nvPr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1 194"/>
            <p:cNvCxnSpPr/>
            <p:nvPr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1 195"/>
            <p:cNvCxnSpPr/>
            <p:nvPr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1 196"/>
            <p:cNvCxnSpPr/>
            <p:nvPr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1 197"/>
            <p:cNvCxnSpPr/>
            <p:nvPr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1 198"/>
            <p:cNvCxnSpPr/>
            <p:nvPr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1 199"/>
            <p:cNvCxnSpPr/>
            <p:nvPr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1 200"/>
            <p:cNvCxnSpPr/>
            <p:nvPr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1 201"/>
            <p:cNvCxnSpPr/>
            <p:nvPr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1 202"/>
            <p:cNvCxnSpPr/>
            <p:nvPr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1 203"/>
            <p:cNvCxnSpPr/>
            <p:nvPr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1 204"/>
            <p:cNvCxnSpPr/>
            <p:nvPr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1 205"/>
            <p:cNvCxnSpPr/>
            <p:nvPr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1 206"/>
            <p:cNvCxnSpPr/>
            <p:nvPr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1 207"/>
            <p:cNvCxnSpPr/>
            <p:nvPr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1 208"/>
            <p:cNvCxnSpPr/>
            <p:nvPr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1 209"/>
            <p:cNvCxnSpPr/>
            <p:nvPr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1 210"/>
            <p:cNvCxnSpPr/>
            <p:nvPr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1 211"/>
            <p:cNvCxnSpPr/>
            <p:nvPr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1 212"/>
            <p:cNvCxnSpPr/>
            <p:nvPr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1 213"/>
            <p:cNvCxnSpPr/>
            <p:nvPr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1 214"/>
            <p:cNvCxnSpPr/>
            <p:nvPr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1 215"/>
            <p:cNvCxnSpPr/>
            <p:nvPr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ttore 1 216"/>
            <p:cNvCxnSpPr/>
            <p:nvPr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ttore 1 217"/>
            <p:cNvCxnSpPr/>
            <p:nvPr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ttore 1 218"/>
            <p:cNvCxnSpPr/>
            <p:nvPr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ttore 1 219"/>
            <p:cNvCxnSpPr/>
            <p:nvPr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ttore 1 220"/>
            <p:cNvCxnSpPr/>
            <p:nvPr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ttore 1 221"/>
            <p:cNvCxnSpPr/>
            <p:nvPr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ttore 1 222"/>
            <p:cNvCxnSpPr/>
            <p:nvPr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ttore 1 223"/>
            <p:cNvCxnSpPr/>
            <p:nvPr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ttore 1 224"/>
            <p:cNvCxnSpPr/>
            <p:nvPr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ttore 1 225"/>
            <p:cNvCxnSpPr/>
            <p:nvPr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ttore 1 226"/>
            <p:cNvCxnSpPr/>
            <p:nvPr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ttore 1 227"/>
            <p:cNvCxnSpPr/>
            <p:nvPr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ttore 1 228"/>
            <p:cNvCxnSpPr/>
            <p:nvPr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ttore 1 229"/>
            <p:cNvCxnSpPr/>
            <p:nvPr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ttore 1 230"/>
            <p:cNvCxnSpPr/>
            <p:nvPr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ttore 1 231"/>
            <p:cNvCxnSpPr/>
            <p:nvPr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ttore 1 232"/>
            <p:cNvCxnSpPr/>
            <p:nvPr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ttore 1 233"/>
            <p:cNvCxnSpPr/>
            <p:nvPr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ttore 1 234"/>
            <p:cNvCxnSpPr/>
            <p:nvPr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ttore 1 235"/>
            <p:cNvCxnSpPr/>
            <p:nvPr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ttore 1 236"/>
            <p:cNvCxnSpPr/>
            <p:nvPr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ttore 1 237"/>
            <p:cNvCxnSpPr/>
            <p:nvPr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ttore 1 238"/>
            <p:cNvCxnSpPr/>
            <p:nvPr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ttore 1 239"/>
            <p:cNvCxnSpPr/>
            <p:nvPr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ttore 1 240"/>
            <p:cNvCxnSpPr/>
            <p:nvPr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ttore 1 241"/>
            <p:cNvCxnSpPr/>
            <p:nvPr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ttore 1 242"/>
            <p:cNvCxnSpPr/>
            <p:nvPr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ttore 1 243"/>
            <p:cNvCxnSpPr/>
            <p:nvPr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ttore 1 244"/>
            <p:cNvCxnSpPr/>
            <p:nvPr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ttore 1 245"/>
            <p:cNvCxnSpPr/>
            <p:nvPr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ttore 1 246"/>
            <p:cNvCxnSpPr/>
            <p:nvPr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ttore 1 247"/>
            <p:cNvCxnSpPr/>
            <p:nvPr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ttore 1 248"/>
            <p:cNvCxnSpPr/>
            <p:nvPr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ttore 1 249"/>
            <p:cNvCxnSpPr/>
            <p:nvPr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ttore 1 250"/>
            <p:cNvCxnSpPr/>
            <p:nvPr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ttore 1 251"/>
            <p:cNvCxnSpPr/>
            <p:nvPr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Connettore 1 252"/>
            <p:cNvCxnSpPr/>
            <p:nvPr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Connettore 1 253"/>
            <p:cNvCxnSpPr/>
            <p:nvPr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Connettore 1 254"/>
            <p:cNvCxnSpPr/>
            <p:nvPr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onnettore 1 255"/>
            <p:cNvCxnSpPr/>
            <p:nvPr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Connettore 1 256"/>
            <p:cNvCxnSpPr/>
            <p:nvPr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ttore 1 257"/>
            <p:cNvCxnSpPr/>
            <p:nvPr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ttore 1 258"/>
            <p:cNvCxnSpPr/>
            <p:nvPr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ttore 1 259"/>
            <p:cNvCxnSpPr/>
            <p:nvPr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ttore 1 260"/>
            <p:cNvCxnSpPr/>
            <p:nvPr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ttore 1 261"/>
            <p:cNvCxnSpPr/>
            <p:nvPr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nettore 1 262"/>
            <p:cNvCxnSpPr/>
            <p:nvPr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Connettore 1 263"/>
            <p:cNvCxnSpPr/>
            <p:nvPr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Connettore 1 264"/>
            <p:cNvCxnSpPr/>
            <p:nvPr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Connettore 1 265"/>
            <p:cNvCxnSpPr/>
            <p:nvPr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Connettore 1 266"/>
            <p:cNvCxnSpPr/>
            <p:nvPr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Connettore 1 267"/>
            <p:cNvCxnSpPr/>
            <p:nvPr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Connettore 1 268"/>
            <p:cNvCxnSpPr/>
            <p:nvPr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Connettore 1 269"/>
            <p:cNvCxnSpPr/>
            <p:nvPr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Connettore 1 270"/>
            <p:cNvCxnSpPr/>
            <p:nvPr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Connettore 1 271"/>
            <p:cNvCxnSpPr/>
            <p:nvPr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Connettore 1 272"/>
            <p:cNvCxnSpPr/>
            <p:nvPr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nettore 1 273"/>
            <p:cNvCxnSpPr/>
            <p:nvPr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Connettore 1 274"/>
            <p:cNvCxnSpPr/>
            <p:nvPr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Connettore 1 275"/>
            <p:cNvCxnSpPr/>
            <p:nvPr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Connettore 1 276"/>
            <p:cNvCxnSpPr/>
            <p:nvPr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nettore 1 277"/>
            <p:cNvCxnSpPr/>
            <p:nvPr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Connettore 1 278"/>
            <p:cNvCxnSpPr/>
            <p:nvPr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Connettore 1 279"/>
            <p:cNvCxnSpPr/>
            <p:nvPr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Connettore 1 280"/>
            <p:cNvCxnSpPr/>
            <p:nvPr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Connettore 1 281"/>
            <p:cNvCxnSpPr/>
            <p:nvPr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Connettore 1 282"/>
            <p:cNvCxnSpPr/>
            <p:nvPr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Connettore 1 283"/>
            <p:cNvCxnSpPr/>
            <p:nvPr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Connettore 1 284"/>
            <p:cNvCxnSpPr/>
            <p:nvPr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nettore 1 285"/>
            <p:cNvCxnSpPr/>
            <p:nvPr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Connettore 1 286"/>
            <p:cNvCxnSpPr/>
            <p:nvPr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Connettore 1 287"/>
            <p:cNvCxnSpPr/>
            <p:nvPr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Connettore 1 288"/>
            <p:cNvCxnSpPr/>
            <p:nvPr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1534" y="4149725"/>
            <a:ext cx="7772400" cy="9683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41534" y="5260975"/>
            <a:ext cx="7772400" cy="13335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4358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9AD21-746B-4E27-823F-306594771C26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CC4346-621F-4783-8B5C-D29A7E241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77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9AD21-746B-4E27-823F-306594771C26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CC4346-621F-4783-8B5C-D29A7E241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063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067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98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ttangolo 252"/>
          <p:cNvSpPr/>
          <p:nvPr/>
        </p:nvSpPr>
        <p:spPr>
          <a:xfrm>
            <a:off x="0" y="1"/>
            <a:ext cx="9144000" cy="12699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7179" y="1435052"/>
            <a:ext cx="8323726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129" name="Rettangolo 128"/>
          <p:cNvSpPr/>
          <p:nvPr/>
        </p:nvSpPr>
        <p:spPr>
          <a:xfrm>
            <a:off x="0" y="6126162"/>
            <a:ext cx="9144000" cy="7318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0" name="CasellaDiTesto 129"/>
          <p:cNvSpPr txBox="1"/>
          <p:nvPr/>
        </p:nvSpPr>
        <p:spPr>
          <a:xfrm>
            <a:off x="157778" y="63635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B35520A-BFC7-441C-B0F3-B25DC9D1134F}" type="slidenum">
              <a:rPr lang="it-IT" sz="1400" b="0" smtClean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lang="it-IT" sz="1400" b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132" name="Gruppo 131"/>
          <p:cNvGrpSpPr/>
          <p:nvPr/>
        </p:nvGrpSpPr>
        <p:grpSpPr>
          <a:xfrm>
            <a:off x="48007" y="1089904"/>
            <a:ext cx="9036647" cy="180000"/>
            <a:chOff x="1218340" y="275867"/>
            <a:chExt cx="17715122" cy="567843"/>
          </a:xfrm>
        </p:grpSpPr>
        <p:cxnSp>
          <p:nvCxnSpPr>
            <p:cNvPr id="133" name="Connettore 1 132"/>
            <p:cNvCxnSpPr/>
            <p:nvPr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1 133"/>
            <p:cNvCxnSpPr/>
            <p:nvPr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1 134"/>
            <p:cNvCxnSpPr/>
            <p:nvPr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1 135"/>
            <p:cNvCxnSpPr/>
            <p:nvPr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1 136"/>
            <p:cNvCxnSpPr/>
            <p:nvPr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1 137"/>
            <p:cNvCxnSpPr/>
            <p:nvPr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1 138"/>
            <p:cNvCxnSpPr/>
            <p:nvPr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1 139"/>
            <p:cNvCxnSpPr/>
            <p:nvPr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1 140"/>
            <p:cNvCxnSpPr/>
            <p:nvPr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1 141"/>
            <p:cNvCxnSpPr/>
            <p:nvPr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1 142"/>
            <p:cNvCxnSpPr/>
            <p:nvPr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1 143"/>
            <p:cNvCxnSpPr/>
            <p:nvPr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1 144"/>
            <p:cNvCxnSpPr/>
            <p:nvPr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1 145"/>
            <p:cNvCxnSpPr/>
            <p:nvPr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1 146"/>
            <p:cNvCxnSpPr/>
            <p:nvPr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ttore 1 147"/>
            <p:cNvCxnSpPr/>
            <p:nvPr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ttore 1 148"/>
            <p:cNvCxnSpPr/>
            <p:nvPr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ttore 1 149"/>
            <p:cNvCxnSpPr/>
            <p:nvPr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ttore 1 150"/>
            <p:cNvCxnSpPr/>
            <p:nvPr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ttore 1 151"/>
            <p:cNvCxnSpPr/>
            <p:nvPr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1 152"/>
            <p:cNvCxnSpPr/>
            <p:nvPr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1 153"/>
            <p:cNvCxnSpPr/>
            <p:nvPr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1 154"/>
            <p:cNvCxnSpPr/>
            <p:nvPr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1 155"/>
            <p:cNvCxnSpPr/>
            <p:nvPr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1 156"/>
            <p:cNvCxnSpPr/>
            <p:nvPr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1 157"/>
            <p:cNvCxnSpPr/>
            <p:nvPr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1 158"/>
            <p:cNvCxnSpPr/>
            <p:nvPr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1 159"/>
            <p:cNvCxnSpPr/>
            <p:nvPr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1 160"/>
            <p:cNvCxnSpPr/>
            <p:nvPr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1 161"/>
            <p:cNvCxnSpPr/>
            <p:nvPr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1 162"/>
            <p:cNvCxnSpPr/>
            <p:nvPr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1 163"/>
            <p:cNvCxnSpPr/>
            <p:nvPr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1 164"/>
            <p:cNvCxnSpPr/>
            <p:nvPr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1 165"/>
            <p:cNvCxnSpPr/>
            <p:nvPr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1 166"/>
            <p:cNvCxnSpPr/>
            <p:nvPr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1 167"/>
            <p:cNvCxnSpPr/>
            <p:nvPr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1 168"/>
            <p:cNvCxnSpPr/>
            <p:nvPr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ttore 1 169"/>
            <p:cNvCxnSpPr/>
            <p:nvPr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170"/>
            <p:cNvCxnSpPr/>
            <p:nvPr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171"/>
            <p:cNvCxnSpPr/>
            <p:nvPr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172"/>
            <p:cNvCxnSpPr/>
            <p:nvPr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173"/>
            <p:cNvCxnSpPr/>
            <p:nvPr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174"/>
            <p:cNvCxnSpPr/>
            <p:nvPr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175"/>
            <p:cNvCxnSpPr/>
            <p:nvPr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176"/>
            <p:cNvCxnSpPr/>
            <p:nvPr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177"/>
            <p:cNvCxnSpPr/>
            <p:nvPr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1 178"/>
            <p:cNvCxnSpPr/>
            <p:nvPr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1 179"/>
            <p:cNvCxnSpPr/>
            <p:nvPr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1 180"/>
            <p:cNvCxnSpPr/>
            <p:nvPr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ttore 1 181"/>
            <p:cNvCxnSpPr/>
            <p:nvPr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ttore 1 182"/>
            <p:cNvCxnSpPr/>
            <p:nvPr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ttore 1 183"/>
            <p:cNvCxnSpPr/>
            <p:nvPr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ttore 1 184"/>
            <p:cNvCxnSpPr/>
            <p:nvPr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ttore 1 185"/>
            <p:cNvCxnSpPr/>
            <p:nvPr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ttore 1 186"/>
            <p:cNvCxnSpPr/>
            <p:nvPr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1 187"/>
            <p:cNvCxnSpPr/>
            <p:nvPr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ttore 1 188"/>
            <p:cNvCxnSpPr/>
            <p:nvPr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1 189"/>
            <p:cNvCxnSpPr/>
            <p:nvPr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1 190"/>
            <p:cNvCxnSpPr/>
            <p:nvPr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ttore 1 191"/>
            <p:cNvCxnSpPr/>
            <p:nvPr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ttore 1 192"/>
            <p:cNvCxnSpPr/>
            <p:nvPr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1 193"/>
            <p:cNvCxnSpPr/>
            <p:nvPr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1 194"/>
            <p:cNvCxnSpPr/>
            <p:nvPr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1 195"/>
            <p:cNvCxnSpPr/>
            <p:nvPr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1 196"/>
            <p:cNvCxnSpPr/>
            <p:nvPr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1 197"/>
            <p:cNvCxnSpPr/>
            <p:nvPr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1 198"/>
            <p:cNvCxnSpPr/>
            <p:nvPr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1 199"/>
            <p:cNvCxnSpPr/>
            <p:nvPr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1 200"/>
            <p:cNvCxnSpPr/>
            <p:nvPr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1 201"/>
            <p:cNvCxnSpPr/>
            <p:nvPr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1 202"/>
            <p:cNvCxnSpPr/>
            <p:nvPr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1 203"/>
            <p:cNvCxnSpPr/>
            <p:nvPr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1 204"/>
            <p:cNvCxnSpPr/>
            <p:nvPr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1 205"/>
            <p:cNvCxnSpPr/>
            <p:nvPr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1 206"/>
            <p:cNvCxnSpPr/>
            <p:nvPr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1 207"/>
            <p:cNvCxnSpPr/>
            <p:nvPr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1 208"/>
            <p:cNvCxnSpPr/>
            <p:nvPr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1 209"/>
            <p:cNvCxnSpPr/>
            <p:nvPr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1 210"/>
            <p:cNvCxnSpPr/>
            <p:nvPr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1 211"/>
            <p:cNvCxnSpPr/>
            <p:nvPr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1 212"/>
            <p:cNvCxnSpPr/>
            <p:nvPr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1 213"/>
            <p:cNvCxnSpPr/>
            <p:nvPr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1 214"/>
            <p:cNvCxnSpPr/>
            <p:nvPr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1 215"/>
            <p:cNvCxnSpPr/>
            <p:nvPr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ttore 1 216"/>
            <p:cNvCxnSpPr/>
            <p:nvPr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ttore 1 217"/>
            <p:cNvCxnSpPr/>
            <p:nvPr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ttore 1 218"/>
            <p:cNvCxnSpPr/>
            <p:nvPr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ttore 1 219"/>
            <p:cNvCxnSpPr/>
            <p:nvPr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ttore 1 220"/>
            <p:cNvCxnSpPr/>
            <p:nvPr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ttore 1 221"/>
            <p:cNvCxnSpPr/>
            <p:nvPr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ttore 1 222"/>
            <p:cNvCxnSpPr/>
            <p:nvPr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ttore 1 223"/>
            <p:cNvCxnSpPr/>
            <p:nvPr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ttore 1 224"/>
            <p:cNvCxnSpPr/>
            <p:nvPr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ttore 1 225"/>
            <p:cNvCxnSpPr/>
            <p:nvPr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ttore 1 226"/>
            <p:cNvCxnSpPr/>
            <p:nvPr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ttore 1 227"/>
            <p:cNvCxnSpPr/>
            <p:nvPr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ttore 1 228"/>
            <p:cNvCxnSpPr/>
            <p:nvPr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ttore 1 229"/>
            <p:cNvCxnSpPr/>
            <p:nvPr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ttore 1 230"/>
            <p:cNvCxnSpPr/>
            <p:nvPr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ttore 1 231"/>
            <p:cNvCxnSpPr/>
            <p:nvPr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ttore 1 232"/>
            <p:cNvCxnSpPr/>
            <p:nvPr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ttore 1 233"/>
            <p:cNvCxnSpPr/>
            <p:nvPr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ttore 1 234"/>
            <p:cNvCxnSpPr/>
            <p:nvPr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ttore 1 235"/>
            <p:cNvCxnSpPr/>
            <p:nvPr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ttore 1 236"/>
            <p:cNvCxnSpPr/>
            <p:nvPr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ttore 1 237"/>
            <p:cNvCxnSpPr/>
            <p:nvPr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ttore 1 238"/>
            <p:cNvCxnSpPr/>
            <p:nvPr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ttore 1 239"/>
            <p:cNvCxnSpPr/>
            <p:nvPr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ttore 1 240"/>
            <p:cNvCxnSpPr/>
            <p:nvPr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ttore 1 241"/>
            <p:cNvCxnSpPr/>
            <p:nvPr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ttore 1 242"/>
            <p:cNvCxnSpPr/>
            <p:nvPr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ttore 1 243"/>
            <p:cNvCxnSpPr/>
            <p:nvPr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ttore 1 244"/>
            <p:cNvCxnSpPr/>
            <p:nvPr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ttore 1 245"/>
            <p:cNvCxnSpPr/>
            <p:nvPr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ttore 1 246"/>
            <p:cNvCxnSpPr/>
            <p:nvPr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ttore 1 247"/>
            <p:cNvCxnSpPr/>
            <p:nvPr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ttore 1 248"/>
            <p:cNvCxnSpPr/>
            <p:nvPr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ttore 1 249"/>
            <p:cNvCxnSpPr/>
            <p:nvPr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ttore 1 250"/>
            <p:cNvCxnSpPr/>
            <p:nvPr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ttore 1 251"/>
            <p:cNvCxnSpPr/>
            <p:nvPr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4" name="Picture 2" descr="Y:\IMMAGINE _COORDINATA_2014\PPT\modello1\loghi_PNG\03_Polimi_logotipo_bandiera-1rig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898" y="6346378"/>
            <a:ext cx="2780124" cy="28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38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9AD21-746B-4E27-823F-306594771C26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CC4346-621F-4783-8B5C-D29A7E241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043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9AD21-746B-4E27-823F-306594771C26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CC4346-621F-4783-8B5C-D29A7E241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0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9AD21-746B-4E27-823F-306594771C26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CC4346-621F-4783-8B5C-D29A7E241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74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9AD21-746B-4E27-823F-306594771C26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CC4346-621F-4783-8B5C-D29A7E241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12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9AD21-746B-4E27-823F-306594771C26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CC4346-621F-4783-8B5C-D29A7E241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04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9AD21-746B-4E27-823F-306594771C26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CC4346-621F-4783-8B5C-D29A7E241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571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9AD21-746B-4E27-823F-306594771C26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CC4346-621F-4783-8B5C-D29A7E241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68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88521" y="139166"/>
            <a:ext cx="8581043" cy="84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1434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8232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73" r:id="rId13"/>
  </p:sldLayoutIdLst>
  <p:txStyles>
    <p:titleStyle>
      <a:lvl1pPr marL="0" indent="0" algn="l" defTabSz="4572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Wingdings" charset="2"/>
        <a:buNone/>
        <a:defRPr sz="2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ttangolo 6">
            <a:extLst>
              <a:ext uri="{FF2B5EF4-FFF2-40B4-BE49-F238E27FC236}">
                <a16:creationId xmlns:a16="http://schemas.microsoft.com/office/drawing/2014/main" id="{BE8B41C6-1BE5-4FF3-B4A2-D31945544A35}"/>
              </a:ext>
            </a:extLst>
          </p:cNvPr>
          <p:cNvSpPr/>
          <p:nvPr/>
        </p:nvSpPr>
        <p:spPr>
          <a:xfrm>
            <a:off x="0" y="0"/>
            <a:ext cx="9144000" cy="360179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8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43D04-0245-48C5-8F90-A675B685E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5" y="0"/>
            <a:ext cx="6414396" cy="4918978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0" y="3552321"/>
            <a:ext cx="9144000" cy="3354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8800"/>
          </a:p>
        </p:txBody>
      </p:sp>
      <p:grpSp>
        <p:nvGrpSpPr>
          <p:cNvPr id="8" name="Gruppo 7"/>
          <p:cNvGrpSpPr/>
          <p:nvPr/>
        </p:nvGrpSpPr>
        <p:grpSpPr>
          <a:xfrm>
            <a:off x="48007" y="3556704"/>
            <a:ext cx="9036647" cy="180000"/>
            <a:chOff x="1218340" y="275867"/>
            <a:chExt cx="17715122" cy="567843"/>
          </a:xfrm>
        </p:grpSpPr>
        <p:cxnSp>
          <p:nvCxnSpPr>
            <p:cNvPr id="9" name="Connettore 1 8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22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28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47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48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49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0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54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55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56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57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61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62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63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64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65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1 66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1 67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1 68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1 69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1 70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71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1 72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1 73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74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1 75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1 76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1 77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1 78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79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1 80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1 81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1 82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1 83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1 84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1 85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86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1 87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1 88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1 89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1 90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1 91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1 92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1 93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1 94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1 95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1 96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1 97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1 98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1 99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1 100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1 101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1 102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1 103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1 104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1 105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1 106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ttore 1 107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1 108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ttore 1 109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ttore 1 110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1 111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ttore 1 112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1 113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ttore 1 114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ttore 1 115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ttore 1 116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1 117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1 118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1 119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1 120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1 121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1 122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1 123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1 124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1 125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ttore 1 126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1 127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1 128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itolo 1"/>
          <p:cNvSpPr txBox="1">
            <a:spLocks/>
          </p:cNvSpPr>
          <p:nvPr/>
        </p:nvSpPr>
        <p:spPr>
          <a:xfrm>
            <a:off x="794051" y="4162348"/>
            <a:ext cx="7772400" cy="968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it-IT" sz="2800"/>
          </a:p>
          <a:p>
            <a:pPr algn="ctr"/>
            <a:endParaRPr lang="it-IT" sz="2000"/>
          </a:p>
          <a:p>
            <a:pPr algn="ctr"/>
            <a:endParaRPr lang="it-IT" sz="1600" b="0"/>
          </a:p>
        </p:txBody>
      </p:sp>
      <p:sp>
        <p:nvSpPr>
          <p:cNvPr id="132" name="CasellaDiTesto 131">
            <a:extLst>
              <a:ext uri="{FF2B5EF4-FFF2-40B4-BE49-F238E27FC236}">
                <a16:creationId xmlns:a16="http://schemas.microsoft.com/office/drawing/2014/main" id="{80DE7A8E-A98F-4150-865C-80756D80791F}"/>
              </a:ext>
            </a:extLst>
          </p:cNvPr>
          <p:cNvSpPr txBox="1"/>
          <p:nvPr/>
        </p:nvSpPr>
        <p:spPr>
          <a:xfrm>
            <a:off x="280324" y="4856311"/>
            <a:ext cx="7057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G. L. Civardi</a:t>
            </a:r>
            <a:r>
              <a:rPr lang="en-US" dirty="0">
                <a:solidFill>
                  <a:schemeClr val="bg1"/>
                </a:solidFill>
              </a:rPr>
              <a:t>, A. </a:t>
            </a:r>
            <a:r>
              <a:rPr lang="en-US" dirty="0" err="1">
                <a:solidFill>
                  <a:schemeClr val="bg1"/>
                </a:solidFill>
              </a:rPr>
              <a:t>Brandonisio</a:t>
            </a:r>
            <a:r>
              <a:rPr lang="en-US" dirty="0">
                <a:solidFill>
                  <a:schemeClr val="bg1"/>
                </a:solidFill>
              </a:rPr>
              <a:t>, M. </a:t>
            </a:r>
            <a:r>
              <a:rPr lang="en-US" dirty="0" err="1">
                <a:solidFill>
                  <a:schemeClr val="bg1"/>
                </a:solidFill>
              </a:rPr>
              <a:t>Piccinin</a:t>
            </a:r>
            <a:r>
              <a:rPr lang="en-US">
                <a:solidFill>
                  <a:schemeClr val="bg1"/>
                </a:solidFill>
              </a:rPr>
              <a:t>, M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Lavagna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BBC03FE-77AE-428B-A820-40E8498F0991}"/>
              </a:ext>
            </a:extLst>
          </p:cNvPr>
          <p:cNvSpPr txBox="1"/>
          <p:nvPr/>
        </p:nvSpPr>
        <p:spPr>
          <a:xfrm>
            <a:off x="542159" y="5742031"/>
            <a:ext cx="808689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i="1" dirty="0">
                <a:solidFill>
                  <a:schemeClr val="bg1"/>
                </a:solidFill>
                <a:effectLst/>
              </a:rPr>
              <a:t>ESA’s Clean Space Industry Days</a:t>
            </a:r>
          </a:p>
          <a:p>
            <a:pPr algn="ctr"/>
            <a:r>
              <a:rPr lang="en-GB" i="1" dirty="0">
                <a:solidFill>
                  <a:schemeClr val="bg1"/>
                </a:solidFill>
              </a:rPr>
              <a:t>20-24 September 2021</a:t>
            </a:r>
            <a:r>
              <a:rPr lang="en-GB" i="1" dirty="0">
                <a:solidFill>
                  <a:schemeClr val="bg1"/>
                </a:solidFill>
                <a:effectLst/>
              </a:rPr>
              <a:t> </a:t>
            </a:r>
            <a:endParaRPr lang="it-IT" i="1" dirty="0">
              <a:solidFill>
                <a:schemeClr val="bg1"/>
              </a:solidFill>
            </a:endParaRPr>
          </a:p>
        </p:txBody>
      </p:sp>
      <p:pic>
        <p:nvPicPr>
          <p:cNvPr id="135" name="Picture 4" descr="Y:\IMMAGINE _COORDINATA_2014\LOGO_UFFICIALE\01_Polimi_centrato\eps\01_Polimi_centrato_COL_negativo.png">
            <a:extLst>
              <a:ext uri="{FF2B5EF4-FFF2-40B4-BE49-F238E27FC236}">
                <a16:creationId xmlns:a16="http://schemas.microsoft.com/office/drawing/2014/main" id="{FC88B89B-1FD0-4506-BD7C-7BCBAEAAB13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3541175" y="1528173"/>
            <a:ext cx="2133360" cy="1572840"/>
          </a:xfrm>
          <a:prstGeom prst="rect">
            <a:avLst/>
          </a:prstGeom>
          <a:ln>
            <a:noFill/>
          </a:ln>
        </p:spPr>
      </p:pic>
      <p:pic>
        <p:nvPicPr>
          <p:cNvPr id="13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80F29E5A-5B39-4E16-A733-469C1C53D1CF}"/>
              </a:ext>
            </a:extLst>
          </p:cNvPr>
          <p:cNvPicPr/>
          <p:nvPr/>
        </p:nvPicPr>
        <p:blipFill>
          <a:blip r:embed="rId5">
            <a:lum bright="70000" contrast="-70000"/>
          </a:blip>
          <a:stretch/>
        </p:blipFill>
        <p:spPr>
          <a:xfrm>
            <a:off x="7214828" y="981671"/>
            <a:ext cx="1853402" cy="740160"/>
          </a:xfrm>
          <a:prstGeom prst="rect">
            <a:avLst/>
          </a:prstGeom>
          <a:ln>
            <a:noFill/>
          </a:ln>
        </p:spPr>
      </p:pic>
      <p:pic>
        <p:nvPicPr>
          <p:cNvPr id="137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2E010FE7-4C6F-408C-ACFB-CA7011AFD102}"/>
              </a:ext>
            </a:extLst>
          </p:cNvPr>
          <p:cNvPicPr/>
          <p:nvPr/>
        </p:nvPicPr>
        <p:blipFill>
          <a:blip r:embed="rId6">
            <a:lum bright="70000" contrast="-70000"/>
          </a:blip>
          <a:stretch/>
        </p:blipFill>
        <p:spPr>
          <a:xfrm>
            <a:off x="7387496" y="68195"/>
            <a:ext cx="1393429" cy="861858"/>
          </a:xfrm>
          <a:prstGeom prst="rect">
            <a:avLst/>
          </a:prstGeom>
          <a:ln>
            <a:noFill/>
          </a:ln>
        </p:spPr>
      </p:pic>
      <p:sp>
        <p:nvSpPr>
          <p:cNvPr id="139" name="CasellaDiTesto 138">
            <a:extLst>
              <a:ext uri="{FF2B5EF4-FFF2-40B4-BE49-F238E27FC236}">
                <a16:creationId xmlns:a16="http://schemas.microsoft.com/office/drawing/2014/main" id="{E4A03AE2-B06A-4B12-891D-FBDD1EBB6551}"/>
              </a:ext>
            </a:extLst>
          </p:cNvPr>
          <p:cNvSpPr txBox="1"/>
          <p:nvPr/>
        </p:nvSpPr>
        <p:spPr>
          <a:xfrm>
            <a:off x="275822" y="3889206"/>
            <a:ext cx="7957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Multispectral imaging to support close proximity navigation and target mapping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954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89B51B83-3377-41D8-B365-7359FFE1B3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1" t="11457" r="11792"/>
          <a:stretch/>
        </p:blipFill>
        <p:spPr>
          <a:xfrm>
            <a:off x="5273476" y="1346784"/>
            <a:ext cx="3349688" cy="28279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DF5990-6683-4260-BAB6-19B2B2D7F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Results: target mapping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DB633E80-9777-4977-A502-FE936C52227F}"/>
              </a:ext>
            </a:extLst>
          </p:cNvPr>
          <p:cNvSpPr txBox="1">
            <a:spLocks/>
          </p:cNvSpPr>
          <p:nvPr/>
        </p:nvSpPr>
        <p:spPr>
          <a:xfrm>
            <a:off x="288521" y="4541989"/>
            <a:ext cx="8219730" cy="14202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>
                <a:sym typeface="Wingdings" panose="05000000000000000000" pitchFamily="2" charset="2"/>
              </a:rPr>
              <a:t>Overall shape is well reconstructed. </a:t>
            </a:r>
            <a:r>
              <a:rPr lang="it-IT" sz="1600" b="1" dirty="0">
                <a:sym typeface="Wingdings" panose="05000000000000000000" pitchFamily="2" charset="2"/>
              </a:rPr>
              <a:t>Size ratios </a:t>
            </a:r>
            <a:r>
              <a:rPr lang="it-IT" sz="1600" dirty="0">
                <a:sym typeface="Wingdings" panose="05000000000000000000" pitchFamily="2" charset="2"/>
              </a:rPr>
              <a:t>are respected.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>
                <a:sym typeface="Wingdings" panose="05000000000000000000" pitchFamily="2" charset="2"/>
              </a:rPr>
              <a:t>Smooth surfaces are not reconstructed due to lack of keypoints.</a:t>
            </a:r>
          </a:p>
          <a:p>
            <a:r>
              <a:rPr lang="it-IT" sz="1600" dirty="0"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>
                <a:sym typeface="Wingdings" panose="05000000000000000000" pitchFamily="2" charset="2"/>
              </a:rPr>
              <a:t>VIS/TIR mapping results are </a:t>
            </a:r>
            <a:r>
              <a:rPr lang="it-IT" sz="1600" b="1" dirty="0">
                <a:sym typeface="Wingdings" panose="05000000000000000000" pitchFamily="2" charset="2"/>
              </a:rPr>
              <a:t>comparable</a:t>
            </a:r>
            <a:r>
              <a:rPr lang="it-IT" sz="1600" dirty="0"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600" dirty="0">
              <a:sym typeface="Wingdings" panose="05000000000000000000" pitchFamily="2" charset="2"/>
            </a:endParaRPr>
          </a:p>
          <a:p>
            <a:endParaRPr lang="it-IT" sz="1600" dirty="0">
              <a:sym typeface="Wingdings" panose="05000000000000000000" pitchFamily="2" charset="2"/>
            </a:endParaRPr>
          </a:p>
          <a:p>
            <a:endParaRPr lang="it-IT" sz="1600" dirty="0">
              <a:sym typeface="Wingdings" panose="05000000000000000000" pitchFamily="2" charset="2"/>
            </a:endParaRP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97C26B11-9989-40A9-BD96-892FBC9345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4"/>
          <a:stretch/>
        </p:blipFill>
        <p:spPr>
          <a:xfrm>
            <a:off x="288521" y="1346432"/>
            <a:ext cx="3909124" cy="2712703"/>
          </a:xfrm>
          <a:prstGeom prst="rect">
            <a:avLst/>
          </a:prstGeom>
        </p:spPr>
      </p:pic>
      <p:sp>
        <p:nvSpPr>
          <p:cNvPr id="9" name="CasellaDiTesto 7">
            <a:extLst>
              <a:ext uri="{FF2B5EF4-FFF2-40B4-BE49-F238E27FC236}">
                <a16:creationId xmlns:a16="http://schemas.microsoft.com/office/drawing/2014/main" id="{936BE3AD-FB97-4D3A-A261-514DA3FDD90F}"/>
              </a:ext>
            </a:extLst>
          </p:cNvPr>
          <p:cNvSpPr txBox="1"/>
          <p:nvPr/>
        </p:nvSpPr>
        <p:spPr>
          <a:xfrm>
            <a:off x="5633535" y="4170020"/>
            <a:ext cx="31061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Envisat 3D sparse map.</a:t>
            </a:r>
          </a:p>
        </p:txBody>
      </p:sp>
      <p:sp>
        <p:nvSpPr>
          <p:cNvPr id="11" name="CasellaDiTesto 7">
            <a:extLst>
              <a:ext uri="{FF2B5EF4-FFF2-40B4-BE49-F238E27FC236}">
                <a16:creationId xmlns:a16="http://schemas.microsoft.com/office/drawing/2014/main" id="{58A840C7-50F4-441E-BBA2-BBDD15F9CBD7}"/>
              </a:ext>
            </a:extLst>
          </p:cNvPr>
          <p:cNvSpPr txBox="1"/>
          <p:nvPr/>
        </p:nvSpPr>
        <p:spPr>
          <a:xfrm>
            <a:off x="918099" y="4170020"/>
            <a:ext cx="31061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Vespa 3D sparse map.</a:t>
            </a:r>
          </a:p>
        </p:txBody>
      </p:sp>
    </p:spTree>
    <p:extLst>
      <p:ext uri="{BB962C8B-B14F-4D97-AF65-F5344CB8AC3E}">
        <p14:creationId xmlns:p14="http://schemas.microsoft.com/office/powerpoint/2010/main" val="287671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F5990-6683-4260-BAB6-19B2B2D7F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Natural target: asteroid </a:t>
            </a:r>
            <a:r>
              <a:rPr lang="en-GB" dirty="0" err="1"/>
              <a:t>Ryugu</a:t>
            </a:r>
            <a:endParaRPr lang="en-GB" dirty="0"/>
          </a:p>
        </p:txBody>
      </p:sp>
      <p:pic>
        <p:nvPicPr>
          <p:cNvPr id="8" name="Immagine 6">
            <a:extLst>
              <a:ext uri="{FF2B5EF4-FFF2-40B4-BE49-F238E27FC236}">
                <a16:creationId xmlns:a16="http://schemas.microsoft.com/office/drawing/2014/main" id="{89BCE42A-F5A9-4F2F-93CF-A8AB76A319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53"/>
          <a:stretch/>
        </p:blipFill>
        <p:spPr>
          <a:xfrm>
            <a:off x="5251638" y="1363654"/>
            <a:ext cx="3364753" cy="2401086"/>
          </a:xfrm>
          <a:prstGeom prst="rect">
            <a:avLst/>
          </a:prstGeom>
        </p:spPr>
      </p:pic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584D2884-14D9-408E-B456-AA9F8A6D4242}"/>
              </a:ext>
            </a:extLst>
          </p:cNvPr>
          <p:cNvSpPr txBox="1">
            <a:spLocks/>
          </p:cNvSpPr>
          <p:nvPr/>
        </p:nvSpPr>
        <p:spPr>
          <a:xfrm>
            <a:off x="288521" y="4285130"/>
            <a:ext cx="821973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>
                <a:sym typeface="Wingdings" panose="05000000000000000000" pitchFamily="2" charset="2"/>
              </a:rPr>
              <a:t>Potentially Hazardous Asteroids characterization.</a:t>
            </a:r>
          </a:p>
          <a:p>
            <a:endParaRPr lang="it-IT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>
                <a:sym typeface="Wingdings" panose="05000000000000000000" pitchFamily="2" charset="2"/>
              </a:rPr>
              <a:t>The on-board thermal imager is employed for GNC purposes.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>
                <a:sym typeface="Wingdings" panose="05000000000000000000" pitchFamily="2" charset="2"/>
              </a:rPr>
              <a:t>Excellent generalizable properties of SLAM algorithm.</a:t>
            </a:r>
          </a:p>
          <a:p>
            <a:r>
              <a:rPr lang="it-IT" sz="1600" dirty="0"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600" dirty="0">
              <a:sym typeface="Wingdings" panose="05000000000000000000" pitchFamily="2" charset="2"/>
            </a:endParaRPr>
          </a:p>
          <a:p>
            <a:endParaRPr lang="it-IT" sz="1600" dirty="0">
              <a:sym typeface="Wingdings" panose="05000000000000000000" pitchFamily="2" charset="2"/>
            </a:endParaRPr>
          </a:p>
          <a:p>
            <a:endParaRPr lang="it-IT" sz="1600" dirty="0">
              <a:sym typeface="Wingdings" panose="05000000000000000000" pitchFamily="2" charset="2"/>
            </a:endParaRPr>
          </a:p>
        </p:txBody>
      </p:sp>
      <p:sp>
        <p:nvSpPr>
          <p:cNvPr id="13" name="CasellaDiTesto 5">
            <a:extLst>
              <a:ext uri="{FF2B5EF4-FFF2-40B4-BE49-F238E27FC236}">
                <a16:creationId xmlns:a16="http://schemas.microsoft.com/office/drawing/2014/main" id="{D31298BB-3E48-4C93-BB9C-9E285C6DECAD}"/>
              </a:ext>
            </a:extLst>
          </p:cNvPr>
          <p:cNvSpPr txBox="1"/>
          <p:nvPr/>
        </p:nvSpPr>
        <p:spPr>
          <a:xfrm>
            <a:off x="5251638" y="3767209"/>
            <a:ext cx="31061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SLAM results.</a:t>
            </a:r>
          </a:p>
        </p:txBody>
      </p:sp>
      <p:pic>
        <p:nvPicPr>
          <p:cNvPr id="14" name="Immagine 10" descr="Immagine che contiene scuro&#10;&#10;Descrizione generata automaticamente">
            <a:extLst>
              <a:ext uri="{FF2B5EF4-FFF2-40B4-BE49-F238E27FC236}">
                <a16:creationId xmlns:a16="http://schemas.microsoft.com/office/drawing/2014/main" id="{5AE811C5-0339-4233-90E3-F75FDE2CE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86" y="1823440"/>
            <a:ext cx="2172588" cy="1642073"/>
          </a:xfrm>
          <a:prstGeom prst="rect">
            <a:avLst/>
          </a:prstGeom>
        </p:spPr>
      </p:pic>
      <p:pic>
        <p:nvPicPr>
          <p:cNvPr id="15" name="Immagine 15" descr="Immagine che contiene scuro&#10;&#10;Descrizione generata automaticamente">
            <a:extLst>
              <a:ext uri="{FF2B5EF4-FFF2-40B4-BE49-F238E27FC236}">
                <a16:creationId xmlns:a16="http://schemas.microsoft.com/office/drawing/2014/main" id="{993A5A83-4A40-4173-B13E-81FBE8720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8805" y="1823440"/>
            <a:ext cx="2172592" cy="1642075"/>
          </a:xfrm>
          <a:prstGeom prst="rect">
            <a:avLst/>
          </a:prstGeom>
        </p:spPr>
      </p:pic>
      <p:sp>
        <p:nvSpPr>
          <p:cNvPr id="16" name="CasellaDiTesto 5">
            <a:extLst>
              <a:ext uri="{FF2B5EF4-FFF2-40B4-BE49-F238E27FC236}">
                <a16:creationId xmlns:a16="http://schemas.microsoft.com/office/drawing/2014/main" id="{7A30732C-240D-4131-8E20-72B92203B3B4}"/>
              </a:ext>
            </a:extLst>
          </p:cNvPr>
          <p:cNvSpPr txBox="1"/>
          <p:nvPr/>
        </p:nvSpPr>
        <p:spPr>
          <a:xfrm>
            <a:off x="218186" y="3763325"/>
            <a:ext cx="31061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Synthetic TIR images of asteroid Ryugu</a:t>
            </a:r>
          </a:p>
        </p:txBody>
      </p:sp>
    </p:spTree>
    <p:extLst>
      <p:ext uri="{BB962C8B-B14F-4D97-AF65-F5344CB8AC3E}">
        <p14:creationId xmlns:p14="http://schemas.microsoft.com/office/powerpoint/2010/main" val="2090292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95EB0-192A-406A-A622-F3BD6E8C5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 &amp; future works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706973D8-28E6-4D96-A6E3-49B1DF459D3C}"/>
              </a:ext>
            </a:extLst>
          </p:cNvPr>
          <p:cNvSpPr txBox="1">
            <a:spLocks/>
          </p:cNvSpPr>
          <p:nvPr/>
        </p:nvSpPr>
        <p:spPr>
          <a:xfrm>
            <a:off x="288521" y="1486785"/>
            <a:ext cx="8323726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Conclusions</a:t>
            </a:r>
          </a:p>
          <a:p>
            <a:endParaRPr lang="en-US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/>
              <a:t>SLAM</a:t>
            </a:r>
            <a:r>
              <a:rPr lang="en-US" sz="1800" dirty="0"/>
              <a:t> algorithm numerically tested on </a:t>
            </a:r>
            <a:r>
              <a:rPr lang="en-US" sz="1800" b="1" dirty="0"/>
              <a:t>VIS/TIR </a:t>
            </a:r>
            <a:r>
              <a:rPr lang="en-US" sz="1800" dirty="0"/>
              <a:t>images for relevant application cases.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TIR-based navigation is feasible.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Flexibility of the navigation strategy is assessed with different targets.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800" u="sng" dirty="0"/>
              <a:t>Multispectral data fusion can be introduced to overcome the disadvantages of     the distinguished spectral bands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800" dirty="0"/>
          </a:p>
          <a:p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Future work</a:t>
            </a:r>
          </a:p>
          <a:p>
            <a:endParaRPr lang="en-US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Enhancement of TIR sensor model.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VIS-TIR images </a:t>
            </a:r>
            <a:r>
              <a:rPr lang="en-US" sz="1800" b="1" dirty="0"/>
              <a:t>fusion algorithms </a:t>
            </a:r>
            <a:r>
              <a:rPr lang="en-US" sz="1800" dirty="0"/>
              <a:t>exploitation.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29995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ttangolo 6">
            <a:extLst>
              <a:ext uri="{FF2B5EF4-FFF2-40B4-BE49-F238E27FC236}">
                <a16:creationId xmlns:a16="http://schemas.microsoft.com/office/drawing/2014/main" id="{BE8B41C6-1BE5-4FF3-B4A2-D31945544A35}"/>
              </a:ext>
            </a:extLst>
          </p:cNvPr>
          <p:cNvSpPr/>
          <p:nvPr/>
        </p:nvSpPr>
        <p:spPr>
          <a:xfrm>
            <a:off x="0" y="0"/>
            <a:ext cx="9144000" cy="360179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8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43D04-0245-48C5-8F90-A675B685E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5" y="0"/>
            <a:ext cx="6414396" cy="4918978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0" y="3552321"/>
            <a:ext cx="9144000" cy="3354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8800"/>
          </a:p>
        </p:txBody>
      </p:sp>
      <p:grpSp>
        <p:nvGrpSpPr>
          <p:cNvPr id="8" name="Gruppo 7"/>
          <p:cNvGrpSpPr/>
          <p:nvPr/>
        </p:nvGrpSpPr>
        <p:grpSpPr>
          <a:xfrm>
            <a:off x="48007" y="3556704"/>
            <a:ext cx="9036647" cy="180000"/>
            <a:chOff x="1218340" y="275867"/>
            <a:chExt cx="17715122" cy="567843"/>
          </a:xfrm>
        </p:grpSpPr>
        <p:cxnSp>
          <p:nvCxnSpPr>
            <p:cNvPr id="9" name="Connettore 1 8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22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28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47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48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49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0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54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55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56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57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61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62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63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64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65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1 66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1 67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1 68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1 69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1 70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71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1 72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1 73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74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1 75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1 76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1 77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1 78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79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1 80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1 81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1 82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1 83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1 84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1 85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86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1 87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1 88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1 89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1 90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1 91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1 92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1 93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1 94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1 95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1 96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1 97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1 98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1 99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1 100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1 101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1 102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1 103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1 104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1 105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1 106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ttore 1 107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1 108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ttore 1 109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ttore 1 110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1 111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ttore 1 112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1 113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ttore 1 114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ttore 1 115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ttore 1 116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1 117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1 118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1 119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1 120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1 121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1 122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1 123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1 124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1 125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ttore 1 126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1 127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1 128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itolo 1"/>
          <p:cNvSpPr txBox="1">
            <a:spLocks/>
          </p:cNvSpPr>
          <p:nvPr/>
        </p:nvSpPr>
        <p:spPr>
          <a:xfrm>
            <a:off x="794051" y="4162348"/>
            <a:ext cx="7772400" cy="968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it-IT" sz="2800"/>
          </a:p>
          <a:p>
            <a:pPr algn="ctr"/>
            <a:endParaRPr lang="it-IT" sz="2000"/>
          </a:p>
          <a:p>
            <a:pPr algn="ctr"/>
            <a:endParaRPr lang="it-IT" sz="1600" b="0"/>
          </a:p>
        </p:txBody>
      </p:sp>
      <p:sp>
        <p:nvSpPr>
          <p:cNvPr id="132" name="CasellaDiTesto 131">
            <a:extLst>
              <a:ext uri="{FF2B5EF4-FFF2-40B4-BE49-F238E27FC236}">
                <a16:creationId xmlns:a16="http://schemas.microsoft.com/office/drawing/2014/main" id="{80DE7A8E-A98F-4150-865C-80756D80791F}"/>
              </a:ext>
            </a:extLst>
          </p:cNvPr>
          <p:cNvSpPr txBox="1"/>
          <p:nvPr/>
        </p:nvSpPr>
        <p:spPr>
          <a:xfrm>
            <a:off x="280324" y="4856311"/>
            <a:ext cx="766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G. L. Civardi</a:t>
            </a:r>
            <a:r>
              <a:rPr lang="en-US" dirty="0">
                <a:solidFill>
                  <a:schemeClr val="bg1"/>
                </a:solidFill>
              </a:rPr>
              <a:t>, A. </a:t>
            </a:r>
            <a:r>
              <a:rPr lang="en-US" dirty="0" err="1">
                <a:solidFill>
                  <a:schemeClr val="bg1"/>
                </a:solidFill>
              </a:rPr>
              <a:t>Brandonisio</a:t>
            </a:r>
            <a:r>
              <a:rPr lang="en-US" dirty="0">
                <a:solidFill>
                  <a:schemeClr val="bg1"/>
                </a:solidFill>
              </a:rPr>
              <a:t>, M. </a:t>
            </a:r>
            <a:r>
              <a:rPr lang="en-US" dirty="0" err="1">
                <a:solidFill>
                  <a:schemeClr val="bg1"/>
                </a:solidFill>
              </a:rPr>
              <a:t>Piccinin</a:t>
            </a:r>
            <a:r>
              <a:rPr lang="en-US" dirty="0">
                <a:solidFill>
                  <a:schemeClr val="bg1"/>
                </a:solidFill>
              </a:rPr>
              <a:t>, M. </a:t>
            </a:r>
            <a:r>
              <a:rPr lang="en-US" dirty="0" err="1">
                <a:solidFill>
                  <a:schemeClr val="bg1"/>
                </a:solidFill>
              </a:rPr>
              <a:t>Lavagna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BBC03FE-77AE-428B-A820-40E8498F0991}"/>
              </a:ext>
            </a:extLst>
          </p:cNvPr>
          <p:cNvSpPr txBox="1"/>
          <p:nvPr/>
        </p:nvSpPr>
        <p:spPr>
          <a:xfrm>
            <a:off x="542159" y="5742031"/>
            <a:ext cx="808689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i="1" dirty="0">
                <a:solidFill>
                  <a:schemeClr val="bg1"/>
                </a:solidFill>
                <a:effectLst/>
              </a:rPr>
              <a:t>ESA’s Clean Space Industry Days</a:t>
            </a:r>
          </a:p>
          <a:p>
            <a:pPr algn="ctr"/>
            <a:r>
              <a:rPr lang="en-GB" i="1" dirty="0">
                <a:solidFill>
                  <a:schemeClr val="bg1"/>
                </a:solidFill>
              </a:rPr>
              <a:t>20-24 September 2021</a:t>
            </a:r>
            <a:r>
              <a:rPr lang="en-GB" i="1" dirty="0">
                <a:solidFill>
                  <a:schemeClr val="bg1"/>
                </a:solidFill>
                <a:effectLst/>
              </a:rPr>
              <a:t> </a:t>
            </a:r>
            <a:endParaRPr lang="it-IT" i="1" dirty="0">
              <a:solidFill>
                <a:schemeClr val="bg1"/>
              </a:solidFill>
            </a:endParaRPr>
          </a:p>
        </p:txBody>
      </p:sp>
      <p:pic>
        <p:nvPicPr>
          <p:cNvPr id="135" name="Picture 4" descr="Y:\IMMAGINE _COORDINATA_2014\LOGO_UFFICIALE\01_Polimi_centrato\eps\01_Polimi_centrato_COL_negativo.png">
            <a:extLst>
              <a:ext uri="{FF2B5EF4-FFF2-40B4-BE49-F238E27FC236}">
                <a16:creationId xmlns:a16="http://schemas.microsoft.com/office/drawing/2014/main" id="{FC88B89B-1FD0-4506-BD7C-7BCBAEAAB13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3541175" y="1528173"/>
            <a:ext cx="2133360" cy="1572840"/>
          </a:xfrm>
          <a:prstGeom prst="rect">
            <a:avLst/>
          </a:prstGeom>
          <a:ln>
            <a:noFill/>
          </a:ln>
        </p:spPr>
      </p:pic>
      <p:pic>
        <p:nvPicPr>
          <p:cNvPr id="13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80F29E5A-5B39-4E16-A733-469C1C53D1CF}"/>
              </a:ext>
            </a:extLst>
          </p:cNvPr>
          <p:cNvPicPr/>
          <p:nvPr/>
        </p:nvPicPr>
        <p:blipFill>
          <a:blip r:embed="rId5">
            <a:lum bright="70000" contrast="-70000"/>
          </a:blip>
          <a:stretch/>
        </p:blipFill>
        <p:spPr>
          <a:xfrm>
            <a:off x="7214828" y="981671"/>
            <a:ext cx="1853402" cy="740160"/>
          </a:xfrm>
          <a:prstGeom prst="rect">
            <a:avLst/>
          </a:prstGeom>
          <a:ln>
            <a:noFill/>
          </a:ln>
        </p:spPr>
      </p:pic>
      <p:pic>
        <p:nvPicPr>
          <p:cNvPr id="137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2E010FE7-4C6F-408C-ACFB-CA7011AFD102}"/>
              </a:ext>
            </a:extLst>
          </p:cNvPr>
          <p:cNvPicPr/>
          <p:nvPr/>
        </p:nvPicPr>
        <p:blipFill>
          <a:blip r:embed="rId6">
            <a:lum bright="70000" contrast="-70000"/>
          </a:blip>
          <a:stretch/>
        </p:blipFill>
        <p:spPr>
          <a:xfrm>
            <a:off x="7387496" y="68195"/>
            <a:ext cx="1393429" cy="861858"/>
          </a:xfrm>
          <a:prstGeom prst="rect">
            <a:avLst/>
          </a:prstGeom>
          <a:ln>
            <a:noFill/>
          </a:ln>
        </p:spPr>
      </p:pic>
      <p:sp>
        <p:nvSpPr>
          <p:cNvPr id="139" name="CasellaDiTesto 138">
            <a:extLst>
              <a:ext uri="{FF2B5EF4-FFF2-40B4-BE49-F238E27FC236}">
                <a16:creationId xmlns:a16="http://schemas.microsoft.com/office/drawing/2014/main" id="{E4A03AE2-B06A-4B12-891D-FBDD1EBB6551}"/>
              </a:ext>
            </a:extLst>
          </p:cNvPr>
          <p:cNvSpPr txBox="1"/>
          <p:nvPr/>
        </p:nvSpPr>
        <p:spPr>
          <a:xfrm>
            <a:off x="275822" y="3889206"/>
            <a:ext cx="7957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Multispectral imaging to support close proximity navigation and target mapping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2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E090747-37B7-4BEA-A18C-C2EF46B27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21" y="139166"/>
            <a:ext cx="8581043" cy="8404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8282045D-58D4-4E65-AD63-393119163DD8}"/>
              </a:ext>
            </a:extLst>
          </p:cNvPr>
          <p:cNvSpPr txBox="1">
            <a:spLocks/>
          </p:cNvSpPr>
          <p:nvPr/>
        </p:nvSpPr>
        <p:spPr>
          <a:xfrm>
            <a:off x="288521" y="1470006"/>
            <a:ext cx="8323726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Context &amp; motivation</a:t>
            </a:r>
          </a:p>
          <a:p>
            <a:pPr marL="342900" indent="-342900">
              <a:lnSpc>
                <a:spcPct val="150000"/>
              </a:lnSpc>
              <a:buFont typeface="Arial" charset="2"/>
              <a:buChar char="•"/>
            </a:pPr>
            <a:r>
              <a:rPr lang="en-US" dirty="0"/>
              <a:t>Multispectral imaging</a:t>
            </a:r>
          </a:p>
          <a:p>
            <a:pPr marL="1085850" lvl="1" indent="-342900">
              <a:lnSpc>
                <a:spcPct val="150000"/>
              </a:lnSpc>
              <a:buFont typeface="Arial" charset="2"/>
              <a:buChar char="•"/>
            </a:pPr>
            <a:r>
              <a:rPr lang="en-US" dirty="0"/>
              <a:t>TIR image rendering </a:t>
            </a:r>
          </a:p>
          <a:p>
            <a:pPr marL="1085850" lvl="1" indent="-342900">
              <a:lnSpc>
                <a:spcPct val="150000"/>
              </a:lnSpc>
              <a:buFont typeface="Arial" charset="2"/>
              <a:buChar char="•"/>
            </a:pPr>
            <a:r>
              <a:rPr lang="en-US" dirty="0"/>
              <a:t>Navigation architecture</a:t>
            </a:r>
          </a:p>
          <a:p>
            <a:pPr marL="342900" indent="-342900">
              <a:lnSpc>
                <a:spcPct val="150000"/>
              </a:lnSpc>
              <a:buFont typeface="Arial" charset="2"/>
              <a:buChar char="•"/>
            </a:pPr>
            <a:r>
              <a:rPr lang="en-US" dirty="0"/>
              <a:t>Testing campaign definition</a:t>
            </a:r>
          </a:p>
          <a:p>
            <a:pPr marL="342900" indent="-342900">
              <a:lnSpc>
                <a:spcPct val="150000"/>
              </a:lnSpc>
              <a:buFont typeface="Arial" charset="2"/>
              <a:buChar char="•"/>
            </a:pPr>
            <a:r>
              <a:rPr lang="en-US" dirty="0"/>
              <a:t>Results</a:t>
            </a:r>
          </a:p>
          <a:p>
            <a:pPr marL="342900" indent="-342900">
              <a:lnSpc>
                <a:spcPct val="150000"/>
              </a:lnSpc>
              <a:buFont typeface="Arial" charset="2"/>
              <a:buChar char="•"/>
            </a:pPr>
            <a:r>
              <a:rPr lang="en-US" dirty="0"/>
              <a:t>Conclusions &amp; future work</a:t>
            </a:r>
          </a:p>
          <a:p>
            <a:pPr marL="342900" indent="-342900">
              <a:lnSpc>
                <a:spcPct val="150000"/>
              </a:lnSpc>
              <a:buFont typeface="Arial" charset="2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9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C09C1-6CB8-4584-905E-A8B754BE6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Context &amp; Motivation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ADC960-6634-497C-8977-2E360DE122A0}"/>
              </a:ext>
            </a:extLst>
          </p:cNvPr>
          <p:cNvSpPr txBox="1">
            <a:spLocks/>
          </p:cNvSpPr>
          <p:nvPr/>
        </p:nvSpPr>
        <p:spPr>
          <a:xfrm>
            <a:off x="410137" y="1450082"/>
            <a:ext cx="8323726" cy="2802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600" b="1" dirty="0">
              <a:solidFill>
                <a:schemeClr val="tx2"/>
              </a:solidFill>
            </a:endParaRPr>
          </a:p>
          <a:p>
            <a:endParaRPr lang="it-IT" sz="1600" dirty="0">
              <a:sym typeface="Wingdings" panose="05000000000000000000" pitchFamily="2" charset="2"/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847F4295-5C24-4BFC-82A3-BFD773CE9BA5}"/>
              </a:ext>
            </a:extLst>
          </p:cNvPr>
          <p:cNvSpPr txBox="1">
            <a:spLocks/>
          </p:cNvSpPr>
          <p:nvPr/>
        </p:nvSpPr>
        <p:spPr>
          <a:xfrm>
            <a:off x="481927" y="4611657"/>
            <a:ext cx="8069800" cy="1089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dirty="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28426DDD-07DE-4CAF-8047-D51C2AF6F382}"/>
              </a:ext>
            </a:extLst>
          </p:cNvPr>
          <p:cNvSpPr txBox="1">
            <a:spLocks/>
          </p:cNvSpPr>
          <p:nvPr/>
        </p:nvSpPr>
        <p:spPr>
          <a:xfrm>
            <a:off x="481927" y="4698842"/>
            <a:ext cx="8069800" cy="10892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b="1" u="sng" dirty="0">
                <a:solidFill>
                  <a:srgbClr val="FF0000"/>
                </a:solidFill>
              </a:rPr>
              <a:t>Objective</a:t>
            </a:r>
            <a:endParaRPr lang="it-IT" sz="1600" u="sng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it-IT" sz="1600" dirty="0">
                <a:sym typeface="Wingdings" panose="05000000000000000000" pitchFamily="2" charset="2"/>
              </a:rPr>
              <a:t>To investigate the feasibility of a </a:t>
            </a:r>
            <a:r>
              <a:rPr lang="it-IT" sz="1600" b="1" dirty="0">
                <a:sym typeface="Wingdings" panose="05000000000000000000" pitchFamily="2" charset="2"/>
              </a:rPr>
              <a:t>multispectral imaging approach </a:t>
            </a:r>
            <a:r>
              <a:rPr lang="it-IT" sz="1600" dirty="0">
                <a:sym typeface="Wingdings" panose="05000000000000000000" pitchFamily="2" charset="2"/>
              </a:rPr>
              <a:t>for optical </a:t>
            </a:r>
            <a:r>
              <a:rPr lang="it-IT" sz="1600" b="1" dirty="0">
                <a:sym typeface="Wingdings" panose="05000000000000000000" pitchFamily="2" charset="2"/>
              </a:rPr>
              <a:t>navigation and mapping </a:t>
            </a:r>
            <a:r>
              <a:rPr lang="it-IT" sz="1600" dirty="0">
                <a:sym typeface="Wingdings" panose="05000000000000000000" pitchFamily="2" charset="2"/>
              </a:rPr>
              <a:t>for uncooperative target inspection.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B7EFBC25-B498-4FAB-B995-AABBC1306684}"/>
              </a:ext>
            </a:extLst>
          </p:cNvPr>
          <p:cNvSpPr txBox="1">
            <a:spLocks/>
          </p:cNvSpPr>
          <p:nvPr/>
        </p:nvSpPr>
        <p:spPr>
          <a:xfrm>
            <a:off x="410137" y="1450081"/>
            <a:ext cx="8323726" cy="3161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>
                <a:solidFill>
                  <a:schemeClr val="tx2"/>
                </a:solidFill>
              </a:rPr>
              <a:t>Multispectral Imaging: </a:t>
            </a:r>
            <a:r>
              <a:rPr lang="it-IT" sz="1600" b="1" dirty="0">
                <a:sym typeface="Wingdings" panose="05000000000000000000" pitchFamily="2" charset="2"/>
              </a:rPr>
              <a:t>distinguished spectral bands </a:t>
            </a:r>
            <a:r>
              <a:rPr lang="it-IT" sz="1600" dirty="0">
                <a:sym typeface="Wingdings" panose="05000000000000000000" pitchFamily="2" charset="2"/>
              </a:rPr>
              <a:t> exploit their difference to increase robustness and flexibility of the navigation solution </a:t>
            </a:r>
          </a:p>
          <a:p>
            <a:endParaRPr lang="it-IT" sz="1600" b="1" dirty="0">
              <a:solidFill>
                <a:schemeClr val="tx2"/>
              </a:solidFill>
            </a:endParaRPr>
          </a:p>
          <a:p>
            <a:r>
              <a:rPr lang="it-IT" sz="1600" b="1" dirty="0">
                <a:solidFill>
                  <a:schemeClr val="tx2"/>
                </a:solidFill>
              </a:rPr>
              <a:t>The ESA e.Inspector mission: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/>
              <a:t>12U Cubesat for debris imaging in preparation to active removal of VESPA.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/>
              <a:t>On-board </a:t>
            </a:r>
            <a:r>
              <a:rPr lang="en-GB" sz="1600" dirty="0"/>
              <a:t>cameras operate in the VIS and TIR spectral bands </a:t>
            </a:r>
            <a:endParaRPr lang="it-IT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/>
              <a:t>Responsible for the Phase A design.</a:t>
            </a:r>
          </a:p>
          <a:p>
            <a:endParaRPr lang="it-IT" sz="1600" dirty="0"/>
          </a:p>
          <a:p>
            <a:r>
              <a:rPr lang="it-IT" sz="1600" b="1" dirty="0">
                <a:solidFill>
                  <a:schemeClr val="tx2"/>
                </a:solidFill>
              </a:rPr>
              <a:t>Expected results:</a:t>
            </a:r>
            <a:endParaRPr lang="it-IT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/>
              <a:t>Overcome challenging lightning conditions and relax operational constraints.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>
                <a:sym typeface="Wingdings" panose="05000000000000000000" pitchFamily="2" charset="2"/>
              </a:rPr>
              <a:t>Enhance navigation robustness through data fusion.</a:t>
            </a:r>
          </a:p>
          <a:p>
            <a:endParaRPr lang="it-IT" sz="16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79108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E090747-37B7-4BEA-A18C-C2EF46B27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21" y="139166"/>
            <a:ext cx="8581043" cy="840400"/>
          </a:xfrm>
        </p:spPr>
        <p:txBody>
          <a:bodyPr>
            <a:normAutofit/>
          </a:bodyPr>
          <a:lstStyle/>
          <a:p>
            <a:r>
              <a:rPr lang="en-US" dirty="0"/>
              <a:t>TIR image rendering</a:t>
            </a:r>
          </a:p>
        </p:txBody>
      </p:sp>
      <p:graphicFrame>
        <p:nvGraphicFramePr>
          <p:cNvPr id="4" name="Tabella 15">
            <a:extLst>
              <a:ext uri="{FF2B5EF4-FFF2-40B4-BE49-F238E27FC236}">
                <a16:creationId xmlns:a16="http://schemas.microsoft.com/office/drawing/2014/main" id="{4E22C0F5-9D48-4864-9547-FB07EB4C8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151270"/>
              </p:ext>
            </p:extLst>
          </p:nvPr>
        </p:nvGraphicFramePr>
        <p:xfrm>
          <a:off x="2193847" y="1502255"/>
          <a:ext cx="4801177" cy="179707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55503">
                  <a:extLst>
                    <a:ext uri="{9D8B030D-6E8A-4147-A177-3AD203B41FA5}">
                      <a16:colId xmlns:a16="http://schemas.microsoft.com/office/drawing/2014/main" val="3131437356"/>
                    </a:ext>
                  </a:extLst>
                </a:gridCol>
                <a:gridCol w="1622837">
                  <a:extLst>
                    <a:ext uri="{9D8B030D-6E8A-4147-A177-3AD203B41FA5}">
                      <a16:colId xmlns:a16="http://schemas.microsoft.com/office/drawing/2014/main" val="1464645808"/>
                    </a:ext>
                  </a:extLst>
                </a:gridCol>
                <a:gridCol w="1622837">
                  <a:extLst>
                    <a:ext uri="{9D8B030D-6E8A-4147-A177-3AD203B41FA5}">
                      <a16:colId xmlns:a16="http://schemas.microsoft.com/office/drawing/2014/main" val="3213751076"/>
                    </a:ext>
                  </a:extLst>
                </a:gridCol>
              </a:tblGrid>
              <a:tr h="316520"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Parameter</a:t>
                      </a:r>
                    </a:p>
                  </a:txBody>
                  <a:tcPr marL="102042" marR="102042" marT="51021" marB="5102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VIS</a:t>
                      </a:r>
                    </a:p>
                  </a:txBody>
                  <a:tcPr marL="102042" marR="102042" marT="51021" marB="5102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TIR</a:t>
                      </a:r>
                    </a:p>
                  </a:txBody>
                  <a:tcPr marL="102042" marR="102042" marT="51021" marB="51021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40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831002"/>
                  </a:ext>
                </a:extLst>
              </a:tr>
              <a:tr h="316520">
                <a:tc>
                  <a:txBody>
                    <a:bodyPr/>
                    <a:lstStyle/>
                    <a:p>
                      <a:r>
                        <a:rPr lang="it-IT" sz="1400" dirty="0"/>
                        <a:t>Sensor size</a:t>
                      </a:r>
                    </a:p>
                  </a:txBody>
                  <a:tcPr marL="102042" marR="102042" marT="51021" marB="5102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1024x1024 </a:t>
                      </a:r>
                    </a:p>
                  </a:txBody>
                  <a:tcPr marL="102042" marR="102042" marT="51021" marB="5102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512x512</a:t>
                      </a:r>
                      <a:endParaRPr lang="it-IT" sz="1400" dirty="0"/>
                    </a:p>
                  </a:txBody>
                  <a:tcPr marL="102042" marR="102042" marT="51021" marB="5102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928377"/>
                  </a:ext>
                </a:extLst>
              </a:tr>
              <a:tr h="316520">
                <a:tc>
                  <a:txBody>
                    <a:bodyPr/>
                    <a:lstStyle/>
                    <a:p>
                      <a:r>
                        <a:rPr lang="it-IT" sz="1400" dirty="0"/>
                        <a:t>Field of View</a:t>
                      </a:r>
                    </a:p>
                  </a:txBody>
                  <a:tcPr marL="102042" marR="102042" marT="51021" marB="5102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9.15°x9.15°</a:t>
                      </a:r>
                    </a:p>
                  </a:txBody>
                  <a:tcPr marL="102042" marR="102042" marT="51021" marB="5102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9.15°x9.15°</a:t>
                      </a:r>
                    </a:p>
                  </a:txBody>
                  <a:tcPr marL="102042" marR="102042" marT="51021" marB="5102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5315632"/>
                  </a:ext>
                </a:extLst>
              </a:tr>
              <a:tr h="316520">
                <a:tc>
                  <a:txBody>
                    <a:bodyPr/>
                    <a:lstStyle/>
                    <a:p>
                      <a:r>
                        <a:rPr lang="it-IT" sz="1400" err="1"/>
                        <a:t>Spectral</a:t>
                      </a:r>
                      <a:r>
                        <a:rPr lang="it-IT" sz="1400"/>
                        <a:t> band</a:t>
                      </a:r>
                    </a:p>
                  </a:txBody>
                  <a:tcPr marL="102042" marR="102042" marT="51021" marB="5102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380 – 750 nm</a:t>
                      </a:r>
                    </a:p>
                  </a:txBody>
                  <a:tcPr marL="102042" marR="102042" marT="51021" marB="5102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8 – 12 </a:t>
                      </a:r>
                      <a:r>
                        <a:rPr lang="el-GR" sz="1400" dirty="0"/>
                        <a:t>μ</a:t>
                      </a:r>
                      <a:r>
                        <a:rPr lang="it-IT" sz="1400" dirty="0"/>
                        <a:t>m</a:t>
                      </a:r>
                    </a:p>
                  </a:txBody>
                  <a:tcPr marL="102042" marR="102042" marT="51021" marB="5102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636311"/>
                  </a:ext>
                </a:extLst>
              </a:tr>
              <a:tr h="530999">
                <a:tc>
                  <a:txBody>
                    <a:bodyPr/>
                    <a:lstStyle/>
                    <a:p>
                      <a:r>
                        <a:rPr lang="it-IT" sz="1400" dirty="0"/>
                        <a:t>Detectable temperature</a:t>
                      </a:r>
                    </a:p>
                  </a:txBody>
                  <a:tcPr marL="102042" marR="102042" marT="51021" marB="5102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-</a:t>
                      </a:r>
                    </a:p>
                  </a:txBody>
                  <a:tcPr marL="102042" marR="102042" marT="51021" marB="5102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150 – 460 K</a:t>
                      </a:r>
                    </a:p>
                  </a:txBody>
                  <a:tcPr marL="102042" marR="102042" marT="51021" marB="5102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207313"/>
                  </a:ext>
                </a:extLst>
              </a:tr>
            </a:tbl>
          </a:graphicData>
        </a:graphic>
      </p:graphicFrame>
      <p:grpSp>
        <p:nvGrpSpPr>
          <p:cNvPr id="41" name="Group 40">
            <a:extLst>
              <a:ext uri="{FF2B5EF4-FFF2-40B4-BE49-F238E27FC236}">
                <a16:creationId xmlns:a16="http://schemas.microsoft.com/office/drawing/2014/main" id="{BA74FE35-A76B-43EA-9434-D218C6D3359F}"/>
              </a:ext>
            </a:extLst>
          </p:cNvPr>
          <p:cNvGrpSpPr/>
          <p:nvPr/>
        </p:nvGrpSpPr>
        <p:grpSpPr>
          <a:xfrm>
            <a:off x="153407" y="3695882"/>
            <a:ext cx="8837186" cy="2123439"/>
            <a:chOff x="134198" y="3705214"/>
            <a:chExt cx="8837186" cy="212343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BE766F7-8652-40BB-A361-7B196331D36F}"/>
                </a:ext>
              </a:extLst>
            </p:cNvPr>
            <p:cNvGrpSpPr/>
            <p:nvPr/>
          </p:nvGrpSpPr>
          <p:grpSpPr>
            <a:xfrm>
              <a:off x="134198" y="3705214"/>
              <a:ext cx="1863741" cy="2123439"/>
              <a:chOff x="236835" y="3605663"/>
              <a:chExt cx="1863741" cy="2123439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C655AD8-6D22-4CBF-8F0B-3BF8F986DDD4}"/>
                  </a:ext>
                </a:extLst>
              </p:cNvPr>
              <p:cNvGrpSpPr/>
              <p:nvPr/>
            </p:nvGrpSpPr>
            <p:grpSpPr>
              <a:xfrm>
                <a:off x="236835" y="3605663"/>
                <a:ext cx="1863741" cy="2123439"/>
                <a:chOff x="7216376" y="3772321"/>
                <a:chExt cx="1863741" cy="2123439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F32444B-7629-44D3-8DEC-48EFDFFBBEC9}"/>
                    </a:ext>
                  </a:extLst>
                </p:cNvPr>
                <p:cNvSpPr/>
                <p:nvPr/>
              </p:nvSpPr>
              <p:spPr>
                <a:xfrm>
                  <a:off x="7216376" y="3772321"/>
                  <a:ext cx="1863741" cy="212343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426F9A26-B563-4720-AA0E-97F729C8690E}"/>
                    </a:ext>
                  </a:extLst>
                </p:cNvPr>
                <p:cNvSpPr txBox="1"/>
                <p:nvPr/>
              </p:nvSpPr>
              <p:spPr>
                <a:xfrm>
                  <a:off x="7331978" y="3791442"/>
                  <a:ext cx="163253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/>
                    <a:t>Environment model</a:t>
                  </a:r>
                </a:p>
              </p:txBody>
            </p:sp>
          </p:grp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85E3276-2EBE-485A-B18F-4427F1178552}"/>
                  </a:ext>
                </a:extLst>
              </p:cNvPr>
              <p:cNvSpPr/>
              <p:nvPr/>
            </p:nvSpPr>
            <p:spPr>
              <a:xfrm>
                <a:off x="475451" y="3990092"/>
                <a:ext cx="1298472" cy="64923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solidFill>
                      <a:schemeClr val="tx1"/>
                    </a:solidFill>
                  </a:rPr>
                  <a:t>Debris thermal model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B4D3CDD-AAC0-4554-B601-F01EA2E55C4D}"/>
                  </a:ext>
                </a:extLst>
              </p:cNvPr>
              <p:cNvSpPr/>
              <p:nvPr/>
            </p:nvSpPr>
            <p:spPr>
              <a:xfrm>
                <a:off x="475451" y="4796191"/>
                <a:ext cx="1298472" cy="64923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solidFill>
                      <a:schemeClr val="tx1"/>
                    </a:solidFill>
                  </a:rPr>
                  <a:t>Spacecraft trajectory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F801E49-31E3-4F6E-AD10-10DACE40D849}"/>
                </a:ext>
              </a:extLst>
            </p:cNvPr>
            <p:cNvGrpSpPr/>
            <p:nvPr/>
          </p:nvGrpSpPr>
          <p:grpSpPr>
            <a:xfrm>
              <a:off x="2542425" y="3868410"/>
              <a:ext cx="4801177" cy="1797048"/>
              <a:chOff x="3970009" y="3763284"/>
              <a:chExt cx="4801177" cy="1797048"/>
            </a:xfrm>
            <a:solidFill>
              <a:schemeClr val="bg1">
                <a:lumMod val="85000"/>
              </a:schemeClr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F5DE4D-1A03-4713-9685-0CC1450CB757}"/>
                  </a:ext>
                </a:extLst>
              </p:cNvPr>
              <p:cNvSpPr/>
              <p:nvPr/>
            </p:nvSpPr>
            <p:spPr>
              <a:xfrm>
                <a:off x="3970009" y="3763284"/>
                <a:ext cx="4801177" cy="179704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17ACF78-EF49-434E-B0E9-C32A97784B3E}"/>
                  </a:ext>
                </a:extLst>
              </p:cNvPr>
              <p:cNvSpPr txBox="1"/>
              <p:nvPr/>
            </p:nvSpPr>
            <p:spPr>
              <a:xfrm>
                <a:off x="4742405" y="3777086"/>
                <a:ext cx="325638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/>
                  <a:t>Image rendering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3719B2-3314-4581-BB4B-41BBFBE96E0D}"/>
                </a:ext>
              </a:extLst>
            </p:cNvPr>
            <p:cNvSpPr/>
            <p:nvPr/>
          </p:nvSpPr>
          <p:spPr>
            <a:xfrm>
              <a:off x="4301431" y="4479167"/>
              <a:ext cx="1301826" cy="6466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Traditional rendering with Blender 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50CFC99-BE22-4820-9E7E-DCE717408877}"/>
                </a:ext>
              </a:extLst>
            </p:cNvPr>
            <p:cNvSpPr/>
            <p:nvPr/>
          </p:nvSpPr>
          <p:spPr>
            <a:xfrm>
              <a:off x="2663908" y="4484105"/>
              <a:ext cx="1301826" cy="6466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TIR camera model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275DCDC-0515-4BEE-860A-D5825BBFA335}"/>
                </a:ext>
              </a:extLst>
            </p:cNvPr>
            <p:cNvSpPr/>
            <p:nvPr/>
          </p:nvSpPr>
          <p:spPr>
            <a:xfrm>
              <a:off x="5920292" y="4479167"/>
              <a:ext cx="1301826" cy="6466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Brightness enhancement + NETD </a:t>
              </a:r>
            </a:p>
          </p:txBody>
        </p:sp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id="{A757D54A-9D3B-4EBE-B2B3-338566B00001}"/>
                </a:ext>
              </a:extLst>
            </p:cNvPr>
            <p:cNvCxnSpPr>
              <a:cxnSpLocks/>
              <a:stCxn id="2" idx="3"/>
              <a:endCxn id="16" idx="1"/>
            </p:cNvCxnSpPr>
            <p:nvPr/>
          </p:nvCxnSpPr>
          <p:spPr>
            <a:xfrm>
              <a:off x="1671286" y="4414262"/>
              <a:ext cx="992622" cy="393171"/>
            </a:xfrm>
            <a:prstGeom prst="bentConnector3">
              <a:avLst/>
            </a:prstGeom>
            <a:ln>
              <a:solidFill>
                <a:srgbClr val="25406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A4C36362-AE07-4335-AB61-5D5EB372B16A}"/>
                </a:ext>
              </a:extLst>
            </p:cNvPr>
            <p:cNvCxnSpPr>
              <a:cxnSpLocks/>
              <a:stCxn id="8" idx="3"/>
              <a:endCxn id="16" idx="1"/>
            </p:cNvCxnSpPr>
            <p:nvPr/>
          </p:nvCxnSpPr>
          <p:spPr>
            <a:xfrm flipV="1">
              <a:off x="1671286" y="4807433"/>
              <a:ext cx="992622" cy="412928"/>
            </a:xfrm>
            <a:prstGeom prst="bentConnector3">
              <a:avLst/>
            </a:prstGeom>
            <a:ln>
              <a:solidFill>
                <a:srgbClr val="25406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552AE7A-29D4-4CAC-9E11-13439C646AC8}"/>
                </a:ext>
              </a:extLst>
            </p:cNvPr>
            <p:cNvCxnSpPr>
              <a:stCxn id="16" idx="3"/>
              <a:endCxn id="15" idx="1"/>
            </p:cNvCxnSpPr>
            <p:nvPr/>
          </p:nvCxnSpPr>
          <p:spPr>
            <a:xfrm flipV="1">
              <a:off x="3965734" y="4802495"/>
              <a:ext cx="335697" cy="4938"/>
            </a:xfrm>
            <a:prstGeom prst="straightConnector1">
              <a:avLst/>
            </a:prstGeom>
            <a:ln>
              <a:solidFill>
                <a:srgbClr val="25406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7149B2D-E0FD-4437-8371-ADF75900CDA3}"/>
                </a:ext>
              </a:extLst>
            </p:cNvPr>
            <p:cNvCxnSpPr>
              <a:cxnSpLocks/>
              <a:stCxn id="15" idx="3"/>
              <a:endCxn id="17" idx="1"/>
            </p:cNvCxnSpPr>
            <p:nvPr/>
          </p:nvCxnSpPr>
          <p:spPr>
            <a:xfrm>
              <a:off x="5603257" y="4802495"/>
              <a:ext cx="317035" cy="0"/>
            </a:xfrm>
            <a:prstGeom prst="straightConnector1">
              <a:avLst/>
            </a:prstGeom>
            <a:ln>
              <a:solidFill>
                <a:srgbClr val="25406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38DC33B-AEDD-469A-87C6-DB011CC7A816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7343602" y="4766934"/>
              <a:ext cx="624741" cy="0"/>
            </a:xfrm>
            <a:prstGeom prst="straightConnector1">
              <a:avLst/>
            </a:prstGeom>
            <a:ln>
              <a:solidFill>
                <a:srgbClr val="25406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630009B-1BCD-4133-9488-83923CD24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343" y="4305913"/>
              <a:ext cx="1003041" cy="10030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9934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">
            <a:extLst>
              <a:ext uri="{FF2B5EF4-FFF2-40B4-BE49-F238E27FC236}">
                <a16:creationId xmlns:a16="http://schemas.microsoft.com/office/drawing/2014/main" id="{807906D7-79A9-44E8-B221-CB80174A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21" y="139166"/>
            <a:ext cx="8581043" cy="840400"/>
          </a:xfrm>
        </p:spPr>
        <p:txBody>
          <a:bodyPr/>
          <a:lstStyle/>
          <a:p>
            <a:r>
              <a:rPr lang="it-IT" dirty="0"/>
              <a:t>Optical navigation architecture</a:t>
            </a:r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CB90F755-4145-4DBB-94C0-3D1AC07F677A}"/>
              </a:ext>
            </a:extLst>
          </p:cNvPr>
          <p:cNvSpPr txBox="1">
            <a:spLocks/>
          </p:cNvSpPr>
          <p:nvPr/>
        </p:nvSpPr>
        <p:spPr>
          <a:xfrm>
            <a:off x="180449" y="4464115"/>
            <a:ext cx="8581043" cy="14355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b="1" dirty="0">
                <a:sym typeface="Wingdings" panose="05000000000000000000" pitchFamily="2" charset="2"/>
              </a:rPr>
              <a:t>S</a:t>
            </a:r>
            <a:r>
              <a:rPr lang="it-IT" sz="1600" dirty="0">
                <a:sym typeface="Wingdings" panose="05000000000000000000" pitchFamily="2" charset="2"/>
              </a:rPr>
              <a:t>imultaneous</a:t>
            </a:r>
            <a:r>
              <a:rPr lang="it-IT" sz="1600" b="1" dirty="0">
                <a:sym typeface="Wingdings" panose="05000000000000000000" pitchFamily="2" charset="2"/>
              </a:rPr>
              <a:t> L</a:t>
            </a:r>
            <a:r>
              <a:rPr lang="it-IT" sz="1600" dirty="0">
                <a:sym typeface="Wingdings" panose="05000000000000000000" pitchFamily="2" charset="2"/>
              </a:rPr>
              <a:t>ocalization</a:t>
            </a:r>
            <a:r>
              <a:rPr lang="it-IT" sz="1600" b="1" dirty="0">
                <a:sym typeface="Wingdings" panose="05000000000000000000" pitchFamily="2" charset="2"/>
              </a:rPr>
              <a:t> A</a:t>
            </a:r>
            <a:r>
              <a:rPr lang="it-IT" sz="1600" dirty="0">
                <a:sym typeface="Wingdings" panose="05000000000000000000" pitchFamily="2" charset="2"/>
              </a:rPr>
              <a:t>nd</a:t>
            </a:r>
            <a:r>
              <a:rPr lang="it-IT" sz="1600" b="1" dirty="0">
                <a:sym typeface="Wingdings" panose="05000000000000000000" pitchFamily="2" charset="2"/>
              </a:rPr>
              <a:t> M</a:t>
            </a:r>
            <a:r>
              <a:rPr lang="it-IT" sz="1600" dirty="0">
                <a:sym typeface="Wingdings" panose="05000000000000000000" pitchFamily="2" charset="2"/>
              </a:rPr>
              <a:t>apping</a:t>
            </a:r>
            <a:r>
              <a:rPr lang="it-IT" sz="1600" b="1" dirty="0">
                <a:sym typeface="Wingdings" panose="05000000000000000000" pitchFamily="2" charset="2"/>
              </a:rPr>
              <a:t> (SLAM)</a:t>
            </a:r>
            <a:r>
              <a:rPr lang="it-IT" sz="1600" dirty="0"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600" b="1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b="1" dirty="0">
                <a:sym typeface="Wingdings" panose="05000000000000000000" pitchFamily="2" charset="2"/>
              </a:rPr>
              <a:t>Same</a:t>
            </a:r>
            <a:r>
              <a:rPr lang="it-IT" sz="1600" dirty="0">
                <a:sym typeface="Wingdings" panose="05000000000000000000" pitchFamily="2" charset="2"/>
              </a:rPr>
              <a:t> SLAM </a:t>
            </a:r>
            <a:r>
              <a:rPr lang="it-IT" sz="1600" b="1" dirty="0">
                <a:sym typeface="Wingdings" panose="05000000000000000000" pitchFamily="2" charset="2"/>
              </a:rPr>
              <a:t>architecture</a:t>
            </a:r>
            <a:r>
              <a:rPr lang="it-IT" sz="1600" dirty="0">
                <a:sym typeface="Wingdings" panose="05000000000000000000" pitchFamily="2" charset="2"/>
              </a:rPr>
              <a:t> adopted </a:t>
            </a:r>
            <a:r>
              <a:rPr lang="it-IT" sz="1600" b="1" dirty="0">
                <a:sym typeface="Wingdings" panose="05000000000000000000" pitchFamily="2" charset="2"/>
              </a:rPr>
              <a:t>for processing in parallel VIS and TIR </a:t>
            </a:r>
            <a:r>
              <a:rPr lang="it-IT" sz="1600" dirty="0">
                <a:sym typeface="Wingdings" panose="05000000000000000000" pitchFamily="2" charset="2"/>
              </a:rPr>
              <a:t>images.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>
                <a:sym typeface="Wingdings" panose="05000000000000000000" pitchFamily="2" charset="2"/>
              </a:rPr>
              <a:t>No prior knowledge on the target is required.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600" dirty="0">
              <a:sym typeface="Wingdings" panose="05000000000000000000" pitchFamily="2" charset="2"/>
            </a:endParaRPr>
          </a:p>
          <a:p>
            <a:endParaRPr lang="it-IT" sz="1600" dirty="0">
              <a:sym typeface="Wingdings" panose="05000000000000000000" pitchFamily="2" charset="2"/>
            </a:endParaRPr>
          </a:p>
          <a:p>
            <a:endParaRPr lang="it-IT" sz="1600" dirty="0">
              <a:sym typeface="Wingdings" panose="05000000000000000000" pitchFamily="2" charset="2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26543F7-ECCE-4EA0-8F2D-F0486C15CD28}"/>
              </a:ext>
            </a:extLst>
          </p:cNvPr>
          <p:cNvGrpSpPr/>
          <p:nvPr/>
        </p:nvGrpSpPr>
        <p:grpSpPr>
          <a:xfrm>
            <a:off x="37322" y="1754491"/>
            <a:ext cx="9069355" cy="2273909"/>
            <a:chOff x="87487" y="2177428"/>
            <a:chExt cx="8434649" cy="193776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F38FE5B-E10C-43C9-BA18-72B3F7F273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4156" y="3402258"/>
              <a:ext cx="359528" cy="1747"/>
            </a:xfrm>
            <a:prstGeom prst="straightConnector1">
              <a:avLst/>
            </a:prstGeom>
            <a:noFill/>
            <a:ln w="9525">
              <a:solidFill>
                <a:schemeClr val="tx2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CCA5294-D115-4677-B6A6-76A99A2CB3FA}"/>
                </a:ext>
              </a:extLst>
            </p:cNvPr>
            <p:cNvSpPr/>
            <p:nvPr/>
          </p:nvSpPr>
          <p:spPr>
            <a:xfrm>
              <a:off x="3871908" y="2192737"/>
              <a:ext cx="2788199" cy="825186"/>
            </a:xfrm>
            <a:prstGeom prst="roundRect">
              <a:avLst/>
            </a:pr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ADB7F9A-2881-4C77-8B76-7179F0CC420B}"/>
                </a:ext>
              </a:extLst>
            </p:cNvPr>
            <p:cNvCxnSpPr>
              <a:cxnSpLocks/>
              <a:stCxn id="21" idx="3"/>
              <a:endCxn id="22" idx="1"/>
            </p:cNvCxnSpPr>
            <p:nvPr/>
          </p:nvCxnSpPr>
          <p:spPr>
            <a:xfrm flipV="1">
              <a:off x="1867907" y="3400527"/>
              <a:ext cx="304558" cy="2819"/>
            </a:xfrm>
            <a:prstGeom prst="straightConnector1">
              <a:avLst/>
            </a:prstGeom>
            <a:noFill/>
            <a:ln w="9525">
              <a:solidFill>
                <a:schemeClr val="tx2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2C505AA-0E5F-4A73-8F3B-874EC2ADB0EE}"/>
                </a:ext>
              </a:extLst>
            </p:cNvPr>
            <p:cNvCxnSpPr>
              <a:cxnSpLocks/>
              <a:stCxn id="23" idx="3"/>
              <a:endCxn id="24" idx="1"/>
            </p:cNvCxnSpPr>
            <p:nvPr/>
          </p:nvCxnSpPr>
          <p:spPr>
            <a:xfrm>
              <a:off x="4994462" y="2630423"/>
              <a:ext cx="319019" cy="0"/>
            </a:xfrm>
            <a:prstGeom prst="straightConnector1">
              <a:avLst/>
            </a:prstGeom>
            <a:noFill/>
            <a:ln w="9525">
              <a:solidFill>
                <a:schemeClr val="tx2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or: Elbow 10">
              <a:extLst>
                <a:ext uri="{FF2B5EF4-FFF2-40B4-BE49-F238E27FC236}">
                  <a16:creationId xmlns:a16="http://schemas.microsoft.com/office/drawing/2014/main" id="{2CBD7EAF-455D-4D89-883C-93315ECA6012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 flipV="1">
              <a:off x="3231549" y="2630423"/>
              <a:ext cx="975120" cy="771836"/>
            </a:xfrm>
            <a:prstGeom prst="bentConnector3">
              <a:avLst>
                <a:gd name="adj1" fmla="val 29338"/>
              </a:avLst>
            </a:prstGeom>
            <a:noFill/>
            <a:ln w="9525">
              <a:solidFill>
                <a:schemeClr val="tx2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F13B77F-F5BB-4D81-8534-13BD84494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7172" y="3398796"/>
              <a:ext cx="913222" cy="3461"/>
            </a:xfrm>
            <a:prstGeom prst="straightConnector1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728E99D-10F4-4611-9ED5-31CE7E9DD8E1}"/>
                </a:ext>
              </a:extLst>
            </p:cNvPr>
            <p:cNvCxnSpPr>
              <a:cxnSpLocks/>
            </p:cNvCxnSpPr>
            <p:nvPr/>
          </p:nvCxnSpPr>
          <p:spPr>
            <a:xfrm>
              <a:off x="6110617" y="3398796"/>
              <a:ext cx="432833" cy="0"/>
            </a:xfrm>
            <a:prstGeom prst="straightConnector1">
              <a:avLst/>
            </a:prstGeom>
            <a:noFill/>
            <a:ln w="9525">
              <a:solidFill>
                <a:schemeClr val="tx2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48C687C1-A472-43E5-BE3A-049785E01A3F}"/>
                </a:ext>
              </a:extLst>
            </p:cNvPr>
            <p:cNvCxnSpPr>
              <a:cxnSpLocks/>
              <a:stCxn id="26" idx="2"/>
              <a:endCxn id="27" idx="2"/>
            </p:cNvCxnSpPr>
            <p:nvPr/>
          </p:nvCxnSpPr>
          <p:spPr>
            <a:xfrm rot="5400000" flipH="1" flipV="1">
              <a:off x="5569629" y="2271874"/>
              <a:ext cx="30705" cy="2741019"/>
            </a:xfrm>
            <a:prstGeom prst="bentConnector3">
              <a:avLst>
                <a:gd name="adj1" fmla="val -1379593"/>
              </a:avLst>
            </a:prstGeom>
            <a:noFill/>
            <a:ln w="9525">
              <a:solidFill>
                <a:schemeClr val="tx2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96E4217-E308-4D1D-B56B-9192CF0D18BE}"/>
                </a:ext>
              </a:extLst>
            </p:cNvPr>
            <p:cNvCxnSpPr>
              <a:cxnSpLocks/>
            </p:cNvCxnSpPr>
            <p:nvPr/>
          </p:nvCxnSpPr>
          <p:spPr>
            <a:xfrm>
              <a:off x="3231549" y="3402258"/>
              <a:ext cx="590225" cy="0"/>
            </a:xfrm>
            <a:prstGeom prst="straightConnector1">
              <a:avLst/>
            </a:prstGeom>
            <a:noFill/>
            <a:ln w="9525">
              <a:solidFill>
                <a:schemeClr val="tx2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3D7646F-F604-4541-8D5C-C021965BE20E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>
              <a:off x="5815506" y="2879777"/>
              <a:ext cx="1" cy="274215"/>
            </a:xfrm>
            <a:prstGeom prst="straightConnector1">
              <a:avLst/>
            </a:prstGeom>
            <a:ln w="9525">
              <a:solidFill>
                <a:schemeClr val="tx2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0327E4F-1F11-42BB-BF2C-E17AFC86318C}"/>
                </a:ext>
              </a:extLst>
            </p:cNvPr>
            <p:cNvCxnSpPr>
              <a:cxnSpLocks/>
              <a:stCxn id="27" idx="3"/>
              <a:endCxn id="28" idx="1"/>
            </p:cNvCxnSpPr>
            <p:nvPr/>
          </p:nvCxnSpPr>
          <p:spPr>
            <a:xfrm>
              <a:off x="7367532" y="3391832"/>
              <a:ext cx="480172" cy="2310"/>
            </a:xfrm>
            <a:prstGeom prst="straightConnector1">
              <a:avLst/>
            </a:prstGeom>
            <a:noFill/>
            <a:ln w="9525">
              <a:solidFill>
                <a:schemeClr val="tx2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C5B4063-F1A1-493F-B2E4-3AD0515D2DB6}"/>
                </a:ext>
              </a:extLst>
            </p:cNvPr>
            <p:cNvSpPr/>
            <p:nvPr/>
          </p:nvSpPr>
          <p:spPr>
            <a:xfrm>
              <a:off x="1082507" y="3153991"/>
              <a:ext cx="785400" cy="4987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</a:rPr>
                <a:t>ORB</a:t>
              </a:r>
            </a:p>
            <a:p>
              <a:pPr algn="ctr"/>
              <a:r>
                <a:rPr lang="en-GB" sz="1100" dirty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</a:rPr>
                <a:t>features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6F0DD6B-D2E0-4CD3-9808-77B4E624CCFC}"/>
                </a:ext>
              </a:extLst>
            </p:cNvPr>
            <p:cNvSpPr/>
            <p:nvPr/>
          </p:nvSpPr>
          <p:spPr>
            <a:xfrm>
              <a:off x="2172465" y="3151174"/>
              <a:ext cx="1058077" cy="49870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</a:rPr>
                <a:t>Lucas-</a:t>
              </a:r>
              <a:r>
                <a:rPr lang="en-GB" sz="1100" dirty="0" err="1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</a:rPr>
                <a:t>Kanade</a:t>
              </a:r>
              <a:r>
                <a:rPr lang="en-GB" sz="1100" dirty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</a:rPr>
                <a:t> tracking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244B92F-6DD0-48CC-8BED-0AFC731BFC26}"/>
                </a:ext>
              </a:extLst>
            </p:cNvPr>
            <p:cNvSpPr/>
            <p:nvPr/>
          </p:nvSpPr>
          <p:spPr>
            <a:xfrm>
              <a:off x="4206668" y="2381070"/>
              <a:ext cx="787794" cy="49870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</a:rPr>
                <a:t>5-Point </a:t>
              </a:r>
            </a:p>
            <a:p>
              <a:pPr algn="ctr"/>
              <a:r>
                <a:rPr lang="en-GB" sz="1100" dirty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</a:rPr>
                <a:t>Algorithm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6322D8D2-409B-4580-8436-B12BFFDA5EF8}"/>
                </a:ext>
              </a:extLst>
            </p:cNvPr>
            <p:cNvSpPr/>
            <p:nvPr/>
          </p:nvSpPr>
          <p:spPr>
            <a:xfrm>
              <a:off x="5313482" y="2381070"/>
              <a:ext cx="1004048" cy="49870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</a:rPr>
                <a:t>Triangulation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E2DB182-1E42-41EF-87AD-0E302770A97C}"/>
                </a:ext>
              </a:extLst>
            </p:cNvPr>
            <p:cNvSpPr/>
            <p:nvPr/>
          </p:nvSpPr>
          <p:spPr>
            <a:xfrm>
              <a:off x="5520393" y="3163596"/>
              <a:ext cx="590222" cy="47039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</a:rPr>
                <a:t>Map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0895C3B-F8F0-492B-B0B5-060711601594}"/>
                </a:ext>
              </a:extLst>
            </p:cNvPr>
            <p:cNvSpPr/>
            <p:nvPr/>
          </p:nvSpPr>
          <p:spPr>
            <a:xfrm>
              <a:off x="3821773" y="3159030"/>
              <a:ext cx="785397" cy="49870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</a:rPr>
                <a:t>EPnP</a:t>
              </a:r>
              <a:r>
                <a:rPr lang="en-GB" sz="1100" dirty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</a:rPr>
                <a:t> &amp; MSAC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16B3750F-7149-4357-9611-8FF35329FDC3}"/>
                </a:ext>
              </a:extLst>
            </p:cNvPr>
            <p:cNvSpPr/>
            <p:nvPr/>
          </p:nvSpPr>
          <p:spPr>
            <a:xfrm>
              <a:off x="6543450" y="3156632"/>
              <a:ext cx="824082" cy="47039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</a:rPr>
                <a:t>Motion </a:t>
              </a:r>
            </a:p>
            <a:p>
              <a:pPr algn="ctr"/>
              <a:r>
                <a:rPr lang="en-GB" sz="1100" dirty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</a:rPr>
                <a:t>BA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545D915B-8699-4CA7-8DCA-1D2BBDFB4213}"/>
                </a:ext>
              </a:extLst>
            </p:cNvPr>
            <p:cNvSpPr/>
            <p:nvPr/>
          </p:nvSpPr>
          <p:spPr>
            <a:xfrm>
              <a:off x="7847705" y="3144685"/>
              <a:ext cx="674431" cy="49891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i="1" dirty="0">
                  <a:latin typeface="+mj-lt"/>
                  <a:cs typeface="Calibri" panose="020F0502020204030204" pitchFamily="34" charset="0"/>
                </a:rPr>
                <a:t>Refined pose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A8E07EC-154A-4A1D-B293-92E20D43082D}"/>
                </a:ext>
              </a:extLst>
            </p:cNvPr>
            <p:cNvSpPr txBox="1"/>
            <p:nvPr/>
          </p:nvSpPr>
          <p:spPr>
            <a:xfrm>
              <a:off x="4975053" y="2177428"/>
              <a:ext cx="1680899" cy="222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100" i="1" dirty="0">
                  <a:latin typeface="+mj-lt"/>
                  <a:cs typeface="Calibri" panose="020F0502020204030204" pitchFamily="34" charset="0"/>
                </a:rPr>
                <a:t>Initialization only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4FBEF53-5A81-4A3A-B5E1-29FFF8B9C401}"/>
                </a:ext>
              </a:extLst>
            </p:cNvPr>
            <p:cNvSpPr txBox="1"/>
            <p:nvPr/>
          </p:nvSpPr>
          <p:spPr>
            <a:xfrm>
              <a:off x="5051304" y="3879144"/>
              <a:ext cx="1059311" cy="236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>
                  <a:latin typeface="+mj-lt"/>
                  <a:cs typeface="Calibri" panose="020F0502020204030204" pitchFamily="34" charset="0"/>
                </a:rPr>
                <a:t>Pose</a:t>
              </a:r>
              <a:endParaRPr lang="en-GB" sz="1100" i="1" dirty="0">
                <a:latin typeface="+mj-lt"/>
                <a:cs typeface="Calibri" panose="020F050202020403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A96FE7B-28F3-4940-AF63-A422F88CCAB7}"/>
                </a:ext>
              </a:extLst>
            </p:cNvPr>
            <p:cNvGrpSpPr/>
            <p:nvPr/>
          </p:nvGrpSpPr>
          <p:grpSpPr>
            <a:xfrm>
              <a:off x="87487" y="3080788"/>
              <a:ext cx="640949" cy="553207"/>
              <a:chOff x="2395334" y="5036850"/>
              <a:chExt cx="1124122" cy="97023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8E7F81E9-D16F-46D0-BDE8-3FCF7FC062C2}"/>
                  </a:ext>
                </a:extLst>
              </p:cNvPr>
              <p:cNvGrpSpPr/>
              <p:nvPr/>
            </p:nvGrpSpPr>
            <p:grpSpPr>
              <a:xfrm>
                <a:off x="2395334" y="5036850"/>
                <a:ext cx="1098288" cy="970236"/>
                <a:chOff x="2395334" y="5036850"/>
                <a:chExt cx="1098288" cy="970236"/>
              </a:xfrm>
            </p:grpSpPr>
            <p:pic>
              <p:nvPicPr>
                <p:cNvPr id="40" name="Picture 39" descr="A picture containing silhouette, night sky&#10;&#10;Description automatically generated">
                  <a:extLst>
                    <a:ext uri="{FF2B5EF4-FFF2-40B4-BE49-F238E27FC236}">
                      <a16:creationId xmlns:a16="http://schemas.microsoft.com/office/drawing/2014/main" id="{E8ABE5CF-4352-4653-894D-24AD615A7BDF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667" t="41317" r="38561" b="38420"/>
                <a:stretch/>
              </p:blipFill>
              <p:spPr>
                <a:xfrm>
                  <a:off x="2457581" y="5101184"/>
                  <a:ext cx="973794" cy="866440"/>
                </a:xfrm>
                <a:prstGeom prst="rect">
                  <a:avLst/>
                </a:prstGeom>
              </p:spPr>
            </p:pic>
            <p:pic>
              <p:nvPicPr>
                <p:cNvPr id="41" name="Picture 40" descr="A picture containing silhouette, night sky&#10;&#10;Description automatically generated">
                  <a:extLst>
                    <a:ext uri="{FF2B5EF4-FFF2-40B4-BE49-F238E27FC236}">
                      <a16:creationId xmlns:a16="http://schemas.microsoft.com/office/drawing/2014/main" id="{3E1516E0-C039-44BE-988B-BF8B89566A54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667" t="41317" r="38561" b="38420"/>
                <a:stretch/>
              </p:blipFill>
              <p:spPr>
                <a:xfrm>
                  <a:off x="2395334" y="5036850"/>
                  <a:ext cx="973794" cy="866440"/>
                </a:xfrm>
                <a:prstGeom prst="rect">
                  <a:avLst/>
                </a:prstGeom>
              </p:spPr>
            </p:pic>
            <p:pic>
              <p:nvPicPr>
                <p:cNvPr id="39" name="Picture 38" descr="A picture containing silhouette, night sky&#10;&#10;Description automatically generated">
                  <a:extLst>
                    <a:ext uri="{FF2B5EF4-FFF2-40B4-BE49-F238E27FC236}">
                      <a16:creationId xmlns:a16="http://schemas.microsoft.com/office/drawing/2014/main" id="{B5E04609-8ED4-439D-B4C9-FDADED123D2A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667" t="41317" r="38561" b="38420"/>
                <a:stretch/>
              </p:blipFill>
              <p:spPr>
                <a:xfrm>
                  <a:off x="2519828" y="5140646"/>
                  <a:ext cx="973794" cy="866440"/>
                </a:xfrm>
                <a:prstGeom prst="rect">
                  <a:avLst/>
                </a:prstGeom>
              </p:spPr>
            </p:pic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5FE84C6-B1C6-46C9-B97F-451DCF6500A8}"/>
                  </a:ext>
                </a:extLst>
              </p:cNvPr>
              <p:cNvSpPr txBox="1"/>
              <p:nvPr/>
            </p:nvSpPr>
            <p:spPr>
              <a:xfrm>
                <a:off x="2512773" y="5404216"/>
                <a:ext cx="1006683" cy="344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b="1" dirty="0">
                    <a:solidFill>
                      <a:srgbClr val="FF0000"/>
                    </a:solidFill>
                    <a:latin typeface="+mj-lt"/>
                    <a:cs typeface="Calibri" panose="020F0502020204030204" pitchFamily="34" charset="0"/>
                  </a:rPr>
                  <a:t>Frames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5877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C85F5-8CFA-4362-956D-E396D1547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campaign definition </a:t>
            </a:r>
          </a:p>
        </p:txBody>
      </p:sp>
      <p:pic>
        <p:nvPicPr>
          <p:cNvPr id="13" name="Picture 12" descr="A close-up of a helmet&#10;&#10;Description automatically generated with low confidence">
            <a:extLst>
              <a:ext uri="{FF2B5EF4-FFF2-40B4-BE49-F238E27FC236}">
                <a16:creationId xmlns:a16="http://schemas.microsoft.com/office/drawing/2014/main" id="{5E9C4E1F-04A7-47A4-988E-29D879691D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2"/>
          <a:stretch/>
        </p:blipFill>
        <p:spPr>
          <a:xfrm>
            <a:off x="288521" y="1435852"/>
            <a:ext cx="2118290" cy="1869357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C98CA524-AC65-4F56-B93E-FBD2675948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2"/>
          <a:stretch/>
        </p:blipFill>
        <p:spPr>
          <a:xfrm>
            <a:off x="2815162" y="1435852"/>
            <a:ext cx="2192325" cy="1869357"/>
          </a:xfrm>
          <a:prstGeom prst="rect">
            <a:avLst/>
          </a:prstGeom>
        </p:spPr>
      </p:pic>
      <p:pic>
        <p:nvPicPr>
          <p:cNvPr id="1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1149F41F-67EB-4353-9CAD-823F71298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 t="6654" r="2699" b="756"/>
          <a:stretch/>
        </p:blipFill>
        <p:spPr>
          <a:xfrm>
            <a:off x="949926" y="3552792"/>
            <a:ext cx="3612861" cy="2582785"/>
          </a:xfrm>
        </p:spPr>
      </p:pic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D5EB727C-2C24-4AF4-974F-3A15F4EB26CE}"/>
              </a:ext>
            </a:extLst>
          </p:cNvPr>
          <p:cNvSpPr txBox="1">
            <a:spLocks/>
          </p:cNvSpPr>
          <p:nvPr/>
        </p:nvSpPr>
        <p:spPr>
          <a:xfrm>
            <a:off x="5415837" y="1774406"/>
            <a:ext cx="3136492" cy="1770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b="1" dirty="0">
                <a:sym typeface="Wingdings" panose="05000000000000000000" pitchFamily="2" charset="2"/>
              </a:rPr>
              <a:t>Vespa</a:t>
            </a:r>
            <a:r>
              <a:rPr lang="it-IT" sz="1600" dirty="0">
                <a:sym typeface="Wingdings" panose="05000000000000000000" pitchFamily="2" charset="2"/>
              </a:rPr>
              <a:t>: simple shape, smooth surfaces. </a:t>
            </a:r>
          </a:p>
          <a:p>
            <a:endParaRPr lang="it-IT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b="1" dirty="0">
                <a:sym typeface="Wingdings" panose="05000000000000000000" pitchFamily="2" charset="2"/>
              </a:rPr>
              <a:t>Envisat</a:t>
            </a:r>
            <a:r>
              <a:rPr lang="it-IT" sz="1600" dirty="0">
                <a:sym typeface="Wingdings" panose="05000000000000000000" pitchFamily="2" charset="2"/>
              </a:rPr>
              <a:t>: Complex shape, rich in details.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600" dirty="0">
              <a:sym typeface="Wingdings" panose="05000000000000000000" pitchFamily="2" charset="2"/>
            </a:endParaRPr>
          </a:p>
          <a:p>
            <a:endParaRPr lang="it-IT" sz="1600" dirty="0">
              <a:sym typeface="Wingdings" panose="05000000000000000000" pitchFamily="2" charset="2"/>
            </a:endParaRPr>
          </a:p>
          <a:p>
            <a:endParaRPr lang="it-IT" sz="1600" dirty="0">
              <a:sym typeface="Wingdings" panose="05000000000000000000" pitchFamily="2" charset="2"/>
            </a:endParaRP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AD404F0A-E489-44D3-A09C-2EE513E51957}"/>
              </a:ext>
            </a:extLst>
          </p:cNvPr>
          <p:cNvSpPr txBox="1">
            <a:spLocks/>
          </p:cNvSpPr>
          <p:nvPr/>
        </p:nvSpPr>
        <p:spPr>
          <a:xfrm>
            <a:off x="5415837" y="4182035"/>
            <a:ext cx="3396469" cy="186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b="1" dirty="0">
                <a:sym typeface="Wingdings" panose="05000000000000000000" pitchFamily="2" charset="2"/>
              </a:rPr>
              <a:t>Circular </a:t>
            </a:r>
            <a:r>
              <a:rPr lang="it-IT" sz="1600" dirty="0">
                <a:sym typeface="Wingdings" panose="05000000000000000000" pitchFamily="2" charset="2"/>
              </a:rPr>
              <a:t>inspection orbit.</a:t>
            </a:r>
          </a:p>
          <a:p>
            <a:endParaRPr lang="it-IT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>
                <a:sym typeface="Wingdings" panose="05000000000000000000" pitchFamily="2" charset="2"/>
              </a:rPr>
              <a:t>Two different illumination cases will be considered.</a:t>
            </a:r>
          </a:p>
          <a:p>
            <a:endParaRPr lang="it-IT" sz="1600" dirty="0">
              <a:sym typeface="Wingdings" panose="05000000000000000000" pitchFamily="2" charset="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8A1E86-178B-4B6B-AB61-3610175E8175}"/>
              </a:ext>
            </a:extLst>
          </p:cNvPr>
          <p:cNvSpPr txBox="1"/>
          <p:nvPr/>
        </p:nvSpPr>
        <p:spPr>
          <a:xfrm>
            <a:off x="5415838" y="1435852"/>
            <a:ext cx="2543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/>
              <a:t>Targets selection: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FB05F6-CB1D-4378-BD5F-881DB330381C}"/>
              </a:ext>
            </a:extLst>
          </p:cNvPr>
          <p:cNvSpPr txBox="1"/>
          <p:nvPr/>
        </p:nvSpPr>
        <p:spPr>
          <a:xfrm>
            <a:off x="5415837" y="3845292"/>
            <a:ext cx="2543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/>
              <a:t>Test case scenarios:</a:t>
            </a:r>
          </a:p>
        </p:txBody>
      </p:sp>
    </p:spTree>
    <p:extLst>
      <p:ext uri="{BB962C8B-B14F-4D97-AF65-F5344CB8AC3E}">
        <p14:creationId xmlns:p14="http://schemas.microsoft.com/office/powerpoint/2010/main" val="4206541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4877CD93-0BD6-49B9-ADBD-3C0DE60ACA6D}"/>
              </a:ext>
            </a:extLst>
          </p:cNvPr>
          <p:cNvSpPr txBox="1">
            <a:spLocks/>
          </p:cNvSpPr>
          <p:nvPr/>
        </p:nvSpPr>
        <p:spPr>
          <a:xfrm>
            <a:off x="213877" y="4683967"/>
            <a:ext cx="8808826" cy="1284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>
                <a:latin typeface="+mj-lt"/>
                <a:sym typeface="Wingdings" panose="05000000000000000000" pitchFamily="2" charset="2"/>
              </a:rPr>
              <a:t>Brightness of the visible image is enhanced according to the temperature profile.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600" dirty="0">
              <a:latin typeface="+mj-lt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>
                <a:sym typeface="Wingdings" panose="05000000000000000000" pitchFamily="2" charset="2"/>
              </a:rPr>
              <a:t>Gaussian noise is added through Noise Equivalent Temperature Difference (NETD).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600" dirty="0">
              <a:sym typeface="Wingdings" panose="05000000000000000000" pitchFamily="2" charset="2"/>
            </a:endParaRPr>
          </a:p>
          <a:p>
            <a:endParaRPr lang="it-IT" sz="1600" dirty="0">
              <a:sym typeface="Wingdings" panose="05000000000000000000" pitchFamily="2" charset="2"/>
            </a:endParaRPr>
          </a:p>
          <a:p>
            <a:endParaRPr lang="it-IT" sz="1600" dirty="0">
              <a:sym typeface="Wingdings" panose="05000000000000000000" pitchFamily="2" charset="2"/>
            </a:endParaRPr>
          </a:p>
        </p:txBody>
      </p:sp>
      <p:pic>
        <p:nvPicPr>
          <p:cNvPr id="17" name="Picture 16" descr="A picture containing silhouette, night sky&#10;&#10;Description automatically generated">
            <a:extLst>
              <a:ext uri="{FF2B5EF4-FFF2-40B4-BE49-F238E27FC236}">
                <a16:creationId xmlns:a16="http://schemas.microsoft.com/office/drawing/2014/main" id="{9BEA998F-72A4-4365-95F9-4DC80B854D61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7" t="41317" r="38561" b="38420"/>
          <a:stretch/>
        </p:blipFill>
        <p:spPr>
          <a:xfrm>
            <a:off x="694913" y="1576820"/>
            <a:ext cx="3543810" cy="3153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CFEB11-51B6-484A-A390-6AFE06935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Results: image rendering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458F8-1B03-4339-834F-158A865DA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179" y="1435053"/>
            <a:ext cx="8323726" cy="3538164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8" name="Picture 17" descr="A light bulb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499B8B30-48CB-42D3-A1F3-1510850615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0" t="33803" r="32949" b="28952"/>
          <a:stretch/>
        </p:blipFill>
        <p:spPr>
          <a:xfrm>
            <a:off x="4905277" y="1576819"/>
            <a:ext cx="3543810" cy="3153129"/>
          </a:xfrm>
          <a:prstGeom prst="rect">
            <a:avLst/>
          </a:prstGeom>
        </p:spPr>
      </p:pic>
      <p:sp>
        <p:nvSpPr>
          <p:cNvPr id="19" name="CasellaDiTesto 8">
            <a:extLst>
              <a:ext uri="{FF2B5EF4-FFF2-40B4-BE49-F238E27FC236}">
                <a16:creationId xmlns:a16="http://schemas.microsoft.com/office/drawing/2014/main" id="{37B300EF-29ED-48A6-A474-2BF42DE5A70B}"/>
              </a:ext>
            </a:extLst>
          </p:cNvPr>
          <p:cNvSpPr txBox="1"/>
          <p:nvPr/>
        </p:nvSpPr>
        <p:spPr>
          <a:xfrm>
            <a:off x="4905277" y="1625043"/>
            <a:ext cx="93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TIR</a:t>
            </a:r>
          </a:p>
        </p:txBody>
      </p:sp>
      <p:sp>
        <p:nvSpPr>
          <p:cNvPr id="20" name="CasellaDiTesto 8">
            <a:extLst>
              <a:ext uri="{FF2B5EF4-FFF2-40B4-BE49-F238E27FC236}">
                <a16:creationId xmlns:a16="http://schemas.microsoft.com/office/drawing/2014/main" id="{B5AD9227-50DC-4328-BBB7-DF9D0D27C3A9}"/>
              </a:ext>
            </a:extLst>
          </p:cNvPr>
          <p:cNvSpPr txBox="1"/>
          <p:nvPr/>
        </p:nvSpPr>
        <p:spPr>
          <a:xfrm>
            <a:off x="694913" y="1625043"/>
            <a:ext cx="93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VIS</a:t>
            </a:r>
          </a:p>
        </p:txBody>
      </p:sp>
    </p:spTree>
    <p:extLst>
      <p:ext uri="{BB962C8B-B14F-4D97-AF65-F5344CB8AC3E}">
        <p14:creationId xmlns:p14="http://schemas.microsoft.com/office/powerpoint/2010/main" val="4007682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ilhouette, night sky&#10;&#10;Description automatically generated">
            <a:extLst>
              <a:ext uri="{FF2B5EF4-FFF2-40B4-BE49-F238E27FC236}">
                <a16:creationId xmlns:a16="http://schemas.microsoft.com/office/drawing/2014/main" id="{A0A73D2B-CAE2-4059-9DE6-73E2AC637874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7" t="41317" r="38561" b="38420"/>
          <a:stretch/>
        </p:blipFill>
        <p:spPr>
          <a:xfrm>
            <a:off x="4940251" y="1576820"/>
            <a:ext cx="3543810" cy="3153128"/>
          </a:xfrm>
          <a:prstGeom prst="rect">
            <a:avLst/>
          </a:prstGeom>
        </p:spPr>
      </p:pic>
      <p:pic>
        <p:nvPicPr>
          <p:cNvPr id="9" name="Picture 8" descr="A picture containing silhouette, night sky&#10;&#10;Description automatically generated">
            <a:extLst>
              <a:ext uri="{FF2B5EF4-FFF2-40B4-BE49-F238E27FC236}">
                <a16:creationId xmlns:a16="http://schemas.microsoft.com/office/drawing/2014/main" id="{2BB3A48F-2F88-408B-9F9B-1E8433589A08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7" t="41317" r="38561" b="38420"/>
          <a:stretch/>
        </p:blipFill>
        <p:spPr>
          <a:xfrm>
            <a:off x="694913" y="1576820"/>
            <a:ext cx="3543810" cy="3153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86F5C0-58EF-4587-AE6A-B29D99A7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Results: image processing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3D0AF7-C2AA-4EA9-BD0F-A73F5EC16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59" y="1576820"/>
            <a:ext cx="3323317" cy="3153128"/>
          </a:xfrm>
          <a:prstGeom prst="rect">
            <a:avLst/>
          </a:prstGeom>
        </p:spPr>
      </p:pic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E4E87E23-EB95-460B-BD23-574360E47978}"/>
              </a:ext>
            </a:extLst>
          </p:cNvPr>
          <p:cNvSpPr txBox="1">
            <a:spLocks/>
          </p:cNvSpPr>
          <p:nvPr/>
        </p:nvSpPr>
        <p:spPr>
          <a:xfrm>
            <a:off x="213877" y="4683967"/>
            <a:ext cx="8655688" cy="1284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>
                <a:sym typeface="Wingdings" panose="05000000000000000000" pitchFamily="2" charset="2"/>
              </a:rPr>
              <a:t>Surface smoothness negatively affects feature detection and feature tracking.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>
                <a:sym typeface="Wingdings" panose="05000000000000000000" pitchFamily="2" charset="2"/>
              </a:rPr>
              <a:t>The resulting map is expected to be incomplete.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600" dirty="0">
              <a:sym typeface="Wingdings" panose="05000000000000000000" pitchFamily="2" charset="2"/>
            </a:endParaRPr>
          </a:p>
          <a:p>
            <a:endParaRPr lang="it-IT" sz="1600" dirty="0">
              <a:sym typeface="Wingdings" panose="05000000000000000000" pitchFamily="2" charset="2"/>
            </a:endParaRPr>
          </a:p>
          <a:p>
            <a:endParaRPr lang="it-IT" sz="1600" dirty="0">
              <a:sym typeface="Wingdings" panose="05000000000000000000" pitchFamily="2" charset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75BC6-11D8-486C-B263-336B0DE610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1" t="3402" r="12291" b="12972"/>
          <a:stretch/>
        </p:blipFill>
        <p:spPr>
          <a:xfrm>
            <a:off x="5050497" y="1576820"/>
            <a:ext cx="3323317" cy="315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23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CE50473B-A676-42E8-99EA-01081CE2B5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6" t="6018" r="2666" b="1"/>
          <a:stretch/>
        </p:blipFill>
        <p:spPr>
          <a:xfrm>
            <a:off x="5857463" y="1542841"/>
            <a:ext cx="3012101" cy="25672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195EB0-192A-406A-A622-F3BD6E8C5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Results: optical navigation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a 15">
                <a:extLst>
                  <a:ext uri="{FF2B5EF4-FFF2-40B4-BE49-F238E27FC236}">
                    <a16:creationId xmlns:a16="http://schemas.microsoft.com/office/drawing/2014/main" id="{32977A2E-8F8A-426E-8993-EE36CD73FF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632008"/>
                  </p:ext>
                </p:extLst>
              </p:nvPr>
            </p:nvGraphicFramePr>
            <p:xfrm>
              <a:off x="137403" y="1450629"/>
              <a:ext cx="5115915" cy="2419793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398596">
                      <a:extLst>
                        <a:ext uri="{9D8B030D-6E8A-4147-A177-3AD203B41FA5}">
                          <a16:colId xmlns:a16="http://schemas.microsoft.com/office/drawing/2014/main" val="3131437356"/>
                        </a:ext>
                      </a:extLst>
                    </a:gridCol>
                    <a:gridCol w="1002941">
                      <a:extLst>
                        <a:ext uri="{9D8B030D-6E8A-4147-A177-3AD203B41FA5}">
                          <a16:colId xmlns:a16="http://schemas.microsoft.com/office/drawing/2014/main" val="1464645808"/>
                        </a:ext>
                      </a:extLst>
                    </a:gridCol>
                    <a:gridCol w="846518">
                      <a:extLst>
                        <a:ext uri="{9D8B030D-6E8A-4147-A177-3AD203B41FA5}">
                          <a16:colId xmlns:a16="http://schemas.microsoft.com/office/drawing/2014/main" val="59835031"/>
                        </a:ext>
                      </a:extLst>
                    </a:gridCol>
                    <a:gridCol w="902795">
                      <a:extLst>
                        <a:ext uri="{9D8B030D-6E8A-4147-A177-3AD203B41FA5}">
                          <a16:colId xmlns:a16="http://schemas.microsoft.com/office/drawing/2014/main" val="3980739763"/>
                        </a:ext>
                      </a:extLst>
                    </a:gridCol>
                    <a:gridCol w="965065">
                      <a:extLst>
                        <a:ext uri="{9D8B030D-6E8A-4147-A177-3AD203B41FA5}">
                          <a16:colId xmlns:a16="http://schemas.microsoft.com/office/drawing/2014/main" val="4071462420"/>
                        </a:ext>
                      </a:extLst>
                    </a:gridCol>
                  </a:tblGrid>
                  <a:tr h="295845">
                    <a:tc>
                      <a:txBody>
                        <a:bodyPr/>
                        <a:lstStyle/>
                        <a:p>
                          <a:endParaRPr lang="it-IT" sz="13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8377" marR="78377" marT="39188" marB="39188"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it-IT" sz="1300" dirty="0">
                              <a:solidFill>
                                <a:schemeClr val="bg1"/>
                              </a:solidFill>
                            </a:rPr>
                            <a:t>VIS</a:t>
                          </a:r>
                        </a:p>
                      </a:txBody>
                      <a:tcPr marL="88786" marR="88786" marT="44393" marB="44393"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it-IT" sz="120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it-IT" sz="1300" dirty="0">
                              <a:solidFill>
                                <a:schemeClr val="bg1"/>
                              </a:solidFill>
                            </a:rPr>
                            <a:t>TIR</a:t>
                          </a:r>
                        </a:p>
                      </a:txBody>
                      <a:tcPr marL="88786" marR="88786" marT="44393" marB="44393"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it-IT" sz="120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0831002"/>
                      </a:ext>
                    </a:extLst>
                  </a:tr>
                  <a:tr h="3992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300" dirty="0">
                              <a:solidFill>
                                <a:schemeClr val="bg1"/>
                              </a:solidFill>
                            </a:rPr>
                            <a:t>Case </a:t>
                          </a:r>
                        </a:p>
                      </a:txBody>
                      <a:tcPr marL="78377" marR="78377" marT="39188" marB="39188"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3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3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13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ρ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sz="1300" dirty="0">
                              <a:solidFill>
                                <a:schemeClr val="bg1"/>
                              </a:solidFill>
                            </a:rPr>
                            <a:t> [%]</a:t>
                          </a:r>
                        </a:p>
                      </a:txBody>
                      <a:tcPr marL="78377" marR="78377" marT="39188" marB="39188"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3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3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it-IT" sz="13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sz="1300" dirty="0">
                              <a:solidFill>
                                <a:schemeClr val="bg1"/>
                              </a:solidFill>
                            </a:rPr>
                            <a:t> [deg]</a:t>
                          </a:r>
                        </a:p>
                      </a:txBody>
                      <a:tcPr marL="78377" marR="78377" marT="39188" marB="39188"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3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3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13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ρ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sz="1300" dirty="0">
                              <a:solidFill>
                                <a:schemeClr val="bg1"/>
                              </a:solidFill>
                            </a:rPr>
                            <a:t> [%]</a:t>
                          </a:r>
                        </a:p>
                      </a:txBody>
                      <a:tcPr marL="78377" marR="78377" marT="39188" marB="39188"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3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3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it-IT" sz="13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sz="1300" dirty="0">
                              <a:solidFill>
                                <a:schemeClr val="bg1"/>
                              </a:solidFill>
                            </a:rPr>
                            <a:t> [deg]</a:t>
                          </a:r>
                        </a:p>
                      </a:txBody>
                      <a:tcPr marL="78377" marR="78377" marT="39188" marB="39188"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1177896"/>
                      </a:ext>
                    </a:extLst>
                  </a:tr>
                  <a:tr h="463114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0" dirty="0">
                              <a:solidFill>
                                <a:schemeClr val="tx1"/>
                              </a:solidFill>
                            </a:rPr>
                            <a:t>VESPA - Low </a:t>
                          </a:r>
                          <a:r>
                            <a:rPr lang="it-IT" sz="12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l-GR" sz="12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φ</a:t>
                          </a:r>
                          <a:endParaRPr lang="it-IT" sz="12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l"/>
                          <a:endParaRPr lang="it-IT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8377" marR="78377" marT="39188" marB="39188"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500" dirty="0">
                              <a:solidFill>
                                <a:schemeClr val="tx1"/>
                              </a:solidFill>
                            </a:rPr>
                            <a:t>0.67</a:t>
                          </a:r>
                        </a:p>
                      </a:txBody>
                      <a:tcPr marL="78377" marR="78377" marT="39188" marB="39188"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500" dirty="0">
                              <a:solidFill>
                                <a:schemeClr val="tx1"/>
                              </a:solidFill>
                            </a:rPr>
                            <a:t>0.67</a:t>
                          </a:r>
                        </a:p>
                      </a:txBody>
                      <a:tcPr marL="78377" marR="78377" marT="39188" marB="39188"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500" dirty="0">
                              <a:solidFill>
                                <a:schemeClr val="tx1"/>
                              </a:solidFill>
                            </a:rPr>
                            <a:t>1.51</a:t>
                          </a:r>
                        </a:p>
                      </a:txBody>
                      <a:tcPr marL="78377" marR="78377" marT="39188" marB="39188"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500" dirty="0">
                              <a:solidFill>
                                <a:schemeClr val="tx1"/>
                              </a:solidFill>
                            </a:rPr>
                            <a:t>1.52</a:t>
                          </a:r>
                        </a:p>
                      </a:txBody>
                      <a:tcPr marL="78377" marR="78377" marT="39188" marB="39188"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1946866"/>
                      </a:ext>
                    </a:extLst>
                  </a:tr>
                  <a:tr h="463114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0" dirty="0">
                              <a:solidFill>
                                <a:schemeClr val="tx1"/>
                              </a:solidFill>
                            </a:rPr>
                            <a:t>VESPA - Mid</a:t>
                          </a:r>
                          <a:r>
                            <a:rPr lang="it-IT" sz="12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l-GR" sz="12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φ</a:t>
                          </a:r>
                          <a:endParaRPr lang="it-IT" sz="12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l"/>
                          <a:r>
                            <a:rPr lang="it-IT" sz="12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marL="78377" marR="78377" marT="39188" marB="39188"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500" dirty="0">
                              <a:solidFill>
                                <a:schemeClr val="tx1"/>
                              </a:solidFill>
                            </a:rPr>
                            <a:t>1.82</a:t>
                          </a:r>
                        </a:p>
                      </a:txBody>
                      <a:tcPr marL="78377" marR="78377" marT="39188" marB="39188"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500" dirty="0">
                              <a:solidFill>
                                <a:schemeClr val="tx1"/>
                              </a:solidFill>
                            </a:rPr>
                            <a:t>1.92</a:t>
                          </a:r>
                        </a:p>
                      </a:txBody>
                      <a:tcPr marL="78377" marR="78377" marT="39188" marB="39188"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500" dirty="0">
                              <a:solidFill>
                                <a:schemeClr val="tx1"/>
                              </a:solidFill>
                            </a:rPr>
                            <a:t>1.84</a:t>
                          </a:r>
                        </a:p>
                      </a:txBody>
                      <a:tcPr marL="78377" marR="78377" marT="39188" marB="39188"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500" dirty="0">
                              <a:solidFill>
                                <a:schemeClr val="tx1"/>
                              </a:solidFill>
                            </a:rPr>
                            <a:t>2.05</a:t>
                          </a:r>
                        </a:p>
                      </a:txBody>
                      <a:tcPr marL="78377" marR="78377" marT="39188" marB="39188"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6157077"/>
                      </a:ext>
                    </a:extLst>
                  </a:tr>
                  <a:tr h="399204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0" dirty="0">
                              <a:solidFill>
                                <a:schemeClr val="tx1"/>
                              </a:solidFill>
                            </a:rPr>
                            <a:t>ENVISAT - Low</a:t>
                          </a:r>
                          <a:r>
                            <a:rPr lang="it-IT" sz="12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l-GR" sz="12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φ</a:t>
                          </a:r>
                          <a:endParaRPr lang="it-IT" sz="12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8377" marR="78377" marT="39188" marB="39188"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500" dirty="0">
                              <a:solidFill>
                                <a:schemeClr val="tx1"/>
                              </a:solidFill>
                            </a:rPr>
                            <a:t>0.49</a:t>
                          </a:r>
                        </a:p>
                      </a:txBody>
                      <a:tcPr marL="78377" marR="78377" marT="39188" marB="39188"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500" dirty="0">
                              <a:solidFill>
                                <a:schemeClr val="tx1"/>
                              </a:solidFill>
                            </a:rPr>
                            <a:t>0.52</a:t>
                          </a:r>
                        </a:p>
                      </a:txBody>
                      <a:tcPr marL="78377" marR="78377" marT="39188" marB="39188"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500" dirty="0">
                              <a:solidFill>
                                <a:schemeClr val="tx1"/>
                              </a:solidFill>
                            </a:rPr>
                            <a:t> 0.58</a:t>
                          </a:r>
                        </a:p>
                      </a:txBody>
                      <a:tcPr marL="78377" marR="78377" marT="39188" marB="39188"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500" dirty="0">
                              <a:solidFill>
                                <a:schemeClr val="tx1"/>
                              </a:solidFill>
                            </a:rPr>
                            <a:t>0.67</a:t>
                          </a:r>
                        </a:p>
                      </a:txBody>
                      <a:tcPr marL="78377" marR="78377" marT="39188" marB="39188"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88136246"/>
                      </a:ext>
                    </a:extLst>
                  </a:tr>
                  <a:tr h="399258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0" dirty="0">
                              <a:solidFill>
                                <a:schemeClr val="tx1"/>
                              </a:solidFill>
                            </a:rPr>
                            <a:t>ENVISAT -</a:t>
                          </a:r>
                          <a:r>
                            <a:rPr lang="it-IT" sz="12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Mid </a:t>
                          </a:r>
                          <a:r>
                            <a:rPr lang="el-GR" sz="12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φ</a:t>
                          </a:r>
                          <a:endParaRPr lang="it-IT" sz="12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8377" marR="78377" marT="39188" marB="39188"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500" dirty="0">
                              <a:solidFill>
                                <a:schemeClr val="tx1"/>
                              </a:solidFill>
                            </a:rPr>
                            <a:t>0.97</a:t>
                          </a:r>
                        </a:p>
                      </a:txBody>
                      <a:tcPr marL="78377" marR="78377" marT="39188" marB="39188"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500" dirty="0">
                              <a:solidFill>
                                <a:schemeClr val="tx1"/>
                              </a:solidFill>
                            </a:rPr>
                            <a:t>1.05</a:t>
                          </a:r>
                        </a:p>
                      </a:txBody>
                      <a:tcPr marL="78377" marR="78377" marT="39188" marB="39188"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500" dirty="0">
                              <a:solidFill>
                                <a:schemeClr val="tx1"/>
                              </a:solidFill>
                            </a:rPr>
                            <a:t>1.23</a:t>
                          </a:r>
                        </a:p>
                      </a:txBody>
                      <a:tcPr marL="78377" marR="78377" marT="39188" marB="39188"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500" dirty="0">
                              <a:solidFill>
                                <a:schemeClr val="tx1"/>
                              </a:solidFill>
                            </a:rPr>
                            <a:t>1.15</a:t>
                          </a:r>
                        </a:p>
                      </a:txBody>
                      <a:tcPr marL="78377" marR="78377" marT="39188" marB="39188"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864524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a 15">
                <a:extLst>
                  <a:ext uri="{FF2B5EF4-FFF2-40B4-BE49-F238E27FC236}">
                    <a16:creationId xmlns:a16="http://schemas.microsoft.com/office/drawing/2014/main" id="{32977A2E-8F8A-426E-8993-EE36CD73FF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632008"/>
                  </p:ext>
                </p:extLst>
              </p:nvPr>
            </p:nvGraphicFramePr>
            <p:xfrm>
              <a:off x="137403" y="1450629"/>
              <a:ext cx="5115915" cy="2419793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398596">
                      <a:extLst>
                        <a:ext uri="{9D8B030D-6E8A-4147-A177-3AD203B41FA5}">
                          <a16:colId xmlns:a16="http://schemas.microsoft.com/office/drawing/2014/main" val="3131437356"/>
                        </a:ext>
                      </a:extLst>
                    </a:gridCol>
                    <a:gridCol w="1002941">
                      <a:extLst>
                        <a:ext uri="{9D8B030D-6E8A-4147-A177-3AD203B41FA5}">
                          <a16:colId xmlns:a16="http://schemas.microsoft.com/office/drawing/2014/main" val="1464645808"/>
                        </a:ext>
                      </a:extLst>
                    </a:gridCol>
                    <a:gridCol w="846518">
                      <a:extLst>
                        <a:ext uri="{9D8B030D-6E8A-4147-A177-3AD203B41FA5}">
                          <a16:colId xmlns:a16="http://schemas.microsoft.com/office/drawing/2014/main" val="59835031"/>
                        </a:ext>
                      </a:extLst>
                    </a:gridCol>
                    <a:gridCol w="902795">
                      <a:extLst>
                        <a:ext uri="{9D8B030D-6E8A-4147-A177-3AD203B41FA5}">
                          <a16:colId xmlns:a16="http://schemas.microsoft.com/office/drawing/2014/main" val="3980739763"/>
                        </a:ext>
                      </a:extLst>
                    </a:gridCol>
                    <a:gridCol w="965065">
                      <a:extLst>
                        <a:ext uri="{9D8B030D-6E8A-4147-A177-3AD203B41FA5}">
                          <a16:colId xmlns:a16="http://schemas.microsoft.com/office/drawing/2014/main" val="4071462420"/>
                        </a:ext>
                      </a:extLst>
                    </a:gridCol>
                  </a:tblGrid>
                  <a:tr h="295845">
                    <a:tc>
                      <a:txBody>
                        <a:bodyPr/>
                        <a:lstStyle/>
                        <a:p>
                          <a:endParaRPr lang="it-IT" sz="13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8377" marR="78377" marT="39188" marB="39188"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it-IT" sz="1300" dirty="0">
                              <a:solidFill>
                                <a:schemeClr val="bg1"/>
                              </a:solidFill>
                            </a:rPr>
                            <a:t>VIS</a:t>
                          </a:r>
                        </a:p>
                      </a:txBody>
                      <a:tcPr marL="88786" marR="88786" marT="44393" marB="44393"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it-IT" sz="120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it-IT" sz="1300" dirty="0">
                              <a:solidFill>
                                <a:schemeClr val="bg1"/>
                              </a:solidFill>
                            </a:rPr>
                            <a:t>TIR</a:t>
                          </a:r>
                        </a:p>
                      </a:txBody>
                      <a:tcPr marL="88786" marR="88786" marT="44393" marB="44393"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it-IT" sz="120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0831002"/>
                      </a:ext>
                    </a:extLst>
                  </a:tr>
                  <a:tr h="3992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300" dirty="0">
                              <a:solidFill>
                                <a:schemeClr val="bg1"/>
                              </a:solidFill>
                            </a:rPr>
                            <a:t>Case </a:t>
                          </a:r>
                        </a:p>
                      </a:txBody>
                      <a:tcPr marL="78377" marR="78377" marT="39188" marB="39188"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8377" marR="78377" marT="39188" marB="39188"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0854" t="-76923" r="-273171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8377" marR="78377" marT="39188" marB="39188"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4173" t="-76923" r="-222302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8377" marR="78377" marT="39188" marB="39188"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8389" t="-76923" r="-107383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8377" marR="78377" marT="39188" marB="39188"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2278" t="-76923" r="-1266" b="-4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1177896"/>
                      </a:ext>
                    </a:extLst>
                  </a:tr>
                  <a:tr h="463114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0" dirty="0">
                              <a:solidFill>
                                <a:schemeClr val="tx1"/>
                              </a:solidFill>
                            </a:rPr>
                            <a:t>VESPA - Low </a:t>
                          </a:r>
                          <a:r>
                            <a:rPr lang="it-IT" sz="12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l-GR" sz="12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φ</a:t>
                          </a:r>
                          <a:endParaRPr lang="it-IT" sz="12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l"/>
                          <a:endParaRPr lang="it-IT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8377" marR="78377" marT="39188" marB="39188"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500" dirty="0">
                              <a:solidFill>
                                <a:schemeClr val="tx1"/>
                              </a:solidFill>
                            </a:rPr>
                            <a:t>0.67</a:t>
                          </a:r>
                        </a:p>
                      </a:txBody>
                      <a:tcPr marL="78377" marR="78377" marT="39188" marB="39188"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500" dirty="0">
                              <a:solidFill>
                                <a:schemeClr val="tx1"/>
                              </a:solidFill>
                            </a:rPr>
                            <a:t>0.67</a:t>
                          </a:r>
                        </a:p>
                      </a:txBody>
                      <a:tcPr marL="78377" marR="78377" marT="39188" marB="39188"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500" dirty="0">
                              <a:solidFill>
                                <a:schemeClr val="tx1"/>
                              </a:solidFill>
                            </a:rPr>
                            <a:t>1.51</a:t>
                          </a:r>
                        </a:p>
                      </a:txBody>
                      <a:tcPr marL="78377" marR="78377" marT="39188" marB="39188"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500" dirty="0">
                              <a:solidFill>
                                <a:schemeClr val="tx1"/>
                              </a:solidFill>
                            </a:rPr>
                            <a:t>1.52</a:t>
                          </a:r>
                        </a:p>
                      </a:txBody>
                      <a:tcPr marL="78377" marR="78377" marT="39188" marB="39188"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1946866"/>
                      </a:ext>
                    </a:extLst>
                  </a:tr>
                  <a:tr h="463114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0" dirty="0">
                              <a:solidFill>
                                <a:schemeClr val="tx1"/>
                              </a:solidFill>
                            </a:rPr>
                            <a:t>VESPA - Mid</a:t>
                          </a:r>
                          <a:r>
                            <a:rPr lang="it-IT" sz="12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l-GR" sz="12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φ</a:t>
                          </a:r>
                          <a:endParaRPr lang="it-IT" sz="12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l"/>
                          <a:r>
                            <a:rPr lang="it-IT" sz="12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marL="78377" marR="78377" marT="39188" marB="39188"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500" dirty="0">
                              <a:solidFill>
                                <a:schemeClr val="tx1"/>
                              </a:solidFill>
                            </a:rPr>
                            <a:t>1.82</a:t>
                          </a:r>
                        </a:p>
                      </a:txBody>
                      <a:tcPr marL="78377" marR="78377" marT="39188" marB="39188"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500" dirty="0">
                              <a:solidFill>
                                <a:schemeClr val="tx1"/>
                              </a:solidFill>
                            </a:rPr>
                            <a:t>1.92</a:t>
                          </a:r>
                        </a:p>
                      </a:txBody>
                      <a:tcPr marL="78377" marR="78377" marT="39188" marB="39188"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500" dirty="0">
                              <a:solidFill>
                                <a:schemeClr val="tx1"/>
                              </a:solidFill>
                            </a:rPr>
                            <a:t>1.84</a:t>
                          </a:r>
                        </a:p>
                      </a:txBody>
                      <a:tcPr marL="78377" marR="78377" marT="39188" marB="39188"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500" dirty="0">
                              <a:solidFill>
                                <a:schemeClr val="tx1"/>
                              </a:solidFill>
                            </a:rPr>
                            <a:t>2.05</a:t>
                          </a:r>
                        </a:p>
                      </a:txBody>
                      <a:tcPr marL="78377" marR="78377" marT="39188" marB="39188"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6157077"/>
                      </a:ext>
                    </a:extLst>
                  </a:tr>
                  <a:tr h="399204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0" dirty="0">
                              <a:solidFill>
                                <a:schemeClr val="tx1"/>
                              </a:solidFill>
                            </a:rPr>
                            <a:t>ENVISAT - Low</a:t>
                          </a:r>
                          <a:r>
                            <a:rPr lang="it-IT" sz="12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l-GR" sz="12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φ</a:t>
                          </a:r>
                          <a:endParaRPr lang="it-IT" sz="12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8377" marR="78377" marT="39188" marB="39188"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500" dirty="0">
                              <a:solidFill>
                                <a:schemeClr val="tx1"/>
                              </a:solidFill>
                            </a:rPr>
                            <a:t>0.49</a:t>
                          </a:r>
                        </a:p>
                      </a:txBody>
                      <a:tcPr marL="78377" marR="78377" marT="39188" marB="39188"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500" dirty="0">
                              <a:solidFill>
                                <a:schemeClr val="tx1"/>
                              </a:solidFill>
                            </a:rPr>
                            <a:t>0.52</a:t>
                          </a:r>
                        </a:p>
                      </a:txBody>
                      <a:tcPr marL="78377" marR="78377" marT="39188" marB="39188"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500" dirty="0">
                              <a:solidFill>
                                <a:schemeClr val="tx1"/>
                              </a:solidFill>
                            </a:rPr>
                            <a:t> 0.58</a:t>
                          </a:r>
                        </a:p>
                      </a:txBody>
                      <a:tcPr marL="78377" marR="78377" marT="39188" marB="39188"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500" dirty="0">
                              <a:solidFill>
                                <a:schemeClr val="tx1"/>
                              </a:solidFill>
                            </a:rPr>
                            <a:t>0.67</a:t>
                          </a:r>
                        </a:p>
                      </a:txBody>
                      <a:tcPr marL="78377" marR="78377" marT="39188" marB="39188"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88136246"/>
                      </a:ext>
                    </a:extLst>
                  </a:tr>
                  <a:tr h="399258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0" dirty="0">
                              <a:solidFill>
                                <a:schemeClr val="tx1"/>
                              </a:solidFill>
                            </a:rPr>
                            <a:t>ENVISAT -</a:t>
                          </a:r>
                          <a:r>
                            <a:rPr lang="it-IT" sz="12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Mid </a:t>
                          </a:r>
                          <a:r>
                            <a:rPr lang="el-GR" sz="12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φ</a:t>
                          </a:r>
                          <a:endParaRPr lang="it-IT" sz="12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8377" marR="78377" marT="39188" marB="39188"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500" dirty="0">
                              <a:solidFill>
                                <a:schemeClr val="tx1"/>
                              </a:solidFill>
                            </a:rPr>
                            <a:t>0.97</a:t>
                          </a:r>
                        </a:p>
                      </a:txBody>
                      <a:tcPr marL="78377" marR="78377" marT="39188" marB="39188"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500" dirty="0">
                              <a:solidFill>
                                <a:schemeClr val="tx1"/>
                              </a:solidFill>
                            </a:rPr>
                            <a:t>1.05</a:t>
                          </a:r>
                        </a:p>
                      </a:txBody>
                      <a:tcPr marL="78377" marR="78377" marT="39188" marB="39188"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500" dirty="0">
                              <a:solidFill>
                                <a:schemeClr val="tx1"/>
                              </a:solidFill>
                            </a:rPr>
                            <a:t>1.23</a:t>
                          </a:r>
                        </a:p>
                      </a:txBody>
                      <a:tcPr marL="78377" marR="78377" marT="39188" marB="39188"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500" dirty="0">
                              <a:solidFill>
                                <a:schemeClr val="tx1"/>
                              </a:solidFill>
                            </a:rPr>
                            <a:t>1.15</a:t>
                          </a:r>
                        </a:p>
                      </a:txBody>
                      <a:tcPr marL="78377" marR="78377" marT="39188" marB="39188"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8645249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92D95383-B04A-44A7-8641-725494B960AD}"/>
              </a:ext>
            </a:extLst>
          </p:cNvPr>
          <p:cNvSpPr txBox="1">
            <a:spLocks/>
          </p:cNvSpPr>
          <p:nvPr/>
        </p:nvSpPr>
        <p:spPr>
          <a:xfrm>
            <a:off x="137403" y="4154040"/>
            <a:ext cx="5600009" cy="20470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b="1" dirty="0">
                <a:sym typeface="Wingdings" panose="05000000000000000000" pitchFamily="2" charset="2"/>
              </a:rPr>
              <a:t>TIR </a:t>
            </a:r>
            <a:r>
              <a:rPr lang="it-IT" sz="1600" dirty="0">
                <a:sym typeface="Wingdings" panose="05000000000000000000" pitchFamily="2" charset="2"/>
              </a:rPr>
              <a:t>exploitation is </a:t>
            </a:r>
            <a:r>
              <a:rPr lang="it-IT" sz="1600" b="1" dirty="0">
                <a:sym typeface="Wingdings" panose="05000000000000000000" pitchFamily="2" charset="2"/>
              </a:rPr>
              <a:t>feasible</a:t>
            </a:r>
            <a:r>
              <a:rPr lang="it-IT" sz="1600" dirty="0"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>
                <a:sym typeface="Wingdings" panose="05000000000000000000" pitchFamily="2" charset="2"/>
              </a:rPr>
              <a:t>VIS is more accurate than TIR for low </a:t>
            </a:r>
            <a:r>
              <a:rPr lang="el-GR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</a:t>
            </a:r>
            <a:r>
              <a:rPr lang="en-GB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it-IT" sz="1600" dirty="0">
              <a:sym typeface="Wingdings" panose="05000000000000000000" pitchFamily="2" charset="2"/>
            </a:endParaRPr>
          </a:p>
          <a:p>
            <a:r>
              <a:rPr lang="it-IT" sz="1600" dirty="0"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>
                <a:sym typeface="Wingdings" panose="05000000000000000000" pitchFamily="2" charset="2"/>
              </a:rPr>
              <a:t>For mid </a:t>
            </a:r>
            <a:r>
              <a:rPr lang="el-GR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</a:t>
            </a:r>
            <a:r>
              <a:rPr lang="en-GB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600" dirty="0">
                <a:sym typeface="Wingdings" panose="05000000000000000000" pitchFamily="2" charset="2"/>
              </a:rPr>
              <a:t>VIS and TIR results are comparable.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>
                <a:sym typeface="Wingdings" panose="05000000000000000000" pitchFamily="2" charset="2"/>
              </a:rPr>
              <a:t>Results depend on the target’s geometrical features.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600" dirty="0">
              <a:sym typeface="Wingdings" panose="05000000000000000000" pitchFamily="2" charset="2"/>
            </a:endParaRPr>
          </a:p>
          <a:p>
            <a:endParaRPr lang="it-IT" sz="1600" dirty="0">
              <a:sym typeface="Wingdings" panose="05000000000000000000" pitchFamily="2" charset="2"/>
            </a:endParaRPr>
          </a:p>
          <a:p>
            <a:endParaRPr lang="it-IT" sz="1600" dirty="0">
              <a:sym typeface="Wingdings" panose="05000000000000000000" pitchFamily="2" charset="2"/>
            </a:endParaRPr>
          </a:p>
        </p:txBody>
      </p:sp>
      <p:sp>
        <p:nvSpPr>
          <p:cNvPr id="9" name="CasellaDiTesto 5">
            <a:extLst>
              <a:ext uri="{FF2B5EF4-FFF2-40B4-BE49-F238E27FC236}">
                <a16:creationId xmlns:a16="http://schemas.microsoft.com/office/drawing/2014/main" id="{13CF00CA-B4D7-4CD6-B7C2-76A5E9B69C3E}"/>
              </a:ext>
            </a:extLst>
          </p:cNvPr>
          <p:cNvSpPr txBox="1"/>
          <p:nvPr/>
        </p:nvSpPr>
        <p:spPr>
          <a:xfrm>
            <a:off x="5737412" y="1319824"/>
            <a:ext cx="4319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SLAM results in the low-phase angle case -Envisat </a:t>
            </a:r>
          </a:p>
        </p:txBody>
      </p:sp>
    </p:spTree>
    <p:extLst>
      <p:ext uri="{BB962C8B-B14F-4D97-AF65-F5344CB8AC3E}">
        <p14:creationId xmlns:p14="http://schemas.microsoft.com/office/powerpoint/2010/main" val="21971131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Polim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aPolimi" id="{0BA94FD1-4559-49D1-9EE9-87E0BDC9E979}" vid="{FA401E21-54C4-4D8E-BFFB-009BE11FAE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TemaPolimi</Template>
  <TotalTime>2476</TotalTime>
  <Words>635</Words>
  <Application>Microsoft Office PowerPoint</Application>
  <PresentationFormat>On-screen Show (4:3)</PresentationFormat>
  <Paragraphs>176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Wingdings</vt:lpstr>
      <vt:lpstr>TemaPolimi</vt:lpstr>
      <vt:lpstr>PowerPoint Presentation</vt:lpstr>
      <vt:lpstr>Outline</vt:lpstr>
      <vt:lpstr>Context &amp; Motivation</vt:lpstr>
      <vt:lpstr>TIR image rendering</vt:lpstr>
      <vt:lpstr>Optical navigation architecture</vt:lpstr>
      <vt:lpstr>Testing campaign definition </vt:lpstr>
      <vt:lpstr>Results: image rendering</vt:lpstr>
      <vt:lpstr>Results: image processing</vt:lpstr>
      <vt:lpstr>Results: optical navigation </vt:lpstr>
      <vt:lpstr>Results: target mapping</vt:lpstr>
      <vt:lpstr>Natural target: asteroid Ryugu</vt:lpstr>
      <vt:lpstr>Conclusions &amp; future works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Gaia Letizia Civardi</dc:creator>
  <cp:lastModifiedBy>Gaia Letizia Civardi</cp:lastModifiedBy>
  <cp:revision>8</cp:revision>
  <dcterms:created xsi:type="dcterms:W3CDTF">2021-09-16T08:22:40Z</dcterms:created>
  <dcterms:modified xsi:type="dcterms:W3CDTF">2021-09-22T13:16:11Z</dcterms:modified>
</cp:coreProperties>
</file>