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5143500" type="screen16x9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  <a:srgbClr val="00549F"/>
    <a:srgbClr val="FDC82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5" autoAdjust="0"/>
    <p:restoredTop sz="94707" autoAdjust="0"/>
  </p:normalViewPr>
  <p:slideViewPr>
    <p:cSldViewPr snapToGrid="0">
      <p:cViewPr varScale="1">
        <p:scale>
          <a:sx n="93" d="100"/>
          <a:sy n="93" d="100"/>
        </p:scale>
        <p:origin x="46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659" y="-67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2/19/2020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693738"/>
            <a:ext cx="61579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1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8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27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9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2914650"/>
            <a:ext cx="7948800" cy="421975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5" y="1856096"/>
            <a:ext cx="7947025" cy="58477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4822032"/>
            <a:ext cx="50165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8" name="Picture 7" descr="16950723446_e7d8e1bfb9_o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2" b="48267"/>
          <a:stretch/>
        </p:blipFill>
        <p:spPr>
          <a:xfrm rot="5400000">
            <a:off x="2000249" y="-2000250"/>
            <a:ext cx="5143501" cy="9144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  <p:sp>
        <p:nvSpPr>
          <p:cNvPr id="10" name="Text Box 58"/>
          <p:cNvSpPr txBox="1">
            <a:spLocks noChangeArrowheads="1"/>
          </p:cNvSpPr>
          <p:nvPr userDrawn="1"/>
        </p:nvSpPr>
        <p:spPr bwMode="auto">
          <a:xfrm>
            <a:off x="162824" y="4571668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smtClean="0">
                <a:solidFill>
                  <a:schemeClr val="bg1">
                    <a:lumMod val="8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7790400" y="4899600"/>
            <a:ext cx="1196912" cy="144000"/>
          </a:xfrm>
          <a:prstGeom prst="rect">
            <a:avLst/>
          </a:prstGeom>
        </p:spPr>
      </p:pic>
      <p:cxnSp>
        <p:nvCxnSpPr>
          <p:cNvPr id="36" name="Straight Connector 35"/>
          <p:cNvCxnSpPr/>
          <p:nvPr userDrawn="1"/>
        </p:nvCxnSpPr>
        <p:spPr>
          <a:xfrm>
            <a:off x="165932" y="478918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64" name="Picture 63" descr="at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5" name="Picture 64" descr="be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" name="Picture 65" descr="ca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66" descr="ch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67" descr="cz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Picture 68" descr="de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Picture 69" descr="dk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70" descr="ee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71" descr="es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72" descr="fi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73" descr="f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74" descr="gr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75" descr="hu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Picture 76" descr="i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Picture 77" descr="it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78" descr="lu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79" descr="nl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80" descr="no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81" descr="pl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82" descr="pt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83" descr="ro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Picture 84" descr="s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6" name="Picture 85" descr="uk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7" name="Picture 86" descr="si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68768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GB" sz="2200" b="0" dirty="0" smtClean="0">
                <a:solidFill>
                  <a:srgbClr val="0070C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472362"/>
            <a:ext cx="7789050" cy="1323439"/>
          </a:xfr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347221"/>
            <a:ext cx="778905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0450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54919"/>
            <a:ext cx="3889376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254919"/>
            <a:ext cx="3888000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29643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250100"/>
            <a:ext cx="3895200" cy="3726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156"/>
            <a:ext cx="3896416" cy="37149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1630801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5580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556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1250157"/>
            <a:ext cx="4968875" cy="32432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250101"/>
            <a:ext cx="2846388" cy="324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7532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3724872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250156"/>
            <a:ext cx="5932488" cy="2543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4029076"/>
            <a:ext cx="5932800" cy="4643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607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26" Type="http://schemas.openxmlformats.org/officeDocument/2006/relationships/image" Target="../media/image1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34" Type="http://schemas.openxmlformats.org/officeDocument/2006/relationships/image" Target="../media/image24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17" Type="http://schemas.openxmlformats.org/officeDocument/2006/relationships/image" Target="../media/image7.png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36" Type="http://schemas.openxmlformats.org/officeDocument/2006/relationships/image" Target="../media/image26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31" Type="http://schemas.openxmlformats.org/officeDocument/2006/relationships/image" Target="../media/image2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2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800" y="727200"/>
            <a:ext cx="8748000" cy="38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9" name="Text Box DG"/>
          <p:cNvSpPr txBox="1">
            <a:spLocks noChangeArrowheads="1"/>
          </p:cNvSpPr>
          <p:nvPr userDrawn="1"/>
        </p:nvSpPr>
        <p:spPr bwMode="auto">
          <a:xfrm>
            <a:off x="578164" y="335522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GB" dirty="0" smtClean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3122"/>
          <a:stretch/>
        </p:blipFill>
        <p:spPr>
          <a:xfrm>
            <a:off x="7787917" y="155435"/>
            <a:ext cx="1210456" cy="504000"/>
          </a:xfrm>
          <a:prstGeom prst="rect">
            <a:avLst/>
          </a:prstGeom>
        </p:spPr>
      </p:pic>
      <p:pic>
        <p:nvPicPr>
          <p:cNvPr id="12" name="Picture 11" descr="PPT_Footer.jp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76787"/>
            <a:ext cx="9144000" cy="366713"/>
          </a:xfrm>
          <a:prstGeom prst="rect">
            <a:avLst/>
          </a:prstGeom>
        </p:spPr>
      </p:pic>
      <p:sp>
        <p:nvSpPr>
          <p:cNvPr id="14" name="Text Box 38"/>
          <p:cNvSpPr txBox="1">
            <a:spLocks noChangeArrowheads="1"/>
          </p:cNvSpPr>
          <p:nvPr userDrawn="1"/>
        </p:nvSpPr>
        <p:spPr bwMode="auto">
          <a:xfrm>
            <a:off x="165600" y="4580702"/>
            <a:ext cx="201914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34"/>
          <p:cNvSpPr txBox="1">
            <a:spLocks noChangeAspect="1" noChangeArrowheads="1"/>
          </p:cNvSpPr>
          <p:nvPr userDrawn="1"/>
        </p:nvSpPr>
        <p:spPr bwMode="auto">
          <a:xfrm>
            <a:off x="4981123" y="4580702"/>
            <a:ext cx="401969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800" noProof="1" smtClean="0">
                <a:solidFill>
                  <a:schemeClr val="bg2"/>
                </a:solidFill>
              </a:rPr>
              <a:t>Fabrice Cipriani, Mika Holmberg, Grégoire Déprez | 19/02/2020 | Slide  </a:t>
            </a:r>
            <a:fld id="{4CDCBF41-D987-482C-8ED5-4D3125B6E441}" type="slidenum">
              <a:rPr lang="en-GB" sz="800" noProof="1" smtClean="0">
                <a:solidFill>
                  <a:schemeClr val="bg2"/>
                </a:solidFill>
              </a:rPr>
              <a:t>‹#›</a:t>
            </a:fld>
            <a:endParaRPr lang="en-GB" sz="800" noProof="1">
              <a:solidFill>
                <a:schemeClr val="bg2"/>
              </a:solidFill>
            </a:endParaRPr>
          </a:p>
        </p:txBody>
      </p:sp>
      <p:grpSp>
        <p:nvGrpSpPr>
          <p:cNvPr id="65" name="Group 64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66" name="Picture 65" descr="at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66" descr="be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67" descr="ca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Picture 68" descr="ch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Picture 69" descr="cz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70" descr="d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71" descr="dk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72" descr="ee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73" descr="es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74" descr="fi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75" descr="fr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Picture 76" descr="gr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Picture 77" descr="hu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78" descr="i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79" descr="it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80" descr="lu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81" descr="nl.png"/>
            <p:cNvPicPr>
              <a:picLocks noChangeAspect="1"/>
            </p:cNvPicPr>
            <p:nvPr userDrawn="1"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82" descr="no.png"/>
            <p:cNvPicPr>
              <a:picLocks noChangeAspect="1"/>
            </p:cNvPicPr>
            <p:nvPr userDrawn="1"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83" descr="pl.png"/>
            <p:cNvPicPr>
              <a:picLocks noChangeAspect="1"/>
            </p:cNvPicPr>
            <p:nvPr userDrawn="1"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Picture 84" descr="pt.png"/>
            <p:cNvPicPr>
              <a:picLocks noChangeAspect="1"/>
            </p:cNvPicPr>
            <p:nvPr userDrawn="1"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6" name="Picture 85" descr="ro.png"/>
            <p:cNvPicPr>
              <a:picLocks noChangeAspect="1"/>
            </p:cNvPicPr>
            <p:nvPr userDrawn="1"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7" name="Picture 86" descr="se.png"/>
            <p:cNvPicPr>
              <a:picLocks noChangeAspect="1"/>
            </p:cNvPicPr>
            <p:nvPr userDrawn="1"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8" name="Picture 87" descr="uk.png"/>
            <p:cNvPicPr>
              <a:picLocks noChangeAspect="1"/>
            </p:cNvPicPr>
            <p:nvPr userDrawn="1"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9" name="Picture 88" descr="si.png"/>
            <p:cNvPicPr>
              <a:picLocks noChangeAspect="1"/>
            </p:cNvPicPr>
            <p:nvPr userDrawn="1"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41" r:id="rId2"/>
    <p:sldLayoutId id="2147483930" r:id="rId3"/>
    <p:sldLayoutId id="2147483943" r:id="rId4"/>
    <p:sldLayoutId id="2147483944" r:id="rId5"/>
    <p:sldLayoutId id="2147483945" r:id="rId6"/>
    <p:sldLayoutId id="2147483947" r:id="rId7"/>
    <p:sldLayoutId id="2147483948" r:id="rId8"/>
    <p:sldLayoutId id="2147483949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b="0" dirty="0" smtClean="0">
          <a:solidFill>
            <a:srgbClr val="0070C0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Tx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1pPr>
      <a:lvl2pPr marL="8100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2pPr>
      <a:lvl3pPr marL="14076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3pPr>
      <a:lvl4pPr marL="20052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4pPr>
      <a:lvl5pPr marL="26028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532948" y="1778236"/>
            <a:ext cx="79724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GB" sz="3200" smtClean="0">
                <a:solidFill>
                  <a:schemeClr val="bg1">
                    <a:lumMod val="95000"/>
                  </a:schemeClr>
                </a:solidFill>
                <a:latin typeface="Verdana"/>
                <a:ea typeface="+mj-ea"/>
                <a:cs typeface="Verdana"/>
              </a:rPr>
              <a:t>27th SPINE Meeting Introduction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Verdana"/>
              <a:ea typeface="+mj-ea"/>
              <a:cs typeface="Verdana"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615600" y="2793600"/>
            <a:ext cx="5937779" cy="3693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smtClean="0">
                <a:solidFill>
                  <a:schemeClr val="bg1"/>
                </a:solidFill>
              </a:rPr>
              <a:t>Fabrice Cipriani, Mika Holmberg, Grégoire Déprez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615600" y="3261600"/>
            <a:ext cx="1572866" cy="3693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smtClean="0">
                <a:solidFill>
                  <a:schemeClr val="bg1"/>
                </a:solidFill>
              </a:rPr>
              <a:t>19/02/2020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86" y="80399"/>
            <a:ext cx="7174846" cy="430887"/>
          </a:xfrm>
        </p:spPr>
        <p:txBody>
          <a:bodyPr/>
          <a:lstStyle/>
          <a:p>
            <a:r>
              <a:rPr lang="en-GB" dirty="0" smtClean="0"/>
              <a:t>Welcome 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511286"/>
            <a:ext cx="9159043" cy="4081340"/>
          </a:xfrm>
        </p:spPr>
        <p:txBody>
          <a:bodyPr/>
          <a:lstStyle/>
          <a:p>
            <a:r>
              <a:rPr lang="en-GB" b="1" dirty="0" smtClean="0"/>
              <a:t>19</a:t>
            </a:r>
            <a:r>
              <a:rPr lang="en-GB" b="1" baseline="30000" dirty="0" smtClean="0"/>
              <a:t>th</a:t>
            </a:r>
            <a:r>
              <a:rPr lang="en-GB" b="1" dirty="0" smtClean="0"/>
              <a:t> February 2020</a:t>
            </a:r>
          </a:p>
          <a:p>
            <a:r>
              <a:rPr lang="en-GB" dirty="0" smtClean="0"/>
              <a:t>Morning session on : </a:t>
            </a:r>
          </a:p>
          <a:p>
            <a:r>
              <a:rPr lang="en-GB" dirty="0" smtClean="0"/>
              <a:t>- </a:t>
            </a:r>
            <a:r>
              <a:rPr lang="en-GB" dirty="0" smtClean="0"/>
              <a:t>charging simulations for EO and Science, data analysis, materials testing</a:t>
            </a:r>
          </a:p>
          <a:p>
            <a:r>
              <a:rPr lang="en-GB" dirty="0" smtClean="0"/>
              <a:t>Afternoon sessions in 2 parts : </a:t>
            </a:r>
          </a:p>
          <a:p>
            <a:pPr>
              <a:buFontTx/>
              <a:buChar char="-"/>
            </a:pPr>
            <a:r>
              <a:rPr lang="en-GB" dirty="0" smtClean="0"/>
              <a:t>Before coffee break : Internal charging presentations + discussions </a:t>
            </a:r>
          </a:p>
          <a:p>
            <a:pPr>
              <a:buFontTx/>
              <a:buChar char="-"/>
            </a:pPr>
            <a:r>
              <a:rPr lang="en-GB" dirty="0" smtClean="0"/>
              <a:t>After coffee break : Electrical Propulsion + discussions</a:t>
            </a:r>
          </a:p>
          <a:p>
            <a:pPr indent="0"/>
            <a:r>
              <a:rPr lang="en-GB" b="1" dirty="0" smtClean="0"/>
              <a:t>20</a:t>
            </a:r>
            <a:r>
              <a:rPr lang="en-GB" b="1" baseline="30000" dirty="0" smtClean="0"/>
              <a:t>th</a:t>
            </a:r>
            <a:r>
              <a:rPr lang="en-GB" b="1" dirty="0" smtClean="0"/>
              <a:t> </a:t>
            </a:r>
            <a:r>
              <a:rPr lang="en-GB" b="1" dirty="0"/>
              <a:t>February </a:t>
            </a:r>
            <a:r>
              <a:rPr lang="en-GB" b="1" dirty="0" smtClean="0"/>
              <a:t>2020</a:t>
            </a:r>
          </a:p>
          <a:p>
            <a:pPr indent="0"/>
            <a:r>
              <a:rPr lang="en-GB" dirty="0" smtClean="0"/>
              <a:t>Morning sessions on new SPINE community website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General presentation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Discussion on processes for contribution and questionnaire 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Conclusion and Next SPINE potential dates and location announcement </a:t>
            </a:r>
            <a:r>
              <a:rPr lang="en-GB" dirty="0"/>
              <a:t>~11h15/30</a:t>
            </a: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SDAB (closed steering board session)  + (Afternoon working meetings)</a:t>
            </a:r>
            <a:endParaRPr lang="en-GB" dirty="0"/>
          </a:p>
          <a:p>
            <a:pPr indent="0"/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7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Presentations on USB stick or by mail</a:t>
            </a:r>
          </a:p>
          <a:p>
            <a:r>
              <a:rPr lang="en-US" dirty="0" smtClean="0"/>
              <a:t>- Diner tonight for people interested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EW ESA Presentation 16-9_Slovenia.potx" id="{B4B7490A-53FE-4E20-AAB8-88372E67B561}" vid="{BCEB71B1-FD63-4BD6-B008-F7DFC94BF6F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5F947CC68284A92DD76895F95485E" ma:contentTypeVersion="" ma:contentTypeDescription="Create a new document." ma:contentTypeScope="" ma:versionID="d2f7bac1cc6cefe942785cfbb8bae163">
  <xsd:schema xmlns:xsd="http://www.w3.org/2001/XMLSchema" xmlns:xs="http://www.w3.org/2001/XMLSchema" xmlns:p="http://schemas.microsoft.com/office/2006/metadata/properties" xmlns:ns2="f2760952-b3bb-408f-ace6-eb1e07642b86" targetNamespace="http://schemas.microsoft.com/office/2006/metadata/properties" ma:root="true" ma:fieldsID="70e6d848e258403642b2016fccd44a87" ns2:_=""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587E21-31CA-408E-A5B1-4B7F0D8D9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22279E-2C4C-4C93-8498-455A58D1433E}">
  <ds:schemaRefs>
    <ds:schemaRef ds:uri="http://schemas.microsoft.com/office/2006/metadata/properties"/>
    <ds:schemaRef ds:uri="f2760952-b3bb-408f-ace6-eb1e07642b86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ESA Presentation 16-9</Template>
  <TotalTime>42</TotalTime>
  <Words>118</Words>
  <Application>Microsoft Office PowerPoint</Application>
  <PresentationFormat>On-screen Show (16:9)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Esa presentation</vt:lpstr>
      <vt:lpstr>PowerPoint Presentation</vt:lpstr>
      <vt:lpstr>Welcome !</vt:lpstr>
      <vt:lpstr>Welcome !</vt:lpstr>
    </vt:vector>
  </TitlesOfParts>
  <Manager/>
  <Company>ESA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27th SPINE Meeting Introduction</dc:title>
  <dc:subject>27th SPINE Meeting Introduction</dc:subject>
  <dc:creator>Fabrice Cipriani, Mika Holmberg, Grégoire Déprez</dc:creator>
  <cp:keywords/>
  <dc:description/>
  <cp:lastModifiedBy>Fabrice Cipriani</cp:lastModifiedBy>
  <cp:revision>7</cp:revision>
  <cp:lastPrinted>2008-08-26T16:26:23Z</cp:lastPrinted>
  <dcterms:created xsi:type="dcterms:W3CDTF">2020-02-19T07:33:43Z</dcterms:created>
  <dcterms:modified xsi:type="dcterms:W3CDTF">2020-02-19T08:16:00Z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Fabrice Cipriani, Mika Holmberg, Grégoire Déprez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5GV2.0</vt:lpwstr>
  </property>
  <property fmtid="{D5CDD505-2E9C-101B-9397-08002B2CF9AE}" pid="13" name="ShowESADialog1">
    <vt:bool>true</vt:bool>
  </property>
  <property fmtid="{D5CDD505-2E9C-101B-9397-08002B2CF9AE}" pid="14" name="ContentTypeId">
    <vt:lpwstr>0x0101008995F947CC68284A92DD76895F95485E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/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/>
  </property>
  <property fmtid="{D5CDD505-2E9C-101B-9397-08002B2CF9AE}" pid="24" name="bmsAddress">
    <vt:lpwstr/>
  </property>
  <property fmtid="{D5CDD505-2E9C-101B-9397-08002B2CF9AE}" pid="25" name="bmsPlace">
    <vt:lpwstr/>
  </property>
  <property fmtid="{D5CDD505-2E9C-101B-9397-08002B2CF9AE}" pid="26" name="bmsPhoneFax">
    <vt:lpwstr/>
  </property>
  <property fmtid="{D5CDD505-2E9C-101B-9397-08002B2CF9AE}" pid="27" name="Issue">
    <vt:i4>0</vt:i4>
  </property>
  <property fmtid="{D5CDD505-2E9C-101B-9397-08002B2CF9AE}" pid="28" name="Revision">
    <vt:i4>0</vt:i4>
  </property>
  <property fmtid="{D5CDD505-2E9C-101B-9397-08002B2CF9AE}" pid="29" name="Issue Date">
    <vt:filetime>2020-02-18T23:00:00Z</vt:filetime>
  </property>
  <property fmtid="{D5CDD505-2E9C-101B-9397-08002B2CF9AE}" pid="30" name="Organisational_x0020_entity">
    <vt:lpwstr/>
  </property>
</Properties>
</file>