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42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0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1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14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20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4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78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7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98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89B44-BEE5-4790-8129-9CB45055537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C848-E108-4361-B914-76E199490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04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mailto:hans.huybrighs@esa.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54494" y="6123045"/>
            <a:ext cx="2900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@</a:t>
            </a:r>
            <a:r>
              <a:rPr lang="en-GB" sz="2800" dirty="0" err="1" smtClean="0"/>
              <a:t>hans_huybrighs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6161" y="6174993"/>
            <a:ext cx="572404" cy="4652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0887" y="6100791"/>
            <a:ext cx="577517" cy="5775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095181" y="6493642"/>
            <a:ext cx="24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hans.huybrighs@esa.int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28954" y="221958"/>
            <a:ext cx="117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 smtClean="0"/>
              <a:t>Energetic proton</a:t>
            </a:r>
            <a:r>
              <a:rPr lang="en-GB" sz="4800" dirty="0" smtClean="0"/>
              <a:t> </a:t>
            </a:r>
            <a:r>
              <a:rPr lang="en-GB" sz="4800" b="1" dirty="0" smtClean="0"/>
              <a:t>depletions near Europa</a:t>
            </a:r>
            <a:endParaRPr lang="en-GB" sz="4800" dirty="0"/>
          </a:p>
        </p:txBody>
      </p:sp>
      <p:sp>
        <p:nvSpPr>
          <p:cNvPr id="9" name="Rectangle 8"/>
          <p:cNvSpPr/>
          <p:nvPr/>
        </p:nvSpPr>
        <p:spPr>
          <a:xfrm>
            <a:off x="4017800" y="2056151"/>
            <a:ext cx="77745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Proton depletions are caused 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Atmospheric charge 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 smtClean="0"/>
              <a:t>Alfvén</a:t>
            </a:r>
            <a:r>
              <a:rPr lang="en-GB" sz="3200" dirty="0" smtClean="0"/>
              <a:t> wings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Wake perturbations</a:t>
            </a:r>
            <a:endParaRPr lang="en-GB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Possible plumes</a:t>
            </a:r>
          </a:p>
          <a:p>
            <a:endParaRPr lang="en-GB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4" y="1866372"/>
            <a:ext cx="3888846" cy="312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Huybrighs</dc:creator>
  <cp:lastModifiedBy>Hans Huybrighs</cp:lastModifiedBy>
  <cp:revision>4</cp:revision>
  <dcterms:created xsi:type="dcterms:W3CDTF">2020-10-30T17:30:09Z</dcterms:created>
  <dcterms:modified xsi:type="dcterms:W3CDTF">2020-10-30T18:00:59Z</dcterms:modified>
</cp:coreProperties>
</file>