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9" r:id="rId5"/>
    <p:sldMasterId id="2147483681" r:id="rId6"/>
    <p:sldMasterId id="2147483693" r:id="rId7"/>
    <p:sldMasterId id="2147483695" r:id="rId8"/>
  </p:sldMasterIdLst>
  <p:notesMasterIdLst>
    <p:notesMasterId r:id="rId23"/>
  </p:notesMasterIdLst>
  <p:sldIdLst>
    <p:sldId id="277" r:id="rId9"/>
    <p:sldId id="274" r:id="rId10"/>
    <p:sldId id="291" r:id="rId11"/>
    <p:sldId id="292" r:id="rId12"/>
    <p:sldId id="293" r:id="rId13"/>
    <p:sldId id="281" r:id="rId14"/>
    <p:sldId id="284" r:id="rId15"/>
    <p:sldId id="278" r:id="rId16"/>
    <p:sldId id="280" r:id="rId17"/>
    <p:sldId id="282" r:id="rId18"/>
    <p:sldId id="283" r:id="rId19"/>
    <p:sldId id="279" r:id="rId20"/>
    <p:sldId id="285" r:id="rId21"/>
    <p:sldId id="271" r:id="rId22"/>
  </p:sldIdLst>
  <p:sldSz cx="12192000" cy="6858000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DB"/>
    <a:srgbClr val="E6EAE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9" autoAdjust="0"/>
    <p:restoredTop sz="81732" autoAdjust="0"/>
  </p:normalViewPr>
  <p:slideViewPr>
    <p:cSldViewPr snapToGrid="0">
      <p:cViewPr varScale="1">
        <p:scale>
          <a:sx n="109" d="100"/>
          <a:sy n="109" d="100"/>
        </p:scale>
        <p:origin x="304" y="2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628-EC46-A2AC-65C0C429061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628-EC46-A2AC-65C0C429061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628-EC46-A2AC-65C0C429061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628-EC46-A2AC-65C0C429061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628-EC46-A2AC-65C0C429061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628-EC46-A2AC-65C0C429061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628-EC46-A2AC-65C0C429061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628-EC46-A2AC-65C0C429061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628-EC46-A2AC-65C0C429061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628-EC46-A2AC-65C0C429061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628-EC46-A2AC-65C0C429061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628-EC46-A2AC-65C0C429061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628-EC46-A2AC-65C0C429061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628-EC46-A2AC-65C0C429061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628-EC46-A2AC-65C0C429061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628-EC46-A2AC-65C0C429061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628-EC46-A2AC-65C0C429061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628-EC46-A2AC-65C0C429061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628-EC46-A2AC-65C0C429061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628-EC46-A2AC-65C0C429061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628-EC46-A2AC-65C0C429061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628-EC46-A2AC-65C0C429061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628-EC46-A2AC-65C0C429061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628-EC46-A2AC-65C0C429061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628-EC46-A2AC-65C0C429061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628-EC46-A2AC-65C0C429061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628-EC46-A2AC-65C0C429061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628-EC46-A2AC-65C0C429061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628-EC46-A2AC-65C0C429061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628-EC46-A2AC-65C0C429061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628-EC46-A2AC-65C0C429061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628-EC46-A2AC-65C0C429061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628-EC46-A2AC-65C0C429061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628-EC46-A2AC-65C0C429061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628-EC46-A2AC-65C0C429061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628-EC46-A2AC-65C0C429061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628-EC46-A2AC-65C0C429061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628-EC46-A2AC-65C0C429061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628-EC46-A2AC-65C0C429061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628-EC46-A2AC-65C0C429061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628-EC46-A2AC-65C0C429061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628-EC46-A2AC-65C0C429061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628-EC46-A2AC-65C0C429061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628-EC46-A2AC-65C0C429061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628-EC46-A2AC-65C0C429061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628-EC46-A2AC-65C0C429061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628-EC46-A2AC-65C0C429061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628-EC46-A2AC-65C0C42906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628-EC46-A2AC-65C0C429061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8816-5841-A487-24651D9DA446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8816-5841-A487-24651D9DA446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8816-5841-A487-24651D9DA446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8816-5841-A487-24651D9DA446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8816-5841-A487-24651D9DA446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8816-5841-A487-24651D9DA446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8816-5841-A487-24651D9DA446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8816-5841-A487-24651D9DA446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8816-5841-A487-24651D9DA446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8816-5841-A487-24651D9DA446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8816-5841-A487-24651D9DA446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8816-5841-A487-24651D9DA446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8816-5841-A487-24651D9DA446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8816-5841-A487-24651D9DA446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8816-5841-A487-24651D9DA446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8816-5841-A487-24651D9DA446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8816-5841-A487-24651D9DA446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8816-5841-A487-24651D9DA446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8816-5841-A487-24651D9DA446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8816-5841-A487-24651D9DA446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8816-5841-A487-24651D9DA446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8816-5841-A487-24651D9DA446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8816-5841-A487-24651D9DA446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8816-5841-A487-24651D9DA446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8816-5841-A487-24651D9DA4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066D7-B1F7-45C4-BE79-EA317AD29735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52150-4782-470E-842D-6A003724B4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785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2 min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52150-4782-470E-842D-6A003724B4E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311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52150-4782-470E-842D-6A003724B4E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758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52150-4782-470E-842D-6A003724B4E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58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2 min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52150-4782-470E-842D-6A003724B4E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472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=&gt; Show flux starting 2021 (yellow, red; no history)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52150-4782-470E-842D-6A003724B4E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442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2 min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52150-4782-470E-842D-6A003724B4E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0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2 min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52150-4782-470E-842D-6A003724B4E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561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2 min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52150-4782-470E-842D-6A003724B4E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109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2 min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52150-4782-470E-842D-6A003724B4E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431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2 min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52150-4782-470E-842D-6A003724B4E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546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2 min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52150-4782-470E-842D-6A003724B4E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490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9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0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0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9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" Type="http://schemas.openxmlformats.org/officeDocument/2006/relationships/image" Target="../media/image59.png"/><Relationship Id="rId21" Type="http://schemas.openxmlformats.org/officeDocument/2006/relationships/image" Target="../media/image50.png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2" Type="http://schemas.openxmlformats.org/officeDocument/2006/relationships/image" Target="../media/image58.jpe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5" Type="http://schemas.openxmlformats.org/officeDocument/2006/relationships/image" Target="../media/image36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60.png"/><Relationship Id="rId9" Type="http://schemas.openxmlformats.org/officeDocument/2006/relationships/image" Target="../media/image7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chart" Target="../charts/chart1.xml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chart" Target="../charts/chart2.xml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169">
            <a:extLst>
              <a:ext uri="{FF2B5EF4-FFF2-40B4-BE49-F238E27FC236}">
                <a16:creationId xmlns:a16="http://schemas.microsoft.com/office/drawing/2014/main" id="{639A7432-CBEC-FC4F-B6B0-2AB817D63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3300B2A-FA06-0A4F-934E-0CA1A4878070}"/>
              </a:ext>
            </a:extLst>
          </p:cNvPr>
          <p:cNvSpPr/>
          <p:nvPr/>
        </p:nvSpPr>
        <p:spPr>
          <a:xfrm>
            <a:off x="-18138" y="-2"/>
            <a:ext cx="12210137" cy="6858001"/>
          </a:xfrm>
          <a:prstGeom prst="rect">
            <a:avLst/>
          </a:prstGeom>
          <a:gradFill>
            <a:gsLst>
              <a:gs pos="100000">
                <a:srgbClr val="003249">
                  <a:alpha val="85000"/>
                </a:srgbClr>
              </a:gs>
              <a:gs pos="50000">
                <a:srgbClr val="003249">
                  <a:alpha val="0"/>
                </a:srgbClr>
              </a:gs>
              <a:gs pos="0">
                <a:srgbClr val="003249">
                  <a:alpha val="8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0" name="Freeform 149">
            <a:extLst>
              <a:ext uri="{FF2B5EF4-FFF2-40B4-BE49-F238E27FC236}">
                <a16:creationId xmlns:a16="http://schemas.microsoft.com/office/drawing/2014/main" id="{8C186663-9C02-2947-9ABE-9623D7AFA466}"/>
              </a:ext>
            </a:extLst>
          </p:cNvPr>
          <p:cNvSpPr/>
          <p:nvPr/>
        </p:nvSpPr>
        <p:spPr>
          <a:xfrm rot="2700000">
            <a:off x="-3782996" y="4744151"/>
            <a:ext cx="6274800" cy="14397947"/>
          </a:xfrm>
          <a:custGeom>
            <a:avLst/>
            <a:gdLst>
              <a:gd name="connsiteX0" fmla="*/ 3137400 w 6274800"/>
              <a:gd name="connsiteY0" fmla="*/ 0 h 14397947"/>
              <a:gd name="connsiteX1" fmla="*/ 6274800 w 6274800"/>
              <a:gd name="connsiteY1" fmla="*/ 3137400 h 14397947"/>
              <a:gd name="connsiteX2" fmla="*/ 6274717 w 6274800"/>
              <a:gd name="connsiteY2" fmla="*/ 3137400 h 14397947"/>
              <a:gd name="connsiteX3" fmla="*/ 6274717 w 6274800"/>
              <a:gd name="connsiteY3" fmla="*/ 14397947 h 14397947"/>
              <a:gd name="connsiteX4" fmla="*/ 0 w 6274800"/>
              <a:gd name="connsiteY4" fmla="*/ 14397947 h 14397947"/>
              <a:gd name="connsiteX5" fmla="*/ 0 w 6274800"/>
              <a:gd name="connsiteY5" fmla="*/ 3137400 h 1439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4800" h="14397947">
                <a:moveTo>
                  <a:pt x="3137400" y="0"/>
                </a:moveTo>
                <a:lnTo>
                  <a:pt x="6274800" y="3137400"/>
                </a:lnTo>
                <a:lnTo>
                  <a:pt x="6274717" y="3137400"/>
                </a:lnTo>
                <a:lnTo>
                  <a:pt x="6274717" y="14397947"/>
                </a:lnTo>
                <a:lnTo>
                  <a:pt x="0" y="14397947"/>
                </a:lnTo>
                <a:lnTo>
                  <a:pt x="0" y="3137400"/>
                </a:lnTo>
                <a:close/>
              </a:path>
            </a:pathLst>
          </a:custGeom>
          <a:gradFill flip="none" rotWithShape="1">
            <a:gsLst>
              <a:gs pos="0">
                <a:srgbClr val="003249"/>
              </a:gs>
              <a:gs pos="100000">
                <a:srgbClr val="003249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55F1F827-F20B-2049-AB7D-6EBF9B5960C3}"/>
              </a:ext>
            </a:extLst>
          </p:cNvPr>
          <p:cNvCxnSpPr>
            <a:cxnSpLocks/>
          </p:cNvCxnSpPr>
          <p:nvPr/>
        </p:nvCxnSpPr>
        <p:spPr>
          <a:xfrm>
            <a:off x="219687" y="4078969"/>
            <a:ext cx="1173774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8265F6E0-D659-2A48-A5FB-6EE185BF25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425" y="3509439"/>
            <a:ext cx="11741010" cy="563779"/>
          </a:xfrm>
        </p:spPr>
        <p:txBody>
          <a:bodyPr anchor="b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A3375C-AD7C-0F4A-9A24-880CB1348D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65005" y="5091757"/>
            <a:ext cx="2594803" cy="1315441"/>
          </a:xfrm>
        </p:spPr>
        <p:txBody>
          <a:bodyPr lIns="0" rIns="0" anchor="ctr"/>
          <a:lstStyle>
            <a:lvl1pPr algn="r">
              <a:lnSpc>
                <a:spcPct val="150000"/>
              </a:lnSpc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Name Surname</a:t>
            </a:r>
          </a:p>
          <a:p>
            <a:pPr lvl="0"/>
            <a:r>
              <a:rPr lang="it-IT" dirty="0" err="1"/>
              <a:t>Where</a:t>
            </a:r>
            <a:r>
              <a:rPr lang="it-IT" dirty="0"/>
              <a:t> are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today</a:t>
            </a:r>
            <a:r>
              <a:rPr lang="it-IT" dirty="0"/>
              <a:t>?</a:t>
            </a:r>
          </a:p>
          <a:p>
            <a:pPr lvl="0"/>
            <a:r>
              <a:rPr lang="it-IT" dirty="0"/>
              <a:t>DD/MM/YYYY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91">
            <a:extLst>
              <a:ext uri="{FF2B5EF4-FFF2-40B4-BE49-F238E27FC236}">
                <a16:creationId xmlns:a16="http://schemas.microsoft.com/office/drawing/2014/main" id="{404D7138-AD9C-C946-BD30-C3547A0025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1" name="Group 170">
            <a:extLst>
              <a:ext uri="{FF2B5EF4-FFF2-40B4-BE49-F238E27FC236}">
                <a16:creationId xmlns:a16="http://schemas.microsoft.com/office/drawing/2014/main" id="{3A91B686-E4E0-564F-B9AE-39DF39056A0B}"/>
              </a:ext>
            </a:extLst>
          </p:cNvPr>
          <p:cNvGrpSpPr/>
          <p:nvPr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2" name="Picture 171" descr="at.png">
              <a:extLst>
                <a:ext uri="{FF2B5EF4-FFF2-40B4-BE49-F238E27FC236}">
                  <a16:creationId xmlns:a16="http://schemas.microsoft.com/office/drawing/2014/main" id="{BEDB8B01-740D-BA49-94F0-ED280E0BC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3" name="Picture 172" descr="be.png">
              <a:extLst>
                <a:ext uri="{FF2B5EF4-FFF2-40B4-BE49-F238E27FC236}">
                  <a16:creationId xmlns:a16="http://schemas.microsoft.com/office/drawing/2014/main" id="{0E437E8F-13B2-6F4F-B850-26478D455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ch.png">
              <a:extLst>
                <a:ext uri="{FF2B5EF4-FFF2-40B4-BE49-F238E27FC236}">
                  <a16:creationId xmlns:a16="http://schemas.microsoft.com/office/drawing/2014/main" id="{C0D345B6-A534-1B49-9784-2B92A16D4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z.png">
              <a:extLst>
                <a:ext uri="{FF2B5EF4-FFF2-40B4-BE49-F238E27FC236}">
                  <a16:creationId xmlns:a16="http://schemas.microsoft.com/office/drawing/2014/main" id="{F902E505-15BF-604F-9C12-2B28CE906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de.png">
              <a:extLst>
                <a:ext uri="{FF2B5EF4-FFF2-40B4-BE49-F238E27FC236}">
                  <a16:creationId xmlns:a16="http://schemas.microsoft.com/office/drawing/2014/main" id="{FC2D03AE-8A3D-3B47-8FFD-ACE2C8B1E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k.png">
              <a:extLst>
                <a:ext uri="{FF2B5EF4-FFF2-40B4-BE49-F238E27FC236}">
                  <a16:creationId xmlns:a16="http://schemas.microsoft.com/office/drawing/2014/main" id="{1F3D4151-0340-BA4E-B105-BCAE86AAC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ee.png">
              <a:extLst>
                <a:ext uri="{FF2B5EF4-FFF2-40B4-BE49-F238E27FC236}">
                  <a16:creationId xmlns:a16="http://schemas.microsoft.com/office/drawing/2014/main" id="{640649DA-1388-B348-A489-A2FDA33BB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s.png">
              <a:extLst>
                <a:ext uri="{FF2B5EF4-FFF2-40B4-BE49-F238E27FC236}">
                  <a16:creationId xmlns:a16="http://schemas.microsoft.com/office/drawing/2014/main" id="{470A01F2-D7CC-9C41-8BAA-9D79996F6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fi.png">
              <a:extLst>
                <a:ext uri="{FF2B5EF4-FFF2-40B4-BE49-F238E27FC236}">
                  <a16:creationId xmlns:a16="http://schemas.microsoft.com/office/drawing/2014/main" id="{F4D80BB1-B435-264A-830D-B4CCD3E48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r.png">
              <a:extLst>
                <a:ext uri="{FF2B5EF4-FFF2-40B4-BE49-F238E27FC236}">
                  <a16:creationId xmlns:a16="http://schemas.microsoft.com/office/drawing/2014/main" id="{DAD10D0F-53A2-134E-BE6E-11FD07622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gr.png">
              <a:extLst>
                <a:ext uri="{FF2B5EF4-FFF2-40B4-BE49-F238E27FC236}">
                  <a16:creationId xmlns:a16="http://schemas.microsoft.com/office/drawing/2014/main" id="{FD750D0C-0AA7-9940-9315-74A88C2D1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hu.png">
              <a:extLst>
                <a:ext uri="{FF2B5EF4-FFF2-40B4-BE49-F238E27FC236}">
                  <a16:creationId xmlns:a16="http://schemas.microsoft.com/office/drawing/2014/main" id="{0952A36A-6797-1244-8646-E2E98A258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ie.png">
              <a:extLst>
                <a:ext uri="{FF2B5EF4-FFF2-40B4-BE49-F238E27FC236}">
                  <a16:creationId xmlns:a16="http://schemas.microsoft.com/office/drawing/2014/main" id="{F9D768E0-92C7-344E-A2C8-3E9386D52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t.png">
              <a:extLst>
                <a:ext uri="{FF2B5EF4-FFF2-40B4-BE49-F238E27FC236}">
                  <a16:creationId xmlns:a16="http://schemas.microsoft.com/office/drawing/2014/main" id="{0C7F19CB-CE5F-424E-A2A7-C9250F312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lu.png">
              <a:extLst>
                <a:ext uri="{FF2B5EF4-FFF2-40B4-BE49-F238E27FC236}">
                  <a16:creationId xmlns:a16="http://schemas.microsoft.com/office/drawing/2014/main" id="{EC73B713-6D08-6143-81B6-61930BD01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nl.png">
              <a:extLst>
                <a:ext uri="{FF2B5EF4-FFF2-40B4-BE49-F238E27FC236}">
                  <a16:creationId xmlns:a16="http://schemas.microsoft.com/office/drawing/2014/main" id="{4EE4C425-6D03-A648-945F-C841599A6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o.png">
              <a:extLst>
                <a:ext uri="{FF2B5EF4-FFF2-40B4-BE49-F238E27FC236}">
                  <a16:creationId xmlns:a16="http://schemas.microsoft.com/office/drawing/2014/main" id="{3EC2FB49-273D-1044-A00C-3D1FEDBF8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pl.png">
              <a:extLst>
                <a:ext uri="{FF2B5EF4-FFF2-40B4-BE49-F238E27FC236}">
                  <a16:creationId xmlns:a16="http://schemas.microsoft.com/office/drawing/2014/main" id="{4D4E6580-42D2-8243-A427-B252D72B3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t.png">
              <a:extLst>
                <a:ext uri="{FF2B5EF4-FFF2-40B4-BE49-F238E27FC236}">
                  <a16:creationId xmlns:a16="http://schemas.microsoft.com/office/drawing/2014/main" id="{87058DB9-6E8A-024A-B6AF-F93EEF3F7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ro.png">
              <a:extLst>
                <a:ext uri="{FF2B5EF4-FFF2-40B4-BE49-F238E27FC236}">
                  <a16:creationId xmlns:a16="http://schemas.microsoft.com/office/drawing/2014/main" id="{708009B0-3B83-0145-82DC-4F2C0D582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se.png">
              <a:extLst>
                <a:ext uri="{FF2B5EF4-FFF2-40B4-BE49-F238E27FC236}">
                  <a16:creationId xmlns:a16="http://schemas.microsoft.com/office/drawing/2014/main" id="{D6D8F778-E06A-844B-A9B8-DB85836B9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uk.png">
              <a:extLst>
                <a:ext uri="{FF2B5EF4-FFF2-40B4-BE49-F238E27FC236}">
                  <a16:creationId xmlns:a16="http://schemas.microsoft.com/office/drawing/2014/main" id="{0876F505-4080-2848-AD4B-B09EBB701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ca.png">
              <a:extLst>
                <a:ext uri="{FF2B5EF4-FFF2-40B4-BE49-F238E27FC236}">
                  <a16:creationId xmlns:a16="http://schemas.microsoft.com/office/drawing/2014/main" id="{7CEAFEA1-A42D-8B4C-BF61-8FDE7F657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AD9E02DA-753A-6846-95E3-77E7F5C26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6" name="Picture 195" descr="si.png">
              <a:extLst>
                <a:ext uri="{FF2B5EF4-FFF2-40B4-BE49-F238E27FC236}">
                  <a16:creationId xmlns:a16="http://schemas.microsoft.com/office/drawing/2014/main" id="{CC23C223-60F9-C54E-90CD-4ACBEA6C6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9084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3EA04B-9705-5447-BA51-0DE6D96B4A59}"/>
              </a:ext>
            </a:extLst>
          </p:cNvPr>
          <p:cNvSpPr/>
          <p:nvPr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0A18E72C-2C4E-524F-A17A-85AA7410799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261" y="1673225"/>
            <a:ext cx="578884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6" name="Content Placeholder 3">
            <a:extLst>
              <a:ext uri="{FF2B5EF4-FFF2-40B4-BE49-F238E27FC236}">
                <a16:creationId xmlns:a16="http://schemas.microsoft.com/office/drawing/2014/main" id="{F3286B48-E06B-6644-A082-EEBC19D84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0296" y="1673225"/>
            <a:ext cx="5776365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6" name="Rectangle 6">
            <a:extLst>
              <a:ext uri="{FF2B5EF4-FFF2-40B4-BE49-F238E27FC236}">
                <a16:creationId xmlns:a16="http://schemas.microsoft.com/office/drawing/2014/main" id="{15637BF2-3DA9-B642-B1D5-C75488583822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A33B9BBA-A845-6D4E-86B2-BC5A90630F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223" name="Group 222">
            <a:extLst>
              <a:ext uri="{FF2B5EF4-FFF2-40B4-BE49-F238E27FC236}">
                <a16:creationId xmlns:a16="http://schemas.microsoft.com/office/drawing/2014/main" id="{81EAE190-3DBC-8B46-A7EE-101EAD43B524}"/>
              </a:ext>
            </a:extLst>
          </p:cNvPr>
          <p:cNvGrpSpPr/>
          <p:nvPr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224" name="Picture 223" descr="at.png">
              <a:extLst>
                <a:ext uri="{FF2B5EF4-FFF2-40B4-BE49-F238E27FC236}">
                  <a16:creationId xmlns:a16="http://schemas.microsoft.com/office/drawing/2014/main" id="{C99736DD-07AF-AC43-B440-EAC4A8585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5" name="Picture 224" descr="be.png">
              <a:extLst>
                <a:ext uri="{FF2B5EF4-FFF2-40B4-BE49-F238E27FC236}">
                  <a16:creationId xmlns:a16="http://schemas.microsoft.com/office/drawing/2014/main" id="{62BA3F32-5615-D349-BC52-B2419C862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6" name="Picture 225" descr="ch.png">
              <a:extLst>
                <a:ext uri="{FF2B5EF4-FFF2-40B4-BE49-F238E27FC236}">
                  <a16:creationId xmlns:a16="http://schemas.microsoft.com/office/drawing/2014/main" id="{3329B08F-A4FB-864C-8045-725B44746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7" name="Picture 226" descr="cz.png">
              <a:extLst>
                <a:ext uri="{FF2B5EF4-FFF2-40B4-BE49-F238E27FC236}">
                  <a16:creationId xmlns:a16="http://schemas.microsoft.com/office/drawing/2014/main" id="{E5EFD8CC-B6E0-A24E-9835-6B98EE865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8" name="Picture 227" descr="de.png">
              <a:extLst>
                <a:ext uri="{FF2B5EF4-FFF2-40B4-BE49-F238E27FC236}">
                  <a16:creationId xmlns:a16="http://schemas.microsoft.com/office/drawing/2014/main" id="{BC626E00-EE96-414C-9679-3D6BB1A01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9" name="Picture 228" descr="dk.png">
              <a:extLst>
                <a:ext uri="{FF2B5EF4-FFF2-40B4-BE49-F238E27FC236}">
                  <a16:creationId xmlns:a16="http://schemas.microsoft.com/office/drawing/2014/main" id="{699408FE-4D4F-1743-9311-785D7CA2C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0" name="Picture 229" descr="ee.png">
              <a:extLst>
                <a:ext uri="{FF2B5EF4-FFF2-40B4-BE49-F238E27FC236}">
                  <a16:creationId xmlns:a16="http://schemas.microsoft.com/office/drawing/2014/main" id="{0943A9EC-1CD8-1A4E-812F-AB65B079E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1" name="Picture 230" descr="es.png">
              <a:extLst>
                <a:ext uri="{FF2B5EF4-FFF2-40B4-BE49-F238E27FC236}">
                  <a16:creationId xmlns:a16="http://schemas.microsoft.com/office/drawing/2014/main" id="{96179449-85FD-764F-AEAE-CD972E258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2" name="Picture 231" descr="fi.png">
              <a:extLst>
                <a:ext uri="{FF2B5EF4-FFF2-40B4-BE49-F238E27FC236}">
                  <a16:creationId xmlns:a16="http://schemas.microsoft.com/office/drawing/2014/main" id="{D4945A66-3E18-AB40-B05A-A8BB2B3A9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3" name="Picture 232" descr="fr.png">
              <a:extLst>
                <a:ext uri="{FF2B5EF4-FFF2-40B4-BE49-F238E27FC236}">
                  <a16:creationId xmlns:a16="http://schemas.microsoft.com/office/drawing/2014/main" id="{F2E43292-9822-9D49-B86D-5C76606E7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4" name="Picture 233" descr="gr.png">
              <a:extLst>
                <a:ext uri="{FF2B5EF4-FFF2-40B4-BE49-F238E27FC236}">
                  <a16:creationId xmlns:a16="http://schemas.microsoft.com/office/drawing/2014/main" id="{62E71A29-2019-BA47-B895-D36D4E394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5" name="Picture 234" descr="hu.png">
              <a:extLst>
                <a:ext uri="{FF2B5EF4-FFF2-40B4-BE49-F238E27FC236}">
                  <a16:creationId xmlns:a16="http://schemas.microsoft.com/office/drawing/2014/main" id="{E2A2126F-91C1-2146-A799-8B45986E0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6" name="Picture 235" descr="ie.png">
              <a:extLst>
                <a:ext uri="{FF2B5EF4-FFF2-40B4-BE49-F238E27FC236}">
                  <a16:creationId xmlns:a16="http://schemas.microsoft.com/office/drawing/2014/main" id="{73974951-B695-344F-A7A2-C3FE05AC3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7" name="Picture 236" descr="it.png">
              <a:extLst>
                <a:ext uri="{FF2B5EF4-FFF2-40B4-BE49-F238E27FC236}">
                  <a16:creationId xmlns:a16="http://schemas.microsoft.com/office/drawing/2014/main" id="{0C24E178-26C5-2342-9400-6309A0609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8" name="Picture 237" descr="lu.png">
              <a:extLst>
                <a:ext uri="{FF2B5EF4-FFF2-40B4-BE49-F238E27FC236}">
                  <a16:creationId xmlns:a16="http://schemas.microsoft.com/office/drawing/2014/main" id="{2B0076B7-6B84-CC43-93E9-D18DCB32F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9" name="Picture 238" descr="nl.png">
              <a:extLst>
                <a:ext uri="{FF2B5EF4-FFF2-40B4-BE49-F238E27FC236}">
                  <a16:creationId xmlns:a16="http://schemas.microsoft.com/office/drawing/2014/main" id="{DFD0C8F0-D239-6348-84CA-99C8B2845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0" name="Picture 239" descr="no.png">
              <a:extLst>
                <a:ext uri="{FF2B5EF4-FFF2-40B4-BE49-F238E27FC236}">
                  <a16:creationId xmlns:a16="http://schemas.microsoft.com/office/drawing/2014/main" id="{F79C2564-2170-B24F-8D57-111EFD026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1" name="Picture 240" descr="pl.png">
              <a:extLst>
                <a:ext uri="{FF2B5EF4-FFF2-40B4-BE49-F238E27FC236}">
                  <a16:creationId xmlns:a16="http://schemas.microsoft.com/office/drawing/2014/main" id="{F9C1CAC5-4A69-1F4B-A333-B92A22CD8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2" name="Picture 241" descr="pt.png">
              <a:extLst>
                <a:ext uri="{FF2B5EF4-FFF2-40B4-BE49-F238E27FC236}">
                  <a16:creationId xmlns:a16="http://schemas.microsoft.com/office/drawing/2014/main" id="{8E32EDCE-2BF9-7947-A432-066664942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3" name="Picture 242" descr="ro.png">
              <a:extLst>
                <a:ext uri="{FF2B5EF4-FFF2-40B4-BE49-F238E27FC236}">
                  <a16:creationId xmlns:a16="http://schemas.microsoft.com/office/drawing/2014/main" id="{7B9D6BD3-18E7-7C46-8D98-7331FC5B5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4" name="Picture 243" descr="se.png">
              <a:extLst>
                <a:ext uri="{FF2B5EF4-FFF2-40B4-BE49-F238E27FC236}">
                  <a16:creationId xmlns:a16="http://schemas.microsoft.com/office/drawing/2014/main" id="{FBCF430A-87CA-7B41-BDC4-85E2193D7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5" name="Picture 244" descr="uk.png">
              <a:extLst>
                <a:ext uri="{FF2B5EF4-FFF2-40B4-BE49-F238E27FC236}">
                  <a16:creationId xmlns:a16="http://schemas.microsoft.com/office/drawing/2014/main" id="{C48A51B0-9DC2-954B-BCE4-D39ED45C1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6" name="Picture 245" descr="ca.png">
              <a:extLst>
                <a:ext uri="{FF2B5EF4-FFF2-40B4-BE49-F238E27FC236}">
                  <a16:creationId xmlns:a16="http://schemas.microsoft.com/office/drawing/2014/main" id="{742227DB-87E4-584F-B9C2-CF1F8B66B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7" name="Picture 246">
              <a:extLst>
                <a:ext uri="{FF2B5EF4-FFF2-40B4-BE49-F238E27FC236}">
                  <a16:creationId xmlns:a16="http://schemas.microsoft.com/office/drawing/2014/main" id="{B6468480-DF52-2445-9C28-D09A22CAF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248" name="Picture 247" descr="si.png">
              <a:extLst>
                <a:ext uri="{FF2B5EF4-FFF2-40B4-BE49-F238E27FC236}">
                  <a16:creationId xmlns:a16="http://schemas.microsoft.com/office/drawing/2014/main" id="{92833B06-1D55-DF47-8181-43026BA13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7523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_COLOUR_BG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96350AC2-572B-E748-93A7-E8D48F6FC32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4CCAF8EA-1D76-424C-ACE1-069FB50A3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3496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812556C-035F-674D-8E77-65829009A7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33A28FF-2D15-CA4C-BE38-ACE4F46B1078}"/>
              </a:ext>
            </a:extLst>
          </p:cNvPr>
          <p:cNvGrpSpPr/>
          <p:nvPr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0E2E3015-98F4-8247-9D73-0375E8899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9D074CA4-7915-A747-9929-B98273D72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C0DA22F7-53FD-C945-B78E-ABF90C8F4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E10FF190-69E2-5E49-B481-C02894E38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91116F4C-7CEE-724C-819A-6EDD536CB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39EC5588-D5FA-AB47-B8CD-7BC4F2314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089D7384-0E1C-844B-AB49-713383568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0E3D0A64-A661-C549-B1E5-4DA7CA496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20558D9A-35EB-C34A-817B-0559522AE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35B03227-69B0-3A44-A5FD-555C28A52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5E569F24-CE46-2648-AB03-B8B31E9EB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09B3A2D5-836F-E04F-8371-D3F0E82EF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0C3D2351-6DE0-A74B-93D0-41A1A80FD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8339AE59-B805-0A4B-B7B0-6A23104F5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A6AB9BA2-A374-114C-AEB9-FF2E36B6B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5D787E2C-02FD-9F45-A5DC-20077BC84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3334BDD4-1A12-EA40-8B95-6A7986C3D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B28A7F64-BEA5-184D-BF8C-0E51ABD63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585FB01D-B3B0-AD43-85FC-37622F983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80A1B73F-F128-DC45-A233-BEB4AD436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96F2E8BB-654D-5E42-BAEE-4FCCA17BE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2D5D70E9-CF0C-5E44-AAD4-3782CE16E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A4881718-6EC8-5841-BF67-0E3E06CBF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C9ADEF53-156F-E846-A65A-2C73BD6E8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AF225A08-E820-3B4A-8716-A34F02B11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9930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_COLOUR_BG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819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99CF3855-1D27-0A40-BAE3-42EFBD7480E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98BCAF30-A127-1A48-9EAD-FDB4600F8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41665"/>
          </a:xfrm>
        </p:spPr>
        <p:txBody>
          <a:bodyPr/>
          <a:lstStyle>
            <a:lvl1pPr>
              <a:defRPr>
                <a:solidFill>
                  <a:srgbClr val="335E6F"/>
                </a:solidFill>
              </a:defRPr>
            </a:lvl1pPr>
            <a:lvl2pPr>
              <a:defRPr>
                <a:solidFill>
                  <a:srgbClr val="335E6F"/>
                </a:solidFill>
              </a:defRPr>
            </a:lvl2pPr>
            <a:lvl3pPr>
              <a:defRPr>
                <a:solidFill>
                  <a:srgbClr val="335E6F"/>
                </a:solidFill>
              </a:defRPr>
            </a:lvl3pPr>
            <a:lvl4pPr>
              <a:defRPr>
                <a:solidFill>
                  <a:srgbClr val="335E6F"/>
                </a:solidFill>
              </a:defRPr>
            </a:lvl4pPr>
            <a:lvl5pPr>
              <a:defRPr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7828C28-FB53-5144-86D3-7E4683BB90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2A3614A-6788-2248-B62D-2F2427733998}"/>
              </a:ext>
            </a:extLst>
          </p:cNvPr>
          <p:cNvGrpSpPr/>
          <p:nvPr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584253CC-9B5C-FF46-B30D-58D9DD648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BE45153C-5281-8F4A-B7BC-531FF5B1B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A65BBAFF-D167-5141-BB55-F82E11C07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8152B990-C28D-0246-BCB5-BCE8B2D8C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D93F2E73-85F2-F74D-AD1F-8F4DAE75E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5F37193D-D9BA-B043-9B85-864246FAD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DC5FC4AE-6076-9742-A71F-062F550FC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3C9E6F73-CAD6-8845-B3B0-58C13B98D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6D931B81-306F-7D40-A641-80EA433FF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4F58ED70-6399-A94F-BAF0-99A8CDEFD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43007EED-AF95-4245-9D83-C61DF9BE2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6F1A4B9A-E1C7-924E-A682-C51BD0A3B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0297B8F6-AA1D-054C-924B-D4488A85D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0E362650-F059-0E4B-95A1-3DCECE3C6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E5CD598B-D782-EA49-B9EF-E6C7FAF8B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405531A4-257A-3D45-B079-69498C696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7EF2CB2B-377A-7C4D-9553-0EE371E5B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ADDAAC74-208C-414F-9A7C-DAD25C8C9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44A5A0A8-C241-344D-9CA2-7957ED2A6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056A814C-958E-C148-A92C-03064E5AB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CE65DB58-E120-B04F-B853-02B2675F5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D18A8894-A6EC-A64D-9C37-9B8C39528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C82B025C-EC9C-1A4B-BD61-356DF95A0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7600AF9E-F5A2-B84E-85FF-0DE9991BB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4B0581A1-7DD4-5541-A6BB-28E41300C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5118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_COLOUR_BG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008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61A08BBE-5D70-DA4B-97D7-C86D7A5ABEF5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59A771E7-2D58-194C-A791-65ECD8AB5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41665"/>
          </a:xfrm>
        </p:spPr>
        <p:txBody>
          <a:bodyPr/>
          <a:lstStyle>
            <a:lvl1pPr>
              <a:defRPr>
                <a:solidFill>
                  <a:srgbClr val="76C8AE"/>
                </a:solidFill>
              </a:defRPr>
            </a:lvl1pPr>
            <a:lvl2pPr>
              <a:defRPr>
                <a:solidFill>
                  <a:srgbClr val="76C8AE"/>
                </a:solidFill>
              </a:defRPr>
            </a:lvl2pPr>
            <a:lvl3pPr>
              <a:defRPr>
                <a:solidFill>
                  <a:srgbClr val="76C8AE"/>
                </a:solidFill>
              </a:defRPr>
            </a:lvl3pPr>
            <a:lvl4pPr>
              <a:defRPr>
                <a:solidFill>
                  <a:srgbClr val="76C8AE"/>
                </a:solidFill>
              </a:defRPr>
            </a:lvl4pPr>
            <a:lvl5pPr>
              <a:defRPr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D14AB66-7690-9640-BED0-3CA4283140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F6CB173-B6CB-ED4C-BB6E-B192CECEF952}"/>
              </a:ext>
            </a:extLst>
          </p:cNvPr>
          <p:cNvGrpSpPr/>
          <p:nvPr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EA551FB3-F30A-014C-80D6-2704C1F66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384B9253-EE84-764B-82E9-F65946176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752C153E-69B5-3B4D-96B0-761A90394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470A1ED1-B931-2C44-985B-010222D8E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335B33C4-CF8E-8D4A-BDA7-6E3D7539E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631AF28B-F560-9248-AFC3-EA322EA79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00867832-54BB-674B-AABA-00BD45342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C26DD8E6-2DB0-4D4B-B68A-976ED030D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95790166-BF1B-564D-AFAE-D9DF30AFD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006E17F2-1548-9548-ACB0-FEED80280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235A6156-83CE-644B-84F7-50883476E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22E71396-ECA6-9242-831B-445E24E8C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8020EFB5-52DE-B040-BB18-4A1FF88F5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3A758FE5-4022-5C45-951C-39CF723F8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BE0DDB5F-75F4-4146-A65A-6BE348C1D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4D2FCD63-5B62-1445-93DC-E1F898439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3E715264-F183-804B-B1E4-FD7F86D10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C92BC563-BE85-E74D-A455-63F6462B7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1DF8479F-DA33-FF4F-BBBC-AC381EA89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81539D7A-3745-BA4E-B009-65878E251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9BE17C5C-619E-5D4F-864D-D1939DE9D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1FC8FDA7-C4C2-434B-B994-EA82017FC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33BA2489-126B-A540-8AFD-EB11DBC14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2D9F7493-9E8F-AD4D-9552-63D05986B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FCBA6C43-07FF-E141-B820-809A1A1D0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5080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_COLOUR_BG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/>
        </p:nvSpPr>
        <p:spPr>
          <a:xfrm>
            <a:off x="-6566" y="-2"/>
            <a:ext cx="12198565" cy="6858001"/>
          </a:xfrm>
          <a:prstGeom prst="rect">
            <a:avLst/>
          </a:prstGeom>
          <a:solidFill>
            <a:srgbClr val="960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A19D1F52-7906-AD4A-B780-043F23CACFC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50DD3B0C-E39C-2649-9351-6C8A44BE9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41666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61E3115-3303-9045-AC29-E05D095BD8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84829EC8-9F1D-F149-A219-804BBAF3FAE4}"/>
              </a:ext>
            </a:extLst>
          </p:cNvPr>
          <p:cNvGrpSpPr/>
          <p:nvPr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C19983A8-7062-3F43-8A1D-37604D6D5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A26B8D4A-247B-E24D-992C-A88A6B969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BE5E6113-818D-FB49-B090-E19342F28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1FE898A1-4B3A-2F42-A01B-183D128F3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57187CBC-5F64-3940-94C4-F4586E23B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1A77F22F-4EA4-1B4E-AD85-83E6A9E6F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C971E61C-3E5D-A44F-BB32-C135DCA40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52BDB40C-C8F6-2F46-B22B-53159FB72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9A6C3A39-8815-6E46-A4A7-F1DF4D946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89C6B1C6-96B4-BB4A-8EF4-D905EBCDD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1E8E5058-5837-0641-8ACC-2A22E98C6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9280B1B9-E87E-1A4F-891B-FE02DF8C8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E1DA4A09-1BBB-9841-8DDD-85AD266CE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9F861CE1-36F2-304A-BA2D-3B29B84F8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0CC6F197-295E-AA48-9F54-5BB992E44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B2470C86-76A1-0747-82C7-81CE98BC1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211EEA25-F325-7745-8745-5B5BBAC4F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C156D6C9-FE9B-354E-A16F-294D149E4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5B31BF8B-99DC-4F4A-BB25-16401B2EE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CC17C73D-B199-8446-8356-06B17E465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F8E7A4F7-C776-E44C-B459-792904B11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4F8273AC-F4CD-7B44-A339-1DFDEDA6D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D054CC79-C8A4-6849-83FA-F64F0120C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422BE5F0-9351-1F49-AD56-2D379D64F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12509DAF-C81C-B546-BCD1-6B1C5D653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6570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_COLOUR_BG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5F3F0105-74A7-3F48-A708-DBA480D47395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4DA19BBF-7A1B-C946-AFAB-AA5FF1EEE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48032"/>
          </a:xfrm>
        </p:spPr>
        <p:txBody>
          <a:bodyPr/>
          <a:lstStyle>
            <a:lvl1pPr>
              <a:defRPr>
                <a:solidFill>
                  <a:srgbClr val="FFCC4E"/>
                </a:solidFill>
              </a:defRPr>
            </a:lvl1pPr>
            <a:lvl2pPr>
              <a:defRPr>
                <a:solidFill>
                  <a:srgbClr val="FFCC4E"/>
                </a:solidFill>
              </a:defRPr>
            </a:lvl2pPr>
            <a:lvl3pPr>
              <a:defRPr>
                <a:solidFill>
                  <a:srgbClr val="FFCC4E"/>
                </a:solidFill>
              </a:defRPr>
            </a:lvl3pPr>
            <a:lvl4pPr>
              <a:defRPr>
                <a:solidFill>
                  <a:srgbClr val="FFCC4E"/>
                </a:solidFill>
              </a:defRPr>
            </a:lvl4pPr>
            <a:lvl5pPr>
              <a:defRPr>
                <a:solidFill>
                  <a:srgbClr val="FFCC4E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04BE09E-F3B3-F242-8C42-C6589CA8A0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5BF7BF6-3392-B144-8001-12FDDEF808F2}"/>
              </a:ext>
            </a:extLst>
          </p:cNvPr>
          <p:cNvGrpSpPr/>
          <p:nvPr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A9274A80-DE14-534B-8E88-EB6B9AF81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5C7C1A99-BE34-E948-80DE-BC4F3DA31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A0D8E890-179F-134F-A153-70684E8B9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7FF2C21D-860C-3449-9C03-257D2590A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F361ED7A-68E6-0E4D-9BC4-097D41D9F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C424A9F5-069A-434E-8E83-3408A9C19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1B1CC685-FAA3-A248-AAB2-F20C3883B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B75A8634-06BC-094C-89BB-1D7B1C897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D6307B4D-5DCF-B74D-A84C-DA63FB025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2691AFB8-3B77-0A4F-828F-4FE7F3613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B33F68EE-435E-0244-8392-CD25D552D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FE3CC19D-9F24-E44A-A693-0555D62C8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2786FEC6-B769-1D4E-B6B3-0D617EFC7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FFF41234-4D97-8944-94E0-DB24DA954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5CC9CE43-782F-B243-B0F2-A1F201A98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D541A120-0643-A34E-B774-D4AD5DC1A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EF8B4CE5-903D-2A49-961E-99890647F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DD754616-3344-5C4C-80F5-3023168B3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9976AFC9-2D5A-C54B-9CA7-A994E7CCC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A7F9BD34-A5E5-A54D-80AD-7BB6BBA46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903582D9-7119-CD44-BA81-A6FBFD1AE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7F7A8D82-051C-C148-9664-C747BDB47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447F0220-5C4A-BE4B-B874-6CD8BB381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570B4468-AA03-5247-BAAB-718BC1670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B3D3F122-B79E-FE4A-85D5-63B2D0A9F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2083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_COLOUR_BG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006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31144C82-D053-8F4B-894B-EE0D394C022E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AECCC4E8-0B5E-9C4D-AB80-150457D92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34968"/>
          </a:xfrm>
        </p:spPr>
        <p:txBody>
          <a:bodyPr/>
          <a:lstStyle>
            <a:lvl1pPr>
              <a:defRPr>
                <a:solidFill>
                  <a:srgbClr val="009BDB"/>
                </a:solidFill>
              </a:defRPr>
            </a:lvl1pPr>
            <a:lvl2pPr>
              <a:defRPr>
                <a:solidFill>
                  <a:srgbClr val="009BDB"/>
                </a:solidFill>
              </a:defRPr>
            </a:lvl2pPr>
            <a:lvl3pPr>
              <a:defRPr>
                <a:solidFill>
                  <a:srgbClr val="009BDB"/>
                </a:solidFill>
              </a:defRPr>
            </a:lvl3pPr>
            <a:lvl4pPr>
              <a:defRPr>
                <a:solidFill>
                  <a:srgbClr val="009BDB"/>
                </a:solidFill>
              </a:defRPr>
            </a:lvl4pPr>
            <a:lvl5pPr>
              <a:defRPr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F769265-2000-A745-853D-4F112CDCFB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3" name="Group 172">
            <a:extLst>
              <a:ext uri="{FF2B5EF4-FFF2-40B4-BE49-F238E27FC236}">
                <a16:creationId xmlns:a16="http://schemas.microsoft.com/office/drawing/2014/main" id="{9C03ECFA-F0E6-3F43-AB7D-B1FC42BC6B83}"/>
              </a:ext>
            </a:extLst>
          </p:cNvPr>
          <p:cNvGrpSpPr/>
          <p:nvPr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4" name="Picture 173" descr="at.png">
              <a:extLst>
                <a:ext uri="{FF2B5EF4-FFF2-40B4-BE49-F238E27FC236}">
                  <a16:creationId xmlns:a16="http://schemas.microsoft.com/office/drawing/2014/main" id="{3824C34D-E8F4-6046-BAD3-FF544547B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be.png">
              <a:extLst>
                <a:ext uri="{FF2B5EF4-FFF2-40B4-BE49-F238E27FC236}">
                  <a16:creationId xmlns:a16="http://schemas.microsoft.com/office/drawing/2014/main" id="{D3C84D9E-605B-5C40-AC60-4287ECCFC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h.png">
              <a:extLst>
                <a:ext uri="{FF2B5EF4-FFF2-40B4-BE49-F238E27FC236}">
                  <a16:creationId xmlns:a16="http://schemas.microsoft.com/office/drawing/2014/main" id="{C9081AC3-3B15-C74D-99C2-853A5909C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cz.png">
              <a:extLst>
                <a:ext uri="{FF2B5EF4-FFF2-40B4-BE49-F238E27FC236}">
                  <a16:creationId xmlns:a16="http://schemas.microsoft.com/office/drawing/2014/main" id="{D25A0EC2-80AF-3549-B68D-0824059F9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e.png">
              <a:extLst>
                <a:ext uri="{FF2B5EF4-FFF2-40B4-BE49-F238E27FC236}">
                  <a16:creationId xmlns:a16="http://schemas.microsoft.com/office/drawing/2014/main" id="{01CFBFE7-56FE-7D43-8225-3FEC97C7E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dk.png">
              <a:extLst>
                <a:ext uri="{FF2B5EF4-FFF2-40B4-BE49-F238E27FC236}">
                  <a16:creationId xmlns:a16="http://schemas.microsoft.com/office/drawing/2014/main" id="{824EBC88-E0A5-4F40-8D70-4A191BB0E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e.png">
              <a:extLst>
                <a:ext uri="{FF2B5EF4-FFF2-40B4-BE49-F238E27FC236}">
                  <a16:creationId xmlns:a16="http://schemas.microsoft.com/office/drawing/2014/main" id="{DF36E0EF-A035-434C-ACC2-1E0A85C95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es.png">
              <a:extLst>
                <a:ext uri="{FF2B5EF4-FFF2-40B4-BE49-F238E27FC236}">
                  <a16:creationId xmlns:a16="http://schemas.microsoft.com/office/drawing/2014/main" id="{9855D420-8B9F-DB4D-BFFD-88B92FBC9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i.png">
              <a:extLst>
                <a:ext uri="{FF2B5EF4-FFF2-40B4-BE49-F238E27FC236}">
                  <a16:creationId xmlns:a16="http://schemas.microsoft.com/office/drawing/2014/main" id="{D8DA4ED2-71BF-D54A-8729-667C35342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fr.png">
              <a:extLst>
                <a:ext uri="{FF2B5EF4-FFF2-40B4-BE49-F238E27FC236}">
                  <a16:creationId xmlns:a16="http://schemas.microsoft.com/office/drawing/2014/main" id="{95700422-738E-3F43-9BD9-732D1F1CD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gr.png">
              <a:extLst>
                <a:ext uri="{FF2B5EF4-FFF2-40B4-BE49-F238E27FC236}">
                  <a16:creationId xmlns:a16="http://schemas.microsoft.com/office/drawing/2014/main" id="{3ADFE767-2157-EF4F-A55A-529EEB11A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hu.png">
              <a:extLst>
                <a:ext uri="{FF2B5EF4-FFF2-40B4-BE49-F238E27FC236}">
                  <a16:creationId xmlns:a16="http://schemas.microsoft.com/office/drawing/2014/main" id="{94431EEF-3F6C-EB40-AB87-05DDC490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e.png">
              <a:extLst>
                <a:ext uri="{FF2B5EF4-FFF2-40B4-BE49-F238E27FC236}">
                  <a16:creationId xmlns:a16="http://schemas.microsoft.com/office/drawing/2014/main" id="{0F4742A7-B3EF-E940-8319-F483AEA9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it.png">
              <a:extLst>
                <a:ext uri="{FF2B5EF4-FFF2-40B4-BE49-F238E27FC236}">
                  <a16:creationId xmlns:a16="http://schemas.microsoft.com/office/drawing/2014/main" id="{F916B730-76B6-7C44-B685-963A89AC4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lu.png">
              <a:extLst>
                <a:ext uri="{FF2B5EF4-FFF2-40B4-BE49-F238E27FC236}">
                  <a16:creationId xmlns:a16="http://schemas.microsoft.com/office/drawing/2014/main" id="{371EAC75-DE61-124E-801F-B188BAD04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l.png">
              <a:extLst>
                <a:ext uri="{FF2B5EF4-FFF2-40B4-BE49-F238E27FC236}">
                  <a16:creationId xmlns:a16="http://schemas.microsoft.com/office/drawing/2014/main" id="{27CD426E-F43D-7A47-82F0-CE6F0A745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no.png">
              <a:extLst>
                <a:ext uri="{FF2B5EF4-FFF2-40B4-BE49-F238E27FC236}">
                  <a16:creationId xmlns:a16="http://schemas.microsoft.com/office/drawing/2014/main" id="{BFC941B5-B595-3545-9AE8-692D142F4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l.png">
              <a:extLst>
                <a:ext uri="{FF2B5EF4-FFF2-40B4-BE49-F238E27FC236}">
                  <a16:creationId xmlns:a16="http://schemas.microsoft.com/office/drawing/2014/main" id="{0ADF2A94-9206-EC4F-8756-8FE56F5E7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pt.png">
              <a:extLst>
                <a:ext uri="{FF2B5EF4-FFF2-40B4-BE49-F238E27FC236}">
                  <a16:creationId xmlns:a16="http://schemas.microsoft.com/office/drawing/2014/main" id="{111C1773-57A2-D846-A061-DCC751733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ro.png">
              <a:extLst>
                <a:ext uri="{FF2B5EF4-FFF2-40B4-BE49-F238E27FC236}">
                  <a16:creationId xmlns:a16="http://schemas.microsoft.com/office/drawing/2014/main" id="{20020476-0B2D-A04E-B153-DCADFDF58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se.png">
              <a:extLst>
                <a:ext uri="{FF2B5EF4-FFF2-40B4-BE49-F238E27FC236}">
                  <a16:creationId xmlns:a16="http://schemas.microsoft.com/office/drawing/2014/main" id="{B59E6C4B-8074-D841-A73A-F1B33B3C6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uk.png">
              <a:extLst>
                <a:ext uri="{FF2B5EF4-FFF2-40B4-BE49-F238E27FC236}">
                  <a16:creationId xmlns:a16="http://schemas.microsoft.com/office/drawing/2014/main" id="{D012AEDC-CFA2-5F45-B10F-82E3A1BBE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 descr="ca.png">
              <a:extLst>
                <a:ext uri="{FF2B5EF4-FFF2-40B4-BE49-F238E27FC236}">
                  <a16:creationId xmlns:a16="http://schemas.microsoft.com/office/drawing/2014/main" id="{0E4FB537-7180-1042-9D96-38B8DE330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7" name="Picture 196">
              <a:extLst>
                <a:ext uri="{FF2B5EF4-FFF2-40B4-BE49-F238E27FC236}">
                  <a16:creationId xmlns:a16="http://schemas.microsoft.com/office/drawing/2014/main" id="{3F6A389A-CB86-8B42-AC65-749665029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8" name="Picture 197" descr="si.png">
              <a:extLst>
                <a:ext uri="{FF2B5EF4-FFF2-40B4-BE49-F238E27FC236}">
                  <a16:creationId xmlns:a16="http://schemas.microsoft.com/office/drawing/2014/main" id="{F9AD2EBC-E00E-BF4A-9B91-0F4C777AC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5750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_CLOSING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5E6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686300" y="2011304"/>
            <a:ext cx="2819400" cy="2819034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686298" y="4524206"/>
            <a:ext cx="2812781" cy="314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40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686298" y="1740022"/>
            <a:ext cx="2819402" cy="261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11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C01D068-9364-9848-89E9-73AD77FBF2D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86298" y="2041526"/>
            <a:ext cx="2819402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EA846BB-3E9A-6A43-8C02-4025B1D2255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86298" y="4406773"/>
            <a:ext cx="2819402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517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E80D-0605-422D-9CC7-AFB05C61F0EA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5FD0B-B510-47E2-B4CB-2621F37A0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199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4B4D7-A696-D741-8178-685E15E6A7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0796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DE2B681B-3E4B-354E-896C-9E7F61EBC6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5" b="79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68F92FD-2519-D543-9089-A37EB34C04EF}"/>
              </a:ext>
            </a:extLst>
          </p:cNvPr>
          <p:cNvSpPr/>
          <p:nvPr/>
        </p:nvSpPr>
        <p:spPr>
          <a:xfrm>
            <a:off x="0" y="0"/>
            <a:ext cx="12198565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B7472B44-2D02-5949-9E0B-52A429F67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8004"/>
            <a:ext cx="11763662" cy="5529155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A42A45F-67BE-BD4F-B645-969DFC4907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2563F12-2F5E-7046-9F9E-42765CF699C5}"/>
              </a:ext>
            </a:extLst>
          </p:cNvPr>
          <p:cNvGrpSpPr/>
          <p:nvPr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49" name="Picture 148" descr="at.png">
              <a:extLst>
                <a:ext uri="{FF2B5EF4-FFF2-40B4-BE49-F238E27FC236}">
                  <a16:creationId xmlns:a16="http://schemas.microsoft.com/office/drawing/2014/main" id="{475AACDA-4091-D443-9A82-0DF8225BA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0" name="Picture 149" descr="be.png">
              <a:extLst>
                <a:ext uri="{FF2B5EF4-FFF2-40B4-BE49-F238E27FC236}">
                  <a16:creationId xmlns:a16="http://schemas.microsoft.com/office/drawing/2014/main" id="{58CE1AFE-ECF0-A841-A895-7868DC303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1" name="Picture 150" descr="ch.png">
              <a:extLst>
                <a:ext uri="{FF2B5EF4-FFF2-40B4-BE49-F238E27FC236}">
                  <a16:creationId xmlns:a16="http://schemas.microsoft.com/office/drawing/2014/main" id="{9348ECEC-29BE-4147-B5FD-462172ABB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2" name="Picture 151" descr="cz.png">
              <a:extLst>
                <a:ext uri="{FF2B5EF4-FFF2-40B4-BE49-F238E27FC236}">
                  <a16:creationId xmlns:a16="http://schemas.microsoft.com/office/drawing/2014/main" id="{D93E9695-3D3E-1249-A585-F64D8892F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3" name="Picture 152" descr="de.png">
              <a:extLst>
                <a:ext uri="{FF2B5EF4-FFF2-40B4-BE49-F238E27FC236}">
                  <a16:creationId xmlns:a16="http://schemas.microsoft.com/office/drawing/2014/main" id="{3E5D57C8-0FE0-8A43-A249-8647C9177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4" name="Picture 153" descr="dk.png">
              <a:extLst>
                <a:ext uri="{FF2B5EF4-FFF2-40B4-BE49-F238E27FC236}">
                  <a16:creationId xmlns:a16="http://schemas.microsoft.com/office/drawing/2014/main" id="{56857FC1-B762-6241-8CCA-ACB09F9E9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5" name="Picture 154" descr="ee.png">
              <a:extLst>
                <a:ext uri="{FF2B5EF4-FFF2-40B4-BE49-F238E27FC236}">
                  <a16:creationId xmlns:a16="http://schemas.microsoft.com/office/drawing/2014/main" id="{BE492091-9C8B-6F4A-9690-51F20A6B1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6" name="Picture 155" descr="es.png">
              <a:extLst>
                <a:ext uri="{FF2B5EF4-FFF2-40B4-BE49-F238E27FC236}">
                  <a16:creationId xmlns:a16="http://schemas.microsoft.com/office/drawing/2014/main" id="{C746A653-55D1-FE43-9E17-DD7C2F67A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7" name="Picture 156" descr="fi.png">
              <a:extLst>
                <a:ext uri="{FF2B5EF4-FFF2-40B4-BE49-F238E27FC236}">
                  <a16:creationId xmlns:a16="http://schemas.microsoft.com/office/drawing/2014/main" id="{775E2C40-17A6-5147-BEB3-C9C24532C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8" name="Picture 157" descr="fr.png">
              <a:extLst>
                <a:ext uri="{FF2B5EF4-FFF2-40B4-BE49-F238E27FC236}">
                  <a16:creationId xmlns:a16="http://schemas.microsoft.com/office/drawing/2014/main" id="{06D513E6-02CE-4542-80F8-CCC6EA676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9" name="Picture 158" descr="gr.png">
              <a:extLst>
                <a:ext uri="{FF2B5EF4-FFF2-40B4-BE49-F238E27FC236}">
                  <a16:creationId xmlns:a16="http://schemas.microsoft.com/office/drawing/2014/main" id="{1B4168F1-7DAA-0548-A29A-7B7A400F1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0" name="Picture 159" descr="hu.png">
              <a:extLst>
                <a:ext uri="{FF2B5EF4-FFF2-40B4-BE49-F238E27FC236}">
                  <a16:creationId xmlns:a16="http://schemas.microsoft.com/office/drawing/2014/main" id="{8B89855D-A305-7748-A5BE-23F0EB172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1" name="Picture 160" descr="ie.png">
              <a:extLst>
                <a:ext uri="{FF2B5EF4-FFF2-40B4-BE49-F238E27FC236}">
                  <a16:creationId xmlns:a16="http://schemas.microsoft.com/office/drawing/2014/main" id="{AA1C0F09-E655-A44D-AD5C-3D015AFF3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2" name="Picture 161" descr="it.png">
              <a:extLst>
                <a:ext uri="{FF2B5EF4-FFF2-40B4-BE49-F238E27FC236}">
                  <a16:creationId xmlns:a16="http://schemas.microsoft.com/office/drawing/2014/main" id="{CD561B0B-2BE7-4C4B-A014-A3F86A069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3" name="Picture 162" descr="lu.png">
              <a:extLst>
                <a:ext uri="{FF2B5EF4-FFF2-40B4-BE49-F238E27FC236}">
                  <a16:creationId xmlns:a16="http://schemas.microsoft.com/office/drawing/2014/main" id="{B2B648C7-EC4B-0B43-87E7-380841C80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4" name="Picture 163" descr="nl.png">
              <a:extLst>
                <a:ext uri="{FF2B5EF4-FFF2-40B4-BE49-F238E27FC236}">
                  <a16:creationId xmlns:a16="http://schemas.microsoft.com/office/drawing/2014/main" id="{A85CB5B5-C2D9-3943-A9C3-5115E3E71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5" name="Picture 164" descr="no.png">
              <a:extLst>
                <a:ext uri="{FF2B5EF4-FFF2-40B4-BE49-F238E27FC236}">
                  <a16:creationId xmlns:a16="http://schemas.microsoft.com/office/drawing/2014/main" id="{E1EC717A-4D43-7443-B3F8-308E6DF8A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6" name="Picture 165" descr="pl.png">
              <a:extLst>
                <a:ext uri="{FF2B5EF4-FFF2-40B4-BE49-F238E27FC236}">
                  <a16:creationId xmlns:a16="http://schemas.microsoft.com/office/drawing/2014/main" id="{99D2D7FA-45A9-AF42-AB26-7191B27FA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7" name="Picture 166" descr="pt.png">
              <a:extLst>
                <a:ext uri="{FF2B5EF4-FFF2-40B4-BE49-F238E27FC236}">
                  <a16:creationId xmlns:a16="http://schemas.microsoft.com/office/drawing/2014/main" id="{D38C14A7-8727-2743-B27E-700DEBA53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8" name="Picture 167" descr="ro.png">
              <a:extLst>
                <a:ext uri="{FF2B5EF4-FFF2-40B4-BE49-F238E27FC236}">
                  <a16:creationId xmlns:a16="http://schemas.microsoft.com/office/drawing/2014/main" id="{7AD4FD9D-0779-D841-8AB9-C824BCE65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9" name="Picture 168" descr="se.png">
              <a:extLst>
                <a:ext uri="{FF2B5EF4-FFF2-40B4-BE49-F238E27FC236}">
                  <a16:creationId xmlns:a16="http://schemas.microsoft.com/office/drawing/2014/main" id="{BAD9684F-C9D4-A54B-BAB0-B9693E395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0" name="Picture 169" descr="uk.png">
              <a:extLst>
                <a:ext uri="{FF2B5EF4-FFF2-40B4-BE49-F238E27FC236}">
                  <a16:creationId xmlns:a16="http://schemas.microsoft.com/office/drawing/2014/main" id="{9159BC15-0B9C-5D4D-93EE-68BA40B59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ca.png">
              <a:extLst>
                <a:ext uri="{FF2B5EF4-FFF2-40B4-BE49-F238E27FC236}">
                  <a16:creationId xmlns:a16="http://schemas.microsoft.com/office/drawing/2014/main" id="{862DD1FB-7B84-A746-8020-BD5E994D4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>
              <a:extLst>
                <a:ext uri="{FF2B5EF4-FFF2-40B4-BE49-F238E27FC236}">
                  <a16:creationId xmlns:a16="http://schemas.microsoft.com/office/drawing/2014/main" id="{07CB715E-0C93-924E-87D2-11A0D9EF4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79" name="Picture 178" descr="si.png">
              <a:extLst>
                <a:ext uri="{FF2B5EF4-FFF2-40B4-BE49-F238E27FC236}">
                  <a16:creationId xmlns:a16="http://schemas.microsoft.com/office/drawing/2014/main" id="{577A9278-19F0-404F-A20C-94A8A01A3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3963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20209F48-9F73-B641-BC07-128A5E83DA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5" b="79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2D1CF0C5-3E1B-3949-8A10-67C5A718CA2F}"/>
              </a:ext>
            </a:extLst>
          </p:cNvPr>
          <p:cNvSpPr/>
          <p:nvPr/>
        </p:nvSpPr>
        <p:spPr>
          <a:xfrm>
            <a:off x="0" y="-1"/>
            <a:ext cx="12191999" cy="6858000"/>
          </a:xfrm>
          <a:prstGeom prst="rect">
            <a:avLst/>
          </a:prstGeom>
          <a:solidFill>
            <a:srgbClr val="335E6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0" name="Freeform 149">
            <a:extLst>
              <a:ext uri="{FF2B5EF4-FFF2-40B4-BE49-F238E27FC236}">
                <a16:creationId xmlns:a16="http://schemas.microsoft.com/office/drawing/2014/main" id="{8C186663-9C02-2947-9ABE-9623D7AFA466}"/>
              </a:ext>
            </a:extLst>
          </p:cNvPr>
          <p:cNvSpPr/>
          <p:nvPr/>
        </p:nvSpPr>
        <p:spPr>
          <a:xfrm rot="2700000">
            <a:off x="-3782996" y="4744151"/>
            <a:ext cx="6274800" cy="14397947"/>
          </a:xfrm>
          <a:custGeom>
            <a:avLst/>
            <a:gdLst>
              <a:gd name="connsiteX0" fmla="*/ 3137400 w 6274800"/>
              <a:gd name="connsiteY0" fmla="*/ 0 h 14397947"/>
              <a:gd name="connsiteX1" fmla="*/ 6274800 w 6274800"/>
              <a:gd name="connsiteY1" fmla="*/ 3137400 h 14397947"/>
              <a:gd name="connsiteX2" fmla="*/ 6274717 w 6274800"/>
              <a:gd name="connsiteY2" fmla="*/ 3137400 h 14397947"/>
              <a:gd name="connsiteX3" fmla="*/ 6274717 w 6274800"/>
              <a:gd name="connsiteY3" fmla="*/ 14397947 h 14397947"/>
              <a:gd name="connsiteX4" fmla="*/ 0 w 6274800"/>
              <a:gd name="connsiteY4" fmla="*/ 14397947 h 14397947"/>
              <a:gd name="connsiteX5" fmla="*/ 0 w 6274800"/>
              <a:gd name="connsiteY5" fmla="*/ 3137400 h 1439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4800" h="14397947">
                <a:moveTo>
                  <a:pt x="3137400" y="0"/>
                </a:moveTo>
                <a:lnTo>
                  <a:pt x="6274800" y="3137400"/>
                </a:lnTo>
                <a:lnTo>
                  <a:pt x="6274717" y="3137400"/>
                </a:lnTo>
                <a:lnTo>
                  <a:pt x="6274717" y="14397947"/>
                </a:lnTo>
                <a:lnTo>
                  <a:pt x="0" y="14397947"/>
                </a:lnTo>
                <a:lnTo>
                  <a:pt x="0" y="3137400"/>
                </a:lnTo>
                <a:close/>
              </a:path>
            </a:pathLst>
          </a:custGeom>
          <a:gradFill flip="none" rotWithShape="1">
            <a:gsLst>
              <a:gs pos="0">
                <a:srgbClr val="003249"/>
              </a:gs>
              <a:gs pos="100000">
                <a:srgbClr val="003249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706C8168-EC0D-064A-861E-97CC6A1B09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CDF2AB6C-6C5A-8A4B-B93B-16E15B7186AE}"/>
              </a:ext>
            </a:extLst>
          </p:cNvPr>
          <p:cNvCxnSpPr>
            <a:cxnSpLocks/>
          </p:cNvCxnSpPr>
          <p:nvPr/>
        </p:nvCxnSpPr>
        <p:spPr>
          <a:xfrm>
            <a:off x="219687" y="4078969"/>
            <a:ext cx="1173774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itle 5">
            <a:extLst>
              <a:ext uri="{FF2B5EF4-FFF2-40B4-BE49-F238E27FC236}">
                <a16:creationId xmlns:a16="http://schemas.microsoft.com/office/drawing/2014/main" id="{02470FCA-76F3-2046-9F70-8AE8B0DDFF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425" y="3509439"/>
            <a:ext cx="11741010" cy="563779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199" name="Text Placeholder 7">
            <a:extLst>
              <a:ext uri="{FF2B5EF4-FFF2-40B4-BE49-F238E27FC236}">
                <a16:creationId xmlns:a16="http://schemas.microsoft.com/office/drawing/2014/main" id="{CE2F6074-FECA-6A4B-B561-8C940332D6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65005" y="5091757"/>
            <a:ext cx="2594803" cy="1315441"/>
          </a:xfrm>
        </p:spPr>
        <p:txBody>
          <a:bodyPr lIns="0" rIns="0" anchor="ctr"/>
          <a:lstStyle>
            <a:lvl1pPr algn="r">
              <a:lnSpc>
                <a:spcPct val="150000"/>
              </a:lnSpc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Name Surname</a:t>
            </a:r>
          </a:p>
          <a:p>
            <a:pPr lvl="0"/>
            <a:r>
              <a:rPr lang="it-IT" dirty="0" err="1"/>
              <a:t>Where</a:t>
            </a:r>
            <a:r>
              <a:rPr lang="it-IT" dirty="0"/>
              <a:t> are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today</a:t>
            </a:r>
            <a:r>
              <a:rPr lang="it-IT" dirty="0"/>
              <a:t>?</a:t>
            </a:r>
          </a:p>
          <a:p>
            <a:pPr lvl="0"/>
            <a:r>
              <a:rPr lang="it-IT" dirty="0"/>
              <a:t>DD/MM/YYYY</a:t>
            </a:r>
          </a:p>
        </p:txBody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940F2778-1FE5-D34E-80F7-C773ADB30E33}"/>
              </a:ext>
            </a:extLst>
          </p:cNvPr>
          <p:cNvGrpSpPr/>
          <p:nvPr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227" name="Picture 226" descr="at.png">
              <a:extLst>
                <a:ext uri="{FF2B5EF4-FFF2-40B4-BE49-F238E27FC236}">
                  <a16:creationId xmlns:a16="http://schemas.microsoft.com/office/drawing/2014/main" id="{0782DE12-C6EE-434E-90D9-E1C5EC8C5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8" name="Picture 227" descr="be.png">
              <a:extLst>
                <a:ext uri="{FF2B5EF4-FFF2-40B4-BE49-F238E27FC236}">
                  <a16:creationId xmlns:a16="http://schemas.microsoft.com/office/drawing/2014/main" id="{90260B22-95C9-2447-AF2E-C1C944115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9" name="Picture 228" descr="ch.png">
              <a:extLst>
                <a:ext uri="{FF2B5EF4-FFF2-40B4-BE49-F238E27FC236}">
                  <a16:creationId xmlns:a16="http://schemas.microsoft.com/office/drawing/2014/main" id="{B97E9132-FEB3-F642-B1BD-A28CEC82E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0" name="Picture 229" descr="cz.png">
              <a:extLst>
                <a:ext uri="{FF2B5EF4-FFF2-40B4-BE49-F238E27FC236}">
                  <a16:creationId xmlns:a16="http://schemas.microsoft.com/office/drawing/2014/main" id="{EBD123B3-1770-8F46-B8EC-72FDEAFC1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1" name="Picture 230" descr="de.png">
              <a:extLst>
                <a:ext uri="{FF2B5EF4-FFF2-40B4-BE49-F238E27FC236}">
                  <a16:creationId xmlns:a16="http://schemas.microsoft.com/office/drawing/2014/main" id="{449E0366-D8F2-4045-B18E-09C724429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2" name="Picture 231" descr="dk.png">
              <a:extLst>
                <a:ext uri="{FF2B5EF4-FFF2-40B4-BE49-F238E27FC236}">
                  <a16:creationId xmlns:a16="http://schemas.microsoft.com/office/drawing/2014/main" id="{D97E699A-5D09-1A4C-97E0-2EB6B2363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3" name="Picture 232" descr="ee.png">
              <a:extLst>
                <a:ext uri="{FF2B5EF4-FFF2-40B4-BE49-F238E27FC236}">
                  <a16:creationId xmlns:a16="http://schemas.microsoft.com/office/drawing/2014/main" id="{CCF89CE8-38D0-764B-A493-509E21976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4" name="Picture 233" descr="es.png">
              <a:extLst>
                <a:ext uri="{FF2B5EF4-FFF2-40B4-BE49-F238E27FC236}">
                  <a16:creationId xmlns:a16="http://schemas.microsoft.com/office/drawing/2014/main" id="{9288FBD7-9EB9-444E-861A-107A893AA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5" name="Picture 234" descr="fi.png">
              <a:extLst>
                <a:ext uri="{FF2B5EF4-FFF2-40B4-BE49-F238E27FC236}">
                  <a16:creationId xmlns:a16="http://schemas.microsoft.com/office/drawing/2014/main" id="{81EA92E9-B202-7A41-BAEB-E31ABF6AA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6" name="Picture 235" descr="fr.png">
              <a:extLst>
                <a:ext uri="{FF2B5EF4-FFF2-40B4-BE49-F238E27FC236}">
                  <a16:creationId xmlns:a16="http://schemas.microsoft.com/office/drawing/2014/main" id="{5052FB0D-6FB0-4943-ABB4-34A3100E2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7" name="Picture 236" descr="gr.png">
              <a:extLst>
                <a:ext uri="{FF2B5EF4-FFF2-40B4-BE49-F238E27FC236}">
                  <a16:creationId xmlns:a16="http://schemas.microsoft.com/office/drawing/2014/main" id="{8540C873-004D-4A48-8EAA-35526D5B5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8" name="Picture 237" descr="hu.png">
              <a:extLst>
                <a:ext uri="{FF2B5EF4-FFF2-40B4-BE49-F238E27FC236}">
                  <a16:creationId xmlns:a16="http://schemas.microsoft.com/office/drawing/2014/main" id="{A7C24DEA-EF78-CE46-9989-1BC370428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9" name="Picture 238" descr="ie.png">
              <a:extLst>
                <a:ext uri="{FF2B5EF4-FFF2-40B4-BE49-F238E27FC236}">
                  <a16:creationId xmlns:a16="http://schemas.microsoft.com/office/drawing/2014/main" id="{5E6A3DE5-DAB3-1344-81F8-E6A35D0CB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0" name="Picture 239" descr="it.png">
              <a:extLst>
                <a:ext uri="{FF2B5EF4-FFF2-40B4-BE49-F238E27FC236}">
                  <a16:creationId xmlns:a16="http://schemas.microsoft.com/office/drawing/2014/main" id="{587E1FDC-549B-4740-86B1-BFD243F15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1" name="Picture 240" descr="lu.png">
              <a:extLst>
                <a:ext uri="{FF2B5EF4-FFF2-40B4-BE49-F238E27FC236}">
                  <a16:creationId xmlns:a16="http://schemas.microsoft.com/office/drawing/2014/main" id="{4AF49776-011B-3647-9F27-497FEFA10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2" name="Picture 241" descr="nl.png">
              <a:extLst>
                <a:ext uri="{FF2B5EF4-FFF2-40B4-BE49-F238E27FC236}">
                  <a16:creationId xmlns:a16="http://schemas.microsoft.com/office/drawing/2014/main" id="{B68ECBED-D67B-EF44-AE83-BDFF85F01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3" name="Picture 242" descr="no.png">
              <a:extLst>
                <a:ext uri="{FF2B5EF4-FFF2-40B4-BE49-F238E27FC236}">
                  <a16:creationId xmlns:a16="http://schemas.microsoft.com/office/drawing/2014/main" id="{BEAA7BE3-8A72-DE40-8A13-44F0905A6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4" name="Picture 243" descr="pl.png">
              <a:extLst>
                <a:ext uri="{FF2B5EF4-FFF2-40B4-BE49-F238E27FC236}">
                  <a16:creationId xmlns:a16="http://schemas.microsoft.com/office/drawing/2014/main" id="{0AD41159-3018-D040-A2E0-E8C9C0BB4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5" name="Picture 244" descr="pt.png">
              <a:extLst>
                <a:ext uri="{FF2B5EF4-FFF2-40B4-BE49-F238E27FC236}">
                  <a16:creationId xmlns:a16="http://schemas.microsoft.com/office/drawing/2014/main" id="{754E9B6D-F126-E941-94A1-7FAFB3463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6" name="Picture 245" descr="ro.png">
              <a:extLst>
                <a:ext uri="{FF2B5EF4-FFF2-40B4-BE49-F238E27FC236}">
                  <a16:creationId xmlns:a16="http://schemas.microsoft.com/office/drawing/2014/main" id="{AD998A58-03C2-2646-BB0C-DB3727357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7" name="Picture 246" descr="se.png">
              <a:extLst>
                <a:ext uri="{FF2B5EF4-FFF2-40B4-BE49-F238E27FC236}">
                  <a16:creationId xmlns:a16="http://schemas.microsoft.com/office/drawing/2014/main" id="{82A62F2F-2DD5-E745-BEEC-CDB437D64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8" name="Picture 247" descr="uk.png">
              <a:extLst>
                <a:ext uri="{FF2B5EF4-FFF2-40B4-BE49-F238E27FC236}">
                  <a16:creationId xmlns:a16="http://schemas.microsoft.com/office/drawing/2014/main" id="{D6EF3427-1B5F-1347-B426-4EFEA794A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9" name="Picture 248" descr="ca.png">
              <a:extLst>
                <a:ext uri="{FF2B5EF4-FFF2-40B4-BE49-F238E27FC236}">
                  <a16:creationId xmlns:a16="http://schemas.microsoft.com/office/drawing/2014/main" id="{D7F90C8A-D10B-044E-8195-40B071707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0" name="Picture 249">
              <a:extLst>
                <a:ext uri="{FF2B5EF4-FFF2-40B4-BE49-F238E27FC236}">
                  <a16:creationId xmlns:a16="http://schemas.microsoft.com/office/drawing/2014/main" id="{7D21BEA8-CA42-1A4C-A89C-90068EE7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251" name="Picture 250" descr="si.png">
              <a:extLst>
                <a:ext uri="{FF2B5EF4-FFF2-40B4-BE49-F238E27FC236}">
                  <a16:creationId xmlns:a16="http://schemas.microsoft.com/office/drawing/2014/main" id="{4226F33F-882D-214F-9C1B-4C7AABF7A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135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4BB0771-C5FD-364D-BD90-42231504E0FB}"/>
              </a:ext>
            </a:extLst>
          </p:cNvPr>
          <p:cNvSpPr/>
          <p:nvPr/>
        </p:nvSpPr>
        <p:spPr>
          <a:xfrm>
            <a:off x="0" y="-1"/>
            <a:ext cx="12192000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B2630FB4-0043-964B-A87A-FFCB3139DED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4D97AA66-51B6-E346-86AC-0DB59D502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40779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00866D1-4C96-604E-ADA1-E8D39C7D00C7}"/>
              </a:ext>
            </a:extLst>
          </p:cNvPr>
          <p:cNvCxnSpPr>
            <a:cxnSpLocks/>
          </p:cNvCxnSpPr>
          <p:nvPr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558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66570320-3196-EF45-AA70-55A3A8412E23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35E6F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BE56DB9E-ADEC-C041-9F85-12B8B19C0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40779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5E5E0F-3BDB-C24D-BC1B-B04099CF0BBD}"/>
              </a:ext>
            </a:extLst>
          </p:cNvPr>
          <p:cNvCxnSpPr>
            <a:cxnSpLocks/>
          </p:cNvCxnSpPr>
          <p:nvPr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755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0CDF259-CCFE-B84C-939A-68017F83E81D}"/>
              </a:ext>
            </a:extLst>
          </p:cNvPr>
          <p:cNvCxnSpPr/>
          <p:nvPr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8688588E-F9A8-2845-885D-3F95E59BBB1E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35E6F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1734A63-3455-1741-9D19-40E5D75E70BD}"/>
              </a:ext>
            </a:extLst>
          </p:cNvPr>
          <p:cNvCxnSpPr>
            <a:cxnSpLocks/>
          </p:cNvCxnSpPr>
          <p:nvPr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979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8261" y="1673225"/>
            <a:ext cx="578884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296" y="1673225"/>
            <a:ext cx="5776365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DD319A-FF79-A641-BC47-9B3E6F0EDF0D}"/>
              </a:ext>
            </a:extLst>
          </p:cNvPr>
          <p:cNvCxnSpPr/>
          <p:nvPr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942C04B5-56FD-9D4A-846B-7FFFA4F531B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35E6F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4CC20C-FA37-8D4F-94B7-181CC04E7FCD}"/>
              </a:ext>
            </a:extLst>
          </p:cNvPr>
          <p:cNvCxnSpPr>
            <a:cxnSpLocks/>
          </p:cNvCxnSpPr>
          <p:nvPr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584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EAR_COLOUR_BG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/>
        </p:nvSpPr>
        <p:spPr>
          <a:xfrm>
            <a:off x="-6566" y="-1"/>
            <a:ext cx="12198565" cy="6858001"/>
          </a:xfrm>
          <a:prstGeom prst="rect">
            <a:avLst/>
          </a:prstGeom>
          <a:solidFill>
            <a:srgbClr val="E8E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65">
            <a:extLst>
              <a:ext uri="{FF2B5EF4-FFF2-40B4-BE49-F238E27FC236}">
                <a16:creationId xmlns:a16="http://schemas.microsoft.com/office/drawing/2014/main" id="{11EA4C8F-2980-BA42-A0C5-73DB6226884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03249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C4249AF-5670-6848-BE35-97DB631D9E14}"/>
              </a:ext>
            </a:extLst>
          </p:cNvPr>
          <p:cNvCxnSpPr/>
          <p:nvPr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>
            <a:extLst>
              <a:ext uri="{FF2B5EF4-FFF2-40B4-BE49-F238E27FC236}">
                <a16:creationId xmlns:a16="http://schemas.microsoft.com/office/drawing/2014/main" id="{8A16F217-5F4A-7849-B028-25F68FF3C3EE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sp>
        <p:nvSpPr>
          <p:cNvPr id="96" name="Rectangle 2">
            <a:extLst>
              <a:ext uri="{FF2B5EF4-FFF2-40B4-BE49-F238E27FC236}">
                <a16:creationId xmlns:a16="http://schemas.microsoft.com/office/drawing/2014/main" id="{DC2EA9F7-4A93-834E-BDBE-B1596413FE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192"/>
            <a:ext cx="11763662" cy="554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3A2B91D-4220-C944-86E2-09625B90BD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8BEE7856-D1C9-3D40-B926-05E7FC176CD3}"/>
              </a:ext>
            </a:extLst>
          </p:cNvPr>
          <p:cNvGrpSpPr/>
          <p:nvPr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A8579B85-65CE-404D-8812-24EA4EE85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A61DBCF8-EA0A-4B42-B6E4-9FE9DD55E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1D677091-4E3D-9A43-B4F5-AC43053B4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02862F3D-0B94-2540-A399-EC654735A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3E32A314-95D2-6B47-AB5D-49351C0E9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B5AAFE02-64DC-0A48-8F85-6CB587C76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DD7A9557-674B-9B44-AE98-2B49C703E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8E30E2E9-8915-1048-85F6-D57C0BA3B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34235106-1ABF-D943-B06B-737139F1E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931CF9B3-336D-594C-BDAA-2A97F8540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28E39E5B-91B6-534F-9E53-0E1B3A1A2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9731560F-49BE-E444-B371-6A25FD990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940E4797-14DA-5D4A-986E-EC5028709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ED2FC8D7-B023-3A41-B2B2-53B2D99D4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7DA940AD-E6CA-7144-A181-414F25A17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00F90B60-A958-F644-96CF-D1F5EA2AE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ED83D9A7-054A-BD4C-B996-D30DCC56C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672465D0-A345-6F41-8C48-96A832210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70AFCA19-33D2-AD47-9D99-F9E3EC082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1C2F56C7-D92E-634D-BFD2-0E6950C66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333DAEAA-FBFF-6F48-8FBA-725F4387C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48F4948C-40D8-2545-8B43-5A392A66D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DB4E8921-07E7-F743-9407-D19031517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C3D36904-8D6B-D64D-8C63-2155F0D7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CEC6CDCB-45AB-4840-96B1-AC0E5D4A5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71969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EAR_COLOUR_BG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76C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65">
            <a:extLst>
              <a:ext uri="{FF2B5EF4-FFF2-40B4-BE49-F238E27FC236}">
                <a16:creationId xmlns:a16="http://schemas.microsoft.com/office/drawing/2014/main" id="{11EA4C8F-2980-BA42-A0C5-73DB6226884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03249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C4249AF-5670-6848-BE35-97DB631D9E14}"/>
              </a:ext>
            </a:extLst>
          </p:cNvPr>
          <p:cNvCxnSpPr/>
          <p:nvPr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>
            <a:extLst>
              <a:ext uri="{FF2B5EF4-FFF2-40B4-BE49-F238E27FC236}">
                <a16:creationId xmlns:a16="http://schemas.microsoft.com/office/drawing/2014/main" id="{8A16F217-5F4A-7849-B028-25F68FF3C3EE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sp>
        <p:nvSpPr>
          <p:cNvPr id="37" name="Rectangle 2">
            <a:extLst>
              <a:ext uri="{FF2B5EF4-FFF2-40B4-BE49-F238E27FC236}">
                <a16:creationId xmlns:a16="http://schemas.microsoft.com/office/drawing/2014/main" id="{8297D345-0D41-B341-ACC9-1539BA9D28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192"/>
            <a:ext cx="11763662" cy="554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6762"/>
                </a:solidFill>
              </a:defRPr>
            </a:lvl1pPr>
            <a:lvl2pPr>
              <a:defRPr>
                <a:solidFill>
                  <a:srgbClr val="006762"/>
                </a:solidFill>
              </a:defRPr>
            </a:lvl2pPr>
            <a:lvl3pPr>
              <a:defRPr>
                <a:solidFill>
                  <a:srgbClr val="006762"/>
                </a:solidFill>
              </a:defRPr>
            </a:lvl3pPr>
            <a:lvl4pPr>
              <a:defRPr>
                <a:solidFill>
                  <a:srgbClr val="006762"/>
                </a:solidFill>
              </a:defRPr>
            </a:lvl4pPr>
            <a:lvl5pPr>
              <a:defRPr>
                <a:solidFill>
                  <a:srgbClr val="006762"/>
                </a:solidFill>
              </a:defRPr>
            </a:lvl5pPr>
          </a:lstStyle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F492216-00B3-1F4C-9F96-3F8E039603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3D020A4-AAA0-0E46-8F82-4F2F25AF60DC}"/>
              </a:ext>
            </a:extLst>
          </p:cNvPr>
          <p:cNvGrpSpPr/>
          <p:nvPr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D130AEE6-5840-104D-9047-85BB639F5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67D599FE-2A89-2D4B-85E5-C1902A9C5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F5F5947A-E089-B54E-845E-2839B7AA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BE6E3F54-F5B2-804F-BEED-3A9423631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47CDF1C8-EB83-7747-A49C-0D3CCBCA3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AD9A9826-4297-2547-98A0-747925651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180BC5C9-0521-8246-AD9C-19D3EB537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E2D91EA2-D86E-3943-8BAF-6BB32599D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2246BBDB-BE64-F24E-B788-3D0D59559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0EF2EED0-D4A2-3C4F-ADD8-F7E494A5E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631BCB96-F6B7-C94C-B9FD-6C1937EF1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777C5190-BB3A-934E-8810-42BBEBF28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46E7BF2A-431D-F247-BA27-83E4763E5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E9A4D1CC-A386-8A41-8139-B1A56CE6C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163FDCDA-22EA-E447-B6C1-24931EDB8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34B15F5F-4F30-164F-9DA4-F87EFD1BB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E13EF0D0-C5B6-1144-BC99-EAFF7B0ED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4EFF61DF-389D-CA49-A287-4DA0F9671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DDEC7C23-469A-A74C-A65A-CD5371BD1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4DCA47C7-9277-3042-9FEC-23CE95F43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B84F60E3-93CA-0E4E-BCC7-90F0BA9F2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6B55D2B5-4EA6-E44E-9079-A84811131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8869034D-65D2-AD46-8241-0FE09662F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B7F1F394-4E22-234D-BFFC-2500B90F1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126072B3-E16B-954C-937B-B44A7640B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00256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EAR_COLOUR_BG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F1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65">
            <a:extLst>
              <a:ext uri="{FF2B5EF4-FFF2-40B4-BE49-F238E27FC236}">
                <a16:creationId xmlns:a16="http://schemas.microsoft.com/office/drawing/2014/main" id="{11EA4C8F-2980-BA42-A0C5-73DB6226884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03249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C4249AF-5670-6848-BE35-97DB631D9E14}"/>
              </a:ext>
            </a:extLst>
          </p:cNvPr>
          <p:cNvCxnSpPr/>
          <p:nvPr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>
            <a:extLst>
              <a:ext uri="{FF2B5EF4-FFF2-40B4-BE49-F238E27FC236}">
                <a16:creationId xmlns:a16="http://schemas.microsoft.com/office/drawing/2014/main" id="{8A16F217-5F4A-7849-B028-25F68FF3C3EE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sp>
        <p:nvSpPr>
          <p:cNvPr id="37" name="Rectangle 2">
            <a:extLst>
              <a:ext uri="{FF2B5EF4-FFF2-40B4-BE49-F238E27FC236}">
                <a16:creationId xmlns:a16="http://schemas.microsoft.com/office/drawing/2014/main" id="{7C7E23D6-E0C4-8E49-95DA-B39889496A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192"/>
            <a:ext cx="11763662" cy="553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960136"/>
                </a:solidFill>
              </a:defRPr>
            </a:lvl1pPr>
            <a:lvl2pPr>
              <a:defRPr>
                <a:solidFill>
                  <a:srgbClr val="960136"/>
                </a:solidFill>
              </a:defRPr>
            </a:lvl2pPr>
            <a:lvl3pPr>
              <a:defRPr>
                <a:solidFill>
                  <a:srgbClr val="960136"/>
                </a:solidFill>
              </a:defRPr>
            </a:lvl3pPr>
            <a:lvl4pPr>
              <a:defRPr>
                <a:solidFill>
                  <a:srgbClr val="960136"/>
                </a:solidFill>
              </a:defRPr>
            </a:lvl4pPr>
            <a:lvl5pPr>
              <a:defRPr>
                <a:solidFill>
                  <a:srgbClr val="960136"/>
                </a:solidFill>
              </a:defRPr>
            </a:lvl5pPr>
          </a:lstStyle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1C63FD4-AD07-8649-989B-4DD73B7CC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80396658-B41A-1946-85D2-0F00F5FA22FD}"/>
              </a:ext>
            </a:extLst>
          </p:cNvPr>
          <p:cNvGrpSpPr/>
          <p:nvPr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720BD8E4-F716-EA44-A5CC-68F26A21B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5FBF2792-8936-514E-A34C-CD0E32BDB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51D8D44D-58CE-8547-B185-112FEC9DC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CD3A4948-12A6-1243-9CA1-BD76412B8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887E7DF7-5357-CF48-9661-914BE99B6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AFDE70BA-D391-5D42-BF32-596AA2996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C7E7833A-B7A4-D94E-925D-A4EC128D3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8EBE03A8-C013-E647-935C-AC64F1263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F125B9CF-2C16-6942-891D-A8CC10E0F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F2A20A64-308A-EB4C-9845-6FE6BEB97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E583F5F7-8340-D246-A36D-4F0869CB3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79D1FFE5-9A30-BD45-9858-E0F6A68F7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E5D86026-37BC-3B49-A4C7-893A3A6CD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F285C1D7-C1C8-7A4E-8AD5-27645B22D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E0DE7280-4F41-2E40-BB72-2159CFBAF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F13394C0-EE0E-F046-8C5A-CC0FD07D4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82EFA060-C6F0-6A42-83E1-BB270C065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E91D17B7-F659-DA44-842A-DCAA58174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35A48409-25CA-1F43-B477-653A5C624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5FA122F0-D77E-1D44-BA5F-193570B8D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E6996F27-12EC-DA40-9F73-BDE04644E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179400F8-F836-6C40-B8E4-DF91C8558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D9A5A338-FF0C-D444-94D7-016BB8EE1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C9BF21B3-557E-A149-99E9-907F1499E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AA566A66-59A6-CA43-8EB8-A20FC63EA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520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EAR_COLOUR_BG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FFC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65">
            <a:extLst>
              <a:ext uri="{FF2B5EF4-FFF2-40B4-BE49-F238E27FC236}">
                <a16:creationId xmlns:a16="http://schemas.microsoft.com/office/drawing/2014/main" id="{11EA4C8F-2980-BA42-A0C5-73DB6226884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03249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C4249AF-5670-6848-BE35-97DB631D9E14}"/>
              </a:ext>
            </a:extLst>
          </p:cNvPr>
          <p:cNvCxnSpPr/>
          <p:nvPr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>
            <a:extLst>
              <a:ext uri="{FF2B5EF4-FFF2-40B4-BE49-F238E27FC236}">
                <a16:creationId xmlns:a16="http://schemas.microsoft.com/office/drawing/2014/main" id="{8A16F217-5F4A-7849-B028-25F68FF3C3EE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sp>
        <p:nvSpPr>
          <p:cNvPr id="37" name="Rectangle 2">
            <a:extLst>
              <a:ext uri="{FF2B5EF4-FFF2-40B4-BE49-F238E27FC236}">
                <a16:creationId xmlns:a16="http://schemas.microsoft.com/office/drawing/2014/main" id="{48B109FA-866B-484E-AAC9-AA7877D61F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192"/>
            <a:ext cx="11763662" cy="553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A75534"/>
                </a:solidFill>
              </a:defRPr>
            </a:lvl1pPr>
            <a:lvl2pPr>
              <a:defRPr>
                <a:solidFill>
                  <a:srgbClr val="A75534"/>
                </a:solidFill>
              </a:defRPr>
            </a:lvl2pPr>
            <a:lvl3pPr>
              <a:defRPr>
                <a:solidFill>
                  <a:srgbClr val="A75534"/>
                </a:solidFill>
              </a:defRPr>
            </a:lvl3pPr>
            <a:lvl4pPr>
              <a:defRPr>
                <a:solidFill>
                  <a:srgbClr val="A75534"/>
                </a:solidFill>
              </a:defRPr>
            </a:lvl4pPr>
            <a:lvl5pPr>
              <a:defRPr>
                <a:solidFill>
                  <a:srgbClr val="A75534"/>
                </a:solidFill>
              </a:defRPr>
            </a:lvl5pPr>
          </a:lstStyle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C86A017-B445-7941-BBD0-4A2EEB9C2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B4ACA101-DA26-3048-A82E-1C555FFF5F83}"/>
              </a:ext>
            </a:extLst>
          </p:cNvPr>
          <p:cNvGrpSpPr/>
          <p:nvPr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B2A10C12-50B9-B741-BA96-16E5AA77F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1C2A7AD6-4378-5B47-BAF8-4618C4664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8D7ED800-E907-6A40-A50C-775476FE7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868CE000-8191-7C45-9AB4-9AE1D1ABF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F14DB987-66B8-6A48-84C7-2A43E8C6C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6D78CE89-1538-E145-9E56-0EC9FBB92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50914015-32E3-7641-8F3A-85B1AA1F5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A5C18262-4B2C-A649-A3F5-8B3FD0998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76AE6B7E-385B-5249-A522-49AE9218A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1DC8AE1B-0858-2047-90D9-8C5B02143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62E6C932-9BEC-E34A-843A-F798D5C61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6F7888AA-E83F-164E-A311-A2AEEBC0E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D01E1C22-5424-FB45-BACB-330FB6FDA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8AC9E924-C3B0-0E43-8AAC-0C72D3266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3BF387A1-84D1-E940-9D89-C7A3B364E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0F4BA622-717F-2C40-BDEA-1096CF4C2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6F50523A-85A5-5F40-948F-A68A3431F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06E9CC06-6372-D94D-8E94-B9F9CBF82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BECF7359-BD97-DB47-9736-28305EB8D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0C061DEF-9E22-B545-9EAA-9AA03F06C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8B10722B-B282-7B4B-BEE8-6799F22CA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FAEEC269-4A9C-544B-AFB8-5015CEF01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7B1C3952-0FE2-214B-8286-378A19FD3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45708676-A3D0-EF4F-81F9-5A47BE53F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F123CE14-0AEF-1C44-BE5D-CEE8CAF2F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9654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EAR_COLOUR_BG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6DC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65">
            <a:extLst>
              <a:ext uri="{FF2B5EF4-FFF2-40B4-BE49-F238E27FC236}">
                <a16:creationId xmlns:a16="http://schemas.microsoft.com/office/drawing/2014/main" id="{11EA4C8F-2980-BA42-A0C5-73DB6226884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03249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C4249AF-5670-6848-BE35-97DB631D9E14}"/>
              </a:ext>
            </a:extLst>
          </p:cNvPr>
          <p:cNvCxnSpPr/>
          <p:nvPr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>
            <a:extLst>
              <a:ext uri="{FF2B5EF4-FFF2-40B4-BE49-F238E27FC236}">
                <a16:creationId xmlns:a16="http://schemas.microsoft.com/office/drawing/2014/main" id="{8A16F217-5F4A-7849-B028-25F68FF3C3EE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sp>
        <p:nvSpPr>
          <p:cNvPr id="37" name="Rectangle 2">
            <a:extLst>
              <a:ext uri="{FF2B5EF4-FFF2-40B4-BE49-F238E27FC236}">
                <a16:creationId xmlns:a16="http://schemas.microsoft.com/office/drawing/2014/main" id="{AFE3D2EE-9466-FE40-B2A2-43D0EF22C1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192"/>
            <a:ext cx="11763662" cy="553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1E3378"/>
                </a:solidFill>
              </a:defRPr>
            </a:lvl1pPr>
            <a:lvl2pPr>
              <a:defRPr>
                <a:solidFill>
                  <a:srgbClr val="1E3378"/>
                </a:solidFill>
              </a:defRPr>
            </a:lvl2pPr>
            <a:lvl3pPr>
              <a:defRPr>
                <a:solidFill>
                  <a:srgbClr val="1E3378"/>
                </a:solidFill>
              </a:defRPr>
            </a:lvl3pPr>
            <a:lvl4pPr>
              <a:defRPr>
                <a:solidFill>
                  <a:srgbClr val="1E3378"/>
                </a:solidFill>
              </a:defRPr>
            </a:lvl4pPr>
            <a:lvl5pPr>
              <a:defRPr>
                <a:solidFill>
                  <a:srgbClr val="1E3378"/>
                </a:solidFill>
              </a:defRPr>
            </a:lvl5pPr>
          </a:lstStyle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F28F19B-7C3E-084C-9576-DD78AF4F52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3980DFC1-CC94-774D-A03F-D7294F65451E}"/>
              </a:ext>
            </a:extLst>
          </p:cNvPr>
          <p:cNvGrpSpPr/>
          <p:nvPr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F387236C-E9B8-4B41-9114-C28AC556C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7A73F97E-1CA9-8243-AF17-77C07FFCB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43CBBB78-4D8D-9F47-A112-79064DF79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879E38E4-9B68-D047-B71C-D08E6B064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DB7C0E25-B4F5-3649-9CE4-F70FAAD05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4FA38D3A-F40C-EE48-93FF-D6E2F862D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7AEF6048-636D-3D4D-BC42-2153C86AE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08E4114A-51C4-3F4B-B8F5-06425353B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60E2AAD1-718A-2E47-8142-683770A65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1A6C2326-AE11-D54F-9107-6D8B6B80E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8A833B57-F4D9-DF4F-8CC3-9601EAFE9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5DCDD42C-E001-B843-A955-6587382EE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C34F8BE9-9EAC-E843-AD17-A5B97D207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DF49D2B4-AE08-6C48-A075-6181F9240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710509CE-7C9A-114F-AB3D-5F35D385C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4195739E-A5BF-E34B-B8DB-CE3A2CBBB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E1FCDB9A-3A1E-414B-8373-6F8F633BB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A9888CA0-8E68-C54D-9A53-2CCD1B4A9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8A4CBC9F-52B5-2A48-A4F1-F355B8C9E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A5640869-6CD1-2341-9EA2-66D5FC306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CA310B31-1C72-0C42-AF3E-880234982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D4AC8D70-9226-CC45-9106-DD8340313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3E5EFDBF-9533-6D43-A6A1-65C9CDDA8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B9DC287E-D98B-3943-AF8E-9B224CE7C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BD260898-5519-6B4F-B6B1-2DE6F9551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5970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CCE86EE-FAF5-8242-9AAA-84B411A46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68F92FD-2519-D543-9089-A37EB34C04EF}"/>
              </a:ext>
            </a:extLst>
          </p:cNvPr>
          <p:cNvSpPr/>
          <p:nvPr/>
        </p:nvSpPr>
        <p:spPr>
          <a:xfrm>
            <a:off x="0" y="0"/>
            <a:ext cx="12198565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6">
            <a:extLst>
              <a:ext uri="{FF2B5EF4-FFF2-40B4-BE49-F238E27FC236}">
                <a16:creationId xmlns:a16="http://schemas.microsoft.com/office/drawing/2014/main" id="{888E3B14-3793-5D4B-93AB-F1D2640DCC2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B4A229B3-FF58-3440-B102-C3CCFC269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3496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D7E24DB6-78A7-4845-8831-1235460FBD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200" name="Group 199">
            <a:extLst>
              <a:ext uri="{FF2B5EF4-FFF2-40B4-BE49-F238E27FC236}">
                <a16:creationId xmlns:a16="http://schemas.microsoft.com/office/drawing/2014/main" id="{276D1F80-7654-0E47-8F32-B1E8C6340E74}"/>
              </a:ext>
            </a:extLst>
          </p:cNvPr>
          <p:cNvGrpSpPr/>
          <p:nvPr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201" name="Picture 200" descr="at.png">
              <a:extLst>
                <a:ext uri="{FF2B5EF4-FFF2-40B4-BE49-F238E27FC236}">
                  <a16:creationId xmlns:a16="http://schemas.microsoft.com/office/drawing/2014/main" id="{5E461615-D7E0-AE4E-9FA9-C43A9099C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2" name="Picture 201" descr="be.png">
              <a:extLst>
                <a:ext uri="{FF2B5EF4-FFF2-40B4-BE49-F238E27FC236}">
                  <a16:creationId xmlns:a16="http://schemas.microsoft.com/office/drawing/2014/main" id="{0DAF65D3-4826-8A4B-97FA-344AFBA12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3" name="Picture 202" descr="ch.png">
              <a:extLst>
                <a:ext uri="{FF2B5EF4-FFF2-40B4-BE49-F238E27FC236}">
                  <a16:creationId xmlns:a16="http://schemas.microsoft.com/office/drawing/2014/main" id="{8FBB5003-EEA5-A04B-8BA3-4D19A2036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4" name="Picture 203" descr="cz.png">
              <a:extLst>
                <a:ext uri="{FF2B5EF4-FFF2-40B4-BE49-F238E27FC236}">
                  <a16:creationId xmlns:a16="http://schemas.microsoft.com/office/drawing/2014/main" id="{BD9B7C97-04C1-0E45-9D1B-2CA73EE03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5" name="Picture 204" descr="de.png">
              <a:extLst>
                <a:ext uri="{FF2B5EF4-FFF2-40B4-BE49-F238E27FC236}">
                  <a16:creationId xmlns:a16="http://schemas.microsoft.com/office/drawing/2014/main" id="{9F66DB14-8526-414A-96E9-9361C750E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6" name="Picture 205" descr="dk.png">
              <a:extLst>
                <a:ext uri="{FF2B5EF4-FFF2-40B4-BE49-F238E27FC236}">
                  <a16:creationId xmlns:a16="http://schemas.microsoft.com/office/drawing/2014/main" id="{2E1AD40D-06D5-0942-AA71-43BA27B5C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7" name="Picture 206" descr="ee.png">
              <a:extLst>
                <a:ext uri="{FF2B5EF4-FFF2-40B4-BE49-F238E27FC236}">
                  <a16:creationId xmlns:a16="http://schemas.microsoft.com/office/drawing/2014/main" id="{75D2729B-4306-3D4F-AA2D-367EA68EA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8" name="Picture 207" descr="es.png">
              <a:extLst>
                <a:ext uri="{FF2B5EF4-FFF2-40B4-BE49-F238E27FC236}">
                  <a16:creationId xmlns:a16="http://schemas.microsoft.com/office/drawing/2014/main" id="{E1843977-92E8-DA4A-B3DB-93D08AE32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9" name="Picture 208" descr="fi.png">
              <a:extLst>
                <a:ext uri="{FF2B5EF4-FFF2-40B4-BE49-F238E27FC236}">
                  <a16:creationId xmlns:a16="http://schemas.microsoft.com/office/drawing/2014/main" id="{C2C0EE73-92F6-D841-83F1-E72ACFBEF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0" name="Picture 209" descr="fr.png">
              <a:extLst>
                <a:ext uri="{FF2B5EF4-FFF2-40B4-BE49-F238E27FC236}">
                  <a16:creationId xmlns:a16="http://schemas.microsoft.com/office/drawing/2014/main" id="{BD2DB7D8-71F8-4C44-AE21-7AEE277D5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1" name="Picture 210" descr="gr.png">
              <a:extLst>
                <a:ext uri="{FF2B5EF4-FFF2-40B4-BE49-F238E27FC236}">
                  <a16:creationId xmlns:a16="http://schemas.microsoft.com/office/drawing/2014/main" id="{87F8565D-C719-CB48-89A8-94EA45640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2" name="Picture 211" descr="hu.png">
              <a:extLst>
                <a:ext uri="{FF2B5EF4-FFF2-40B4-BE49-F238E27FC236}">
                  <a16:creationId xmlns:a16="http://schemas.microsoft.com/office/drawing/2014/main" id="{CE45FD53-B4E4-A041-A7FF-E886F1FD8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3" name="Picture 212" descr="ie.png">
              <a:extLst>
                <a:ext uri="{FF2B5EF4-FFF2-40B4-BE49-F238E27FC236}">
                  <a16:creationId xmlns:a16="http://schemas.microsoft.com/office/drawing/2014/main" id="{CBB6CC6A-E766-8B41-BD74-ABB12A692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4" name="Picture 213" descr="it.png">
              <a:extLst>
                <a:ext uri="{FF2B5EF4-FFF2-40B4-BE49-F238E27FC236}">
                  <a16:creationId xmlns:a16="http://schemas.microsoft.com/office/drawing/2014/main" id="{E4E96C20-A8CB-674A-A1E8-10C9AF163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5" name="Picture 214" descr="lu.png">
              <a:extLst>
                <a:ext uri="{FF2B5EF4-FFF2-40B4-BE49-F238E27FC236}">
                  <a16:creationId xmlns:a16="http://schemas.microsoft.com/office/drawing/2014/main" id="{92831380-A10D-884E-9BED-97F9BDEEB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6" name="Picture 215" descr="nl.png">
              <a:extLst>
                <a:ext uri="{FF2B5EF4-FFF2-40B4-BE49-F238E27FC236}">
                  <a16:creationId xmlns:a16="http://schemas.microsoft.com/office/drawing/2014/main" id="{FCD38D3F-E9F0-D84D-A774-4970ED3EC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7" name="Picture 216" descr="no.png">
              <a:extLst>
                <a:ext uri="{FF2B5EF4-FFF2-40B4-BE49-F238E27FC236}">
                  <a16:creationId xmlns:a16="http://schemas.microsoft.com/office/drawing/2014/main" id="{5BF59EF4-4008-2B41-BF02-E51C759F3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8" name="Picture 217" descr="pl.png">
              <a:extLst>
                <a:ext uri="{FF2B5EF4-FFF2-40B4-BE49-F238E27FC236}">
                  <a16:creationId xmlns:a16="http://schemas.microsoft.com/office/drawing/2014/main" id="{623FA197-1EC1-A44A-8E9A-AC99119A0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9" name="Picture 218" descr="pt.png">
              <a:extLst>
                <a:ext uri="{FF2B5EF4-FFF2-40B4-BE49-F238E27FC236}">
                  <a16:creationId xmlns:a16="http://schemas.microsoft.com/office/drawing/2014/main" id="{1A72D0C1-2EC4-1645-949D-877949C01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0" name="Picture 219" descr="ro.png">
              <a:extLst>
                <a:ext uri="{FF2B5EF4-FFF2-40B4-BE49-F238E27FC236}">
                  <a16:creationId xmlns:a16="http://schemas.microsoft.com/office/drawing/2014/main" id="{6D6E7A0C-7415-3A40-83CF-F06468DE1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1" name="Picture 220" descr="se.png">
              <a:extLst>
                <a:ext uri="{FF2B5EF4-FFF2-40B4-BE49-F238E27FC236}">
                  <a16:creationId xmlns:a16="http://schemas.microsoft.com/office/drawing/2014/main" id="{AE061E90-4225-134F-89B1-811436143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2" name="Picture 221" descr="uk.png">
              <a:extLst>
                <a:ext uri="{FF2B5EF4-FFF2-40B4-BE49-F238E27FC236}">
                  <a16:creationId xmlns:a16="http://schemas.microsoft.com/office/drawing/2014/main" id="{BEEF7B18-7E4B-0E49-8C10-CD484B9A7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3" name="Picture 222" descr="ca.png">
              <a:extLst>
                <a:ext uri="{FF2B5EF4-FFF2-40B4-BE49-F238E27FC236}">
                  <a16:creationId xmlns:a16="http://schemas.microsoft.com/office/drawing/2014/main" id="{E8751E0A-41E6-6D43-980E-BF830F9DB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4" name="Picture 223">
              <a:extLst>
                <a:ext uri="{FF2B5EF4-FFF2-40B4-BE49-F238E27FC236}">
                  <a16:creationId xmlns:a16="http://schemas.microsoft.com/office/drawing/2014/main" id="{10BBD7D6-2EAA-2B40-ABBB-33405E2CF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225" name="Picture 224" descr="si.png">
              <a:extLst>
                <a:ext uri="{FF2B5EF4-FFF2-40B4-BE49-F238E27FC236}">
                  <a16:creationId xmlns:a16="http://schemas.microsoft.com/office/drawing/2014/main" id="{E7981EC3-C022-5E4D-9082-1C236E033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3286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_CLOSING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5E6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686300" y="2011304"/>
            <a:ext cx="2819400" cy="2819034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686298" y="4524206"/>
            <a:ext cx="2812781" cy="314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40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4686298" y="2041526"/>
            <a:ext cx="2819402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686298" y="1740022"/>
            <a:ext cx="2819402" cy="261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100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110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85FD51B-FCED-4645-B034-140CE779462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86298" y="4406773"/>
            <a:ext cx="2819402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91457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A5E70-B245-8E4F-82BB-81B61D2B4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D5AB551-3A27-7E4B-A2F3-D5E9E79F24AD}"/>
              </a:ext>
            </a:extLst>
          </p:cNvPr>
          <p:cNvCxnSpPr>
            <a:cxnSpLocks/>
          </p:cNvCxnSpPr>
          <p:nvPr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5369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819148" y="3886201"/>
            <a:ext cx="10598400" cy="531812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83168" y="2490151"/>
            <a:ext cx="10596033" cy="748988"/>
          </a:xfrm>
          <a:prstGeom prst="rect">
            <a:avLst/>
          </a:prstGeom>
        </p:spPr>
        <p:txBody>
          <a:bodyPr/>
          <a:lstStyle>
            <a:lvl1pPr>
              <a:defRPr sz="426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2433" y="6429377"/>
            <a:ext cx="6688667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1067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667000" y="-2666999"/>
            <a:ext cx="6858001" cy="12192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10383890" y="208265"/>
            <a:ext cx="1613941" cy="624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7099" y="6124764"/>
            <a:ext cx="6688667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endParaRPr lang="en-GB" sz="1067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10387200" y="6532800"/>
            <a:ext cx="1595883" cy="192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221243" y="6385584"/>
            <a:ext cx="11766372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 userDrawn="1"/>
        </p:nvGrpSpPr>
        <p:grpSpPr>
          <a:xfrm>
            <a:off x="229692" y="6544010"/>
            <a:ext cx="9102221" cy="148692"/>
            <a:chOff x="172269" y="6621494"/>
            <a:chExt cx="6826666" cy="111519"/>
          </a:xfrm>
        </p:grpSpPr>
        <p:pic>
          <p:nvPicPr>
            <p:cNvPr id="64" name="Picture 63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4968665"/>
      </p:ext>
    </p:extLst>
  </p:cSld>
  <p:clrMapOvr>
    <a:masterClrMapping/>
  </p:clrMapOvr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03783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0782" y="214287"/>
            <a:ext cx="9566461" cy="5436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933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80792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000" y="3296484"/>
            <a:ext cx="10385400" cy="1764585"/>
          </a:xfrm>
        </p:spPr>
        <p:txBody>
          <a:bodyPr anchor="t"/>
          <a:lstStyle>
            <a:lvl1pPr algn="l">
              <a:defRPr sz="5333" b="0" cap="all">
                <a:solidFill>
                  <a:srgbClr val="0098D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000" y="1796295"/>
            <a:ext cx="103854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94454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1267" y="1673225"/>
            <a:ext cx="5185835" cy="4318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297" y="1673225"/>
            <a:ext cx="5184000" cy="4318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714476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497" y="1666800"/>
            <a:ext cx="5193600" cy="496800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666875"/>
            <a:ext cx="5195221" cy="495324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7"/>
            <a:ext cx="5198533" cy="381635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825600" y="2174402"/>
            <a:ext cx="5198533" cy="381635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0782" y="214287"/>
            <a:ext cx="9566461" cy="54367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700588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4776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8" y="1666877"/>
            <a:ext cx="6625167" cy="4324351"/>
          </a:xfrm>
        </p:spPr>
        <p:txBody>
          <a:bodyPr/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5500" y="1666802"/>
            <a:ext cx="3795184" cy="432435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0782" y="214287"/>
            <a:ext cx="9566461" cy="54367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80548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B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E1A4AD3-76D1-0746-83B3-49CBFBCC32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3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cxnSp>
        <p:nvCxnSpPr>
          <p:cNvPr id="61" name="Straight Connector 60"/>
          <p:cNvCxnSpPr/>
          <p:nvPr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1287EEBF-0EDA-9340-A30E-4FA560184038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A03961FB-0416-4444-90C7-335CE570E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3496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2DB9BC1-7E39-DF4B-B964-008B6B272F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1" name="Group 170">
            <a:extLst>
              <a:ext uri="{FF2B5EF4-FFF2-40B4-BE49-F238E27FC236}">
                <a16:creationId xmlns:a16="http://schemas.microsoft.com/office/drawing/2014/main" id="{6F87CCCC-BD80-1E48-BB0B-557C4BD838A5}"/>
              </a:ext>
            </a:extLst>
          </p:cNvPr>
          <p:cNvGrpSpPr/>
          <p:nvPr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2" name="Picture 171" descr="at.png">
              <a:extLst>
                <a:ext uri="{FF2B5EF4-FFF2-40B4-BE49-F238E27FC236}">
                  <a16:creationId xmlns:a16="http://schemas.microsoft.com/office/drawing/2014/main" id="{8B4EE296-1188-584D-B6B4-976C0635D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3" name="Picture 172" descr="be.png">
              <a:extLst>
                <a:ext uri="{FF2B5EF4-FFF2-40B4-BE49-F238E27FC236}">
                  <a16:creationId xmlns:a16="http://schemas.microsoft.com/office/drawing/2014/main" id="{F92E99E7-028A-084A-83EF-F4D5692EF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ch.png">
              <a:extLst>
                <a:ext uri="{FF2B5EF4-FFF2-40B4-BE49-F238E27FC236}">
                  <a16:creationId xmlns:a16="http://schemas.microsoft.com/office/drawing/2014/main" id="{4CCD308B-CCAD-C94C-9815-E7CAB0E13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z.png">
              <a:extLst>
                <a:ext uri="{FF2B5EF4-FFF2-40B4-BE49-F238E27FC236}">
                  <a16:creationId xmlns:a16="http://schemas.microsoft.com/office/drawing/2014/main" id="{6545A7D7-1011-3A48-9039-A11CCC03C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de.png">
              <a:extLst>
                <a:ext uri="{FF2B5EF4-FFF2-40B4-BE49-F238E27FC236}">
                  <a16:creationId xmlns:a16="http://schemas.microsoft.com/office/drawing/2014/main" id="{17E342EF-0ECE-564E-9574-D8B891DB5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k.png">
              <a:extLst>
                <a:ext uri="{FF2B5EF4-FFF2-40B4-BE49-F238E27FC236}">
                  <a16:creationId xmlns:a16="http://schemas.microsoft.com/office/drawing/2014/main" id="{1E9E865B-1A2E-AB4B-A68B-DD78B97AB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ee.png">
              <a:extLst>
                <a:ext uri="{FF2B5EF4-FFF2-40B4-BE49-F238E27FC236}">
                  <a16:creationId xmlns:a16="http://schemas.microsoft.com/office/drawing/2014/main" id="{7DB47244-86EF-6343-B8DA-D21FF11CF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s.png">
              <a:extLst>
                <a:ext uri="{FF2B5EF4-FFF2-40B4-BE49-F238E27FC236}">
                  <a16:creationId xmlns:a16="http://schemas.microsoft.com/office/drawing/2014/main" id="{7A9C59CD-9A2F-5D46-B18F-FAD093389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fi.png">
              <a:extLst>
                <a:ext uri="{FF2B5EF4-FFF2-40B4-BE49-F238E27FC236}">
                  <a16:creationId xmlns:a16="http://schemas.microsoft.com/office/drawing/2014/main" id="{ED070DB3-1594-234B-AAEF-82A31D584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r.png">
              <a:extLst>
                <a:ext uri="{FF2B5EF4-FFF2-40B4-BE49-F238E27FC236}">
                  <a16:creationId xmlns:a16="http://schemas.microsoft.com/office/drawing/2014/main" id="{EEBFD938-AAA8-A244-88A5-99CAA64B5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gr.png">
              <a:extLst>
                <a:ext uri="{FF2B5EF4-FFF2-40B4-BE49-F238E27FC236}">
                  <a16:creationId xmlns:a16="http://schemas.microsoft.com/office/drawing/2014/main" id="{3D7873E5-328D-CD4B-9B1F-FFFE47A39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hu.png">
              <a:extLst>
                <a:ext uri="{FF2B5EF4-FFF2-40B4-BE49-F238E27FC236}">
                  <a16:creationId xmlns:a16="http://schemas.microsoft.com/office/drawing/2014/main" id="{D64CD046-C3B1-5D48-8A7D-A138E4E1A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ie.png">
              <a:extLst>
                <a:ext uri="{FF2B5EF4-FFF2-40B4-BE49-F238E27FC236}">
                  <a16:creationId xmlns:a16="http://schemas.microsoft.com/office/drawing/2014/main" id="{5BA6F1C0-CB51-2B45-BCAE-07242F47C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t.png">
              <a:extLst>
                <a:ext uri="{FF2B5EF4-FFF2-40B4-BE49-F238E27FC236}">
                  <a16:creationId xmlns:a16="http://schemas.microsoft.com/office/drawing/2014/main" id="{640D52E1-8010-3D4D-8C7A-FBC578DB8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lu.png">
              <a:extLst>
                <a:ext uri="{FF2B5EF4-FFF2-40B4-BE49-F238E27FC236}">
                  <a16:creationId xmlns:a16="http://schemas.microsoft.com/office/drawing/2014/main" id="{5C5D2962-4C1A-5843-8489-C0DB23EB1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nl.png">
              <a:extLst>
                <a:ext uri="{FF2B5EF4-FFF2-40B4-BE49-F238E27FC236}">
                  <a16:creationId xmlns:a16="http://schemas.microsoft.com/office/drawing/2014/main" id="{1A4937DC-BFAE-8B48-8190-200BC3AC3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o.png">
              <a:extLst>
                <a:ext uri="{FF2B5EF4-FFF2-40B4-BE49-F238E27FC236}">
                  <a16:creationId xmlns:a16="http://schemas.microsoft.com/office/drawing/2014/main" id="{2AC68A5D-2660-2F41-9223-5F82847CD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pl.png">
              <a:extLst>
                <a:ext uri="{FF2B5EF4-FFF2-40B4-BE49-F238E27FC236}">
                  <a16:creationId xmlns:a16="http://schemas.microsoft.com/office/drawing/2014/main" id="{381E5BDC-FB4E-1343-AFD0-7D99418DE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t.png">
              <a:extLst>
                <a:ext uri="{FF2B5EF4-FFF2-40B4-BE49-F238E27FC236}">
                  <a16:creationId xmlns:a16="http://schemas.microsoft.com/office/drawing/2014/main" id="{7068F45F-32EE-8348-AEF1-A03D3FD40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ro.png">
              <a:extLst>
                <a:ext uri="{FF2B5EF4-FFF2-40B4-BE49-F238E27FC236}">
                  <a16:creationId xmlns:a16="http://schemas.microsoft.com/office/drawing/2014/main" id="{56161D27-A7E4-1940-8969-CECD47DCC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se.png">
              <a:extLst>
                <a:ext uri="{FF2B5EF4-FFF2-40B4-BE49-F238E27FC236}">
                  <a16:creationId xmlns:a16="http://schemas.microsoft.com/office/drawing/2014/main" id="{9B34796E-51DB-E243-B6E8-CD977F2BE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uk.png">
              <a:extLst>
                <a:ext uri="{FF2B5EF4-FFF2-40B4-BE49-F238E27FC236}">
                  <a16:creationId xmlns:a16="http://schemas.microsoft.com/office/drawing/2014/main" id="{51B774C7-421D-F44B-AE3B-DCF50766C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ca.png">
              <a:extLst>
                <a:ext uri="{FF2B5EF4-FFF2-40B4-BE49-F238E27FC236}">
                  <a16:creationId xmlns:a16="http://schemas.microsoft.com/office/drawing/2014/main" id="{CEE34526-6CB3-514C-BE41-E5EA55FCC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66DF7AED-F1EF-9348-AD18-A80AFACC0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6" name="Picture 195" descr="si.png">
              <a:extLst>
                <a:ext uri="{FF2B5EF4-FFF2-40B4-BE49-F238E27FC236}">
                  <a16:creationId xmlns:a16="http://schemas.microsoft.com/office/drawing/2014/main" id="{78719F2F-5F0E-424E-8957-79022859A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64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000" y="4997210"/>
            <a:ext cx="7910400" cy="379656"/>
          </a:xfrm>
        </p:spPr>
        <p:txBody>
          <a:bodyPr anchor="b"/>
          <a:lstStyle>
            <a:lvl1pPr algn="l">
              <a:defRPr sz="1867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5716" y="1666875"/>
            <a:ext cx="7909984" cy="339090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6000" y="5372102"/>
            <a:ext cx="7910400" cy="61912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89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3EA04B-9705-5447-BA51-0DE6D96B4A59}"/>
              </a:ext>
            </a:extLst>
          </p:cNvPr>
          <p:cNvSpPr/>
          <p:nvPr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6">
            <a:extLst>
              <a:ext uri="{FF2B5EF4-FFF2-40B4-BE49-F238E27FC236}">
                <a16:creationId xmlns:a16="http://schemas.microsoft.com/office/drawing/2014/main" id="{AEB551CF-2079-1143-8BDA-FEB21A64A21E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F021545F-0645-6340-A8C0-98EBAD673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3496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6A952114-5369-D145-9AA5-C7D04E9820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221" name="Group 220">
            <a:extLst>
              <a:ext uri="{FF2B5EF4-FFF2-40B4-BE49-F238E27FC236}">
                <a16:creationId xmlns:a16="http://schemas.microsoft.com/office/drawing/2014/main" id="{583C7F1E-0F53-4C44-8CB0-D8D28BDFD86E}"/>
              </a:ext>
            </a:extLst>
          </p:cNvPr>
          <p:cNvGrpSpPr/>
          <p:nvPr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222" name="Picture 221" descr="at.png">
              <a:extLst>
                <a:ext uri="{FF2B5EF4-FFF2-40B4-BE49-F238E27FC236}">
                  <a16:creationId xmlns:a16="http://schemas.microsoft.com/office/drawing/2014/main" id="{9F8CBE46-CFD4-C040-B51C-81CC9C0B8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3" name="Picture 222" descr="be.png">
              <a:extLst>
                <a:ext uri="{FF2B5EF4-FFF2-40B4-BE49-F238E27FC236}">
                  <a16:creationId xmlns:a16="http://schemas.microsoft.com/office/drawing/2014/main" id="{BDA6C7BF-CB4E-0845-8B4B-A93C1FB2B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4" name="Picture 223" descr="ch.png">
              <a:extLst>
                <a:ext uri="{FF2B5EF4-FFF2-40B4-BE49-F238E27FC236}">
                  <a16:creationId xmlns:a16="http://schemas.microsoft.com/office/drawing/2014/main" id="{5FF7F18D-B1A6-E348-B0CA-F76DDC411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5" name="Picture 224" descr="cz.png">
              <a:extLst>
                <a:ext uri="{FF2B5EF4-FFF2-40B4-BE49-F238E27FC236}">
                  <a16:creationId xmlns:a16="http://schemas.microsoft.com/office/drawing/2014/main" id="{E8F88A83-E552-C44E-960D-36DD19AD9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6" name="Picture 225" descr="de.png">
              <a:extLst>
                <a:ext uri="{FF2B5EF4-FFF2-40B4-BE49-F238E27FC236}">
                  <a16:creationId xmlns:a16="http://schemas.microsoft.com/office/drawing/2014/main" id="{C0890234-E227-FB48-ACF3-96A7279C9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7" name="Picture 226" descr="dk.png">
              <a:extLst>
                <a:ext uri="{FF2B5EF4-FFF2-40B4-BE49-F238E27FC236}">
                  <a16:creationId xmlns:a16="http://schemas.microsoft.com/office/drawing/2014/main" id="{995B88F2-9D49-D045-86EE-586F43241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8" name="Picture 227" descr="ee.png">
              <a:extLst>
                <a:ext uri="{FF2B5EF4-FFF2-40B4-BE49-F238E27FC236}">
                  <a16:creationId xmlns:a16="http://schemas.microsoft.com/office/drawing/2014/main" id="{1EA4F2ED-4713-114B-A49C-7EC620A23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9" name="Picture 228" descr="es.png">
              <a:extLst>
                <a:ext uri="{FF2B5EF4-FFF2-40B4-BE49-F238E27FC236}">
                  <a16:creationId xmlns:a16="http://schemas.microsoft.com/office/drawing/2014/main" id="{20920ABB-FA8D-124E-8E8A-A64AB48AD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0" name="Picture 229" descr="fi.png">
              <a:extLst>
                <a:ext uri="{FF2B5EF4-FFF2-40B4-BE49-F238E27FC236}">
                  <a16:creationId xmlns:a16="http://schemas.microsoft.com/office/drawing/2014/main" id="{1B5A6296-342F-864A-8089-B3210DF42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1" name="Picture 230" descr="fr.png">
              <a:extLst>
                <a:ext uri="{FF2B5EF4-FFF2-40B4-BE49-F238E27FC236}">
                  <a16:creationId xmlns:a16="http://schemas.microsoft.com/office/drawing/2014/main" id="{9C61EC06-B596-4A49-A689-E1A6F429E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2" name="Picture 231" descr="gr.png">
              <a:extLst>
                <a:ext uri="{FF2B5EF4-FFF2-40B4-BE49-F238E27FC236}">
                  <a16:creationId xmlns:a16="http://schemas.microsoft.com/office/drawing/2014/main" id="{4C5BB55F-ABBA-0A4F-A216-F9534F838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3" name="Picture 232" descr="hu.png">
              <a:extLst>
                <a:ext uri="{FF2B5EF4-FFF2-40B4-BE49-F238E27FC236}">
                  <a16:creationId xmlns:a16="http://schemas.microsoft.com/office/drawing/2014/main" id="{86548D9D-9644-D142-87A1-60FD07059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4" name="Picture 233" descr="ie.png">
              <a:extLst>
                <a:ext uri="{FF2B5EF4-FFF2-40B4-BE49-F238E27FC236}">
                  <a16:creationId xmlns:a16="http://schemas.microsoft.com/office/drawing/2014/main" id="{77FC7B12-E67A-344D-B320-8A7461C3B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5" name="Picture 234" descr="it.png">
              <a:extLst>
                <a:ext uri="{FF2B5EF4-FFF2-40B4-BE49-F238E27FC236}">
                  <a16:creationId xmlns:a16="http://schemas.microsoft.com/office/drawing/2014/main" id="{A9E8E719-B353-3045-BCA5-95B75A61C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6" name="Picture 235" descr="lu.png">
              <a:extLst>
                <a:ext uri="{FF2B5EF4-FFF2-40B4-BE49-F238E27FC236}">
                  <a16:creationId xmlns:a16="http://schemas.microsoft.com/office/drawing/2014/main" id="{17362415-64B8-9245-BDF6-34E0E2F36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7" name="Picture 236" descr="nl.png">
              <a:extLst>
                <a:ext uri="{FF2B5EF4-FFF2-40B4-BE49-F238E27FC236}">
                  <a16:creationId xmlns:a16="http://schemas.microsoft.com/office/drawing/2014/main" id="{81F3EBE3-0ED9-C046-9781-9C4BF469B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8" name="Picture 237" descr="no.png">
              <a:extLst>
                <a:ext uri="{FF2B5EF4-FFF2-40B4-BE49-F238E27FC236}">
                  <a16:creationId xmlns:a16="http://schemas.microsoft.com/office/drawing/2014/main" id="{AEA6720C-ADA9-9243-8D72-E1C77D4AB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9" name="Picture 238" descr="pl.png">
              <a:extLst>
                <a:ext uri="{FF2B5EF4-FFF2-40B4-BE49-F238E27FC236}">
                  <a16:creationId xmlns:a16="http://schemas.microsoft.com/office/drawing/2014/main" id="{323922CD-CAF9-5C4F-9772-D5E06ED49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0" name="Picture 239" descr="pt.png">
              <a:extLst>
                <a:ext uri="{FF2B5EF4-FFF2-40B4-BE49-F238E27FC236}">
                  <a16:creationId xmlns:a16="http://schemas.microsoft.com/office/drawing/2014/main" id="{BEF6A8ED-A687-3641-8A3D-98FF1EB38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1" name="Picture 240" descr="ro.png">
              <a:extLst>
                <a:ext uri="{FF2B5EF4-FFF2-40B4-BE49-F238E27FC236}">
                  <a16:creationId xmlns:a16="http://schemas.microsoft.com/office/drawing/2014/main" id="{69AEB582-CE13-BD44-9CD0-8FA60F424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2" name="Picture 241" descr="se.png">
              <a:extLst>
                <a:ext uri="{FF2B5EF4-FFF2-40B4-BE49-F238E27FC236}">
                  <a16:creationId xmlns:a16="http://schemas.microsoft.com/office/drawing/2014/main" id="{89B4A3B4-1FF5-AA40-9772-04813357D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3" name="Picture 242" descr="uk.png">
              <a:extLst>
                <a:ext uri="{FF2B5EF4-FFF2-40B4-BE49-F238E27FC236}">
                  <a16:creationId xmlns:a16="http://schemas.microsoft.com/office/drawing/2014/main" id="{C7D1DAA6-12E5-ED4D-994E-5D93AC358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4" name="Picture 243" descr="ca.png">
              <a:extLst>
                <a:ext uri="{FF2B5EF4-FFF2-40B4-BE49-F238E27FC236}">
                  <a16:creationId xmlns:a16="http://schemas.microsoft.com/office/drawing/2014/main" id="{CE976845-3E82-C142-91FA-28486F469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5" name="Picture 244">
              <a:extLst>
                <a:ext uri="{FF2B5EF4-FFF2-40B4-BE49-F238E27FC236}">
                  <a16:creationId xmlns:a16="http://schemas.microsoft.com/office/drawing/2014/main" id="{7CB4DE45-98CA-5E44-95BD-CF8058D02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246" name="Picture 245" descr="si.png">
              <a:extLst>
                <a:ext uri="{FF2B5EF4-FFF2-40B4-BE49-F238E27FC236}">
                  <a16:creationId xmlns:a16="http://schemas.microsoft.com/office/drawing/2014/main" id="{23F0595E-6C5F-0146-BCD0-5905CAC1C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7394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3EA04B-9705-5447-BA51-0DE6D96B4A59}"/>
              </a:ext>
            </a:extLst>
          </p:cNvPr>
          <p:cNvSpPr/>
          <p:nvPr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id="{2642395D-106D-B046-A146-EFCB523A77AF}"/>
              </a:ext>
            </a:extLst>
          </p:cNvPr>
          <p:cNvGraphicFramePr/>
          <p:nvPr>
            <p:extLst/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5" name="Rectangle 6">
            <a:extLst>
              <a:ext uri="{FF2B5EF4-FFF2-40B4-BE49-F238E27FC236}">
                <a16:creationId xmlns:a16="http://schemas.microsoft.com/office/drawing/2014/main" id="{D5A66B6B-38AB-5847-8954-F7120559E038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30BBE71F-1AE0-E14C-BCC9-3FFFA214F7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221" name="Group 220">
            <a:extLst>
              <a:ext uri="{FF2B5EF4-FFF2-40B4-BE49-F238E27FC236}">
                <a16:creationId xmlns:a16="http://schemas.microsoft.com/office/drawing/2014/main" id="{62411BC9-CCA6-1E4E-B8D9-B88A6706D28F}"/>
              </a:ext>
            </a:extLst>
          </p:cNvPr>
          <p:cNvGrpSpPr/>
          <p:nvPr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222" name="Picture 221" descr="at.png">
              <a:extLst>
                <a:ext uri="{FF2B5EF4-FFF2-40B4-BE49-F238E27FC236}">
                  <a16:creationId xmlns:a16="http://schemas.microsoft.com/office/drawing/2014/main" id="{22BE22C5-BEB6-6544-A756-E7C18DB36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3" name="Picture 222" descr="be.png">
              <a:extLst>
                <a:ext uri="{FF2B5EF4-FFF2-40B4-BE49-F238E27FC236}">
                  <a16:creationId xmlns:a16="http://schemas.microsoft.com/office/drawing/2014/main" id="{E42ED649-6E58-3547-86C1-C4B547F84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4" name="Picture 223" descr="ch.png">
              <a:extLst>
                <a:ext uri="{FF2B5EF4-FFF2-40B4-BE49-F238E27FC236}">
                  <a16:creationId xmlns:a16="http://schemas.microsoft.com/office/drawing/2014/main" id="{7BFD50EA-8FEE-DE46-9380-5D08D9DE9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5" name="Picture 224" descr="cz.png">
              <a:extLst>
                <a:ext uri="{FF2B5EF4-FFF2-40B4-BE49-F238E27FC236}">
                  <a16:creationId xmlns:a16="http://schemas.microsoft.com/office/drawing/2014/main" id="{AE34DBD1-1BC0-3F4D-B2DC-5E4110AB8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6" name="Picture 225" descr="de.png">
              <a:extLst>
                <a:ext uri="{FF2B5EF4-FFF2-40B4-BE49-F238E27FC236}">
                  <a16:creationId xmlns:a16="http://schemas.microsoft.com/office/drawing/2014/main" id="{E0AF12B9-32DA-7E47-80B6-0B80430F6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7" name="Picture 226" descr="dk.png">
              <a:extLst>
                <a:ext uri="{FF2B5EF4-FFF2-40B4-BE49-F238E27FC236}">
                  <a16:creationId xmlns:a16="http://schemas.microsoft.com/office/drawing/2014/main" id="{02410907-428B-B342-8D89-9D5ABA54D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8" name="Picture 227" descr="ee.png">
              <a:extLst>
                <a:ext uri="{FF2B5EF4-FFF2-40B4-BE49-F238E27FC236}">
                  <a16:creationId xmlns:a16="http://schemas.microsoft.com/office/drawing/2014/main" id="{8B55D9AC-CF4B-E042-A945-162E589FB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9" name="Picture 228" descr="es.png">
              <a:extLst>
                <a:ext uri="{FF2B5EF4-FFF2-40B4-BE49-F238E27FC236}">
                  <a16:creationId xmlns:a16="http://schemas.microsoft.com/office/drawing/2014/main" id="{647BE302-A348-DB40-97B9-875EC2039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0" name="Picture 229" descr="fi.png">
              <a:extLst>
                <a:ext uri="{FF2B5EF4-FFF2-40B4-BE49-F238E27FC236}">
                  <a16:creationId xmlns:a16="http://schemas.microsoft.com/office/drawing/2014/main" id="{6A560263-39A2-A847-ABFA-69CB817B7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1" name="Picture 230" descr="fr.png">
              <a:extLst>
                <a:ext uri="{FF2B5EF4-FFF2-40B4-BE49-F238E27FC236}">
                  <a16:creationId xmlns:a16="http://schemas.microsoft.com/office/drawing/2014/main" id="{1FE7A2A4-9C0D-844B-B995-498B3F910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2" name="Picture 231" descr="gr.png">
              <a:extLst>
                <a:ext uri="{FF2B5EF4-FFF2-40B4-BE49-F238E27FC236}">
                  <a16:creationId xmlns:a16="http://schemas.microsoft.com/office/drawing/2014/main" id="{04B2314C-BB25-0F4A-896D-4F9E74542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3" name="Picture 232" descr="hu.png">
              <a:extLst>
                <a:ext uri="{FF2B5EF4-FFF2-40B4-BE49-F238E27FC236}">
                  <a16:creationId xmlns:a16="http://schemas.microsoft.com/office/drawing/2014/main" id="{E5ECFD0D-50C6-5047-A0ED-629A1A29A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4" name="Picture 233" descr="ie.png">
              <a:extLst>
                <a:ext uri="{FF2B5EF4-FFF2-40B4-BE49-F238E27FC236}">
                  <a16:creationId xmlns:a16="http://schemas.microsoft.com/office/drawing/2014/main" id="{1B60C288-3D1E-A745-AFFF-9839830AB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5" name="Picture 234" descr="it.png">
              <a:extLst>
                <a:ext uri="{FF2B5EF4-FFF2-40B4-BE49-F238E27FC236}">
                  <a16:creationId xmlns:a16="http://schemas.microsoft.com/office/drawing/2014/main" id="{4078DA4C-5209-AE4B-B55E-3F076E941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6" name="Picture 235" descr="lu.png">
              <a:extLst>
                <a:ext uri="{FF2B5EF4-FFF2-40B4-BE49-F238E27FC236}">
                  <a16:creationId xmlns:a16="http://schemas.microsoft.com/office/drawing/2014/main" id="{FE90B1D5-F160-4E46-A6ED-7CA100E32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7" name="Picture 236" descr="nl.png">
              <a:extLst>
                <a:ext uri="{FF2B5EF4-FFF2-40B4-BE49-F238E27FC236}">
                  <a16:creationId xmlns:a16="http://schemas.microsoft.com/office/drawing/2014/main" id="{3604560C-FE16-1D4E-93B5-550DB325B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8" name="Picture 237" descr="no.png">
              <a:extLst>
                <a:ext uri="{FF2B5EF4-FFF2-40B4-BE49-F238E27FC236}">
                  <a16:creationId xmlns:a16="http://schemas.microsoft.com/office/drawing/2014/main" id="{FDE91A33-E5AF-1A45-AF1B-AD5A4F809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9" name="Picture 238" descr="pl.png">
              <a:extLst>
                <a:ext uri="{FF2B5EF4-FFF2-40B4-BE49-F238E27FC236}">
                  <a16:creationId xmlns:a16="http://schemas.microsoft.com/office/drawing/2014/main" id="{02CBAB74-52BF-424A-B290-F3E52411E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0" name="Picture 239" descr="pt.png">
              <a:extLst>
                <a:ext uri="{FF2B5EF4-FFF2-40B4-BE49-F238E27FC236}">
                  <a16:creationId xmlns:a16="http://schemas.microsoft.com/office/drawing/2014/main" id="{5AD31351-CC0A-9C4D-94F0-D31DD71E6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1" name="Picture 240" descr="ro.png">
              <a:extLst>
                <a:ext uri="{FF2B5EF4-FFF2-40B4-BE49-F238E27FC236}">
                  <a16:creationId xmlns:a16="http://schemas.microsoft.com/office/drawing/2014/main" id="{E6B637EA-B222-CC4B-A20D-DF7B0E58E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2" name="Picture 241" descr="se.png">
              <a:extLst>
                <a:ext uri="{FF2B5EF4-FFF2-40B4-BE49-F238E27FC236}">
                  <a16:creationId xmlns:a16="http://schemas.microsoft.com/office/drawing/2014/main" id="{285839FE-DF59-BA44-819C-483C81AC4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3" name="Picture 242" descr="uk.png">
              <a:extLst>
                <a:ext uri="{FF2B5EF4-FFF2-40B4-BE49-F238E27FC236}">
                  <a16:creationId xmlns:a16="http://schemas.microsoft.com/office/drawing/2014/main" id="{5DF5D998-65C3-E749-B0DA-ADC7E2519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4" name="Picture 243" descr="ca.png">
              <a:extLst>
                <a:ext uri="{FF2B5EF4-FFF2-40B4-BE49-F238E27FC236}">
                  <a16:creationId xmlns:a16="http://schemas.microsoft.com/office/drawing/2014/main" id="{820FDFF3-0480-F34E-8366-282C3336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5" name="Picture 244">
              <a:extLst>
                <a:ext uri="{FF2B5EF4-FFF2-40B4-BE49-F238E27FC236}">
                  <a16:creationId xmlns:a16="http://schemas.microsoft.com/office/drawing/2014/main" id="{320E3863-E16A-1040-8CB2-EBED88461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246" name="Picture 245" descr="si.png">
              <a:extLst>
                <a:ext uri="{FF2B5EF4-FFF2-40B4-BE49-F238E27FC236}">
                  <a16:creationId xmlns:a16="http://schemas.microsoft.com/office/drawing/2014/main" id="{5E8B372F-C0DB-2145-98A6-DA9A1AC8F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333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6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3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3EA04B-9705-5447-BA51-0DE6D96B4A59}"/>
              </a:ext>
            </a:extLst>
          </p:cNvPr>
          <p:cNvSpPr/>
          <p:nvPr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id="{32CB0D33-0F35-234C-8580-BE31162166B2}"/>
              </a:ext>
            </a:extLst>
          </p:cNvPr>
          <p:cNvGraphicFramePr/>
          <p:nvPr>
            <p:extLst/>
          </p:nvPr>
        </p:nvGraphicFramePr>
        <p:xfrm>
          <a:off x="278275" y="1244313"/>
          <a:ext cx="11624274" cy="4832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5" name="Rectangle 6">
            <a:extLst>
              <a:ext uri="{FF2B5EF4-FFF2-40B4-BE49-F238E27FC236}">
                <a16:creationId xmlns:a16="http://schemas.microsoft.com/office/drawing/2014/main" id="{34F911A5-0999-1346-B5B7-6D1872DC7B8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6DD9E2B0-F6A6-2F4E-9ED8-6C559257CA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221" name="Group 220">
            <a:extLst>
              <a:ext uri="{FF2B5EF4-FFF2-40B4-BE49-F238E27FC236}">
                <a16:creationId xmlns:a16="http://schemas.microsoft.com/office/drawing/2014/main" id="{3861476C-7879-6F49-90D8-B385D0639ACB}"/>
              </a:ext>
            </a:extLst>
          </p:cNvPr>
          <p:cNvGrpSpPr/>
          <p:nvPr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222" name="Picture 221" descr="at.png">
              <a:extLst>
                <a:ext uri="{FF2B5EF4-FFF2-40B4-BE49-F238E27FC236}">
                  <a16:creationId xmlns:a16="http://schemas.microsoft.com/office/drawing/2014/main" id="{C4090C0D-7B60-9F41-B7D8-AB17CD4A3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3" name="Picture 222" descr="be.png">
              <a:extLst>
                <a:ext uri="{FF2B5EF4-FFF2-40B4-BE49-F238E27FC236}">
                  <a16:creationId xmlns:a16="http://schemas.microsoft.com/office/drawing/2014/main" id="{0CA5F9EA-5BE1-8F45-89C7-C285B7153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4" name="Picture 223" descr="ch.png">
              <a:extLst>
                <a:ext uri="{FF2B5EF4-FFF2-40B4-BE49-F238E27FC236}">
                  <a16:creationId xmlns:a16="http://schemas.microsoft.com/office/drawing/2014/main" id="{2C1C5C79-9FC3-5A4F-9F5C-A54CDDBC6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5" name="Picture 224" descr="cz.png">
              <a:extLst>
                <a:ext uri="{FF2B5EF4-FFF2-40B4-BE49-F238E27FC236}">
                  <a16:creationId xmlns:a16="http://schemas.microsoft.com/office/drawing/2014/main" id="{ECA76D5F-7AA0-FE46-9C6A-BF6400A8E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6" name="Picture 225" descr="de.png">
              <a:extLst>
                <a:ext uri="{FF2B5EF4-FFF2-40B4-BE49-F238E27FC236}">
                  <a16:creationId xmlns:a16="http://schemas.microsoft.com/office/drawing/2014/main" id="{D1E4418F-9421-BF4E-8BE9-8F20B4565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7" name="Picture 226" descr="dk.png">
              <a:extLst>
                <a:ext uri="{FF2B5EF4-FFF2-40B4-BE49-F238E27FC236}">
                  <a16:creationId xmlns:a16="http://schemas.microsoft.com/office/drawing/2014/main" id="{EEA03E79-AA50-BB41-85B6-B0868E070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8" name="Picture 227" descr="ee.png">
              <a:extLst>
                <a:ext uri="{FF2B5EF4-FFF2-40B4-BE49-F238E27FC236}">
                  <a16:creationId xmlns:a16="http://schemas.microsoft.com/office/drawing/2014/main" id="{8A59CD69-9182-8741-A417-84C988C25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9" name="Picture 228" descr="es.png">
              <a:extLst>
                <a:ext uri="{FF2B5EF4-FFF2-40B4-BE49-F238E27FC236}">
                  <a16:creationId xmlns:a16="http://schemas.microsoft.com/office/drawing/2014/main" id="{C26D31E8-DCA0-E049-B12B-B0E3270B7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0" name="Picture 229" descr="fi.png">
              <a:extLst>
                <a:ext uri="{FF2B5EF4-FFF2-40B4-BE49-F238E27FC236}">
                  <a16:creationId xmlns:a16="http://schemas.microsoft.com/office/drawing/2014/main" id="{865A4892-EDD2-0249-A218-18F1EB4F2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1" name="Picture 230" descr="fr.png">
              <a:extLst>
                <a:ext uri="{FF2B5EF4-FFF2-40B4-BE49-F238E27FC236}">
                  <a16:creationId xmlns:a16="http://schemas.microsoft.com/office/drawing/2014/main" id="{D9D81215-FCC2-F446-9DFD-F2EAC1706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2" name="Picture 231" descr="gr.png">
              <a:extLst>
                <a:ext uri="{FF2B5EF4-FFF2-40B4-BE49-F238E27FC236}">
                  <a16:creationId xmlns:a16="http://schemas.microsoft.com/office/drawing/2014/main" id="{01B41A6E-74FD-D540-9489-640A21ADE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3" name="Picture 232" descr="hu.png">
              <a:extLst>
                <a:ext uri="{FF2B5EF4-FFF2-40B4-BE49-F238E27FC236}">
                  <a16:creationId xmlns:a16="http://schemas.microsoft.com/office/drawing/2014/main" id="{81ADCF6C-B73A-DF48-B2FD-9FC11E040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4" name="Picture 233" descr="ie.png">
              <a:extLst>
                <a:ext uri="{FF2B5EF4-FFF2-40B4-BE49-F238E27FC236}">
                  <a16:creationId xmlns:a16="http://schemas.microsoft.com/office/drawing/2014/main" id="{054F8EB4-7D41-D140-9BDE-CDF347703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5" name="Picture 234" descr="it.png">
              <a:extLst>
                <a:ext uri="{FF2B5EF4-FFF2-40B4-BE49-F238E27FC236}">
                  <a16:creationId xmlns:a16="http://schemas.microsoft.com/office/drawing/2014/main" id="{FC57BAA7-6D0B-8847-B03F-5A3CA06FB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6" name="Picture 235" descr="lu.png">
              <a:extLst>
                <a:ext uri="{FF2B5EF4-FFF2-40B4-BE49-F238E27FC236}">
                  <a16:creationId xmlns:a16="http://schemas.microsoft.com/office/drawing/2014/main" id="{8EE43D0E-8923-7244-957B-ED6CDC270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7" name="Picture 236" descr="nl.png">
              <a:extLst>
                <a:ext uri="{FF2B5EF4-FFF2-40B4-BE49-F238E27FC236}">
                  <a16:creationId xmlns:a16="http://schemas.microsoft.com/office/drawing/2014/main" id="{81BE2A36-D8B3-C549-852D-42CBDF209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8" name="Picture 237" descr="no.png">
              <a:extLst>
                <a:ext uri="{FF2B5EF4-FFF2-40B4-BE49-F238E27FC236}">
                  <a16:creationId xmlns:a16="http://schemas.microsoft.com/office/drawing/2014/main" id="{19BCE3D1-336F-FD46-A49F-2F1873D82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9" name="Picture 238" descr="pl.png">
              <a:extLst>
                <a:ext uri="{FF2B5EF4-FFF2-40B4-BE49-F238E27FC236}">
                  <a16:creationId xmlns:a16="http://schemas.microsoft.com/office/drawing/2014/main" id="{8D41C1AF-A451-0C45-A7C0-5A749C7C6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0" name="Picture 239" descr="pt.png">
              <a:extLst>
                <a:ext uri="{FF2B5EF4-FFF2-40B4-BE49-F238E27FC236}">
                  <a16:creationId xmlns:a16="http://schemas.microsoft.com/office/drawing/2014/main" id="{1746A750-BB27-8C41-8F3C-B28F6ADA0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1" name="Picture 240" descr="ro.png">
              <a:extLst>
                <a:ext uri="{FF2B5EF4-FFF2-40B4-BE49-F238E27FC236}">
                  <a16:creationId xmlns:a16="http://schemas.microsoft.com/office/drawing/2014/main" id="{C2DD2117-9A53-D64D-AAB0-87655A53E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2" name="Picture 241" descr="se.png">
              <a:extLst>
                <a:ext uri="{FF2B5EF4-FFF2-40B4-BE49-F238E27FC236}">
                  <a16:creationId xmlns:a16="http://schemas.microsoft.com/office/drawing/2014/main" id="{955D720C-6F99-0841-A309-EBF974588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3" name="Picture 242" descr="uk.png">
              <a:extLst>
                <a:ext uri="{FF2B5EF4-FFF2-40B4-BE49-F238E27FC236}">
                  <a16:creationId xmlns:a16="http://schemas.microsoft.com/office/drawing/2014/main" id="{8D91453F-AAB3-5D4D-9759-4A6A7D5C3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4" name="Picture 243" descr="ca.png">
              <a:extLst>
                <a:ext uri="{FF2B5EF4-FFF2-40B4-BE49-F238E27FC236}">
                  <a16:creationId xmlns:a16="http://schemas.microsoft.com/office/drawing/2014/main" id="{DC376826-B3B5-984F-8DF8-37D874ABE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5" name="Picture 244">
              <a:extLst>
                <a:ext uri="{FF2B5EF4-FFF2-40B4-BE49-F238E27FC236}">
                  <a16:creationId xmlns:a16="http://schemas.microsoft.com/office/drawing/2014/main" id="{ED870D81-987E-1340-AD11-1DD4FA3D3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246" name="Picture 245" descr="si.png">
              <a:extLst>
                <a:ext uri="{FF2B5EF4-FFF2-40B4-BE49-F238E27FC236}">
                  <a16:creationId xmlns:a16="http://schemas.microsoft.com/office/drawing/2014/main" id="{3B731A3B-1F04-4443-AFD5-59ED52507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52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6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4BB0771-C5FD-364D-BD90-42231504E0FB}"/>
              </a:ext>
            </a:extLst>
          </p:cNvPr>
          <p:cNvSpPr/>
          <p:nvPr/>
        </p:nvSpPr>
        <p:spPr>
          <a:xfrm>
            <a:off x="0" y="-1"/>
            <a:ext cx="12192000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9" name="Rectangle 6">
            <a:extLst>
              <a:ext uri="{FF2B5EF4-FFF2-40B4-BE49-F238E27FC236}">
                <a16:creationId xmlns:a16="http://schemas.microsoft.com/office/drawing/2014/main" id="{8493550D-A1E3-3A4E-9392-FA472511DF53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6C1A716A-F635-E146-B1C9-5DAFF97E9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1477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60189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3EA04B-9705-5447-BA51-0DE6D96B4A59}"/>
              </a:ext>
            </a:extLst>
          </p:cNvPr>
          <p:cNvSpPr/>
          <p:nvPr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136C1632-A714-CF4A-AE79-5241C3E62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3496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5" name="Rectangle 6">
            <a:extLst>
              <a:ext uri="{FF2B5EF4-FFF2-40B4-BE49-F238E27FC236}">
                <a16:creationId xmlns:a16="http://schemas.microsoft.com/office/drawing/2014/main" id="{AB933D8D-E14C-BA4A-B236-D5A1517FD2D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87C3AC94-60D7-0646-AE5D-676AB1053A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221" name="Group 220">
            <a:extLst>
              <a:ext uri="{FF2B5EF4-FFF2-40B4-BE49-F238E27FC236}">
                <a16:creationId xmlns:a16="http://schemas.microsoft.com/office/drawing/2014/main" id="{DA476CF1-11C4-2147-86FF-1759CB5D90C3}"/>
              </a:ext>
            </a:extLst>
          </p:cNvPr>
          <p:cNvGrpSpPr/>
          <p:nvPr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222" name="Picture 221" descr="at.png">
              <a:extLst>
                <a:ext uri="{FF2B5EF4-FFF2-40B4-BE49-F238E27FC236}">
                  <a16:creationId xmlns:a16="http://schemas.microsoft.com/office/drawing/2014/main" id="{0F994223-E721-EB4A-9222-B4A0CD3F9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3" name="Picture 222" descr="be.png">
              <a:extLst>
                <a:ext uri="{FF2B5EF4-FFF2-40B4-BE49-F238E27FC236}">
                  <a16:creationId xmlns:a16="http://schemas.microsoft.com/office/drawing/2014/main" id="{56EA2E5E-6C1A-5941-A416-6689ED6FD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4" name="Picture 223" descr="ch.png">
              <a:extLst>
                <a:ext uri="{FF2B5EF4-FFF2-40B4-BE49-F238E27FC236}">
                  <a16:creationId xmlns:a16="http://schemas.microsoft.com/office/drawing/2014/main" id="{0B6F3CCB-8C21-3B42-98F2-C4FF64C70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5" name="Picture 224" descr="cz.png">
              <a:extLst>
                <a:ext uri="{FF2B5EF4-FFF2-40B4-BE49-F238E27FC236}">
                  <a16:creationId xmlns:a16="http://schemas.microsoft.com/office/drawing/2014/main" id="{B9440B64-71E4-D14A-B374-B4772E8C6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6" name="Picture 225" descr="de.png">
              <a:extLst>
                <a:ext uri="{FF2B5EF4-FFF2-40B4-BE49-F238E27FC236}">
                  <a16:creationId xmlns:a16="http://schemas.microsoft.com/office/drawing/2014/main" id="{32B7B46D-B904-E640-B66E-51B446AE9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7" name="Picture 226" descr="dk.png">
              <a:extLst>
                <a:ext uri="{FF2B5EF4-FFF2-40B4-BE49-F238E27FC236}">
                  <a16:creationId xmlns:a16="http://schemas.microsoft.com/office/drawing/2014/main" id="{570F3668-71B2-ED48-AB90-71CE54D84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8" name="Picture 227" descr="ee.png">
              <a:extLst>
                <a:ext uri="{FF2B5EF4-FFF2-40B4-BE49-F238E27FC236}">
                  <a16:creationId xmlns:a16="http://schemas.microsoft.com/office/drawing/2014/main" id="{26FA3841-B950-6D4D-8E46-A15AB3DA9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9" name="Picture 228" descr="es.png">
              <a:extLst>
                <a:ext uri="{FF2B5EF4-FFF2-40B4-BE49-F238E27FC236}">
                  <a16:creationId xmlns:a16="http://schemas.microsoft.com/office/drawing/2014/main" id="{DB270974-D81B-DB4A-8CE9-EFF3066DA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0" name="Picture 229" descr="fi.png">
              <a:extLst>
                <a:ext uri="{FF2B5EF4-FFF2-40B4-BE49-F238E27FC236}">
                  <a16:creationId xmlns:a16="http://schemas.microsoft.com/office/drawing/2014/main" id="{FBEF8624-686B-1546-9183-CF7C6DE8D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1" name="Picture 230" descr="fr.png">
              <a:extLst>
                <a:ext uri="{FF2B5EF4-FFF2-40B4-BE49-F238E27FC236}">
                  <a16:creationId xmlns:a16="http://schemas.microsoft.com/office/drawing/2014/main" id="{C3113024-B002-F24F-8675-04B97B3C7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2" name="Picture 231" descr="gr.png">
              <a:extLst>
                <a:ext uri="{FF2B5EF4-FFF2-40B4-BE49-F238E27FC236}">
                  <a16:creationId xmlns:a16="http://schemas.microsoft.com/office/drawing/2014/main" id="{7F129C17-128D-AB49-849F-1F3DEAC1B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3" name="Picture 232" descr="hu.png">
              <a:extLst>
                <a:ext uri="{FF2B5EF4-FFF2-40B4-BE49-F238E27FC236}">
                  <a16:creationId xmlns:a16="http://schemas.microsoft.com/office/drawing/2014/main" id="{767EADFA-A694-CB40-A8E8-39699024B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4" name="Picture 233" descr="ie.png">
              <a:extLst>
                <a:ext uri="{FF2B5EF4-FFF2-40B4-BE49-F238E27FC236}">
                  <a16:creationId xmlns:a16="http://schemas.microsoft.com/office/drawing/2014/main" id="{1803007F-3ADD-F848-AA1E-C46768AF3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5" name="Picture 234" descr="it.png">
              <a:extLst>
                <a:ext uri="{FF2B5EF4-FFF2-40B4-BE49-F238E27FC236}">
                  <a16:creationId xmlns:a16="http://schemas.microsoft.com/office/drawing/2014/main" id="{BF5DA83E-DEA5-114D-8BD1-6980A641B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6" name="Picture 235" descr="lu.png">
              <a:extLst>
                <a:ext uri="{FF2B5EF4-FFF2-40B4-BE49-F238E27FC236}">
                  <a16:creationId xmlns:a16="http://schemas.microsoft.com/office/drawing/2014/main" id="{FB43628F-C66C-C740-BF8E-B6D888C5E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7" name="Picture 236" descr="nl.png">
              <a:extLst>
                <a:ext uri="{FF2B5EF4-FFF2-40B4-BE49-F238E27FC236}">
                  <a16:creationId xmlns:a16="http://schemas.microsoft.com/office/drawing/2014/main" id="{C5504D92-6BE4-7F4D-B056-AF08F4D45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8" name="Picture 237" descr="no.png">
              <a:extLst>
                <a:ext uri="{FF2B5EF4-FFF2-40B4-BE49-F238E27FC236}">
                  <a16:creationId xmlns:a16="http://schemas.microsoft.com/office/drawing/2014/main" id="{6F5E613F-6EAD-2D44-A93B-645519B12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9" name="Picture 238" descr="pl.png">
              <a:extLst>
                <a:ext uri="{FF2B5EF4-FFF2-40B4-BE49-F238E27FC236}">
                  <a16:creationId xmlns:a16="http://schemas.microsoft.com/office/drawing/2014/main" id="{4D39AAC5-03EF-5146-9E6F-32BA98370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0" name="Picture 239" descr="pt.png">
              <a:extLst>
                <a:ext uri="{FF2B5EF4-FFF2-40B4-BE49-F238E27FC236}">
                  <a16:creationId xmlns:a16="http://schemas.microsoft.com/office/drawing/2014/main" id="{A60782A6-4E08-7146-A69C-A7C18DCED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1" name="Picture 240" descr="ro.png">
              <a:extLst>
                <a:ext uri="{FF2B5EF4-FFF2-40B4-BE49-F238E27FC236}">
                  <a16:creationId xmlns:a16="http://schemas.microsoft.com/office/drawing/2014/main" id="{8E34E23A-A2EF-4040-BF15-B1752FC95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2" name="Picture 241" descr="se.png">
              <a:extLst>
                <a:ext uri="{FF2B5EF4-FFF2-40B4-BE49-F238E27FC236}">
                  <a16:creationId xmlns:a16="http://schemas.microsoft.com/office/drawing/2014/main" id="{554DF9B3-6770-9D4E-9935-2BCB266B9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3" name="Picture 242" descr="uk.png">
              <a:extLst>
                <a:ext uri="{FF2B5EF4-FFF2-40B4-BE49-F238E27FC236}">
                  <a16:creationId xmlns:a16="http://schemas.microsoft.com/office/drawing/2014/main" id="{A0725F54-647B-F948-B98D-E2741F91C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4" name="Picture 243" descr="ca.png">
              <a:extLst>
                <a:ext uri="{FF2B5EF4-FFF2-40B4-BE49-F238E27FC236}">
                  <a16:creationId xmlns:a16="http://schemas.microsoft.com/office/drawing/2014/main" id="{DBF7F6D7-227C-474D-893A-320E0AEA9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5" name="Picture 244">
              <a:extLst>
                <a:ext uri="{FF2B5EF4-FFF2-40B4-BE49-F238E27FC236}">
                  <a16:creationId xmlns:a16="http://schemas.microsoft.com/office/drawing/2014/main" id="{E9691B05-C6BF-5B4C-B9A4-84D041617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246" name="Picture 245" descr="si.png">
              <a:extLst>
                <a:ext uri="{FF2B5EF4-FFF2-40B4-BE49-F238E27FC236}">
                  <a16:creationId xmlns:a16="http://schemas.microsoft.com/office/drawing/2014/main" id="{E0098E4C-7487-4A44-AA8E-24EBE35E5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5551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7.png"/><Relationship Id="rId39" Type="http://schemas.openxmlformats.org/officeDocument/2006/relationships/image" Target="../media/image20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34" Type="http://schemas.openxmlformats.org/officeDocument/2006/relationships/image" Target="../media/image15.png"/><Relationship Id="rId42" Type="http://schemas.openxmlformats.org/officeDocument/2006/relationships/image" Target="../media/image23.png"/><Relationship Id="rId47" Type="http://schemas.openxmlformats.org/officeDocument/2006/relationships/image" Target="../media/image28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6.png"/><Relationship Id="rId33" Type="http://schemas.openxmlformats.org/officeDocument/2006/relationships/image" Target="../media/image14.png"/><Relationship Id="rId38" Type="http://schemas.openxmlformats.org/officeDocument/2006/relationships/image" Target="../media/image19.png"/><Relationship Id="rId46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29" Type="http://schemas.openxmlformats.org/officeDocument/2006/relationships/image" Target="../media/image10.png"/><Relationship Id="rId41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32" Type="http://schemas.openxmlformats.org/officeDocument/2006/relationships/image" Target="../media/image13.png"/><Relationship Id="rId37" Type="http://schemas.openxmlformats.org/officeDocument/2006/relationships/image" Target="../media/image18.png"/><Relationship Id="rId40" Type="http://schemas.openxmlformats.org/officeDocument/2006/relationships/image" Target="../media/image21.png"/><Relationship Id="rId45" Type="http://schemas.openxmlformats.org/officeDocument/2006/relationships/image" Target="../media/image2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28" Type="http://schemas.openxmlformats.org/officeDocument/2006/relationships/image" Target="../media/image9.png"/><Relationship Id="rId36" Type="http://schemas.openxmlformats.org/officeDocument/2006/relationships/image" Target="../media/image17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31" Type="http://schemas.openxmlformats.org/officeDocument/2006/relationships/image" Target="../media/image12.png"/><Relationship Id="rId44" Type="http://schemas.openxmlformats.org/officeDocument/2006/relationships/image" Target="../media/image2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Relationship Id="rId27" Type="http://schemas.openxmlformats.org/officeDocument/2006/relationships/image" Target="../media/image8.png"/><Relationship Id="rId30" Type="http://schemas.openxmlformats.org/officeDocument/2006/relationships/image" Target="../media/image11.png"/><Relationship Id="rId35" Type="http://schemas.openxmlformats.org/officeDocument/2006/relationships/image" Target="../media/image16.png"/><Relationship Id="rId43" Type="http://schemas.openxmlformats.org/officeDocument/2006/relationships/image" Target="../media/image2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theme" Target="../theme/theme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1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2.png"/><Relationship Id="rId18" Type="http://schemas.openxmlformats.org/officeDocument/2006/relationships/image" Target="../media/image6.png"/><Relationship Id="rId26" Type="http://schemas.openxmlformats.org/officeDocument/2006/relationships/image" Target="../media/image14.png"/><Relationship Id="rId39" Type="http://schemas.openxmlformats.org/officeDocument/2006/relationships/image" Target="../media/image27.png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9.png"/><Relationship Id="rId34" Type="http://schemas.openxmlformats.org/officeDocument/2006/relationships/image" Target="../media/image22.png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5" Type="http://schemas.openxmlformats.org/officeDocument/2006/relationships/image" Target="../media/image13.png"/><Relationship Id="rId33" Type="http://schemas.openxmlformats.org/officeDocument/2006/relationships/image" Target="../media/image21.png"/><Relationship Id="rId38" Type="http://schemas.openxmlformats.org/officeDocument/2006/relationships/image" Target="../media/image26.png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image" Target="../media/image12.png"/><Relationship Id="rId32" Type="http://schemas.openxmlformats.org/officeDocument/2006/relationships/image" Target="../media/image20.png"/><Relationship Id="rId37" Type="http://schemas.openxmlformats.org/officeDocument/2006/relationships/image" Target="../media/image25.png"/><Relationship Id="rId40" Type="http://schemas.openxmlformats.org/officeDocument/2006/relationships/image" Target="../media/image28.png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33.png"/><Relationship Id="rId23" Type="http://schemas.openxmlformats.org/officeDocument/2006/relationships/image" Target="../media/image11.png"/><Relationship Id="rId28" Type="http://schemas.openxmlformats.org/officeDocument/2006/relationships/image" Target="../media/image16.png"/><Relationship Id="rId36" Type="http://schemas.openxmlformats.org/officeDocument/2006/relationships/image" Target="../media/image24.png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7.png"/><Relationship Id="rId31" Type="http://schemas.openxmlformats.org/officeDocument/2006/relationships/image" Target="../media/image19.pn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32.png"/><Relationship Id="rId22" Type="http://schemas.openxmlformats.org/officeDocument/2006/relationships/image" Target="../media/image10.png"/><Relationship Id="rId27" Type="http://schemas.openxmlformats.org/officeDocument/2006/relationships/image" Target="../media/image15.png"/><Relationship Id="rId30" Type="http://schemas.openxmlformats.org/officeDocument/2006/relationships/image" Target="../media/image18.png"/><Relationship Id="rId35" Type="http://schemas.openxmlformats.org/officeDocument/2006/relationships/image" Target="../media/image2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theme" Target="../theme/theme4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36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" Type="http://schemas.openxmlformats.org/officeDocument/2006/relationships/slideLayout" Target="../slideLayouts/slideLayout34.xml"/><Relationship Id="rId21" Type="http://schemas.openxmlformats.org/officeDocument/2006/relationships/image" Target="../media/image42.png"/><Relationship Id="rId34" Type="http://schemas.openxmlformats.org/officeDocument/2006/relationships/image" Target="../media/image55.png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35.jpeg"/><Relationship Id="rId17" Type="http://schemas.openxmlformats.org/officeDocument/2006/relationships/image" Target="../media/image7.png"/><Relationship Id="rId25" Type="http://schemas.openxmlformats.org/officeDocument/2006/relationships/image" Target="../media/image46.png"/><Relationship Id="rId33" Type="http://schemas.openxmlformats.org/officeDocument/2006/relationships/image" Target="../media/image54.png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38.png"/><Relationship Id="rId20" Type="http://schemas.openxmlformats.org/officeDocument/2006/relationships/image" Target="../media/image41.pn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34.png"/><Relationship Id="rId24" Type="http://schemas.openxmlformats.org/officeDocument/2006/relationships/image" Target="../media/image45.png"/><Relationship Id="rId32" Type="http://schemas.openxmlformats.org/officeDocument/2006/relationships/image" Target="../media/image53.png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37.png"/><Relationship Id="rId23" Type="http://schemas.openxmlformats.org/officeDocument/2006/relationships/image" Target="../media/image44.png"/><Relationship Id="rId28" Type="http://schemas.openxmlformats.org/officeDocument/2006/relationships/image" Target="../media/image49.png"/><Relationship Id="rId36" Type="http://schemas.openxmlformats.org/officeDocument/2006/relationships/image" Target="../media/image57.png"/><Relationship Id="rId10" Type="http://schemas.openxmlformats.org/officeDocument/2006/relationships/theme" Target="../theme/theme5.xml"/><Relationship Id="rId19" Type="http://schemas.openxmlformats.org/officeDocument/2006/relationships/image" Target="../media/image40.png"/><Relationship Id="rId31" Type="http://schemas.openxmlformats.org/officeDocument/2006/relationships/image" Target="../media/image52.png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5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Relationship Id="rId35" Type="http://schemas.openxmlformats.org/officeDocument/2006/relationships/image" Target="../media/image5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8077D2-44D8-C949-9A73-F0823F3F8B6A}"/>
              </a:ext>
            </a:extLst>
          </p:cNvPr>
          <p:cNvSpPr/>
          <p:nvPr/>
        </p:nvSpPr>
        <p:spPr>
          <a:xfrm>
            <a:off x="-6566" y="-2"/>
            <a:ext cx="12198566" cy="6858002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8FAFFC-0223-1740-BEBD-B739458582D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1028" name="Picture 35" descr="PPT_Header02" hidden="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8262" y="882192"/>
            <a:ext cx="11763662" cy="553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dirty="0"/>
          </a:p>
        </p:txBody>
      </p:sp>
      <p:sp>
        <p:nvSpPr>
          <p:cNvPr id="121" name="Text Box 38">
            <a:extLst>
              <a:ext uri="{FF2B5EF4-FFF2-40B4-BE49-F238E27FC236}">
                <a16:creationId xmlns:a16="http://schemas.microsoft.com/office/drawing/2014/main" id="{3C549275-6783-7945-A889-48A7AC6D1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3648EA2-6243-D841-A5D2-EDAD9B113465}"/>
              </a:ext>
            </a:extLst>
          </p:cNvPr>
          <p:cNvCxnSpPr>
            <a:cxnSpLocks/>
          </p:cNvCxnSpPr>
          <p:nvPr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Placeholder 2">
            <a:extLst>
              <a:ext uri="{FF2B5EF4-FFF2-40B4-BE49-F238E27FC236}">
                <a16:creationId xmlns:a16="http://schemas.microsoft.com/office/drawing/2014/main" id="{8AE608B3-9E11-BF49-BEEA-5EA8E0ACB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25" y="156382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it-IT" dirty="0"/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84611090-2709-A645-A25B-F81732AE5600}"/>
              </a:ext>
            </a:extLst>
          </p:cNvPr>
          <p:cNvGrpSpPr/>
          <p:nvPr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24" name="Picture 123" descr="at.png">
              <a:extLst>
                <a:ext uri="{FF2B5EF4-FFF2-40B4-BE49-F238E27FC236}">
                  <a16:creationId xmlns:a16="http://schemas.microsoft.com/office/drawing/2014/main" id="{72204563-5CEB-DE46-ADC9-DE9B80BAE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5" name="Picture 124" descr="be.png">
              <a:extLst>
                <a:ext uri="{FF2B5EF4-FFF2-40B4-BE49-F238E27FC236}">
                  <a16:creationId xmlns:a16="http://schemas.microsoft.com/office/drawing/2014/main" id="{477C9728-D5E9-1C40-97EF-1C69E982C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6" name="Picture 125" descr="ch.png">
              <a:extLst>
                <a:ext uri="{FF2B5EF4-FFF2-40B4-BE49-F238E27FC236}">
                  <a16:creationId xmlns:a16="http://schemas.microsoft.com/office/drawing/2014/main" id="{8166B04C-B510-DD47-A87F-D80609C3D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7" name="Picture 126" descr="cz.png">
              <a:extLst>
                <a:ext uri="{FF2B5EF4-FFF2-40B4-BE49-F238E27FC236}">
                  <a16:creationId xmlns:a16="http://schemas.microsoft.com/office/drawing/2014/main" id="{FCFB9012-7B57-2E43-834C-CDD0BDEE0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8" name="Picture 127" descr="de.png">
              <a:extLst>
                <a:ext uri="{FF2B5EF4-FFF2-40B4-BE49-F238E27FC236}">
                  <a16:creationId xmlns:a16="http://schemas.microsoft.com/office/drawing/2014/main" id="{8313EFCA-CF26-7840-AD4A-242E95B40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9" name="Picture 128" descr="dk.png">
              <a:extLst>
                <a:ext uri="{FF2B5EF4-FFF2-40B4-BE49-F238E27FC236}">
                  <a16:creationId xmlns:a16="http://schemas.microsoft.com/office/drawing/2014/main" id="{00E25225-899D-EF41-B2B8-41646B57D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0" name="Picture 129" descr="ee.png">
              <a:extLst>
                <a:ext uri="{FF2B5EF4-FFF2-40B4-BE49-F238E27FC236}">
                  <a16:creationId xmlns:a16="http://schemas.microsoft.com/office/drawing/2014/main" id="{5D35F23B-7852-494E-8A56-AEEC9341D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1" name="Picture 130" descr="es.png">
              <a:extLst>
                <a:ext uri="{FF2B5EF4-FFF2-40B4-BE49-F238E27FC236}">
                  <a16:creationId xmlns:a16="http://schemas.microsoft.com/office/drawing/2014/main" id="{2FD4B845-CC95-1A43-871E-A23BF70D6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2" name="Picture 131" descr="fi.png">
              <a:extLst>
                <a:ext uri="{FF2B5EF4-FFF2-40B4-BE49-F238E27FC236}">
                  <a16:creationId xmlns:a16="http://schemas.microsoft.com/office/drawing/2014/main" id="{DA842F0C-29FC-CD4E-870A-33CE31D3F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3" name="Picture 132" descr="fr.png">
              <a:extLst>
                <a:ext uri="{FF2B5EF4-FFF2-40B4-BE49-F238E27FC236}">
                  <a16:creationId xmlns:a16="http://schemas.microsoft.com/office/drawing/2014/main" id="{44C46CCE-9BD3-4242-8C8A-AF3E9F07B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4" name="Picture 133" descr="gr.png">
              <a:extLst>
                <a:ext uri="{FF2B5EF4-FFF2-40B4-BE49-F238E27FC236}">
                  <a16:creationId xmlns:a16="http://schemas.microsoft.com/office/drawing/2014/main" id="{27633A7A-2EB2-404E-B511-142BC7BB5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5" name="Picture 134" descr="hu.png">
              <a:extLst>
                <a:ext uri="{FF2B5EF4-FFF2-40B4-BE49-F238E27FC236}">
                  <a16:creationId xmlns:a16="http://schemas.microsoft.com/office/drawing/2014/main" id="{4217B9FB-459A-B546-A54E-548524B7C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6" name="Picture 135" descr="ie.png">
              <a:extLst>
                <a:ext uri="{FF2B5EF4-FFF2-40B4-BE49-F238E27FC236}">
                  <a16:creationId xmlns:a16="http://schemas.microsoft.com/office/drawing/2014/main" id="{DEE095B2-ED73-3D4C-8392-9DEDF8625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7" name="Picture 136" descr="it.png">
              <a:extLst>
                <a:ext uri="{FF2B5EF4-FFF2-40B4-BE49-F238E27FC236}">
                  <a16:creationId xmlns:a16="http://schemas.microsoft.com/office/drawing/2014/main" id="{E9688203-9FF6-C24F-A4AF-844D20FDB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8" name="Picture 137" descr="lu.png">
              <a:extLst>
                <a:ext uri="{FF2B5EF4-FFF2-40B4-BE49-F238E27FC236}">
                  <a16:creationId xmlns:a16="http://schemas.microsoft.com/office/drawing/2014/main" id="{26FB1992-B47F-9F43-8470-1BF997A77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9" name="Picture 138" descr="nl.png">
              <a:extLst>
                <a:ext uri="{FF2B5EF4-FFF2-40B4-BE49-F238E27FC236}">
                  <a16:creationId xmlns:a16="http://schemas.microsoft.com/office/drawing/2014/main" id="{E281C0B7-FC9F-4341-857A-15FDBBF67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0" name="Picture 139" descr="no.png">
              <a:extLst>
                <a:ext uri="{FF2B5EF4-FFF2-40B4-BE49-F238E27FC236}">
                  <a16:creationId xmlns:a16="http://schemas.microsoft.com/office/drawing/2014/main" id="{E76441A9-ECD6-0C4F-9B92-8E4D421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1" name="Picture 140" descr="pl.png">
              <a:extLst>
                <a:ext uri="{FF2B5EF4-FFF2-40B4-BE49-F238E27FC236}">
                  <a16:creationId xmlns:a16="http://schemas.microsoft.com/office/drawing/2014/main" id="{5A2A7EDB-F79F-E34B-AEB6-63ABE53F7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2" name="Picture 141" descr="pt.png">
              <a:extLst>
                <a:ext uri="{FF2B5EF4-FFF2-40B4-BE49-F238E27FC236}">
                  <a16:creationId xmlns:a16="http://schemas.microsoft.com/office/drawing/2014/main" id="{D41987F5-95C5-F347-BC06-9D5CFABA1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3" name="Picture 142" descr="ro.png">
              <a:extLst>
                <a:ext uri="{FF2B5EF4-FFF2-40B4-BE49-F238E27FC236}">
                  <a16:creationId xmlns:a16="http://schemas.microsoft.com/office/drawing/2014/main" id="{23B8D47D-1D03-BC4A-BD39-4C93CADF3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4" name="Picture 143" descr="se.png">
              <a:extLst>
                <a:ext uri="{FF2B5EF4-FFF2-40B4-BE49-F238E27FC236}">
                  <a16:creationId xmlns:a16="http://schemas.microsoft.com/office/drawing/2014/main" id="{397F47CB-318B-3948-BBFF-78E1930FA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5" name="Picture 144" descr="uk.png">
              <a:extLst>
                <a:ext uri="{FF2B5EF4-FFF2-40B4-BE49-F238E27FC236}">
                  <a16:creationId xmlns:a16="http://schemas.microsoft.com/office/drawing/2014/main" id="{FB09FC37-3988-174D-B73A-6B71AB7FF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6" name="Picture 145" descr="ca.png">
              <a:extLst>
                <a:ext uri="{FF2B5EF4-FFF2-40B4-BE49-F238E27FC236}">
                  <a16:creationId xmlns:a16="http://schemas.microsoft.com/office/drawing/2014/main" id="{1099AFE1-FE5B-1E46-BECE-959EACADD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25C9D3BB-BD0A-424F-A700-8394507E6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48" name="Picture 147" descr="si.png">
              <a:extLst>
                <a:ext uri="{FF2B5EF4-FFF2-40B4-BE49-F238E27FC236}">
                  <a16:creationId xmlns:a16="http://schemas.microsoft.com/office/drawing/2014/main" id="{5817CEA4-E49B-D044-99E4-A047AB758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056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1pPr>
      <a:lvl2pPr marL="808038" indent="-350838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2pPr>
      <a:lvl3pPr marL="1406525" indent="-49212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3pPr>
      <a:lvl4pPr marL="2005013" indent="-63341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603500" indent="-7747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35" descr="PPT_Header02" hidden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8262" y="883106"/>
            <a:ext cx="11763662" cy="553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endParaRPr lang="en-GB" altLang="en-US" dirty="0"/>
          </a:p>
        </p:txBody>
      </p:sp>
      <p:sp>
        <p:nvSpPr>
          <p:cNvPr id="121" name="Text Box 38">
            <a:extLst>
              <a:ext uri="{FF2B5EF4-FFF2-40B4-BE49-F238E27FC236}">
                <a16:creationId xmlns:a16="http://schemas.microsoft.com/office/drawing/2014/main" id="{3C549275-6783-7945-A889-48A7AC6D1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BF9CC564-99C6-CF4A-B66D-51C35F775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25" y="156382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it-IT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2966744-7AFD-514D-B904-4B018BE0A0A2}"/>
              </a:ext>
            </a:extLst>
          </p:cNvPr>
          <p:cNvCxnSpPr>
            <a:cxnSpLocks/>
          </p:cNvCxnSpPr>
          <p:nvPr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8FD7AE56-FAF9-F14D-B94F-89B3ACEDEE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67" name="Group 166">
            <a:extLst>
              <a:ext uri="{FF2B5EF4-FFF2-40B4-BE49-F238E27FC236}">
                <a16:creationId xmlns:a16="http://schemas.microsoft.com/office/drawing/2014/main" id="{CD0FF82D-7048-3143-A742-6C31618FFC2E}"/>
              </a:ext>
            </a:extLst>
          </p:cNvPr>
          <p:cNvGrpSpPr/>
          <p:nvPr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68" name="Picture 167" descr="at.png">
              <a:extLst>
                <a:ext uri="{FF2B5EF4-FFF2-40B4-BE49-F238E27FC236}">
                  <a16:creationId xmlns:a16="http://schemas.microsoft.com/office/drawing/2014/main" id="{93B7FE3A-4359-A447-9B32-14F5094D7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9" name="Picture 168" descr="be.png">
              <a:extLst>
                <a:ext uri="{FF2B5EF4-FFF2-40B4-BE49-F238E27FC236}">
                  <a16:creationId xmlns:a16="http://schemas.microsoft.com/office/drawing/2014/main" id="{85C17C33-4EEF-AB48-A58B-3E7C2895B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0" name="Picture 169" descr="ch.png">
              <a:extLst>
                <a:ext uri="{FF2B5EF4-FFF2-40B4-BE49-F238E27FC236}">
                  <a16:creationId xmlns:a16="http://schemas.microsoft.com/office/drawing/2014/main" id="{F30D6C9F-3118-4144-B8CA-62A7D4570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1" name="Picture 170" descr="cz.png">
              <a:extLst>
                <a:ext uri="{FF2B5EF4-FFF2-40B4-BE49-F238E27FC236}">
                  <a16:creationId xmlns:a16="http://schemas.microsoft.com/office/drawing/2014/main" id="{6C461C24-C1DC-D245-90A2-3314BA31D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2" name="Picture 171" descr="de.png">
              <a:extLst>
                <a:ext uri="{FF2B5EF4-FFF2-40B4-BE49-F238E27FC236}">
                  <a16:creationId xmlns:a16="http://schemas.microsoft.com/office/drawing/2014/main" id="{60F96A84-B039-7342-93E3-ED516B266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3" name="Picture 172" descr="dk.png">
              <a:extLst>
                <a:ext uri="{FF2B5EF4-FFF2-40B4-BE49-F238E27FC236}">
                  <a16:creationId xmlns:a16="http://schemas.microsoft.com/office/drawing/2014/main" id="{AE96FBE8-840D-6642-BB73-D88C770A8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ee.png">
              <a:extLst>
                <a:ext uri="{FF2B5EF4-FFF2-40B4-BE49-F238E27FC236}">
                  <a16:creationId xmlns:a16="http://schemas.microsoft.com/office/drawing/2014/main" id="{B7065868-FF44-3E4D-AA22-1240C02F6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es.png">
              <a:extLst>
                <a:ext uri="{FF2B5EF4-FFF2-40B4-BE49-F238E27FC236}">
                  <a16:creationId xmlns:a16="http://schemas.microsoft.com/office/drawing/2014/main" id="{41951BAC-C603-8446-99E7-83F31EAB4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fi.png">
              <a:extLst>
                <a:ext uri="{FF2B5EF4-FFF2-40B4-BE49-F238E27FC236}">
                  <a16:creationId xmlns:a16="http://schemas.microsoft.com/office/drawing/2014/main" id="{9263D2E6-26B3-1D46-B728-72B5CFDB7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fr.png">
              <a:extLst>
                <a:ext uri="{FF2B5EF4-FFF2-40B4-BE49-F238E27FC236}">
                  <a16:creationId xmlns:a16="http://schemas.microsoft.com/office/drawing/2014/main" id="{3F4A4008-8ECF-3945-9FF6-C9BA8752D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gr.png">
              <a:extLst>
                <a:ext uri="{FF2B5EF4-FFF2-40B4-BE49-F238E27FC236}">
                  <a16:creationId xmlns:a16="http://schemas.microsoft.com/office/drawing/2014/main" id="{688FBFA8-9BBC-DB43-8AC0-9D5D48F69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hu.png">
              <a:extLst>
                <a:ext uri="{FF2B5EF4-FFF2-40B4-BE49-F238E27FC236}">
                  <a16:creationId xmlns:a16="http://schemas.microsoft.com/office/drawing/2014/main" id="{9421AAA9-2F33-E941-8716-76C32CF6B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ie.png">
              <a:extLst>
                <a:ext uri="{FF2B5EF4-FFF2-40B4-BE49-F238E27FC236}">
                  <a16:creationId xmlns:a16="http://schemas.microsoft.com/office/drawing/2014/main" id="{AB102CE7-A627-2D4A-BD3C-AFA25F978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it.png">
              <a:extLst>
                <a:ext uri="{FF2B5EF4-FFF2-40B4-BE49-F238E27FC236}">
                  <a16:creationId xmlns:a16="http://schemas.microsoft.com/office/drawing/2014/main" id="{A02028DF-BD96-DE4A-99BA-772B0B287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lu.png">
              <a:extLst>
                <a:ext uri="{FF2B5EF4-FFF2-40B4-BE49-F238E27FC236}">
                  <a16:creationId xmlns:a16="http://schemas.microsoft.com/office/drawing/2014/main" id="{956E597D-5C79-5A47-A437-2FDD94749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nl.png">
              <a:extLst>
                <a:ext uri="{FF2B5EF4-FFF2-40B4-BE49-F238E27FC236}">
                  <a16:creationId xmlns:a16="http://schemas.microsoft.com/office/drawing/2014/main" id="{D255C4B1-8D3C-8446-8706-D4FF66776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no.png">
              <a:extLst>
                <a:ext uri="{FF2B5EF4-FFF2-40B4-BE49-F238E27FC236}">
                  <a16:creationId xmlns:a16="http://schemas.microsoft.com/office/drawing/2014/main" id="{3ED57513-957D-074D-8A79-8B97F2D9F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pl.png">
              <a:extLst>
                <a:ext uri="{FF2B5EF4-FFF2-40B4-BE49-F238E27FC236}">
                  <a16:creationId xmlns:a16="http://schemas.microsoft.com/office/drawing/2014/main" id="{45555DA6-9964-D040-87BA-B94A9FBDB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pt.png">
              <a:extLst>
                <a:ext uri="{FF2B5EF4-FFF2-40B4-BE49-F238E27FC236}">
                  <a16:creationId xmlns:a16="http://schemas.microsoft.com/office/drawing/2014/main" id="{9F25888C-CDAE-6D4F-823B-C40B3FDF4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ro.png">
              <a:extLst>
                <a:ext uri="{FF2B5EF4-FFF2-40B4-BE49-F238E27FC236}">
                  <a16:creationId xmlns:a16="http://schemas.microsoft.com/office/drawing/2014/main" id="{86291AC9-4EBD-D243-9BD8-EADCE0DB0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se.png">
              <a:extLst>
                <a:ext uri="{FF2B5EF4-FFF2-40B4-BE49-F238E27FC236}">
                  <a16:creationId xmlns:a16="http://schemas.microsoft.com/office/drawing/2014/main" id="{17E7B10B-4C7D-264C-9B75-DA7F808A4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uk.png">
              <a:extLst>
                <a:ext uri="{FF2B5EF4-FFF2-40B4-BE49-F238E27FC236}">
                  <a16:creationId xmlns:a16="http://schemas.microsoft.com/office/drawing/2014/main" id="{D3CA376A-B471-6245-B8BE-306D2F3DA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ca.png">
              <a:extLst>
                <a:ext uri="{FF2B5EF4-FFF2-40B4-BE49-F238E27FC236}">
                  <a16:creationId xmlns:a16="http://schemas.microsoft.com/office/drawing/2014/main" id="{509DE819-2CF7-D846-A43B-280AD4BCC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>
              <a:extLst>
                <a:ext uri="{FF2B5EF4-FFF2-40B4-BE49-F238E27FC236}">
                  <a16:creationId xmlns:a16="http://schemas.microsoft.com/office/drawing/2014/main" id="{F67656D1-F2A4-9649-9F40-EF8C1D0CC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2" name="Picture 191" descr="si.png">
              <a:extLst>
                <a:ext uri="{FF2B5EF4-FFF2-40B4-BE49-F238E27FC236}">
                  <a16:creationId xmlns:a16="http://schemas.microsoft.com/office/drawing/2014/main" id="{870AC420-1BCD-A640-8346-79694C2CE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719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i="0">
          <a:solidFill>
            <a:schemeClr val="bg1"/>
          </a:solidFill>
          <a:latin typeface="+mj-lt"/>
          <a:ea typeface="MS PGothic" pitchFamily="34" charset="-128"/>
          <a:cs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defRPr sz="1800">
          <a:solidFill>
            <a:schemeClr val="accent5">
              <a:lumMod val="50000"/>
            </a:schemeClr>
          </a:solidFill>
          <a:latin typeface="Arial" charset="0"/>
          <a:ea typeface="MS PGothic" pitchFamily="34" charset="-128"/>
          <a:cs typeface="Arial" charset="0"/>
        </a:defRPr>
      </a:lvl1pPr>
      <a:lvl2pPr marL="808038" indent="-350838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chemeClr val="accent5">
              <a:lumMod val="50000"/>
            </a:schemeClr>
          </a:solidFill>
          <a:latin typeface="Arial" charset="0"/>
          <a:ea typeface="MS PGothic" pitchFamily="34" charset="-128"/>
          <a:cs typeface="Arial" charset="0"/>
        </a:defRPr>
      </a:lvl2pPr>
      <a:lvl3pPr marL="1406525" indent="-49212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chemeClr val="accent5">
              <a:lumMod val="50000"/>
            </a:schemeClr>
          </a:solidFill>
          <a:latin typeface="Arial" charset="0"/>
          <a:ea typeface="MS PGothic" pitchFamily="34" charset="-128"/>
          <a:cs typeface="Arial" charset="0"/>
        </a:defRPr>
      </a:lvl3pPr>
      <a:lvl4pPr marL="2005013" indent="-63341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chemeClr val="accent5">
              <a:lumMod val="50000"/>
            </a:schemeClr>
          </a:solidFill>
          <a:latin typeface="Arial" charset="0"/>
          <a:ea typeface="MS PGothic" pitchFamily="34" charset="-128"/>
          <a:cs typeface="Arial" charset="0"/>
        </a:defRPr>
      </a:lvl4pPr>
      <a:lvl5pPr marL="2603500" indent="-7747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chemeClr val="accent5">
              <a:lumMod val="50000"/>
            </a:schemeClr>
          </a:solidFill>
          <a:latin typeface="Arial" charset="0"/>
          <a:ea typeface="MS PGothic" pitchFamily="34" charset="-128"/>
          <a:cs typeface="Arial" charset="0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35" descr="PPT_Header02" hidden="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8262" y="883106"/>
            <a:ext cx="11763662" cy="554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endParaRPr lang="en-GB" altLang="en-US" dirty="0"/>
          </a:p>
        </p:txBody>
      </p:sp>
      <p:pic>
        <p:nvPicPr>
          <p:cNvPr id="34" name="Picture 33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sp>
        <p:nvSpPr>
          <p:cNvPr id="121" name="Text Box 38">
            <a:extLst>
              <a:ext uri="{FF2B5EF4-FFF2-40B4-BE49-F238E27FC236}">
                <a16:creationId xmlns:a16="http://schemas.microsoft.com/office/drawing/2014/main" id="{3C549275-6783-7945-A889-48A7AC6D1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BF9CC564-99C6-CF4A-B66D-51C35F775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25" y="156382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it-IT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A98235A-908E-9E4D-97CE-A7BE035FCD9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8D6837A-A6B3-7945-8B79-FE698D2EDBB3}"/>
              </a:ext>
            </a:extLst>
          </p:cNvPr>
          <p:cNvCxnSpPr>
            <a:cxnSpLocks/>
          </p:cNvCxnSpPr>
          <p:nvPr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178C65F7-2688-B645-B8E3-2B9FAEDF0F36}"/>
              </a:ext>
            </a:extLst>
          </p:cNvPr>
          <p:cNvGrpSpPr/>
          <p:nvPr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68" name="Picture 167" descr="at.png">
              <a:extLst>
                <a:ext uri="{FF2B5EF4-FFF2-40B4-BE49-F238E27FC236}">
                  <a16:creationId xmlns:a16="http://schemas.microsoft.com/office/drawing/2014/main" id="{A52E0A18-E273-2242-82E5-C3746DF1D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9" name="Picture 168" descr="be.png">
              <a:extLst>
                <a:ext uri="{FF2B5EF4-FFF2-40B4-BE49-F238E27FC236}">
                  <a16:creationId xmlns:a16="http://schemas.microsoft.com/office/drawing/2014/main" id="{EA2130B9-A9A0-6046-AD1D-70D5050D0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0" name="Picture 169" descr="ch.png">
              <a:extLst>
                <a:ext uri="{FF2B5EF4-FFF2-40B4-BE49-F238E27FC236}">
                  <a16:creationId xmlns:a16="http://schemas.microsoft.com/office/drawing/2014/main" id="{53F85A0B-24AA-4C4E-ABE5-4F432092D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1" name="Picture 170" descr="cz.png">
              <a:extLst>
                <a:ext uri="{FF2B5EF4-FFF2-40B4-BE49-F238E27FC236}">
                  <a16:creationId xmlns:a16="http://schemas.microsoft.com/office/drawing/2014/main" id="{98789C69-E55F-0F45-9211-C5F720459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2" name="Picture 171" descr="de.png">
              <a:extLst>
                <a:ext uri="{FF2B5EF4-FFF2-40B4-BE49-F238E27FC236}">
                  <a16:creationId xmlns:a16="http://schemas.microsoft.com/office/drawing/2014/main" id="{E070005B-481E-D14C-ADCA-B91B53773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3" name="Picture 172" descr="dk.png">
              <a:extLst>
                <a:ext uri="{FF2B5EF4-FFF2-40B4-BE49-F238E27FC236}">
                  <a16:creationId xmlns:a16="http://schemas.microsoft.com/office/drawing/2014/main" id="{C7708920-5A91-8A40-B2E4-CFBDBCF5C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ee.png">
              <a:extLst>
                <a:ext uri="{FF2B5EF4-FFF2-40B4-BE49-F238E27FC236}">
                  <a16:creationId xmlns:a16="http://schemas.microsoft.com/office/drawing/2014/main" id="{D55A5191-7187-794E-BE28-1FBD0687C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es.png">
              <a:extLst>
                <a:ext uri="{FF2B5EF4-FFF2-40B4-BE49-F238E27FC236}">
                  <a16:creationId xmlns:a16="http://schemas.microsoft.com/office/drawing/2014/main" id="{3BB24710-F05A-5241-A7A5-133231660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fi.png">
              <a:extLst>
                <a:ext uri="{FF2B5EF4-FFF2-40B4-BE49-F238E27FC236}">
                  <a16:creationId xmlns:a16="http://schemas.microsoft.com/office/drawing/2014/main" id="{7BA315E5-0C31-FB43-B1BB-DAE9140A2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fr.png">
              <a:extLst>
                <a:ext uri="{FF2B5EF4-FFF2-40B4-BE49-F238E27FC236}">
                  <a16:creationId xmlns:a16="http://schemas.microsoft.com/office/drawing/2014/main" id="{0FC36517-5A08-C543-BCFD-0A6FC61CF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gr.png">
              <a:extLst>
                <a:ext uri="{FF2B5EF4-FFF2-40B4-BE49-F238E27FC236}">
                  <a16:creationId xmlns:a16="http://schemas.microsoft.com/office/drawing/2014/main" id="{A443BDCF-5161-0C41-9887-20261585D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hu.png">
              <a:extLst>
                <a:ext uri="{FF2B5EF4-FFF2-40B4-BE49-F238E27FC236}">
                  <a16:creationId xmlns:a16="http://schemas.microsoft.com/office/drawing/2014/main" id="{CEC53681-F54F-E24D-BE98-D13C771C5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ie.png">
              <a:extLst>
                <a:ext uri="{FF2B5EF4-FFF2-40B4-BE49-F238E27FC236}">
                  <a16:creationId xmlns:a16="http://schemas.microsoft.com/office/drawing/2014/main" id="{9359D085-5B30-2E4E-B347-85C20B9D6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it.png">
              <a:extLst>
                <a:ext uri="{FF2B5EF4-FFF2-40B4-BE49-F238E27FC236}">
                  <a16:creationId xmlns:a16="http://schemas.microsoft.com/office/drawing/2014/main" id="{A073D5AB-0943-7F42-B5CF-66BF3036B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lu.png">
              <a:extLst>
                <a:ext uri="{FF2B5EF4-FFF2-40B4-BE49-F238E27FC236}">
                  <a16:creationId xmlns:a16="http://schemas.microsoft.com/office/drawing/2014/main" id="{B7DB2800-3FBD-0442-AD77-E738DC3DD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nl.png">
              <a:extLst>
                <a:ext uri="{FF2B5EF4-FFF2-40B4-BE49-F238E27FC236}">
                  <a16:creationId xmlns:a16="http://schemas.microsoft.com/office/drawing/2014/main" id="{6A7883EB-A595-5042-AA17-1BBBEE45C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no.png">
              <a:extLst>
                <a:ext uri="{FF2B5EF4-FFF2-40B4-BE49-F238E27FC236}">
                  <a16:creationId xmlns:a16="http://schemas.microsoft.com/office/drawing/2014/main" id="{AED34C86-2E21-3846-A864-D7403FCD8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pl.png">
              <a:extLst>
                <a:ext uri="{FF2B5EF4-FFF2-40B4-BE49-F238E27FC236}">
                  <a16:creationId xmlns:a16="http://schemas.microsoft.com/office/drawing/2014/main" id="{D19C51F3-6334-D642-91C7-AAA1F2836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pt.png">
              <a:extLst>
                <a:ext uri="{FF2B5EF4-FFF2-40B4-BE49-F238E27FC236}">
                  <a16:creationId xmlns:a16="http://schemas.microsoft.com/office/drawing/2014/main" id="{241CD090-4E5A-8644-9DE6-E31D3F604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ro.png">
              <a:extLst>
                <a:ext uri="{FF2B5EF4-FFF2-40B4-BE49-F238E27FC236}">
                  <a16:creationId xmlns:a16="http://schemas.microsoft.com/office/drawing/2014/main" id="{AE18BFF2-64F5-9B40-9020-4FC4CB94A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se.png">
              <a:extLst>
                <a:ext uri="{FF2B5EF4-FFF2-40B4-BE49-F238E27FC236}">
                  <a16:creationId xmlns:a16="http://schemas.microsoft.com/office/drawing/2014/main" id="{1D7DFFBC-E3F0-8641-80CA-05B02B6FD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uk.png">
              <a:extLst>
                <a:ext uri="{FF2B5EF4-FFF2-40B4-BE49-F238E27FC236}">
                  <a16:creationId xmlns:a16="http://schemas.microsoft.com/office/drawing/2014/main" id="{32FDEBBE-7B6A-4042-8476-202035286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ca.png">
              <a:extLst>
                <a:ext uri="{FF2B5EF4-FFF2-40B4-BE49-F238E27FC236}">
                  <a16:creationId xmlns:a16="http://schemas.microsoft.com/office/drawing/2014/main" id="{FBEED6DD-52B4-7A42-B5EC-2A2D71DAC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>
              <a:extLst>
                <a:ext uri="{FF2B5EF4-FFF2-40B4-BE49-F238E27FC236}">
                  <a16:creationId xmlns:a16="http://schemas.microsoft.com/office/drawing/2014/main" id="{5A2C547D-F2C2-E54F-9736-136FAB167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2" name="Picture 191" descr="si.png">
              <a:extLst>
                <a:ext uri="{FF2B5EF4-FFF2-40B4-BE49-F238E27FC236}">
                  <a16:creationId xmlns:a16="http://schemas.microsoft.com/office/drawing/2014/main" id="{614673E0-AB0A-1241-B7C2-A6F982B41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069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i="0">
          <a:solidFill>
            <a:srgbClr val="335E6F"/>
          </a:solidFill>
          <a:latin typeface="+mj-lt"/>
          <a:ea typeface="MS PGothic" pitchFamily="34" charset="-128"/>
          <a:cs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defRPr sz="1800">
          <a:solidFill>
            <a:schemeClr val="accent5">
              <a:lumMod val="50000"/>
            </a:schemeClr>
          </a:solidFill>
          <a:latin typeface="Arial" charset="0"/>
          <a:ea typeface="MS PGothic" pitchFamily="34" charset="-128"/>
          <a:cs typeface="Arial" charset="0"/>
        </a:defRPr>
      </a:lvl1pPr>
      <a:lvl2pPr marL="808038" indent="-350838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chemeClr val="accent5">
              <a:lumMod val="50000"/>
            </a:schemeClr>
          </a:solidFill>
          <a:latin typeface="Arial" charset="0"/>
          <a:ea typeface="MS PGothic" pitchFamily="34" charset="-128"/>
          <a:cs typeface="Arial" charset="0"/>
        </a:defRPr>
      </a:lvl2pPr>
      <a:lvl3pPr marL="1406525" indent="-49212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chemeClr val="accent5">
              <a:lumMod val="50000"/>
            </a:schemeClr>
          </a:solidFill>
          <a:latin typeface="Arial" charset="0"/>
          <a:ea typeface="MS PGothic" pitchFamily="34" charset="-128"/>
          <a:cs typeface="Arial" charset="0"/>
        </a:defRPr>
      </a:lvl3pPr>
      <a:lvl4pPr marL="2005013" indent="-63341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chemeClr val="accent5">
              <a:lumMod val="50000"/>
            </a:schemeClr>
          </a:solidFill>
          <a:latin typeface="Arial" charset="0"/>
          <a:ea typeface="MS PGothic" pitchFamily="34" charset="-128"/>
          <a:cs typeface="Arial" charset="0"/>
        </a:defRPr>
      </a:lvl4pPr>
      <a:lvl5pPr marL="2603500" indent="-7747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chemeClr val="accent5">
              <a:lumMod val="50000"/>
            </a:schemeClr>
          </a:solidFill>
          <a:latin typeface="Arial" charset="0"/>
          <a:ea typeface="MS PGothic" pitchFamily="34" charset="-128"/>
          <a:cs typeface="Arial" charset="0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35" descr="PPT_Header02" hidden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8262" y="888918"/>
            <a:ext cx="11763662" cy="552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dirty="0"/>
          </a:p>
        </p:txBody>
      </p:sp>
      <p:pic>
        <p:nvPicPr>
          <p:cNvPr id="34" name="Picture 3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sp>
        <p:nvSpPr>
          <p:cNvPr id="121" name="Text Box 38">
            <a:extLst>
              <a:ext uri="{FF2B5EF4-FFF2-40B4-BE49-F238E27FC236}">
                <a16:creationId xmlns:a16="http://schemas.microsoft.com/office/drawing/2014/main" id="{3C549275-6783-7945-A889-48A7AC6D1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BF9CC564-99C6-CF4A-B66D-51C35F775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25" y="156382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9194957C-8731-DE4C-83AD-724558FB1C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EF1A1700-92FB-6445-B55E-4BB5B7CD5FC6}"/>
              </a:ext>
            </a:extLst>
          </p:cNvPr>
          <p:cNvGrpSpPr/>
          <p:nvPr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66" name="Picture 165" descr="at.png">
              <a:extLst>
                <a:ext uri="{FF2B5EF4-FFF2-40B4-BE49-F238E27FC236}">
                  <a16:creationId xmlns:a16="http://schemas.microsoft.com/office/drawing/2014/main" id="{EEC49457-8255-6247-8B35-6C236A810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7" name="Picture 166" descr="be.png">
              <a:extLst>
                <a:ext uri="{FF2B5EF4-FFF2-40B4-BE49-F238E27FC236}">
                  <a16:creationId xmlns:a16="http://schemas.microsoft.com/office/drawing/2014/main" id="{C8C3555C-6F97-5340-923D-FB1BEA234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8" name="Picture 167" descr="ch.png">
              <a:extLst>
                <a:ext uri="{FF2B5EF4-FFF2-40B4-BE49-F238E27FC236}">
                  <a16:creationId xmlns:a16="http://schemas.microsoft.com/office/drawing/2014/main" id="{CFAC6D5E-E6F0-3248-9A39-C702C4664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9" name="Picture 168" descr="cz.png">
              <a:extLst>
                <a:ext uri="{FF2B5EF4-FFF2-40B4-BE49-F238E27FC236}">
                  <a16:creationId xmlns:a16="http://schemas.microsoft.com/office/drawing/2014/main" id="{B52857C4-9738-1E48-9CBC-FF7549A4E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0" name="Picture 169" descr="de.png">
              <a:extLst>
                <a:ext uri="{FF2B5EF4-FFF2-40B4-BE49-F238E27FC236}">
                  <a16:creationId xmlns:a16="http://schemas.microsoft.com/office/drawing/2014/main" id="{F42AB927-96C0-D84F-AE59-99B3C5C35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1" name="Picture 170" descr="dk.png">
              <a:extLst>
                <a:ext uri="{FF2B5EF4-FFF2-40B4-BE49-F238E27FC236}">
                  <a16:creationId xmlns:a16="http://schemas.microsoft.com/office/drawing/2014/main" id="{67279B20-7639-B84C-938E-1A743D4C3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2" name="Picture 171" descr="ee.png">
              <a:extLst>
                <a:ext uri="{FF2B5EF4-FFF2-40B4-BE49-F238E27FC236}">
                  <a16:creationId xmlns:a16="http://schemas.microsoft.com/office/drawing/2014/main" id="{7364A940-ED46-4A45-965A-D84DFB5CD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3" name="Picture 172" descr="es.png">
              <a:extLst>
                <a:ext uri="{FF2B5EF4-FFF2-40B4-BE49-F238E27FC236}">
                  <a16:creationId xmlns:a16="http://schemas.microsoft.com/office/drawing/2014/main" id="{16B9D2EB-4E49-464D-9060-0CCB59C1D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fi.png">
              <a:extLst>
                <a:ext uri="{FF2B5EF4-FFF2-40B4-BE49-F238E27FC236}">
                  <a16:creationId xmlns:a16="http://schemas.microsoft.com/office/drawing/2014/main" id="{91C8A21A-5ABE-D44C-A072-7506546F0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fr.png">
              <a:extLst>
                <a:ext uri="{FF2B5EF4-FFF2-40B4-BE49-F238E27FC236}">
                  <a16:creationId xmlns:a16="http://schemas.microsoft.com/office/drawing/2014/main" id="{61ABAF23-03D4-E446-AFC1-6DCCEFB3D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gr.png">
              <a:extLst>
                <a:ext uri="{FF2B5EF4-FFF2-40B4-BE49-F238E27FC236}">
                  <a16:creationId xmlns:a16="http://schemas.microsoft.com/office/drawing/2014/main" id="{84D6CD89-9E40-FF4C-8136-C2911C328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hu.png">
              <a:extLst>
                <a:ext uri="{FF2B5EF4-FFF2-40B4-BE49-F238E27FC236}">
                  <a16:creationId xmlns:a16="http://schemas.microsoft.com/office/drawing/2014/main" id="{DE15D156-E845-E240-97B3-864BBB8DE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ie.png">
              <a:extLst>
                <a:ext uri="{FF2B5EF4-FFF2-40B4-BE49-F238E27FC236}">
                  <a16:creationId xmlns:a16="http://schemas.microsoft.com/office/drawing/2014/main" id="{D1A196E5-5A1C-4B46-81D6-71591EF4F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it.png">
              <a:extLst>
                <a:ext uri="{FF2B5EF4-FFF2-40B4-BE49-F238E27FC236}">
                  <a16:creationId xmlns:a16="http://schemas.microsoft.com/office/drawing/2014/main" id="{87971AD1-3EEA-3747-8F78-463B92B83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lu.png">
              <a:extLst>
                <a:ext uri="{FF2B5EF4-FFF2-40B4-BE49-F238E27FC236}">
                  <a16:creationId xmlns:a16="http://schemas.microsoft.com/office/drawing/2014/main" id="{8115CCE6-C83E-F043-A0D1-E9F3CC5A5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nl.png">
              <a:extLst>
                <a:ext uri="{FF2B5EF4-FFF2-40B4-BE49-F238E27FC236}">
                  <a16:creationId xmlns:a16="http://schemas.microsoft.com/office/drawing/2014/main" id="{617A95D2-ABC0-7943-984C-B36FF9087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no.png">
              <a:extLst>
                <a:ext uri="{FF2B5EF4-FFF2-40B4-BE49-F238E27FC236}">
                  <a16:creationId xmlns:a16="http://schemas.microsoft.com/office/drawing/2014/main" id="{8F31B59C-2E1A-AA4C-A6EB-7E3885C37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pl.png">
              <a:extLst>
                <a:ext uri="{FF2B5EF4-FFF2-40B4-BE49-F238E27FC236}">
                  <a16:creationId xmlns:a16="http://schemas.microsoft.com/office/drawing/2014/main" id="{0A65D069-8346-B348-8106-42F07F76A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pt.png">
              <a:extLst>
                <a:ext uri="{FF2B5EF4-FFF2-40B4-BE49-F238E27FC236}">
                  <a16:creationId xmlns:a16="http://schemas.microsoft.com/office/drawing/2014/main" id="{B7F2677F-5B46-FE40-8CE4-5E04FE0E7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ro.png">
              <a:extLst>
                <a:ext uri="{FF2B5EF4-FFF2-40B4-BE49-F238E27FC236}">
                  <a16:creationId xmlns:a16="http://schemas.microsoft.com/office/drawing/2014/main" id="{D9EF3265-FE1F-6C4C-BD50-90D174F1E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se.png">
              <a:extLst>
                <a:ext uri="{FF2B5EF4-FFF2-40B4-BE49-F238E27FC236}">
                  <a16:creationId xmlns:a16="http://schemas.microsoft.com/office/drawing/2014/main" id="{C8B182A9-201C-7C42-A5A3-F9778D907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uk.png">
              <a:extLst>
                <a:ext uri="{FF2B5EF4-FFF2-40B4-BE49-F238E27FC236}">
                  <a16:creationId xmlns:a16="http://schemas.microsoft.com/office/drawing/2014/main" id="{DCCA2FD8-EA64-3048-95C1-2F517C24B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ca.png">
              <a:extLst>
                <a:ext uri="{FF2B5EF4-FFF2-40B4-BE49-F238E27FC236}">
                  <a16:creationId xmlns:a16="http://schemas.microsoft.com/office/drawing/2014/main" id="{4B641A7A-D419-784E-8E18-227B243C9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>
              <a:extLst>
                <a:ext uri="{FF2B5EF4-FFF2-40B4-BE49-F238E27FC236}">
                  <a16:creationId xmlns:a16="http://schemas.microsoft.com/office/drawing/2014/main" id="{9069DDE4-FAA9-6940-AEFC-6EFBCBF29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0" name="Picture 189" descr="si.png">
              <a:extLst>
                <a:ext uri="{FF2B5EF4-FFF2-40B4-BE49-F238E27FC236}">
                  <a16:creationId xmlns:a16="http://schemas.microsoft.com/office/drawing/2014/main" id="{774A8E6C-76BF-F04F-93C6-6758EF16B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831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i="0">
          <a:solidFill>
            <a:srgbClr val="335E6F"/>
          </a:solidFill>
          <a:latin typeface="+mj-lt"/>
          <a:ea typeface="MS PGothic" pitchFamily="34" charset="-128"/>
          <a:cs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1pPr>
      <a:lvl2pPr marL="808038" indent="-350838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2pPr>
      <a:lvl3pPr marL="1406525" indent="-49212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3pPr>
      <a:lvl4pPr marL="2005013" indent="-63341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603500" indent="-7747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400" y="969600"/>
            <a:ext cx="11664000" cy="50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0885" y="447363"/>
            <a:ext cx="6688667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1067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0782" y="214287"/>
            <a:ext cx="9566461" cy="5436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10383890" y="207247"/>
            <a:ext cx="1613941" cy="672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0"/>
            <a:ext cx="12192000" cy="488951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0800" y="6107603"/>
            <a:ext cx="92398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endParaRPr lang="en-GB" sz="1067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 Box 34"/>
          <p:cNvSpPr txBox="1">
            <a:spLocks noChangeAspect="1" noChangeArrowheads="1"/>
          </p:cNvSpPr>
          <p:nvPr userDrawn="1"/>
        </p:nvSpPr>
        <p:spPr bwMode="auto">
          <a:xfrm>
            <a:off x="8768468" y="6107603"/>
            <a:ext cx="3232616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067" noProof="1" smtClean="0">
                <a:solidFill>
                  <a:schemeClr val="bg2"/>
                </a:solidFill>
              </a:rPr>
              <a:t>Space Debris Office | 11/11/2020 | Slide  </a:t>
            </a:r>
            <a:fld id="{314925FE-D794-4FBE-8E91-8888CA7E42C5}" type="slidenum">
              <a:rPr lang="en-GB" sz="1067" noProof="1" smtClean="0">
                <a:solidFill>
                  <a:schemeClr val="bg2"/>
                </a:solidFill>
              </a:rPr>
              <a:t>‹#›</a:t>
            </a:fld>
            <a:endParaRPr lang="en-GB" sz="1067" noProof="1">
              <a:solidFill>
                <a:schemeClr val="bg2"/>
              </a:solidFill>
            </a:endParaRPr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229692" y="6544010"/>
            <a:ext cx="9102221" cy="148692"/>
            <a:chOff x="172269" y="6621494"/>
            <a:chExt cx="6826666" cy="111519"/>
          </a:xfrm>
        </p:grpSpPr>
        <p:pic>
          <p:nvPicPr>
            <p:cNvPr id="66" name="Picture 65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si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57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933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bg1"/>
          </a:solidFill>
          <a:latin typeface="Verdana" pitchFamily="34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bg1"/>
          </a:solidFill>
          <a:latin typeface="Verdana" pitchFamily="34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bg1"/>
          </a:solidFill>
          <a:latin typeface="Verdana" pitchFamily="34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bg1"/>
          </a:solidFill>
          <a:latin typeface="Verdana" pitchFamily="34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bg1"/>
          </a:solidFill>
          <a:latin typeface="Verdana" pitchFamily="34" charset="0"/>
        </a:defRPr>
      </a:lvl9pPr>
    </p:titleStyle>
    <p:bodyStyle>
      <a:lvl1pPr marL="0" indent="-457189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2133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1079973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2133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876753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2133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673533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2133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3470313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2133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4639617" indent="-558786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2133">
          <a:solidFill>
            <a:schemeClr val="bg2"/>
          </a:solidFill>
          <a:latin typeface="+mn-lt"/>
        </a:defRPr>
      </a:lvl6pPr>
      <a:lvl7pPr marL="5249202" indent="-558786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2133">
          <a:solidFill>
            <a:schemeClr val="bg2"/>
          </a:solidFill>
          <a:latin typeface="+mn-lt"/>
        </a:defRPr>
      </a:lvl7pPr>
      <a:lvl8pPr marL="5858787" indent="-558786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2133">
          <a:solidFill>
            <a:schemeClr val="bg2"/>
          </a:solidFill>
          <a:latin typeface="+mn-lt"/>
        </a:defRPr>
      </a:lvl8pPr>
      <a:lvl9pPr marL="6468372" indent="-558786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213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8.png"/><Relationship Id="rId5" Type="http://schemas.openxmlformats.org/officeDocument/2006/relationships/image" Target="../media/image61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2.png"/><Relationship Id="rId5" Type="http://schemas.openxmlformats.org/officeDocument/2006/relationships/image" Target="../media/image61.png"/><Relationship Id="rId4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1747500" cy="272783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Use of MASTER and ARES for Operational Collision Avoidance Support Planning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126941" y="5091757"/>
            <a:ext cx="4832868" cy="1315441"/>
          </a:xfrm>
        </p:spPr>
        <p:txBody>
          <a:bodyPr/>
          <a:lstStyle/>
          <a:p>
            <a:r>
              <a:rPr lang="en-GB" sz="1600" b="1"/>
              <a:t>Francesca Letizia | Sven Flegel | Klaus Merz</a:t>
            </a:r>
            <a:br>
              <a:rPr lang="en-GB" sz="1600" b="1"/>
            </a:br>
            <a:r>
              <a:rPr lang="en-GB" sz="1600" smtClean="0"/>
              <a:t>ESA </a:t>
            </a:r>
            <a:r>
              <a:rPr lang="en-GB" sz="1600" dirty="0" smtClean="0"/>
              <a:t>Space Debris Office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32080" y="4166989"/>
            <a:ext cx="5326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Master Modelling Workshop </a:t>
            </a:r>
            <a:r>
              <a:rPr lang="en-GB" smtClean="0">
                <a:solidFill>
                  <a:schemeClr val="bg1"/>
                </a:solidFill>
              </a:rPr>
              <a:t>2021</a:t>
            </a:r>
          </a:p>
          <a:p>
            <a:r>
              <a:rPr lang="en-GB" smtClean="0">
                <a:solidFill>
                  <a:schemeClr val="bg1"/>
                </a:solidFill>
              </a:rPr>
              <a:t>March </a:t>
            </a:r>
            <a:r>
              <a:rPr lang="en-GB">
                <a:solidFill>
                  <a:schemeClr val="bg1"/>
                </a:solidFill>
              </a:rPr>
              <a:t>3, 2021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237919" y="1085876"/>
            <a:ext cx="448750" cy="51285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4641773" y="1085876"/>
            <a:ext cx="448750" cy="51285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447" y="1417718"/>
            <a:ext cx="1694719" cy="1168264"/>
          </a:xfrm>
          <a:prstGeom prst="roundRect">
            <a:avLst>
              <a:gd name="adj" fmla="val 548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1" name="Picture 2" descr="DRAM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448" y="101903"/>
            <a:ext cx="1676393" cy="1222043"/>
          </a:xfrm>
          <a:prstGeom prst="roundRect">
            <a:avLst>
              <a:gd name="adj" fmla="val 7864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24" y="1417716"/>
            <a:ext cx="1741585" cy="1168266"/>
          </a:xfrm>
          <a:prstGeom prst="roundRect">
            <a:avLst>
              <a:gd name="adj" fmla="val 482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25" y="145562"/>
            <a:ext cx="1743562" cy="1178384"/>
          </a:xfrm>
          <a:prstGeom prst="roundRect">
            <a:avLst>
              <a:gd name="adj" fmla="val 3625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4" name="Rounded Rectangle 13"/>
          <p:cNvSpPr/>
          <p:nvPr/>
        </p:nvSpPr>
        <p:spPr>
          <a:xfrm>
            <a:off x="5370432" y="101904"/>
            <a:ext cx="1724481" cy="1222042"/>
          </a:xfrm>
          <a:prstGeom prst="roundRect">
            <a:avLst>
              <a:gd name="adj" fmla="val 409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smtClean="0"/>
              <a:t>Manoeuvre </a:t>
            </a:r>
            <a:r>
              <a:rPr lang="en-GB" sz="2000" b="1" smtClean="0"/>
              <a:t>Threshold</a:t>
            </a:r>
            <a:endParaRPr lang="en-GB" sz="2000" b="1"/>
          </a:p>
        </p:txBody>
      </p:sp>
      <p:sp>
        <p:nvSpPr>
          <p:cNvPr id="15" name="Rounded Rectangle 14"/>
          <p:cNvSpPr/>
          <p:nvPr/>
        </p:nvSpPr>
        <p:spPr>
          <a:xfrm>
            <a:off x="5370432" y="1417715"/>
            <a:ext cx="1724481" cy="1168267"/>
          </a:xfrm>
          <a:prstGeom prst="roundRect">
            <a:avLst>
              <a:gd name="adj" fmla="val 482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smtClean="0"/>
              <a:t>&amp; </a:t>
            </a:r>
            <a:br>
              <a:rPr lang="en-GB" sz="2000" b="1" smtClean="0"/>
            </a:br>
            <a:r>
              <a:rPr lang="en-GB" sz="2000" b="1" smtClean="0"/>
              <a:t>Strategy</a:t>
            </a:r>
            <a:endParaRPr lang="en-GB" sz="2000" b="1"/>
          </a:p>
        </p:txBody>
      </p:sp>
    </p:spTree>
    <p:extLst>
      <p:ext uri="{BB962C8B-B14F-4D97-AF65-F5344CB8AC3E}">
        <p14:creationId xmlns:p14="http://schemas.microsoft.com/office/powerpoint/2010/main" val="70591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" y="829340"/>
            <a:ext cx="12192000" cy="17331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8261" y="157324"/>
            <a:ext cx="10113228" cy="553998"/>
          </a:xfrm>
        </p:spPr>
        <p:txBody>
          <a:bodyPr/>
          <a:lstStyle/>
          <a:p>
            <a:r>
              <a:rPr lang="en-GB"/>
              <a:t>Realistic </a:t>
            </a:r>
            <a:r>
              <a:rPr lang="en-GB" smtClean="0"/>
              <a:t>Close Encounters</a:t>
            </a:r>
            <a:endParaRPr lang="en-GB" dirty="0"/>
          </a:p>
        </p:txBody>
      </p:sp>
      <p:pic>
        <p:nvPicPr>
          <p:cNvPr id="27" name="Content Placeholder 2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03" y="3092782"/>
            <a:ext cx="10974332" cy="320084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4875" y="1249044"/>
            <a:ext cx="1224902" cy="825107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65169" y="1199932"/>
            <a:ext cx="37932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smtClean="0">
                <a:solidFill>
                  <a:schemeClr val="bg1"/>
                </a:solidFill>
              </a:rPr>
              <a:t>Target orbit </a:t>
            </a:r>
            <a:r>
              <a:rPr lang="en-GB" sz="1800">
                <a:solidFill>
                  <a:schemeClr val="bg1"/>
                </a:solidFill>
              </a:rPr>
              <a:t>prediction </a:t>
            </a:r>
            <a:r>
              <a:rPr lang="en-GB" sz="1800" smtClean="0">
                <a:solidFill>
                  <a:schemeClr val="bg1"/>
                </a:solidFill>
              </a:rPr>
              <a:t/>
            </a:r>
            <a:br>
              <a:rPr lang="en-GB" sz="1800" smtClean="0">
                <a:solidFill>
                  <a:schemeClr val="bg1"/>
                </a:solidFill>
              </a:rPr>
            </a:br>
            <a:r>
              <a:rPr lang="en-GB" sz="1800" smtClean="0">
                <a:solidFill>
                  <a:schemeClr val="bg1"/>
                </a:solidFill>
              </a:rPr>
              <a:t>(</a:t>
            </a:r>
            <a:r>
              <a:rPr lang="en-GB" sz="1800">
                <a:solidFill>
                  <a:schemeClr val="bg1"/>
                </a:solidFill>
              </a:rPr>
              <a:t>ESA flight dynamics team)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smtClean="0">
                <a:solidFill>
                  <a:schemeClr val="bg1"/>
                </a:solidFill>
              </a:rPr>
              <a:t>Chaser size threshold</a:t>
            </a:r>
            <a:endParaRPr lang="en-GB" sz="1800">
              <a:solidFill>
                <a:schemeClr val="bg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423051" y="1539322"/>
            <a:ext cx="489097" cy="2232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862504" y="1549955"/>
            <a:ext cx="489097" cy="2232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16191" y="1476931"/>
            <a:ext cx="1181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smtClean="0">
                <a:solidFill>
                  <a:schemeClr val="bg1"/>
                </a:solidFill>
              </a:rPr>
              <a:t>cpe files</a:t>
            </a:r>
            <a:endParaRPr lang="en-GB" sz="180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40297" y="784434"/>
            <a:ext cx="17622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1800" smtClean="0">
                <a:solidFill>
                  <a:schemeClr val="bg1"/>
                </a:solidFill>
              </a:rPr>
              <a:t>GEO chasers</a:t>
            </a:r>
          </a:p>
          <a:p>
            <a:pPr>
              <a:lnSpc>
                <a:spcPct val="200000"/>
              </a:lnSpc>
            </a:pPr>
            <a:r>
              <a:rPr lang="en-GB" sz="1800" smtClean="0">
                <a:solidFill>
                  <a:schemeClr val="bg1"/>
                </a:solidFill>
              </a:rPr>
              <a:t>MEO</a:t>
            </a:r>
            <a:r>
              <a:rPr lang="en-GB" sz="1800">
                <a:solidFill>
                  <a:schemeClr val="bg1"/>
                </a:solidFill>
              </a:rPr>
              <a:t> chasers</a:t>
            </a:r>
            <a:endParaRPr lang="en-GB" sz="180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n-GB" sz="1800" smtClean="0">
                <a:solidFill>
                  <a:schemeClr val="bg1"/>
                </a:solidFill>
              </a:rPr>
              <a:t>LEO </a:t>
            </a:r>
            <a:r>
              <a:rPr lang="en-GB" sz="1800">
                <a:solidFill>
                  <a:schemeClr val="bg1"/>
                </a:solidFill>
              </a:rPr>
              <a:t>chasers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797550" y="1161278"/>
            <a:ext cx="534214" cy="435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909390" y="1661597"/>
            <a:ext cx="4223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797550" y="1779616"/>
            <a:ext cx="534214" cy="444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18261" y="2642826"/>
            <a:ext cx="179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INTEGRAL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27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" y="829340"/>
            <a:ext cx="12192000" cy="17331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8261" y="157324"/>
            <a:ext cx="10113228" cy="553998"/>
          </a:xfrm>
        </p:spPr>
        <p:txBody>
          <a:bodyPr/>
          <a:lstStyle/>
          <a:p>
            <a:r>
              <a:rPr lang="en-GB"/>
              <a:t>Realistic </a:t>
            </a:r>
            <a:r>
              <a:rPr lang="en-GB" smtClean="0"/>
              <a:t>Close Encounters</a:t>
            </a:r>
            <a:endParaRPr lang="en-GB" dirty="0"/>
          </a:p>
        </p:txBody>
      </p:sp>
      <p:pic>
        <p:nvPicPr>
          <p:cNvPr id="27" name="Content Placeholder 2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03" y="3092782"/>
            <a:ext cx="10974332" cy="320084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4875" y="1249044"/>
            <a:ext cx="1224902" cy="825107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65169" y="1199932"/>
            <a:ext cx="37932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smtClean="0">
                <a:solidFill>
                  <a:schemeClr val="bg1"/>
                </a:solidFill>
              </a:rPr>
              <a:t>Target orbit </a:t>
            </a:r>
            <a:r>
              <a:rPr lang="en-GB" sz="1800">
                <a:solidFill>
                  <a:schemeClr val="bg1"/>
                </a:solidFill>
              </a:rPr>
              <a:t>prediction </a:t>
            </a:r>
            <a:r>
              <a:rPr lang="en-GB" sz="1800" smtClean="0">
                <a:solidFill>
                  <a:schemeClr val="bg1"/>
                </a:solidFill>
              </a:rPr>
              <a:t/>
            </a:r>
            <a:br>
              <a:rPr lang="en-GB" sz="1800" smtClean="0">
                <a:solidFill>
                  <a:schemeClr val="bg1"/>
                </a:solidFill>
              </a:rPr>
            </a:br>
            <a:r>
              <a:rPr lang="en-GB" sz="1800" smtClean="0">
                <a:solidFill>
                  <a:schemeClr val="bg1"/>
                </a:solidFill>
              </a:rPr>
              <a:t>(</a:t>
            </a:r>
            <a:r>
              <a:rPr lang="en-GB" sz="1800">
                <a:solidFill>
                  <a:schemeClr val="bg1"/>
                </a:solidFill>
              </a:rPr>
              <a:t>ESA flight dynamics team)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smtClean="0">
                <a:solidFill>
                  <a:schemeClr val="bg1"/>
                </a:solidFill>
              </a:rPr>
              <a:t>Chaser size threshold</a:t>
            </a:r>
            <a:endParaRPr lang="en-GB" sz="1800">
              <a:solidFill>
                <a:schemeClr val="bg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423051" y="1539322"/>
            <a:ext cx="489097" cy="2232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862504" y="1549955"/>
            <a:ext cx="489097" cy="2232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16191" y="1476931"/>
            <a:ext cx="1181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smtClean="0">
                <a:solidFill>
                  <a:schemeClr val="bg1"/>
                </a:solidFill>
              </a:rPr>
              <a:t>cpe files</a:t>
            </a:r>
            <a:endParaRPr lang="en-GB" sz="180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40297" y="784434"/>
            <a:ext cx="17622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1800" smtClean="0">
                <a:solidFill>
                  <a:schemeClr val="bg1"/>
                </a:solidFill>
              </a:rPr>
              <a:t>GEO chasers</a:t>
            </a:r>
          </a:p>
          <a:p>
            <a:pPr>
              <a:lnSpc>
                <a:spcPct val="200000"/>
              </a:lnSpc>
            </a:pPr>
            <a:r>
              <a:rPr lang="en-GB" sz="1800" smtClean="0">
                <a:solidFill>
                  <a:schemeClr val="bg1"/>
                </a:solidFill>
              </a:rPr>
              <a:t>MEO</a:t>
            </a:r>
            <a:r>
              <a:rPr lang="en-GB" sz="1800">
                <a:solidFill>
                  <a:schemeClr val="bg1"/>
                </a:solidFill>
              </a:rPr>
              <a:t> chasers</a:t>
            </a:r>
            <a:endParaRPr lang="en-GB" sz="180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n-GB" sz="1800" smtClean="0">
                <a:solidFill>
                  <a:schemeClr val="bg1"/>
                </a:solidFill>
              </a:rPr>
              <a:t>LEO </a:t>
            </a:r>
            <a:r>
              <a:rPr lang="en-GB" sz="1800">
                <a:solidFill>
                  <a:schemeClr val="bg1"/>
                </a:solidFill>
              </a:rPr>
              <a:t>chasers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797550" y="1161278"/>
            <a:ext cx="534214" cy="435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909390" y="1661597"/>
            <a:ext cx="4223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797550" y="1779616"/>
            <a:ext cx="534214" cy="444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18261" y="2642826"/>
            <a:ext cx="179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INTEGRAL</a:t>
            </a:r>
            <a:endParaRPr lang="en-GB"/>
          </a:p>
        </p:txBody>
      </p:sp>
      <p:sp>
        <p:nvSpPr>
          <p:cNvPr id="15" name="Content Placeholder 29"/>
          <p:cNvSpPr txBox="1">
            <a:spLocks/>
          </p:cNvSpPr>
          <p:nvPr/>
        </p:nvSpPr>
        <p:spPr bwMode="auto">
          <a:xfrm>
            <a:off x="4337741" y="3041650"/>
            <a:ext cx="7643936" cy="335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800">
                <a:solidFill>
                  <a:schemeClr val="accent5">
                    <a:lumMod val="50000"/>
                  </a:schemeClr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accent5">
                    <a:lumMod val="50000"/>
                  </a:schemeClr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accent5">
                    <a:lumMod val="50000"/>
                  </a:schemeClr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accent5">
                    <a:lumMod val="50000"/>
                  </a:schemeClr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chemeClr val="accent5">
                    <a:lumMod val="50000"/>
                  </a:schemeClr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/>
            <a:r>
              <a:rPr lang="en-GB" sz="2000" b="1" kern="0" smtClean="0"/>
              <a:t>Insight</a:t>
            </a:r>
            <a:endParaRPr lang="en-GB" sz="2000" kern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kern="0" smtClean="0"/>
              <a:t>Chaser orbit (sma, inc, ecc)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kern="0" smtClean="0"/>
              <a:t>Impact angle + </a:t>
            </a:r>
            <a:r>
              <a:rPr lang="en-GB" sz="2000" kern="0" smtClean="0">
                <a:latin typeface="Symbol" panose="05050102010706020507" pitchFamily="18" charset="2"/>
              </a:rPr>
              <a:t>D</a:t>
            </a:r>
            <a:r>
              <a:rPr lang="en-GB" sz="2000" i="1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sz="2000" kern="0" smtClean="0"/>
              <a:t> combination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kern="0" smtClean="0"/>
              <a:t>Impact location (important for ecc &gt; 0)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kern="0" smtClean="0"/>
          </a:p>
          <a:p>
            <a:pPr marL="0" indent="0"/>
            <a:r>
              <a:rPr lang="en-GB" sz="2000" b="1" smtClean="0"/>
              <a:t>Postprocessing</a:t>
            </a:r>
            <a:br>
              <a:rPr lang="en-GB" sz="2000" b="1" smtClean="0"/>
            </a:br>
            <a:r>
              <a:rPr lang="en-GB" sz="2000" smtClean="0">
                <a:sym typeface="Wingdings" panose="05000000000000000000" pitchFamily="2" charset="2"/>
              </a:rPr>
              <a:t> realistic &amp; significant </a:t>
            </a:r>
            <a:r>
              <a:rPr lang="en-GB" sz="2000" u="sng" smtClean="0">
                <a:sym typeface="Wingdings" panose="05000000000000000000" pitchFamily="2" charset="2"/>
              </a:rPr>
              <a:t>t</a:t>
            </a:r>
            <a:r>
              <a:rPr lang="en-GB" sz="2000" u="sng" smtClean="0"/>
              <a:t>arget </a:t>
            </a:r>
            <a:r>
              <a:rPr lang="en-GB" sz="2000" u="sng"/>
              <a:t>&amp; chaser </a:t>
            </a:r>
            <a:r>
              <a:rPr lang="en-GB" sz="2000" u="sng" smtClean="0"/>
              <a:t>states</a:t>
            </a:r>
            <a:endParaRPr lang="en-GB" sz="2000" u="sng" kern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i="1" kern="0"/>
          </a:p>
        </p:txBody>
      </p:sp>
      <p:pic>
        <p:nvPicPr>
          <p:cNvPr id="16" name="Content Placeholder 2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40"/>
          <a:stretch/>
        </p:blipFill>
        <p:spPr bwMode="auto">
          <a:xfrm>
            <a:off x="618920" y="3097465"/>
            <a:ext cx="3562248" cy="320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30961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066" y="4713052"/>
            <a:ext cx="1944523" cy="72919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859" y="4911927"/>
            <a:ext cx="2238831" cy="149255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2579" y="3330643"/>
            <a:ext cx="1368021" cy="943053"/>
          </a:xfrm>
          <a:prstGeom prst="roundRect">
            <a:avLst>
              <a:gd name="adj" fmla="val 548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Outlook / Summary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262" y="882192"/>
            <a:ext cx="8112938" cy="554077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smtClean="0"/>
              <a:t>Manual extract likeliest: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smtClean="0"/>
              <a:t>.. chaser per orbit (LEO/HEO/GEO)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smtClean="0"/>
              <a:t>.. impact location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200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smtClean="0"/>
              <a:t>Interfaces</a:t>
            </a:r>
            <a:r>
              <a:rPr lang="en-GB" sz="2000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b="1" dirty="0" smtClean="0"/>
              <a:t>Python</a:t>
            </a:r>
            <a:r>
              <a:rPr lang="en-GB" sz="2000" dirty="0" smtClean="0"/>
              <a:t> wrapper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Options to load a </a:t>
            </a:r>
            <a:r>
              <a:rPr lang="en-GB" sz="2000" b="1" dirty="0" smtClean="0"/>
              <a:t>pre-computed trajectory </a:t>
            </a:r>
            <a:r>
              <a:rPr lang="en-GB" sz="2000" dirty="0" smtClean="0"/>
              <a:t>(with standard orbit </a:t>
            </a:r>
            <a:r>
              <a:rPr lang="en-GB" sz="2000" smtClean="0"/>
              <a:t>format)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/>
              <a:t>Re-assessment for long-running </a:t>
            </a:r>
            <a:r>
              <a:rPr lang="en-GB" sz="2000"/>
              <a:t>missions </a:t>
            </a:r>
            <a:r>
              <a:rPr lang="en-GB" sz="2000" smtClean="0"/>
              <a:t>can span over multiple model versions: </a:t>
            </a:r>
            <a:r>
              <a:rPr lang="en-GB" sz="2000" smtClean="0"/>
              <a:t>More </a:t>
            </a:r>
            <a:r>
              <a:rPr lang="en-GB" sz="2000" dirty="0" smtClean="0"/>
              <a:t>visibility of the </a:t>
            </a:r>
            <a:r>
              <a:rPr lang="en-GB" sz="2000" b="1" dirty="0" smtClean="0"/>
              <a:t>changes</a:t>
            </a:r>
            <a:r>
              <a:rPr lang="en-GB" sz="2000" dirty="0" smtClean="0"/>
              <a:t> in the </a:t>
            </a:r>
            <a:r>
              <a:rPr lang="en-GB" sz="2000" b="1" smtClean="0"/>
              <a:t>reference </a:t>
            </a:r>
            <a:r>
              <a:rPr lang="en-GB" sz="2000" b="1" smtClean="0"/>
              <a:t>populations</a:t>
            </a:r>
            <a:endParaRPr lang="en-GB" sz="2000" smtClean="0"/>
          </a:p>
        </p:txBody>
      </p:sp>
      <p:grpSp>
        <p:nvGrpSpPr>
          <p:cNvPr id="26" name="Group 25"/>
          <p:cNvGrpSpPr/>
          <p:nvPr/>
        </p:nvGrpSpPr>
        <p:grpSpPr>
          <a:xfrm>
            <a:off x="9188450" y="2736850"/>
            <a:ext cx="1078019" cy="1078019"/>
            <a:chOff x="9188450" y="2736850"/>
            <a:chExt cx="1078019" cy="1078019"/>
          </a:xfrm>
        </p:grpSpPr>
        <p:sp>
          <p:nvSpPr>
            <p:cNvPr id="4" name="Oval 3"/>
            <p:cNvSpPr/>
            <p:nvPr/>
          </p:nvSpPr>
          <p:spPr>
            <a:xfrm>
              <a:off x="9188450" y="2736850"/>
              <a:ext cx="1078019" cy="107801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 descr="File:Python-logo-notext.svg - Wikimedia Common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9575" y="2851150"/>
              <a:ext cx="854075" cy="854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610549"/>
              </p:ext>
            </p:extLst>
          </p:nvPr>
        </p:nvGraphicFramePr>
        <p:xfrm>
          <a:off x="8464062" y="1010920"/>
          <a:ext cx="3191766" cy="1112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63922">
                  <a:extLst>
                    <a:ext uri="{9D8B030D-6E8A-4147-A177-3AD203B41FA5}">
                      <a16:colId xmlns:a16="http://schemas.microsoft.com/office/drawing/2014/main" val="3060645848"/>
                    </a:ext>
                  </a:extLst>
                </a:gridCol>
                <a:gridCol w="1063922">
                  <a:extLst>
                    <a:ext uri="{9D8B030D-6E8A-4147-A177-3AD203B41FA5}">
                      <a16:colId xmlns:a16="http://schemas.microsoft.com/office/drawing/2014/main" val="3194300019"/>
                    </a:ext>
                  </a:extLst>
                </a:gridCol>
                <a:gridCol w="1063922">
                  <a:extLst>
                    <a:ext uri="{9D8B030D-6E8A-4147-A177-3AD203B41FA5}">
                      <a16:colId xmlns:a16="http://schemas.microsoft.com/office/drawing/2014/main" val="3760971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smtClean="0"/>
                        <a:t>Rank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smtClean="0"/>
                        <a:t>Target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smtClean="0"/>
                        <a:t>Chaser</a:t>
                      </a:r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621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981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395808"/>
                  </a:ext>
                </a:extLst>
              </a:tr>
            </a:tbl>
          </a:graphicData>
        </a:graphic>
      </p:graphicFrame>
      <p:pic>
        <p:nvPicPr>
          <p:cNvPr id="1028" name="Picture 4" descr="Maste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" t="61268" r="4402" b="18778"/>
          <a:stretch/>
        </p:blipFill>
        <p:spPr bwMode="auto">
          <a:xfrm>
            <a:off x="8311228" y="5482754"/>
            <a:ext cx="1272603" cy="21493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75591"/>
          <a:stretch/>
        </p:blipFill>
        <p:spPr>
          <a:xfrm>
            <a:off x="9664396" y="5953131"/>
            <a:ext cx="1706993" cy="287232"/>
          </a:xfrm>
          <a:prstGeom prst="roundRect">
            <a:avLst>
              <a:gd name="adj" fmla="val 5486"/>
            </a:avLst>
          </a:prstGeom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9278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Comparison across MASTER versions</a:t>
            </a:r>
            <a:endParaRPr lang="en-GB" dirty="0"/>
          </a:p>
        </p:txBody>
      </p:sp>
      <p:grpSp>
        <p:nvGrpSpPr>
          <p:cNvPr id="56" name="Group 55"/>
          <p:cNvGrpSpPr/>
          <p:nvPr/>
        </p:nvGrpSpPr>
        <p:grpSpPr>
          <a:xfrm>
            <a:off x="129489" y="897118"/>
            <a:ext cx="6897187" cy="2953427"/>
            <a:chOff x="4992341" y="3218920"/>
            <a:chExt cx="6897187" cy="2953427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92341" y="3585902"/>
              <a:ext cx="6897187" cy="2586445"/>
            </a:xfrm>
            <a:prstGeom prst="rect">
              <a:avLst/>
            </a:prstGeom>
          </p:spPr>
        </p:pic>
        <p:cxnSp>
          <p:nvCxnSpPr>
            <p:cNvPr id="43" name="Straight Connector 42"/>
            <p:cNvCxnSpPr>
              <a:stCxn id="44" idx="2"/>
            </p:cNvCxnSpPr>
            <p:nvPr/>
          </p:nvCxnSpPr>
          <p:spPr>
            <a:xfrm flipH="1">
              <a:off x="8017742" y="3585902"/>
              <a:ext cx="24326" cy="2297005"/>
            </a:xfrm>
            <a:prstGeom prst="line">
              <a:avLst/>
            </a:prstGeom>
            <a:noFill/>
            <a:ln w="19050" cap="flat" cmpd="sng" algn="ctr">
              <a:solidFill>
                <a:srgbClr val="D5D6D2"/>
              </a:solidFill>
              <a:prstDash val="solid"/>
            </a:ln>
            <a:effectLst/>
          </p:spPr>
        </p:cxnSp>
        <p:sp>
          <p:nvSpPr>
            <p:cNvPr id="44" name="Rectangle 43"/>
            <p:cNvSpPr/>
            <p:nvPr/>
          </p:nvSpPr>
          <p:spPr>
            <a:xfrm>
              <a:off x="7664068" y="3218920"/>
              <a:ext cx="756000" cy="366982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2012</a:t>
              </a:r>
            </a:p>
          </p:txBody>
        </p:sp>
        <p:cxnSp>
          <p:nvCxnSpPr>
            <p:cNvPr id="45" name="Straight Connector 44"/>
            <p:cNvCxnSpPr>
              <a:stCxn id="46" idx="2"/>
            </p:cNvCxnSpPr>
            <p:nvPr/>
          </p:nvCxnSpPr>
          <p:spPr>
            <a:xfrm flipH="1">
              <a:off x="9486105" y="3585902"/>
              <a:ext cx="24326" cy="2297005"/>
            </a:xfrm>
            <a:prstGeom prst="line">
              <a:avLst/>
            </a:prstGeom>
            <a:noFill/>
            <a:ln w="19050" cap="flat" cmpd="sng" algn="ctr">
              <a:solidFill>
                <a:srgbClr val="D5D6D2"/>
              </a:solidFill>
              <a:prstDash val="solid"/>
            </a:ln>
            <a:effectLst/>
          </p:spPr>
        </p:cxnSp>
        <p:sp>
          <p:nvSpPr>
            <p:cNvPr id="46" name="Rectangle 45"/>
            <p:cNvSpPr/>
            <p:nvPr/>
          </p:nvSpPr>
          <p:spPr>
            <a:xfrm>
              <a:off x="9132431" y="3218920"/>
              <a:ext cx="756000" cy="366982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2017</a:t>
              </a:r>
            </a:p>
          </p:txBody>
        </p:sp>
        <p:cxnSp>
          <p:nvCxnSpPr>
            <p:cNvPr id="47" name="Straight Connector 46"/>
            <p:cNvCxnSpPr>
              <a:stCxn id="48" idx="2"/>
            </p:cNvCxnSpPr>
            <p:nvPr/>
          </p:nvCxnSpPr>
          <p:spPr>
            <a:xfrm flipH="1">
              <a:off x="10954468" y="3585902"/>
              <a:ext cx="24326" cy="2297005"/>
            </a:xfrm>
            <a:prstGeom prst="line">
              <a:avLst/>
            </a:prstGeom>
            <a:noFill/>
            <a:ln w="19050" cap="flat" cmpd="sng" algn="ctr">
              <a:solidFill>
                <a:srgbClr val="D5D6D2"/>
              </a:solidFill>
              <a:prstDash val="solid"/>
            </a:ln>
            <a:effectLst/>
          </p:spPr>
        </p:cxnSp>
        <p:sp>
          <p:nvSpPr>
            <p:cNvPr id="48" name="Rectangle 47"/>
            <p:cNvSpPr/>
            <p:nvPr/>
          </p:nvSpPr>
          <p:spPr>
            <a:xfrm>
              <a:off x="10600794" y="3218920"/>
              <a:ext cx="756000" cy="366982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2022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5709753" y="5481729"/>
              <a:ext cx="5611041" cy="0"/>
            </a:xfrm>
            <a:prstGeom prst="line">
              <a:avLst/>
            </a:prstGeom>
            <a:noFill/>
            <a:ln w="19050" cap="flat" cmpd="sng" algn="ctr">
              <a:solidFill>
                <a:srgbClr val="747678"/>
              </a:solidFill>
              <a:prstDash val="dash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>
            <a:xfrm flipV="1">
              <a:off x="7944858" y="5073402"/>
              <a:ext cx="3375936" cy="0"/>
            </a:xfrm>
            <a:prstGeom prst="line">
              <a:avLst/>
            </a:prstGeom>
            <a:noFill/>
            <a:ln w="19050" cap="flat" cmpd="sng" algn="ctr">
              <a:solidFill>
                <a:srgbClr val="747678"/>
              </a:solidFill>
              <a:prstDash val="dash"/>
            </a:ln>
            <a:effectLst/>
          </p:spPr>
        </p:cxnSp>
      </p:grpSp>
      <p:sp>
        <p:nvSpPr>
          <p:cNvPr id="49" name="Rectangle 48"/>
          <p:cNvSpPr/>
          <p:nvPr/>
        </p:nvSpPr>
        <p:spPr>
          <a:xfrm>
            <a:off x="3595800" y="4675591"/>
            <a:ext cx="1646680" cy="4344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Difference</a:t>
            </a:r>
          </a:p>
        </p:txBody>
      </p:sp>
      <p:cxnSp>
        <p:nvCxnSpPr>
          <p:cNvPr id="50" name="Straight Arrow Connector 49"/>
          <p:cNvCxnSpPr>
            <a:stCxn id="49" idx="0"/>
          </p:cNvCxnSpPr>
          <p:nvPr/>
        </p:nvCxnSpPr>
        <p:spPr>
          <a:xfrm flipV="1">
            <a:off x="4419140" y="2495569"/>
            <a:ext cx="105564" cy="2180022"/>
          </a:xfrm>
          <a:prstGeom prst="straightConnector1">
            <a:avLst/>
          </a:prstGeom>
          <a:noFill/>
          <a:ln w="19050" cap="flat" cmpd="sng" algn="ctr">
            <a:solidFill>
              <a:srgbClr val="4D4F53">
                <a:lumMod val="40000"/>
                <a:lumOff val="60000"/>
              </a:srgbClr>
            </a:solidFill>
            <a:prstDash val="solid"/>
            <a:tailEnd type="triangle"/>
          </a:ln>
          <a:effectLst/>
        </p:spPr>
      </p:cxn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6532526" y="2366651"/>
            <a:ext cx="5566673" cy="4167803"/>
            <a:chOff x="1622403" y="848596"/>
            <a:chExt cx="4320000" cy="3234411"/>
          </a:xfrm>
          <a:solidFill>
            <a:schemeClr val="bg1"/>
          </a:solidFill>
        </p:grpSpPr>
        <p:sp>
          <p:nvSpPr>
            <p:cNvPr id="21" name="Rectangle 20"/>
            <p:cNvSpPr/>
            <p:nvPr/>
          </p:nvSpPr>
          <p:spPr>
            <a:xfrm>
              <a:off x="2285137" y="848596"/>
              <a:ext cx="720000" cy="366982"/>
            </a:xfrm>
            <a:prstGeom prst="rect">
              <a:avLst/>
            </a:prstGeom>
            <a:solidFill>
              <a:srgbClr val="E6EAE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GEO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20117" y="848596"/>
              <a:ext cx="720000" cy="366982"/>
            </a:xfrm>
            <a:prstGeom prst="rect">
              <a:avLst/>
            </a:prstGeom>
            <a:solidFill>
              <a:srgbClr val="E6EAE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MEO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2096834" y="2723888"/>
              <a:ext cx="3740727" cy="0"/>
            </a:xfrm>
            <a:prstGeom prst="line">
              <a:avLst/>
            </a:prstGeom>
            <a:grpFill/>
            <a:ln w="19050" cap="flat" cmpd="sng" algn="ctr">
              <a:solidFill>
                <a:srgbClr val="747678"/>
              </a:solidFill>
              <a:prstDash val="dash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>
            <a:xfrm>
              <a:off x="3230305" y="2382962"/>
              <a:ext cx="2607256" cy="105"/>
            </a:xfrm>
            <a:prstGeom prst="line">
              <a:avLst/>
            </a:prstGeom>
            <a:grpFill/>
            <a:ln w="19050" cap="flat" cmpd="sng" algn="ctr">
              <a:solidFill>
                <a:srgbClr val="747678"/>
              </a:solidFill>
              <a:prstDash val="dash"/>
            </a:ln>
            <a:effectLst/>
          </p:spPr>
        </p:cxnSp>
        <p:sp>
          <p:nvSpPr>
            <p:cNvPr id="28" name="Rectangle 27"/>
            <p:cNvSpPr/>
            <p:nvPr/>
          </p:nvSpPr>
          <p:spPr>
            <a:xfrm>
              <a:off x="4606714" y="848596"/>
              <a:ext cx="720000" cy="366982"/>
            </a:xfrm>
            <a:prstGeom prst="rect">
              <a:avLst/>
            </a:prstGeom>
            <a:solidFill>
              <a:srgbClr val="E6EAE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GEO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76759" y="1463713"/>
              <a:ext cx="93472" cy="2020297"/>
            </a:xfrm>
            <a:prstGeom prst="rect">
              <a:avLst/>
            </a:prstGeom>
            <a:solidFill>
              <a:srgbClr val="FFF5D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78059" y="1460168"/>
              <a:ext cx="93472" cy="2020297"/>
            </a:xfrm>
            <a:prstGeom prst="rect">
              <a:avLst/>
            </a:prstGeom>
            <a:solidFill>
              <a:srgbClr val="FFF5D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156545" y="1460168"/>
              <a:ext cx="113273" cy="2020297"/>
            </a:xfrm>
            <a:prstGeom prst="rect">
              <a:avLst/>
            </a:prstGeom>
            <a:solidFill>
              <a:srgbClr val="FFF5D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pic>
          <p:nvPicPr>
            <p:cNvPr id="27" name="Content Placeholder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403" y="1203007"/>
              <a:ext cx="4320000" cy="2880000"/>
            </a:xfrm>
            <a:prstGeom prst="rect">
              <a:avLst/>
            </a:prstGeom>
            <a:noFill/>
          </p:spPr>
        </p:pic>
        <p:cxnSp>
          <p:nvCxnSpPr>
            <p:cNvPr id="22" name="Straight Arrow Connector 21"/>
            <p:cNvCxnSpPr>
              <a:stCxn id="21" idx="3"/>
            </p:cNvCxnSpPr>
            <p:nvPr/>
          </p:nvCxnSpPr>
          <p:spPr>
            <a:xfrm>
              <a:off x="3005137" y="1032087"/>
              <a:ext cx="225168" cy="424569"/>
            </a:xfrm>
            <a:prstGeom prst="straightConnector1">
              <a:avLst/>
            </a:prstGeom>
            <a:grpFill/>
            <a:ln w="19050" cap="flat" cmpd="sng" algn="ctr">
              <a:solidFill>
                <a:srgbClr val="4D4F53">
                  <a:lumMod val="40000"/>
                  <a:lumOff val="60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24" name="Straight Arrow Connector 23"/>
            <p:cNvCxnSpPr>
              <a:stCxn id="23" idx="1"/>
            </p:cNvCxnSpPr>
            <p:nvPr/>
          </p:nvCxnSpPr>
          <p:spPr>
            <a:xfrm flipH="1">
              <a:off x="3429000" y="1032087"/>
              <a:ext cx="91117" cy="424569"/>
            </a:xfrm>
            <a:prstGeom prst="straightConnector1">
              <a:avLst/>
            </a:prstGeom>
            <a:grpFill/>
            <a:ln w="19050" cap="flat" cmpd="sng" algn="ctr">
              <a:solidFill>
                <a:srgbClr val="4D4F53">
                  <a:lumMod val="40000"/>
                  <a:lumOff val="60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29" name="Straight Arrow Connector 28"/>
            <p:cNvCxnSpPr>
              <a:stCxn id="28" idx="1"/>
            </p:cNvCxnSpPr>
            <p:nvPr/>
          </p:nvCxnSpPr>
          <p:spPr>
            <a:xfrm flipH="1">
              <a:off x="4515597" y="1032087"/>
              <a:ext cx="91117" cy="402095"/>
            </a:xfrm>
            <a:prstGeom prst="straightConnector1">
              <a:avLst/>
            </a:prstGeom>
            <a:grpFill/>
            <a:ln w="19050" cap="flat" cmpd="sng" algn="ctr">
              <a:solidFill>
                <a:srgbClr val="4D4F53">
                  <a:lumMod val="40000"/>
                  <a:lumOff val="60000"/>
                </a:srgbClr>
              </a:solidFill>
              <a:prstDash val="solid"/>
              <a:tailEnd type="triangle"/>
            </a:ln>
            <a:effectLst/>
          </p:spPr>
        </p:cxnSp>
      </p:grpSp>
      <p:cxnSp>
        <p:nvCxnSpPr>
          <p:cNvPr id="51" name="Straight Arrow Connector 50"/>
          <p:cNvCxnSpPr>
            <a:stCxn id="49" idx="3"/>
          </p:cNvCxnSpPr>
          <p:nvPr/>
        </p:nvCxnSpPr>
        <p:spPr>
          <a:xfrm flipV="1">
            <a:off x="5242480" y="4174008"/>
            <a:ext cx="4089382" cy="718806"/>
          </a:xfrm>
          <a:prstGeom prst="straightConnector1">
            <a:avLst/>
          </a:prstGeom>
          <a:noFill/>
          <a:ln w="19050" cap="flat" cmpd="sng" algn="ctr">
            <a:solidFill>
              <a:srgbClr val="4D4F53">
                <a:lumMod val="40000"/>
                <a:lumOff val="60000"/>
              </a:srgbClr>
            </a:solidFill>
            <a:prstDash val="solid"/>
            <a:tailEnd type="triangle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4746128" y="3405274"/>
            <a:ext cx="1591433" cy="5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MASTER-2009</a:t>
            </a:r>
            <a:endParaRPr lang="en-GB" sz="1600" b="1" dirty="0"/>
          </a:p>
        </p:txBody>
      </p:sp>
      <p:sp>
        <p:nvSpPr>
          <p:cNvPr id="32" name="Rectangle 31"/>
          <p:cNvSpPr/>
          <p:nvPr/>
        </p:nvSpPr>
        <p:spPr>
          <a:xfrm>
            <a:off x="5760023" y="5191278"/>
            <a:ext cx="1591433" cy="4712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MASTER-8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71313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87551" y="4073219"/>
            <a:ext cx="8710560" cy="2111381"/>
          </a:xfrm>
          <a:prstGeom prst="rect">
            <a:avLst/>
          </a:prstGeom>
          <a:noFill/>
        </p:spPr>
        <p:txBody>
          <a:bodyPr vert="horz" lIns="0" tIns="60960" rIns="0" bIns="60960" rtlCol="0" anchor="t" anchorCtr="0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i="0">
                <a:solidFill>
                  <a:schemeClr val="bg1"/>
                </a:solidFill>
                <a:latin typeface="+mj-lt"/>
                <a:ea typeface="MS PGothic" pitchFamily="34" charset="-128"/>
                <a:cs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5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5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5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5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650" b="1">
                <a:solidFill>
                  <a:schemeClr val="bg1"/>
                </a:solidFill>
                <a:latin typeface="Verdan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650" b="1">
                <a:solidFill>
                  <a:schemeClr val="bg1"/>
                </a:solidFill>
                <a:latin typeface="Verdan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650" b="1">
                <a:solidFill>
                  <a:schemeClr val="bg1"/>
                </a:solidFill>
                <a:latin typeface="Verdan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65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defTabSz="1219170">
              <a:tabLst>
                <a:tab pos="3314617" algn="l"/>
              </a:tabLst>
            </a:pPr>
            <a:r>
              <a:rPr lang="en-GB" sz="2133" kern="0" dirty="0" err="1"/>
              <a:t>Dr.</a:t>
            </a:r>
            <a:r>
              <a:rPr lang="en-GB" sz="2133" kern="0" dirty="0"/>
              <a:t> </a:t>
            </a:r>
            <a:r>
              <a:rPr lang="en-GB" sz="2133" kern="0"/>
              <a:t>Francesca </a:t>
            </a:r>
            <a:r>
              <a:rPr lang="en-GB" sz="2133" kern="0" smtClean="0"/>
              <a:t>Letizia | Dr. Sven K. Flegel | Dr. Klaus Merz</a:t>
            </a:r>
            <a:r>
              <a:rPr lang="en-GB" sz="2133" kern="0" dirty="0"/>
              <a:t/>
            </a:r>
            <a:br>
              <a:rPr lang="en-GB" sz="2133" kern="0" dirty="0"/>
            </a:br>
            <a:r>
              <a:rPr lang="en-GB" sz="2133" b="0" kern="0" dirty="0"/>
              <a:t>ESA/ESOC Space Debris Office (OPS-SD)</a:t>
            </a:r>
            <a:br>
              <a:rPr lang="en-GB" sz="2133" b="0" kern="0" dirty="0"/>
            </a:br>
            <a:r>
              <a:rPr lang="en-GB" sz="2133" b="0" kern="0" dirty="0"/>
              <a:t>Robert-Bosch-Str. 5, 64293 Darmstadt, Germany </a:t>
            </a:r>
            <a:r>
              <a:rPr lang="en-GB" sz="2133" b="0" kern="0"/>
              <a:t/>
            </a:r>
            <a:br>
              <a:rPr lang="en-GB" sz="2133" b="0" kern="0"/>
            </a:br>
            <a:r>
              <a:rPr lang="en-GB" sz="2133" b="0" kern="0" smtClean="0"/>
              <a:t>francesca.letizia@esa.int | sven.flegel@esa.int | klaus.merz@esa.int</a:t>
            </a:r>
            <a:r>
              <a:rPr lang="en-GB" sz="2133" b="0" kern="0" dirty="0"/>
              <a:t/>
            </a:r>
            <a:br>
              <a:rPr lang="en-GB" sz="2133" b="0" kern="0" dirty="0"/>
            </a:br>
            <a:r>
              <a:rPr lang="en-GB" sz="2133" b="0" kern="0" dirty="0"/>
              <a:t>http://www.esa.int/debris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1747500" cy="272783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>
            <a:off x="2237919" y="1085876"/>
            <a:ext cx="448750" cy="51285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4641773" y="1085876"/>
            <a:ext cx="448750" cy="51285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447" y="1417718"/>
            <a:ext cx="1694719" cy="1168264"/>
          </a:xfrm>
          <a:prstGeom prst="roundRect">
            <a:avLst>
              <a:gd name="adj" fmla="val 548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1" name="Picture 2" descr="DRAM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448" y="101903"/>
            <a:ext cx="1676393" cy="1222043"/>
          </a:xfrm>
          <a:prstGeom prst="roundRect">
            <a:avLst>
              <a:gd name="adj" fmla="val 7864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24" y="1417716"/>
            <a:ext cx="1741585" cy="1168266"/>
          </a:xfrm>
          <a:prstGeom prst="roundRect">
            <a:avLst>
              <a:gd name="adj" fmla="val 482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25" y="145562"/>
            <a:ext cx="1743562" cy="1178384"/>
          </a:xfrm>
          <a:prstGeom prst="roundRect">
            <a:avLst>
              <a:gd name="adj" fmla="val 3625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4" name="Rounded Rectangle 13"/>
          <p:cNvSpPr/>
          <p:nvPr/>
        </p:nvSpPr>
        <p:spPr>
          <a:xfrm>
            <a:off x="5370432" y="101904"/>
            <a:ext cx="1724481" cy="1222042"/>
          </a:xfrm>
          <a:prstGeom prst="roundRect">
            <a:avLst>
              <a:gd name="adj" fmla="val 409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smtClean="0"/>
              <a:t>Manoeuvre </a:t>
            </a:r>
            <a:r>
              <a:rPr lang="en-GB" sz="2000" b="1" smtClean="0"/>
              <a:t>Threshold</a:t>
            </a:r>
            <a:endParaRPr lang="en-GB" sz="2000" b="1"/>
          </a:p>
        </p:txBody>
      </p:sp>
      <p:sp>
        <p:nvSpPr>
          <p:cNvPr id="15" name="Rounded Rectangle 14"/>
          <p:cNvSpPr/>
          <p:nvPr/>
        </p:nvSpPr>
        <p:spPr>
          <a:xfrm>
            <a:off x="5370432" y="1417715"/>
            <a:ext cx="1724481" cy="1168267"/>
          </a:xfrm>
          <a:prstGeom prst="roundRect">
            <a:avLst>
              <a:gd name="adj" fmla="val 482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smtClean="0"/>
              <a:t>&amp; </a:t>
            </a:r>
            <a:br>
              <a:rPr lang="en-GB" sz="2000" b="1" smtClean="0"/>
            </a:br>
            <a:r>
              <a:rPr lang="en-GB" sz="2000" b="1" smtClean="0"/>
              <a:t>Strategy</a:t>
            </a:r>
            <a:endParaRPr lang="en-GB" sz="2000" b="1"/>
          </a:p>
        </p:txBody>
      </p:sp>
      <p:sp>
        <p:nvSpPr>
          <p:cNvPr id="25" name="Title 3"/>
          <p:cNvSpPr>
            <a:spLocks noGrp="1"/>
          </p:cNvSpPr>
          <p:nvPr>
            <p:ph type="title"/>
          </p:nvPr>
        </p:nvSpPr>
        <p:spPr>
          <a:xfrm>
            <a:off x="216425" y="3509439"/>
            <a:ext cx="11741010" cy="563779"/>
          </a:xfrm>
        </p:spPr>
        <p:txBody>
          <a:bodyPr/>
          <a:lstStyle/>
          <a:p>
            <a:r>
              <a:rPr lang="en-GB"/>
              <a:t>Use of MASTER and ARES for Operational Collision Avoidance Support Planning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325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Collision Avoidance Analysis for HEO missions</a:t>
            </a:r>
            <a:endParaRPr lang="en-GB" dirty="0"/>
          </a:p>
        </p:txBody>
      </p:sp>
      <p:pic>
        <p:nvPicPr>
          <p:cNvPr id="1026" name="Picture 2" descr="Integr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61" y="936752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XMM-Newt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043" y="936752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ontent Placeholder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933" y="3151804"/>
            <a:ext cx="3079801" cy="20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91207" y="3494465"/>
            <a:ext cx="551243" cy="1270861"/>
          </a:xfrm>
          <a:prstGeom prst="rect">
            <a:avLst/>
          </a:prstGeom>
          <a:noFill/>
          <a:ln w="25400" cap="flat" cmpd="sng" algn="ctr">
            <a:solidFill>
              <a:srgbClr val="D5D6D2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2450" y="3494465"/>
            <a:ext cx="488517" cy="177638"/>
          </a:xfrm>
          <a:prstGeom prst="line">
            <a:avLst/>
          </a:prstGeom>
          <a:noFill/>
          <a:ln w="19050" cap="flat" cmpd="sng" algn="ctr">
            <a:solidFill>
              <a:srgbClr val="D5D6D2">
                <a:lumMod val="75000"/>
              </a:srgbClr>
            </a:solidFill>
            <a:prstDash val="solid"/>
          </a:ln>
          <a:effectLst/>
        </p:spPr>
      </p:cxnSp>
      <p:cxnSp>
        <p:nvCxnSpPr>
          <p:cNvPr id="16" name="Straight Connector 15"/>
          <p:cNvCxnSpPr/>
          <p:nvPr/>
        </p:nvCxnSpPr>
        <p:spPr>
          <a:xfrm>
            <a:off x="1042450" y="4782289"/>
            <a:ext cx="488517" cy="1481672"/>
          </a:xfrm>
          <a:prstGeom prst="line">
            <a:avLst/>
          </a:prstGeom>
          <a:noFill/>
          <a:ln w="19050" cap="flat" cmpd="sng" algn="ctr">
            <a:solidFill>
              <a:srgbClr val="D5D6D2">
                <a:lumMod val="75000"/>
              </a:srgbClr>
            </a:solidFill>
            <a:prstDash val="solid"/>
          </a:ln>
          <a:effectLst/>
        </p:spPr>
      </p:cxn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0967" y="3672103"/>
            <a:ext cx="3887788" cy="2591858"/>
          </a:xfrm>
          <a:prstGeom prst="rect">
            <a:avLst/>
          </a:prstGeom>
          <a:solidFill>
            <a:schemeClr val="bg1"/>
          </a:solidFill>
          <a:ln w="19050">
            <a:solidFill>
              <a:srgbClr val="D5D6D2">
                <a:lumMod val="75000"/>
              </a:srgbClr>
            </a:solidFill>
          </a:ln>
          <a:extLst/>
        </p:spPr>
      </p:pic>
      <p:sp>
        <p:nvSpPr>
          <p:cNvPr id="22" name="Rectangle 21"/>
          <p:cNvSpPr/>
          <p:nvPr/>
        </p:nvSpPr>
        <p:spPr>
          <a:xfrm>
            <a:off x="2146852" y="5387009"/>
            <a:ext cx="3021496" cy="308113"/>
          </a:xfrm>
          <a:prstGeom prst="rect">
            <a:avLst/>
          </a:prstGeom>
          <a:solidFill>
            <a:schemeClr val="accent3">
              <a:lumMod val="20000"/>
              <a:lumOff val="8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3098261" y="2120640"/>
            <a:ext cx="25362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Integral</a:t>
            </a:r>
          </a:p>
          <a:p>
            <a:r>
              <a:rPr lang="en-GB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LEO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crossing </a:t>
            </a:r>
            <a:b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</a:b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Sept 2020-Nov 2021</a:t>
            </a:r>
            <a:endParaRPr lang="en-GB" sz="20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21921" y="2120639"/>
            <a:ext cx="23791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XMM</a:t>
            </a:r>
          </a:p>
          <a:p>
            <a:r>
              <a:rPr lang="en-GB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GEO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crossing </a:t>
            </a:r>
            <a:b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</a:b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mid 2020-mid 2029</a:t>
            </a:r>
            <a:endParaRPr lang="en-GB" sz="20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28" name="Content Placeholder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4"/>
          <a:stretch/>
        </p:blipFill>
        <p:spPr>
          <a:xfrm>
            <a:off x="7026967" y="3476119"/>
            <a:ext cx="4909930" cy="2983825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7843561" y="5243789"/>
            <a:ext cx="1134621" cy="6587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1219170" eaLnBrk="1" hangingPunct="1"/>
            <a:r>
              <a:rPr lang="en-GB" sz="1867" dirty="0">
                <a:solidFill>
                  <a:srgbClr val="4D4F53"/>
                </a:solidFill>
                <a:latin typeface="Verdana"/>
              </a:rPr>
              <a:t>GEO</a:t>
            </a:r>
            <a:r>
              <a:rPr lang="en-GB" sz="1867" baseline="-25000" dirty="0">
                <a:solidFill>
                  <a:srgbClr val="4D4F53"/>
                </a:solidFill>
                <a:latin typeface="Verdana"/>
              </a:rPr>
              <a:t>IADC</a:t>
            </a:r>
          </a:p>
        </p:txBody>
      </p:sp>
      <p:cxnSp>
        <p:nvCxnSpPr>
          <p:cNvPr id="30" name="Straight Arrow Connector 29"/>
          <p:cNvCxnSpPr>
            <a:stCxn id="29" idx="0"/>
          </p:cNvCxnSpPr>
          <p:nvPr/>
        </p:nvCxnSpPr>
        <p:spPr>
          <a:xfrm flipV="1">
            <a:off x="8410872" y="4739203"/>
            <a:ext cx="366601" cy="504586"/>
          </a:xfrm>
          <a:prstGeom prst="straightConnector1">
            <a:avLst/>
          </a:prstGeom>
          <a:ln w="127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31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Flux analysis – Example: XMM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282700" y="5552308"/>
            <a:ext cx="4724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hangingPunct="1">
              <a:tabLst>
                <a:tab pos="118530" algn="l"/>
              </a:tabLst>
            </a:pP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</a:rPr>
              <a:t>30-70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</a:rPr>
              <a:t>cm 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</a:rPr>
              <a:t>cut-off for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</a:rPr>
              <a:t>detectability in 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</a:rPr>
              <a:t>GEO</a:t>
            </a:r>
          </a:p>
          <a:p>
            <a:pPr defTabSz="1219170" eaLnBrk="1" hangingPunct="1">
              <a:tabLst>
                <a:tab pos="118530" algn="l"/>
              </a:tabLst>
            </a:pP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</a:rPr>
              <a:t>LTP – Long-Term Propagation</a:t>
            </a:r>
            <a:endParaRPr lang="en-GB" sz="2000" dirty="0">
              <a:solidFill>
                <a:schemeClr val="bg2">
                  <a:lumMod val="25000"/>
                </a:schemeClr>
              </a:solidFill>
              <a:latin typeface="+mj-lt"/>
              <a:ea typeface="+mn-ea"/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-681056" y="3277642"/>
            <a:ext cx="2345939" cy="6587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hangingPunct="1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Debris flux</a:t>
            </a:r>
          </a:p>
        </p:txBody>
      </p:sp>
      <p:pic>
        <p:nvPicPr>
          <p:cNvPr id="12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2103967"/>
            <a:ext cx="5184775" cy="345651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82700" y="930601"/>
            <a:ext cx="1069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hangingPunct="1">
              <a:tabLst>
                <a:tab pos="118530" algn="l"/>
              </a:tabLst>
            </a:pP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</a:rPr>
              <a:t>Python wrapper for </a:t>
            </a:r>
            <a:r>
              <a:rPr lang="en-GB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</a:rPr>
              <a:t>analysis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</a:rPr>
              <a:t> along given </a:t>
            </a:r>
            <a:r>
              <a:rPr lang="en-GB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</a:rPr>
              <a:t>trajectory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</a:rPr>
              <a:t> files</a:t>
            </a:r>
          </a:p>
          <a:p>
            <a:pPr defTabSz="1219170" eaLnBrk="1" hangingPunct="1">
              <a:tabLst>
                <a:tab pos="118530" algn="l"/>
              </a:tabLst>
            </a:pP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</a:rPr>
              <a:t>Interface to common </a:t>
            </a:r>
            <a:r>
              <a:rPr lang="en-GB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</a:rPr>
              <a:t>orbit file types 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</a:rPr>
              <a:t>(e.g. OEM, NAPEOS files)</a:t>
            </a:r>
          </a:p>
          <a:p>
            <a:pPr defTabSz="1219170" eaLnBrk="1" hangingPunct="1">
              <a:tabLst>
                <a:tab pos="118530" algn="l"/>
              </a:tabLst>
            </a:pP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</a:rPr>
              <a:t>Output: plots + .csv file</a:t>
            </a:r>
            <a:endParaRPr lang="en-GB" sz="2000" dirty="0">
              <a:solidFill>
                <a:schemeClr val="bg2">
                  <a:lumMod val="25000"/>
                </a:schemeClr>
              </a:solidFill>
              <a:latin typeface="+mj-lt"/>
              <a:ea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5" y="2195103"/>
            <a:ext cx="5008035" cy="333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7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Flux analysis – Example: XMM</a:t>
            </a: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61" y="2482702"/>
            <a:ext cx="5760000" cy="3840000"/>
          </a:xfrm>
          <a:prstGeom prst="rect">
            <a:avLst/>
          </a:prstGeo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36" y="2482701"/>
            <a:ext cx="5760000" cy="3840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5400000">
            <a:off x="10980477" y="4382700"/>
            <a:ext cx="18133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eaLnBrk="1" hangingPunct="1"/>
            <a:r>
              <a:rPr lang="en-GB" sz="1200" dirty="0">
                <a:solidFill>
                  <a:srgbClr val="454545"/>
                </a:solidFill>
                <a:latin typeface="Verdana" pitchFamily="34" charset="0"/>
                <a:ea typeface="+mn-ea"/>
              </a:rPr>
              <a:t>Debris flux [</a:t>
            </a:r>
            <a:r>
              <a:rPr lang="en-GB" sz="1200" dirty="0" smtClean="0">
                <a:solidFill>
                  <a:srgbClr val="454545"/>
                </a:solidFill>
                <a:latin typeface="Verdana" pitchFamily="34" charset="0"/>
                <a:ea typeface="+mn-ea"/>
              </a:rPr>
              <a:t>1/m</a:t>
            </a:r>
            <a:r>
              <a:rPr lang="en-GB" sz="1200" baseline="30000" dirty="0" smtClean="0">
                <a:solidFill>
                  <a:srgbClr val="454545"/>
                </a:solidFill>
                <a:latin typeface="Verdana" pitchFamily="34" charset="0"/>
                <a:ea typeface="+mn-ea"/>
              </a:rPr>
              <a:t>2</a:t>
            </a:r>
            <a:r>
              <a:rPr lang="en-GB" sz="1200" dirty="0" smtClean="0">
                <a:solidFill>
                  <a:srgbClr val="454545"/>
                </a:solidFill>
                <a:latin typeface="Verdana" pitchFamily="34" charset="0"/>
                <a:ea typeface="+mn-ea"/>
              </a:rPr>
              <a:t>/y] </a:t>
            </a:r>
            <a:endParaRPr lang="en-GB" sz="1200" dirty="0">
              <a:solidFill>
                <a:srgbClr val="454545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4958502" y="4382701"/>
            <a:ext cx="18133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eaLnBrk="1" hangingPunct="1"/>
            <a:r>
              <a:rPr lang="en-GB" sz="1200" dirty="0">
                <a:solidFill>
                  <a:srgbClr val="454545"/>
                </a:solidFill>
                <a:latin typeface="Verdana" pitchFamily="34" charset="0"/>
                <a:ea typeface="+mn-ea"/>
              </a:rPr>
              <a:t>Debris flux [</a:t>
            </a:r>
            <a:r>
              <a:rPr lang="en-GB" sz="1200" dirty="0" smtClean="0">
                <a:solidFill>
                  <a:srgbClr val="454545"/>
                </a:solidFill>
                <a:latin typeface="Verdana" pitchFamily="34" charset="0"/>
                <a:ea typeface="+mn-ea"/>
              </a:rPr>
              <a:t>1/m</a:t>
            </a:r>
            <a:r>
              <a:rPr lang="en-GB" sz="1200" baseline="30000" dirty="0" smtClean="0">
                <a:solidFill>
                  <a:srgbClr val="454545"/>
                </a:solidFill>
                <a:latin typeface="Verdana" pitchFamily="34" charset="0"/>
                <a:ea typeface="+mn-ea"/>
              </a:rPr>
              <a:t>2</a:t>
            </a:r>
            <a:r>
              <a:rPr lang="en-GB" sz="1200" dirty="0" smtClean="0">
                <a:solidFill>
                  <a:srgbClr val="454545"/>
                </a:solidFill>
                <a:latin typeface="Verdana" pitchFamily="34" charset="0"/>
                <a:ea typeface="+mn-ea"/>
              </a:rPr>
              <a:t>/y] </a:t>
            </a:r>
            <a:endParaRPr lang="en-GB" sz="1200" dirty="0">
              <a:solidFill>
                <a:srgbClr val="454545"/>
              </a:solidFill>
              <a:latin typeface="Verdana" pitchFamily="34" charset="0"/>
              <a:ea typeface="+mn-e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8402" y="197501"/>
            <a:ext cx="4834467" cy="2285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04900" y="1562839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hangingPunct="1">
              <a:tabLst>
                <a:tab pos="118530" algn="l"/>
              </a:tabLst>
            </a:pP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</a:rPr>
              <a:t>Preliminary encounter </a:t>
            </a:r>
            <a:r>
              <a:rPr lang="en-GB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</a:rPr>
              <a:t>geometry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</a:rPr>
              <a:t> characterisation</a:t>
            </a:r>
            <a:b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</a:rPr>
            </a:b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</a:rPr>
              <a:t>in </a:t>
            </a:r>
            <a:r>
              <a:rPr lang="en-GB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</a:rPr>
              <a:t>azimuth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</a:rPr>
              <a:t> and </a:t>
            </a:r>
            <a:r>
              <a:rPr lang="en-GB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</a:rPr>
              <a:t>elevation</a:t>
            </a:r>
            <a:endParaRPr lang="en-GB" sz="2000" b="1" dirty="0">
              <a:solidFill>
                <a:schemeClr val="bg2">
                  <a:lumMod val="25000"/>
                </a:schemeClr>
              </a:solidFill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0680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Collision probability &amp; threshold definition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262" y="882192"/>
            <a:ext cx="5707617" cy="5540779"/>
          </a:xfrm>
        </p:spPr>
        <p:txBody>
          <a:bodyPr/>
          <a:lstStyle/>
          <a:p>
            <a:r>
              <a:rPr lang="en-GB" sz="2000" dirty="0" smtClean="0"/>
              <a:t>Next step: </a:t>
            </a:r>
            <a:r>
              <a:rPr lang="en-GB" sz="2000" b="1" dirty="0" smtClean="0"/>
              <a:t>DRAMA/ARES</a:t>
            </a:r>
            <a:r>
              <a:rPr lang="en-GB" sz="2000" dirty="0" smtClean="0"/>
              <a:t> analysis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Check on the </a:t>
            </a:r>
            <a:r>
              <a:rPr lang="en-GB" sz="2000" b="1" dirty="0" smtClean="0"/>
              <a:t>mitigated risk </a:t>
            </a:r>
            <a:r>
              <a:rPr lang="en-GB" sz="2000" dirty="0" smtClean="0"/>
              <a:t>through collision avoidance at the epoch of </a:t>
            </a:r>
            <a:r>
              <a:rPr lang="en-GB" sz="2000" b="1" dirty="0" smtClean="0"/>
              <a:t>maximum flux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 smtClean="0"/>
              <a:t>Parametric</a:t>
            </a:r>
            <a:r>
              <a:rPr lang="en-GB" sz="2000" dirty="0" smtClean="0"/>
              <a:t> evaluation based 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Minimum debris size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Target covariance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Chaser covariance (i.e. scaling factor)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Lead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Definition of a suitable </a:t>
            </a:r>
            <a:r>
              <a:rPr lang="en-GB" sz="2000" b="1" dirty="0" smtClean="0"/>
              <a:t>reaction threshold </a:t>
            </a:r>
            <a:r>
              <a:rPr lang="en-GB" sz="2000" dirty="0" smtClean="0"/>
              <a:t>and determination of the corresponding </a:t>
            </a:r>
            <a:r>
              <a:rPr lang="en-GB" sz="2000" b="1" dirty="0" smtClean="0"/>
              <a:t>manoeuvre rate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b="1" dirty="0" smtClean="0"/>
          </a:p>
          <a:p>
            <a:endParaRPr lang="en-GB" sz="2000" dirty="0"/>
          </a:p>
        </p:txBody>
      </p:sp>
      <p:pic>
        <p:nvPicPr>
          <p:cNvPr id="7" name="Content Placeholder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2026" y="1114688"/>
            <a:ext cx="3889371" cy="259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8" name="Content Placeholder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13" y="3707601"/>
            <a:ext cx="3887784" cy="25918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83969" y="826560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XMM</a:t>
            </a:r>
          </a:p>
        </p:txBody>
      </p:sp>
    </p:spTree>
    <p:extLst>
      <p:ext uri="{BB962C8B-B14F-4D97-AF65-F5344CB8AC3E}">
        <p14:creationId xmlns:p14="http://schemas.microsoft.com/office/powerpoint/2010/main" val="288300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" y="829340"/>
            <a:ext cx="12192000" cy="17331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8261" y="157324"/>
            <a:ext cx="10113228" cy="553998"/>
          </a:xfrm>
        </p:spPr>
        <p:txBody>
          <a:bodyPr/>
          <a:lstStyle/>
          <a:p>
            <a:r>
              <a:rPr lang="en-GB" smtClean="0"/>
              <a:t>Realistic Close Encounters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502831" y="1095727"/>
            <a:ext cx="45258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u="sng" smtClean="0">
                <a:solidFill>
                  <a:schemeClr val="bg1"/>
                </a:solidFill>
                <a:latin typeface="+mj-lt"/>
              </a:rPr>
              <a:t>If manoeuvre (CAM) necessary: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smtClean="0">
                <a:solidFill>
                  <a:schemeClr val="bg1"/>
                </a:solidFill>
                <a:latin typeface="+mj-lt"/>
              </a:rPr>
              <a:t>How much </a:t>
            </a:r>
            <a:r>
              <a:rPr lang="en-GB" sz="1800" b="1" smtClean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GB" sz="1800" b="1" i="1" smtClean="0">
                <a:solidFill>
                  <a:schemeClr val="bg1"/>
                </a:solidFill>
              </a:rPr>
              <a:t>v</a:t>
            </a:r>
            <a:r>
              <a:rPr lang="en-GB" sz="1800" smtClean="0">
                <a:solidFill>
                  <a:schemeClr val="bg1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smtClean="0">
                <a:solidFill>
                  <a:schemeClr val="bg1"/>
                </a:solidFill>
              </a:rPr>
              <a:t>What kind of CAM? e.g. Hohmann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smtClean="0">
                <a:solidFill>
                  <a:schemeClr val="bg1"/>
                </a:solidFill>
              </a:rPr>
              <a:t>CAM schedule (e.g. time to TCA)</a:t>
            </a:r>
            <a:endParaRPr lang="en-GB" sz="180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02830" y="3094647"/>
            <a:ext cx="59277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 smtClean="0">
                <a:latin typeface="+mj-lt"/>
              </a:rPr>
              <a:t>Require:</a:t>
            </a:r>
          </a:p>
          <a:p>
            <a:r>
              <a:rPr lang="en-GB" sz="2800" dirty="0" smtClean="0">
                <a:latin typeface="+mj-lt"/>
              </a:rPr>
              <a:t>Target &amp; chaser </a:t>
            </a:r>
            <a:br>
              <a:rPr lang="en-GB" sz="2800" dirty="0" smtClean="0">
                <a:latin typeface="+mj-lt"/>
              </a:rPr>
            </a:br>
            <a:r>
              <a:rPr lang="en-GB" sz="2800" dirty="0" smtClean="0">
                <a:latin typeface="+mj-lt"/>
              </a:rPr>
              <a:t>states + uncertainties</a:t>
            </a:r>
          </a:p>
          <a:p>
            <a:r>
              <a:rPr lang="en-GB" sz="2800" dirty="0" smtClean="0">
                <a:latin typeface="+mj-lt"/>
              </a:rPr>
              <a:t>for likely close encounters</a:t>
            </a:r>
            <a:endParaRPr lang="en-GB" sz="2800" dirty="0"/>
          </a:p>
        </p:txBody>
      </p:sp>
      <p:sp>
        <p:nvSpPr>
          <p:cNvPr id="19" name="Rectangle 18"/>
          <p:cNvSpPr/>
          <p:nvPr/>
        </p:nvSpPr>
        <p:spPr>
          <a:xfrm>
            <a:off x="3223206" y="495562"/>
            <a:ext cx="72998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0" smtClean="0">
                <a:solidFill>
                  <a:schemeClr val="bg1"/>
                </a:solidFill>
                <a:latin typeface="+mj-lt"/>
              </a:rPr>
              <a:t>?</a:t>
            </a:r>
            <a:endParaRPr lang="en-GB" sz="1500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98026" y="2802259"/>
            <a:ext cx="72998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0" smtClean="0">
                <a:latin typeface="+mj-lt"/>
              </a:rPr>
              <a:t>!</a:t>
            </a:r>
            <a:endParaRPr lang="en-GB" sz="15000"/>
          </a:p>
        </p:txBody>
      </p:sp>
    </p:spTree>
    <p:extLst>
      <p:ext uri="{BB962C8B-B14F-4D97-AF65-F5344CB8AC3E}">
        <p14:creationId xmlns:p14="http://schemas.microsoft.com/office/powerpoint/2010/main" val="21026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" y="829340"/>
            <a:ext cx="12192000" cy="17331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8261" y="157324"/>
            <a:ext cx="10113228" cy="553998"/>
          </a:xfrm>
        </p:spPr>
        <p:txBody>
          <a:bodyPr/>
          <a:lstStyle/>
          <a:p>
            <a:r>
              <a:rPr lang="en-GB" smtClean="0"/>
              <a:t>Realistic Close Encounters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875" y="1244387"/>
            <a:ext cx="1224902" cy="825107"/>
          </a:xfrm>
          <a:prstGeom prst="roundRect">
            <a:avLst>
              <a:gd name="adj" fmla="val 3584"/>
            </a:avLst>
          </a:prstGeom>
          <a:ln>
            <a:noFill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65169" y="1195275"/>
            <a:ext cx="37932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smtClean="0">
                <a:solidFill>
                  <a:schemeClr val="bg1"/>
                </a:solidFill>
              </a:rPr>
              <a:t>Target orbit </a:t>
            </a:r>
            <a:r>
              <a:rPr lang="en-GB" sz="1800">
                <a:solidFill>
                  <a:schemeClr val="bg1"/>
                </a:solidFill>
              </a:rPr>
              <a:t>prediction </a:t>
            </a:r>
            <a:r>
              <a:rPr lang="en-GB" sz="1800" smtClean="0">
                <a:solidFill>
                  <a:schemeClr val="bg1"/>
                </a:solidFill>
              </a:rPr>
              <a:t/>
            </a:r>
            <a:br>
              <a:rPr lang="en-GB" sz="1800" smtClean="0">
                <a:solidFill>
                  <a:schemeClr val="bg1"/>
                </a:solidFill>
              </a:rPr>
            </a:br>
            <a:r>
              <a:rPr lang="en-GB" sz="1800" smtClean="0">
                <a:solidFill>
                  <a:schemeClr val="bg1"/>
                </a:solidFill>
              </a:rPr>
              <a:t>(</a:t>
            </a:r>
            <a:r>
              <a:rPr lang="en-GB" sz="1800">
                <a:solidFill>
                  <a:schemeClr val="bg1"/>
                </a:solidFill>
              </a:rPr>
              <a:t>ESA flight dynamics team)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smtClean="0">
                <a:solidFill>
                  <a:schemeClr val="bg1"/>
                </a:solidFill>
              </a:rPr>
              <a:t>Chaser size threshold</a:t>
            </a:r>
            <a:endParaRPr lang="en-GB" sz="1800">
              <a:solidFill>
                <a:schemeClr val="bg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423051" y="1545298"/>
            <a:ext cx="489097" cy="2232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862504" y="1545298"/>
            <a:ext cx="489097" cy="2232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16191" y="1333775"/>
            <a:ext cx="1181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smtClean="0">
                <a:solidFill>
                  <a:schemeClr val="bg1"/>
                </a:solidFill>
              </a:rPr>
              <a:t>heat maps</a:t>
            </a:r>
            <a:endParaRPr lang="en-GB" sz="180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8261" y="2642826"/>
            <a:ext cx="179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INTEGRAL</a:t>
            </a:r>
            <a:endParaRPr lang="en-GB"/>
          </a:p>
        </p:txBody>
      </p:sp>
      <p:pic>
        <p:nvPicPr>
          <p:cNvPr id="14" name="Picture 1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9" r="9394"/>
          <a:stretch/>
        </p:blipFill>
        <p:spPr bwMode="auto">
          <a:xfrm>
            <a:off x="218261" y="3184872"/>
            <a:ext cx="3114006" cy="31268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485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" y="829340"/>
            <a:ext cx="12192000" cy="17331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8261" y="157324"/>
            <a:ext cx="10113228" cy="553998"/>
          </a:xfrm>
        </p:spPr>
        <p:txBody>
          <a:bodyPr/>
          <a:lstStyle/>
          <a:p>
            <a:r>
              <a:rPr lang="en-GB"/>
              <a:t>Realistic </a:t>
            </a:r>
            <a:r>
              <a:rPr lang="en-GB" smtClean="0"/>
              <a:t>Close Encounters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65169" y="1195275"/>
            <a:ext cx="37932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smtClean="0">
                <a:solidFill>
                  <a:schemeClr val="bg1"/>
                </a:solidFill>
              </a:rPr>
              <a:t>Target orbit </a:t>
            </a:r>
            <a:r>
              <a:rPr lang="en-GB" sz="1800">
                <a:solidFill>
                  <a:schemeClr val="bg1"/>
                </a:solidFill>
              </a:rPr>
              <a:t>prediction </a:t>
            </a:r>
            <a:r>
              <a:rPr lang="en-GB" sz="1800" smtClean="0">
                <a:solidFill>
                  <a:schemeClr val="bg1"/>
                </a:solidFill>
              </a:rPr>
              <a:t/>
            </a:r>
            <a:br>
              <a:rPr lang="en-GB" sz="1800" smtClean="0">
                <a:solidFill>
                  <a:schemeClr val="bg1"/>
                </a:solidFill>
              </a:rPr>
            </a:br>
            <a:r>
              <a:rPr lang="en-GB" sz="1800" smtClean="0">
                <a:solidFill>
                  <a:schemeClr val="bg1"/>
                </a:solidFill>
              </a:rPr>
              <a:t>(</a:t>
            </a:r>
            <a:r>
              <a:rPr lang="en-GB" sz="1800">
                <a:solidFill>
                  <a:schemeClr val="bg1"/>
                </a:solidFill>
              </a:rPr>
              <a:t>ESA flight dynamics team)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smtClean="0">
                <a:solidFill>
                  <a:schemeClr val="bg1"/>
                </a:solidFill>
              </a:rPr>
              <a:t>Chaser size threshold</a:t>
            </a:r>
            <a:endParaRPr lang="en-GB" sz="1800">
              <a:solidFill>
                <a:schemeClr val="bg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423051" y="1545298"/>
            <a:ext cx="489097" cy="2232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862504" y="1545298"/>
            <a:ext cx="489097" cy="2232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16191" y="1333775"/>
            <a:ext cx="1181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smtClean="0">
                <a:solidFill>
                  <a:schemeClr val="bg1"/>
                </a:solidFill>
              </a:rPr>
              <a:t>heat maps</a:t>
            </a:r>
            <a:endParaRPr lang="en-GB" sz="180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8261" y="2642826"/>
            <a:ext cx="179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INTEGRAL</a:t>
            </a:r>
            <a:endParaRPr lang="en-GB"/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3584813" y="2873658"/>
            <a:ext cx="8415308" cy="3336073"/>
          </a:xfrm>
        </p:spPr>
        <p:txBody>
          <a:bodyPr/>
          <a:lstStyle/>
          <a:p>
            <a:pPr marL="0" indent="0"/>
            <a:r>
              <a:rPr lang="en-GB" sz="2000" b="1" smtClean="0"/>
              <a:t>Insight from 2-d heat maps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smtClean="0"/>
              <a:t>Likeliest impact properties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/>
          </a:p>
          <a:p>
            <a:pPr marL="0" indent="0"/>
            <a:r>
              <a:rPr lang="en-GB" sz="2000" b="1" smtClean="0"/>
              <a:t>Caveat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smtClean="0"/>
              <a:t>Need </a:t>
            </a:r>
            <a:r>
              <a:rPr lang="en-GB" sz="2000"/>
              <a:t>to combine multiple heat maps for full </a:t>
            </a:r>
            <a:r>
              <a:rPr lang="en-GB" sz="2000" smtClean="0"/>
              <a:t>picture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smtClean="0"/>
              <a:t>Likely target &amp; chaser state not readily available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smtClean="0"/>
              <a:t>Likeliest per chaser category (e.g. orbit, size) not directly accessible</a:t>
            </a:r>
          </a:p>
        </p:txBody>
      </p:sp>
      <p:pic>
        <p:nvPicPr>
          <p:cNvPr id="31" name="Picture 3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9" r="9394"/>
          <a:stretch/>
        </p:blipFill>
        <p:spPr bwMode="auto">
          <a:xfrm>
            <a:off x="218261" y="3184872"/>
            <a:ext cx="3114006" cy="31268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4875" y="1244387"/>
            <a:ext cx="1224902" cy="825107"/>
          </a:xfrm>
          <a:prstGeom prst="roundRect">
            <a:avLst>
              <a:gd name="adj" fmla="val 3584"/>
            </a:avLst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8299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" y="829340"/>
            <a:ext cx="12192000" cy="17331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8261" y="157324"/>
            <a:ext cx="10113228" cy="553998"/>
          </a:xfrm>
        </p:spPr>
        <p:txBody>
          <a:bodyPr/>
          <a:lstStyle/>
          <a:p>
            <a:r>
              <a:rPr lang="en-GB"/>
              <a:t>Realistic </a:t>
            </a:r>
            <a:r>
              <a:rPr lang="en-GB" smtClean="0"/>
              <a:t>Close Encounters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875" y="1249044"/>
            <a:ext cx="1224902" cy="825107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65169" y="1199932"/>
            <a:ext cx="37932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smtClean="0">
                <a:solidFill>
                  <a:schemeClr val="bg1"/>
                </a:solidFill>
              </a:rPr>
              <a:t>Target orbit </a:t>
            </a:r>
            <a:r>
              <a:rPr lang="en-GB" sz="1800">
                <a:solidFill>
                  <a:schemeClr val="bg1"/>
                </a:solidFill>
              </a:rPr>
              <a:t>prediction </a:t>
            </a:r>
            <a:r>
              <a:rPr lang="en-GB" sz="1800" smtClean="0">
                <a:solidFill>
                  <a:schemeClr val="bg1"/>
                </a:solidFill>
              </a:rPr>
              <a:t/>
            </a:r>
            <a:br>
              <a:rPr lang="en-GB" sz="1800" smtClean="0">
                <a:solidFill>
                  <a:schemeClr val="bg1"/>
                </a:solidFill>
              </a:rPr>
            </a:br>
            <a:r>
              <a:rPr lang="en-GB" sz="1800" smtClean="0">
                <a:solidFill>
                  <a:schemeClr val="bg1"/>
                </a:solidFill>
              </a:rPr>
              <a:t>(</a:t>
            </a:r>
            <a:r>
              <a:rPr lang="en-GB" sz="1800">
                <a:solidFill>
                  <a:schemeClr val="bg1"/>
                </a:solidFill>
              </a:rPr>
              <a:t>ESA flight dynamics team)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smtClean="0">
                <a:solidFill>
                  <a:schemeClr val="bg1"/>
                </a:solidFill>
              </a:rPr>
              <a:t>Chaser size threshold</a:t>
            </a:r>
            <a:endParaRPr lang="en-GB" sz="1800">
              <a:solidFill>
                <a:schemeClr val="bg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423051" y="1539322"/>
            <a:ext cx="489097" cy="2232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862504" y="1549955"/>
            <a:ext cx="489097" cy="2232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16191" y="1476931"/>
            <a:ext cx="1181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smtClean="0">
                <a:solidFill>
                  <a:schemeClr val="bg1"/>
                </a:solidFill>
              </a:rPr>
              <a:t>cpe files</a:t>
            </a:r>
            <a:endParaRPr lang="en-GB" sz="180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40297" y="784434"/>
            <a:ext cx="17622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1800" smtClean="0">
                <a:solidFill>
                  <a:schemeClr val="bg1"/>
                </a:solidFill>
              </a:rPr>
              <a:t>GEO chasers</a:t>
            </a:r>
          </a:p>
          <a:p>
            <a:pPr>
              <a:lnSpc>
                <a:spcPct val="200000"/>
              </a:lnSpc>
            </a:pPr>
            <a:r>
              <a:rPr lang="en-GB" sz="1800" smtClean="0">
                <a:solidFill>
                  <a:schemeClr val="bg1"/>
                </a:solidFill>
              </a:rPr>
              <a:t>MEO</a:t>
            </a:r>
            <a:r>
              <a:rPr lang="en-GB" sz="1800">
                <a:solidFill>
                  <a:schemeClr val="bg1"/>
                </a:solidFill>
              </a:rPr>
              <a:t> chasers</a:t>
            </a:r>
            <a:endParaRPr lang="en-GB" sz="180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n-GB" sz="1800" smtClean="0">
                <a:solidFill>
                  <a:schemeClr val="bg1"/>
                </a:solidFill>
              </a:rPr>
              <a:t>LEO </a:t>
            </a:r>
            <a:r>
              <a:rPr lang="en-GB" sz="1800">
                <a:solidFill>
                  <a:schemeClr val="bg1"/>
                </a:solidFill>
              </a:rPr>
              <a:t>chasers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797550" y="1161278"/>
            <a:ext cx="534214" cy="435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909390" y="1661597"/>
            <a:ext cx="4223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797550" y="1779616"/>
            <a:ext cx="534214" cy="444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18261" y="2642826"/>
            <a:ext cx="179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INTEGRAL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9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a2020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2020" id="{4E392ACE-912C-4CE1-8255-73D6C2C7577B}" vid="{8B1AA978-9ABE-4457-B27D-0EC7E48CBF45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4035F37E-B9D1-4636-97E4-60CF27A625BA}" vid="{04ACA1D1-02E6-4B19-B828-578536E30479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4035F37E-B9D1-4636-97E4-60CF27A625BA}" vid="{04ACA1D1-02E6-4B19-B828-578536E30479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4035F37E-B9D1-4636-97E4-60CF27A625BA}" vid="{04ACA1D1-02E6-4B19-B828-578536E30479}"/>
    </a:ext>
  </a:extLst>
</a:theme>
</file>

<file path=ppt/theme/theme5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W ESA Presentation 16-9_Slovenia.potx" id="{B4B7490A-53FE-4E20-AAB8-88372E67B561}" vid="{BCEB71B1-FD63-4BD6-B008-F7DFC94BF6F7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AF3BBBF985E4DAB197EC1BAC011AD" ma:contentTypeVersion="" ma:contentTypeDescription="Create a new document." ma:contentTypeScope="" ma:versionID="394dd3eb36ff6745bb3f03c94cdeb63f">
  <xsd:schema xmlns:xsd="http://www.w3.org/2001/XMLSchema" xmlns:xs="http://www.w3.org/2001/XMLSchema" xmlns:p="http://schemas.microsoft.com/office/2006/metadata/properties" xmlns:ns2="a71b8a04-ba8b-4f60-a12e-95272f83560b" targetNamespace="http://schemas.microsoft.com/office/2006/metadata/properties" ma:root="true" ma:fieldsID="a3925af4ae43dedb739f6f34997238a7" ns2:_="">
    <xsd:import namespace="a71b8a04-ba8b-4f60-a12e-95272f83560b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1b8a04-ba8b-4f60-a12e-95272f83560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5B2C0C-799D-4684-8347-C7A37743D93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71b8a04-ba8b-4f60-a12e-95272f83560b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B32456F-7841-4ABD-8FFF-14CDC6B2DC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625738-C33A-4249-80B6-631BBBCA26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1b8a04-ba8b-4f60-a12e-95272f8356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esa2020</Template>
  <TotalTime>0</TotalTime>
  <Words>589</Words>
  <Application>Microsoft Office PowerPoint</Application>
  <PresentationFormat>Widescreen</PresentationFormat>
  <Paragraphs>137</Paragraphs>
  <Slides>14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MS PGothic</vt:lpstr>
      <vt:lpstr>Arial</vt:lpstr>
      <vt:lpstr>Calibri</vt:lpstr>
      <vt:lpstr>Symbol</vt:lpstr>
      <vt:lpstr>Times New Roman</vt:lpstr>
      <vt:lpstr>Verdana</vt:lpstr>
      <vt:lpstr>Wingdings</vt:lpstr>
      <vt:lpstr>esa2020</vt:lpstr>
      <vt:lpstr>ESA_Presentation_DARK_BG</vt:lpstr>
      <vt:lpstr>ESA_Presentation_CLEAR</vt:lpstr>
      <vt:lpstr>ESA_Presentation_CLEAR_BG</vt:lpstr>
      <vt:lpstr>Esa presentation</vt:lpstr>
      <vt:lpstr>Use of MASTER and ARES for Operational Collision Avoidance Support Planning</vt:lpstr>
      <vt:lpstr>Collision Avoidance Analysis for HEO missions</vt:lpstr>
      <vt:lpstr>Flux analysis – Example: XMM</vt:lpstr>
      <vt:lpstr>Flux analysis – Example: XMM</vt:lpstr>
      <vt:lpstr>Collision probability &amp; threshold definition</vt:lpstr>
      <vt:lpstr>Realistic Close Encounters</vt:lpstr>
      <vt:lpstr>Realistic Close Encounters</vt:lpstr>
      <vt:lpstr>Realistic Close Encounters</vt:lpstr>
      <vt:lpstr>Realistic Close Encounters</vt:lpstr>
      <vt:lpstr>Realistic Close Encounters</vt:lpstr>
      <vt:lpstr>Realistic Close Encounters</vt:lpstr>
      <vt:lpstr>Outlook / Summary</vt:lpstr>
      <vt:lpstr>Comparison across MASTER versions</vt:lpstr>
      <vt:lpstr>Use of MASTER and ARES for Operational Collision Avoidance Support Planning</vt:lpstr>
    </vt:vector>
  </TitlesOfParts>
  <Company>ESA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ESA Operational Collision Avoidance</dc:title>
  <dc:creator>Francesca Letizia</dc:creator>
  <cp:lastModifiedBy>Sven Flegel</cp:lastModifiedBy>
  <cp:revision>85</cp:revision>
  <dcterms:created xsi:type="dcterms:W3CDTF">2021-02-17T09:16:31Z</dcterms:created>
  <dcterms:modified xsi:type="dcterms:W3CDTF">2021-03-02T18:48:18Z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0x010100965AF3BBBF985E4DAB197EC1BAC011AD</vt:lpwstr>
  </property>
</Properties>
</file>