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7" r:id="rId6"/>
    <p:sldId id="302" r:id="rId7"/>
    <p:sldId id="303" r:id="rId8"/>
    <p:sldId id="305" r:id="rId9"/>
    <p:sldId id="306" r:id="rId10"/>
    <p:sldId id="307" r:id="rId11"/>
    <p:sldId id="317" r:id="rId12"/>
    <p:sldId id="318" r:id="rId13"/>
    <p:sldId id="311" r:id="rId14"/>
    <p:sldId id="316" r:id="rId15"/>
    <p:sldId id="314" r:id="rId16"/>
    <p:sldId id="315" r:id="rId17"/>
    <p:sldId id="285" r:id="rId18"/>
  </p:sldIdLst>
  <p:sldSz cx="9144000" cy="5143500" type="screen16x9"/>
  <p:notesSz cx="6856413" cy="975042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1pPr>
    <a:lvl2pPr marL="41148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2pPr>
    <a:lvl3pPr marL="82296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3pPr>
    <a:lvl4pPr marL="123444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4pPr>
    <a:lvl5pPr marL="164592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5pPr>
    <a:lvl6pPr marL="205740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6pPr>
    <a:lvl7pPr marL="246888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7pPr>
    <a:lvl8pPr marL="288036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8pPr>
    <a:lvl9pPr marL="329184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" userDrawn="1">
          <p15:clr>
            <a:srgbClr val="A4A3A4"/>
          </p15:clr>
        </p15:guide>
        <p15:guide id="2" orient="horz" pos="2869" userDrawn="1">
          <p15:clr>
            <a:srgbClr val="A4A3A4"/>
          </p15:clr>
        </p15:guide>
        <p15:guide id="3" orient="horz" pos="3042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1471" userDrawn="1">
          <p15:clr>
            <a:srgbClr val="A4A3A4"/>
          </p15:clr>
        </p15:guide>
        <p15:guide id="6" pos="2846" userDrawn="1">
          <p15:clr>
            <a:srgbClr val="A4A3A4"/>
          </p15:clr>
        </p15:guide>
        <p15:guide id="7" pos="4217" userDrawn="1">
          <p15:clr>
            <a:srgbClr val="A4A3A4"/>
          </p15:clr>
        </p15:guide>
        <p15:guide id="8" pos="4322" userDrawn="1">
          <p15:clr>
            <a:srgbClr val="A4A3A4"/>
          </p15:clr>
        </p15:guide>
        <p15:guide id="9" pos="5589" userDrawn="1">
          <p15:clr>
            <a:srgbClr val="A4A3A4"/>
          </p15:clr>
        </p15:guide>
        <p15:guide id="10" pos="1575" userDrawn="1">
          <p15:clr>
            <a:srgbClr val="A4A3A4"/>
          </p15:clr>
        </p15:guide>
        <p15:guide id="11" pos="29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ía Divina Caamaño Rama" initials="MDC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FFFFF"/>
    <a:srgbClr val="8B8D8E"/>
    <a:srgbClr val="DF0024"/>
    <a:srgbClr val="FFFFCC"/>
    <a:srgbClr val="FFFF00"/>
    <a:srgbClr val="000000"/>
    <a:srgbClr val="3366CC"/>
    <a:srgbClr val="0000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402" y="114"/>
      </p:cViewPr>
      <p:guideLst>
        <p:guide orient="horz" pos="133"/>
        <p:guide orient="horz" pos="2869"/>
        <p:guide orient="horz" pos="3042"/>
        <p:guide pos="189"/>
        <p:guide pos="1471"/>
        <p:guide pos="2846"/>
        <p:guide pos="4217"/>
        <p:guide pos="4322"/>
        <p:guide pos="5589"/>
        <p:guide pos="1575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862" y="54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en-US" altLang="es-E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altLang="es-ES" dirty="0"/>
              <a:t> 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marL="177800" algn="l"/>
            <a:r>
              <a:rPr lang="es-ES" altLang="es-ES" dirty="0" smtClean="0"/>
              <a:t>© GMV</a:t>
            </a:r>
          </a:p>
          <a:p>
            <a:pPr marL="177800" algn="l"/>
            <a:r>
              <a:rPr lang="es-ES" altLang="es-ES" dirty="0" smtClean="0"/>
              <a:t>Todos los derechos reservados</a:t>
            </a:r>
            <a:endParaRPr lang="es-ES" altLang="es-ES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es-ES" altLang="es-ES" dirty="0"/>
              <a:t>Página </a:t>
            </a:r>
            <a:fld id="{D960A617-6078-412C-866D-D5949D2A09F5}" type="slidenum">
              <a:rPr lang="es-ES" altLang="es-ES"/>
              <a:pPr/>
              <a:t>‹#›</a:t>
            </a:fld>
            <a:endParaRPr lang="es-ES" altLang="es-ES" dirty="0"/>
          </a:p>
        </p:txBody>
      </p:sp>
      <p:pic>
        <p:nvPicPr>
          <p:cNvPr id="190471" name="Picture 7" descr="Logo-GM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4300"/>
            <a:ext cx="1322387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9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endParaRPr lang="en-US" altLang="es-E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endParaRPr lang="en-US" altLang="es-E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9388" y="731838"/>
            <a:ext cx="6497637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32325"/>
            <a:ext cx="5021263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endParaRPr lang="en-US" altLang="es-E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fld id="{90BA5AA7-6E52-4D77-B3A6-201E771DF692}" type="slidenum">
              <a:rPr lang="en-US" altLang="es-ES"/>
              <a:pPr/>
              <a:t>‹#›</a:t>
            </a:fld>
            <a:endParaRPr lang="en-US" altLang="es-ES" dirty="0"/>
          </a:p>
        </p:txBody>
      </p:sp>
      <p:pic>
        <p:nvPicPr>
          <p:cNvPr id="10248" name="Picture 8" descr="Logo-G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4300"/>
            <a:ext cx="1322387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7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5000"/>
      </a:lnSpc>
      <a:spcBef>
        <a:spcPct val="40000"/>
      </a:spcBef>
      <a:spcAft>
        <a:spcPct val="20000"/>
      </a:spcAft>
      <a:defRPr sz="1080" kern="1200">
        <a:solidFill>
          <a:schemeClr val="tx1"/>
        </a:solidFill>
        <a:latin typeface="Myriad Landor" pitchFamily="1" charset="0"/>
        <a:ea typeface="+mn-ea"/>
        <a:cs typeface="+mn-cs"/>
      </a:defRPr>
    </a:lvl1pPr>
    <a:lvl2pPr marL="211455" indent="-210027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1080" kern="1200">
        <a:solidFill>
          <a:schemeClr val="tx1"/>
        </a:solidFill>
        <a:latin typeface="Myriad Landor" pitchFamily="1" charset="0"/>
        <a:ea typeface="+mn-ea"/>
        <a:cs typeface="+mn-cs"/>
      </a:defRPr>
    </a:lvl2pPr>
    <a:lvl3pPr marL="411480" indent="-198597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1080" kern="1200">
        <a:solidFill>
          <a:schemeClr val="tx1"/>
        </a:solidFill>
        <a:latin typeface="Myriad Landor" pitchFamily="1" charset="0"/>
        <a:ea typeface="+mn-ea"/>
        <a:cs typeface="+mn-cs"/>
      </a:defRPr>
    </a:lvl3pPr>
    <a:lvl4pPr marL="622935" indent="-210027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900" kern="1200">
        <a:solidFill>
          <a:schemeClr val="tx1"/>
        </a:solidFill>
        <a:latin typeface="Myriad Landor" pitchFamily="1" charset="0"/>
        <a:ea typeface="+mn-ea"/>
        <a:cs typeface="+mn-cs"/>
      </a:defRPr>
    </a:lvl4pPr>
    <a:lvl5pPr marL="798672" indent="-174308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900" kern="1200">
        <a:solidFill>
          <a:schemeClr val="tx1"/>
        </a:solidFill>
        <a:latin typeface="Myriad Landor" pitchFamily="1" charset="0"/>
        <a:ea typeface="+mn-ea"/>
        <a:cs typeface="+mn-cs"/>
      </a:defRPr>
    </a:lvl5pPr>
    <a:lvl6pPr marL="205740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de 1 o 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605D3D2-0021-4285-9C89-642A8398A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208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646221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of 1 or 2 lines</a:t>
            </a:r>
            <a:br>
              <a:rPr lang="en-GB" noProof="0" dirty="0" smtClean="0"/>
            </a:br>
            <a:r>
              <a:rPr lang="en-GB" noProof="0" dirty="0" smtClean="0"/>
              <a:t>This is the second line</a:t>
            </a:r>
            <a:endParaRPr lang="en-GB" noProof="0" dirty="0"/>
          </a:p>
        </p:txBody>
      </p:sp>
      <p:sp>
        <p:nvSpPr>
          <p:cNvPr id="15" name="Marcador de texto 8">
            <a:extLst>
              <a:ext uri="{FF2B5EF4-FFF2-40B4-BE49-F238E27FC236}">
                <a16:creationId xmlns=""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176758"/>
            <a:ext cx="4220900" cy="1223542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Subtitle or text up to 4 lines</a:t>
            </a:r>
          </a:p>
          <a:p>
            <a:pPr lvl="0"/>
            <a:r>
              <a:rPr lang="en-GB" noProof="0" dirty="0" smtClean="0"/>
              <a:t>Subtitle or text up to 4 lines</a:t>
            </a:r>
          </a:p>
          <a:p>
            <a:pPr lvl="0"/>
            <a:r>
              <a:rPr lang="en-GB" noProof="0" dirty="0" smtClean="0"/>
              <a:t>Subtitle or text up to 4 lines</a:t>
            </a:r>
          </a:p>
          <a:p>
            <a:pPr lvl="0"/>
            <a:r>
              <a:rPr lang="en-GB" noProof="0" dirty="0" smtClean="0"/>
              <a:t>Subtitle or text up to 4 lines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3D4EA38-0D31-4CC1-B091-C415320D71CE}"/>
              </a:ext>
            </a:extLst>
          </p:cNvPr>
          <p:cNvSpPr txBox="1"/>
          <p:nvPr userDrawn="1"/>
        </p:nvSpPr>
        <p:spPr>
          <a:xfrm>
            <a:off x="252000" y="4680000"/>
            <a:ext cx="3038492" cy="2683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© GMV NSL </a:t>
            </a:r>
            <a:r>
              <a:rPr lang="es-ES" sz="700" dirty="0" err="1" smtClean="0">
                <a:solidFill>
                  <a:srgbClr val="DF0024"/>
                </a:solidFill>
                <a:latin typeface="+mn-lt"/>
              </a:rPr>
              <a:t>Property</a:t>
            </a: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 </a:t>
            </a:r>
            <a:r>
              <a:rPr lang="en-GB" altLang="es-ES" sz="700" kern="1200" noProof="0" dirty="0" smtClean="0">
                <a:solidFill>
                  <a:srgbClr val="DF0024"/>
                </a:solidFill>
                <a:latin typeface="Verdana" pitchFamily="34" charset="0"/>
                <a:ea typeface="+mn-ea"/>
                <a:cs typeface="Verdana"/>
              </a:rPr>
              <a:t>- </a:t>
            </a:r>
            <a:r>
              <a:rPr lang="en-GB" sz="700" noProof="0" dirty="0" smtClean="0">
                <a:solidFill>
                  <a:srgbClr val="DF0024"/>
                </a:solidFill>
                <a:latin typeface="+mn-lt"/>
              </a:rPr>
              <a:t>All rights reserved</a:t>
            </a:r>
            <a:endParaRPr lang="en-GB" sz="700" noProof="0" dirty="0">
              <a:solidFill>
                <a:srgbClr val="DF0024"/>
              </a:solidFill>
              <a:latin typeface="+mn-lt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6" y="4406973"/>
            <a:ext cx="2116646" cy="730985"/>
          </a:xfrm>
          <a:prstGeom prst="rect">
            <a:avLst/>
          </a:prstGeom>
        </p:spPr>
      </p:pic>
      <p:pic>
        <p:nvPicPr>
          <p:cNvPr id="8" name="Picture 2" descr="Imagen relacionad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65" y="4533332"/>
            <a:ext cx="1709848" cy="4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>
            <a:extLst>
              <a:ext uri="{FF2B5EF4-FFF2-40B4-BE49-F238E27FC236}">
                <a16:creationId xmlns:a16="http://schemas.microsoft.com/office/drawing/2014/main" xmlns="" id="{0E16E6FC-CA69-4661-BACB-AC8D5D8D32B0}"/>
              </a:ext>
            </a:extLst>
          </p:cNvPr>
          <p:cNvSpPr/>
          <p:nvPr userDrawn="1"/>
        </p:nvSpPr>
        <p:spPr>
          <a:xfrm>
            <a:off x="0" y="-27000"/>
            <a:ext cx="9144000" cy="4677154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8" y="257175"/>
            <a:ext cx="4295782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baseline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n-GB" noProof="0" dirty="0" smtClean="0"/>
              <a:t>Free text for messages or ideas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574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FC1ACEF-2427-4EED-9162-812072852D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550" cy="714339"/>
          </a:xfrm>
          <a:prstGeom prst="rect">
            <a:avLst/>
          </a:prstGeom>
        </p:spPr>
      </p:pic>
      <p:sp>
        <p:nvSpPr>
          <p:cNvPr id="2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5749" y="2571751"/>
            <a:ext cx="4215211" cy="742950"/>
          </a:xfrm>
        </p:spPr>
        <p:txBody>
          <a:bodyPr/>
          <a:lstStyle>
            <a:lvl1pPr>
              <a:defRPr lang="es-ES" sz="1499" kern="1200" baseline="0" dirty="0">
                <a:solidFill>
                  <a:srgbClr val="666666"/>
                </a:solidFill>
                <a:latin typeface="+mn-lt"/>
                <a:ea typeface="+mn-ea"/>
                <a:cs typeface="Arial"/>
              </a:defRPr>
            </a:lvl1pPr>
          </a:lstStyle>
          <a:p>
            <a:pPr marL="0" lvl="0" indent="0" algn="l" defTabSz="45685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GB" noProof="0" dirty="0" smtClean="0"/>
              <a:t>Name, Surname and email</a:t>
            </a:r>
            <a:endParaRPr lang="en-GB" noProof="0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76219" y="1951591"/>
            <a:ext cx="847854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Verdana" panose="020B0604030504040204" pitchFamily="34" charset="0"/>
              <a:buNone/>
            </a:pPr>
            <a:r>
              <a:rPr lang="en-GB" altLang="es-ES" sz="3600" b="1" baseline="0" noProof="0" dirty="0" smtClean="0">
                <a:solidFill>
                  <a:srgbClr val="DF0024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8FB120B2-282D-4EB9-81B6-CE4002604BA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83416" y="329916"/>
            <a:ext cx="4103233" cy="2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  <a:defRPr lang="en-US" sz="1400" b="0" kern="1200" baseline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5pPr>
            <a:lvl6pPr marL="41148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6pPr>
            <a:lvl7pPr marL="8229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7pPr>
            <a:lvl8pPr marL="123444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8pPr>
            <a:lvl9pPr marL="16459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r>
              <a:rPr lang="es-ES" dirty="0" smtClean="0"/>
              <a:t>gmvnsl.com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3D4EA38-0D31-4CC1-B091-C415320D71CE}"/>
              </a:ext>
            </a:extLst>
          </p:cNvPr>
          <p:cNvSpPr txBox="1"/>
          <p:nvPr userDrawn="1"/>
        </p:nvSpPr>
        <p:spPr>
          <a:xfrm>
            <a:off x="252000" y="4680000"/>
            <a:ext cx="3038492" cy="2683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© GMV NSL </a:t>
            </a:r>
            <a:r>
              <a:rPr lang="es-ES" sz="700" dirty="0" err="1" smtClean="0">
                <a:solidFill>
                  <a:srgbClr val="DF0024"/>
                </a:solidFill>
                <a:latin typeface="+mn-lt"/>
              </a:rPr>
              <a:t>Property</a:t>
            </a: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 </a:t>
            </a:r>
            <a:r>
              <a:rPr lang="en-GB" altLang="es-ES" sz="700" kern="1200" noProof="0" dirty="0" smtClean="0">
                <a:solidFill>
                  <a:srgbClr val="DF0024"/>
                </a:solidFill>
                <a:latin typeface="Verdana" pitchFamily="34" charset="0"/>
                <a:ea typeface="+mn-ea"/>
                <a:cs typeface="Verdana"/>
              </a:rPr>
              <a:t>- </a:t>
            </a:r>
            <a:r>
              <a:rPr lang="en-GB" sz="700" noProof="0" dirty="0" smtClean="0">
                <a:solidFill>
                  <a:srgbClr val="DF0024"/>
                </a:solidFill>
                <a:latin typeface="+mn-lt"/>
              </a:rPr>
              <a:t>All rights reserved</a:t>
            </a:r>
            <a:endParaRPr lang="en-GB" sz="700" noProof="0" dirty="0">
              <a:solidFill>
                <a:srgbClr val="DF0024"/>
              </a:solidFill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6" y="4406973"/>
            <a:ext cx="2116646" cy="730985"/>
          </a:xfrm>
          <a:prstGeom prst="rect">
            <a:avLst/>
          </a:prstGeom>
        </p:spPr>
      </p:pic>
      <p:pic>
        <p:nvPicPr>
          <p:cNvPr id="10" name="Picture 2" descr="Imagen relacionad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65" y="4533332"/>
            <a:ext cx="1709848" cy="4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1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 de 3 o 4 li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2AAFE610-1806-4F41-9644-3EA838F17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" y="2"/>
            <a:ext cx="9143709" cy="4000893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1303052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of 3 or 4 lines</a:t>
            </a:r>
            <a:br>
              <a:rPr lang="en-GB" noProof="0" dirty="0" smtClean="0"/>
            </a:br>
            <a:r>
              <a:rPr lang="en-GB" noProof="0" dirty="0" smtClean="0"/>
              <a:t>This is the second</a:t>
            </a:r>
            <a:br>
              <a:rPr lang="en-GB" noProof="0" dirty="0" smtClean="0"/>
            </a:br>
            <a:r>
              <a:rPr lang="en-GB" noProof="0" dirty="0" smtClean="0"/>
              <a:t>This is the third</a:t>
            </a:r>
            <a:br>
              <a:rPr lang="en-GB" noProof="0" dirty="0" smtClean="0"/>
            </a:br>
            <a:r>
              <a:rPr lang="en-GB" noProof="0" dirty="0" smtClean="0"/>
              <a:t>This is the fourth</a:t>
            </a:r>
            <a:endParaRPr lang="en-GB" noProof="0" dirty="0"/>
          </a:p>
        </p:txBody>
      </p:sp>
      <p:sp>
        <p:nvSpPr>
          <p:cNvPr id="18" name="Marcador de texto 8">
            <a:extLst>
              <a:ext uri="{FF2B5EF4-FFF2-40B4-BE49-F238E27FC236}">
                <a16:creationId xmlns=""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785938"/>
            <a:ext cx="4220900" cy="2057400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 dirty="0" smtClean="0"/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3D4EA38-0D31-4CC1-B091-C415320D71CE}"/>
              </a:ext>
            </a:extLst>
          </p:cNvPr>
          <p:cNvSpPr txBox="1"/>
          <p:nvPr userDrawn="1"/>
        </p:nvSpPr>
        <p:spPr>
          <a:xfrm>
            <a:off x="252000" y="4680000"/>
            <a:ext cx="3038492" cy="2683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© GMV NSL </a:t>
            </a:r>
            <a:r>
              <a:rPr lang="es-ES" sz="700" dirty="0" err="1" smtClean="0">
                <a:solidFill>
                  <a:srgbClr val="DF0024"/>
                </a:solidFill>
                <a:latin typeface="+mn-lt"/>
              </a:rPr>
              <a:t>Property</a:t>
            </a: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 </a:t>
            </a:r>
            <a:r>
              <a:rPr lang="en-GB" altLang="es-ES" sz="700" kern="1200" noProof="0" dirty="0" smtClean="0">
                <a:solidFill>
                  <a:srgbClr val="DF0024"/>
                </a:solidFill>
                <a:latin typeface="Verdana" pitchFamily="34" charset="0"/>
                <a:ea typeface="+mn-ea"/>
                <a:cs typeface="Verdana"/>
              </a:rPr>
              <a:t>- </a:t>
            </a:r>
            <a:r>
              <a:rPr lang="en-GB" sz="700" noProof="0" dirty="0" smtClean="0">
                <a:solidFill>
                  <a:srgbClr val="DF0024"/>
                </a:solidFill>
                <a:latin typeface="+mn-lt"/>
              </a:rPr>
              <a:t>All rights reserved</a:t>
            </a:r>
            <a:endParaRPr lang="en-GB" sz="700" noProof="0" dirty="0">
              <a:solidFill>
                <a:srgbClr val="DF0024"/>
              </a:solidFill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6" y="4406973"/>
            <a:ext cx="2116646" cy="730985"/>
          </a:xfrm>
          <a:prstGeom prst="rect">
            <a:avLst/>
          </a:prstGeom>
        </p:spPr>
      </p:pic>
      <p:pic>
        <p:nvPicPr>
          <p:cNvPr id="8" name="Picture 2" descr="Imagen relacionad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65" y="4533332"/>
            <a:ext cx="1709848" cy="4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dice o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18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73299"/>
            <a:ext cx="8578189" cy="274746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of section or Index</a:t>
            </a:r>
            <a:endParaRPr lang="en-GB" noProof="0" dirty="0"/>
          </a:p>
        </p:txBody>
      </p:sp>
      <p:sp>
        <p:nvSpPr>
          <p:cNvPr id="20" name="Marcador de texto 8">
            <a:extLst>
              <a:ext uri="{FF2B5EF4-FFF2-40B4-BE49-F238E27FC236}">
                <a16:creationId xmlns=""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1" name="Marcador de texto 8">
            <a:extLst>
              <a:ext uri="{FF2B5EF4-FFF2-40B4-BE49-F238E27FC236}">
                <a16:creationId xmlns="" xmlns:a16="http://schemas.microsoft.com/office/drawing/2014/main" id="{8DE6FB3D-0272-4232-91D5-D09664F93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19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Marcador de texto 8">
            <a:extLst>
              <a:ext uri="{FF2B5EF4-FFF2-40B4-BE49-F238E27FC236}">
                <a16:creationId xmlns="" xmlns:a16="http://schemas.microsoft.com/office/drawing/2014/main" id="{791C46A8-81D0-49E9-9E6D-25F192F13E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219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Marcador de texto 8">
            <a:extLst>
              <a:ext uri="{FF2B5EF4-FFF2-40B4-BE49-F238E27FC236}">
                <a16:creationId xmlns="" xmlns:a16="http://schemas.microsoft.com/office/drawing/2014/main" id="{BCB6F458-B388-4053-9BEF-783D69BC0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19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Marcador de texto 8">
            <a:extLst>
              <a:ext uri="{FF2B5EF4-FFF2-40B4-BE49-F238E27FC236}">
                <a16:creationId xmlns="" xmlns:a16="http://schemas.microsoft.com/office/drawing/2014/main" id="{3A270A2A-16DD-47C6-9888-7A1D01265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Marcador de texto 8">
            <a:extLst>
              <a:ext uri="{FF2B5EF4-FFF2-40B4-BE49-F238E27FC236}">
                <a16:creationId xmlns="" xmlns:a16="http://schemas.microsoft.com/office/drawing/2014/main" id="{E600B920-0896-4B7D-8D93-B85974A5F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Marcador de texto 8">
            <a:extLst>
              <a:ext uri="{FF2B5EF4-FFF2-40B4-BE49-F238E27FC236}">
                <a16:creationId xmlns="" xmlns:a16="http://schemas.microsoft.com/office/drawing/2014/main" id="{98D8A34D-BB4B-44E4-8602-89E04E9E4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Marcador de texto 8">
            <a:extLst>
              <a:ext uri="{FF2B5EF4-FFF2-40B4-BE49-F238E27FC236}">
                <a16:creationId xmlns="" xmlns:a16="http://schemas.microsoft.com/office/drawing/2014/main" id="{61D1E4C1-5108-43AD-97CD-D16BB5666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Marcador de texto 8">
            <a:extLst>
              <a:ext uri="{FF2B5EF4-FFF2-40B4-BE49-F238E27FC236}">
                <a16:creationId xmlns="" xmlns:a16="http://schemas.microsoft.com/office/drawing/2014/main" id="{386F7A06-8FB3-41EC-8806-0C426924DA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6789" y="149461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Marcador de texto 8">
            <a:extLst>
              <a:ext uri="{FF2B5EF4-FFF2-40B4-BE49-F238E27FC236}">
                <a16:creationId xmlns="" xmlns:a16="http://schemas.microsoft.com/office/drawing/2014/main" id="{AF55111D-F418-48CB-8CAD-1AECEEA3E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6789" y="197853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Marcador de texto 8">
            <a:extLst>
              <a:ext uri="{FF2B5EF4-FFF2-40B4-BE49-F238E27FC236}">
                <a16:creationId xmlns="" xmlns:a16="http://schemas.microsoft.com/office/drawing/2014/main" id="{07360FB9-EB78-488E-B09B-40CBC715D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789" y="2462460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Marcador de texto 8">
            <a:extLst>
              <a:ext uri="{FF2B5EF4-FFF2-40B4-BE49-F238E27FC236}">
                <a16:creationId xmlns="" xmlns:a16="http://schemas.microsoft.com/office/drawing/2014/main" id="{D596EF08-DA80-4108-AC64-B71B1E7226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6789" y="294638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974018" y="4803775"/>
            <a:ext cx="866775" cy="198438"/>
            <a:chOff x="5023" y="3026"/>
            <a:chExt cx="546" cy="125"/>
          </a:xfrm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023" y="3026"/>
              <a:ext cx="303" cy="125"/>
            </a:xfrm>
            <a:custGeom>
              <a:avLst/>
              <a:gdLst>
                <a:gd name="T0" fmla="*/ 434 w 480"/>
                <a:gd name="T1" fmla="*/ 16 h 195"/>
                <a:gd name="T2" fmla="*/ 373 w 480"/>
                <a:gd name="T3" fmla="*/ 95 h 195"/>
                <a:gd name="T4" fmla="*/ 351 w 480"/>
                <a:gd name="T5" fmla="*/ 67 h 195"/>
                <a:gd name="T6" fmla="*/ 275 w 480"/>
                <a:gd name="T7" fmla="*/ 3 h 195"/>
                <a:gd name="T8" fmla="*/ 229 w 480"/>
                <a:gd name="T9" fmla="*/ 26 h 195"/>
                <a:gd name="T10" fmla="*/ 183 w 480"/>
                <a:gd name="T11" fmla="*/ 3 h 195"/>
                <a:gd name="T12" fmla="*/ 130 w 480"/>
                <a:gd name="T13" fmla="*/ 35 h 195"/>
                <a:gd name="T14" fmla="*/ 97 w 480"/>
                <a:gd name="T15" fmla="*/ 4 h 195"/>
                <a:gd name="T16" fmla="*/ 12 w 480"/>
                <a:gd name="T17" fmla="*/ 76 h 195"/>
                <a:gd name="T18" fmla="*/ 58 w 480"/>
                <a:gd name="T19" fmla="*/ 131 h 195"/>
                <a:gd name="T20" fmla="*/ 100 w 480"/>
                <a:gd name="T21" fmla="*/ 112 h 195"/>
                <a:gd name="T22" fmla="*/ 51 w 480"/>
                <a:gd name="T23" fmla="*/ 163 h 195"/>
                <a:gd name="T24" fmla="*/ 8 w 480"/>
                <a:gd name="T25" fmla="*/ 146 h 195"/>
                <a:gd name="T26" fmla="*/ 4 w 480"/>
                <a:gd name="T27" fmla="*/ 164 h 195"/>
                <a:gd name="T28" fmla="*/ 46 w 480"/>
                <a:gd name="T29" fmla="*/ 195 h 195"/>
                <a:gd name="T30" fmla="*/ 123 w 480"/>
                <a:gd name="T31" fmla="*/ 149 h 195"/>
                <a:gd name="T32" fmla="*/ 148 w 480"/>
                <a:gd name="T33" fmla="*/ 65 h 195"/>
                <a:gd name="T34" fmla="*/ 179 w 480"/>
                <a:gd name="T35" fmla="*/ 35 h 195"/>
                <a:gd name="T36" fmla="*/ 197 w 480"/>
                <a:gd name="T37" fmla="*/ 68 h 195"/>
                <a:gd name="T38" fmla="*/ 184 w 480"/>
                <a:gd name="T39" fmla="*/ 123 h 195"/>
                <a:gd name="T40" fmla="*/ 204 w 480"/>
                <a:gd name="T41" fmla="*/ 149 h 195"/>
                <a:gd name="T42" fmla="*/ 213 w 480"/>
                <a:gd name="T43" fmla="*/ 149 h 195"/>
                <a:gd name="T44" fmla="*/ 234 w 480"/>
                <a:gd name="T45" fmla="*/ 64 h 195"/>
                <a:gd name="T46" fmla="*/ 265 w 480"/>
                <a:gd name="T47" fmla="*/ 35 h 195"/>
                <a:gd name="T48" fmla="*/ 283 w 480"/>
                <a:gd name="T49" fmla="*/ 68 h 195"/>
                <a:gd name="T50" fmla="*/ 270 w 480"/>
                <a:gd name="T51" fmla="*/ 123 h 195"/>
                <a:gd name="T52" fmla="*/ 292 w 480"/>
                <a:gd name="T53" fmla="*/ 149 h 195"/>
                <a:gd name="T54" fmla="*/ 296 w 480"/>
                <a:gd name="T55" fmla="*/ 149 h 195"/>
                <a:gd name="T56" fmla="*/ 318 w 480"/>
                <a:gd name="T57" fmla="*/ 76 h 195"/>
                <a:gd name="T58" fmla="*/ 365 w 480"/>
                <a:gd name="T59" fmla="*/ 146 h 195"/>
                <a:gd name="T60" fmla="*/ 377 w 480"/>
                <a:gd name="T61" fmla="*/ 146 h 195"/>
                <a:gd name="T62" fmla="*/ 480 w 480"/>
                <a:gd name="T63" fmla="*/ 13 h 195"/>
                <a:gd name="T64" fmla="*/ 434 w 480"/>
                <a:gd name="T65" fmla="*/ 16 h 195"/>
                <a:gd name="T66" fmla="*/ 109 w 480"/>
                <a:gd name="T67" fmla="*/ 68 h 195"/>
                <a:gd name="T68" fmla="*/ 70 w 480"/>
                <a:gd name="T69" fmla="*/ 104 h 195"/>
                <a:gd name="T70" fmla="*/ 50 w 480"/>
                <a:gd name="T71" fmla="*/ 72 h 195"/>
                <a:gd name="T72" fmla="*/ 91 w 480"/>
                <a:gd name="T73" fmla="*/ 35 h 195"/>
                <a:gd name="T74" fmla="*/ 109 w 480"/>
                <a:gd name="T75" fmla="*/ 6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195">
                  <a:moveTo>
                    <a:pt x="434" y="16"/>
                  </a:moveTo>
                  <a:cubicBezTo>
                    <a:pt x="426" y="24"/>
                    <a:pt x="382" y="95"/>
                    <a:pt x="373" y="95"/>
                  </a:cubicBezTo>
                  <a:cubicBezTo>
                    <a:pt x="366" y="95"/>
                    <a:pt x="357" y="77"/>
                    <a:pt x="351" y="67"/>
                  </a:cubicBezTo>
                  <a:cubicBezTo>
                    <a:pt x="332" y="35"/>
                    <a:pt x="311" y="3"/>
                    <a:pt x="275" y="3"/>
                  </a:cubicBezTo>
                  <a:cubicBezTo>
                    <a:pt x="258" y="3"/>
                    <a:pt x="240" y="12"/>
                    <a:pt x="229" y="26"/>
                  </a:cubicBezTo>
                  <a:cubicBezTo>
                    <a:pt x="219" y="12"/>
                    <a:pt x="208" y="3"/>
                    <a:pt x="183" y="3"/>
                  </a:cubicBezTo>
                  <a:cubicBezTo>
                    <a:pt x="160" y="3"/>
                    <a:pt x="138" y="15"/>
                    <a:pt x="130" y="35"/>
                  </a:cubicBezTo>
                  <a:cubicBezTo>
                    <a:pt x="128" y="20"/>
                    <a:pt x="123" y="7"/>
                    <a:pt x="97" y="4"/>
                  </a:cubicBezTo>
                  <a:cubicBezTo>
                    <a:pt x="52" y="0"/>
                    <a:pt x="21" y="36"/>
                    <a:pt x="12" y="76"/>
                  </a:cubicBezTo>
                  <a:cubicBezTo>
                    <a:pt x="7" y="101"/>
                    <a:pt x="23" y="131"/>
                    <a:pt x="58" y="131"/>
                  </a:cubicBezTo>
                  <a:cubicBezTo>
                    <a:pt x="78" y="131"/>
                    <a:pt x="94" y="123"/>
                    <a:pt x="100" y="112"/>
                  </a:cubicBezTo>
                  <a:cubicBezTo>
                    <a:pt x="100" y="112"/>
                    <a:pt x="95" y="163"/>
                    <a:pt x="51" y="163"/>
                  </a:cubicBezTo>
                  <a:cubicBezTo>
                    <a:pt x="25" y="163"/>
                    <a:pt x="8" y="146"/>
                    <a:pt x="8" y="146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0" y="181"/>
                    <a:pt x="21" y="195"/>
                    <a:pt x="46" y="195"/>
                  </a:cubicBezTo>
                  <a:cubicBezTo>
                    <a:pt x="82" y="195"/>
                    <a:pt x="114" y="172"/>
                    <a:pt x="123" y="149"/>
                  </a:cubicBezTo>
                  <a:cubicBezTo>
                    <a:pt x="133" y="126"/>
                    <a:pt x="148" y="65"/>
                    <a:pt x="148" y="65"/>
                  </a:cubicBezTo>
                  <a:cubicBezTo>
                    <a:pt x="152" y="46"/>
                    <a:pt x="165" y="35"/>
                    <a:pt x="179" y="35"/>
                  </a:cubicBezTo>
                  <a:cubicBezTo>
                    <a:pt x="194" y="35"/>
                    <a:pt x="203" y="45"/>
                    <a:pt x="197" y="68"/>
                  </a:cubicBezTo>
                  <a:cubicBezTo>
                    <a:pt x="184" y="123"/>
                    <a:pt x="184" y="123"/>
                    <a:pt x="184" y="123"/>
                  </a:cubicBezTo>
                  <a:cubicBezTo>
                    <a:pt x="180" y="140"/>
                    <a:pt x="188" y="149"/>
                    <a:pt x="204" y="149"/>
                  </a:cubicBezTo>
                  <a:cubicBezTo>
                    <a:pt x="213" y="149"/>
                    <a:pt x="213" y="149"/>
                    <a:pt x="213" y="149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8" y="45"/>
                    <a:pt x="250" y="35"/>
                    <a:pt x="265" y="35"/>
                  </a:cubicBezTo>
                  <a:cubicBezTo>
                    <a:pt x="280" y="35"/>
                    <a:pt x="288" y="45"/>
                    <a:pt x="283" y="68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66" y="139"/>
                    <a:pt x="273" y="149"/>
                    <a:pt x="292" y="149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6" y="149"/>
                    <a:pt x="301" y="76"/>
                    <a:pt x="318" y="76"/>
                  </a:cubicBezTo>
                  <a:cubicBezTo>
                    <a:pt x="333" y="76"/>
                    <a:pt x="348" y="128"/>
                    <a:pt x="365" y="146"/>
                  </a:cubicBezTo>
                  <a:cubicBezTo>
                    <a:pt x="365" y="146"/>
                    <a:pt x="371" y="152"/>
                    <a:pt x="377" y="146"/>
                  </a:cubicBezTo>
                  <a:cubicBezTo>
                    <a:pt x="381" y="142"/>
                    <a:pt x="470" y="21"/>
                    <a:pt x="480" y="13"/>
                  </a:cubicBezTo>
                  <a:cubicBezTo>
                    <a:pt x="470" y="5"/>
                    <a:pt x="449" y="1"/>
                    <a:pt x="434" y="16"/>
                  </a:cubicBezTo>
                  <a:close/>
                  <a:moveTo>
                    <a:pt x="109" y="68"/>
                  </a:moveTo>
                  <a:cubicBezTo>
                    <a:pt x="104" y="91"/>
                    <a:pt x="88" y="104"/>
                    <a:pt x="70" y="104"/>
                  </a:cubicBezTo>
                  <a:cubicBezTo>
                    <a:pt x="54" y="104"/>
                    <a:pt x="45" y="90"/>
                    <a:pt x="50" y="72"/>
                  </a:cubicBezTo>
                  <a:cubicBezTo>
                    <a:pt x="55" y="50"/>
                    <a:pt x="72" y="35"/>
                    <a:pt x="91" y="35"/>
                  </a:cubicBezTo>
                  <a:cubicBezTo>
                    <a:pt x="106" y="35"/>
                    <a:pt x="115" y="46"/>
                    <a:pt x="109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5329" y="3030"/>
              <a:ext cx="11" cy="11"/>
            </a:xfrm>
            <a:custGeom>
              <a:avLst/>
              <a:gdLst>
                <a:gd name="T0" fmla="*/ 9 w 18"/>
                <a:gd name="T1" fmla="*/ 0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  <a:gd name="T10" fmla="*/ 9 w 18"/>
                <a:gd name="T11" fmla="*/ 16 h 18"/>
                <a:gd name="T12" fmla="*/ 17 w 18"/>
                <a:gd name="T13" fmla="*/ 9 h 18"/>
                <a:gd name="T14" fmla="*/ 9 w 18"/>
                <a:gd name="T15" fmla="*/ 1 h 18"/>
                <a:gd name="T16" fmla="*/ 2 w 18"/>
                <a:gd name="T17" fmla="*/ 9 h 18"/>
                <a:gd name="T18" fmla="*/ 9 w 18"/>
                <a:gd name="T19" fmla="*/ 16 h 18"/>
                <a:gd name="T20" fmla="*/ 6 w 18"/>
                <a:gd name="T21" fmla="*/ 3 h 18"/>
                <a:gd name="T22" fmla="*/ 10 w 18"/>
                <a:gd name="T23" fmla="*/ 3 h 18"/>
                <a:gd name="T24" fmla="*/ 13 w 18"/>
                <a:gd name="T25" fmla="*/ 7 h 18"/>
                <a:gd name="T26" fmla="*/ 11 w 18"/>
                <a:gd name="T27" fmla="*/ 10 h 18"/>
                <a:gd name="T28" fmla="*/ 14 w 18"/>
                <a:gd name="T29" fmla="*/ 14 h 18"/>
                <a:gd name="T30" fmla="*/ 12 w 18"/>
                <a:gd name="T31" fmla="*/ 14 h 18"/>
                <a:gd name="T32" fmla="*/ 9 w 18"/>
                <a:gd name="T33" fmla="*/ 10 h 18"/>
                <a:gd name="T34" fmla="*/ 8 w 18"/>
                <a:gd name="T35" fmla="*/ 10 h 18"/>
                <a:gd name="T36" fmla="*/ 8 w 18"/>
                <a:gd name="T37" fmla="*/ 14 h 18"/>
                <a:gd name="T38" fmla="*/ 6 w 18"/>
                <a:gd name="T39" fmla="*/ 14 h 18"/>
                <a:gd name="T40" fmla="*/ 6 w 18"/>
                <a:gd name="T41" fmla="*/ 3 h 18"/>
                <a:gd name="T42" fmla="*/ 8 w 18"/>
                <a:gd name="T43" fmla="*/ 8 h 18"/>
                <a:gd name="T44" fmla="*/ 9 w 18"/>
                <a:gd name="T45" fmla="*/ 8 h 18"/>
                <a:gd name="T46" fmla="*/ 11 w 18"/>
                <a:gd name="T47" fmla="*/ 7 h 18"/>
                <a:gd name="T48" fmla="*/ 9 w 18"/>
                <a:gd name="T49" fmla="*/ 5 h 18"/>
                <a:gd name="T50" fmla="*/ 8 w 18"/>
                <a:gd name="T51" fmla="*/ 5 h 18"/>
                <a:gd name="T52" fmla="*/ 8 w 18"/>
                <a:gd name="T5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9" y="16"/>
                  </a:moveTo>
                  <a:cubicBezTo>
                    <a:pt x="13" y="16"/>
                    <a:pt x="17" y="13"/>
                    <a:pt x="17" y="9"/>
                  </a:cubicBezTo>
                  <a:cubicBezTo>
                    <a:pt x="17" y="5"/>
                    <a:pt x="13" y="1"/>
                    <a:pt x="9" y="1"/>
                  </a:cubicBez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6"/>
                    <a:pt x="9" y="16"/>
                  </a:cubicBezTo>
                  <a:close/>
                  <a:moveTo>
                    <a:pt x="6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3" y="5"/>
                    <a:pt x="13" y="7"/>
                  </a:cubicBezTo>
                  <a:cubicBezTo>
                    <a:pt x="13" y="9"/>
                    <a:pt x="12" y="9"/>
                    <a:pt x="11" y="1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6" y="3"/>
                  </a:lnTo>
                  <a:close/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349" y="3030"/>
              <a:ext cx="69" cy="92"/>
            </a:xfrm>
            <a:custGeom>
              <a:avLst/>
              <a:gdLst>
                <a:gd name="T0" fmla="*/ 0 w 69"/>
                <a:gd name="T1" fmla="*/ 0 h 92"/>
                <a:gd name="T2" fmla="*/ 15 w 69"/>
                <a:gd name="T3" fmla="*/ 0 h 92"/>
                <a:gd name="T4" fmla="*/ 52 w 69"/>
                <a:gd name="T5" fmla="*/ 61 h 92"/>
                <a:gd name="T6" fmla="*/ 52 w 69"/>
                <a:gd name="T7" fmla="*/ 0 h 92"/>
                <a:gd name="T8" fmla="*/ 69 w 69"/>
                <a:gd name="T9" fmla="*/ 0 h 92"/>
                <a:gd name="T10" fmla="*/ 69 w 69"/>
                <a:gd name="T11" fmla="*/ 92 h 92"/>
                <a:gd name="T12" fmla="*/ 53 w 69"/>
                <a:gd name="T13" fmla="*/ 92 h 92"/>
                <a:gd name="T14" fmla="*/ 16 w 69"/>
                <a:gd name="T15" fmla="*/ 31 h 92"/>
                <a:gd name="T16" fmla="*/ 16 w 69"/>
                <a:gd name="T17" fmla="*/ 92 h 92"/>
                <a:gd name="T18" fmla="*/ 0 w 69"/>
                <a:gd name="T19" fmla="*/ 92 h 92"/>
                <a:gd name="T20" fmla="*/ 0 w 69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2">
                  <a:moveTo>
                    <a:pt x="0" y="0"/>
                  </a:moveTo>
                  <a:lnTo>
                    <a:pt x="15" y="0"/>
                  </a:lnTo>
                  <a:lnTo>
                    <a:pt x="52" y="61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92"/>
                  </a:lnTo>
                  <a:lnTo>
                    <a:pt x="53" y="92"/>
                  </a:lnTo>
                  <a:lnTo>
                    <a:pt x="16" y="31"/>
                  </a:lnTo>
                  <a:lnTo>
                    <a:pt x="16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434" y="3029"/>
              <a:ext cx="61" cy="94"/>
            </a:xfrm>
            <a:custGeom>
              <a:avLst/>
              <a:gdLst>
                <a:gd name="T0" fmla="*/ 7 w 98"/>
                <a:gd name="T1" fmla="*/ 112 h 148"/>
                <a:gd name="T2" fmla="*/ 45 w 98"/>
                <a:gd name="T3" fmla="*/ 124 h 148"/>
                <a:gd name="T4" fmla="*/ 72 w 98"/>
                <a:gd name="T5" fmla="*/ 106 h 148"/>
                <a:gd name="T6" fmla="*/ 2 w 98"/>
                <a:gd name="T7" fmla="*/ 41 h 148"/>
                <a:gd name="T8" fmla="*/ 52 w 98"/>
                <a:gd name="T9" fmla="*/ 0 h 148"/>
                <a:gd name="T10" fmla="*/ 93 w 98"/>
                <a:gd name="T11" fmla="*/ 12 h 148"/>
                <a:gd name="T12" fmla="*/ 85 w 98"/>
                <a:gd name="T13" fmla="*/ 35 h 148"/>
                <a:gd name="T14" fmla="*/ 51 w 98"/>
                <a:gd name="T15" fmla="*/ 23 h 148"/>
                <a:gd name="T16" fmla="*/ 28 w 98"/>
                <a:gd name="T17" fmla="*/ 40 h 148"/>
                <a:gd name="T18" fmla="*/ 98 w 98"/>
                <a:gd name="T19" fmla="*/ 103 h 148"/>
                <a:gd name="T20" fmla="*/ 44 w 98"/>
                <a:gd name="T21" fmla="*/ 148 h 148"/>
                <a:gd name="T22" fmla="*/ 0 w 98"/>
                <a:gd name="T23" fmla="*/ 135 h 148"/>
                <a:gd name="T24" fmla="*/ 7 w 98"/>
                <a:gd name="T25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8">
                  <a:moveTo>
                    <a:pt x="7" y="112"/>
                  </a:moveTo>
                  <a:cubicBezTo>
                    <a:pt x="18" y="120"/>
                    <a:pt x="32" y="124"/>
                    <a:pt x="45" y="124"/>
                  </a:cubicBezTo>
                  <a:cubicBezTo>
                    <a:pt x="60" y="124"/>
                    <a:pt x="72" y="118"/>
                    <a:pt x="72" y="106"/>
                  </a:cubicBezTo>
                  <a:cubicBezTo>
                    <a:pt x="72" y="77"/>
                    <a:pt x="2" y="93"/>
                    <a:pt x="2" y="41"/>
                  </a:cubicBezTo>
                  <a:cubicBezTo>
                    <a:pt x="2" y="12"/>
                    <a:pt x="26" y="0"/>
                    <a:pt x="52" y="0"/>
                  </a:cubicBezTo>
                  <a:cubicBezTo>
                    <a:pt x="67" y="0"/>
                    <a:pt x="82" y="4"/>
                    <a:pt x="93" y="1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6" y="27"/>
                    <a:pt x="63" y="23"/>
                    <a:pt x="51" y="23"/>
                  </a:cubicBezTo>
                  <a:cubicBezTo>
                    <a:pt x="38" y="23"/>
                    <a:pt x="28" y="29"/>
                    <a:pt x="28" y="40"/>
                  </a:cubicBezTo>
                  <a:cubicBezTo>
                    <a:pt x="28" y="70"/>
                    <a:pt x="98" y="54"/>
                    <a:pt x="98" y="103"/>
                  </a:cubicBezTo>
                  <a:cubicBezTo>
                    <a:pt x="98" y="135"/>
                    <a:pt x="71" y="148"/>
                    <a:pt x="44" y="148"/>
                  </a:cubicBezTo>
                  <a:cubicBezTo>
                    <a:pt x="28" y="148"/>
                    <a:pt x="11" y="143"/>
                    <a:pt x="0" y="135"/>
                  </a:cubicBezTo>
                  <a:lnTo>
                    <a:pt x="7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511" y="3030"/>
              <a:ext cx="58" cy="92"/>
            </a:xfrm>
            <a:custGeom>
              <a:avLst/>
              <a:gdLst>
                <a:gd name="T0" fmla="*/ 0 w 58"/>
                <a:gd name="T1" fmla="*/ 0 h 92"/>
                <a:gd name="T2" fmla="*/ 16 w 58"/>
                <a:gd name="T3" fmla="*/ 0 h 92"/>
                <a:gd name="T4" fmla="*/ 16 w 58"/>
                <a:gd name="T5" fmla="*/ 77 h 92"/>
                <a:gd name="T6" fmla="*/ 58 w 58"/>
                <a:gd name="T7" fmla="*/ 77 h 92"/>
                <a:gd name="T8" fmla="*/ 58 w 58"/>
                <a:gd name="T9" fmla="*/ 92 h 92"/>
                <a:gd name="T10" fmla="*/ 0 w 58"/>
                <a:gd name="T11" fmla="*/ 92 h 92"/>
                <a:gd name="T12" fmla="*/ 0 w 5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2">
                  <a:moveTo>
                    <a:pt x="0" y="0"/>
                  </a:moveTo>
                  <a:lnTo>
                    <a:pt x="16" y="0"/>
                  </a:lnTo>
                  <a:lnTo>
                    <a:pt x="16" y="77"/>
                  </a:lnTo>
                  <a:lnTo>
                    <a:pt x="58" y="77"/>
                  </a:lnTo>
                  <a:lnTo>
                    <a:pt x="5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2" name="Picture 2" descr="Imagen relacionad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778767"/>
            <a:ext cx="896433" cy="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9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dice o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18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66894"/>
            <a:ext cx="8578189" cy="274746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of section or Index</a:t>
            </a:r>
            <a:endParaRPr lang="en-US" dirty="0"/>
          </a:p>
        </p:txBody>
      </p:sp>
      <p:sp>
        <p:nvSpPr>
          <p:cNvPr id="20" name="Marcador de texto 8">
            <a:extLst>
              <a:ext uri="{FF2B5EF4-FFF2-40B4-BE49-F238E27FC236}">
                <a16:creationId xmlns=""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1" name="Marcador de texto 8">
            <a:extLst>
              <a:ext uri="{FF2B5EF4-FFF2-40B4-BE49-F238E27FC236}">
                <a16:creationId xmlns="" xmlns:a16="http://schemas.microsoft.com/office/drawing/2014/main" id="{8DE6FB3D-0272-4232-91D5-D09664F93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19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Marcador de texto 8">
            <a:extLst>
              <a:ext uri="{FF2B5EF4-FFF2-40B4-BE49-F238E27FC236}">
                <a16:creationId xmlns="" xmlns:a16="http://schemas.microsoft.com/office/drawing/2014/main" id="{791C46A8-81D0-49E9-9E6D-25F192F13E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219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Marcador de texto 8">
            <a:extLst>
              <a:ext uri="{FF2B5EF4-FFF2-40B4-BE49-F238E27FC236}">
                <a16:creationId xmlns="" xmlns:a16="http://schemas.microsoft.com/office/drawing/2014/main" id="{BCB6F458-B388-4053-9BEF-783D69BC0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19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Marcador de texto 8">
            <a:extLst>
              <a:ext uri="{FF2B5EF4-FFF2-40B4-BE49-F238E27FC236}">
                <a16:creationId xmlns="" xmlns:a16="http://schemas.microsoft.com/office/drawing/2014/main" id="{3A270A2A-16DD-47C6-9888-7A1D01265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Marcador de texto 8">
            <a:extLst>
              <a:ext uri="{FF2B5EF4-FFF2-40B4-BE49-F238E27FC236}">
                <a16:creationId xmlns="" xmlns:a16="http://schemas.microsoft.com/office/drawing/2014/main" id="{E600B920-0896-4B7D-8D93-B85974A5F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Marcador de texto 8">
            <a:extLst>
              <a:ext uri="{FF2B5EF4-FFF2-40B4-BE49-F238E27FC236}">
                <a16:creationId xmlns="" xmlns:a16="http://schemas.microsoft.com/office/drawing/2014/main" id="{98D8A34D-BB4B-44E4-8602-89E04E9E4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Marcador de texto 8">
            <a:extLst>
              <a:ext uri="{FF2B5EF4-FFF2-40B4-BE49-F238E27FC236}">
                <a16:creationId xmlns="" xmlns:a16="http://schemas.microsoft.com/office/drawing/2014/main" id="{61D1E4C1-5108-43AD-97CD-D16BB5666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Marcador de texto 8">
            <a:extLst>
              <a:ext uri="{FF2B5EF4-FFF2-40B4-BE49-F238E27FC236}">
                <a16:creationId xmlns="" xmlns:a16="http://schemas.microsoft.com/office/drawing/2014/main" id="{386F7A06-8FB3-41EC-8806-0C426924DA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6789" y="149461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Marcador de texto 8">
            <a:extLst>
              <a:ext uri="{FF2B5EF4-FFF2-40B4-BE49-F238E27FC236}">
                <a16:creationId xmlns="" xmlns:a16="http://schemas.microsoft.com/office/drawing/2014/main" id="{AF55111D-F418-48CB-8CAD-1AECEEA3E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6789" y="197853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Marcador de texto 8">
            <a:extLst>
              <a:ext uri="{FF2B5EF4-FFF2-40B4-BE49-F238E27FC236}">
                <a16:creationId xmlns="" xmlns:a16="http://schemas.microsoft.com/office/drawing/2014/main" id="{07360FB9-EB78-488E-B09B-40CBC715D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789" y="2462460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Marcador de texto 8">
            <a:extLst>
              <a:ext uri="{FF2B5EF4-FFF2-40B4-BE49-F238E27FC236}">
                <a16:creationId xmlns="" xmlns:a16="http://schemas.microsoft.com/office/drawing/2014/main" id="{D596EF08-DA80-4108-AC64-B71B1E7226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6789" y="294638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 smtClean="0"/>
              <a:t>Text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7974018" y="4803775"/>
            <a:ext cx="866775" cy="198438"/>
            <a:chOff x="5023" y="3026"/>
            <a:chExt cx="546" cy="125"/>
          </a:xfrm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5023" y="3026"/>
              <a:ext cx="303" cy="125"/>
            </a:xfrm>
            <a:custGeom>
              <a:avLst/>
              <a:gdLst>
                <a:gd name="T0" fmla="*/ 434 w 480"/>
                <a:gd name="T1" fmla="*/ 16 h 195"/>
                <a:gd name="T2" fmla="*/ 373 w 480"/>
                <a:gd name="T3" fmla="*/ 95 h 195"/>
                <a:gd name="T4" fmla="*/ 351 w 480"/>
                <a:gd name="T5" fmla="*/ 67 h 195"/>
                <a:gd name="T6" fmla="*/ 275 w 480"/>
                <a:gd name="T7" fmla="*/ 3 h 195"/>
                <a:gd name="T8" fmla="*/ 229 w 480"/>
                <a:gd name="T9" fmla="*/ 26 h 195"/>
                <a:gd name="T10" fmla="*/ 183 w 480"/>
                <a:gd name="T11" fmla="*/ 3 h 195"/>
                <a:gd name="T12" fmla="*/ 130 w 480"/>
                <a:gd name="T13" fmla="*/ 35 h 195"/>
                <a:gd name="T14" fmla="*/ 97 w 480"/>
                <a:gd name="T15" fmla="*/ 4 h 195"/>
                <a:gd name="T16" fmla="*/ 12 w 480"/>
                <a:gd name="T17" fmla="*/ 76 h 195"/>
                <a:gd name="T18" fmla="*/ 58 w 480"/>
                <a:gd name="T19" fmla="*/ 131 h 195"/>
                <a:gd name="T20" fmla="*/ 100 w 480"/>
                <a:gd name="T21" fmla="*/ 112 h 195"/>
                <a:gd name="T22" fmla="*/ 51 w 480"/>
                <a:gd name="T23" fmla="*/ 163 h 195"/>
                <a:gd name="T24" fmla="*/ 8 w 480"/>
                <a:gd name="T25" fmla="*/ 146 h 195"/>
                <a:gd name="T26" fmla="*/ 4 w 480"/>
                <a:gd name="T27" fmla="*/ 164 h 195"/>
                <a:gd name="T28" fmla="*/ 46 w 480"/>
                <a:gd name="T29" fmla="*/ 195 h 195"/>
                <a:gd name="T30" fmla="*/ 123 w 480"/>
                <a:gd name="T31" fmla="*/ 149 h 195"/>
                <a:gd name="T32" fmla="*/ 148 w 480"/>
                <a:gd name="T33" fmla="*/ 65 h 195"/>
                <a:gd name="T34" fmla="*/ 179 w 480"/>
                <a:gd name="T35" fmla="*/ 35 h 195"/>
                <a:gd name="T36" fmla="*/ 197 w 480"/>
                <a:gd name="T37" fmla="*/ 68 h 195"/>
                <a:gd name="T38" fmla="*/ 184 w 480"/>
                <a:gd name="T39" fmla="*/ 123 h 195"/>
                <a:gd name="T40" fmla="*/ 204 w 480"/>
                <a:gd name="T41" fmla="*/ 149 h 195"/>
                <a:gd name="T42" fmla="*/ 213 w 480"/>
                <a:gd name="T43" fmla="*/ 149 h 195"/>
                <a:gd name="T44" fmla="*/ 234 w 480"/>
                <a:gd name="T45" fmla="*/ 64 h 195"/>
                <a:gd name="T46" fmla="*/ 265 w 480"/>
                <a:gd name="T47" fmla="*/ 35 h 195"/>
                <a:gd name="T48" fmla="*/ 283 w 480"/>
                <a:gd name="T49" fmla="*/ 68 h 195"/>
                <a:gd name="T50" fmla="*/ 270 w 480"/>
                <a:gd name="T51" fmla="*/ 123 h 195"/>
                <a:gd name="T52" fmla="*/ 292 w 480"/>
                <a:gd name="T53" fmla="*/ 149 h 195"/>
                <a:gd name="T54" fmla="*/ 296 w 480"/>
                <a:gd name="T55" fmla="*/ 149 h 195"/>
                <a:gd name="T56" fmla="*/ 318 w 480"/>
                <a:gd name="T57" fmla="*/ 76 h 195"/>
                <a:gd name="T58" fmla="*/ 365 w 480"/>
                <a:gd name="T59" fmla="*/ 146 h 195"/>
                <a:gd name="T60" fmla="*/ 377 w 480"/>
                <a:gd name="T61" fmla="*/ 146 h 195"/>
                <a:gd name="T62" fmla="*/ 480 w 480"/>
                <a:gd name="T63" fmla="*/ 13 h 195"/>
                <a:gd name="T64" fmla="*/ 434 w 480"/>
                <a:gd name="T65" fmla="*/ 16 h 195"/>
                <a:gd name="T66" fmla="*/ 109 w 480"/>
                <a:gd name="T67" fmla="*/ 68 h 195"/>
                <a:gd name="T68" fmla="*/ 70 w 480"/>
                <a:gd name="T69" fmla="*/ 104 h 195"/>
                <a:gd name="T70" fmla="*/ 50 w 480"/>
                <a:gd name="T71" fmla="*/ 72 h 195"/>
                <a:gd name="T72" fmla="*/ 91 w 480"/>
                <a:gd name="T73" fmla="*/ 35 h 195"/>
                <a:gd name="T74" fmla="*/ 109 w 480"/>
                <a:gd name="T75" fmla="*/ 6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195">
                  <a:moveTo>
                    <a:pt x="434" y="16"/>
                  </a:moveTo>
                  <a:cubicBezTo>
                    <a:pt x="426" y="24"/>
                    <a:pt x="382" y="95"/>
                    <a:pt x="373" y="95"/>
                  </a:cubicBezTo>
                  <a:cubicBezTo>
                    <a:pt x="366" y="95"/>
                    <a:pt x="357" y="77"/>
                    <a:pt x="351" y="67"/>
                  </a:cubicBezTo>
                  <a:cubicBezTo>
                    <a:pt x="332" y="35"/>
                    <a:pt x="311" y="3"/>
                    <a:pt x="275" y="3"/>
                  </a:cubicBezTo>
                  <a:cubicBezTo>
                    <a:pt x="258" y="3"/>
                    <a:pt x="240" y="12"/>
                    <a:pt x="229" y="26"/>
                  </a:cubicBezTo>
                  <a:cubicBezTo>
                    <a:pt x="219" y="12"/>
                    <a:pt x="208" y="3"/>
                    <a:pt x="183" y="3"/>
                  </a:cubicBezTo>
                  <a:cubicBezTo>
                    <a:pt x="160" y="3"/>
                    <a:pt x="138" y="15"/>
                    <a:pt x="130" y="35"/>
                  </a:cubicBezTo>
                  <a:cubicBezTo>
                    <a:pt x="128" y="20"/>
                    <a:pt x="123" y="7"/>
                    <a:pt x="97" y="4"/>
                  </a:cubicBezTo>
                  <a:cubicBezTo>
                    <a:pt x="52" y="0"/>
                    <a:pt x="21" y="36"/>
                    <a:pt x="12" y="76"/>
                  </a:cubicBezTo>
                  <a:cubicBezTo>
                    <a:pt x="7" y="101"/>
                    <a:pt x="23" y="131"/>
                    <a:pt x="58" y="131"/>
                  </a:cubicBezTo>
                  <a:cubicBezTo>
                    <a:pt x="78" y="131"/>
                    <a:pt x="94" y="123"/>
                    <a:pt x="100" y="112"/>
                  </a:cubicBezTo>
                  <a:cubicBezTo>
                    <a:pt x="100" y="112"/>
                    <a:pt x="95" y="163"/>
                    <a:pt x="51" y="163"/>
                  </a:cubicBezTo>
                  <a:cubicBezTo>
                    <a:pt x="25" y="163"/>
                    <a:pt x="8" y="146"/>
                    <a:pt x="8" y="146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0" y="181"/>
                    <a:pt x="21" y="195"/>
                    <a:pt x="46" y="195"/>
                  </a:cubicBezTo>
                  <a:cubicBezTo>
                    <a:pt x="82" y="195"/>
                    <a:pt x="114" y="172"/>
                    <a:pt x="123" y="149"/>
                  </a:cubicBezTo>
                  <a:cubicBezTo>
                    <a:pt x="133" y="126"/>
                    <a:pt x="148" y="65"/>
                    <a:pt x="148" y="65"/>
                  </a:cubicBezTo>
                  <a:cubicBezTo>
                    <a:pt x="152" y="46"/>
                    <a:pt x="165" y="35"/>
                    <a:pt x="179" y="35"/>
                  </a:cubicBezTo>
                  <a:cubicBezTo>
                    <a:pt x="194" y="35"/>
                    <a:pt x="203" y="45"/>
                    <a:pt x="197" y="68"/>
                  </a:cubicBezTo>
                  <a:cubicBezTo>
                    <a:pt x="184" y="123"/>
                    <a:pt x="184" y="123"/>
                    <a:pt x="184" y="123"/>
                  </a:cubicBezTo>
                  <a:cubicBezTo>
                    <a:pt x="180" y="140"/>
                    <a:pt x="188" y="149"/>
                    <a:pt x="204" y="149"/>
                  </a:cubicBezTo>
                  <a:cubicBezTo>
                    <a:pt x="213" y="149"/>
                    <a:pt x="213" y="149"/>
                    <a:pt x="213" y="149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8" y="45"/>
                    <a:pt x="250" y="35"/>
                    <a:pt x="265" y="35"/>
                  </a:cubicBezTo>
                  <a:cubicBezTo>
                    <a:pt x="280" y="35"/>
                    <a:pt x="288" y="45"/>
                    <a:pt x="283" y="68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66" y="139"/>
                    <a:pt x="273" y="149"/>
                    <a:pt x="292" y="149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6" y="149"/>
                    <a:pt x="301" y="76"/>
                    <a:pt x="318" y="76"/>
                  </a:cubicBezTo>
                  <a:cubicBezTo>
                    <a:pt x="333" y="76"/>
                    <a:pt x="348" y="128"/>
                    <a:pt x="365" y="146"/>
                  </a:cubicBezTo>
                  <a:cubicBezTo>
                    <a:pt x="365" y="146"/>
                    <a:pt x="371" y="152"/>
                    <a:pt x="377" y="146"/>
                  </a:cubicBezTo>
                  <a:cubicBezTo>
                    <a:pt x="381" y="142"/>
                    <a:pt x="470" y="21"/>
                    <a:pt x="480" y="13"/>
                  </a:cubicBezTo>
                  <a:cubicBezTo>
                    <a:pt x="470" y="5"/>
                    <a:pt x="449" y="1"/>
                    <a:pt x="434" y="16"/>
                  </a:cubicBezTo>
                  <a:close/>
                  <a:moveTo>
                    <a:pt x="109" y="68"/>
                  </a:moveTo>
                  <a:cubicBezTo>
                    <a:pt x="104" y="91"/>
                    <a:pt x="88" y="104"/>
                    <a:pt x="70" y="104"/>
                  </a:cubicBezTo>
                  <a:cubicBezTo>
                    <a:pt x="54" y="104"/>
                    <a:pt x="45" y="90"/>
                    <a:pt x="50" y="72"/>
                  </a:cubicBezTo>
                  <a:cubicBezTo>
                    <a:pt x="55" y="50"/>
                    <a:pt x="72" y="35"/>
                    <a:pt x="91" y="35"/>
                  </a:cubicBezTo>
                  <a:cubicBezTo>
                    <a:pt x="106" y="35"/>
                    <a:pt x="115" y="46"/>
                    <a:pt x="109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auto">
            <a:xfrm>
              <a:off x="5329" y="3030"/>
              <a:ext cx="11" cy="11"/>
            </a:xfrm>
            <a:custGeom>
              <a:avLst/>
              <a:gdLst>
                <a:gd name="T0" fmla="*/ 9 w 18"/>
                <a:gd name="T1" fmla="*/ 0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  <a:gd name="T10" fmla="*/ 9 w 18"/>
                <a:gd name="T11" fmla="*/ 16 h 18"/>
                <a:gd name="T12" fmla="*/ 17 w 18"/>
                <a:gd name="T13" fmla="*/ 9 h 18"/>
                <a:gd name="T14" fmla="*/ 9 w 18"/>
                <a:gd name="T15" fmla="*/ 1 h 18"/>
                <a:gd name="T16" fmla="*/ 2 w 18"/>
                <a:gd name="T17" fmla="*/ 9 h 18"/>
                <a:gd name="T18" fmla="*/ 9 w 18"/>
                <a:gd name="T19" fmla="*/ 16 h 18"/>
                <a:gd name="T20" fmla="*/ 6 w 18"/>
                <a:gd name="T21" fmla="*/ 3 h 18"/>
                <a:gd name="T22" fmla="*/ 10 w 18"/>
                <a:gd name="T23" fmla="*/ 3 h 18"/>
                <a:gd name="T24" fmla="*/ 13 w 18"/>
                <a:gd name="T25" fmla="*/ 7 h 18"/>
                <a:gd name="T26" fmla="*/ 11 w 18"/>
                <a:gd name="T27" fmla="*/ 10 h 18"/>
                <a:gd name="T28" fmla="*/ 14 w 18"/>
                <a:gd name="T29" fmla="*/ 14 h 18"/>
                <a:gd name="T30" fmla="*/ 12 w 18"/>
                <a:gd name="T31" fmla="*/ 14 h 18"/>
                <a:gd name="T32" fmla="*/ 9 w 18"/>
                <a:gd name="T33" fmla="*/ 10 h 18"/>
                <a:gd name="T34" fmla="*/ 8 w 18"/>
                <a:gd name="T35" fmla="*/ 10 h 18"/>
                <a:gd name="T36" fmla="*/ 8 w 18"/>
                <a:gd name="T37" fmla="*/ 14 h 18"/>
                <a:gd name="T38" fmla="*/ 6 w 18"/>
                <a:gd name="T39" fmla="*/ 14 h 18"/>
                <a:gd name="T40" fmla="*/ 6 w 18"/>
                <a:gd name="T41" fmla="*/ 3 h 18"/>
                <a:gd name="T42" fmla="*/ 8 w 18"/>
                <a:gd name="T43" fmla="*/ 8 h 18"/>
                <a:gd name="T44" fmla="*/ 9 w 18"/>
                <a:gd name="T45" fmla="*/ 8 h 18"/>
                <a:gd name="T46" fmla="*/ 11 w 18"/>
                <a:gd name="T47" fmla="*/ 7 h 18"/>
                <a:gd name="T48" fmla="*/ 9 w 18"/>
                <a:gd name="T49" fmla="*/ 5 h 18"/>
                <a:gd name="T50" fmla="*/ 8 w 18"/>
                <a:gd name="T51" fmla="*/ 5 h 18"/>
                <a:gd name="T52" fmla="*/ 8 w 18"/>
                <a:gd name="T5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9" y="16"/>
                  </a:moveTo>
                  <a:cubicBezTo>
                    <a:pt x="13" y="16"/>
                    <a:pt x="17" y="13"/>
                    <a:pt x="17" y="9"/>
                  </a:cubicBezTo>
                  <a:cubicBezTo>
                    <a:pt x="17" y="5"/>
                    <a:pt x="13" y="1"/>
                    <a:pt x="9" y="1"/>
                  </a:cubicBez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6"/>
                    <a:pt x="9" y="16"/>
                  </a:cubicBezTo>
                  <a:close/>
                  <a:moveTo>
                    <a:pt x="6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3" y="5"/>
                    <a:pt x="13" y="7"/>
                  </a:cubicBezTo>
                  <a:cubicBezTo>
                    <a:pt x="13" y="9"/>
                    <a:pt x="12" y="9"/>
                    <a:pt x="11" y="1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6" y="3"/>
                  </a:lnTo>
                  <a:close/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5349" y="3030"/>
              <a:ext cx="69" cy="92"/>
            </a:xfrm>
            <a:custGeom>
              <a:avLst/>
              <a:gdLst>
                <a:gd name="T0" fmla="*/ 0 w 69"/>
                <a:gd name="T1" fmla="*/ 0 h 92"/>
                <a:gd name="T2" fmla="*/ 15 w 69"/>
                <a:gd name="T3" fmla="*/ 0 h 92"/>
                <a:gd name="T4" fmla="*/ 52 w 69"/>
                <a:gd name="T5" fmla="*/ 61 h 92"/>
                <a:gd name="T6" fmla="*/ 52 w 69"/>
                <a:gd name="T7" fmla="*/ 0 h 92"/>
                <a:gd name="T8" fmla="*/ 69 w 69"/>
                <a:gd name="T9" fmla="*/ 0 h 92"/>
                <a:gd name="T10" fmla="*/ 69 w 69"/>
                <a:gd name="T11" fmla="*/ 92 h 92"/>
                <a:gd name="T12" fmla="*/ 53 w 69"/>
                <a:gd name="T13" fmla="*/ 92 h 92"/>
                <a:gd name="T14" fmla="*/ 16 w 69"/>
                <a:gd name="T15" fmla="*/ 31 h 92"/>
                <a:gd name="T16" fmla="*/ 16 w 69"/>
                <a:gd name="T17" fmla="*/ 92 h 92"/>
                <a:gd name="T18" fmla="*/ 0 w 69"/>
                <a:gd name="T19" fmla="*/ 92 h 92"/>
                <a:gd name="T20" fmla="*/ 0 w 69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2">
                  <a:moveTo>
                    <a:pt x="0" y="0"/>
                  </a:moveTo>
                  <a:lnTo>
                    <a:pt x="15" y="0"/>
                  </a:lnTo>
                  <a:lnTo>
                    <a:pt x="52" y="61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92"/>
                  </a:lnTo>
                  <a:lnTo>
                    <a:pt x="53" y="92"/>
                  </a:lnTo>
                  <a:lnTo>
                    <a:pt x="16" y="31"/>
                  </a:lnTo>
                  <a:lnTo>
                    <a:pt x="16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5434" y="3029"/>
              <a:ext cx="61" cy="94"/>
            </a:xfrm>
            <a:custGeom>
              <a:avLst/>
              <a:gdLst>
                <a:gd name="T0" fmla="*/ 7 w 98"/>
                <a:gd name="T1" fmla="*/ 112 h 148"/>
                <a:gd name="T2" fmla="*/ 45 w 98"/>
                <a:gd name="T3" fmla="*/ 124 h 148"/>
                <a:gd name="T4" fmla="*/ 72 w 98"/>
                <a:gd name="T5" fmla="*/ 106 h 148"/>
                <a:gd name="T6" fmla="*/ 2 w 98"/>
                <a:gd name="T7" fmla="*/ 41 h 148"/>
                <a:gd name="T8" fmla="*/ 52 w 98"/>
                <a:gd name="T9" fmla="*/ 0 h 148"/>
                <a:gd name="T10" fmla="*/ 93 w 98"/>
                <a:gd name="T11" fmla="*/ 12 h 148"/>
                <a:gd name="T12" fmla="*/ 85 w 98"/>
                <a:gd name="T13" fmla="*/ 35 h 148"/>
                <a:gd name="T14" fmla="*/ 51 w 98"/>
                <a:gd name="T15" fmla="*/ 23 h 148"/>
                <a:gd name="T16" fmla="*/ 28 w 98"/>
                <a:gd name="T17" fmla="*/ 40 h 148"/>
                <a:gd name="T18" fmla="*/ 98 w 98"/>
                <a:gd name="T19" fmla="*/ 103 h 148"/>
                <a:gd name="T20" fmla="*/ 44 w 98"/>
                <a:gd name="T21" fmla="*/ 148 h 148"/>
                <a:gd name="T22" fmla="*/ 0 w 98"/>
                <a:gd name="T23" fmla="*/ 135 h 148"/>
                <a:gd name="T24" fmla="*/ 7 w 98"/>
                <a:gd name="T25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48">
                  <a:moveTo>
                    <a:pt x="7" y="112"/>
                  </a:moveTo>
                  <a:cubicBezTo>
                    <a:pt x="18" y="120"/>
                    <a:pt x="32" y="124"/>
                    <a:pt x="45" y="124"/>
                  </a:cubicBezTo>
                  <a:cubicBezTo>
                    <a:pt x="60" y="124"/>
                    <a:pt x="72" y="118"/>
                    <a:pt x="72" y="106"/>
                  </a:cubicBezTo>
                  <a:cubicBezTo>
                    <a:pt x="72" y="77"/>
                    <a:pt x="2" y="93"/>
                    <a:pt x="2" y="41"/>
                  </a:cubicBezTo>
                  <a:cubicBezTo>
                    <a:pt x="2" y="12"/>
                    <a:pt x="26" y="0"/>
                    <a:pt x="52" y="0"/>
                  </a:cubicBezTo>
                  <a:cubicBezTo>
                    <a:pt x="67" y="0"/>
                    <a:pt x="82" y="4"/>
                    <a:pt x="93" y="1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6" y="27"/>
                    <a:pt x="63" y="23"/>
                    <a:pt x="51" y="23"/>
                  </a:cubicBezTo>
                  <a:cubicBezTo>
                    <a:pt x="38" y="23"/>
                    <a:pt x="28" y="29"/>
                    <a:pt x="28" y="40"/>
                  </a:cubicBezTo>
                  <a:cubicBezTo>
                    <a:pt x="28" y="70"/>
                    <a:pt x="98" y="54"/>
                    <a:pt x="98" y="103"/>
                  </a:cubicBezTo>
                  <a:cubicBezTo>
                    <a:pt x="98" y="135"/>
                    <a:pt x="71" y="148"/>
                    <a:pt x="44" y="148"/>
                  </a:cubicBezTo>
                  <a:cubicBezTo>
                    <a:pt x="28" y="148"/>
                    <a:pt x="11" y="143"/>
                    <a:pt x="0" y="135"/>
                  </a:cubicBezTo>
                  <a:lnTo>
                    <a:pt x="7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5511" y="3030"/>
              <a:ext cx="58" cy="92"/>
            </a:xfrm>
            <a:custGeom>
              <a:avLst/>
              <a:gdLst>
                <a:gd name="T0" fmla="*/ 0 w 58"/>
                <a:gd name="T1" fmla="*/ 0 h 92"/>
                <a:gd name="T2" fmla="*/ 16 w 58"/>
                <a:gd name="T3" fmla="*/ 0 h 92"/>
                <a:gd name="T4" fmla="*/ 16 w 58"/>
                <a:gd name="T5" fmla="*/ 77 h 92"/>
                <a:gd name="T6" fmla="*/ 58 w 58"/>
                <a:gd name="T7" fmla="*/ 77 h 92"/>
                <a:gd name="T8" fmla="*/ 58 w 58"/>
                <a:gd name="T9" fmla="*/ 92 h 92"/>
                <a:gd name="T10" fmla="*/ 0 w 58"/>
                <a:gd name="T11" fmla="*/ 92 h 92"/>
                <a:gd name="T12" fmla="*/ 0 w 5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2">
                  <a:moveTo>
                    <a:pt x="0" y="0"/>
                  </a:moveTo>
                  <a:lnTo>
                    <a:pt x="16" y="0"/>
                  </a:lnTo>
                  <a:lnTo>
                    <a:pt x="16" y="77"/>
                  </a:lnTo>
                  <a:lnTo>
                    <a:pt x="58" y="77"/>
                  </a:lnTo>
                  <a:lnTo>
                    <a:pt x="5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8" name="Picture 2" descr="Imagen relacionad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778767"/>
            <a:ext cx="896433" cy="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2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va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xmlns="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800" y="1082386"/>
            <a:ext cx="8660772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 dirty="0" smtClean="0"/>
              <a:t>First Line Subtitle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6378" y="1486160"/>
            <a:ext cx="8660772" cy="3214533"/>
          </a:xfrm>
        </p:spPr>
        <p:txBody>
          <a:bodyPr/>
          <a:lstStyle>
            <a:lvl1pPr marL="0" marR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tabLst/>
              <a:defRPr lang="es-ES" altLang="es-ES" sz="1200" b="0" u="none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None/>
              <a:defRPr lang="es-ES" sz="1200" baseline="0" dirty="0" smtClean="0">
                <a:solidFill>
                  <a:srgbClr val="666666"/>
                </a:solidFill>
                <a:latin typeface="+mn-lt"/>
              </a:defRPr>
            </a:lvl2pPr>
            <a:lvl3pPr marL="450850" indent="-889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 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3pPr>
            <a:lvl4pPr marL="717550" indent="-1778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–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4pPr>
            <a:lvl5pPr marL="98425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Font typeface="Verdana" panose="020B0604030504040204" pitchFamily="34" charset="0"/>
              <a:buChar char="-"/>
              <a:defRPr sz="1000"/>
            </a:lvl5pPr>
            <a:lvl6pPr marL="125730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tabLst/>
              <a:defRPr sz="1000">
                <a:solidFill>
                  <a:schemeClr val="tx2"/>
                </a:solidFill>
              </a:defRPr>
            </a:lvl6pPr>
          </a:lstStyle>
          <a:p>
            <a:pPr lvl="0"/>
            <a:r>
              <a:rPr lang="en-GB" noProof="0" dirty="0" smtClean="0"/>
              <a:t>Click here to edit text.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8666350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 dirty="0" smtClean="0"/>
              <a:t>Title of 1 or 2 lines. Click here to edit title.</a:t>
            </a:r>
            <a:br>
              <a:rPr lang="en-GB" noProof="0" dirty="0" smtClean="0"/>
            </a:br>
            <a:r>
              <a:rPr lang="en-GB" noProof="0" dirty="0" smtClean="0"/>
              <a:t>Second line.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690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xmlns="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800" y="1082386"/>
            <a:ext cx="8660772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 dirty="0" smtClean="0"/>
              <a:t>First Line Subtitle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6378" y="1479387"/>
            <a:ext cx="8660772" cy="3267870"/>
          </a:xfrm>
        </p:spPr>
        <p:txBody>
          <a:bodyPr/>
          <a:lstStyle>
            <a:lvl1pPr marL="171450" marR="0" indent="-17145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80000"/>
              <a:buFont typeface="Verdana" panose="020B0604030504040204" pitchFamily="34" charset="0"/>
              <a:buChar char="•"/>
              <a:tabLst/>
              <a:defRPr lang="es-ES" altLang="es-ES" sz="1200" b="0" u="none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266700" indent="-88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_"/>
              <a:defRPr lang="es-ES" sz="1200" baseline="0" dirty="0" smtClean="0">
                <a:solidFill>
                  <a:srgbClr val="666666"/>
                </a:solidFill>
                <a:latin typeface="+mn-lt"/>
              </a:defRPr>
            </a:lvl2pPr>
            <a:lvl3pPr marL="450850" indent="-889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 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3pPr>
            <a:lvl4pPr marL="717550" indent="-1778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–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4pPr>
            <a:lvl5pPr marL="98425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Font typeface="Verdana" panose="020B0604030504040204" pitchFamily="34" charset="0"/>
              <a:buChar char="-"/>
              <a:defRPr sz="1000"/>
            </a:lvl5pPr>
            <a:lvl6pPr marL="125730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tabLst/>
              <a:defRPr sz="1000">
                <a:solidFill>
                  <a:schemeClr val="tx2"/>
                </a:solidFill>
              </a:defRPr>
            </a:lvl6pPr>
          </a:lstStyle>
          <a:p>
            <a:pPr lvl="0"/>
            <a:r>
              <a:rPr lang="en-GB" noProof="0" dirty="0" smtClean="0"/>
              <a:t>Bullet. Delete the bullet if you don’t need it.</a:t>
            </a:r>
          </a:p>
          <a:p>
            <a:pPr lvl="1"/>
            <a:r>
              <a:rPr lang="en-GB" noProof="0" dirty="0" smtClean="0"/>
              <a:t>Bullet 2</a:t>
            </a:r>
          </a:p>
          <a:p>
            <a:pPr lvl="2"/>
            <a:r>
              <a:rPr lang="en-GB" noProof="0" dirty="0" smtClean="0"/>
              <a:t>Bullet 3</a:t>
            </a:r>
          </a:p>
          <a:p>
            <a:pPr lvl="3"/>
            <a:r>
              <a:rPr lang="en-GB" noProof="0" dirty="0" smtClean="0"/>
              <a:t>Bullet 4</a:t>
            </a:r>
          </a:p>
          <a:p>
            <a:pPr lvl="4"/>
            <a:r>
              <a:rPr lang="en-GB" noProof="0" dirty="0" smtClean="0"/>
              <a:t>Bullet 5</a:t>
            </a:r>
          </a:p>
          <a:p>
            <a:pPr lvl="5"/>
            <a:r>
              <a:rPr lang="en-GB" noProof="0" dirty="0" smtClean="0"/>
              <a:t>Bullet 6</a:t>
            </a:r>
          </a:p>
          <a:p>
            <a:pPr lvl="0"/>
            <a:r>
              <a:rPr lang="en-GB" noProof="0" dirty="0" smtClean="0"/>
              <a:t>Bullet 1</a:t>
            </a:r>
          </a:p>
          <a:p>
            <a:pPr lvl="1"/>
            <a:r>
              <a:rPr lang="en-GB" noProof="0" dirty="0" smtClean="0"/>
              <a:t>Bullet 2</a:t>
            </a:r>
          </a:p>
          <a:p>
            <a:pPr lvl="2"/>
            <a:r>
              <a:rPr lang="en-GB" noProof="0" dirty="0" smtClean="0"/>
              <a:t>Bullet 3</a:t>
            </a:r>
          </a:p>
          <a:p>
            <a:pPr lvl="3"/>
            <a:r>
              <a:rPr lang="en-GB" noProof="0" dirty="0" smtClean="0"/>
              <a:t>Bullet 4</a:t>
            </a:r>
          </a:p>
          <a:p>
            <a:pPr lvl="4"/>
            <a:r>
              <a:rPr lang="en-GB" noProof="0" dirty="0" smtClean="0"/>
              <a:t>Bullet 5</a:t>
            </a:r>
          </a:p>
          <a:p>
            <a:pPr lvl="5"/>
            <a:r>
              <a:rPr lang="en-GB" noProof="0" dirty="0" smtClean="0"/>
              <a:t>Bullet 6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8666350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 dirty="0" smtClean="0"/>
              <a:t>Title of 1 or 2 lines. Click here to edit title.</a:t>
            </a:r>
            <a:br>
              <a:rPr lang="en-GB" noProof="0" dirty="0" smtClean="0"/>
            </a:br>
            <a:r>
              <a:rPr lang="en-GB" noProof="0" dirty="0" smtClean="0"/>
              <a:t>Second line.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292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xmlns="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78" y="1077192"/>
            <a:ext cx="4298322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 dirty="0" smtClean="0"/>
              <a:t>First Line Subtitle</a:t>
            </a:r>
            <a:endParaRPr lang="en-GB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xmlns="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303900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 dirty="0" smtClean="0"/>
              <a:t>Title of 1 or 2 lines + Image</a:t>
            </a:r>
            <a:endParaRPr lang="en-US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xmlns="" id="{41C827DB-E675-4239-9CC2-E571E22F8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7725" y="329331"/>
            <a:ext cx="4486275" cy="440776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 the icon to add an image</a:t>
            </a:r>
            <a:endParaRPr lang="en-GB" noProof="0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573" y="1475506"/>
            <a:ext cx="4298322" cy="2639220"/>
          </a:xfrm>
        </p:spPr>
        <p:txBody>
          <a:bodyPr/>
          <a:lstStyle>
            <a:lvl1pPr marL="171450" marR="0" indent="-17145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266700" indent="-88900">
              <a:buFont typeface="Verdana" panose="020B0604030504040204" pitchFamily="34" charset="0"/>
              <a:buChar char="_"/>
              <a:defRPr/>
            </a:lvl2pPr>
            <a:lvl3pPr marL="450850" indent="-88900">
              <a:buFont typeface="Verdana" panose="020B0604030504040204" pitchFamily="34" charset="0"/>
              <a:buChar char=" "/>
              <a:defRPr sz="1100"/>
            </a:lvl3pPr>
            <a:lvl4pPr marL="628650" indent="-82550">
              <a:buFont typeface="Verdana" panose="020B0604030504040204" pitchFamily="34" charset="0"/>
              <a:buChar char="–"/>
              <a:defRPr lang="en-GB" altLang="es-ES" sz="1100" baseline="0" noProof="0" dirty="0" smtClean="0">
                <a:solidFill>
                  <a:srgbClr val="666666"/>
                </a:solidFill>
                <a:latin typeface="+mn-lt"/>
              </a:defRPr>
            </a:lvl4pPr>
            <a:lvl5pPr marL="984250" indent="-173038">
              <a:buFont typeface="Verdana" panose="020B0604030504040204" pitchFamily="34" charset="0"/>
              <a:buChar char="-"/>
              <a:defRPr sz="1000"/>
            </a:lvl5pPr>
            <a:lvl6pPr marL="1257300" indent="-173038">
              <a:spcBef>
                <a:spcPts val="200"/>
              </a:spcBef>
              <a:tabLst/>
              <a:defRPr sz="1000">
                <a:solidFill>
                  <a:schemeClr val="tx2"/>
                </a:solidFill>
              </a:defRPr>
            </a:lvl6pPr>
          </a:lstStyle>
          <a:p>
            <a:pPr lvl="0"/>
            <a:r>
              <a:rPr lang="en-GB" noProof="0" dirty="0" smtClean="0"/>
              <a:t>Bullet. Delete the bullet if you don’t need it.</a:t>
            </a:r>
          </a:p>
          <a:p>
            <a:pPr lvl="1"/>
            <a:r>
              <a:rPr lang="en-GB" noProof="0" dirty="0" smtClean="0"/>
              <a:t>Bullet 2</a:t>
            </a:r>
          </a:p>
          <a:p>
            <a:pPr lvl="2"/>
            <a:r>
              <a:rPr lang="en-GB" noProof="0" dirty="0" smtClean="0"/>
              <a:t>Bullet 3</a:t>
            </a:r>
          </a:p>
          <a:p>
            <a:pPr marL="717550" lvl="3" indent="-177800" algn="l" defTabSz="215900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SzPct val="70000"/>
              <a:buFont typeface="Verdana" panose="020B0604030504040204" pitchFamily="34" charset="0"/>
              <a:buChar char="–"/>
            </a:pPr>
            <a:r>
              <a:rPr lang="en-GB" noProof="0" dirty="0" smtClean="0"/>
              <a:t>Bullet 4</a:t>
            </a:r>
          </a:p>
          <a:p>
            <a:pPr lvl="4"/>
            <a:r>
              <a:rPr lang="en-GB" noProof="0" dirty="0" smtClean="0"/>
              <a:t>Bullet 5</a:t>
            </a:r>
          </a:p>
          <a:p>
            <a:pPr lvl="5"/>
            <a:r>
              <a:rPr lang="en-GB" noProof="0" dirty="0" smtClean="0"/>
              <a:t>Bullet 6</a:t>
            </a:r>
          </a:p>
          <a:p>
            <a:pPr lvl="0"/>
            <a:r>
              <a:rPr lang="en-GB" noProof="0" dirty="0" smtClean="0"/>
              <a:t>Bullet 1</a:t>
            </a:r>
          </a:p>
          <a:p>
            <a:pPr lvl="1"/>
            <a:r>
              <a:rPr lang="en-GB" noProof="0" dirty="0" smtClean="0"/>
              <a:t>Bullet 2</a:t>
            </a:r>
          </a:p>
          <a:p>
            <a:pPr lvl="2"/>
            <a:r>
              <a:rPr lang="en-GB" noProof="0" dirty="0" smtClean="0"/>
              <a:t>Bullet 3</a:t>
            </a:r>
          </a:p>
          <a:p>
            <a:pPr marL="717550" lvl="3" indent="-177800" algn="l" defTabSz="215900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SzPct val="70000"/>
              <a:buFont typeface="Verdana" panose="020B0604030504040204" pitchFamily="34" charset="0"/>
              <a:buChar char="–"/>
            </a:pPr>
            <a:r>
              <a:rPr lang="en-GB" noProof="0" dirty="0" smtClean="0"/>
              <a:t>Bullet 4</a:t>
            </a:r>
          </a:p>
          <a:p>
            <a:pPr lvl="4"/>
            <a:r>
              <a:rPr lang="en-GB" noProof="0" dirty="0" smtClean="0"/>
              <a:t>Bullet 5</a:t>
            </a:r>
          </a:p>
          <a:p>
            <a:pPr lvl="5"/>
            <a:r>
              <a:rPr lang="en-GB" noProof="0" dirty="0" smtClean="0"/>
              <a:t>Bullet 6</a:t>
            </a:r>
          </a:p>
        </p:txBody>
      </p:sp>
    </p:spTree>
    <p:extLst>
      <p:ext uri="{BB962C8B-B14F-4D97-AF65-F5344CB8AC3E}">
        <p14:creationId xmlns:p14="http://schemas.microsoft.com/office/powerpoint/2010/main" val="336562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xmlns="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800" y="1082386"/>
            <a:ext cx="4118205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 dirty="0" smtClean="0"/>
              <a:t>First Line Subtitle</a:t>
            </a:r>
            <a:endParaRPr lang="en-GB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118205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 dirty="0" smtClean="0"/>
              <a:t>Short title + 3 images</a:t>
            </a:r>
            <a:endParaRPr lang="en-GB" noProof="0" dirty="0"/>
          </a:p>
        </p:txBody>
      </p:sp>
      <p:sp>
        <p:nvSpPr>
          <p:cNvPr id="6" name="Marcador de posición de imagen 7">
            <a:extLst>
              <a:ext uri="{FF2B5EF4-FFF2-40B4-BE49-F238E27FC236}">
                <a16:creationId xmlns:a16="http://schemas.microsoft.com/office/drawing/2014/main" xmlns="" id="{41C827DB-E675-4239-9CC2-E571E22F8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0800" y="1910996"/>
            <a:ext cx="2709533" cy="2722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Click on the icon to add an image</a:t>
            </a:r>
            <a:endParaRPr lang="en-GB" noProof="0" dirty="0"/>
          </a:p>
        </p:txBody>
      </p:sp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xmlns="" id="{41C827DB-E675-4239-9CC2-E571E22F8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15533" y="1910996"/>
            <a:ext cx="2709533" cy="2722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Click on the icon to add an image</a:t>
            </a:r>
            <a:endParaRPr lang="en-GB" noProof="0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xmlns="" id="{41C827DB-E675-4239-9CC2-E571E22F8A4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6435" y="1910994"/>
            <a:ext cx="2709533" cy="2722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Click on the icon to add an image</a:t>
            </a:r>
            <a:endParaRPr lang="en-GB" noProof="0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732639" y="642550"/>
            <a:ext cx="4151870" cy="988541"/>
          </a:xfrm>
        </p:spPr>
        <p:txBody>
          <a:bodyPr/>
          <a:lstStyle>
            <a:lvl1pPr marL="171450" marR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200" i="0" baseline="0"/>
            </a:lvl1pPr>
            <a:lvl2pPr marL="266700" indent="-88900">
              <a:buFont typeface="Verdana" panose="020B0604030504040204" pitchFamily="34" charset="0"/>
              <a:buChar char="_"/>
              <a:defRPr/>
            </a:lvl2pPr>
            <a:lvl3pPr marL="450850" indent="-88900">
              <a:buFont typeface="Verdana" panose="020B0604030504040204" pitchFamily="34" charset="0"/>
              <a:buChar char=" "/>
              <a:defRPr/>
            </a:lvl3pPr>
            <a:lvl4pPr marL="628650" indent="-82550">
              <a:buFont typeface="Verdana" panose="020B0604030504040204" pitchFamily="34" charset="0"/>
              <a:buChar char="–"/>
              <a:defRPr baseline="0"/>
            </a:lvl4pPr>
            <a:lvl5pPr marL="984250" indent="-173038">
              <a:buFont typeface="Verdana" panose="020B0604030504040204" pitchFamily="34" charset="0"/>
              <a:buChar char="-"/>
              <a:defRPr/>
            </a:lvl5pPr>
            <a:lvl6pPr marL="1257300" indent="-173038">
              <a:spcBef>
                <a:spcPts val="200"/>
              </a:spcBef>
              <a:tabLst/>
              <a:defRPr sz="1000">
                <a:solidFill>
                  <a:schemeClr val="tx2"/>
                </a:solidFill>
              </a:defRPr>
            </a:lvl6pPr>
          </a:lstStyle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/>
              <a:t>Remove the bullet if desired. Text. </a:t>
            </a:r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/>
              <a:t>Text</a:t>
            </a:r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/>
              <a:t>Text</a:t>
            </a:r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 smtClean="0"/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2899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7">
            <a:extLst>
              <a:ext uri="{FF2B5EF4-FFF2-40B4-BE49-F238E27FC236}">
                <a16:creationId xmlns:a16="http://schemas.microsoft.com/office/drawing/2014/main" xmlns="" id="{41C827DB-E675-4239-9CC2-E571E22F8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247"/>
            <a:ext cx="9143999" cy="47878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Click on the icon to add an image</a:t>
            </a:r>
            <a:endParaRPr lang="en-GB" noProof="0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423D9EE5-D63B-4A65-B1DB-13ED1AFBC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25000" y="416150"/>
            <a:ext cx="3558650" cy="3597050"/>
          </a:xfrm>
        </p:spPr>
        <p:txBody>
          <a:bodyPr/>
          <a:lstStyle>
            <a:lvl1pPr marL="0" marR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lang="es-ES" altLang="es-ES" sz="12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00" indent="-135000">
              <a:defRPr lang="es-ES" altLang="es-ES" sz="1200" dirty="0" smtClean="0">
                <a:solidFill>
                  <a:srgbClr val="666666"/>
                </a:solidFill>
                <a:latin typeface="+mn-lt"/>
              </a:defRPr>
            </a:lvl2pPr>
            <a:lvl3pPr marL="0" marR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200" baseline="0">
                <a:solidFill>
                  <a:schemeClr val="tx1"/>
                </a:solidFill>
                <a:latin typeface="+mn-lt"/>
              </a:defRPr>
            </a:lvl3pPr>
            <a:lvl4pPr marL="488632" indent="-28575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lang="en-US" altLang="es-ES" sz="1200" baseline="0" dirty="0" smtClean="0">
                <a:solidFill>
                  <a:srgbClr val="666666"/>
                </a:solidFill>
                <a:latin typeface="+mn-lt"/>
              </a:defRPr>
            </a:lvl4pPr>
            <a:lvl5pPr marL="910114" indent="-285750">
              <a:spcBef>
                <a:spcPts val="324"/>
              </a:spcBef>
              <a:buFont typeface="Verdana" panose="020B0604030504040204" pitchFamily="34" charset="0"/>
              <a:buChar char=" "/>
              <a:defRPr lang="en-US" altLang="es-ES" sz="1100" baseline="0" dirty="0" smtClean="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</a:pP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8908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290515" y="275564"/>
            <a:ext cx="8548687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</a:pPr>
            <a:r>
              <a:rPr lang="en-US" noProof="0" dirty="0" smtClean="0"/>
              <a:t>Click here to edit the title,</a:t>
            </a:r>
            <a:br>
              <a:rPr lang="en-US" noProof="0" dirty="0" smtClean="0"/>
            </a:br>
            <a:r>
              <a:rPr lang="en-US" noProof="0" dirty="0" smtClean="0"/>
              <a:t>Title style for the Pattern and Designs</a:t>
            </a:r>
            <a:endParaRPr lang="en-GB" noProof="0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255" y="1320271"/>
            <a:ext cx="8516733" cy="2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Bullet 1</a:t>
            </a:r>
          </a:p>
          <a:p>
            <a:pPr lvl="1"/>
            <a:r>
              <a:rPr lang="en-GB" noProof="0" dirty="0" smtClean="0"/>
              <a:t>Bullet 2</a:t>
            </a:r>
          </a:p>
          <a:p>
            <a:pPr lvl="2"/>
            <a:r>
              <a:rPr lang="en-GB" noProof="0" dirty="0" smtClean="0"/>
              <a:t>Bullet 3</a:t>
            </a:r>
          </a:p>
          <a:p>
            <a:pPr lvl="3"/>
            <a:r>
              <a:rPr lang="en-GB" noProof="0" dirty="0" smtClean="0"/>
              <a:t>Bullet 4</a:t>
            </a:r>
          </a:p>
          <a:p>
            <a:pPr lvl="4"/>
            <a:r>
              <a:rPr lang="en-GB" noProof="0" dirty="0" smtClean="0"/>
              <a:t>Bullet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1"/>
            <a:endParaRPr lang="en-GB" noProof="0" dirty="0" smtClean="0"/>
          </a:p>
        </p:txBody>
      </p:sp>
      <p:sp>
        <p:nvSpPr>
          <p:cNvPr id="12" name="Marcador de pie de página 35"/>
          <p:cNvSpPr>
            <a:spLocks noGrp="1"/>
          </p:cNvSpPr>
          <p:nvPr>
            <p:ph type="ftr" sz="quarter" idx="3"/>
          </p:nvPr>
        </p:nvSpPr>
        <p:spPr>
          <a:xfrm>
            <a:off x="297255" y="983612"/>
            <a:ext cx="2714378" cy="24717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spcBef>
                <a:spcPts val="0"/>
              </a:spcBef>
              <a:defRPr lang="es-ES" altLang="es-ES" sz="1350" b="1" kern="1200" smtClean="0">
                <a:solidFill>
                  <a:srgbClr val="860001"/>
                </a:solidFill>
                <a:latin typeface="+mn-lt"/>
                <a:ea typeface="+mn-ea"/>
                <a:cs typeface="Arial"/>
              </a:defRPr>
            </a:lvl1pPr>
          </a:lstStyle>
          <a:p>
            <a:pPr algn="l" defTabSz="411165"/>
            <a:r>
              <a:rPr lang="en-GB" dirty="0" smtClean="0"/>
              <a:t>First Line Subtitle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3D4EA38-0D31-4CC1-B091-C415320D71CE}"/>
              </a:ext>
            </a:extLst>
          </p:cNvPr>
          <p:cNvSpPr txBox="1"/>
          <p:nvPr userDrawn="1"/>
        </p:nvSpPr>
        <p:spPr>
          <a:xfrm>
            <a:off x="252000" y="4680000"/>
            <a:ext cx="3038492" cy="2683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© GMV NSL </a:t>
            </a:r>
            <a:r>
              <a:rPr lang="en-GB" sz="700" noProof="0" dirty="0" smtClean="0">
                <a:solidFill>
                  <a:srgbClr val="DF0024"/>
                </a:solidFill>
                <a:latin typeface="+mn-lt"/>
              </a:rPr>
              <a:t>Property</a:t>
            </a:r>
            <a:r>
              <a:rPr lang="es-ES" sz="700" dirty="0" smtClean="0">
                <a:solidFill>
                  <a:srgbClr val="DF0024"/>
                </a:solidFill>
                <a:latin typeface="+mn-lt"/>
              </a:rPr>
              <a:t> </a:t>
            </a:r>
            <a:r>
              <a:rPr lang="en-GB" altLang="es-ES" sz="700" kern="1200" noProof="0" dirty="0" smtClean="0">
                <a:solidFill>
                  <a:srgbClr val="DF0024"/>
                </a:solidFill>
                <a:latin typeface="Verdana" pitchFamily="34" charset="0"/>
                <a:ea typeface="+mn-ea"/>
                <a:cs typeface="Verdana"/>
              </a:rPr>
              <a:t>- </a:t>
            </a:r>
            <a:r>
              <a:rPr lang="en-GB" sz="700" noProof="0" dirty="0" smtClean="0">
                <a:solidFill>
                  <a:srgbClr val="DF0024"/>
                </a:solidFill>
                <a:latin typeface="+mn-lt"/>
              </a:rPr>
              <a:t>All rights reserved</a:t>
            </a:r>
            <a:endParaRPr lang="en-GB" sz="700" noProof="0" dirty="0">
              <a:solidFill>
                <a:srgbClr val="DF0024"/>
              </a:solidFill>
              <a:latin typeface="+mn-lt"/>
            </a:endParaRPr>
          </a:p>
        </p:txBody>
      </p:sp>
      <p:sp>
        <p:nvSpPr>
          <p:cNvPr id="11" name="Rectangle 82"/>
          <p:cNvSpPr>
            <a:spLocks noChangeArrowheads="1"/>
          </p:cNvSpPr>
          <p:nvPr userDrawn="1"/>
        </p:nvSpPr>
        <p:spPr bwMode="gray">
          <a:xfrm>
            <a:off x="5983491" y="4873511"/>
            <a:ext cx="678467" cy="11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00" tIns="39600" rIns="39600" bIns="39600" anchor="ctr" anchorCtr="0"/>
          <a:lstStyle>
            <a:lvl1pPr eaLnBrk="0" hangingPunct="0">
              <a:defRPr sz="2000" u="sng">
                <a:solidFill>
                  <a:srgbClr val="FFFFFF"/>
                </a:solidFill>
                <a:latin typeface="Myriad Landor"/>
              </a:defRPr>
            </a:lvl1pPr>
            <a:lvl2pPr marL="742950" indent="-285750" eaLnBrk="0" hangingPunct="0">
              <a:defRPr sz="2000" u="sng">
                <a:solidFill>
                  <a:srgbClr val="FFFFFF"/>
                </a:solidFill>
                <a:latin typeface="Myriad Landor"/>
              </a:defRPr>
            </a:lvl2pPr>
            <a:lvl3pPr marL="1143000" indent="-228600" eaLnBrk="0" hangingPunct="0">
              <a:defRPr sz="2000" u="sng">
                <a:solidFill>
                  <a:srgbClr val="FFFFFF"/>
                </a:solidFill>
                <a:latin typeface="Myriad Landor"/>
              </a:defRPr>
            </a:lvl3pPr>
            <a:lvl4pPr marL="1600200" indent="-228600" eaLnBrk="0" hangingPunct="0">
              <a:defRPr sz="2000" u="sng">
                <a:solidFill>
                  <a:srgbClr val="FFFFFF"/>
                </a:solidFill>
                <a:latin typeface="Myriad Landor"/>
              </a:defRPr>
            </a:lvl4pPr>
            <a:lvl5pPr marL="2057400" indent="-228600" eaLnBrk="0" hangingPunct="0">
              <a:defRPr sz="2000" u="sng">
                <a:solidFill>
                  <a:srgbClr val="FFFFFF"/>
                </a:solidFill>
                <a:latin typeface="Myriad Lando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GB" altLang="es-ES" sz="700" b="0" i="0" u="none" baseline="0" noProof="0" dirty="0" smtClean="0">
                <a:solidFill>
                  <a:schemeClr val="accent4"/>
                </a:solidFill>
                <a:latin typeface="Verdana" pitchFamily="34" charset="0"/>
              </a:rPr>
              <a:t>04/03/2021</a:t>
            </a:r>
            <a:r>
              <a:rPr lang="en-GB" altLang="es-ES" sz="700" b="0" i="0" u="none" noProof="0" dirty="0" smtClean="0">
                <a:solidFill>
                  <a:schemeClr val="accent4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6" name="Text Box 74"/>
          <p:cNvSpPr txBox="1">
            <a:spLocks noChangeArrowheads="1"/>
          </p:cNvSpPr>
          <p:nvPr userDrawn="1"/>
        </p:nvSpPr>
        <p:spPr bwMode="auto">
          <a:xfrm>
            <a:off x="4199551" y="4851380"/>
            <a:ext cx="74489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148" rIns="41148" anchor="b">
            <a:spAutoFit/>
          </a:bodyPr>
          <a:lstStyle/>
          <a:p>
            <a:pPr marL="0" marR="0" indent="0" algn="ctr" defTabSz="82296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s-ES" sz="700" kern="1200" noProof="0" dirty="0" smtClean="0">
                <a:solidFill>
                  <a:srgbClr val="DF0024"/>
                </a:solidFill>
                <a:latin typeface="Verdana" pitchFamily="34" charset="0"/>
                <a:ea typeface="+mn-ea"/>
                <a:cs typeface="+mn-cs"/>
              </a:rPr>
              <a:t>Page </a:t>
            </a:r>
            <a:fld id="{ADB7B702-0172-47B3-A01D-521A891AF2E3}" type="slidenum">
              <a:rPr lang="en-GB" altLang="es-ES" sz="700" kern="1200" noProof="0" smtClean="0">
                <a:solidFill>
                  <a:srgbClr val="DF0024"/>
                </a:solidFill>
                <a:latin typeface="Verdana" pitchFamily="34" charset="0"/>
                <a:ea typeface="+mn-ea"/>
                <a:cs typeface="+mn-cs"/>
              </a:rPr>
              <a:pPr marL="0" marR="0" indent="0" algn="ctr" defTabSz="82296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altLang="es-ES" sz="700" kern="1200" noProof="0" dirty="0">
              <a:solidFill>
                <a:srgbClr val="DF0024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76683" y="4807456"/>
            <a:ext cx="862519" cy="194666"/>
          </a:xfrm>
          <a:prstGeom prst="rect">
            <a:avLst/>
          </a:prstGeom>
        </p:spPr>
      </p:pic>
      <p:pic>
        <p:nvPicPr>
          <p:cNvPr id="9" name="Picture 2" descr="Imagen relacionad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778767"/>
            <a:ext cx="896433" cy="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5" r:id="rId3"/>
    <p:sldLayoutId id="2147483679" r:id="rId4"/>
    <p:sldLayoutId id="2147483685" r:id="rId5"/>
    <p:sldLayoutId id="2147483682" r:id="rId6"/>
    <p:sldLayoutId id="2147483678" r:id="rId7"/>
    <p:sldLayoutId id="2147483684" r:id="rId8"/>
    <p:sldLayoutId id="2147483683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11165" rtl="0" eaLnBrk="1" fontAlgn="base" latinLnBrk="0" hangingPunct="1">
        <a:lnSpc>
          <a:spcPts val="2186"/>
        </a:lnSpc>
        <a:spcBef>
          <a:spcPts val="518"/>
        </a:spcBef>
        <a:spcAft>
          <a:spcPct val="0"/>
        </a:spcAft>
        <a:buNone/>
        <a:tabLst>
          <a:tab pos="738093" algn="l"/>
          <a:tab pos="6618399" algn="r"/>
        </a:tabLst>
        <a:defRPr lang="en-US" sz="2400" b="1" kern="1200" baseline="0" dirty="0" smtClean="0">
          <a:solidFill>
            <a:srgbClr val="DF0024"/>
          </a:solidFill>
          <a:latin typeface="+mj-lt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5pPr>
      <a:lvl6pPr marL="41148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6pPr>
      <a:lvl7pPr marL="82296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7pPr>
      <a:lvl8pPr marL="123444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8pPr>
      <a:lvl9pPr marL="164592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9pPr>
    </p:titleStyle>
    <p:bodyStyle>
      <a:lvl1pPr marL="177800" marR="0" indent="-177800" algn="l" defTabSz="450850" rtl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SzPct val="80000"/>
        <a:buFont typeface="Arial" panose="020B0604020202020204" pitchFamily="34" charset="0"/>
        <a:buChar char="•"/>
        <a:tabLst/>
        <a:defRPr lang="es-ES" altLang="es-ES" sz="1200" b="0" baseline="0" dirty="0" smtClean="0">
          <a:solidFill>
            <a:srgbClr val="666666"/>
          </a:solidFill>
          <a:latin typeface="+mn-lt"/>
          <a:ea typeface="+mn-ea"/>
          <a:cs typeface="+mn-cs"/>
        </a:defRPr>
      </a:lvl1pPr>
      <a:lvl2pPr marL="266700" indent="-88900" algn="l" defTabSz="161449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rgbClr val="8B8D8E"/>
        </a:buClr>
        <a:buSzPct val="80000"/>
        <a:buFont typeface="Verdana" panose="020B0604030504040204" pitchFamily="34" charset="0"/>
        <a:buChar char="_"/>
        <a:tabLst/>
        <a:defRPr sz="1200" baseline="0">
          <a:solidFill>
            <a:srgbClr val="666666"/>
          </a:solidFill>
          <a:latin typeface="+mn-lt"/>
        </a:defRPr>
      </a:lvl2pPr>
      <a:lvl3pPr marL="450850" indent="-88900" algn="l" defTabSz="161449" rtl="0" eaLnBrk="1" fontAlgn="base" hangingPunct="1">
        <a:lnSpc>
          <a:spcPct val="100000"/>
        </a:lnSpc>
        <a:spcBef>
          <a:spcPts val="300"/>
        </a:spcBef>
        <a:spcAft>
          <a:spcPts val="100"/>
        </a:spcAft>
        <a:buFont typeface="Verdana" panose="020B0604030504040204" pitchFamily="34" charset="0"/>
        <a:buChar char=" "/>
        <a:defRPr lang="es-ES" altLang="es-ES" sz="1100" baseline="0" dirty="0" smtClean="0">
          <a:solidFill>
            <a:srgbClr val="666666"/>
          </a:solidFill>
          <a:latin typeface="+mn-lt"/>
        </a:defRPr>
      </a:lvl3pPr>
      <a:lvl4pPr marL="717550" indent="-177800" algn="l" defTabSz="215900" rtl="0" eaLnBrk="1" fontAlgn="base" hangingPunct="1">
        <a:lnSpc>
          <a:spcPct val="100000"/>
        </a:lnSpc>
        <a:spcBef>
          <a:spcPts val="300"/>
        </a:spcBef>
        <a:spcAft>
          <a:spcPts val="100"/>
        </a:spcAft>
        <a:buSzPct val="70000"/>
        <a:buFont typeface="Verdana" panose="020B0604030504040204" pitchFamily="34" charset="0"/>
        <a:buChar char="–"/>
        <a:defRPr lang="es-ES" altLang="es-ES" sz="1100" baseline="0" dirty="0" smtClean="0">
          <a:solidFill>
            <a:srgbClr val="666666"/>
          </a:solidFill>
          <a:latin typeface="+mn-lt"/>
        </a:defRPr>
      </a:lvl4pPr>
      <a:lvl5pPr marL="984250" indent="-173038" algn="l" defTabSz="161449" rtl="0" eaLnBrk="1" fontAlgn="base" hangingPunct="1">
        <a:lnSpc>
          <a:spcPct val="100000"/>
        </a:lnSpc>
        <a:spcBef>
          <a:spcPts val="200"/>
        </a:spcBef>
        <a:spcAft>
          <a:spcPts val="100"/>
        </a:spcAft>
        <a:buSzPct val="70000"/>
        <a:buFont typeface="Verdana" panose="020B0604030504040204" pitchFamily="34" charset="0"/>
        <a:buChar char="-"/>
        <a:tabLst/>
        <a:defRPr lang="es-ES" altLang="es-ES" sz="1000" baseline="0" dirty="0" smtClean="0">
          <a:solidFill>
            <a:srgbClr val="666666"/>
          </a:solidFill>
          <a:latin typeface="+mn-lt"/>
        </a:defRPr>
      </a:lvl5pPr>
      <a:lvl6pPr marL="1257300" indent="-173038" algn="l" defTabSz="161449" rtl="0" eaLnBrk="1" fontAlgn="base" hangingPunct="1">
        <a:lnSpc>
          <a:spcPct val="100000"/>
        </a:lnSpc>
        <a:spcBef>
          <a:spcPts val="200"/>
        </a:spcBef>
        <a:spcAft>
          <a:spcPts val="100"/>
        </a:spcAft>
        <a:buSzPct val="70000"/>
        <a:buFont typeface="Courier New" panose="02070309020205020404" pitchFamily="49" charset="0"/>
        <a:buChar char="o"/>
        <a:tabLst/>
        <a:defRPr sz="1000" baseline="0">
          <a:solidFill>
            <a:schemeClr val="tx2"/>
          </a:solidFill>
          <a:latin typeface="+mn-lt"/>
        </a:defRPr>
      </a:lvl6pPr>
      <a:lvl7pPr marL="1621632" indent="-174308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440">
          <a:solidFill>
            <a:schemeClr val="tx1"/>
          </a:solidFill>
          <a:latin typeface="+mn-lt"/>
        </a:defRPr>
      </a:lvl7pPr>
      <a:lvl8pPr marL="2033112" indent="-174308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440">
          <a:solidFill>
            <a:schemeClr val="tx1"/>
          </a:solidFill>
          <a:latin typeface="+mn-lt"/>
        </a:defRPr>
      </a:lvl8pPr>
      <a:lvl9pPr marL="2444592" indent="-174308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44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glewis@soton.ac.uk" TargetMode="External"/><Relationship Id="rId7" Type="http://schemas.openxmlformats.org/officeDocument/2006/relationships/image" Target="../media/image13.emf"/><Relationship Id="rId2" Type="http://schemas.openxmlformats.org/officeDocument/2006/relationships/hyperlink" Target="mailto:dsaez@gmvns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amanton@gmv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glewis@soton.ac.uk" TargetMode="External"/><Relationship Id="rId2" Type="http://schemas.openxmlformats.org/officeDocument/2006/relationships/hyperlink" Target="mailto:kmcnally@gmvnsl.com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amanton@gmv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 smtClean="0"/>
              <a:t/>
            </a:r>
            <a:br>
              <a:rPr lang="en-GB" sz="3200" i="1" dirty="0" smtClean="0"/>
            </a:br>
            <a:r>
              <a:rPr lang="en-GB" sz="3200" dirty="0" smtClean="0"/>
              <a:t>UKPOP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76218" y="1176758"/>
            <a:ext cx="4321907" cy="1374610"/>
          </a:xfrm>
        </p:spPr>
        <p:txBody>
          <a:bodyPr/>
          <a:lstStyle/>
          <a:p>
            <a:r>
              <a:rPr lang="en-GB" sz="1800" dirty="0" smtClean="0"/>
              <a:t>Future Space Population Study</a:t>
            </a:r>
          </a:p>
          <a:p>
            <a:endParaRPr lang="en-GB" sz="1800" dirty="0" smtClean="0"/>
          </a:p>
          <a:p>
            <a:r>
              <a:rPr lang="en-GB" sz="1400" dirty="0"/>
              <a:t>From Measurements to Understanding: </a:t>
            </a:r>
            <a:r>
              <a:rPr lang="en-GB" sz="1400" dirty="0" smtClean="0"/>
              <a:t> MASTER </a:t>
            </a:r>
            <a:r>
              <a:rPr lang="en-GB" sz="1400" dirty="0"/>
              <a:t>Modelling </a:t>
            </a:r>
            <a:r>
              <a:rPr lang="en-GB" sz="1400" dirty="0" smtClean="0"/>
              <a:t>Workshop</a:t>
            </a:r>
          </a:p>
          <a:p>
            <a:r>
              <a:rPr lang="en-GB" sz="1400" dirty="0" smtClean="0"/>
              <a:t>2</a:t>
            </a:r>
            <a:r>
              <a:rPr lang="en-GB" sz="1400" baseline="30000" dirty="0" smtClean="0"/>
              <a:t>nd</a:t>
            </a:r>
            <a:r>
              <a:rPr lang="en-GB" sz="1400" dirty="0"/>
              <a:t> </a:t>
            </a:r>
            <a:r>
              <a:rPr lang="en-GB" sz="1400" dirty="0" smtClean="0"/>
              <a:t>- 4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March 2021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0060" y="3826473"/>
            <a:ext cx="5553167" cy="9925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r>
              <a:rPr lang="en-GB" sz="1400" u="sng" dirty="0">
                <a:solidFill>
                  <a:schemeClr val="tx1"/>
                </a:solidFill>
              </a:rPr>
              <a:t>Keiran McNally</a:t>
            </a:r>
            <a:r>
              <a:rPr lang="en-GB" sz="1400" dirty="0">
                <a:solidFill>
                  <a:schemeClr val="tx1"/>
                </a:solidFill>
              </a:rPr>
              <a:t>	(</a:t>
            </a:r>
            <a:r>
              <a:rPr lang="en-GB" sz="1400" u="sng" dirty="0">
                <a:solidFill>
                  <a:srgbClr val="C00000"/>
                </a:solidFill>
              </a:rPr>
              <a:t>kmcnally</a:t>
            </a:r>
            <a:r>
              <a:rPr lang="en-GB" sz="1400" u="sng" dirty="0">
                <a:solidFill>
                  <a:srgbClr val="FF0000"/>
                </a:solidFill>
                <a:hlinkClick r:id="rId2"/>
              </a:rPr>
              <a:t>@gmvnsl.com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Dr Hugh Lewis	</a:t>
            </a: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GB" sz="1400" u="sng" dirty="0">
                <a:hlinkClick r:id="rId3"/>
              </a:rPr>
              <a:t>hglewis@soton.ac.uk</a:t>
            </a: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r>
              <a:rPr lang="en-GB" sz="1400" dirty="0" smtClean="0">
                <a:solidFill>
                  <a:schemeClr val="tx1"/>
                </a:solidFill>
              </a:rPr>
              <a:t>Alfredo </a:t>
            </a:r>
            <a:r>
              <a:rPr lang="en-GB" sz="1400" dirty="0">
                <a:solidFill>
                  <a:schemeClr val="tx1"/>
                </a:solidFill>
              </a:rPr>
              <a:t>M. Antón	(</a:t>
            </a:r>
            <a:r>
              <a:rPr lang="en-GB" sz="1400" dirty="0">
                <a:solidFill>
                  <a:schemeClr val="tx1"/>
                </a:solidFill>
                <a:hlinkClick r:id="rId4"/>
              </a:rPr>
              <a:t>amanton@gmvnsl.com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endParaRPr lang="en-GB" sz="1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98" y="570698"/>
            <a:ext cx="2147822" cy="788377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4718127" y="228410"/>
            <a:ext cx="1771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Study funded by: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98" y="1735030"/>
            <a:ext cx="2079741" cy="631820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4755375" y="1359076"/>
            <a:ext cx="1484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Supported by:</a:t>
            </a:r>
            <a:endParaRPr lang="en-GB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37327" y="1735030"/>
            <a:ext cx="1110605" cy="631820"/>
            <a:chOff x="3878981" y="4485373"/>
            <a:chExt cx="2151308" cy="1223874"/>
          </a:xfrm>
        </p:grpSpPr>
        <p:sp>
          <p:nvSpPr>
            <p:cNvPr id="13" name="Rectangle 12"/>
            <p:cNvSpPr/>
            <p:nvPr/>
          </p:nvSpPr>
          <p:spPr>
            <a:xfrm>
              <a:off x="3878981" y="4485373"/>
              <a:ext cx="2151308" cy="1223874"/>
            </a:xfrm>
            <a:prstGeom prst="rect">
              <a:avLst/>
            </a:prstGeom>
            <a:solidFill>
              <a:srgbClr val="130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4" name="Picture 13" descr="The DSTL logo. DSTL - the science inside." title="The DSTL logo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18"/>
            <a:stretch/>
          </p:blipFill>
          <p:spPr bwMode="black">
            <a:xfrm>
              <a:off x="4012009" y="4597434"/>
              <a:ext cx="1923937" cy="999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6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518373" y="2482639"/>
            <a:ext cx="3428779" cy="2241721"/>
            <a:chOff x="4898052" y="181709"/>
            <a:chExt cx="3932624" cy="2571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8052" y="181709"/>
              <a:ext cx="3932624" cy="2571133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7337759" y="1859941"/>
              <a:ext cx="0" cy="493504"/>
            </a:xfrm>
            <a:prstGeom prst="line">
              <a:avLst/>
            </a:prstGeom>
            <a:noFill/>
            <a:ln w="1905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855759" y="1548713"/>
              <a:ext cx="963998" cy="317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tx1"/>
                  </a:solidFill>
                </a:rPr>
                <a:t>OneWeb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72" y="184917"/>
            <a:ext cx="3428778" cy="2241721"/>
          </a:xfrm>
          <a:prstGeom prst="rect">
            <a:avLst/>
          </a:prstGeom>
        </p:spPr>
      </p:pic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799" y="915183"/>
            <a:ext cx="4214467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Results taken from one representative </a:t>
            </a:r>
            <a:r>
              <a:rPr lang="en-GB" sz="1600" dirty="0"/>
              <a:t>M</a:t>
            </a:r>
            <a:r>
              <a:rPr lang="en-GB" sz="1600" dirty="0" smtClean="0"/>
              <a:t>onte </a:t>
            </a:r>
            <a:r>
              <a:rPr lang="en-GB" sz="1600" dirty="0"/>
              <a:t>C</a:t>
            </a:r>
            <a:r>
              <a:rPr lang="en-GB" sz="1600" dirty="0" smtClean="0"/>
              <a:t>arlo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Visible increase in LEO objects from OneWeb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 noticeable increase in collisions from OneWeb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High PMD success rate: 95%??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565150" lvl="2" indent="-285750"/>
            <a:endParaRPr lang="en-GB" sz="15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69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5" y="2396834"/>
            <a:ext cx="4182937" cy="2067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5" y="223515"/>
            <a:ext cx="4182937" cy="2067504"/>
          </a:xfrm>
          <a:prstGeom prst="rect">
            <a:avLst/>
          </a:prstGeom>
        </p:spPr>
      </p:pic>
      <p:sp>
        <p:nvSpPr>
          <p:cNvPr id="1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3498294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Short term: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Good agreement with MASTER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Local variations from collisions and explosions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Long term: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Similar trend 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MASTER has more objects in GEO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Collisions? Graveyard orbits?</a:t>
            </a:r>
            <a:endParaRPr lang="en-GB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565150" lvl="2" indent="-285750"/>
            <a:endParaRPr lang="en-GB" sz="1500" dirty="0"/>
          </a:p>
          <a:p>
            <a:pPr marL="0" indent="0">
              <a:buNone/>
            </a:pP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569527" y="746735"/>
            <a:ext cx="234207" cy="2327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6993" y="408545"/>
            <a:ext cx="227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Catastrophic Collision: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20837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02" y="329330"/>
            <a:ext cx="5439546" cy="4343994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 bwMode="auto">
          <a:xfrm>
            <a:off x="7114753" y="2349501"/>
            <a:ext cx="1893516" cy="487223"/>
          </a:xfrm>
          <a:prstGeom prst="wedgeRectCallout">
            <a:avLst>
              <a:gd name="adj1" fmla="val -113198"/>
              <a:gd name="adj2" fmla="val 273635"/>
            </a:avLst>
          </a:prstGeom>
          <a:solidFill>
            <a:schemeClr val="accent2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200" dirty="0" err="1" smtClean="0">
                <a:latin typeface="Verdana"/>
              </a:rPr>
              <a:t>Cubesats</a:t>
            </a:r>
            <a:r>
              <a:rPr lang="en-GB" sz="1200" dirty="0" smtClean="0">
                <a:latin typeface="Verdana"/>
              </a:rPr>
              <a:t> and nanosats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7987166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ym typeface="Wingdings" panose="05000000000000000000" pitchFamily="2" charset="2"/>
              </a:rPr>
              <a:t>Lack of </a:t>
            </a:r>
            <a:r>
              <a:rPr lang="en-GB" sz="1800" b="1" dirty="0">
                <a:sym typeface="Wingdings" panose="05000000000000000000" pitchFamily="2" charset="2"/>
              </a:rPr>
              <a:t>contextual</a:t>
            </a:r>
            <a:r>
              <a:rPr lang="en-GB" sz="1800" dirty="0">
                <a:sym typeface="Wingdings" panose="05000000000000000000" pitchFamily="2" charset="2"/>
              </a:rPr>
              <a:t> information in </a:t>
            </a:r>
            <a:r>
              <a:rPr lang="en-GB" sz="1800" b="1" dirty="0">
                <a:sym typeface="Wingdings" panose="05000000000000000000" pitchFamily="2" charset="2"/>
              </a:rPr>
              <a:t>MASTER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Matching with TLEs was </a:t>
            </a:r>
            <a:r>
              <a:rPr lang="en-GB" sz="1600" b="1" dirty="0">
                <a:sym typeface="Wingdings" panose="05000000000000000000" pitchFamily="2" charset="2"/>
              </a:rPr>
              <a:t>effective</a:t>
            </a:r>
            <a:r>
              <a:rPr lang="en-GB" sz="1600" dirty="0">
                <a:sym typeface="Wingdings" panose="05000000000000000000" pitchFamily="2" charset="2"/>
              </a:rPr>
              <a:t> but </a:t>
            </a:r>
            <a:r>
              <a:rPr lang="en-GB" sz="1600" b="1" dirty="0">
                <a:sym typeface="Wingdings" panose="05000000000000000000" pitchFamily="2" charset="2"/>
              </a:rPr>
              <a:t>not entirely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800" dirty="0">
                <a:sym typeface="Wingdings" panose="05000000000000000000" pitchFamily="2" charset="2"/>
              </a:rPr>
              <a:t>Difficult to </a:t>
            </a:r>
            <a:r>
              <a:rPr lang="en-GB" sz="1800" b="1" dirty="0">
                <a:sym typeface="Wingdings" panose="05000000000000000000" pitchFamily="2" charset="2"/>
              </a:rPr>
              <a:t>foresee future launch </a:t>
            </a:r>
            <a:r>
              <a:rPr lang="en-GB" sz="1800" dirty="0">
                <a:sym typeface="Wingdings" panose="05000000000000000000" pitchFamily="2" charset="2"/>
              </a:rPr>
              <a:t>traffic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GEO communication market (dependant on LEO constellations)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ym typeface="Wingdings" panose="05000000000000000000" pitchFamily="2" charset="2"/>
              </a:rPr>
              <a:t>Mega-constellations (</a:t>
            </a:r>
            <a:r>
              <a:rPr lang="en-GB" sz="1600" b="1" dirty="0" err="1">
                <a:sym typeface="Wingdings" panose="05000000000000000000" pitchFamily="2" charset="2"/>
              </a:rPr>
              <a:t>S</a:t>
            </a:r>
            <a:r>
              <a:rPr lang="en-GB" sz="1600" b="1" dirty="0" err="1" smtClean="0">
                <a:sym typeface="Wingdings" panose="05000000000000000000" pitchFamily="2" charset="2"/>
              </a:rPr>
              <a:t>tarlink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  <a:endParaRPr lang="en-GB" sz="1600" dirty="0">
              <a:sym typeface="Wingdings" panose="05000000000000000000" pitchFamily="2" charset="2"/>
            </a:endParaRP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Nano/CubeSat </a:t>
            </a:r>
            <a:r>
              <a:rPr lang="en-GB" sz="1600" dirty="0" smtClean="0">
                <a:sym typeface="Wingdings" panose="05000000000000000000" pitchFamily="2" charset="2"/>
              </a:rPr>
              <a:t>Market</a:t>
            </a:r>
            <a:endParaRPr lang="en-GB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ym typeface="Wingdings" panose="05000000000000000000" pitchFamily="2" charset="2"/>
              </a:rPr>
              <a:t>PMD</a:t>
            </a:r>
            <a:r>
              <a:rPr lang="en-GB" sz="1800" dirty="0" smtClean="0">
                <a:sym typeface="Wingdings" panose="05000000000000000000" pitchFamily="2" charset="2"/>
              </a:rPr>
              <a:t> </a:t>
            </a:r>
            <a:r>
              <a:rPr lang="en-GB" sz="1800" dirty="0">
                <a:sym typeface="Wingdings" panose="05000000000000000000" pitchFamily="2" charset="2"/>
              </a:rPr>
              <a:t>success of constellations?  Assumed 95% (realistic??)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ym typeface="Wingdings" panose="05000000000000000000" pitchFamily="2" charset="2"/>
              </a:rPr>
              <a:t>Future active debris removal activities?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GB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103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408" y="3380528"/>
            <a:ext cx="6486500" cy="8874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r>
              <a:rPr lang="en-GB" sz="1600" u="sng" dirty="0" smtClean="0">
                <a:solidFill>
                  <a:schemeClr val="tx1"/>
                </a:solidFill>
              </a:rPr>
              <a:t>Keiran </a:t>
            </a:r>
            <a:r>
              <a:rPr lang="en-GB" sz="1600" u="sng" dirty="0">
                <a:solidFill>
                  <a:schemeClr val="tx1"/>
                </a:solidFill>
              </a:rPr>
              <a:t>McNally</a:t>
            </a:r>
            <a:r>
              <a:rPr lang="en-GB" sz="1600" dirty="0">
                <a:solidFill>
                  <a:schemeClr val="tx1"/>
                </a:solidFill>
              </a:rPr>
              <a:t>	(</a:t>
            </a:r>
            <a:r>
              <a:rPr lang="en-GB" sz="1600" u="sng" dirty="0">
                <a:solidFill>
                  <a:srgbClr val="C00000"/>
                </a:solidFill>
                <a:hlinkClick r:id="rId2"/>
              </a:rPr>
              <a:t>kmcnally</a:t>
            </a:r>
            <a:r>
              <a:rPr lang="en-GB" sz="1600" u="sng" dirty="0">
                <a:solidFill>
                  <a:srgbClr val="FF0000"/>
                </a:solidFill>
                <a:hlinkClick r:id="rId2"/>
              </a:rPr>
              <a:t>@gmvnsl.com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r>
              <a:rPr lang="en-GB" sz="1600" dirty="0">
                <a:solidFill>
                  <a:schemeClr val="tx1"/>
                </a:solidFill>
              </a:rPr>
              <a:t>Dr Hugh G Lewis	</a:t>
            </a:r>
            <a:r>
              <a:rPr lang="en-GB" sz="1600" dirty="0" smtClean="0">
                <a:solidFill>
                  <a:schemeClr val="tx1"/>
                </a:solidFill>
              </a:rPr>
              <a:t>(</a:t>
            </a:r>
            <a:r>
              <a:rPr lang="en-GB" sz="1600" u="sng" dirty="0">
                <a:hlinkClick r:id="rId3"/>
              </a:rPr>
              <a:t>hglewis@soton.ac.uk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r>
              <a:rPr lang="en-GB" sz="1600" dirty="0" smtClean="0">
                <a:solidFill>
                  <a:schemeClr val="tx1"/>
                </a:solidFill>
              </a:rPr>
              <a:t>Alfredo </a:t>
            </a:r>
            <a:r>
              <a:rPr lang="en-GB" sz="1600" dirty="0">
                <a:solidFill>
                  <a:schemeClr val="tx1"/>
                </a:solidFill>
              </a:rPr>
              <a:t>Antón	(</a:t>
            </a:r>
            <a:r>
              <a:rPr lang="en-GB" sz="1600" dirty="0">
                <a:solidFill>
                  <a:schemeClr val="tx1"/>
                </a:solidFill>
                <a:hlinkClick r:id="rId4"/>
              </a:rPr>
              <a:t>amanton@gmvnsl.com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4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8660772" cy="3458590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Examine the future space object population, using expected trends in the short, medium, and long term.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31" y="1226092"/>
            <a:ext cx="4664559" cy="261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5800" y="3862217"/>
            <a:ext cx="197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666666"/>
                </a:solidFill>
              </a:rPr>
              <a:t>Credit: Dr Hugh G. Lewis</a:t>
            </a:r>
            <a:endParaRPr lang="en-GB" sz="1050" dirty="0">
              <a:solidFill>
                <a:srgbClr val="666666"/>
              </a:solidFill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198489" y="4098001"/>
            <a:ext cx="85426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This research was funded by the UK Space Agency and </a:t>
            </a:r>
            <a:r>
              <a:rPr lang="en-GB" sz="1100" i="1" dirty="0" err="1"/>
              <a:t>Dstl</a:t>
            </a:r>
            <a:r>
              <a:rPr lang="en-GB" sz="1100" i="1" dirty="0"/>
              <a:t>, as part of the European Union Space Surveillance &amp; Tracking (EUSST) project. Work was conducted under Grant Agreement 785257-2-3SST2016 and the H2020-SGA-Space-SST3-2016-2017 Horizon 2020 funding line.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300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8660772" cy="3458590"/>
          </a:xfrm>
        </p:spPr>
        <p:txBody>
          <a:bodyPr/>
          <a:lstStyle/>
          <a:p>
            <a:pPr algn="just"/>
            <a:r>
              <a:rPr lang="en-GB" sz="1600" dirty="0" smtClean="0"/>
              <a:t>Analysis of </a:t>
            </a:r>
            <a:r>
              <a:rPr lang="en-GB" sz="1600" b="1" dirty="0" smtClean="0"/>
              <a:t>historical data </a:t>
            </a:r>
            <a:r>
              <a:rPr lang="en-GB" sz="1600" dirty="0" smtClean="0"/>
              <a:t>to establish “</a:t>
            </a:r>
            <a:r>
              <a:rPr lang="en-GB" sz="1600" b="1" dirty="0" smtClean="0"/>
              <a:t>realistic</a:t>
            </a:r>
            <a:r>
              <a:rPr lang="en-GB" sz="1600" dirty="0" smtClean="0"/>
              <a:t>” future launch trends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b="1" dirty="0" smtClean="0"/>
              <a:t>Identification </a:t>
            </a:r>
            <a:r>
              <a:rPr lang="en-GB" sz="1600" b="1" dirty="0"/>
              <a:t>of appropriate initial population </a:t>
            </a:r>
            <a:r>
              <a:rPr lang="en-GB" sz="1600" dirty="0"/>
              <a:t>that includes object </a:t>
            </a:r>
            <a:r>
              <a:rPr lang="en-GB" sz="1600" b="1" dirty="0"/>
              <a:t>origin</a:t>
            </a:r>
            <a:r>
              <a:rPr lang="en-GB" sz="1600" dirty="0"/>
              <a:t>, </a:t>
            </a:r>
            <a:r>
              <a:rPr lang="en-GB" sz="1600" b="1" dirty="0"/>
              <a:t>mission</a:t>
            </a:r>
            <a:r>
              <a:rPr lang="en-GB" sz="1600" dirty="0"/>
              <a:t> and </a:t>
            </a:r>
            <a:r>
              <a:rPr lang="en-GB" sz="1600" b="1" dirty="0" smtClean="0"/>
              <a:t>status</a:t>
            </a:r>
          </a:p>
          <a:p>
            <a:pPr algn="just"/>
            <a:endParaRPr lang="en-GB" sz="1600" b="1" dirty="0"/>
          </a:p>
          <a:p>
            <a:pPr algn="just"/>
            <a:r>
              <a:rPr lang="en-GB" sz="1600" b="1" dirty="0"/>
              <a:t>Propagation of population, </a:t>
            </a:r>
            <a:r>
              <a:rPr lang="en-GB" sz="1600" dirty="0"/>
              <a:t>combined with future launch trends to produce future populations at set epochs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Outline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14308" y="3361764"/>
            <a:ext cx="7736189" cy="415225"/>
            <a:chOff x="714308" y="2479336"/>
            <a:chExt cx="7736189" cy="415225"/>
          </a:xfrm>
        </p:grpSpPr>
        <p:sp>
          <p:nvSpPr>
            <p:cNvPr id="5" name="TextBox 4"/>
            <p:cNvSpPr txBox="1"/>
            <p:nvPr/>
          </p:nvSpPr>
          <p:spPr>
            <a:xfrm>
              <a:off x="714308" y="2479336"/>
              <a:ext cx="1055779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2018</a:t>
              </a:r>
              <a:endParaRPr lang="en-GB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4410" y="2486894"/>
              <a:ext cx="1055779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2023</a:t>
              </a:r>
              <a:endParaRPr lang="en-GB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54513" y="2494451"/>
              <a:ext cx="1055779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2028</a:t>
              </a:r>
              <a:endParaRPr lang="en-GB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4718" y="2494451"/>
              <a:ext cx="1055779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2043</a:t>
              </a:r>
              <a:endParaRPr lang="en-GB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770087" y="2554906"/>
              <a:ext cx="614323" cy="241824"/>
            </a:xfrm>
            <a:prstGeom prst="rightArrow">
              <a:avLst/>
            </a:prstGeom>
            <a:solidFill>
              <a:srgbClr val="C00000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3440189" y="2554906"/>
              <a:ext cx="614323" cy="241824"/>
            </a:xfrm>
            <a:prstGeom prst="rightArrow">
              <a:avLst/>
            </a:prstGeom>
            <a:solidFill>
              <a:srgbClr val="C00000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473029" y="2554906"/>
              <a:ext cx="1783458" cy="241824"/>
            </a:xfrm>
            <a:prstGeom prst="rightArrow">
              <a:avLst/>
            </a:prstGeom>
            <a:solidFill>
              <a:srgbClr val="C00000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3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3077493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Future launches split by </a:t>
            </a:r>
            <a:r>
              <a:rPr lang="en-GB" sz="1600" b="1" dirty="0"/>
              <a:t>orbital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Linear</a:t>
            </a:r>
            <a:r>
              <a:rPr lang="en-GB" sz="1600" dirty="0"/>
              <a:t> increase forecast for </a:t>
            </a:r>
            <a:r>
              <a:rPr lang="en-GB" sz="1600" b="1" dirty="0"/>
              <a:t>HEO</a:t>
            </a:r>
            <a:r>
              <a:rPr lang="en-GB" sz="1600" dirty="0"/>
              <a:t> and </a:t>
            </a:r>
            <a:r>
              <a:rPr lang="en-GB" sz="1600" b="1" dirty="0"/>
              <a:t>GEO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MEO</a:t>
            </a:r>
            <a:r>
              <a:rPr lang="en-GB" sz="1600" dirty="0"/>
              <a:t> managed by </a:t>
            </a:r>
            <a:r>
              <a:rPr lang="en-GB" sz="1600" b="1" dirty="0"/>
              <a:t>constellation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Launch Trends</a:t>
            </a:r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54" y="402818"/>
            <a:ext cx="5111155" cy="2723516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29108"/>
              </p:ext>
            </p:extLst>
          </p:nvPr>
        </p:nvGraphicFramePr>
        <p:xfrm>
          <a:off x="1306127" y="3199822"/>
          <a:ext cx="6615695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095"/>
                <a:gridCol w="1095829"/>
                <a:gridCol w="1494971"/>
                <a:gridCol w="2082800"/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MEO</a:t>
                      </a:r>
                      <a:r>
                        <a:rPr lang="en-GB" sz="11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Constellation</a:t>
                      </a:r>
                      <a:endParaRPr lang="en-GB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 Size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Lifetime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Resupply </a:t>
                      </a:r>
                      <a:r>
                        <a:rPr lang="en-GB" sz="1100" dirty="0" smtClean="0">
                          <a:effectLst/>
                        </a:rPr>
                        <a:t>Rate per 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</a:rPr>
                        <a:t>O3b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 (1.6)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</a:rPr>
                        <a:t>Galileo</a:t>
                      </a:r>
                      <a:endParaRPr lang="en-GB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</a:rPr>
                        <a:t>GPS</a:t>
                      </a:r>
                      <a:endParaRPr lang="en-GB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 (2.5)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effectLst/>
                        </a:rPr>
                        <a:t>GLONASS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(2.4)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</a:rPr>
                        <a:t>BeiDou</a:t>
                      </a:r>
                      <a:endParaRPr lang="en-GB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 (2.7)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</a:rPr>
                        <a:t>O3b </a:t>
                      </a:r>
                      <a:r>
                        <a:rPr lang="en-GB" sz="1100" b="0" dirty="0" err="1" smtClean="0">
                          <a:effectLst/>
                        </a:rPr>
                        <a:t>mPower</a:t>
                      </a:r>
                      <a:r>
                        <a:rPr lang="en-GB" sz="1100" b="0" dirty="0" smtClean="0">
                          <a:effectLst/>
                        </a:rPr>
                        <a:t>*</a:t>
                      </a:r>
                      <a:endParaRPr lang="en-GB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 (0.7)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TOTAL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7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3077493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LEO</a:t>
            </a:r>
            <a:r>
              <a:rPr lang="en-GB" sz="1600" dirty="0"/>
              <a:t>: Difficult to establish trends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Nanosats</a:t>
            </a:r>
            <a:endParaRPr lang="en-GB" sz="1600" dirty="0"/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Mega-Constellations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Saturating growth </a:t>
            </a:r>
            <a:r>
              <a:rPr lang="en-GB" sz="1600" dirty="0"/>
              <a:t>forecast for LEO Nanosats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OneWeb</a:t>
            </a:r>
            <a:r>
              <a:rPr lang="en-GB" sz="1600" dirty="0"/>
              <a:t> launches and resupply included in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Linear increase for non-nanosats in LEO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Launch Trends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80" y="254528"/>
            <a:ext cx="4112249" cy="2179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62" y="2487600"/>
            <a:ext cx="3795487" cy="20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7"/>
          <a:stretch/>
        </p:blipFill>
        <p:spPr bwMode="auto">
          <a:xfrm>
            <a:off x="160148" y="1866517"/>
            <a:ext cx="6342964" cy="2829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4000" y="1334257"/>
            <a:ext cx="2359532" cy="1733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dirty="0" smtClean="0"/>
              <a:t>Minimum size requirements per regime: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50" dirty="0"/>
              <a:t>LEO: </a:t>
            </a:r>
            <a:r>
              <a:rPr lang="en-GB" sz="1050" dirty="0" smtClean="0"/>
              <a:t>≥ 1cm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50" dirty="0" smtClean="0"/>
              <a:t>MEO</a:t>
            </a:r>
            <a:r>
              <a:rPr lang="en-GB" sz="1050" dirty="0"/>
              <a:t>: </a:t>
            </a:r>
            <a:r>
              <a:rPr lang="en-GB" sz="1050" dirty="0" smtClean="0"/>
              <a:t>≥ </a:t>
            </a:r>
            <a:r>
              <a:rPr lang="en-GB" sz="1050" dirty="0"/>
              <a:t>5cm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50" dirty="0" smtClean="0"/>
              <a:t>GEO: </a:t>
            </a:r>
            <a:r>
              <a:rPr lang="en-GB" sz="1050" dirty="0"/>
              <a:t>≥ </a:t>
            </a:r>
            <a:r>
              <a:rPr lang="en-GB" sz="1050" dirty="0" smtClean="0"/>
              <a:t>10cm</a:t>
            </a:r>
          </a:p>
          <a:p>
            <a:pPr algn="l"/>
            <a:r>
              <a:rPr lang="en-GB" sz="1200" dirty="0" smtClean="0"/>
              <a:t>Other catalogues not suitable (e.g. 18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SPCS)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7379698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MASTER population used as input: </a:t>
            </a:r>
            <a:r>
              <a:rPr lang="en-GB" sz="1600" b="1" dirty="0"/>
              <a:t>No contextual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Objects “</a:t>
            </a:r>
            <a:r>
              <a:rPr lang="en-GB" sz="1600" b="1" dirty="0"/>
              <a:t>matched</a:t>
            </a:r>
            <a:r>
              <a:rPr lang="en-GB" sz="1600" dirty="0"/>
              <a:t>” with TLE data to obtain object ID’s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Allowed name/country/mission information to be retrieved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Population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7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915183"/>
            <a:ext cx="3498294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Matching done via </a:t>
            </a:r>
            <a:r>
              <a:rPr lang="en-GB" sz="1600" b="1" dirty="0"/>
              <a:t>orbital and physical comparison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Sensible limits </a:t>
            </a:r>
            <a:r>
              <a:rPr lang="en-GB" sz="1400" dirty="0"/>
              <a:t>used when mass was not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Possible missed matches: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MASTER propagation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Satellite manoeuvres</a:t>
            </a:r>
          </a:p>
          <a:p>
            <a:pPr marL="3810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Missing objects in 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Initial population = MASTER + additional payloads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Population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5" y="172619"/>
            <a:ext cx="5246915" cy="43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799" y="915183"/>
            <a:ext cx="8377225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D</a:t>
            </a:r>
            <a:r>
              <a:rPr lang="en-GB" sz="1600" dirty="0"/>
              <a:t>ebris </a:t>
            </a:r>
            <a:r>
              <a:rPr lang="en-GB" sz="1600" b="1" dirty="0"/>
              <a:t>A</a:t>
            </a:r>
            <a:r>
              <a:rPr lang="en-GB" sz="1600" dirty="0"/>
              <a:t>nalysis and </a:t>
            </a:r>
            <a:r>
              <a:rPr lang="en-GB" sz="1600" b="1" dirty="0"/>
              <a:t>M</a:t>
            </a:r>
            <a:r>
              <a:rPr lang="en-GB" sz="1600" dirty="0"/>
              <a:t>onitoring </a:t>
            </a:r>
            <a:r>
              <a:rPr lang="en-GB" sz="1600" b="1" dirty="0"/>
              <a:t>A</a:t>
            </a:r>
            <a:r>
              <a:rPr lang="en-GB" sz="1600" dirty="0"/>
              <a:t>rchitecture to the </a:t>
            </a:r>
            <a:r>
              <a:rPr lang="en-GB" sz="1600" b="1" dirty="0"/>
              <a:t>G</a:t>
            </a:r>
            <a:r>
              <a:rPr lang="en-GB" sz="1600" dirty="0"/>
              <a:t>eosynchronous </a:t>
            </a:r>
            <a:r>
              <a:rPr lang="en-GB" sz="1600" b="1" dirty="0"/>
              <a:t>E</a:t>
            </a:r>
            <a:r>
              <a:rPr lang="en-GB" sz="1600" dirty="0"/>
              <a:t>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Originally designed to </a:t>
            </a:r>
            <a:r>
              <a:rPr lang="en-GB" altLang="en-US" sz="1600" dirty="0"/>
              <a:t>investigate the </a:t>
            </a:r>
            <a:r>
              <a:rPr lang="en-GB" altLang="en-US" sz="1600" b="1" dirty="0"/>
              <a:t>long-term</a:t>
            </a:r>
            <a:r>
              <a:rPr lang="en-GB" altLang="en-US" sz="1600" dirty="0"/>
              <a:t> evolution of the debris environment in High Earth </a:t>
            </a:r>
            <a:r>
              <a:rPr lang="en-GB" altLang="en-US" sz="1600" dirty="0" smtClean="0"/>
              <a:t>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Researcher: </a:t>
            </a:r>
            <a:r>
              <a:rPr lang="en-GB" altLang="en-US" sz="1600" b="1" dirty="0"/>
              <a:t>Dr Hugh </a:t>
            </a:r>
            <a:r>
              <a:rPr lang="en-GB" altLang="en-US" sz="1600" b="1" dirty="0" smtClean="0"/>
              <a:t>Lewis – University of Southampton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Used to support UK Space Agency’s role in </a:t>
            </a:r>
            <a:r>
              <a:rPr lang="en-GB" altLang="en-US" sz="1600" b="1" dirty="0"/>
              <a:t>IADC</a:t>
            </a:r>
            <a:r>
              <a:rPr lang="en-GB" altLang="en-US" sz="1600" dirty="0"/>
              <a:t> since </a:t>
            </a:r>
            <a:r>
              <a:rPr lang="en-GB" altLang="en-US" sz="1600" dirty="0" smtClean="0"/>
              <a:t>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Semi-analytic propagator, supported by: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Breakup model, collision prediction algorithms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Satellite failure model, </a:t>
            </a:r>
            <a:r>
              <a:rPr lang="en-GB" sz="1400" b="1" dirty="0"/>
              <a:t>constellation manager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DAMAGE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2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799" y="915183"/>
            <a:ext cx="8377225" cy="3458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Population </a:t>
            </a:r>
            <a:r>
              <a:rPr lang="en-GB" sz="1600" b="1" dirty="0"/>
              <a:t>with &amp; without OneWeb </a:t>
            </a:r>
            <a:r>
              <a:rPr lang="en-GB" sz="1600" dirty="0"/>
              <a:t>to be simulated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Four scenarios considered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No explosions, no OneWeb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No explosions, with OneWeb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With explosions, no OneWeb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With explosions, with OneWeb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~</a:t>
            </a:r>
            <a:r>
              <a:rPr lang="en-GB" sz="1600" b="1" dirty="0"/>
              <a:t>110 Monte Carlo </a:t>
            </a:r>
            <a:r>
              <a:rPr lang="en-GB" sz="1600" dirty="0"/>
              <a:t>runs per scenario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Allow analysis of stochastic effects considered (Collisions)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MASTER populations used as reference for comparisons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Setup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3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@PresentacionGMV_EN">
  <a:themeElements>
    <a:clrScheme name="Personalizado 1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F0024"/>
      </a:accent1>
      <a:accent2>
        <a:srgbClr val="860015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DF0024"/>
      </a:hlink>
      <a:folHlink>
        <a:srgbClr val="860015"/>
      </a:folHlink>
    </a:clrScheme>
    <a:fontScheme name="Landor Brand Architect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rtlCol="0">
        <a:spAutoFit/>
      </a:bodyPr>
      <a:lstStyle>
        <a:defPPr marL="171450" indent="-171450" algn="l">
          <a:spcBef>
            <a:spcPts val="50"/>
          </a:spcBef>
          <a:spcAft>
            <a:spcPts val="30"/>
          </a:spcAft>
          <a:buClr>
            <a:schemeClr val="bg1">
              <a:lumMod val="50000"/>
            </a:schemeClr>
          </a:buClr>
          <a:buSzPct val="80000"/>
          <a:buFont typeface="Verdana" panose="020B0604030504040204" pitchFamily="34" charset="0"/>
          <a:buChar char="•"/>
          <a:defRPr sz="120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Landor Brand Architecture 1">
        <a:dk1>
          <a:srgbClr val="000000"/>
        </a:dk1>
        <a:lt1>
          <a:srgbClr val="FFFFFF"/>
        </a:lt1>
        <a:dk2>
          <a:srgbClr val="8B8D8E"/>
        </a:dk2>
        <a:lt2>
          <a:srgbClr val="8B8D8E"/>
        </a:lt2>
        <a:accent1>
          <a:srgbClr val="E00034"/>
        </a:accent1>
        <a:accent2>
          <a:srgbClr val="8B8D8E"/>
        </a:accent2>
        <a:accent3>
          <a:srgbClr val="FFFFFF"/>
        </a:accent3>
        <a:accent4>
          <a:srgbClr val="000000"/>
        </a:accent4>
        <a:accent5>
          <a:srgbClr val="EDAAAE"/>
        </a:accent5>
        <a:accent6>
          <a:srgbClr val="7D7F80"/>
        </a:accent6>
        <a:hlink>
          <a:srgbClr val="0000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@PresentacionGMV_Confidential_ES_gmv-proyecto-ttt-xxx_vN[_Descripción]_v20191204" id="{F598185F-C549-419D-A8C5-4B2099D48A30}" vid="{8E652AF8-0A78-47C5-A614-EA28A2B9AC57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terial Corporativo" ma:contentTypeID="0x0101007B4F0783C7398045A5C3A19E4F33783300017AFDDBEFB1514AB4732F3DFC3112E1" ma:contentTypeVersion="14" ma:contentTypeDescription="" ma:contentTypeScope="" ma:versionID="49b9c6d7bab96778d5f1d6cf526f46dc">
  <xsd:schema xmlns:xsd="http://www.w3.org/2001/XMLSchema" xmlns:xs="http://www.w3.org/2001/XMLSchema" xmlns:p="http://schemas.microsoft.com/office/2006/metadata/properties" xmlns:ns2="5bd778ab-591c-4619-b7ec-3da15ed82507" targetNamespace="http://schemas.microsoft.com/office/2006/metadata/properties" ma:root="true" ma:fieldsID="a040b299b49402c244bf7676345fc31e" ns2:_="">
    <xsd:import namespace="5bd778ab-591c-4619-b7ec-3da15ed82507"/>
    <xsd:element name="properties">
      <xsd:complexType>
        <xsd:sequence>
          <xsd:element name="documentManagement">
            <xsd:complexType>
              <xsd:all>
                <xsd:element ref="ns2:TipoDeMaterial" minOccurs="0"/>
                <xsd:element ref="ns2:Comentario" minOccurs="0"/>
                <xsd:element ref="ns2:Nombre_x0020_Empresa" minOccurs="0"/>
                <xsd:element ref="ns2:is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778ab-591c-4619-b7ec-3da15ed82507" elementFormDefault="qualified">
    <xsd:import namespace="http://schemas.microsoft.com/office/2006/documentManagement/types"/>
    <xsd:import namespace="http://schemas.microsoft.com/office/infopath/2007/PartnerControls"/>
    <xsd:element name="TipoDeMaterial" ma:index="2" nillable="true" ma:displayName="Tipo de Material" ma:list="{56A55768-1937-46AE-9843-9CBB442998A4}" ma:internalName="TipoDeMaterial" ma:showField="Titulo_ES" ma:web="5bd778ab-591c-4619-b7ec-3da15ed82507">
      <xsd:simpleType>
        <xsd:restriction base="dms:Lookup"/>
      </xsd:simpleType>
    </xsd:element>
    <xsd:element name="Comentario" ma:index="3" nillable="true" ma:displayName="Comentario" ma:internalName="Comentario">
      <xsd:simpleType>
        <xsd:restriction base="dms:Note">
          <xsd:maxLength value="255"/>
        </xsd:restriction>
      </xsd:simpleType>
    </xsd:element>
    <xsd:element name="Nombre_x0020_Empresa" ma:index="4" nillable="true" ma:displayName="Nombre Empresa" ma:list="{cd018b17-1e7b-477d-8ce9-fc137ff3e93b}" ma:internalName="Nombre_x0020_Empresa" ma:showField="Titulo_ES" ma:web="5bd778ab-591c-4619-b7ec-3da15ed82507">
      <xsd:simpleType>
        <xsd:restriction base="dms:Lookup"/>
      </xsd:simpleType>
    </xsd:element>
    <xsd:element name="isPublished" ma:index="10" nillable="true" ma:displayName="isPublished" ma:default="0" ma:hidden="true" ma:internalName="isPublish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ipo de contenido" ma:readOnly="true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Nombre_x0020_Empresa xmlns="5bd778ab-591c-4619-b7ec-3da15ed82507">7</Nombre_x0020_Empresa>
    <TipoDeMaterial xmlns="5bd778ab-591c-4619-b7ec-3da15ed82507">3</TipoDeMaterial>
    <Comentario xmlns="5bd778ab-591c-4619-b7ec-3da15ed82507">Corporate template for GMV NSL presentations</Comentario>
    <isPublished xmlns="5bd778ab-591c-4619-b7ec-3da15ed82507">false</isPublish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0BCD39-F65D-41CD-B32D-D7426D645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778ab-591c-4619-b7ec-3da15ed82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C8326-534B-408E-82F7-424CCB30C54C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5bd778ab-591c-4619-b7ec-3da15ed8250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FDF76C-32FC-42F6-924A-80A7A6CE03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@PresentacionGMV_Confidential_ES_gmv-proyecto-ttt-xxx_vN[_Descripción]_v20190718</Template>
  <TotalTime>1423</TotalTime>
  <Words>583</Words>
  <Application>Microsoft Office PowerPoint</Application>
  <PresentationFormat>On-screen Show (16:9)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Myriad Landor</vt:lpstr>
      <vt:lpstr>Times New Roman</vt:lpstr>
      <vt:lpstr>Verdana</vt:lpstr>
      <vt:lpstr>Wingdings</vt:lpstr>
      <vt:lpstr>@PresentacionGMV_EN</vt:lpstr>
      <vt:lpstr> UKPOP </vt:lpstr>
      <vt:lpstr>Objective</vt:lpstr>
      <vt:lpstr>Project Outline</vt:lpstr>
      <vt:lpstr>Launch Trends</vt:lpstr>
      <vt:lpstr>Launch Trends</vt:lpstr>
      <vt:lpstr>Initial Population</vt:lpstr>
      <vt:lpstr>Initial Population</vt:lpstr>
      <vt:lpstr>DAMAGE Overview</vt:lpstr>
      <vt:lpstr>Simulation Setup</vt:lpstr>
      <vt:lpstr>Results</vt:lpstr>
      <vt:lpstr>Results</vt:lpstr>
      <vt:lpstr>Results</vt:lpstr>
      <vt:lpstr>Conclusions</vt:lpstr>
      <vt:lpstr>PowerPoint Presentation</vt:lpstr>
    </vt:vector>
  </TitlesOfParts>
  <Company>GMV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template for GMV NSL presentations</dc:title>
  <dc:creator>María Divina Caamaño Rama</dc:creator>
  <cp:lastModifiedBy>Keiran McNally</cp:lastModifiedBy>
  <cp:revision>108</cp:revision>
  <cp:lastPrinted>2006-07-06T11:26:19Z</cp:lastPrinted>
  <dcterms:created xsi:type="dcterms:W3CDTF">2019-12-16T15:00:36Z</dcterms:created>
  <dcterms:modified xsi:type="dcterms:W3CDTF">2021-02-26T08:36:57Z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0x0101007B4F0783C7398045A5C3A19E4F33783300017AFDDBEFB1514AB4732F3DFC3112E1</vt:lpwstr>
  </property>
</Properties>
</file>