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5"/>
  </p:notesMasterIdLst>
  <p:handoutMasterIdLst>
    <p:handoutMasterId r:id="rId16"/>
  </p:handoutMasterIdLst>
  <p:sldIdLst>
    <p:sldId id="256" r:id="rId9"/>
    <p:sldId id="257" r:id="rId10"/>
    <p:sldId id="258" r:id="rId11"/>
    <p:sldId id="259" r:id="rId12"/>
    <p:sldId id="260" r:id="rId13"/>
    <p:sldId id="261" r:id="rId1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035" autoAdjust="0"/>
  </p:normalViewPr>
  <p:slideViewPr>
    <p:cSldViewPr snapToGrid="0">
      <p:cViewPr varScale="1">
        <p:scale>
          <a:sx n="112" d="100"/>
          <a:sy n="112" d="100"/>
        </p:scale>
        <p:origin x="84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6/7/2021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5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0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1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err="1" smtClean="0"/>
              <a:t>fth</a:t>
            </a:r>
            <a:r>
              <a:rPr lang="en-GB" noProof="0" dirty="0" smtClean="0"/>
              <a:t>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E59789FD-0EA2-4C0F-A892-2BD716E05C8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92" name="Picture 123" descr="at.png">
              <a:extLst>
                <a:ext uri="{FF2B5EF4-FFF2-40B4-BE49-F238E27FC236}">
                  <a16:creationId xmlns:a16="http://schemas.microsoft.com/office/drawing/2014/main" id="{E0204FF9-5EFA-4CD2-8E80-05FEA2DA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124" descr="be.png">
              <a:extLst>
                <a:ext uri="{FF2B5EF4-FFF2-40B4-BE49-F238E27FC236}">
                  <a16:creationId xmlns:a16="http://schemas.microsoft.com/office/drawing/2014/main" id="{AD0FBA18-1F11-4311-8CBB-B541FEF62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25" descr="ch.png">
              <a:extLst>
                <a:ext uri="{FF2B5EF4-FFF2-40B4-BE49-F238E27FC236}">
                  <a16:creationId xmlns:a16="http://schemas.microsoft.com/office/drawing/2014/main" id="{C8BADCDB-CFF6-4A9A-96EF-0A9803587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26" descr="cz.png">
              <a:extLst>
                <a:ext uri="{FF2B5EF4-FFF2-40B4-BE49-F238E27FC236}">
                  <a16:creationId xmlns:a16="http://schemas.microsoft.com/office/drawing/2014/main" id="{93D9E1DC-B125-4ADB-9C4C-F81018E26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127" descr="de.png">
              <a:extLst>
                <a:ext uri="{FF2B5EF4-FFF2-40B4-BE49-F238E27FC236}">
                  <a16:creationId xmlns:a16="http://schemas.microsoft.com/office/drawing/2014/main" id="{8A830C3F-B2B6-4DD9-9410-D6D37F1F5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128" descr="dk.png">
              <a:extLst>
                <a:ext uri="{FF2B5EF4-FFF2-40B4-BE49-F238E27FC236}">
                  <a16:creationId xmlns:a16="http://schemas.microsoft.com/office/drawing/2014/main" id="{2101810F-B79F-4218-9079-467E033D6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129" descr="ee.png">
              <a:extLst>
                <a:ext uri="{FF2B5EF4-FFF2-40B4-BE49-F238E27FC236}">
                  <a16:creationId xmlns:a16="http://schemas.microsoft.com/office/drawing/2014/main" id="{9E6C0BB8-FC17-4A30-B2A2-86641B275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130" descr="es.png">
              <a:extLst>
                <a:ext uri="{FF2B5EF4-FFF2-40B4-BE49-F238E27FC236}">
                  <a16:creationId xmlns:a16="http://schemas.microsoft.com/office/drawing/2014/main" id="{7B2C6903-C6B7-4024-9762-4E9068249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31" descr="fi.png">
              <a:extLst>
                <a:ext uri="{FF2B5EF4-FFF2-40B4-BE49-F238E27FC236}">
                  <a16:creationId xmlns:a16="http://schemas.microsoft.com/office/drawing/2014/main" id="{96EBEFBC-5962-42AE-87E1-59680768F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32" descr="fr.png">
              <a:extLst>
                <a:ext uri="{FF2B5EF4-FFF2-40B4-BE49-F238E27FC236}">
                  <a16:creationId xmlns:a16="http://schemas.microsoft.com/office/drawing/2014/main" id="{216EEBCA-6382-4431-9DCB-EDBD00481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33" descr="gr.png">
              <a:extLst>
                <a:ext uri="{FF2B5EF4-FFF2-40B4-BE49-F238E27FC236}">
                  <a16:creationId xmlns:a16="http://schemas.microsoft.com/office/drawing/2014/main" id="{EF075456-921F-4F24-8D6C-BDBED624D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34" descr="hu.png">
              <a:extLst>
                <a:ext uri="{FF2B5EF4-FFF2-40B4-BE49-F238E27FC236}">
                  <a16:creationId xmlns:a16="http://schemas.microsoft.com/office/drawing/2014/main" id="{DF06615A-1C78-4FA9-B193-8782BD384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35" descr="ie.png">
              <a:extLst>
                <a:ext uri="{FF2B5EF4-FFF2-40B4-BE49-F238E27FC236}">
                  <a16:creationId xmlns:a16="http://schemas.microsoft.com/office/drawing/2014/main" id="{8BABB360-2D81-4E2C-8FBF-2BE2EE986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36" descr="it.png">
              <a:extLst>
                <a:ext uri="{FF2B5EF4-FFF2-40B4-BE49-F238E27FC236}">
                  <a16:creationId xmlns:a16="http://schemas.microsoft.com/office/drawing/2014/main" id="{D8241C33-42E8-47C2-B51A-D826A3179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37" descr="lu.png">
              <a:extLst>
                <a:ext uri="{FF2B5EF4-FFF2-40B4-BE49-F238E27FC236}">
                  <a16:creationId xmlns:a16="http://schemas.microsoft.com/office/drawing/2014/main" id="{1271C06B-B89A-4EEB-AE76-F10694645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38" descr="nl.png">
              <a:extLst>
                <a:ext uri="{FF2B5EF4-FFF2-40B4-BE49-F238E27FC236}">
                  <a16:creationId xmlns:a16="http://schemas.microsoft.com/office/drawing/2014/main" id="{3095DA32-D902-4C89-93C7-48A327350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39" descr="no.png">
              <a:extLst>
                <a:ext uri="{FF2B5EF4-FFF2-40B4-BE49-F238E27FC236}">
                  <a16:creationId xmlns:a16="http://schemas.microsoft.com/office/drawing/2014/main" id="{81D53F8D-AC71-48F5-B043-106884B49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40" descr="pl.png">
              <a:extLst>
                <a:ext uri="{FF2B5EF4-FFF2-40B4-BE49-F238E27FC236}">
                  <a16:creationId xmlns:a16="http://schemas.microsoft.com/office/drawing/2014/main" id="{3F32C7B2-83C6-4236-996B-74400A8C3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41" descr="pt.png">
              <a:extLst>
                <a:ext uri="{FF2B5EF4-FFF2-40B4-BE49-F238E27FC236}">
                  <a16:creationId xmlns:a16="http://schemas.microsoft.com/office/drawing/2014/main" id="{2A42C3A9-2AE1-4193-848B-5443CBAB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42" descr="ro.png">
              <a:extLst>
                <a:ext uri="{FF2B5EF4-FFF2-40B4-BE49-F238E27FC236}">
                  <a16:creationId xmlns:a16="http://schemas.microsoft.com/office/drawing/2014/main" id="{0E37C70D-744A-42F6-A5E1-58E75BA7C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43" descr="se.png">
              <a:extLst>
                <a:ext uri="{FF2B5EF4-FFF2-40B4-BE49-F238E27FC236}">
                  <a16:creationId xmlns:a16="http://schemas.microsoft.com/office/drawing/2014/main" id="{DFE8F438-F990-42B8-9D68-79FE03EBF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44" descr="uk.png">
              <a:extLst>
                <a:ext uri="{FF2B5EF4-FFF2-40B4-BE49-F238E27FC236}">
                  <a16:creationId xmlns:a16="http://schemas.microsoft.com/office/drawing/2014/main" id="{3CF1FB40-262C-4153-B744-E7233DFF5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45" descr="ca.png">
              <a:extLst>
                <a:ext uri="{FF2B5EF4-FFF2-40B4-BE49-F238E27FC236}">
                  <a16:creationId xmlns:a16="http://schemas.microsoft.com/office/drawing/2014/main" id="{66056919-7533-4849-ABF9-C7A10E9BB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46">
              <a:extLst>
                <a:ext uri="{FF2B5EF4-FFF2-40B4-BE49-F238E27FC236}">
                  <a16:creationId xmlns:a16="http://schemas.microsoft.com/office/drawing/2014/main" id="{E69B511B-8C38-4657-A38E-8F6796AB1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17" name="Picture 147" descr="si.png">
              <a:extLst>
                <a:ext uri="{FF2B5EF4-FFF2-40B4-BE49-F238E27FC236}">
                  <a16:creationId xmlns:a16="http://schemas.microsoft.com/office/drawing/2014/main" id="{3BEB1A9B-8E64-4E11-BBF4-BB71FE6E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F21F1BF2-A799-4B0C-94A0-623E5F0B8903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 smtClean="0"/>
              <a:t>Second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 smtClean="0"/>
              <a:t>level</a:t>
            </a:r>
          </a:p>
          <a:p>
            <a:pPr lvl="3"/>
            <a:r>
              <a:rPr lang="en-GB" noProof="0" dirty="0" smtClean="0"/>
              <a:t>Fourth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4"/>
            <a:r>
              <a:rPr lang="en-GB" noProof="0" dirty="0" smtClean="0"/>
              <a:t>Fifth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122">
            <a:extLst>
              <a:ext uri="{FF2B5EF4-FFF2-40B4-BE49-F238E27FC236}">
                <a16:creationId xmlns:a16="http://schemas.microsoft.com/office/drawing/2014/main" id="{7A760FB0-B64B-43FB-AC0E-A475EE584F38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8" name="Picture 123" descr="at.png">
              <a:extLst>
                <a:ext uri="{FF2B5EF4-FFF2-40B4-BE49-F238E27FC236}">
                  <a16:creationId xmlns:a16="http://schemas.microsoft.com/office/drawing/2014/main" id="{F2EBB9A4-D19D-4DF8-911D-A2770B803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4" descr="be.png">
              <a:extLst>
                <a:ext uri="{FF2B5EF4-FFF2-40B4-BE49-F238E27FC236}">
                  <a16:creationId xmlns:a16="http://schemas.microsoft.com/office/drawing/2014/main" id="{8A2C120C-7AB4-48D6-AF4B-3D38A6C99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5" descr="ch.png">
              <a:extLst>
                <a:ext uri="{FF2B5EF4-FFF2-40B4-BE49-F238E27FC236}">
                  <a16:creationId xmlns:a16="http://schemas.microsoft.com/office/drawing/2014/main" id="{6BE12465-731D-43F6-A86F-04AFC9D5D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6" descr="cz.png">
              <a:extLst>
                <a:ext uri="{FF2B5EF4-FFF2-40B4-BE49-F238E27FC236}">
                  <a16:creationId xmlns:a16="http://schemas.microsoft.com/office/drawing/2014/main" id="{F8546346-D4FB-4C19-B325-3D8410ACD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7" descr="de.png">
              <a:extLst>
                <a:ext uri="{FF2B5EF4-FFF2-40B4-BE49-F238E27FC236}">
                  <a16:creationId xmlns:a16="http://schemas.microsoft.com/office/drawing/2014/main" id="{C0A8A0DC-63BD-40F1-91F6-DC2AB9F26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8" descr="dk.png">
              <a:extLst>
                <a:ext uri="{FF2B5EF4-FFF2-40B4-BE49-F238E27FC236}">
                  <a16:creationId xmlns:a16="http://schemas.microsoft.com/office/drawing/2014/main" id="{BA419F4D-E157-4BC9-972F-F4CD1E1AC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9" descr="ee.png">
              <a:extLst>
                <a:ext uri="{FF2B5EF4-FFF2-40B4-BE49-F238E27FC236}">
                  <a16:creationId xmlns:a16="http://schemas.microsoft.com/office/drawing/2014/main" id="{3A00AED9-AE60-4A6A-8D55-4A556CDB5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0" descr="es.png">
              <a:extLst>
                <a:ext uri="{FF2B5EF4-FFF2-40B4-BE49-F238E27FC236}">
                  <a16:creationId xmlns:a16="http://schemas.microsoft.com/office/drawing/2014/main" id="{37116DDA-3254-4E20-BA5F-59D5910B3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1" descr="fi.png">
              <a:extLst>
                <a:ext uri="{FF2B5EF4-FFF2-40B4-BE49-F238E27FC236}">
                  <a16:creationId xmlns:a16="http://schemas.microsoft.com/office/drawing/2014/main" id="{00A03EF6-401F-4BE1-A197-D4E6612EC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2" descr="fr.png">
              <a:extLst>
                <a:ext uri="{FF2B5EF4-FFF2-40B4-BE49-F238E27FC236}">
                  <a16:creationId xmlns:a16="http://schemas.microsoft.com/office/drawing/2014/main" id="{6DB4FEEC-CC9A-4881-858F-F8477E74D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3" descr="gr.png">
              <a:extLst>
                <a:ext uri="{FF2B5EF4-FFF2-40B4-BE49-F238E27FC236}">
                  <a16:creationId xmlns:a16="http://schemas.microsoft.com/office/drawing/2014/main" id="{C84FFDB6-B1C4-409B-A516-F419ACD02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4" descr="hu.png">
              <a:extLst>
                <a:ext uri="{FF2B5EF4-FFF2-40B4-BE49-F238E27FC236}">
                  <a16:creationId xmlns:a16="http://schemas.microsoft.com/office/drawing/2014/main" id="{7D5B0C2E-7DFF-4CB9-A205-EFFB5A94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5" descr="ie.png">
              <a:extLst>
                <a:ext uri="{FF2B5EF4-FFF2-40B4-BE49-F238E27FC236}">
                  <a16:creationId xmlns:a16="http://schemas.microsoft.com/office/drawing/2014/main" id="{C3A5162F-7D06-437D-8552-E6D2CBF2D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6" descr="it.png">
              <a:extLst>
                <a:ext uri="{FF2B5EF4-FFF2-40B4-BE49-F238E27FC236}">
                  <a16:creationId xmlns:a16="http://schemas.microsoft.com/office/drawing/2014/main" id="{275CCD43-9C15-47C8-BA34-B437C3C1C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7" descr="lu.png">
              <a:extLst>
                <a:ext uri="{FF2B5EF4-FFF2-40B4-BE49-F238E27FC236}">
                  <a16:creationId xmlns:a16="http://schemas.microsoft.com/office/drawing/2014/main" id="{F359393F-28CA-4EDA-992A-E804CE8F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8" descr="nl.png">
              <a:extLst>
                <a:ext uri="{FF2B5EF4-FFF2-40B4-BE49-F238E27FC236}">
                  <a16:creationId xmlns:a16="http://schemas.microsoft.com/office/drawing/2014/main" id="{5D92B26F-3154-4C98-ACF1-1687EEE5A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9" descr="no.png">
              <a:extLst>
                <a:ext uri="{FF2B5EF4-FFF2-40B4-BE49-F238E27FC236}">
                  <a16:creationId xmlns:a16="http://schemas.microsoft.com/office/drawing/2014/main" id="{74CA5676-0718-4806-9A0A-2C471266C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0" descr="pl.png">
              <a:extLst>
                <a:ext uri="{FF2B5EF4-FFF2-40B4-BE49-F238E27FC236}">
                  <a16:creationId xmlns:a16="http://schemas.microsoft.com/office/drawing/2014/main" id="{5F4BC0A9-00A3-4BE6-A9AE-B6C35F8A2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1" descr="pt.png">
              <a:extLst>
                <a:ext uri="{FF2B5EF4-FFF2-40B4-BE49-F238E27FC236}">
                  <a16:creationId xmlns:a16="http://schemas.microsoft.com/office/drawing/2014/main" id="{5C9D937F-5231-4D7D-B953-FC671B284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2" descr="ro.png">
              <a:extLst>
                <a:ext uri="{FF2B5EF4-FFF2-40B4-BE49-F238E27FC236}">
                  <a16:creationId xmlns:a16="http://schemas.microsoft.com/office/drawing/2014/main" id="{707A379F-20CF-4F7A-9F7C-1ACBE173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3" descr="se.png">
              <a:extLst>
                <a:ext uri="{FF2B5EF4-FFF2-40B4-BE49-F238E27FC236}">
                  <a16:creationId xmlns:a16="http://schemas.microsoft.com/office/drawing/2014/main" id="{19867D3C-CEC8-45F1-A2BE-DE1077BFA4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4" descr="uk.png">
              <a:extLst>
                <a:ext uri="{FF2B5EF4-FFF2-40B4-BE49-F238E27FC236}">
                  <a16:creationId xmlns:a16="http://schemas.microsoft.com/office/drawing/2014/main" id="{7C39E0E9-76D4-4599-83CA-822A1DDEF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5" descr="ca.png">
              <a:extLst>
                <a:ext uri="{FF2B5EF4-FFF2-40B4-BE49-F238E27FC236}">
                  <a16:creationId xmlns:a16="http://schemas.microsoft.com/office/drawing/2014/main" id="{3DA3058B-D133-4E5A-8EA4-C490ED32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6">
              <a:extLst>
                <a:ext uri="{FF2B5EF4-FFF2-40B4-BE49-F238E27FC236}">
                  <a16:creationId xmlns:a16="http://schemas.microsoft.com/office/drawing/2014/main" id="{AD882A97-4EF6-4033-9400-0F3C09AA8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2" name="Picture 147" descr="si.png">
              <a:extLst>
                <a:ext uri="{FF2B5EF4-FFF2-40B4-BE49-F238E27FC236}">
                  <a16:creationId xmlns:a16="http://schemas.microsoft.com/office/drawing/2014/main" id="{DB7B042E-E3F4-4D5C-8F73-1E6711266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A3E670-4649-4E27-AD4C-76D783383024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AFAB0CCD-2616-4252-95B0-E25C4F20B12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89CB5FC5-E07E-4870-BF08-798AB53CB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B43F865A-E935-4465-8282-78974BFB4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9A5E6969-B651-4638-BB72-0383E5BFF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0125FC12-7151-41F7-9C33-9481618BA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808343FF-7A13-4CA0-A464-DDFF4A35E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CB32897A-FA16-4F45-90EB-432A645F6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E5564762-E688-4CA7-88D6-3763EDEC7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ACE91B17-6834-4A8C-8E4D-6313DF69B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3A24353-090A-4BC1-AE09-DEFA7B64D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14FF6451-E2D5-4B3D-ABF7-E6F45678D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D6B0C089-0181-4E4A-AB36-90A14AE90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AD6623B6-F074-4EB1-B9C7-564677F08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A0DB9FAA-84DC-45B3-8B17-A26D6A9B2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35DC710C-8BE4-4C36-8696-927D3EF03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FA841B02-333F-49C0-BC3B-5006204C1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5820EE99-1050-489A-9687-08077046E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4F8EEB3E-8654-44BB-8756-B54287FE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66F346BE-8144-499E-8F81-6BE7B7057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60390774-B085-44C0-8128-3B2100909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970A111D-4938-427C-8A71-0F422B84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A0BC0473-0AE0-49CD-9D08-058098161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9126FF38-3070-4767-B585-617DA2A18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B91F32F2-636E-48AE-9367-1D1CB9064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E261003-4D2D-402D-A16E-5B480E579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3" name="Picture 147" descr="si.png">
              <a:extLst>
                <a:ext uri="{FF2B5EF4-FFF2-40B4-BE49-F238E27FC236}">
                  <a16:creationId xmlns:a16="http://schemas.microsoft.com/office/drawing/2014/main" id="{703203ED-D2AC-4617-8D2A-E6A00CAAE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5B8AD4-80D4-4FDD-B3FE-57DDCE5E75BC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3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54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122">
            <a:extLst>
              <a:ext uri="{FF2B5EF4-FFF2-40B4-BE49-F238E27FC236}">
                <a16:creationId xmlns:a16="http://schemas.microsoft.com/office/drawing/2014/main" id="{D3533F85-6931-4FC7-A076-FE4957DAE959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7" name="Picture 123" descr="at.png">
              <a:extLst>
                <a:ext uri="{FF2B5EF4-FFF2-40B4-BE49-F238E27FC236}">
                  <a16:creationId xmlns:a16="http://schemas.microsoft.com/office/drawing/2014/main" id="{C6AE9EEC-D67D-4355-8792-E50A858B7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124" descr="be.png">
              <a:extLst>
                <a:ext uri="{FF2B5EF4-FFF2-40B4-BE49-F238E27FC236}">
                  <a16:creationId xmlns:a16="http://schemas.microsoft.com/office/drawing/2014/main" id="{32CCC81B-4E19-460A-BABA-6B4229B47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5" descr="ch.png">
              <a:extLst>
                <a:ext uri="{FF2B5EF4-FFF2-40B4-BE49-F238E27FC236}">
                  <a16:creationId xmlns:a16="http://schemas.microsoft.com/office/drawing/2014/main" id="{B701145A-AF6C-462F-AA05-F50E61A8B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6" descr="cz.png">
              <a:extLst>
                <a:ext uri="{FF2B5EF4-FFF2-40B4-BE49-F238E27FC236}">
                  <a16:creationId xmlns:a16="http://schemas.microsoft.com/office/drawing/2014/main" id="{5103740A-333E-48FE-8D1D-2F28DF386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7" descr="de.png">
              <a:extLst>
                <a:ext uri="{FF2B5EF4-FFF2-40B4-BE49-F238E27FC236}">
                  <a16:creationId xmlns:a16="http://schemas.microsoft.com/office/drawing/2014/main" id="{8964BC34-00BE-4C13-8C86-B4E95C91A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8" descr="dk.png">
              <a:extLst>
                <a:ext uri="{FF2B5EF4-FFF2-40B4-BE49-F238E27FC236}">
                  <a16:creationId xmlns:a16="http://schemas.microsoft.com/office/drawing/2014/main" id="{7F190ED5-7AA5-427E-93A3-653E44CB32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9" descr="ee.png">
              <a:extLst>
                <a:ext uri="{FF2B5EF4-FFF2-40B4-BE49-F238E27FC236}">
                  <a16:creationId xmlns:a16="http://schemas.microsoft.com/office/drawing/2014/main" id="{BD22C7B1-E606-48E6-8540-3F7E4DE6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30" descr="es.png">
              <a:extLst>
                <a:ext uri="{FF2B5EF4-FFF2-40B4-BE49-F238E27FC236}">
                  <a16:creationId xmlns:a16="http://schemas.microsoft.com/office/drawing/2014/main" id="{1E4A64BB-AB73-4843-B2C7-E15E16535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1" descr="fi.png">
              <a:extLst>
                <a:ext uri="{FF2B5EF4-FFF2-40B4-BE49-F238E27FC236}">
                  <a16:creationId xmlns:a16="http://schemas.microsoft.com/office/drawing/2014/main" id="{3FEF554A-F29F-4AEE-AB7C-1BAE2858F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2" descr="fr.png">
              <a:extLst>
                <a:ext uri="{FF2B5EF4-FFF2-40B4-BE49-F238E27FC236}">
                  <a16:creationId xmlns:a16="http://schemas.microsoft.com/office/drawing/2014/main" id="{13A7DC88-54DB-43EC-A888-08C71758A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3" descr="gr.png">
              <a:extLst>
                <a:ext uri="{FF2B5EF4-FFF2-40B4-BE49-F238E27FC236}">
                  <a16:creationId xmlns:a16="http://schemas.microsoft.com/office/drawing/2014/main" id="{265B3EF7-5300-4E42-9627-61E0FDEC2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4" descr="hu.png">
              <a:extLst>
                <a:ext uri="{FF2B5EF4-FFF2-40B4-BE49-F238E27FC236}">
                  <a16:creationId xmlns:a16="http://schemas.microsoft.com/office/drawing/2014/main" id="{F1E4CC9A-0573-4933-8755-E27C43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5" descr="ie.png">
              <a:extLst>
                <a:ext uri="{FF2B5EF4-FFF2-40B4-BE49-F238E27FC236}">
                  <a16:creationId xmlns:a16="http://schemas.microsoft.com/office/drawing/2014/main" id="{7F651F7B-0C22-4791-AF50-75BFB1255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6" descr="it.png">
              <a:extLst>
                <a:ext uri="{FF2B5EF4-FFF2-40B4-BE49-F238E27FC236}">
                  <a16:creationId xmlns:a16="http://schemas.microsoft.com/office/drawing/2014/main" id="{25C99B22-0C39-4332-A57B-06A47344E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7" descr="lu.png">
              <a:extLst>
                <a:ext uri="{FF2B5EF4-FFF2-40B4-BE49-F238E27FC236}">
                  <a16:creationId xmlns:a16="http://schemas.microsoft.com/office/drawing/2014/main" id="{21689DF9-F15D-4BAF-B6A6-CA42BFFA3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8" descr="nl.png">
              <a:extLst>
                <a:ext uri="{FF2B5EF4-FFF2-40B4-BE49-F238E27FC236}">
                  <a16:creationId xmlns:a16="http://schemas.microsoft.com/office/drawing/2014/main" id="{ABC777CE-FFC1-4317-B409-4524EED0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9" descr="no.png">
              <a:extLst>
                <a:ext uri="{FF2B5EF4-FFF2-40B4-BE49-F238E27FC236}">
                  <a16:creationId xmlns:a16="http://schemas.microsoft.com/office/drawing/2014/main" id="{E5E38C9B-F103-4185-B4D6-7527CE3C7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40" descr="pl.png">
              <a:extLst>
                <a:ext uri="{FF2B5EF4-FFF2-40B4-BE49-F238E27FC236}">
                  <a16:creationId xmlns:a16="http://schemas.microsoft.com/office/drawing/2014/main" id="{3C7C4380-9B4B-4C05-B8E0-C86868C29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1" descr="pt.png">
              <a:extLst>
                <a:ext uri="{FF2B5EF4-FFF2-40B4-BE49-F238E27FC236}">
                  <a16:creationId xmlns:a16="http://schemas.microsoft.com/office/drawing/2014/main" id="{0448D8CA-1D7C-491D-9EB4-65D5C16F0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2" descr="ro.png">
              <a:extLst>
                <a:ext uri="{FF2B5EF4-FFF2-40B4-BE49-F238E27FC236}">
                  <a16:creationId xmlns:a16="http://schemas.microsoft.com/office/drawing/2014/main" id="{CDEFCCB2-BE52-439D-BAC9-81389C49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3" descr="se.png">
              <a:extLst>
                <a:ext uri="{FF2B5EF4-FFF2-40B4-BE49-F238E27FC236}">
                  <a16:creationId xmlns:a16="http://schemas.microsoft.com/office/drawing/2014/main" id="{050D1A89-31BC-4415-A088-537078B4A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4" descr="uk.png">
              <a:extLst>
                <a:ext uri="{FF2B5EF4-FFF2-40B4-BE49-F238E27FC236}">
                  <a16:creationId xmlns:a16="http://schemas.microsoft.com/office/drawing/2014/main" id="{58A1A19C-B1A3-4CCD-B2B2-F4844E7EF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5" descr="ca.png">
              <a:extLst>
                <a:ext uri="{FF2B5EF4-FFF2-40B4-BE49-F238E27FC236}">
                  <a16:creationId xmlns:a16="http://schemas.microsoft.com/office/drawing/2014/main" id="{34354E10-A4BB-4DDB-80A4-C411DEE40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6">
              <a:extLst>
                <a:ext uri="{FF2B5EF4-FFF2-40B4-BE49-F238E27FC236}">
                  <a16:creationId xmlns:a16="http://schemas.microsoft.com/office/drawing/2014/main" id="{43C55647-0E52-4E86-9BF9-25F0FF291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1" name="Picture 147" descr="si.png">
              <a:extLst>
                <a:ext uri="{FF2B5EF4-FFF2-40B4-BE49-F238E27FC236}">
                  <a16:creationId xmlns:a16="http://schemas.microsoft.com/office/drawing/2014/main" id="{AEC4CEAC-A457-4B68-BF82-F64B850C4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B14E059E-A27E-41E4-B3EC-84E9D24E35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7FB9EDA0-89A3-4D5E-8582-01B787AA5E9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40" name="Picture 123" descr="at.png">
              <a:extLst>
                <a:ext uri="{FF2B5EF4-FFF2-40B4-BE49-F238E27FC236}">
                  <a16:creationId xmlns:a16="http://schemas.microsoft.com/office/drawing/2014/main" id="{30CBF021-6EB5-4D60-BB21-157B1C042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4" descr="be.png">
              <a:extLst>
                <a:ext uri="{FF2B5EF4-FFF2-40B4-BE49-F238E27FC236}">
                  <a16:creationId xmlns:a16="http://schemas.microsoft.com/office/drawing/2014/main" id="{449E9EE1-9498-4E36-99A1-CC19C4F9D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5" descr="ch.png">
              <a:extLst>
                <a:ext uri="{FF2B5EF4-FFF2-40B4-BE49-F238E27FC236}">
                  <a16:creationId xmlns:a16="http://schemas.microsoft.com/office/drawing/2014/main" id="{BF33A33E-DB69-40AF-A232-FD625CB39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6" descr="cz.png">
              <a:extLst>
                <a:ext uri="{FF2B5EF4-FFF2-40B4-BE49-F238E27FC236}">
                  <a16:creationId xmlns:a16="http://schemas.microsoft.com/office/drawing/2014/main" id="{DB8F2DEF-7DCC-48C7-84D7-3D899E1DE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7" descr="de.png">
              <a:extLst>
                <a:ext uri="{FF2B5EF4-FFF2-40B4-BE49-F238E27FC236}">
                  <a16:creationId xmlns:a16="http://schemas.microsoft.com/office/drawing/2014/main" id="{0125C480-F8B4-4FEF-B062-AD631D865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8" descr="dk.png">
              <a:extLst>
                <a:ext uri="{FF2B5EF4-FFF2-40B4-BE49-F238E27FC236}">
                  <a16:creationId xmlns:a16="http://schemas.microsoft.com/office/drawing/2014/main" id="{7D478CFA-4A3D-48A7-8453-CFE9F4D0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29" descr="ee.png">
              <a:extLst>
                <a:ext uri="{FF2B5EF4-FFF2-40B4-BE49-F238E27FC236}">
                  <a16:creationId xmlns:a16="http://schemas.microsoft.com/office/drawing/2014/main" id="{F89B31A1-9478-41FE-9377-64E813536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0" descr="es.png">
              <a:extLst>
                <a:ext uri="{FF2B5EF4-FFF2-40B4-BE49-F238E27FC236}">
                  <a16:creationId xmlns:a16="http://schemas.microsoft.com/office/drawing/2014/main" id="{35226DB1-F535-41FB-BF59-E79CF6EA0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1" descr="fi.png">
              <a:extLst>
                <a:ext uri="{FF2B5EF4-FFF2-40B4-BE49-F238E27FC236}">
                  <a16:creationId xmlns:a16="http://schemas.microsoft.com/office/drawing/2014/main" id="{407F5C0E-C93B-40C3-83FB-D649CA12B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2" descr="fr.png">
              <a:extLst>
                <a:ext uri="{FF2B5EF4-FFF2-40B4-BE49-F238E27FC236}">
                  <a16:creationId xmlns:a16="http://schemas.microsoft.com/office/drawing/2014/main" id="{D13BA759-35E1-4202-93A7-A3EA9E96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3" descr="gr.png">
              <a:extLst>
                <a:ext uri="{FF2B5EF4-FFF2-40B4-BE49-F238E27FC236}">
                  <a16:creationId xmlns:a16="http://schemas.microsoft.com/office/drawing/2014/main" id="{95AD088E-1510-4C8E-A4B8-7D2D938AB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4" descr="hu.png">
              <a:extLst>
                <a:ext uri="{FF2B5EF4-FFF2-40B4-BE49-F238E27FC236}">
                  <a16:creationId xmlns:a16="http://schemas.microsoft.com/office/drawing/2014/main" id="{EC1E1AEA-0765-4987-BEF2-04D2E8E9E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5" descr="ie.png">
              <a:extLst>
                <a:ext uri="{FF2B5EF4-FFF2-40B4-BE49-F238E27FC236}">
                  <a16:creationId xmlns:a16="http://schemas.microsoft.com/office/drawing/2014/main" id="{1555B209-148E-4747-8295-114756240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6" descr="it.png">
              <a:extLst>
                <a:ext uri="{FF2B5EF4-FFF2-40B4-BE49-F238E27FC236}">
                  <a16:creationId xmlns:a16="http://schemas.microsoft.com/office/drawing/2014/main" id="{27C29EE6-CFDD-468A-960D-620EB90C9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7" descr="lu.png">
              <a:extLst>
                <a:ext uri="{FF2B5EF4-FFF2-40B4-BE49-F238E27FC236}">
                  <a16:creationId xmlns:a16="http://schemas.microsoft.com/office/drawing/2014/main" id="{CBFDBC8F-7FFB-4799-87F0-476F2755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8" descr="nl.png">
              <a:extLst>
                <a:ext uri="{FF2B5EF4-FFF2-40B4-BE49-F238E27FC236}">
                  <a16:creationId xmlns:a16="http://schemas.microsoft.com/office/drawing/2014/main" id="{F852D6A6-CE68-42D1-9E08-5B1B4CB81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39" descr="no.png">
              <a:extLst>
                <a:ext uri="{FF2B5EF4-FFF2-40B4-BE49-F238E27FC236}">
                  <a16:creationId xmlns:a16="http://schemas.microsoft.com/office/drawing/2014/main" id="{15A4B8E4-CCD5-4EF8-9912-0368D432D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0" descr="pl.png">
              <a:extLst>
                <a:ext uri="{FF2B5EF4-FFF2-40B4-BE49-F238E27FC236}">
                  <a16:creationId xmlns:a16="http://schemas.microsoft.com/office/drawing/2014/main" id="{2D3E1082-C515-4285-80C5-E3FA8DCC7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1" descr="pt.png">
              <a:extLst>
                <a:ext uri="{FF2B5EF4-FFF2-40B4-BE49-F238E27FC236}">
                  <a16:creationId xmlns:a16="http://schemas.microsoft.com/office/drawing/2014/main" id="{2414DE5A-A283-4AFB-939D-605EFC6D2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2" descr="ro.png">
              <a:extLst>
                <a:ext uri="{FF2B5EF4-FFF2-40B4-BE49-F238E27FC236}">
                  <a16:creationId xmlns:a16="http://schemas.microsoft.com/office/drawing/2014/main" id="{CF40D39F-5B4E-47F8-B4D3-7CFDB5641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3" descr="se.png">
              <a:extLst>
                <a:ext uri="{FF2B5EF4-FFF2-40B4-BE49-F238E27FC236}">
                  <a16:creationId xmlns:a16="http://schemas.microsoft.com/office/drawing/2014/main" id="{EC146608-00C4-4962-84E1-DFD15906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4" descr="uk.png">
              <a:extLst>
                <a:ext uri="{FF2B5EF4-FFF2-40B4-BE49-F238E27FC236}">
                  <a16:creationId xmlns:a16="http://schemas.microsoft.com/office/drawing/2014/main" id="{0658A477-DC8D-4A19-9FD9-D971BA089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5" descr="ca.png">
              <a:extLst>
                <a:ext uri="{FF2B5EF4-FFF2-40B4-BE49-F238E27FC236}">
                  <a16:creationId xmlns:a16="http://schemas.microsoft.com/office/drawing/2014/main" id="{E1CA7940-1A73-4F68-8087-A963CE6B3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146">
              <a:extLst>
                <a:ext uri="{FF2B5EF4-FFF2-40B4-BE49-F238E27FC236}">
                  <a16:creationId xmlns:a16="http://schemas.microsoft.com/office/drawing/2014/main" id="{51EC6D10-C47F-42B8-AFDD-26FDBE99E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5" name="Picture 147" descr="si.png">
              <a:extLst>
                <a:ext uri="{FF2B5EF4-FFF2-40B4-BE49-F238E27FC236}">
                  <a16:creationId xmlns:a16="http://schemas.microsoft.com/office/drawing/2014/main" id="{412DFCC4-DEDD-470C-B1FF-CCB4915E0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8F688038-E69C-45A1-B9E8-668298D9477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5919"/>
            <a:ext cx="1620000" cy="105919"/>
          </a:xfrm>
          <a:prstGeom prst="rect">
            <a:avLst/>
          </a:prstGeom>
        </p:spPr>
      </p:pic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8609F970-88C7-476D-82E1-1036AC8CAE2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66E65784-FD04-4350-AD92-F0B82AB5A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4B6CFEA0-14E9-4275-A19B-8D9F82B9C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A8B479D1-BBCE-429F-A237-97B9A748A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5E12F77F-2532-4874-8B46-1F62FFD7E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67EB12BF-3708-4D0D-BF5B-32CA4FEDE4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5CDBC77C-839C-409C-9C01-3DB1A5612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6FDB66D3-AA86-405A-A1B2-BD2580AE0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658FB52F-7A6E-4ACD-830E-E0AB0142D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12C4D64-EB07-4748-9725-405FD70F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DA053B2C-CBE7-4EDF-BFE7-0C6D1DE52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C9DEA4D5-EBCB-4DDF-B09A-3BA43214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C22F2D0C-B5FD-47F8-B81F-01ADFB9C0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80AE0363-7A39-466E-963D-165D710EE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4DE6A983-379C-4973-A3CB-5B0B953D0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323C98A7-0B95-4D26-982A-86ECF7B0C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6A33FE1C-0C58-4822-B7C2-1EDD4C30EA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6E455369-2330-4F76-BC8C-BA1967B36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2516A663-F5C1-4404-BBC7-723047CC3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5C524023-EA9A-4833-A715-9DD2B9E3B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027592AF-15EA-4DAE-B030-B44A15E4B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B63F0418-729E-4990-B012-BF1485AC7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26091826-9100-48EE-8263-5F0394686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4D0CCBE1-06D4-4135-834C-80AE23940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48A9CEE-3BC8-4751-B260-87185639B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9" name="Picture 147" descr="si.png">
              <a:extLst>
                <a:ext uri="{FF2B5EF4-FFF2-40B4-BE49-F238E27FC236}">
                  <a16:creationId xmlns:a16="http://schemas.microsoft.com/office/drawing/2014/main" id="{C70705EB-C62C-46C3-AA8F-F39363E4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SPINE Website survey results</a:t>
            </a:r>
            <a:endParaRPr lang="en-GB" sz="3087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Cipriani and Grégoire Deprez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07/06/2021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/ SPINE survey rationale / goals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New website , new look, new features (e.g. SPIS code hosting)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Website : needed relooking, information re-organisation, provide easy access to information and facilitate interactions within the SPINE community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Survey was covering 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Website sections organisation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Contribution to website sections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Participation to WG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Contributions to bug tracking / bug corrections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Contribution to the </a:t>
            </a:r>
            <a:r>
              <a:rPr lang="en-GB" dirty="0" err="1" smtClean="0"/>
              <a:t>spis</a:t>
            </a:r>
            <a:r>
              <a:rPr lang="en-GB" dirty="0" smtClean="0"/>
              <a:t> code / </a:t>
            </a:r>
            <a:r>
              <a:rPr lang="en-GB" dirty="0" err="1" smtClean="0"/>
              <a:t>gitlab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We are interested </a:t>
            </a:r>
            <a:r>
              <a:rPr lang="en-GB" smtClean="0"/>
              <a:t>to hear </a:t>
            </a:r>
            <a:r>
              <a:rPr lang="en-GB" dirty="0" smtClean="0"/>
              <a:t>your direct feedback !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1" y="1104244"/>
            <a:ext cx="3667125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02" y="1104244"/>
            <a:ext cx="3558408" cy="439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116" y="1370012"/>
            <a:ext cx="3657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0" y="999067"/>
            <a:ext cx="2667794" cy="520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035" y="1113367"/>
            <a:ext cx="7239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6" y="1184779"/>
            <a:ext cx="5687748" cy="47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03" y="1213379"/>
            <a:ext cx="3962400" cy="429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" y="1275625"/>
            <a:ext cx="6705599" cy="44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9E071A54-9F97-4254-93DE-397F628E5B62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FEF76814-F8DB-4097-AEA3-1A9D87801135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3CA301C-C627-441E-AFCF-9D5EA7C4A8C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2021-06-06T22:00:00+00:00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Draft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2698</TotalTime>
  <Words>92</Words>
  <Application>Microsoft Office PowerPoint</Application>
  <PresentationFormat>Custom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MS PGothic</vt:lpstr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Web / SPINE survey rationale / goals</vt:lpstr>
      <vt:lpstr>PowerPoint Presentation</vt:lpstr>
      <vt:lpstr>PowerPoint Presentation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Website survey results</dc:title>
  <dc:subject>SPINE Website survey results</dc:subject>
  <dc:creator>Fabrice Cipriani and Grégoire Deprez</dc:creator>
  <cp:keywords/>
  <dc:description/>
  <cp:lastModifiedBy>Fabrice Cipriani</cp:lastModifiedBy>
  <cp:revision>14</cp:revision>
  <cp:lastPrinted>2008-08-26T16:26:23Z</cp:lastPrinted>
  <dcterms:created xsi:type="dcterms:W3CDTF">2021-06-07T19:16:42Z</dcterms:created>
  <dcterms:modified xsi:type="dcterms:W3CDTF">2021-06-09T16:15:07Z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Fabrice Cipriani and Grégoire Deprez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Draft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2021-06-06T22:00:00Z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