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</p:sldMasterIdLst>
  <p:notesMasterIdLst>
    <p:notesMasterId r:id="rId11"/>
  </p:notesMasterIdLst>
  <p:handoutMasterIdLst>
    <p:handoutMasterId r:id="rId12"/>
  </p:handoutMasterIdLst>
  <p:sldIdLst>
    <p:sldId id="256" r:id="rId9"/>
    <p:sldId id="257" r:id="rId10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8197A6"/>
    <a:srgbClr val="F1666A"/>
    <a:srgbClr val="D9D9D9"/>
    <a:srgbClr val="053249"/>
    <a:srgbClr val="003249"/>
    <a:srgbClr val="335E6F"/>
    <a:srgbClr val="006196"/>
    <a:srgbClr val="6DCFF6"/>
    <a:srgbClr val="FFCC4E"/>
    <a:srgbClr val="76C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035" autoAdjust="0"/>
  </p:normalViewPr>
  <p:slideViewPr>
    <p:cSldViewPr snapToGrid="0">
      <p:cViewPr varScale="1">
        <p:scale>
          <a:sx n="112" d="100"/>
          <a:sy n="112" d="100"/>
        </p:scale>
        <p:origin x="84" y="114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2659" y="-67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2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6/7/2021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" Type="http://schemas.openxmlformats.org/officeDocument/2006/relationships/image" Target="../media/image30.png"/><Relationship Id="rId21" Type="http://schemas.openxmlformats.org/officeDocument/2006/relationships/image" Target="../media/image44.png"/><Relationship Id="rId7" Type="http://schemas.openxmlformats.org/officeDocument/2006/relationships/image" Target="../media/image7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2" Type="http://schemas.openxmlformats.org/officeDocument/2006/relationships/image" Target="../media/image29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5.png"/><Relationship Id="rId15" Type="http://schemas.openxmlformats.org/officeDocument/2006/relationships/image" Target="../media/image38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4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55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0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1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image" Target="../media/image28.png"/><Relationship Id="rId21" Type="http://schemas.openxmlformats.org/officeDocument/2006/relationships/image" Target="../media/image43.pn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image" Target="../media/image52.jpe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24" Type="http://schemas.openxmlformats.org/officeDocument/2006/relationships/image" Target="../media/image23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9.png"/><Relationship Id="rId10" Type="http://schemas.openxmlformats.org/officeDocument/2006/relationships/image" Target="../media/image9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0" y="-1"/>
            <a:ext cx="12225338" cy="6858001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421831"/>
            <a:ext cx="10625007" cy="567399"/>
          </a:xfrm>
          <a:prstGeom prst="rect">
            <a:avLst/>
          </a:prstGeom>
        </p:spPr>
        <p:txBody>
          <a:bodyPr/>
          <a:lstStyle>
            <a:lvl1pPr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440BF7BC-B34F-4433-92C7-6C44753A6C69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D3886876-46B4-435E-815C-C4EE1E0CE1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DD097B1D-FB4D-4BAB-84C4-401861A4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AE740CFC-D88F-4662-B272-2A11625ED3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D12ABF30-9824-44B3-9630-55F4C9625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52E59E1-4F9F-4320-B851-06A76A18F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D35497CD-9E6C-4B09-9009-97F8A8EB57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DF217C9F-172F-4E9E-9A66-A7CD967D53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66FCB59D-3062-4757-8BFB-22C932BC5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131" descr="fi.png">
              <a:extLst>
                <a:ext uri="{FF2B5EF4-FFF2-40B4-BE49-F238E27FC236}">
                  <a16:creationId xmlns:a16="http://schemas.microsoft.com/office/drawing/2014/main" id="{857FBF31-3267-4A85-B93D-D5F66D46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2" descr="fr.png">
              <a:extLst>
                <a:ext uri="{FF2B5EF4-FFF2-40B4-BE49-F238E27FC236}">
                  <a16:creationId xmlns:a16="http://schemas.microsoft.com/office/drawing/2014/main" id="{AC3AC60A-A22A-4771-BBEA-4A4A79EA8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3" descr="gr.png">
              <a:extLst>
                <a:ext uri="{FF2B5EF4-FFF2-40B4-BE49-F238E27FC236}">
                  <a16:creationId xmlns:a16="http://schemas.microsoft.com/office/drawing/2014/main" id="{95C7D437-D0D4-4871-A7A9-4FB01C49B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4" descr="hu.png">
              <a:extLst>
                <a:ext uri="{FF2B5EF4-FFF2-40B4-BE49-F238E27FC236}">
                  <a16:creationId xmlns:a16="http://schemas.microsoft.com/office/drawing/2014/main" id="{9AA03365-688C-4189-9CF4-77654972D2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5" descr="ie.png">
              <a:extLst>
                <a:ext uri="{FF2B5EF4-FFF2-40B4-BE49-F238E27FC236}">
                  <a16:creationId xmlns:a16="http://schemas.microsoft.com/office/drawing/2014/main" id="{FB0E5814-0AB6-4AC5-9674-4C73FE8D7A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6" descr="it.png">
              <a:extLst>
                <a:ext uri="{FF2B5EF4-FFF2-40B4-BE49-F238E27FC236}">
                  <a16:creationId xmlns:a16="http://schemas.microsoft.com/office/drawing/2014/main" id="{DC3DD283-869F-47D0-A48A-4F1B3DCD8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7" descr="lu.png">
              <a:extLst>
                <a:ext uri="{FF2B5EF4-FFF2-40B4-BE49-F238E27FC236}">
                  <a16:creationId xmlns:a16="http://schemas.microsoft.com/office/drawing/2014/main" id="{85D43585-9A22-4D20-8F48-346B1618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8" descr="nl.png">
              <a:extLst>
                <a:ext uri="{FF2B5EF4-FFF2-40B4-BE49-F238E27FC236}">
                  <a16:creationId xmlns:a16="http://schemas.microsoft.com/office/drawing/2014/main" id="{237E0A86-2B7A-4934-A712-1A7DAA2F0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9" descr="no.png">
              <a:extLst>
                <a:ext uri="{FF2B5EF4-FFF2-40B4-BE49-F238E27FC236}">
                  <a16:creationId xmlns:a16="http://schemas.microsoft.com/office/drawing/2014/main" id="{BA522E5F-812F-441E-8D49-50204B024A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40" descr="pl.png">
              <a:extLst>
                <a:ext uri="{FF2B5EF4-FFF2-40B4-BE49-F238E27FC236}">
                  <a16:creationId xmlns:a16="http://schemas.microsoft.com/office/drawing/2014/main" id="{5C25A66E-F50A-4AC7-AE2A-253DC3647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1" descr="pt.png">
              <a:extLst>
                <a:ext uri="{FF2B5EF4-FFF2-40B4-BE49-F238E27FC236}">
                  <a16:creationId xmlns:a16="http://schemas.microsoft.com/office/drawing/2014/main" id="{871FA8BE-D304-45C2-AC4E-787E09F2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2" descr="ro.png">
              <a:extLst>
                <a:ext uri="{FF2B5EF4-FFF2-40B4-BE49-F238E27FC236}">
                  <a16:creationId xmlns:a16="http://schemas.microsoft.com/office/drawing/2014/main" id="{C4853C68-B8CF-4FE0-83DC-780A833866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3" descr="se.png">
              <a:extLst>
                <a:ext uri="{FF2B5EF4-FFF2-40B4-BE49-F238E27FC236}">
                  <a16:creationId xmlns:a16="http://schemas.microsoft.com/office/drawing/2014/main" id="{1E1D2C75-A8F1-432D-B413-3E29B7CA88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4" descr="uk.png">
              <a:extLst>
                <a:ext uri="{FF2B5EF4-FFF2-40B4-BE49-F238E27FC236}">
                  <a16:creationId xmlns:a16="http://schemas.microsoft.com/office/drawing/2014/main" id="{F0D1B348-FFED-48BE-B0F9-D78EE5FE9E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5" descr="ca.png">
              <a:extLst>
                <a:ext uri="{FF2B5EF4-FFF2-40B4-BE49-F238E27FC236}">
                  <a16:creationId xmlns:a16="http://schemas.microsoft.com/office/drawing/2014/main" id="{5B719153-ECAB-4C91-A5DA-A5770D2A4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6">
              <a:extLst>
                <a:ext uri="{FF2B5EF4-FFF2-40B4-BE49-F238E27FC236}">
                  <a16:creationId xmlns:a16="http://schemas.microsoft.com/office/drawing/2014/main" id="{05FC866A-66E0-4D16-B82F-F2A39DF75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8" name="Picture 147" descr="si.png">
              <a:extLst>
                <a:ext uri="{FF2B5EF4-FFF2-40B4-BE49-F238E27FC236}">
                  <a16:creationId xmlns:a16="http://schemas.microsoft.com/office/drawing/2014/main" id="{DDA4AA46-85CD-455A-88E6-E55FBA6A29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83D8EFE9-2B65-41B7-8890-FC741C413786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err="1" smtClean="0"/>
              <a:t>fth</a:t>
            </a:r>
            <a:r>
              <a:rPr lang="en-GB" noProof="0" dirty="0" smtClean="0"/>
              <a:t>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421831"/>
            <a:ext cx="10625007" cy="567399"/>
          </a:xfrm>
          <a:prstGeom prst="rect">
            <a:avLst/>
          </a:prstGeom>
        </p:spPr>
        <p:txBody>
          <a:bodyPr/>
          <a:lstStyle>
            <a:lvl1pPr algn="l">
              <a:defRPr sz="308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grpSp>
        <p:nvGrpSpPr>
          <p:cNvPr id="41" name="Group 170">
            <a:extLst>
              <a:ext uri="{FF2B5EF4-FFF2-40B4-BE49-F238E27FC236}">
                <a16:creationId xmlns:a16="http://schemas.microsoft.com/office/drawing/2014/main" id="{B3B744C6-0973-4F56-9325-36503709D9C5}"/>
              </a:ext>
            </a:extLst>
          </p:cNvPr>
          <p:cNvGrpSpPr/>
          <p:nvPr userDrawn="1"/>
        </p:nvGrpSpPr>
        <p:grpSpPr>
          <a:xfrm>
            <a:off x="226800" y="6573600"/>
            <a:ext cx="9280921" cy="144114"/>
            <a:chOff x="226688" y="6572055"/>
            <a:chExt cx="9280921" cy="144114"/>
          </a:xfrm>
        </p:grpSpPr>
        <p:pic>
          <p:nvPicPr>
            <p:cNvPr id="42" name="Picture 171" descr="at.png">
              <a:extLst>
                <a:ext uri="{FF2B5EF4-FFF2-40B4-BE49-F238E27FC236}">
                  <a16:creationId xmlns:a16="http://schemas.microsoft.com/office/drawing/2014/main" id="{B5B0CFD8-C3CB-47B4-9D28-CA25F3C5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72" descr="be.png">
              <a:extLst>
                <a:ext uri="{FF2B5EF4-FFF2-40B4-BE49-F238E27FC236}">
                  <a16:creationId xmlns:a16="http://schemas.microsoft.com/office/drawing/2014/main" id="{C45E3C1E-816C-4CB8-B951-27B7CF24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73" descr="ch.png">
              <a:extLst>
                <a:ext uri="{FF2B5EF4-FFF2-40B4-BE49-F238E27FC236}">
                  <a16:creationId xmlns:a16="http://schemas.microsoft.com/office/drawing/2014/main" id="{04CB944C-2016-4FF4-847D-84B3D02A5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74" descr="cz.png">
              <a:extLst>
                <a:ext uri="{FF2B5EF4-FFF2-40B4-BE49-F238E27FC236}">
                  <a16:creationId xmlns:a16="http://schemas.microsoft.com/office/drawing/2014/main" id="{7F6B9631-2851-448B-8A9E-9AFB5C3CF9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75" descr="de.png">
              <a:extLst>
                <a:ext uri="{FF2B5EF4-FFF2-40B4-BE49-F238E27FC236}">
                  <a16:creationId xmlns:a16="http://schemas.microsoft.com/office/drawing/2014/main" id="{9280F65B-B6FE-43B9-85FA-83E152098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76" descr="dk.png">
              <a:extLst>
                <a:ext uri="{FF2B5EF4-FFF2-40B4-BE49-F238E27FC236}">
                  <a16:creationId xmlns:a16="http://schemas.microsoft.com/office/drawing/2014/main" id="{345270D6-A1AE-423C-B001-A14D706F83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77" descr="ee.png">
              <a:extLst>
                <a:ext uri="{FF2B5EF4-FFF2-40B4-BE49-F238E27FC236}">
                  <a16:creationId xmlns:a16="http://schemas.microsoft.com/office/drawing/2014/main" id="{E9720694-E594-4858-817B-AFD5BB427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78" descr="es.png">
              <a:extLst>
                <a:ext uri="{FF2B5EF4-FFF2-40B4-BE49-F238E27FC236}">
                  <a16:creationId xmlns:a16="http://schemas.microsoft.com/office/drawing/2014/main" id="{F94E2827-B237-4C99-B010-7DE26DCC1C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79" descr="fi.png">
              <a:extLst>
                <a:ext uri="{FF2B5EF4-FFF2-40B4-BE49-F238E27FC236}">
                  <a16:creationId xmlns:a16="http://schemas.microsoft.com/office/drawing/2014/main" id="{2FBE710C-3BBE-4EE1-85F0-543821CF76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80" descr="fr.png">
              <a:extLst>
                <a:ext uri="{FF2B5EF4-FFF2-40B4-BE49-F238E27FC236}">
                  <a16:creationId xmlns:a16="http://schemas.microsoft.com/office/drawing/2014/main" id="{7ED01A0D-E5FE-4CD6-BBA2-4617900FE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81" descr="gr.png">
              <a:extLst>
                <a:ext uri="{FF2B5EF4-FFF2-40B4-BE49-F238E27FC236}">
                  <a16:creationId xmlns:a16="http://schemas.microsoft.com/office/drawing/2014/main" id="{1D925DCE-3867-4F59-9E97-7C6C8E890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82" descr="hu.png">
              <a:extLst>
                <a:ext uri="{FF2B5EF4-FFF2-40B4-BE49-F238E27FC236}">
                  <a16:creationId xmlns:a16="http://schemas.microsoft.com/office/drawing/2014/main" id="{73B21AB1-7B30-434E-880C-D6451EEAAF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83" descr="ie.png">
              <a:extLst>
                <a:ext uri="{FF2B5EF4-FFF2-40B4-BE49-F238E27FC236}">
                  <a16:creationId xmlns:a16="http://schemas.microsoft.com/office/drawing/2014/main" id="{7E4F70E7-80D8-4E80-8BC8-5180B59A7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84" descr="it.png">
              <a:extLst>
                <a:ext uri="{FF2B5EF4-FFF2-40B4-BE49-F238E27FC236}">
                  <a16:creationId xmlns:a16="http://schemas.microsoft.com/office/drawing/2014/main" id="{F6F5528D-59BB-41F1-840C-E3DBFFA4FE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85" descr="lu.png">
              <a:extLst>
                <a:ext uri="{FF2B5EF4-FFF2-40B4-BE49-F238E27FC236}">
                  <a16:creationId xmlns:a16="http://schemas.microsoft.com/office/drawing/2014/main" id="{5F9A0BB6-45AA-49B2-8320-C7BD3B563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86" descr="nl.png">
              <a:extLst>
                <a:ext uri="{FF2B5EF4-FFF2-40B4-BE49-F238E27FC236}">
                  <a16:creationId xmlns:a16="http://schemas.microsoft.com/office/drawing/2014/main" id="{CF23BCF8-5E52-43CE-8938-F7E03FB21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87" descr="no.png">
              <a:extLst>
                <a:ext uri="{FF2B5EF4-FFF2-40B4-BE49-F238E27FC236}">
                  <a16:creationId xmlns:a16="http://schemas.microsoft.com/office/drawing/2014/main" id="{EEB48D4B-8F86-4BA0-8245-63AE9EC807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88" descr="pl.png">
              <a:extLst>
                <a:ext uri="{FF2B5EF4-FFF2-40B4-BE49-F238E27FC236}">
                  <a16:creationId xmlns:a16="http://schemas.microsoft.com/office/drawing/2014/main" id="{8FF317D1-D872-4891-A77A-414A273A83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189" descr="pt.png">
              <a:extLst>
                <a:ext uri="{FF2B5EF4-FFF2-40B4-BE49-F238E27FC236}">
                  <a16:creationId xmlns:a16="http://schemas.microsoft.com/office/drawing/2014/main" id="{18DC2CF5-35ED-4121-B046-EC136E215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190" descr="ro.png">
              <a:extLst>
                <a:ext uri="{FF2B5EF4-FFF2-40B4-BE49-F238E27FC236}">
                  <a16:creationId xmlns:a16="http://schemas.microsoft.com/office/drawing/2014/main" id="{5F054902-78EF-4CCF-9359-A8B11EAA77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191" descr="se.png">
              <a:extLst>
                <a:ext uri="{FF2B5EF4-FFF2-40B4-BE49-F238E27FC236}">
                  <a16:creationId xmlns:a16="http://schemas.microsoft.com/office/drawing/2014/main" id="{E89F7401-B6DA-4DB2-BB60-35E0BE4D0B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192" descr="uk.png">
              <a:extLst>
                <a:ext uri="{FF2B5EF4-FFF2-40B4-BE49-F238E27FC236}">
                  <a16:creationId xmlns:a16="http://schemas.microsoft.com/office/drawing/2014/main" id="{EAC5D92B-0226-4633-913E-04D535240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93" descr="ca.png">
              <a:extLst>
                <a:ext uri="{FF2B5EF4-FFF2-40B4-BE49-F238E27FC236}">
                  <a16:creationId xmlns:a16="http://schemas.microsoft.com/office/drawing/2014/main" id="{9AE548EA-7BBE-4EBE-ABEE-C6746D6B29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94">
              <a:extLst>
                <a:ext uri="{FF2B5EF4-FFF2-40B4-BE49-F238E27FC236}">
                  <a16:creationId xmlns:a16="http://schemas.microsoft.com/office/drawing/2014/main" id="{B5E46B32-C552-4409-ACD4-AF594DBB4E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7" name="Picture 195" descr="si.png">
              <a:extLst>
                <a:ext uri="{FF2B5EF4-FFF2-40B4-BE49-F238E27FC236}">
                  <a16:creationId xmlns:a16="http://schemas.microsoft.com/office/drawing/2014/main" id="{E9E9700C-1AFD-4364-A052-26C33DEA2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0CF3CBB4-F6DB-4B28-8E88-00027CC62FA5}"/>
              </a:ext>
            </a:extLst>
          </p:cNvPr>
          <p:cNvPicPr>
            <a:picLocks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E59789FD-0EA2-4C0F-A892-2BD716E05C8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92" name="Picture 123" descr="at.png">
              <a:extLst>
                <a:ext uri="{FF2B5EF4-FFF2-40B4-BE49-F238E27FC236}">
                  <a16:creationId xmlns:a16="http://schemas.microsoft.com/office/drawing/2014/main" id="{E0204FF9-5EFA-4CD2-8E80-05FEA2DA4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124" descr="be.png">
              <a:extLst>
                <a:ext uri="{FF2B5EF4-FFF2-40B4-BE49-F238E27FC236}">
                  <a16:creationId xmlns:a16="http://schemas.microsoft.com/office/drawing/2014/main" id="{AD0FBA18-1F11-4311-8CBB-B541FEF62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5" name="Picture 125" descr="ch.png">
              <a:extLst>
                <a:ext uri="{FF2B5EF4-FFF2-40B4-BE49-F238E27FC236}">
                  <a16:creationId xmlns:a16="http://schemas.microsoft.com/office/drawing/2014/main" id="{C8BADCDB-CFF6-4A9A-96EF-0A9803587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6" name="Picture 126" descr="cz.png">
              <a:extLst>
                <a:ext uri="{FF2B5EF4-FFF2-40B4-BE49-F238E27FC236}">
                  <a16:creationId xmlns:a16="http://schemas.microsoft.com/office/drawing/2014/main" id="{93D9E1DC-B125-4ADB-9C4C-F81018E26E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Picture 127" descr="de.png">
              <a:extLst>
                <a:ext uri="{FF2B5EF4-FFF2-40B4-BE49-F238E27FC236}">
                  <a16:creationId xmlns:a16="http://schemas.microsoft.com/office/drawing/2014/main" id="{8A830C3F-B2B6-4DD9-9410-D6D37F1F54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128" descr="dk.png">
              <a:extLst>
                <a:ext uri="{FF2B5EF4-FFF2-40B4-BE49-F238E27FC236}">
                  <a16:creationId xmlns:a16="http://schemas.microsoft.com/office/drawing/2014/main" id="{2101810F-B79F-4218-9079-467E033D62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9" name="Picture 129" descr="ee.png">
              <a:extLst>
                <a:ext uri="{FF2B5EF4-FFF2-40B4-BE49-F238E27FC236}">
                  <a16:creationId xmlns:a16="http://schemas.microsoft.com/office/drawing/2014/main" id="{9E6C0BB8-FC17-4A30-B2A2-86641B275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130" descr="es.png">
              <a:extLst>
                <a:ext uri="{FF2B5EF4-FFF2-40B4-BE49-F238E27FC236}">
                  <a16:creationId xmlns:a16="http://schemas.microsoft.com/office/drawing/2014/main" id="{7B2C6903-C6B7-4024-9762-4E9068249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31" descr="fi.png">
              <a:extLst>
                <a:ext uri="{FF2B5EF4-FFF2-40B4-BE49-F238E27FC236}">
                  <a16:creationId xmlns:a16="http://schemas.microsoft.com/office/drawing/2014/main" id="{96EBEFBC-5962-42AE-87E1-59680768F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32" descr="fr.png">
              <a:extLst>
                <a:ext uri="{FF2B5EF4-FFF2-40B4-BE49-F238E27FC236}">
                  <a16:creationId xmlns:a16="http://schemas.microsoft.com/office/drawing/2014/main" id="{216EEBCA-6382-4431-9DCB-EDBD00481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33" descr="gr.png">
              <a:extLst>
                <a:ext uri="{FF2B5EF4-FFF2-40B4-BE49-F238E27FC236}">
                  <a16:creationId xmlns:a16="http://schemas.microsoft.com/office/drawing/2014/main" id="{EF075456-921F-4F24-8D6C-BDBED624DE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34" descr="hu.png">
              <a:extLst>
                <a:ext uri="{FF2B5EF4-FFF2-40B4-BE49-F238E27FC236}">
                  <a16:creationId xmlns:a16="http://schemas.microsoft.com/office/drawing/2014/main" id="{DF06615A-1C78-4FA9-B193-8782BD384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35" descr="ie.png">
              <a:extLst>
                <a:ext uri="{FF2B5EF4-FFF2-40B4-BE49-F238E27FC236}">
                  <a16:creationId xmlns:a16="http://schemas.microsoft.com/office/drawing/2014/main" id="{8BABB360-2D81-4E2C-8FBF-2BE2EE986C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36" descr="it.png">
              <a:extLst>
                <a:ext uri="{FF2B5EF4-FFF2-40B4-BE49-F238E27FC236}">
                  <a16:creationId xmlns:a16="http://schemas.microsoft.com/office/drawing/2014/main" id="{D8241C33-42E8-47C2-B51A-D826A3179C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37" descr="lu.png">
              <a:extLst>
                <a:ext uri="{FF2B5EF4-FFF2-40B4-BE49-F238E27FC236}">
                  <a16:creationId xmlns:a16="http://schemas.microsoft.com/office/drawing/2014/main" id="{1271C06B-B89A-4EEB-AE76-F10694645F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38" descr="nl.png">
              <a:extLst>
                <a:ext uri="{FF2B5EF4-FFF2-40B4-BE49-F238E27FC236}">
                  <a16:creationId xmlns:a16="http://schemas.microsoft.com/office/drawing/2014/main" id="{3095DA32-D902-4C89-93C7-48A327350A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39" descr="no.png">
              <a:extLst>
                <a:ext uri="{FF2B5EF4-FFF2-40B4-BE49-F238E27FC236}">
                  <a16:creationId xmlns:a16="http://schemas.microsoft.com/office/drawing/2014/main" id="{81D53F8D-AC71-48F5-B043-106884B49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40" descr="pl.png">
              <a:extLst>
                <a:ext uri="{FF2B5EF4-FFF2-40B4-BE49-F238E27FC236}">
                  <a16:creationId xmlns:a16="http://schemas.microsoft.com/office/drawing/2014/main" id="{3F32C7B2-83C6-4236-996B-74400A8C3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41" descr="pt.png">
              <a:extLst>
                <a:ext uri="{FF2B5EF4-FFF2-40B4-BE49-F238E27FC236}">
                  <a16:creationId xmlns:a16="http://schemas.microsoft.com/office/drawing/2014/main" id="{2A42C3A9-2AE1-4193-848B-5443CBAB6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42" descr="ro.png">
              <a:extLst>
                <a:ext uri="{FF2B5EF4-FFF2-40B4-BE49-F238E27FC236}">
                  <a16:creationId xmlns:a16="http://schemas.microsoft.com/office/drawing/2014/main" id="{0E37C70D-744A-42F6-A5E1-58E75BA7C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43" descr="se.png">
              <a:extLst>
                <a:ext uri="{FF2B5EF4-FFF2-40B4-BE49-F238E27FC236}">
                  <a16:creationId xmlns:a16="http://schemas.microsoft.com/office/drawing/2014/main" id="{DFE8F438-F990-42B8-9D68-79FE03EBF6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44" descr="uk.png">
              <a:extLst>
                <a:ext uri="{FF2B5EF4-FFF2-40B4-BE49-F238E27FC236}">
                  <a16:creationId xmlns:a16="http://schemas.microsoft.com/office/drawing/2014/main" id="{3CF1FB40-262C-4153-B744-E7233DFF5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45" descr="ca.png">
              <a:extLst>
                <a:ext uri="{FF2B5EF4-FFF2-40B4-BE49-F238E27FC236}">
                  <a16:creationId xmlns:a16="http://schemas.microsoft.com/office/drawing/2014/main" id="{66056919-7533-4849-ABF9-C7A10E9BB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46">
              <a:extLst>
                <a:ext uri="{FF2B5EF4-FFF2-40B4-BE49-F238E27FC236}">
                  <a16:creationId xmlns:a16="http://schemas.microsoft.com/office/drawing/2014/main" id="{E69B511B-8C38-4657-A38E-8F6796AB1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17" name="Picture 147" descr="si.png">
              <a:extLst>
                <a:ext uri="{FF2B5EF4-FFF2-40B4-BE49-F238E27FC236}">
                  <a16:creationId xmlns:a16="http://schemas.microsoft.com/office/drawing/2014/main" id="{3BEB1A9B-8E64-4E11-BBF4-BB71FE6E47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3" name="Picture 5">
            <a:extLst>
              <a:ext uri="{FF2B5EF4-FFF2-40B4-BE49-F238E27FC236}">
                <a16:creationId xmlns:a16="http://schemas.microsoft.com/office/drawing/2014/main" id="{F21F1BF2-A799-4B0C-94A0-623E5F0B8903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 smtClean="0"/>
              <a:t>Second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 smtClean="0"/>
              <a:t>level</a:t>
            </a:r>
          </a:p>
          <a:p>
            <a:pPr lvl="3"/>
            <a:r>
              <a:rPr lang="en-GB" noProof="0" dirty="0" smtClean="0"/>
              <a:t>Fourth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</a:p>
          <a:p>
            <a:pPr lvl="4"/>
            <a:r>
              <a:rPr lang="en-GB" noProof="0" dirty="0" smtClean="0"/>
              <a:t>Fifth</a:t>
            </a:r>
            <a:r>
              <a:rPr lang="en-US" noProof="0" dirty="0" smtClean="0"/>
              <a:t> </a:t>
            </a:r>
            <a:r>
              <a:rPr lang="en-US" noProof="0" dirty="0"/>
              <a:t>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 smtClean="0"/>
              <a:t>Click to edit Master text styles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7" name="Group 122">
            <a:extLst>
              <a:ext uri="{FF2B5EF4-FFF2-40B4-BE49-F238E27FC236}">
                <a16:creationId xmlns:a16="http://schemas.microsoft.com/office/drawing/2014/main" id="{7A760FB0-B64B-43FB-AC0E-A475EE584F38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8" name="Picture 123" descr="at.png">
              <a:extLst>
                <a:ext uri="{FF2B5EF4-FFF2-40B4-BE49-F238E27FC236}">
                  <a16:creationId xmlns:a16="http://schemas.microsoft.com/office/drawing/2014/main" id="{F2EBB9A4-D19D-4DF8-911D-A2770B803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4" descr="be.png">
              <a:extLst>
                <a:ext uri="{FF2B5EF4-FFF2-40B4-BE49-F238E27FC236}">
                  <a16:creationId xmlns:a16="http://schemas.microsoft.com/office/drawing/2014/main" id="{8A2C120C-7AB4-48D6-AF4B-3D38A6C99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5" descr="ch.png">
              <a:extLst>
                <a:ext uri="{FF2B5EF4-FFF2-40B4-BE49-F238E27FC236}">
                  <a16:creationId xmlns:a16="http://schemas.microsoft.com/office/drawing/2014/main" id="{6BE12465-731D-43F6-A86F-04AFC9D5D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6" descr="cz.png">
              <a:extLst>
                <a:ext uri="{FF2B5EF4-FFF2-40B4-BE49-F238E27FC236}">
                  <a16:creationId xmlns:a16="http://schemas.microsoft.com/office/drawing/2014/main" id="{F8546346-D4FB-4C19-B325-3D8410ACD4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7" descr="de.png">
              <a:extLst>
                <a:ext uri="{FF2B5EF4-FFF2-40B4-BE49-F238E27FC236}">
                  <a16:creationId xmlns:a16="http://schemas.microsoft.com/office/drawing/2014/main" id="{C0A8A0DC-63BD-40F1-91F6-DC2AB9F26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8" descr="dk.png">
              <a:extLst>
                <a:ext uri="{FF2B5EF4-FFF2-40B4-BE49-F238E27FC236}">
                  <a16:creationId xmlns:a16="http://schemas.microsoft.com/office/drawing/2014/main" id="{BA419F4D-E157-4BC9-972F-F4CD1E1AC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9" descr="ee.png">
              <a:extLst>
                <a:ext uri="{FF2B5EF4-FFF2-40B4-BE49-F238E27FC236}">
                  <a16:creationId xmlns:a16="http://schemas.microsoft.com/office/drawing/2014/main" id="{3A00AED9-AE60-4A6A-8D55-4A556CDB5F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0" descr="es.png">
              <a:extLst>
                <a:ext uri="{FF2B5EF4-FFF2-40B4-BE49-F238E27FC236}">
                  <a16:creationId xmlns:a16="http://schemas.microsoft.com/office/drawing/2014/main" id="{37116DDA-3254-4E20-BA5F-59D5910B3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1" descr="fi.png">
              <a:extLst>
                <a:ext uri="{FF2B5EF4-FFF2-40B4-BE49-F238E27FC236}">
                  <a16:creationId xmlns:a16="http://schemas.microsoft.com/office/drawing/2014/main" id="{00A03EF6-401F-4BE1-A197-D4E6612EC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2" descr="fr.png">
              <a:extLst>
                <a:ext uri="{FF2B5EF4-FFF2-40B4-BE49-F238E27FC236}">
                  <a16:creationId xmlns:a16="http://schemas.microsoft.com/office/drawing/2014/main" id="{6DB4FEEC-CC9A-4881-858F-F8477E74D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3" descr="gr.png">
              <a:extLst>
                <a:ext uri="{FF2B5EF4-FFF2-40B4-BE49-F238E27FC236}">
                  <a16:creationId xmlns:a16="http://schemas.microsoft.com/office/drawing/2014/main" id="{C84FFDB6-B1C4-409B-A516-F419ACD02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4" descr="hu.png">
              <a:extLst>
                <a:ext uri="{FF2B5EF4-FFF2-40B4-BE49-F238E27FC236}">
                  <a16:creationId xmlns:a16="http://schemas.microsoft.com/office/drawing/2014/main" id="{7D5B0C2E-7DFF-4CB9-A205-EFFB5A94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5" descr="ie.png">
              <a:extLst>
                <a:ext uri="{FF2B5EF4-FFF2-40B4-BE49-F238E27FC236}">
                  <a16:creationId xmlns:a16="http://schemas.microsoft.com/office/drawing/2014/main" id="{C3A5162F-7D06-437D-8552-E6D2CBF2DD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6" descr="it.png">
              <a:extLst>
                <a:ext uri="{FF2B5EF4-FFF2-40B4-BE49-F238E27FC236}">
                  <a16:creationId xmlns:a16="http://schemas.microsoft.com/office/drawing/2014/main" id="{275CCD43-9C15-47C8-BA34-B437C3C1C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7" descr="lu.png">
              <a:extLst>
                <a:ext uri="{FF2B5EF4-FFF2-40B4-BE49-F238E27FC236}">
                  <a16:creationId xmlns:a16="http://schemas.microsoft.com/office/drawing/2014/main" id="{F359393F-28CA-4EDA-992A-E804CE8FA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8" descr="nl.png">
              <a:extLst>
                <a:ext uri="{FF2B5EF4-FFF2-40B4-BE49-F238E27FC236}">
                  <a16:creationId xmlns:a16="http://schemas.microsoft.com/office/drawing/2014/main" id="{5D92B26F-3154-4C98-ACF1-1687EEE5A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9" descr="no.png">
              <a:extLst>
                <a:ext uri="{FF2B5EF4-FFF2-40B4-BE49-F238E27FC236}">
                  <a16:creationId xmlns:a16="http://schemas.microsoft.com/office/drawing/2014/main" id="{74CA5676-0718-4806-9A0A-2C471266C4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0" descr="pl.png">
              <a:extLst>
                <a:ext uri="{FF2B5EF4-FFF2-40B4-BE49-F238E27FC236}">
                  <a16:creationId xmlns:a16="http://schemas.microsoft.com/office/drawing/2014/main" id="{5F4BC0A9-00A3-4BE6-A9AE-B6C35F8A2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1" descr="pt.png">
              <a:extLst>
                <a:ext uri="{FF2B5EF4-FFF2-40B4-BE49-F238E27FC236}">
                  <a16:creationId xmlns:a16="http://schemas.microsoft.com/office/drawing/2014/main" id="{5C9D937F-5231-4D7D-B953-FC671B284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2" descr="ro.png">
              <a:extLst>
                <a:ext uri="{FF2B5EF4-FFF2-40B4-BE49-F238E27FC236}">
                  <a16:creationId xmlns:a16="http://schemas.microsoft.com/office/drawing/2014/main" id="{707A379F-20CF-4F7A-9F7C-1ACBE1736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3" descr="se.png">
              <a:extLst>
                <a:ext uri="{FF2B5EF4-FFF2-40B4-BE49-F238E27FC236}">
                  <a16:creationId xmlns:a16="http://schemas.microsoft.com/office/drawing/2014/main" id="{19867D3C-CEC8-45F1-A2BE-DE1077BFA4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4" descr="uk.png">
              <a:extLst>
                <a:ext uri="{FF2B5EF4-FFF2-40B4-BE49-F238E27FC236}">
                  <a16:creationId xmlns:a16="http://schemas.microsoft.com/office/drawing/2014/main" id="{7C39E0E9-76D4-4599-83CA-822A1DDEF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5" descr="ca.png">
              <a:extLst>
                <a:ext uri="{FF2B5EF4-FFF2-40B4-BE49-F238E27FC236}">
                  <a16:creationId xmlns:a16="http://schemas.microsoft.com/office/drawing/2014/main" id="{3DA3058B-D133-4E5A-8EA4-C490ED32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6">
              <a:extLst>
                <a:ext uri="{FF2B5EF4-FFF2-40B4-BE49-F238E27FC236}">
                  <a16:creationId xmlns:a16="http://schemas.microsoft.com/office/drawing/2014/main" id="{AD882A97-4EF6-4033-9400-0F3C09AA8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2" name="Picture 147" descr="si.png">
              <a:extLst>
                <a:ext uri="{FF2B5EF4-FFF2-40B4-BE49-F238E27FC236}">
                  <a16:creationId xmlns:a16="http://schemas.microsoft.com/office/drawing/2014/main" id="{DB7B042E-E3F4-4D5C-8F73-1E6711266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A3E670-4649-4E27-AD4C-76D783383024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AFAB0CCD-2616-4252-95B0-E25C4F20B12D}"/>
              </a:ext>
            </a:extLst>
          </p:cNvPr>
          <p:cNvGrpSpPr/>
          <p:nvPr userDrawn="1"/>
        </p:nvGrpSpPr>
        <p:grpSpPr>
          <a:xfrm>
            <a:off x="226800" y="6573600"/>
            <a:ext cx="9280800" cy="144000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89CB5FC5-E07E-4870-BF08-798AB53CB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B43F865A-E935-4465-8282-78974BFB49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9A5E6969-B651-4638-BB72-0383E5BFF8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0125FC12-7151-41F7-9C33-9481618BA8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808343FF-7A13-4CA0-A464-DDFF4A35E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CB32897A-FA16-4F45-90EB-432A645F6B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E5564762-E688-4CA7-88D6-3763EDEC7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ACE91B17-6834-4A8C-8E4D-6313DF69B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3A24353-090A-4BC1-AE09-DEFA7B64DA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14FF6451-E2D5-4B3D-ABF7-E6F45678D6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D6B0C089-0181-4E4A-AB36-90A14AE90D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AD6623B6-F074-4EB1-B9C7-564677F08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A0DB9FAA-84DC-45B3-8B17-A26D6A9B2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35DC710C-8BE4-4C36-8696-927D3EF030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FA841B02-333F-49C0-BC3B-5006204C18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5820EE99-1050-489A-9687-08077046E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4F8EEB3E-8654-44BB-8756-B54287FE8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66F346BE-8144-499E-8F81-6BE7B7057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60390774-B085-44C0-8128-3B2100909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970A111D-4938-427C-8A71-0F422B845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A0BC0473-0AE0-49CD-9D08-058098161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9126FF38-3070-4767-B585-617DA2A18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B91F32F2-636E-48AE-9367-1D1CB9064B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E261003-4D2D-402D-A16E-5B480E579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3" name="Picture 147" descr="si.png">
              <a:extLst>
                <a:ext uri="{FF2B5EF4-FFF2-40B4-BE49-F238E27FC236}">
                  <a16:creationId xmlns:a16="http://schemas.microsoft.com/office/drawing/2014/main" id="{703203ED-D2AC-4617-8D2A-E6A00CAAE7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7" name="Picture 5">
            <a:extLst>
              <a:ext uri="{FF2B5EF4-FFF2-40B4-BE49-F238E27FC236}">
                <a16:creationId xmlns:a16="http://schemas.microsoft.com/office/drawing/2014/main" id="{FB5B8AD4-80D4-4FDD-B3FE-57DDCE5E75BC}"/>
              </a:ext>
            </a:extLst>
          </p:cNvPr>
          <p:cNvPicPr>
            <a:picLocks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3.png"/><Relationship Id="rId18" Type="http://schemas.openxmlformats.org/officeDocument/2006/relationships/image" Target="../media/image7.png"/><Relationship Id="rId26" Type="http://schemas.openxmlformats.org/officeDocument/2006/relationships/image" Target="../media/image15.png"/><Relationship Id="rId39" Type="http://schemas.openxmlformats.org/officeDocument/2006/relationships/image" Target="../media/image54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10.png"/><Relationship Id="rId34" Type="http://schemas.openxmlformats.org/officeDocument/2006/relationships/image" Target="../media/image23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33" Type="http://schemas.openxmlformats.org/officeDocument/2006/relationships/image" Target="../media/image22.png"/><Relationship Id="rId38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3.png"/><Relationship Id="rId32" Type="http://schemas.openxmlformats.org/officeDocument/2006/relationships/image" Target="../media/image21.png"/><Relationship Id="rId37" Type="http://schemas.openxmlformats.org/officeDocument/2006/relationships/image" Target="../media/image26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36" Type="http://schemas.openxmlformats.org/officeDocument/2006/relationships/image" Target="../media/image25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8.png"/><Relationship Id="rId31" Type="http://schemas.openxmlformats.org/officeDocument/2006/relationships/image" Target="../media/image20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Relationship Id="rId35" Type="http://schemas.openxmlformats.org/officeDocument/2006/relationships/image" Target="../media/image2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56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5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122">
            <a:extLst>
              <a:ext uri="{FF2B5EF4-FFF2-40B4-BE49-F238E27FC236}">
                <a16:creationId xmlns:a16="http://schemas.microsoft.com/office/drawing/2014/main" id="{0B575FE6-5C9C-47C0-909A-56151DBB141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64" name="Picture 123" descr="at.png">
              <a:extLst>
                <a:ext uri="{FF2B5EF4-FFF2-40B4-BE49-F238E27FC236}">
                  <a16:creationId xmlns:a16="http://schemas.microsoft.com/office/drawing/2014/main" id="{774A539F-11A0-4AE3-B227-B8FE90B34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124" descr="be.png">
              <a:extLst>
                <a:ext uri="{FF2B5EF4-FFF2-40B4-BE49-F238E27FC236}">
                  <a16:creationId xmlns:a16="http://schemas.microsoft.com/office/drawing/2014/main" id="{2689A539-DA9C-4FA7-ACEE-3F433D78E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125" descr="ch.png">
              <a:extLst>
                <a:ext uri="{FF2B5EF4-FFF2-40B4-BE49-F238E27FC236}">
                  <a16:creationId xmlns:a16="http://schemas.microsoft.com/office/drawing/2014/main" id="{6F2307E7-4492-452E-93E0-6C5D05E30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126" descr="cz.png">
              <a:extLst>
                <a:ext uri="{FF2B5EF4-FFF2-40B4-BE49-F238E27FC236}">
                  <a16:creationId xmlns:a16="http://schemas.microsoft.com/office/drawing/2014/main" id="{ADB9CCAD-4BAB-4B86-A8A5-E2142741D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127" descr="de.png">
              <a:extLst>
                <a:ext uri="{FF2B5EF4-FFF2-40B4-BE49-F238E27FC236}">
                  <a16:creationId xmlns:a16="http://schemas.microsoft.com/office/drawing/2014/main" id="{8B1129E2-9137-4118-8EA9-F146E6F9A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128" descr="dk.png">
              <a:extLst>
                <a:ext uri="{FF2B5EF4-FFF2-40B4-BE49-F238E27FC236}">
                  <a16:creationId xmlns:a16="http://schemas.microsoft.com/office/drawing/2014/main" id="{CC459D84-236C-4518-9877-9D0A8DFA23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129" descr="ee.png">
              <a:extLst>
                <a:ext uri="{FF2B5EF4-FFF2-40B4-BE49-F238E27FC236}">
                  <a16:creationId xmlns:a16="http://schemas.microsoft.com/office/drawing/2014/main" id="{F4AA8672-C327-488A-B899-8637EBF99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130" descr="es.png">
              <a:extLst>
                <a:ext uri="{FF2B5EF4-FFF2-40B4-BE49-F238E27FC236}">
                  <a16:creationId xmlns:a16="http://schemas.microsoft.com/office/drawing/2014/main" id="{963AC03D-D8DF-4089-8207-0709C45B32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131" descr="fi.png">
              <a:extLst>
                <a:ext uri="{FF2B5EF4-FFF2-40B4-BE49-F238E27FC236}">
                  <a16:creationId xmlns:a16="http://schemas.microsoft.com/office/drawing/2014/main" id="{34C5873E-6246-4AFE-B650-269558C02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132" descr="fr.png">
              <a:extLst>
                <a:ext uri="{FF2B5EF4-FFF2-40B4-BE49-F238E27FC236}">
                  <a16:creationId xmlns:a16="http://schemas.microsoft.com/office/drawing/2014/main" id="{7B1600A7-D8EB-44EF-96FB-B488A1908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133" descr="gr.png">
              <a:extLst>
                <a:ext uri="{FF2B5EF4-FFF2-40B4-BE49-F238E27FC236}">
                  <a16:creationId xmlns:a16="http://schemas.microsoft.com/office/drawing/2014/main" id="{36E0F767-FC31-440F-9453-F493AE91B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134" descr="hu.png">
              <a:extLst>
                <a:ext uri="{FF2B5EF4-FFF2-40B4-BE49-F238E27FC236}">
                  <a16:creationId xmlns:a16="http://schemas.microsoft.com/office/drawing/2014/main" id="{843085AA-5147-4651-BC0C-CB984AEE2A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135" descr="ie.png">
              <a:extLst>
                <a:ext uri="{FF2B5EF4-FFF2-40B4-BE49-F238E27FC236}">
                  <a16:creationId xmlns:a16="http://schemas.microsoft.com/office/drawing/2014/main" id="{8F6602DC-448D-4385-8AC3-D4019FF82D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136" descr="it.png">
              <a:extLst>
                <a:ext uri="{FF2B5EF4-FFF2-40B4-BE49-F238E27FC236}">
                  <a16:creationId xmlns:a16="http://schemas.microsoft.com/office/drawing/2014/main" id="{7EE7D02F-366B-4941-9392-9F0213E65E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137" descr="lu.png">
              <a:extLst>
                <a:ext uri="{FF2B5EF4-FFF2-40B4-BE49-F238E27FC236}">
                  <a16:creationId xmlns:a16="http://schemas.microsoft.com/office/drawing/2014/main" id="{4025A972-01AC-463C-9F40-DF10B9F0E4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138" descr="nl.png">
              <a:extLst>
                <a:ext uri="{FF2B5EF4-FFF2-40B4-BE49-F238E27FC236}">
                  <a16:creationId xmlns:a16="http://schemas.microsoft.com/office/drawing/2014/main" id="{E94700FF-77E0-44A2-A14E-4ED9F0F7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139" descr="no.png">
              <a:extLst>
                <a:ext uri="{FF2B5EF4-FFF2-40B4-BE49-F238E27FC236}">
                  <a16:creationId xmlns:a16="http://schemas.microsoft.com/office/drawing/2014/main" id="{6F17D9C5-D52E-4062-9383-4BE800B62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140" descr="pl.png">
              <a:extLst>
                <a:ext uri="{FF2B5EF4-FFF2-40B4-BE49-F238E27FC236}">
                  <a16:creationId xmlns:a16="http://schemas.microsoft.com/office/drawing/2014/main" id="{2528BF07-519D-4AAE-8850-1EAC51C4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141" descr="pt.png">
              <a:extLst>
                <a:ext uri="{FF2B5EF4-FFF2-40B4-BE49-F238E27FC236}">
                  <a16:creationId xmlns:a16="http://schemas.microsoft.com/office/drawing/2014/main" id="{5DC3BB44-A3E2-49DF-88D1-F655B82DD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142" descr="ro.png">
              <a:extLst>
                <a:ext uri="{FF2B5EF4-FFF2-40B4-BE49-F238E27FC236}">
                  <a16:creationId xmlns:a16="http://schemas.microsoft.com/office/drawing/2014/main" id="{A3EB7CFC-AE20-49A0-8810-EF1D8D843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143" descr="se.png">
              <a:extLst>
                <a:ext uri="{FF2B5EF4-FFF2-40B4-BE49-F238E27FC236}">
                  <a16:creationId xmlns:a16="http://schemas.microsoft.com/office/drawing/2014/main" id="{F0CCED82-5908-445D-858E-7CB37C2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144" descr="uk.png">
              <a:extLst>
                <a:ext uri="{FF2B5EF4-FFF2-40B4-BE49-F238E27FC236}">
                  <a16:creationId xmlns:a16="http://schemas.microsoft.com/office/drawing/2014/main" id="{0F5B4FE6-D48C-4048-9A9A-18D1FF8D50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145" descr="ca.png">
              <a:extLst>
                <a:ext uri="{FF2B5EF4-FFF2-40B4-BE49-F238E27FC236}">
                  <a16:creationId xmlns:a16="http://schemas.microsoft.com/office/drawing/2014/main" id="{598A7997-9B51-4628-947C-D2B2D3712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146">
              <a:extLst>
                <a:ext uri="{FF2B5EF4-FFF2-40B4-BE49-F238E27FC236}">
                  <a16:creationId xmlns:a16="http://schemas.microsoft.com/office/drawing/2014/main" id="{EB873E34-D8D1-4D3C-A2D1-8394AF100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90" name="Picture 147" descr="si.png">
              <a:extLst>
                <a:ext uri="{FF2B5EF4-FFF2-40B4-BE49-F238E27FC236}">
                  <a16:creationId xmlns:a16="http://schemas.microsoft.com/office/drawing/2014/main" id="{872CAB85-8374-403E-B359-5F3B2F22C7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122">
            <a:extLst>
              <a:ext uri="{FF2B5EF4-FFF2-40B4-BE49-F238E27FC236}">
                <a16:creationId xmlns:a16="http://schemas.microsoft.com/office/drawing/2014/main" id="{D3533F85-6931-4FC7-A076-FE4957DAE959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7" name="Picture 123" descr="at.png">
              <a:extLst>
                <a:ext uri="{FF2B5EF4-FFF2-40B4-BE49-F238E27FC236}">
                  <a16:creationId xmlns:a16="http://schemas.microsoft.com/office/drawing/2014/main" id="{C6AE9EEC-D67D-4355-8792-E50A858B7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124" descr="be.png">
              <a:extLst>
                <a:ext uri="{FF2B5EF4-FFF2-40B4-BE49-F238E27FC236}">
                  <a16:creationId xmlns:a16="http://schemas.microsoft.com/office/drawing/2014/main" id="{32CCC81B-4E19-460A-BABA-6B4229B477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125" descr="ch.png">
              <a:extLst>
                <a:ext uri="{FF2B5EF4-FFF2-40B4-BE49-F238E27FC236}">
                  <a16:creationId xmlns:a16="http://schemas.microsoft.com/office/drawing/2014/main" id="{B701145A-AF6C-462F-AA05-F50E61A8B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6" descr="cz.png">
              <a:extLst>
                <a:ext uri="{FF2B5EF4-FFF2-40B4-BE49-F238E27FC236}">
                  <a16:creationId xmlns:a16="http://schemas.microsoft.com/office/drawing/2014/main" id="{5103740A-333E-48FE-8D1D-2F28DF386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7" descr="de.png">
              <a:extLst>
                <a:ext uri="{FF2B5EF4-FFF2-40B4-BE49-F238E27FC236}">
                  <a16:creationId xmlns:a16="http://schemas.microsoft.com/office/drawing/2014/main" id="{8964BC34-00BE-4C13-8C86-B4E95C91A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8" descr="dk.png">
              <a:extLst>
                <a:ext uri="{FF2B5EF4-FFF2-40B4-BE49-F238E27FC236}">
                  <a16:creationId xmlns:a16="http://schemas.microsoft.com/office/drawing/2014/main" id="{7F190ED5-7AA5-427E-93A3-653E44CB32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9" descr="ee.png">
              <a:extLst>
                <a:ext uri="{FF2B5EF4-FFF2-40B4-BE49-F238E27FC236}">
                  <a16:creationId xmlns:a16="http://schemas.microsoft.com/office/drawing/2014/main" id="{BD22C7B1-E606-48E6-8540-3F7E4DE6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30" descr="es.png">
              <a:extLst>
                <a:ext uri="{FF2B5EF4-FFF2-40B4-BE49-F238E27FC236}">
                  <a16:creationId xmlns:a16="http://schemas.microsoft.com/office/drawing/2014/main" id="{1E4A64BB-AB73-4843-B2C7-E15E165359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31" descr="fi.png">
              <a:extLst>
                <a:ext uri="{FF2B5EF4-FFF2-40B4-BE49-F238E27FC236}">
                  <a16:creationId xmlns:a16="http://schemas.microsoft.com/office/drawing/2014/main" id="{3FEF554A-F29F-4AEE-AB7C-1BAE2858F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2" descr="fr.png">
              <a:extLst>
                <a:ext uri="{FF2B5EF4-FFF2-40B4-BE49-F238E27FC236}">
                  <a16:creationId xmlns:a16="http://schemas.microsoft.com/office/drawing/2014/main" id="{13A7DC88-54DB-43EC-A888-08C71758AF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3" descr="gr.png">
              <a:extLst>
                <a:ext uri="{FF2B5EF4-FFF2-40B4-BE49-F238E27FC236}">
                  <a16:creationId xmlns:a16="http://schemas.microsoft.com/office/drawing/2014/main" id="{265B3EF7-5300-4E42-9627-61E0FDEC2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4" descr="hu.png">
              <a:extLst>
                <a:ext uri="{FF2B5EF4-FFF2-40B4-BE49-F238E27FC236}">
                  <a16:creationId xmlns:a16="http://schemas.microsoft.com/office/drawing/2014/main" id="{F1E4CC9A-0573-4933-8755-E27C43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5" descr="ie.png">
              <a:extLst>
                <a:ext uri="{FF2B5EF4-FFF2-40B4-BE49-F238E27FC236}">
                  <a16:creationId xmlns:a16="http://schemas.microsoft.com/office/drawing/2014/main" id="{7F651F7B-0C22-4791-AF50-75BFB1255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6" descr="it.png">
              <a:extLst>
                <a:ext uri="{FF2B5EF4-FFF2-40B4-BE49-F238E27FC236}">
                  <a16:creationId xmlns:a16="http://schemas.microsoft.com/office/drawing/2014/main" id="{25C99B22-0C39-4332-A57B-06A47344E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7" descr="lu.png">
              <a:extLst>
                <a:ext uri="{FF2B5EF4-FFF2-40B4-BE49-F238E27FC236}">
                  <a16:creationId xmlns:a16="http://schemas.microsoft.com/office/drawing/2014/main" id="{21689DF9-F15D-4BAF-B6A6-CA42BFFA3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8" descr="nl.png">
              <a:extLst>
                <a:ext uri="{FF2B5EF4-FFF2-40B4-BE49-F238E27FC236}">
                  <a16:creationId xmlns:a16="http://schemas.microsoft.com/office/drawing/2014/main" id="{ABC777CE-FFC1-4317-B409-4524EED0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9" descr="no.png">
              <a:extLst>
                <a:ext uri="{FF2B5EF4-FFF2-40B4-BE49-F238E27FC236}">
                  <a16:creationId xmlns:a16="http://schemas.microsoft.com/office/drawing/2014/main" id="{E5E38C9B-F103-4185-B4D6-7527CE3C7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40" descr="pl.png">
              <a:extLst>
                <a:ext uri="{FF2B5EF4-FFF2-40B4-BE49-F238E27FC236}">
                  <a16:creationId xmlns:a16="http://schemas.microsoft.com/office/drawing/2014/main" id="{3C7C4380-9B4B-4C05-B8E0-C86868C29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41" descr="pt.png">
              <a:extLst>
                <a:ext uri="{FF2B5EF4-FFF2-40B4-BE49-F238E27FC236}">
                  <a16:creationId xmlns:a16="http://schemas.microsoft.com/office/drawing/2014/main" id="{0448D8CA-1D7C-491D-9EB4-65D5C16F0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2" descr="ro.png">
              <a:extLst>
                <a:ext uri="{FF2B5EF4-FFF2-40B4-BE49-F238E27FC236}">
                  <a16:creationId xmlns:a16="http://schemas.microsoft.com/office/drawing/2014/main" id="{CDEFCCB2-BE52-439D-BAC9-81389C49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3" descr="se.png">
              <a:extLst>
                <a:ext uri="{FF2B5EF4-FFF2-40B4-BE49-F238E27FC236}">
                  <a16:creationId xmlns:a16="http://schemas.microsoft.com/office/drawing/2014/main" id="{050D1A89-31BC-4415-A088-537078B4A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4" descr="uk.png">
              <a:extLst>
                <a:ext uri="{FF2B5EF4-FFF2-40B4-BE49-F238E27FC236}">
                  <a16:creationId xmlns:a16="http://schemas.microsoft.com/office/drawing/2014/main" id="{58A1A19C-B1A3-4CCD-B2B2-F4844E7EF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5" descr="ca.png">
              <a:extLst>
                <a:ext uri="{FF2B5EF4-FFF2-40B4-BE49-F238E27FC236}">
                  <a16:creationId xmlns:a16="http://schemas.microsoft.com/office/drawing/2014/main" id="{34354E10-A4BB-4DDB-80A4-C411DEE40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6">
              <a:extLst>
                <a:ext uri="{FF2B5EF4-FFF2-40B4-BE49-F238E27FC236}">
                  <a16:creationId xmlns:a16="http://schemas.microsoft.com/office/drawing/2014/main" id="{43C55647-0E52-4E86-9BF9-25F0FF291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1" name="Picture 147" descr="si.png">
              <a:extLst>
                <a:ext uri="{FF2B5EF4-FFF2-40B4-BE49-F238E27FC236}">
                  <a16:creationId xmlns:a16="http://schemas.microsoft.com/office/drawing/2014/main" id="{AEC4CEAC-A457-4B68-BF82-F64B850C47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smtClean="0"/>
              <a:t>Click to edit Master text styles</a:t>
            </a:r>
          </a:p>
          <a:p>
            <a:pPr lvl="1"/>
            <a:r>
              <a:rPr lang="en-GB" altLang="en-US" noProof="0" dirty="0" smtClean="0"/>
              <a:t>Second level</a:t>
            </a:r>
          </a:p>
          <a:p>
            <a:pPr lvl="2"/>
            <a:r>
              <a:rPr lang="en-GB" altLang="en-US" noProof="0" dirty="0" smtClean="0"/>
              <a:t>Third level</a:t>
            </a:r>
          </a:p>
          <a:p>
            <a:pPr lvl="3"/>
            <a:r>
              <a:rPr lang="en-GB" altLang="en-US" noProof="0" dirty="0" smtClean="0"/>
              <a:t>Fourth level</a:t>
            </a:r>
          </a:p>
          <a:p>
            <a:pPr lvl="4"/>
            <a:r>
              <a:rPr lang="en-GB" altLang="en-US" noProof="0" dirty="0" smtClean="0"/>
              <a:t>Fifth level</a:t>
            </a:r>
            <a:endParaRPr lang="en-GB" altLang="en-US" noProof="0" dirty="0"/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pic>
        <p:nvPicPr>
          <p:cNvPr id="6" name="Picture 37">
            <a:extLst>
              <a:ext uri="{FF2B5EF4-FFF2-40B4-BE49-F238E27FC236}">
                <a16:creationId xmlns:a16="http://schemas.microsoft.com/office/drawing/2014/main" id="{B14E059E-A27E-41E4-B3EC-84E9D24E35D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122">
            <a:extLst>
              <a:ext uri="{FF2B5EF4-FFF2-40B4-BE49-F238E27FC236}">
                <a16:creationId xmlns:a16="http://schemas.microsoft.com/office/drawing/2014/main" id="{7FB9EDA0-89A3-4D5E-8582-01B787AA5E9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40" name="Picture 123" descr="at.png">
              <a:extLst>
                <a:ext uri="{FF2B5EF4-FFF2-40B4-BE49-F238E27FC236}">
                  <a16:creationId xmlns:a16="http://schemas.microsoft.com/office/drawing/2014/main" id="{30CBF021-6EB5-4D60-BB21-157B1C042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4" descr="be.png">
              <a:extLst>
                <a:ext uri="{FF2B5EF4-FFF2-40B4-BE49-F238E27FC236}">
                  <a16:creationId xmlns:a16="http://schemas.microsoft.com/office/drawing/2014/main" id="{449E9EE1-9498-4E36-99A1-CC19C4F9DB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5" descr="ch.png">
              <a:extLst>
                <a:ext uri="{FF2B5EF4-FFF2-40B4-BE49-F238E27FC236}">
                  <a16:creationId xmlns:a16="http://schemas.microsoft.com/office/drawing/2014/main" id="{BF33A33E-DB69-40AF-A232-FD625CB39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6" descr="cz.png">
              <a:extLst>
                <a:ext uri="{FF2B5EF4-FFF2-40B4-BE49-F238E27FC236}">
                  <a16:creationId xmlns:a16="http://schemas.microsoft.com/office/drawing/2014/main" id="{DB8F2DEF-7DCC-48C7-84D7-3D899E1DE5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7" descr="de.png">
              <a:extLst>
                <a:ext uri="{FF2B5EF4-FFF2-40B4-BE49-F238E27FC236}">
                  <a16:creationId xmlns:a16="http://schemas.microsoft.com/office/drawing/2014/main" id="{0125C480-F8B4-4FEF-B062-AD631D865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8" descr="dk.png">
              <a:extLst>
                <a:ext uri="{FF2B5EF4-FFF2-40B4-BE49-F238E27FC236}">
                  <a16:creationId xmlns:a16="http://schemas.microsoft.com/office/drawing/2014/main" id="{7D478CFA-4A3D-48A7-8453-CFE9F4D09D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29" descr="ee.png">
              <a:extLst>
                <a:ext uri="{FF2B5EF4-FFF2-40B4-BE49-F238E27FC236}">
                  <a16:creationId xmlns:a16="http://schemas.microsoft.com/office/drawing/2014/main" id="{F89B31A1-9478-41FE-9377-64E813536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0" descr="es.png">
              <a:extLst>
                <a:ext uri="{FF2B5EF4-FFF2-40B4-BE49-F238E27FC236}">
                  <a16:creationId xmlns:a16="http://schemas.microsoft.com/office/drawing/2014/main" id="{35226DB1-F535-41FB-BF59-E79CF6EA0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1" descr="fi.png">
              <a:extLst>
                <a:ext uri="{FF2B5EF4-FFF2-40B4-BE49-F238E27FC236}">
                  <a16:creationId xmlns:a16="http://schemas.microsoft.com/office/drawing/2014/main" id="{407F5C0E-C93B-40C3-83FB-D649CA12B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2" descr="fr.png">
              <a:extLst>
                <a:ext uri="{FF2B5EF4-FFF2-40B4-BE49-F238E27FC236}">
                  <a16:creationId xmlns:a16="http://schemas.microsoft.com/office/drawing/2014/main" id="{D13BA759-35E1-4202-93A7-A3EA9E964A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3" descr="gr.png">
              <a:extLst>
                <a:ext uri="{FF2B5EF4-FFF2-40B4-BE49-F238E27FC236}">
                  <a16:creationId xmlns:a16="http://schemas.microsoft.com/office/drawing/2014/main" id="{95AD088E-1510-4C8E-A4B8-7D2D938AB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4" descr="hu.png">
              <a:extLst>
                <a:ext uri="{FF2B5EF4-FFF2-40B4-BE49-F238E27FC236}">
                  <a16:creationId xmlns:a16="http://schemas.microsoft.com/office/drawing/2014/main" id="{EC1E1AEA-0765-4987-BEF2-04D2E8E9E4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5" descr="ie.png">
              <a:extLst>
                <a:ext uri="{FF2B5EF4-FFF2-40B4-BE49-F238E27FC236}">
                  <a16:creationId xmlns:a16="http://schemas.microsoft.com/office/drawing/2014/main" id="{1555B209-148E-4747-8295-114756240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6" descr="it.png">
              <a:extLst>
                <a:ext uri="{FF2B5EF4-FFF2-40B4-BE49-F238E27FC236}">
                  <a16:creationId xmlns:a16="http://schemas.microsoft.com/office/drawing/2014/main" id="{27C29EE6-CFDD-468A-960D-620EB90C9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7" descr="lu.png">
              <a:extLst>
                <a:ext uri="{FF2B5EF4-FFF2-40B4-BE49-F238E27FC236}">
                  <a16:creationId xmlns:a16="http://schemas.microsoft.com/office/drawing/2014/main" id="{CBFDBC8F-7FFB-4799-87F0-476F2755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8" descr="nl.png">
              <a:extLst>
                <a:ext uri="{FF2B5EF4-FFF2-40B4-BE49-F238E27FC236}">
                  <a16:creationId xmlns:a16="http://schemas.microsoft.com/office/drawing/2014/main" id="{F852D6A6-CE68-42D1-9E08-5B1B4CB815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39" descr="no.png">
              <a:extLst>
                <a:ext uri="{FF2B5EF4-FFF2-40B4-BE49-F238E27FC236}">
                  <a16:creationId xmlns:a16="http://schemas.microsoft.com/office/drawing/2014/main" id="{15A4B8E4-CCD5-4EF8-9912-0368D432D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0" descr="pl.png">
              <a:extLst>
                <a:ext uri="{FF2B5EF4-FFF2-40B4-BE49-F238E27FC236}">
                  <a16:creationId xmlns:a16="http://schemas.microsoft.com/office/drawing/2014/main" id="{2D3E1082-C515-4285-80C5-E3FA8DCC78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1" descr="pt.png">
              <a:extLst>
                <a:ext uri="{FF2B5EF4-FFF2-40B4-BE49-F238E27FC236}">
                  <a16:creationId xmlns:a16="http://schemas.microsoft.com/office/drawing/2014/main" id="{2414DE5A-A283-4AFB-939D-605EFC6D2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2" descr="ro.png">
              <a:extLst>
                <a:ext uri="{FF2B5EF4-FFF2-40B4-BE49-F238E27FC236}">
                  <a16:creationId xmlns:a16="http://schemas.microsoft.com/office/drawing/2014/main" id="{CF40D39F-5B4E-47F8-B4D3-7CFDB5641F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3" descr="se.png">
              <a:extLst>
                <a:ext uri="{FF2B5EF4-FFF2-40B4-BE49-F238E27FC236}">
                  <a16:creationId xmlns:a16="http://schemas.microsoft.com/office/drawing/2014/main" id="{EC146608-00C4-4962-84E1-DFD15906F7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4" descr="uk.png">
              <a:extLst>
                <a:ext uri="{FF2B5EF4-FFF2-40B4-BE49-F238E27FC236}">
                  <a16:creationId xmlns:a16="http://schemas.microsoft.com/office/drawing/2014/main" id="{0658A477-DC8D-4A19-9FD9-D971BA089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5" descr="ca.png">
              <a:extLst>
                <a:ext uri="{FF2B5EF4-FFF2-40B4-BE49-F238E27FC236}">
                  <a16:creationId xmlns:a16="http://schemas.microsoft.com/office/drawing/2014/main" id="{E1CA7940-1A73-4F68-8087-A963CE6B3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146">
              <a:extLst>
                <a:ext uri="{FF2B5EF4-FFF2-40B4-BE49-F238E27FC236}">
                  <a16:creationId xmlns:a16="http://schemas.microsoft.com/office/drawing/2014/main" id="{51EC6D10-C47F-42B8-AFDD-26FDBE99E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65" name="Picture 147" descr="si.png">
              <a:extLst>
                <a:ext uri="{FF2B5EF4-FFF2-40B4-BE49-F238E27FC236}">
                  <a16:creationId xmlns:a16="http://schemas.microsoft.com/office/drawing/2014/main" id="{412DFCC4-DEDD-470C-B1FF-CCB4915E0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/>
          </p:cNvPicPr>
          <p:nvPr userDrawn="1"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8F688038-E69C-45A1-B9E8-668298D9477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5919"/>
            <a:ext cx="1620000" cy="105919"/>
          </a:xfrm>
          <a:prstGeom prst="rect">
            <a:avLst/>
          </a:prstGeom>
        </p:spPr>
      </p:pic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 122">
            <a:extLst>
              <a:ext uri="{FF2B5EF4-FFF2-40B4-BE49-F238E27FC236}">
                <a16:creationId xmlns:a16="http://schemas.microsoft.com/office/drawing/2014/main" id="{8609F970-88C7-476D-82E1-1036AC8CAE2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39" name="Picture 123" descr="at.png">
              <a:extLst>
                <a:ext uri="{FF2B5EF4-FFF2-40B4-BE49-F238E27FC236}">
                  <a16:creationId xmlns:a16="http://schemas.microsoft.com/office/drawing/2014/main" id="{66E65784-FD04-4350-AD92-F0B82AB5AF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124" descr="be.png">
              <a:extLst>
                <a:ext uri="{FF2B5EF4-FFF2-40B4-BE49-F238E27FC236}">
                  <a16:creationId xmlns:a16="http://schemas.microsoft.com/office/drawing/2014/main" id="{4B6CFEA0-14E9-4275-A19B-8D9F82B9C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125" descr="ch.png">
              <a:extLst>
                <a:ext uri="{FF2B5EF4-FFF2-40B4-BE49-F238E27FC236}">
                  <a16:creationId xmlns:a16="http://schemas.microsoft.com/office/drawing/2014/main" id="{A8B479D1-BBCE-429F-A237-97B9A748A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126" descr="cz.png">
              <a:extLst>
                <a:ext uri="{FF2B5EF4-FFF2-40B4-BE49-F238E27FC236}">
                  <a16:creationId xmlns:a16="http://schemas.microsoft.com/office/drawing/2014/main" id="{5E12F77F-2532-4874-8B46-1F62FFD7E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127" descr="de.png">
              <a:extLst>
                <a:ext uri="{FF2B5EF4-FFF2-40B4-BE49-F238E27FC236}">
                  <a16:creationId xmlns:a16="http://schemas.microsoft.com/office/drawing/2014/main" id="{67EB12BF-3708-4D0D-BF5B-32CA4FEDE4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128" descr="dk.png">
              <a:extLst>
                <a:ext uri="{FF2B5EF4-FFF2-40B4-BE49-F238E27FC236}">
                  <a16:creationId xmlns:a16="http://schemas.microsoft.com/office/drawing/2014/main" id="{5CDBC77C-839C-409C-9C01-3DB1A5612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129" descr="ee.png">
              <a:extLst>
                <a:ext uri="{FF2B5EF4-FFF2-40B4-BE49-F238E27FC236}">
                  <a16:creationId xmlns:a16="http://schemas.microsoft.com/office/drawing/2014/main" id="{6FDB66D3-AA86-405A-A1B2-BD2580AE0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130" descr="es.png">
              <a:extLst>
                <a:ext uri="{FF2B5EF4-FFF2-40B4-BE49-F238E27FC236}">
                  <a16:creationId xmlns:a16="http://schemas.microsoft.com/office/drawing/2014/main" id="{658FB52F-7A6E-4ACD-830E-E0AB0142D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131" descr="fi.png">
              <a:extLst>
                <a:ext uri="{FF2B5EF4-FFF2-40B4-BE49-F238E27FC236}">
                  <a16:creationId xmlns:a16="http://schemas.microsoft.com/office/drawing/2014/main" id="{D12C4D64-EB07-4748-9725-405FD70F16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132" descr="fr.png">
              <a:extLst>
                <a:ext uri="{FF2B5EF4-FFF2-40B4-BE49-F238E27FC236}">
                  <a16:creationId xmlns:a16="http://schemas.microsoft.com/office/drawing/2014/main" id="{DA053B2C-CBE7-4EDF-BFE7-0C6D1DE525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133" descr="gr.png">
              <a:extLst>
                <a:ext uri="{FF2B5EF4-FFF2-40B4-BE49-F238E27FC236}">
                  <a16:creationId xmlns:a16="http://schemas.microsoft.com/office/drawing/2014/main" id="{C9DEA4D5-EBCB-4DDF-B09A-3BA43214D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134" descr="hu.png">
              <a:extLst>
                <a:ext uri="{FF2B5EF4-FFF2-40B4-BE49-F238E27FC236}">
                  <a16:creationId xmlns:a16="http://schemas.microsoft.com/office/drawing/2014/main" id="{C22F2D0C-B5FD-47F8-B81F-01ADFB9C0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135" descr="ie.png">
              <a:extLst>
                <a:ext uri="{FF2B5EF4-FFF2-40B4-BE49-F238E27FC236}">
                  <a16:creationId xmlns:a16="http://schemas.microsoft.com/office/drawing/2014/main" id="{80AE0363-7A39-466E-963D-165D710EE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136" descr="it.png">
              <a:extLst>
                <a:ext uri="{FF2B5EF4-FFF2-40B4-BE49-F238E27FC236}">
                  <a16:creationId xmlns:a16="http://schemas.microsoft.com/office/drawing/2014/main" id="{4DE6A983-379C-4973-A3CB-5B0B953D09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137" descr="lu.png">
              <a:extLst>
                <a:ext uri="{FF2B5EF4-FFF2-40B4-BE49-F238E27FC236}">
                  <a16:creationId xmlns:a16="http://schemas.microsoft.com/office/drawing/2014/main" id="{323C98A7-0B95-4D26-982A-86ECF7B0C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138" descr="nl.png">
              <a:extLst>
                <a:ext uri="{FF2B5EF4-FFF2-40B4-BE49-F238E27FC236}">
                  <a16:creationId xmlns:a16="http://schemas.microsoft.com/office/drawing/2014/main" id="{6A33FE1C-0C58-4822-B7C2-1EDD4C30EA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139" descr="no.png">
              <a:extLst>
                <a:ext uri="{FF2B5EF4-FFF2-40B4-BE49-F238E27FC236}">
                  <a16:creationId xmlns:a16="http://schemas.microsoft.com/office/drawing/2014/main" id="{6E455369-2330-4F76-BC8C-BA1967B36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140" descr="pl.png">
              <a:extLst>
                <a:ext uri="{FF2B5EF4-FFF2-40B4-BE49-F238E27FC236}">
                  <a16:creationId xmlns:a16="http://schemas.microsoft.com/office/drawing/2014/main" id="{2516A663-F5C1-4404-BBC7-723047CC3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141" descr="pt.png">
              <a:extLst>
                <a:ext uri="{FF2B5EF4-FFF2-40B4-BE49-F238E27FC236}">
                  <a16:creationId xmlns:a16="http://schemas.microsoft.com/office/drawing/2014/main" id="{5C524023-EA9A-4833-A715-9DD2B9E3B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142" descr="ro.png">
              <a:extLst>
                <a:ext uri="{FF2B5EF4-FFF2-40B4-BE49-F238E27FC236}">
                  <a16:creationId xmlns:a16="http://schemas.microsoft.com/office/drawing/2014/main" id="{027592AF-15EA-4DAE-B030-B44A15E4B6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143" descr="se.png">
              <a:extLst>
                <a:ext uri="{FF2B5EF4-FFF2-40B4-BE49-F238E27FC236}">
                  <a16:creationId xmlns:a16="http://schemas.microsoft.com/office/drawing/2014/main" id="{B63F0418-729E-4990-B012-BF1485AC7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144" descr="uk.png">
              <a:extLst>
                <a:ext uri="{FF2B5EF4-FFF2-40B4-BE49-F238E27FC236}">
                  <a16:creationId xmlns:a16="http://schemas.microsoft.com/office/drawing/2014/main" id="{26091826-9100-48EE-8263-5F0394686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145" descr="ca.png">
              <a:extLst>
                <a:ext uri="{FF2B5EF4-FFF2-40B4-BE49-F238E27FC236}">
                  <a16:creationId xmlns:a16="http://schemas.microsoft.com/office/drawing/2014/main" id="{4D0CCBE1-06D4-4135-834C-80AE23940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146">
              <a:extLst>
                <a:ext uri="{FF2B5EF4-FFF2-40B4-BE49-F238E27FC236}">
                  <a16:creationId xmlns:a16="http://schemas.microsoft.com/office/drawing/2014/main" id="{C48A9CEE-3BC8-4751-B260-87185639B0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89" name="Picture 147" descr="si.png">
              <a:extLst>
                <a:ext uri="{FF2B5EF4-FFF2-40B4-BE49-F238E27FC236}">
                  <a16:creationId xmlns:a16="http://schemas.microsoft.com/office/drawing/2014/main" id="{C70705EB-C62C-46C3-AA8F-F39363E49C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/>
          </p:cNvPicPr>
          <p:nvPr userDrawn="1"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6000" y="3562167"/>
            <a:ext cx="7690068" cy="5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3087" b="1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28th SPINE Conclusion</a:t>
            </a:r>
            <a:endParaRPr lang="en-GB" sz="3087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Fabrice Cipriani, Grégoire Deprez, François Piette, Mika Holmberg, Simon Clucas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07/06/2021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smtClean="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B71DC-28BD-4E2F-9E89-C4253A80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28</a:t>
            </a:r>
            <a:r>
              <a:rPr lang="en-GB" baseline="30000" dirty="0" smtClean="0"/>
              <a:t>th</a:t>
            </a:r>
            <a:r>
              <a:rPr lang="en-GB" dirty="0" smtClean="0"/>
              <a:t> SPINE summary and conclusion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819FE-71DD-4432-ACCA-09AB45CF9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First online SPINE (hope last?)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100 registrations,42 talks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Electrical Propulsion, ESD, Charging analyses, Environments models and data, Charging effects on Science missions, Numerical methods and approaches, Internal Charging , Materials, Dust charging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Packed agenda 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Slides and talks recordings will be posted in </a:t>
            </a:r>
            <a:r>
              <a:rPr lang="en-GB" dirty="0" err="1" smtClean="0"/>
              <a:t>indico</a:t>
            </a:r>
            <a:r>
              <a:rPr lang="en-GB" dirty="0" smtClean="0"/>
              <a:t> asap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New Website for a dynamic community , please use it !!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Thanks a lot for your interest and contributions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smtClean="0"/>
              <a:t>Next SPINE 2022 : proposals ?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5055003-DCC8-4F8D-A082-F4110613BE36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9E071A54-9F97-4254-93DE-397F628E5B62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FEF76814-F8DB-4097-AEA3-1A9D87801135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_Presentation.potx" id="{9A0717D1-5ED3-462A-8BFB-F8EEF5537A23}" vid="{B3CA301C-C627-441E-AFCF-9D5EA7C4A8C6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For ESA Official Use Only</Classification>
    <Issue_x0020_Date xmlns="ddc99d1b-0883-4f2c-a8e6-6d8ebaa0e5d6">2021-06-06T22:00:00+00:00</Issue_x0020_Date>
    <Issue xmlns="ddc99d1b-0883-4f2c-a8e6-6d8ebaa0e5d6">0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Draft</Status>
    <_dlc_DocId xmlns="ddc99d1b-0883-4f2c-a8e6-6d8ebaa0e5d6">PKKMWAM5UKCP-1108600927-1254</_dlc_DocId>
    <_dlc_DocIdUrl xmlns="ddc99d1b-0883-4f2c-a8e6-6d8ebaa0e5d6">
      <Url>https://esateamsite.sso.esa.int/support/EOT2018/_layouts/15/DocIdRedir.aspx?ID=PKKMWAM5UKCP-1108600927-1254</Url>
      <Description>PKKMWAM5UKCP-1108600927-1254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ddc99d1b-0883-4f2c-a8e6-6d8ebaa0e5d6"/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AE357E-AA40-4137-B0C7-FF26FE7347B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2DAB99F-4042-476C-A9D8-CFBCDD3C5E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ESA_Presentation</Template>
  <TotalTime>3661</TotalTime>
  <Words>105</Words>
  <Application>Microsoft Office PowerPoint</Application>
  <PresentationFormat>Custom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MS PGothic</vt:lpstr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PowerPoint Presentation</vt:lpstr>
      <vt:lpstr>28th SPINE summary and conclusion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28th SPINE Conclusion</dc:title>
  <dc:subject>28th SPINE Conclusion</dc:subject>
  <dc:creator>Fabrice Cipriani, Grégoire Deprez, François Piette, Mika Holmberg, Simon Clucas</dc:creator>
  <cp:keywords/>
  <dc:description/>
  <cp:lastModifiedBy>Fabrice Cipriani</cp:lastModifiedBy>
  <cp:revision>22</cp:revision>
  <cp:lastPrinted>2008-08-26T16:26:23Z</cp:lastPrinted>
  <dcterms:created xsi:type="dcterms:W3CDTF">2021-06-07T19:16:42Z</dcterms:created>
  <dcterms:modified xsi:type="dcterms:W3CDTF">2021-06-10T08:18:15Z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Fabrice Cipriani, Grégoire Deprez, François Piette, Mika Holmberg, Simon Clucas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For ESA Official Use Only</vt:lpwstr>
  </property>
  <property fmtid="{D5CDD505-2E9C-101B-9397-08002B2CF9AE}" pid="18" name="Classification Caveat">
    <vt:lpwstr/>
  </property>
  <property fmtid="{D5CDD505-2E9C-101B-9397-08002B2CF9AE}" pid="19" name="Status">
    <vt:lpwstr>Draft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>ESA</vt:lpwstr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2021-06-06T22:00:00Z</vt:filetime>
  </property>
  <property fmtid="{D5CDD505-2E9C-101B-9397-08002B2CF9AE}" pid="30" name="Organisational_x0020_entity">
    <vt:lpwstr>ESA</vt:lpwstr>
  </property>
  <property fmtid="{D5CDD505-2E9C-101B-9397-08002B2CF9AE}" pid="31" name="_dlc_DocIdItemGuid">
    <vt:lpwstr>9d36ad26-c4c2-44b3-9145-582895d752c1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PKKMWAM5UKCP-1108600927-1254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