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4"/>
  </p:sldMasterIdLst>
  <p:notesMasterIdLst>
    <p:notesMasterId r:id="rId24"/>
  </p:notesMasterIdLst>
  <p:sldIdLst>
    <p:sldId id="278" r:id="rId5"/>
    <p:sldId id="345" r:id="rId6"/>
    <p:sldId id="351" r:id="rId7"/>
    <p:sldId id="350" r:id="rId8"/>
    <p:sldId id="357" r:id="rId9"/>
    <p:sldId id="356" r:id="rId10"/>
    <p:sldId id="355" r:id="rId11"/>
    <p:sldId id="349" r:id="rId12"/>
    <p:sldId id="347" r:id="rId13"/>
    <p:sldId id="348" r:id="rId14"/>
    <p:sldId id="353" r:id="rId15"/>
    <p:sldId id="361" r:id="rId16"/>
    <p:sldId id="354" r:id="rId17"/>
    <p:sldId id="362" r:id="rId18"/>
    <p:sldId id="363" r:id="rId19"/>
    <p:sldId id="352" r:id="rId20"/>
    <p:sldId id="346" r:id="rId21"/>
    <p:sldId id="360" r:id="rId22"/>
    <p:sldId id="268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3"/>
    <a:srgbClr val="DFE3E5"/>
    <a:srgbClr val="002C59"/>
    <a:srgbClr val="062048"/>
    <a:srgbClr val="565556"/>
    <a:srgbClr val="FFFFFF"/>
    <a:srgbClr val="0078AD"/>
    <a:srgbClr val="999999"/>
    <a:srgbClr val="0D629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1029E-E41F-4D7B-9040-FADD85A146B9}" v="215" dt="2021-12-01T05:04:27.867"/>
    <p1510:client id="{34416B59-D317-498A-961E-6C04E8F3D1BD}" v="1" dt="2021-12-01T12:47:02.215"/>
    <p1510:client id="{78178D44-3563-4255-A4A8-A7748738099B}" v="694" dt="2021-11-30T16:54:21.562"/>
    <p1510:client id="{80AED478-C692-1346-8A93-78FBBE30E016}" v="552" dt="2021-11-30T17:18:11.762"/>
    <p1510:client id="{CB5505AC-474A-4EB9-A19A-2030AD62BAAA}" v="3" dt="2021-12-01T02:42:25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Pereira Morgado" userId="S::fabio.pereira-morgado@strath.ac.uk::c916abe6-ff48-417c-a02d-93a17aae17e6" providerId="AD" clId="Web-{9C871CCF-D16F-4CB8-8168-DC5B8155AFA7}"/>
    <pc:docChg chg="modSld">
      <pc:chgData name="Fabio Pereira Morgado" userId="S::fabio.pereira-morgado@strath.ac.uk::c916abe6-ff48-417c-a02d-93a17aae17e6" providerId="AD" clId="Web-{9C871CCF-D16F-4CB8-8168-DC5B8155AFA7}" dt="2021-11-26T12:01:44.238" v="38" actId="1076"/>
      <pc:docMkLst>
        <pc:docMk/>
      </pc:docMkLst>
      <pc:sldChg chg="addSp modSp">
        <pc:chgData name="Fabio Pereira Morgado" userId="S::fabio.pereira-morgado@strath.ac.uk::c916abe6-ff48-417c-a02d-93a17aae17e6" providerId="AD" clId="Web-{9C871CCF-D16F-4CB8-8168-DC5B8155AFA7}" dt="2021-11-26T12:01:44.238" v="38" actId="1076"/>
        <pc:sldMkLst>
          <pc:docMk/>
          <pc:sldMk cId="1995885271" sldId="357"/>
        </pc:sldMkLst>
        <pc:picChg chg="add mod">
          <ac:chgData name="Fabio Pereira Morgado" userId="S::fabio.pereira-morgado@strath.ac.uk::c916abe6-ff48-417c-a02d-93a17aae17e6" providerId="AD" clId="Web-{9C871CCF-D16F-4CB8-8168-DC5B8155AFA7}" dt="2021-11-26T12:01:44.238" v="38" actId="1076"/>
          <ac:picMkLst>
            <pc:docMk/>
            <pc:sldMk cId="1995885271" sldId="357"/>
            <ac:picMk id="2" creationId="{4892B113-3C74-4E1C-9BFE-E54083298DC2}"/>
          </ac:picMkLst>
        </pc:picChg>
        <pc:picChg chg="add mod ord modCrop">
          <ac:chgData name="Fabio Pereira Morgado" userId="S::fabio.pereira-morgado@strath.ac.uk::c916abe6-ff48-417c-a02d-93a17aae17e6" providerId="AD" clId="Web-{9C871CCF-D16F-4CB8-8168-DC5B8155AFA7}" dt="2021-11-26T11:52:06.285" v="36"/>
          <ac:picMkLst>
            <pc:docMk/>
            <pc:sldMk cId="1995885271" sldId="357"/>
            <ac:picMk id="21" creationId="{23681376-9904-42DA-AC9D-CDB92462104D}"/>
          </ac:picMkLst>
        </pc:picChg>
      </pc:sldChg>
    </pc:docChg>
  </pc:docChgLst>
  <pc:docChgLst>
    <pc:chgData name="Fabio Pereira Morgado" userId="S::fabio.pereira-morgado@strath.ac.uk::c916abe6-ff48-417c-a02d-93a17aae17e6" providerId="AD" clId="Web-{ADB70715-6E4D-48A0-AC76-41DD75BF1A8F}"/>
    <pc:docChg chg="modSld sldOrd">
      <pc:chgData name="Fabio Pereira Morgado" userId="S::fabio.pereira-morgado@strath.ac.uk::c916abe6-ff48-417c-a02d-93a17aae17e6" providerId="AD" clId="Web-{ADB70715-6E4D-48A0-AC76-41DD75BF1A8F}" dt="2021-11-29T14:15:40.036" v="113" actId="20577"/>
      <pc:docMkLst>
        <pc:docMk/>
      </pc:docMkLst>
      <pc:sldChg chg="modSp">
        <pc:chgData name="Fabio Pereira Morgado" userId="S::fabio.pereira-morgado@strath.ac.uk::c916abe6-ff48-417c-a02d-93a17aae17e6" providerId="AD" clId="Web-{ADB70715-6E4D-48A0-AC76-41DD75BF1A8F}" dt="2021-11-29T10:16:58.221" v="17" actId="1076"/>
        <pc:sldMkLst>
          <pc:docMk/>
          <pc:sldMk cId="3306565223" sldId="349"/>
        </pc:sldMkLst>
        <pc:spChg chg="mod">
          <ac:chgData name="Fabio Pereira Morgado" userId="S::fabio.pereira-morgado@strath.ac.uk::c916abe6-ff48-417c-a02d-93a17aae17e6" providerId="AD" clId="Web-{ADB70715-6E4D-48A0-AC76-41DD75BF1A8F}" dt="2021-11-29T10:12:52.090" v="12" actId="20577"/>
          <ac:spMkLst>
            <pc:docMk/>
            <pc:sldMk cId="3306565223" sldId="349"/>
            <ac:spMk id="10" creationId="{E5B36B32-D64B-4FE0-8ADB-DB67B482E7C4}"/>
          </ac:spMkLst>
        </pc:spChg>
        <pc:spChg chg="mod">
          <ac:chgData name="Fabio Pereira Morgado" userId="S::fabio.pereira-morgado@strath.ac.uk::c916abe6-ff48-417c-a02d-93a17aae17e6" providerId="AD" clId="Web-{ADB70715-6E4D-48A0-AC76-41DD75BF1A8F}" dt="2021-11-29T10:12:58.871" v="13" actId="1076"/>
          <ac:spMkLst>
            <pc:docMk/>
            <pc:sldMk cId="3306565223" sldId="349"/>
            <ac:spMk id="16" creationId="{4A34C39F-43D5-464D-A55D-84B77A6C9FFD}"/>
          </ac:spMkLst>
        </pc:spChg>
        <pc:spChg chg="mod">
          <ac:chgData name="Fabio Pereira Morgado" userId="S::fabio.pereira-morgado@strath.ac.uk::c916abe6-ff48-417c-a02d-93a17aae17e6" providerId="AD" clId="Web-{ADB70715-6E4D-48A0-AC76-41DD75BF1A8F}" dt="2021-11-29T10:16:58.221" v="17" actId="1076"/>
          <ac:spMkLst>
            <pc:docMk/>
            <pc:sldMk cId="3306565223" sldId="349"/>
            <ac:spMk id="18" creationId="{20825A20-02B7-47F9-9EF9-7C875CF3285D}"/>
          </ac:spMkLst>
        </pc:spChg>
      </pc:sldChg>
      <pc:sldChg chg="modSp ord">
        <pc:chgData name="Fabio Pereira Morgado" userId="S::fabio.pereira-morgado@strath.ac.uk::c916abe6-ff48-417c-a02d-93a17aae17e6" providerId="AD" clId="Web-{ADB70715-6E4D-48A0-AC76-41DD75BF1A8F}" dt="2021-11-29T10:16:57.799" v="16"/>
        <pc:sldMkLst>
          <pc:docMk/>
          <pc:sldMk cId="2740987170" sldId="353"/>
        </pc:sldMkLst>
        <pc:spChg chg="mod">
          <ac:chgData name="Fabio Pereira Morgado" userId="S::fabio.pereira-morgado@strath.ac.uk::c916abe6-ff48-417c-a02d-93a17aae17e6" providerId="AD" clId="Web-{ADB70715-6E4D-48A0-AC76-41DD75BF1A8F}" dt="2021-11-29T10:08:57.646" v="7" actId="20577"/>
          <ac:spMkLst>
            <pc:docMk/>
            <pc:sldMk cId="2740987170" sldId="353"/>
            <ac:spMk id="7" creationId="{EB573134-0B2A-964C-8A9D-2DD06F58179E}"/>
          </ac:spMkLst>
        </pc:spChg>
      </pc:sldChg>
      <pc:sldChg chg="addSp modSp">
        <pc:chgData name="Fabio Pereira Morgado" userId="S::fabio.pereira-morgado@strath.ac.uk::c916abe6-ff48-417c-a02d-93a17aae17e6" providerId="AD" clId="Web-{ADB70715-6E4D-48A0-AC76-41DD75BF1A8F}" dt="2021-11-29T14:15:40.036" v="113" actId="20577"/>
        <pc:sldMkLst>
          <pc:docMk/>
          <pc:sldMk cId="527942195" sldId="361"/>
        </pc:sldMkLst>
        <pc:spChg chg="mod">
          <ac:chgData name="Fabio Pereira Morgado" userId="S::fabio.pereira-morgado@strath.ac.uk::c916abe6-ff48-417c-a02d-93a17aae17e6" providerId="AD" clId="Web-{ADB70715-6E4D-48A0-AC76-41DD75BF1A8F}" dt="2021-11-29T11:14:45.691" v="21" actId="20577"/>
          <ac:spMkLst>
            <pc:docMk/>
            <pc:sldMk cId="527942195" sldId="361"/>
            <ac:spMk id="2" creationId="{5A0AE855-7760-7248-A085-63A5BFF3400B}"/>
          </ac:spMkLst>
        </pc:spChg>
        <pc:spChg chg="add mod">
          <ac:chgData name="Fabio Pereira Morgado" userId="S::fabio.pereira-morgado@strath.ac.uk::c916abe6-ff48-417c-a02d-93a17aae17e6" providerId="AD" clId="Web-{ADB70715-6E4D-48A0-AC76-41DD75BF1A8F}" dt="2021-11-29T14:15:40.036" v="113" actId="20577"/>
          <ac:spMkLst>
            <pc:docMk/>
            <pc:sldMk cId="527942195" sldId="361"/>
            <ac:spMk id="8" creationId="{67DA4AEE-E58C-4EE0-9D50-BA084ACD26F1}"/>
          </ac:spMkLst>
        </pc:spChg>
        <pc:spChg chg="add mod">
          <ac:chgData name="Fabio Pereira Morgado" userId="S::fabio.pereira-morgado@strath.ac.uk::c916abe6-ff48-417c-a02d-93a17aae17e6" providerId="AD" clId="Web-{ADB70715-6E4D-48A0-AC76-41DD75BF1A8F}" dt="2021-11-29T14:15:35.192" v="107" actId="20577"/>
          <ac:spMkLst>
            <pc:docMk/>
            <pc:sldMk cId="527942195" sldId="361"/>
            <ac:spMk id="9" creationId="{7108F607-E41B-4171-8621-A3AE3E3650F8}"/>
          </ac:spMkLst>
        </pc:spChg>
        <pc:picChg chg="add mod">
          <ac:chgData name="Fabio Pereira Morgado" userId="S::fabio.pereira-morgado@strath.ac.uk::c916abe6-ff48-417c-a02d-93a17aae17e6" providerId="AD" clId="Web-{ADB70715-6E4D-48A0-AC76-41DD75BF1A8F}" dt="2021-11-29T11:15:16.488" v="29" actId="1076"/>
          <ac:picMkLst>
            <pc:docMk/>
            <pc:sldMk cId="527942195" sldId="361"/>
            <ac:picMk id="5" creationId="{D94C4EAA-4CC5-4AB2-BA46-DDC389E2EE5E}"/>
          </ac:picMkLst>
        </pc:picChg>
        <pc:picChg chg="add mod">
          <ac:chgData name="Fabio Pereira Morgado" userId="S::fabio.pereira-morgado@strath.ac.uk::c916abe6-ff48-417c-a02d-93a17aae17e6" providerId="AD" clId="Web-{ADB70715-6E4D-48A0-AC76-41DD75BF1A8F}" dt="2021-11-29T11:15:16.504" v="30" actId="1076"/>
          <ac:picMkLst>
            <pc:docMk/>
            <pc:sldMk cId="527942195" sldId="361"/>
            <ac:picMk id="6" creationId="{3DCD17E7-7719-4F9F-8251-3F5F95AE6AB0}"/>
          </ac:picMkLst>
        </pc:picChg>
        <pc:picChg chg="add mod ord">
          <ac:chgData name="Fabio Pereira Morgado" userId="S::fabio.pereira-morgado@strath.ac.uk::c916abe6-ff48-417c-a02d-93a17aae17e6" providerId="AD" clId="Web-{ADB70715-6E4D-48A0-AC76-41DD75BF1A8F}" dt="2021-11-29T11:31:46.026" v="96" actId="1076"/>
          <ac:picMkLst>
            <pc:docMk/>
            <pc:sldMk cId="527942195" sldId="361"/>
            <ac:picMk id="10" creationId="{322FCA0A-9EEC-4E59-A39B-93258E907FE4}"/>
          </ac:picMkLst>
        </pc:picChg>
        <pc:picChg chg="add mod ord">
          <ac:chgData name="Fabio Pereira Morgado" userId="S::fabio.pereira-morgado@strath.ac.uk::c916abe6-ff48-417c-a02d-93a17aae17e6" providerId="AD" clId="Web-{ADB70715-6E4D-48A0-AC76-41DD75BF1A8F}" dt="2021-11-29T11:29:13.741" v="95" actId="1076"/>
          <ac:picMkLst>
            <pc:docMk/>
            <pc:sldMk cId="527942195" sldId="361"/>
            <ac:picMk id="11" creationId="{8D57D4D5-E6BB-4459-95DC-E1A5D762BFCB}"/>
          </ac:picMkLst>
        </pc:picChg>
      </pc:sldChg>
    </pc:docChg>
  </pc:docChgLst>
  <pc:docChgLst>
    <pc:chgData name="Fabio Pereira Morgado" userId="S::fabio.pereira-morgado@strath.ac.uk::c916abe6-ff48-417c-a02d-93a17aae17e6" providerId="AD" clId="Web-{B6FA5A1A-EAC6-42BA-BEEB-53B4B3E70A69}"/>
    <pc:docChg chg="addSld delSld modSld sldOrd">
      <pc:chgData name="Fabio Pereira Morgado" userId="S::fabio.pereira-morgado@strath.ac.uk::c916abe6-ff48-417c-a02d-93a17aae17e6" providerId="AD" clId="Web-{B6FA5A1A-EAC6-42BA-BEEB-53B4B3E70A69}" dt="2021-11-26T14:25:53.480" v="362" actId="20577"/>
      <pc:docMkLst>
        <pc:docMk/>
      </pc:docMkLst>
      <pc:sldChg chg="ord">
        <pc:chgData name="Fabio Pereira Morgado" userId="S::fabio.pereira-morgado@strath.ac.uk::c916abe6-ff48-417c-a02d-93a17aae17e6" providerId="AD" clId="Web-{B6FA5A1A-EAC6-42BA-BEEB-53B4B3E70A69}" dt="2021-11-26T14:21:04.503" v="235"/>
        <pc:sldMkLst>
          <pc:docMk/>
          <pc:sldMk cId="3794722137" sldId="347"/>
        </pc:sldMkLst>
      </pc:sldChg>
      <pc:sldChg chg="addSp delSp modSp">
        <pc:chgData name="Fabio Pereira Morgado" userId="S::fabio.pereira-morgado@strath.ac.uk::c916abe6-ff48-417c-a02d-93a17aae17e6" providerId="AD" clId="Web-{B6FA5A1A-EAC6-42BA-BEEB-53B4B3E70A69}" dt="2021-11-26T14:25:53.480" v="362" actId="20577"/>
        <pc:sldMkLst>
          <pc:docMk/>
          <pc:sldMk cId="3306565223" sldId="349"/>
        </pc:sldMkLst>
        <pc:spChg chg="del">
          <ac:chgData name="Fabio Pereira Morgado" userId="S::fabio.pereira-morgado@strath.ac.uk::c916abe6-ff48-417c-a02d-93a17aae17e6" providerId="AD" clId="Web-{B6FA5A1A-EAC6-42BA-BEEB-53B4B3E70A69}" dt="2021-11-26T14:23:39.617" v="243"/>
          <ac:spMkLst>
            <pc:docMk/>
            <pc:sldMk cId="3306565223" sldId="349"/>
            <ac:spMk id="2" creationId="{73BF5F9F-C914-1447-B71B-2001D5E254C6}"/>
          </ac:spMkLst>
        </pc:spChg>
        <pc:spChg chg="add del">
          <ac:chgData name="Fabio Pereira Morgado" userId="S::fabio.pereira-morgado@strath.ac.uk::c916abe6-ff48-417c-a02d-93a17aae17e6" providerId="AD" clId="Web-{B6FA5A1A-EAC6-42BA-BEEB-53B4B3E70A69}" dt="2021-11-26T14:23:42.367" v="245"/>
          <ac:spMkLst>
            <pc:docMk/>
            <pc:sldMk cId="3306565223" sldId="349"/>
            <ac:spMk id="6" creationId="{9040140C-D0AB-4C7A-BC5D-BB39C35B8751}"/>
          </ac:spMkLst>
        </pc:spChg>
        <pc:spChg chg="add del mod">
          <ac:chgData name="Fabio Pereira Morgado" userId="S::fabio.pereira-morgado@strath.ac.uk::c916abe6-ff48-417c-a02d-93a17aae17e6" providerId="AD" clId="Web-{B6FA5A1A-EAC6-42BA-BEEB-53B4B3E70A69}" dt="2021-11-26T14:24:10.196" v="258"/>
          <ac:spMkLst>
            <pc:docMk/>
            <pc:sldMk cId="3306565223" sldId="349"/>
            <ac:spMk id="8" creationId="{9B68D45A-317B-42C0-A2A8-E75186F84C74}"/>
          </ac:spMkLst>
        </pc:spChg>
        <pc:spChg chg="add mod">
          <ac:chgData name="Fabio Pereira Morgado" userId="S::fabio.pereira-morgado@strath.ac.uk::c916abe6-ff48-417c-a02d-93a17aae17e6" providerId="AD" clId="Web-{B6FA5A1A-EAC6-42BA-BEEB-53B4B3E70A69}" dt="2021-11-26T14:24:47.322" v="277" actId="1076"/>
          <ac:spMkLst>
            <pc:docMk/>
            <pc:sldMk cId="3306565223" sldId="349"/>
            <ac:spMk id="10" creationId="{E5B36B32-D64B-4FE0-8ADB-DB67B482E7C4}"/>
          </ac:spMkLst>
        </pc:spChg>
        <pc:spChg chg="add mod">
          <ac:chgData name="Fabio Pereira Morgado" userId="S::fabio.pereira-morgado@strath.ac.uk::c916abe6-ff48-417c-a02d-93a17aae17e6" providerId="AD" clId="Web-{B6FA5A1A-EAC6-42BA-BEEB-53B4B3E70A69}" dt="2021-11-26T14:24:33.540" v="272" actId="1076"/>
          <ac:spMkLst>
            <pc:docMk/>
            <pc:sldMk cId="3306565223" sldId="349"/>
            <ac:spMk id="12" creationId="{F796A86D-0AD4-41FA-9D96-71F559343FCF}"/>
          </ac:spMkLst>
        </pc:spChg>
        <pc:spChg chg="add mod">
          <ac:chgData name="Fabio Pereira Morgado" userId="S::fabio.pereira-morgado@strath.ac.uk::c916abe6-ff48-417c-a02d-93a17aae17e6" providerId="AD" clId="Web-{B6FA5A1A-EAC6-42BA-BEEB-53B4B3E70A69}" dt="2021-11-26T14:24:49.322" v="278" actId="1076"/>
          <ac:spMkLst>
            <pc:docMk/>
            <pc:sldMk cId="3306565223" sldId="349"/>
            <ac:spMk id="14" creationId="{EFACA3E8-54A1-45EF-9EDA-B7B98EBFF06F}"/>
          </ac:spMkLst>
        </pc:spChg>
        <pc:spChg chg="add mod">
          <ac:chgData name="Fabio Pereira Morgado" userId="S::fabio.pereira-morgado@strath.ac.uk::c916abe6-ff48-417c-a02d-93a17aae17e6" providerId="AD" clId="Web-{B6FA5A1A-EAC6-42BA-BEEB-53B4B3E70A69}" dt="2021-11-26T14:24:43.212" v="275" actId="1076"/>
          <ac:spMkLst>
            <pc:docMk/>
            <pc:sldMk cId="3306565223" sldId="349"/>
            <ac:spMk id="16" creationId="{4A34C39F-43D5-464D-A55D-84B77A6C9FFD}"/>
          </ac:spMkLst>
        </pc:spChg>
        <pc:spChg chg="add mod">
          <ac:chgData name="Fabio Pereira Morgado" userId="S::fabio.pereira-morgado@strath.ac.uk::c916abe6-ff48-417c-a02d-93a17aae17e6" providerId="AD" clId="Web-{B6FA5A1A-EAC6-42BA-BEEB-53B4B3E70A69}" dt="2021-11-26T14:24:43.212" v="276" actId="1076"/>
          <ac:spMkLst>
            <pc:docMk/>
            <pc:sldMk cId="3306565223" sldId="349"/>
            <ac:spMk id="18" creationId="{20825A20-02B7-47F9-9EF9-7C875CF3285D}"/>
          </ac:spMkLst>
        </pc:spChg>
        <pc:spChg chg="add mod">
          <ac:chgData name="Fabio Pereira Morgado" userId="S::fabio.pereira-morgado@strath.ac.uk::c916abe6-ff48-417c-a02d-93a17aae17e6" providerId="AD" clId="Web-{B6FA5A1A-EAC6-42BA-BEEB-53B4B3E70A69}" dt="2021-11-26T14:25:53.480" v="362" actId="20577"/>
          <ac:spMkLst>
            <pc:docMk/>
            <pc:sldMk cId="3306565223" sldId="349"/>
            <ac:spMk id="20" creationId="{41415F02-D270-412F-9581-DCD494A9EBB1}"/>
          </ac:spMkLst>
        </pc:spChg>
      </pc:sldChg>
      <pc:sldChg chg="modSp">
        <pc:chgData name="Fabio Pereira Morgado" userId="S::fabio.pereira-morgado@strath.ac.uk::c916abe6-ff48-417c-a02d-93a17aae17e6" providerId="AD" clId="Web-{B6FA5A1A-EAC6-42BA-BEEB-53B4B3E70A69}" dt="2021-11-26T11:12:23.626" v="25" actId="14100"/>
        <pc:sldMkLst>
          <pc:docMk/>
          <pc:sldMk cId="2791729038" sldId="350"/>
        </pc:sldMkLst>
        <pc:spChg chg="mod">
          <ac:chgData name="Fabio Pereira Morgado" userId="S::fabio.pereira-morgado@strath.ac.uk::c916abe6-ff48-417c-a02d-93a17aae17e6" providerId="AD" clId="Web-{B6FA5A1A-EAC6-42BA-BEEB-53B4B3E70A69}" dt="2021-11-26T11:12:23.626" v="25" actId="14100"/>
          <ac:spMkLst>
            <pc:docMk/>
            <pc:sldMk cId="2791729038" sldId="350"/>
            <ac:spMk id="2" creationId="{ABB5630A-6C1A-D846-9150-7D08573901CF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1:11:44.358" v="22" actId="1076"/>
          <ac:spMkLst>
            <pc:docMk/>
            <pc:sldMk cId="2791729038" sldId="350"/>
            <ac:spMk id="38" creationId="{0C483BBB-9C39-3049-8854-2CF98261E851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1:12:13.094" v="23" actId="14100"/>
          <ac:spMkLst>
            <pc:docMk/>
            <pc:sldMk cId="2791729038" sldId="350"/>
            <ac:spMk id="64" creationId="{FD18A788-176C-BE4A-8664-FF9A9B4D06DB}"/>
          </ac:spMkLst>
        </pc:spChg>
        <pc:grpChg chg="mod">
          <ac:chgData name="Fabio Pereira Morgado" userId="S::fabio.pereira-morgado@strath.ac.uk::c916abe6-ff48-417c-a02d-93a17aae17e6" providerId="AD" clId="Web-{B6FA5A1A-EAC6-42BA-BEEB-53B4B3E70A69}" dt="2021-11-26T11:10:53.042" v="11" actId="14100"/>
          <ac:grpSpMkLst>
            <pc:docMk/>
            <pc:sldMk cId="2791729038" sldId="350"/>
            <ac:grpSpMk id="31" creationId="{66A908C1-CAC5-7E47-A5E8-2E1426229029}"/>
          </ac:grpSpMkLst>
        </pc:grpChg>
        <pc:cxnChg chg="mod">
          <ac:chgData name="Fabio Pereira Morgado" userId="S::fabio.pereira-morgado@strath.ac.uk::c916abe6-ff48-417c-a02d-93a17aae17e6" providerId="AD" clId="Web-{B6FA5A1A-EAC6-42BA-BEEB-53B4B3E70A69}" dt="2021-11-26T11:11:44.358" v="22" actId="1076"/>
          <ac:cxnSpMkLst>
            <pc:docMk/>
            <pc:sldMk cId="2791729038" sldId="350"/>
            <ac:cxnSpMk id="48" creationId="{6B474A86-9968-B44E-949E-AC5FA2B45955}"/>
          </ac:cxnSpMkLst>
        </pc:cxnChg>
      </pc:sldChg>
      <pc:sldChg chg="del">
        <pc:chgData name="Fabio Pereira Morgado" userId="S::fabio.pereira-morgado@strath.ac.uk::c916abe6-ff48-417c-a02d-93a17aae17e6" providerId="AD" clId="Web-{B6FA5A1A-EAC6-42BA-BEEB-53B4B3E70A69}" dt="2021-11-26T14:22:06.364" v="238"/>
        <pc:sldMkLst>
          <pc:docMk/>
          <pc:sldMk cId="1330207832" sldId="356"/>
        </pc:sldMkLst>
      </pc:sldChg>
      <pc:sldChg chg="addSp delSp modSp add ord replId">
        <pc:chgData name="Fabio Pereira Morgado" userId="S::fabio.pereira-morgado@strath.ac.uk::c916abe6-ff48-417c-a02d-93a17aae17e6" providerId="AD" clId="Web-{B6FA5A1A-EAC6-42BA-BEEB-53B4B3E70A69}" dt="2021-11-26T14:23:12.413" v="242" actId="1076"/>
        <pc:sldMkLst>
          <pc:docMk/>
          <pc:sldMk cId="1995885271" sldId="357"/>
        </pc:sldMkLst>
        <pc:spChg chg="mod">
          <ac:chgData name="Fabio Pereira Morgado" userId="S::fabio.pereira-morgado@strath.ac.uk::c916abe6-ff48-417c-a02d-93a17aae17e6" providerId="AD" clId="Web-{B6FA5A1A-EAC6-42BA-BEEB-53B4B3E70A69}" dt="2021-11-26T14:01:09.890" v="163"/>
          <ac:spMkLst>
            <pc:docMk/>
            <pc:sldMk cId="1995885271" sldId="357"/>
            <ac:spMk id="5" creationId="{95EE05F0-45F5-BB4A-992B-02BEF9638AFF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1:09.953" v="164"/>
          <ac:spMkLst>
            <pc:docMk/>
            <pc:sldMk cId="1995885271" sldId="357"/>
            <ac:spMk id="6" creationId="{D3FEB112-CED8-4C40-B02A-CB18E60AE7E7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1:10.031" v="165"/>
          <ac:spMkLst>
            <pc:docMk/>
            <pc:sldMk cId="1995885271" sldId="357"/>
            <ac:spMk id="7" creationId="{56AF268B-C7A9-F342-95A8-8A5D06A34B60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1:47.094" v="184" actId="14100"/>
          <ac:spMkLst>
            <pc:docMk/>
            <pc:sldMk cId="1995885271" sldId="357"/>
            <ac:spMk id="8" creationId="{B6899B18-E4EA-DE4E-96E6-A3A3F5808A5B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1:10.218" v="167"/>
          <ac:spMkLst>
            <pc:docMk/>
            <pc:sldMk cId="1995885271" sldId="357"/>
            <ac:spMk id="9" creationId="{E3E4E5D2-6247-FE45-9FDB-2F2459B1B219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1:10.312" v="168"/>
          <ac:spMkLst>
            <pc:docMk/>
            <pc:sldMk cId="1995885271" sldId="357"/>
            <ac:spMk id="10" creationId="{30C9CE85-5F22-F84C-A679-BADA10492170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2:23.502" v="194" actId="1076"/>
          <ac:spMkLst>
            <pc:docMk/>
            <pc:sldMk cId="1995885271" sldId="357"/>
            <ac:spMk id="11" creationId="{7744FDC5-06C0-FE42-A6A1-1E731B346228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1:10.468" v="170"/>
          <ac:spMkLst>
            <pc:docMk/>
            <pc:sldMk cId="1995885271" sldId="357"/>
            <ac:spMk id="12" creationId="{7256FFCD-766B-5E4B-96FC-7BBC3E53BF37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1:10.531" v="171"/>
          <ac:spMkLst>
            <pc:docMk/>
            <pc:sldMk cId="1995885271" sldId="357"/>
            <ac:spMk id="13" creationId="{F6404C57-7F4A-174F-B6A7-56F0299EE329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2:39.221" v="197" actId="1076"/>
          <ac:spMkLst>
            <pc:docMk/>
            <pc:sldMk cId="1995885271" sldId="357"/>
            <ac:spMk id="14" creationId="{73D845C0-5956-DB4B-BA37-F2475C4AD9A8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2:31.111" v="196" actId="1076"/>
          <ac:spMkLst>
            <pc:docMk/>
            <pc:sldMk cId="1995885271" sldId="357"/>
            <ac:spMk id="15" creationId="{73F78CA3-273C-764B-ACFF-F51BCCE4E795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1:42.985" v="183" actId="14100"/>
          <ac:spMkLst>
            <pc:docMk/>
            <pc:sldMk cId="1995885271" sldId="357"/>
            <ac:spMk id="16" creationId="{89D8BB90-F717-BF44-933A-860A5CF6CD45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1:10.828" v="175"/>
          <ac:spMkLst>
            <pc:docMk/>
            <pc:sldMk cId="1995885271" sldId="357"/>
            <ac:spMk id="17" creationId="{0A52BD60-8554-F14D-8A3F-AEC617DBE901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1:10.922" v="176"/>
          <ac:spMkLst>
            <pc:docMk/>
            <pc:sldMk cId="1995885271" sldId="357"/>
            <ac:spMk id="18" creationId="{E54C0104-135F-A04F-B34B-616F661A88C5}"/>
          </ac:spMkLst>
        </pc:spChg>
        <pc:spChg chg="mod">
          <ac:chgData name="Fabio Pereira Morgado" userId="S::fabio.pereira-morgado@strath.ac.uk::c916abe6-ff48-417c-a02d-93a17aae17e6" providerId="AD" clId="Web-{B6FA5A1A-EAC6-42BA-BEEB-53B4B3E70A69}" dt="2021-11-26T14:02:48.034" v="199" actId="14100"/>
          <ac:spMkLst>
            <pc:docMk/>
            <pc:sldMk cId="1995885271" sldId="357"/>
            <ac:spMk id="19" creationId="{B29464A1-D6B9-B846-8CDC-01EA9D7FF3AC}"/>
          </ac:spMkLst>
        </pc:spChg>
        <pc:spChg chg="add mod">
          <ac:chgData name="Fabio Pereira Morgado" userId="S::fabio.pereira-morgado@strath.ac.uk::c916abe6-ff48-417c-a02d-93a17aae17e6" providerId="AD" clId="Web-{B6FA5A1A-EAC6-42BA-BEEB-53B4B3E70A69}" dt="2021-11-26T14:00:47.062" v="132" actId="20577"/>
          <ac:spMkLst>
            <pc:docMk/>
            <pc:sldMk cId="1995885271" sldId="357"/>
            <ac:spMk id="22" creationId="{0BFAD4F2-58D4-4245-935B-730863260C44}"/>
          </ac:spMkLst>
        </pc:spChg>
        <pc:grpChg chg="del mod">
          <ac:chgData name="Fabio Pereira Morgado" userId="S::fabio.pereira-morgado@strath.ac.uk::c916abe6-ff48-417c-a02d-93a17aae17e6" providerId="AD" clId="Web-{B6FA5A1A-EAC6-42BA-BEEB-53B4B3E70A69}" dt="2021-11-26T14:22:02.708" v="237"/>
          <ac:grpSpMkLst>
            <pc:docMk/>
            <pc:sldMk cId="1995885271" sldId="357"/>
            <ac:grpSpMk id="20" creationId="{69762405-B551-3D40-B891-612C9844EC4E}"/>
          </ac:grpSpMkLst>
        </pc:grpChg>
        <pc:grpChg chg="add mod">
          <ac:chgData name="Fabio Pereira Morgado" userId="S::fabio.pereira-morgado@strath.ac.uk::c916abe6-ff48-417c-a02d-93a17aae17e6" providerId="AD" clId="Web-{B6FA5A1A-EAC6-42BA-BEEB-53B4B3E70A69}" dt="2021-11-26T14:23:12.413" v="242" actId="1076"/>
          <ac:grpSpMkLst>
            <pc:docMk/>
            <pc:sldMk cId="1995885271" sldId="357"/>
            <ac:grpSpMk id="39" creationId="{D3B8A30F-FF1D-4866-AB99-4FDED03FC1FF}"/>
          </ac:grpSpMkLst>
        </pc:grpChg>
        <pc:grpChg chg="add del">
          <ac:chgData name="Fabio Pereira Morgado" userId="S::fabio.pereira-morgado@strath.ac.uk::c916abe6-ff48-417c-a02d-93a17aae17e6" providerId="AD" clId="Web-{B6FA5A1A-EAC6-42BA-BEEB-53B4B3E70A69}" dt="2021-11-26T14:22:34.396" v="241"/>
          <ac:grpSpMkLst>
            <pc:docMk/>
            <pc:sldMk cId="1995885271" sldId="357"/>
            <ac:grpSpMk id="40" creationId="{757AB4A7-E689-48A0-AA76-98D673B32F30}"/>
          </ac:grpSpMkLst>
        </pc:grpChg>
        <pc:grpChg chg="del">
          <ac:chgData name="Fabio Pereira Morgado" userId="S::fabio.pereira-morgado@strath.ac.uk::c916abe6-ff48-417c-a02d-93a17aae17e6" providerId="AD" clId="Web-{B6FA5A1A-EAC6-42BA-BEEB-53B4B3E70A69}" dt="2021-11-26T11:27:59.009" v="27"/>
          <ac:grpSpMkLst>
            <pc:docMk/>
            <pc:sldMk cId="1995885271" sldId="357"/>
            <ac:grpSpMk id="46" creationId="{1299DE0D-4D9F-DA40-B2A8-86591B0D612C}"/>
          </ac:grpSpMkLst>
        </pc:grpChg>
        <pc:picChg chg="mod ord">
          <ac:chgData name="Fabio Pereira Morgado" userId="S::fabio.pereira-morgado@strath.ac.uk::c916abe6-ff48-417c-a02d-93a17aae17e6" providerId="AD" clId="Web-{B6FA5A1A-EAC6-42BA-BEEB-53B4B3E70A69}" dt="2021-11-26T13:59:52.513" v="116" actId="1076"/>
          <ac:picMkLst>
            <pc:docMk/>
            <pc:sldMk cId="1995885271" sldId="357"/>
            <ac:picMk id="2" creationId="{4892B113-3C74-4E1C-9BFE-E54083298DC2}"/>
          </ac:picMkLst>
        </pc:picChg>
        <pc:picChg chg="mod modCrop">
          <ac:chgData name="Fabio Pereira Morgado" userId="S::fabio.pereira-morgado@strath.ac.uk::c916abe6-ff48-417c-a02d-93a17aae17e6" providerId="AD" clId="Web-{B6FA5A1A-EAC6-42BA-BEEB-53B4B3E70A69}" dt="2021-11-26T13:59:44.544" v="113" actId="1076"/>
          <ac:picMkLst>
            <pc:docMk/>
            <pc:sldMk cId="1995885271" sldId="357"/>
            <ac:picMk id="21" creationId="{23681376-9904-42DA-AC9D-CDB92462104D}"/>
          </ac:picMkLst>
        </pc:picChg>
      </pc:sldChg>
      <pc:sldChg chg="add replId">
        <pc:chgData name="Fabio Pereira Morgado" userId="S::fabio.pereira-morgado@strath.ac.uk::c916abe6-ff48-417c-a02d-93a17aae17e6" providerId="AD" clId="Web-{B6FA5A1A-EAC6-42BA-BEEB-53B4B3E70A69}" dt="2021-11-26T14:20:19.626" v="201"/>
        <pc:sldMkLst>
          <pc:docMk/>
          <pc:sldMk cId="1512374636" sldId="358"/>
        </pc:sldMkLst>
      </pc:sldChg>
      <pc:sldChg chg="modSp add mod ord replId modShow">
        <pc:chgData name="Fabio Pereira Morgado" userId="S::fabio.pereira-morgado@strath.ac.uk::c916abe6-ff48-417c-a02d-93a17aae17e6" providerId="AD" clId="Web-{B6FA5A1A-EAC6-42BA-BEEB-53B4B3E70A69}" dt="2021-11-26T14:21:16.487" v="236"/>
        <pc:sldMkLst>
          <pc:docMk/>
          <pc:sldMk cId="4067295764" sldId="359"/>
        </pc:sldMkLst>
        <pc:spChg chg="mod">
          <ac:chgData name="Fabio Pereira Morgado" userId="S::fabio.pereira-morgado@strath.ac.uk::c916abe6-ff48-417c-a02d-93a17aae17e6" providerId="AD" clId="Web-{B6FA5A1A-EAC6-42BA-BEEB-53B4B3E70A69}" dt="2021-11-26T14:20:57.003" v="233" actId="20577"/>
          <ac:spMkLst>
            <pc:docMk/>
            <pc:sldMk cId="4067295764" sldId="359"/>
            <ac:spMk id="4" creationId="{E3D1BEB1-FFAA-AC43-8EF0-B9D32576B9DA}"/>
          </ac:spMkLst>
        </pc:spChg>
      </pc:sldChg>
    </pc:docChg>
  </pc:docChgLst>
  <pc:docChgLst>
    <pc:chgData name="Marco Fossati" userId="dd6e9137-24c9-45c4-b33b-0ef1f4e6ef48" providerId="ADAL" clId="{787CEC18-35DD-4343-9B40-D271637B437E}"/>
    <pc:docChg chg="undo custSel modMainMaster">
      <pc:chgData name="Marco Fossati" userId="dd6e9137-24c9-45c4-b33b-0ef1f4e6ef48" providerId="ADAL" clId="{787CEC18-35DD-4343-9B40-D271637B437E}" dt="2021-03-03T09:56:48.819" v="146" actId="113"/>
      <pc:docMkLst>
        <pc:docMk/>
      </pc:docMkLst>
      <pc:sldMasterChg chg="addSp delSp modSp mod modSldLayout">
        <pc:chgData name="Marco Fossati" userId="dd6e9137-24c9-45c4-b33b-0ef1f4e6ef48" providerId="ADAL" clId="{787CEC18-35DD-4343-9B40-D271637B437E}" dt="2021-03-03T09:56:48.819" v="146" actId="113"/>
        <pc:sldMasterMkLst>
          <pc:docMk/>
          <pc:sldMasterMk cId="1388730216" sldId="2147483695"/>
        </pc:sldMasterMkLst>
        <pc:spChg chg="mod">
          <ac:chgData name="Marco Fossati" userId="dd6e9137-24c9-45c4-b33b-0ef1f4e6ef48" providerId="ADAL" clId="{787CEC18-35DD-4343-9B40-D271637B437E}" dt="2021-03-03T09:51:51.103" v="47" actId="403"/>
          <ac:spMkLst>
            <pc:docMk/>
            <pc:sldMasterMk cId="1388730216" sldId="2147483695"/>
            <ac:spMk id="6" creationId="{0316E0FE-E403-284F-8E05-F00ADEE30EDD}"/>
          </ac:spMkLst>
        </pc:spChg>
        <pc:grpChg chg="del">
          <ac:chgData name="Marco Fossati" userId="dd6e9137-24c9-45c4-b33b-0ef1f4e6ef48" providerId="ADAL" clId="{787CEC18-35DD-4343-9B40-D271637B437E}" dt="2021-03-03T09:50:17.682" v="0" actId="478"/>
          <ac:grpSpMkLst>
            <pc:docMk/>
            <pc:sldMasterMk cId="1388730216" sldId="2147483695"/>
            <ac:grpSpMk id="2" creationId="{3D1FB1A5-E572-E849-9E79-82C0A6C36340}"/>
          </ac:grpSpMkLst>
        </pc:grpChg>
        <pc:picChg chg="add mod">
          <ac:chgData name="Marco Fossati" userId="dd6e9137-24c9-45c4-b33b-0ef1f4e6ef48" providerId="ADAL" clId="{787CEC18-35DD-4343-9B40-D271637B437E}" dt="2021-03-03T09:53:29.903" v="52" actId="1076"/>
          <ac:picMkLst>
            <pc:docMk/>
            <pc:sldMasterMk cId="1388730216" sldId="2147483695"/>
            <ac:picMk id="4" creationId="{B2B7E64D-831B-7C48-A70D-A3575C50733B}"/>
          </ac:picMkLst>
        </pc:picChg>
        <pc:sldLayoutChg chg="addSp delSp modSp mod">
          <pc:chgData name="Marco Fossati" userId="dd6e9137-24c9-45c4-b33b-0ef1f4e6ef48" providerId="ADAL" clId="{787CEC18-35DD-4343-9B40-D271637B437E}" dt="2021-03-03T09:54:45.133" v="59" actId="1076"/>
          <pc:sldLayoutMkLst>
            <pc:docMk/>
            <pc:sldMasterMk cId="1388730216" sldId="2147483695"/>
            <pc:sldLayoutMk cId="709065369" sldId="2147483707"/>
          </pc:sldLayoutMkLst>
          <pc:spChg chg="mod">
            <ac:chgData name="Marco Fossati" userId="dd6e9137-24c9-45c4-b33b-0ef1f4e6ef48" providerId="ADAL" clId="{787CEC18-35DD-4343-9B40-D271637B437E}" dt="2021-03-03T09:54:45.133" v="59" actId="1076"/>
            <ac:spMkLst>
              <pc:docMk/>
              <pc:sldMasterMk cId="1388730216" sldId="2147483695"/>
              <pc:sldLayoutMk cId="709065369" sldId="2147483707"/>
              <ac:spMk id="2" creationId="{00000000-0000-0000-0000-000000000000}"/>
            </ac:spMkLst>
          </pc:spChg>
          <pc:spChg chg="mod">
            <ac:chgData name="Marco Fossati" userId="dd6e9137-24c9-45c4-b33b-0ef1f4e6ef48" providerId="ADAL" clId="{787CEC18-35DD-4343-9B40-D271637B437E}" dt="2021-03-03T09:54:45.133" v="59" actId="1076"/>
            <ac:spMkLst>
              <pc:docMk/>
              <pc:sldMasterMk cId="1388730216" sldId="2147483695"/>
              <pc:sldLayoutMk cId="709065369" sldId="2147483707"/>
              <ac:spMk id="4" creationId="{00000000-0000-0000-0000-000000000000}"/>
            </ac:spMkLst>
          </pc:spChg>
          <pc:grpChg chg="del">
            <ac:chgData name="Marco Fossati" userId="dd6e9137-24c9-45c4-b33b-0ef1f4e6ef48" providerId="ADAL" clId="{787CEC18-35DD-4343-9B40-D271637B437E}" dt="2021-03-03T09:53:34.786" v="53" actId="478"/>
            <ac:grpSpMkLst>
              <pc:docMk/>
              <pc:sldMasterMk cId="1388730216" sldId="2147483695"/>
              <pc:sldLayoutMk cId="709065369" sldId="2147483707"/>
              <ac:grpSpMk id="17" creationId="{7FF92061-DC6E-CE49-AC07-4E3BE910F824}"/>
            </ac:grpSpMkLst>
          </pc:grpChg>
          <pc:picChg chg="add mod">
            <ac:chgData name="Marco Fossati" userId="dd6e9137-24c9-45c4-b33b-0ef1f4e6ef48" providerId="ADAL" clId="{787CEC18-35DD-4343-9B40-D271637B437E}" dt="2021-03-03T09:54:22.531" v="58" actId="1076"/>
            <ac:picMkLst>
              <pc:docMk/>
              <pc:sldMasterMk cId="1388730216" sldId="2147483695"/>
              <pc:sldLayoutMk cId="709065369" sldId="2147483707"/>
              <ac:picMk id="5" creationId="{85B3D7A8-2138-0A45-8783-92D4EB89AACB}"/>
            </ac:picMkLst>
          </pc:picChg>
        </pc:sldLayoutChg>
        <pc:sldLayoutChg chg="addSp delSp modSp mod">
          <pc:chgData name="Marco Fossati" userId="dd6e9137-24c9-45c4-b33b-0ef1f4e6ef48" providerId="ADAL" clId="{787CEC18-35DD-4343-9B40-D271637B437E}" dt="2021-03-03T09:56:48.819" v="146" actId="113"/>
          <pc:sldLayoutMkLst>
            <pc:docMk/>
            <pc:sldMasterMk cId="1388730216" sldId="2147483695"/>
            <pc:sldLayoutMk cId="2089497101" sldId="2147483709"/>
          </pc:sldLayoutMkLst>
          <pc:spChg chg="del">
            <ac:chgData name="Marco Fossati" userId="dd6e9137-24c9-45c4-b33b-0ef1f4e6ef48" providerId="ADAL" clId="{787CEC18-35DD-4343-9B40-D271637B437E}" dt="2021-03-03T09:55:00.135" v="62" actId="478"/>
            <ac:spMkLst>
              <pc:docMk/>
              <pc:sldMasterMk cId="1388730216" sldId="2147483695"/>
              <pc:sldLayoutMk cId="2089497101" sldId="2147483709"/>
              <ac:spMk id="3" creationId="{00000000-0000-0000-0000-000000000000}"/>
            </ac:spMkLst>
          </pc:spChg>
          <pc:spChg chg="del">
            <ac:chgData name="Marco Fossati" userId="dd6e9137-24c9-45c4-b33b-0ef1f4e6ef48" providerId="ADAL" clId="{787CEC18-35DD-4343-9B40-D271637B437E}" dt="2021-03-03T09:54:59.270" v="61" actId="478"/>
            <ac:spMkLst>
              <pc:docMk/>
              <pc:sldMasterMk cId="1388730216" sldId="2147483695"/>
              <pc:sldLayoutMk cId="2089497101" sldId="2147483709"/>
              <ac:spMk id="4" creationId="{00000000-0000-0000-0000-000000000000}"/>
            </ac:spMkLst>
          </pc:spChg>
          <pc:spChg chg="add mod">
            <ac:chgData name="Marco Fossati" userId="dd6e9137-24c9-45c4-b33b-0ef1f4e6ef48" providerId="ADAL" clId="{787CEC18-35DD-4343-9B40-D271637B437E}" dt="2021-03-03T09:56:48.819" v="146" actId="113"/>
            <ac:spMkLst>
              <pc:docMk/>
              <pc:sldMasterMk cId="1388730216" sldId="2147483695"/>
              <pc:sldLayoutMk cId="2089497101" sldId="2147483709"/>
              <ac:spMk id="7" creationId="{EBC38B4D-5A20-994F-9874-E25063483349}"/>
            </ac:spMkLst>
          </pc:spChg>
          <pc:picChg chg="del">
            <ac:chgData name="Marco Fossati" userId="dd6e9137-24c9-45c4-b33b-0ef1f4e6ef48" providerId="ADAL" clId="{787CEC18-35DD-4343-9B40-D271637B437E}" dt="2021-03-03T09:54:58.406" v="60" actId="478"/>
            <ac:picMkLst>
              <pc:docMk/>
              <pc:sldMasterMk cId="1388730216" sldId="2147483695"/>
              <pc:sldLayoutMk cId="2089497101" sldId="2147483709"/>
              <ac:picMk id="2" creationId="{00000000-0000-0000-0000-000000000000}"/>
            </ac:picMkLst>
          </pc:picChg>
          <pc:picChg chg="add mod modCrop">
            <ac:chgData name="Marco Fossati" userId="dd6e9137-24c9-45c4-b33b-0ef1f4e6ef48" providerId="ADAL" clId="{787CEC18-35DD-4343-9B40-D271637B437E}" dt="2021-03-03T09:55:39.313" v="69" actId="14100"/>
            <ac:picMkLst>
              <pc:docMk/>
              <pc:sldMasterMk cId="1388730216" sldId="2147483695"/>
              <pc:sldLayoutMk cId="2089497101" sldId="2147483709"/>
              <ac:picMk id="6" creationId="{76542ED0-7B3D-F24F-A73B-F98F4370893B}"/>
            </ac:picMkLst>
          </pc:picChg>
        </pc:sldLayoutChg>
      </pc:sldMasterChg>
    </pc:docChg>
  </pc:docChgLst>
  <pc:docChgLst>
    <pc:chgData name="Marco Fossati" userId="dd6e9137-24c9-45c4-b33b-0ef1f4e6ef48" providerId="ADAL" clId="{6F253D4C-2BF7-7E4D-ABFB-764EB4C87026}"/>
    <pc:docChg chg="undo custSel modMainMaster">
      <pc:chgData name="Marco Fossati" userId="dd6e9137-24c9-45c4-b33b-0ef1f4e6ef48" providerId="ADAL" clId="{6F253D4C-2BF7-7E4D-ABFB-764EB4C87026}" dt="2021-02-20T23:19:19.074" v="27" actId="207"/>
      <pc:docMkLst>
        <pc:docMk/>
      </pc:docMkLst>
      <pc:sldMasterChg chg="addSp delSp modSp mod modSldLayout">
        <pc:chgData name="Marco Fossati" userId="dd6e9137-24c9-45c4-b33b-0ef1f4e6ef48" providerId="ADAL" clId="{6F253D4C-2BF7-7E4D-ABFB-764EB4C87026}" dt="2021-02-20T23:19:19.074" v="27" actId="207"/>
        <pc:sldMasterMkLst>
          <pc:docMk/>
          <pc:sldMasterMk cId="1388730216" sldId="2147483695"/>
        </pc:sldMasterMkLst>
        <pc:spChg chg="del">
          <ac:chgData name="Marco Fossati" userId="dd6e9137-24c9-45c4-b33b-0ef1f4e6ef48" providerId="ADAL" clId="{6F253D4C-2BF7-7E4D-ABFB-764EB4C87026}" dt="2021-02-20T23:15:11.080" v="1" actId="478"/>
          <ac:spMkLst>
            <pc:docMk/>
            <pc:sldMasterMk cId="1388730216" sldId="2147483695"/>
            <ac:spMk id="3" creationId="{4D7D8EFB-06A7-4846-8A3C-EFA59FB0B3D6}"/>
          </ac:spMkLst>
        </pc:spChg>
        <pc:spChg chg="add mod">
          <ac:chgData name="Marco Fossati" userId="dd6e9137-24c9-45c4-b33b-0ef1f4e6ef48" providerId="ADAL" clId="{6F253D4C-2BF7-7E4D-ABFB-764EB4C87026}" dt="2021-02-20T23:18:54.347" v="26" actId="207"/>
          <ac:spMkLst>
            <pc:docMk/>
            <pc:sldMasterMk cId="1388730216" sldId="2147483695"/>
            <ac:spMk id="6" creationId="{0316E0FE-E403-284F-8E05-F00ADEE30EDD}"/>
          </ac:spMkLst>
        </pc:spChg>
        <pc:spChg chg="add mod">
          <ac:chgData name="Marco Fossati" userId="dd6e9137-24c9-45c4-b33b-0ef1f4e6ef48" providerId="ADAL" clId="{6F253D4C-2BF7-7E4D-ABFB-764EB4C87026}" dt="2021-02-20T23:15:52.372" v="5" actId="207"/>
          <ac:spMkLst>
            <pc:docMk/>
            <pc:sldMasterMk cId="1388730216" sldId="2147483695"/>
            <ac:spMk id="7" creationId="{0CBF4A7C-2BE8-884E-B0CF-15349855B55A}"/>
          </ac:spMkLst>
        </pc:spChg>
        <pc:sldLayoutChg chg="addSp delSp modSp mod">
          <pc:chgData name="Marco Fossati" userId="dd6e9137-24c9-45c4-b33b-0ef1f4e6ef48" providerId="ADAL" clId="{6F253D4C-2BF7-7E4D-ABFB-764EB4C87026}" dt="2021-02-20T23:19:19.074" v="27" actId="207"/>
          <pc:sldLayoutMkLst>
            <pc:docMk/>
            <pc:sldMasterMk cId="1388730216" sldId="2147483695"/>
            <pc:sldLayoutMk cId="2256054457" sldId="2147483708"/>
          </pc:sldLayoutMkLst>
          <pc:spChg chg="add del mod">
            <ac:chgData name="Marco Fossati" userId="dd6e9137-24c9-45c4-b33b-0ef1f4e6ef48" providerId="ADAL" clId="{6F253D4C-2BF7-7E4D-ABFB-764EB4C87026}" dt="2021-02-20T23:18:44.316" v="25"/>
            <ac:spMkLst>
              <pc:docMk/>
              <pc:sldMasterMk cId="1388730216" sldId="2147483695"/>
              <pc:sldLayoutMk cId="2256054457" sldId="2147483708"/>
              <ac:spMk id="2" creationId="{F4462CFA-2E39-DD44-8523-1059E71C7D87}"/>
            </ac:spMkLst>
          </pc:spChg>
          <pc:spChg chg="mod">
            <ac:chgData name="Marco Fossati" userId="dd6e9137-24c9-45c4-b33b-0ef1f4e6ef48" providerId="ADAL" clId="{6F253D4C-2BF7-7E4D-ABFB-764EB4C87026}" dt="2021-02-20T23:19:19.074" v="27" actId="207"/>
            <ac:spMkLst>
              <pc:docMk/>
              <pc:sldMasterMk cId="1388730216" sldId="2147483695"/>
              <pc:sldLayoutMk cId="2256054457" sldId="2147483708"/>
              <ac:spMk id="4" creationId="{DA2C36D4-EE2D-974E-BF6E-93AC051FF045}"/>
            </ac:spMkLst>
          </pc:spChg>
          <pc:spChg chg="mod">
            <ac:chgData name="Marco Fossati" userId="dd6e9137-24c9-45c4-b33b-0ef1f4e6ef48" providerId="ADAL" clId="{6F253D4C-2BF7-7E4D-ABFB-764EB4C87026}" dt="2021-02-20T23:17:10.484" v="18" actId="1037"/>
            <ac:spMkLst>
              <pc:docMk/>
              <pc:sldMasterMk cId="1388730216" sldId="2147483695"/>
              <pc:sldLayoutMk cId="2256054457" sldId="2147483708"/>
              <ac:spMk id="8" creationId="{B7CF1FFB-F166-6045-928F-5D32C106AF3F}"/>
            </ac:spMkLst>
          </pc:spChg>
          <pc:spChg chg="mod">
            <ac:chgData name="Marco Fossati" userId="dd6e9137-24c9-45c4-b33b-0ef1f4e6ef48" providerId="ADAL" clId="{6F253D4C-2BF7-7E4D-ABFB-764EB4C87026}" dt="2021-02-20T23:17:31.998" v="20" actId="404"/>
            <ac:spMkLst>
              <pc:docMk/>
              <pc:sldMasterMk cId="1388730216" sldId="2147483695"/>
              <pc:sldLayoutMk cId="2256054457" sldId="2147483708"/>
              <ac:spMk id="14" creationId="{00000000-0000-0000-0000-000000000000}"/>
            </ac:spMkLst>
          </pc:spChg>
        </pc:sldLayoutChg>
      </pc:sldMasterChg>
    </pc:docChg>
  </pc:docChgLst>
  <pc:docChgLst>
    <pc:chgData name="Fabio Pereira Morgado" userId="S::fabio.pereira-morgado@strath.ac.uk::c916abe6-ff48-417c-a02d-93a17aae17e6" providerId="AD" clId="Web-{CB5505AC-474A-4EB9-A19A-2030AD62BAAA}"/>
    <pc:docChg chg="modSld">
      <pc:chgData name="Fabio Pereira Morgado" userId="S::fabio.pereira-morgado@strath.ac.uk::c916abe6-ff48-417c-a02d-93a17aae17e6" providerId="AD" clId="Web-{CB5505AC-474A-4EB9-A19A-2030AD62BAAA}" dt="2021-12-01T02:42:25.954" v="2" actId="1076"/>
      <pc:docMkLst>
        <pc:docMk/>
      </pc:docMkLst>
      <pc:sldChg chg="addSp modSp">
        <pc:chgData name="Fabio Pereira Morgado" userId="S::fabio.pereira-morgado@strath.ac.uk::c916abe6-ff48-417c-a02d-93a17aae17e6" providerId="AD" clId="Web-{CB5505AC-474A-4EB9-A19A-2030AD62BAAA}" dt="2021-12-01T02:42:25.954" v="2" actId="1076"/>
        <pc:sldMkLst>
          <pc:docMk/>
          <pc:sldMk cId="1575738847" sldId="363"/>
        </pc:sldMkLst>
        <pc:picChg chg="add mod">
          <ac:chgData name="Fabio Pereira Morgado" userId="S::fabio.pereira-morgado@strath.ac.uk::c916abe6-ff48-417c-a02d-93a17aae17e6" providerId="AD" clId="Web-{CB5505AC-474A-4EB9-A19A-2030AD62BAAA}" dt="2021-12-01T02:42:25.954" v="2" actId="1076"/>
          <ac:picMkLst>
            <pc:docMk/>
            <pc:sldMk cId="1575738847" sldId="363"/>
            <ac:picMk id="2" creationId="{EF7F5419-EBDE-4618-892E-276BBDA21EFE}"/>
          </ac:picMkLst>
        </pc:picChg>
      </pc:sldChg>
    </pc:docChg>
  </pc:docChgLst>
  <pc:docChgLst>
    <pc:chgData name="Marco Fossati" userId="dd6e9137-24c9-45c4-b33b-0ef1f4e6ef48" providerId="ADAL" clId="{01DB639D-CA4D-B144-A63C-07461C50FECC}"/>
    <pc:docChg chg="undo custSel modSld modMainMaster">
      <pc:chgData name="Marco Fossati" userId="dd6e9137-24c9-45c4-b33b-0ef1f4e6ef48" providerId="ADAL" clId="{01DB639D-CA4D-B144-A63C-07461C50FECC}" dt="2021-02-18T11:21:14.176" v="272" actId="20577"/>
      <pc:docMkLst>
        <pc:docMk/>
      </pc:docMkLst>
      <pc:sldChg chg="addSp delSp modSp mod chgLayout">
        <pc:chgData name="Marco Fossati" userId="dd6e9137-24c9-45c4-b33b-0ef1f4e6ef48" providerId="ADAL" clId="{01DB639D-CA4D-B144-A63C-07461C50FECC}" dt="2021-02-18T11:21:14.176" v="272" actId="20577"/>
        <pc:sldMkLst>
          <pc:docMk/>
          <pc:sldMk cId="733327969" sldId="278"/>
        </pc:sldMkLst>
        <pc:spChg chg="add mod ord">
          <ac:chgData name="Marco Fossati" userId="dd6e9137-24c9-45c4-b33b-0ef1f4e6ef48" providerId="ADAL" clId="{01DB639D-CA4D-B144-A63C-07461C50FECC}" dt="2021-02-18T11:12:49.546" v="157" actId="700"/>
          <ac:spMkLst>
            <pc:docMk/>
            <pc:sldMk cId="733327969" sldId="278"/>
            <ac:spMk id="2" creationId="{E0126E2A-26B1-B545-9B0B-DDD98233274A}"/>
          </ac:spMkLst>
        </pc:spChg>
        <pc:spChg chg="add mod ord">
          <ac:chgData name="Marco Fossati" userId="dd6e9137-24c9-45c4-b33b-0ef1f4e6ef48" providerId="ADAL" clId="{01DB639D-CA4D-B144-A63C-07461C50FECC}" dt="2021-02-18T11:12:49.546" v="157" actId="700"/>
          <ac:spMkLst>
            <pc:docMk/>
            <pc:sldMk cId="733327969" sldId="278"/>
            <ac:spMk id="3" creationId="{67379138-546D-0D45-9D57-AC77FC2AA8FD}"/>
          </ac:spMkLst>
        </pc:spChg>
        <pc:spChg chg="add mod ord">
          <ac:chgData name="Marco Fossati" userId="dd6e9137-24c9-45c4-b33b-0ef1f4e6ef48" providerId="ADAL" clId="{01DB639D-CA4D-B144-A63C-07461C50FECC}" dt="2021-02-18T11:21:14.176" v="272" actId="20577"/>
          <ac:spMkLst>
            <pc:docMk/>
            <pc:sldMk cId="733327969" sldId="278"/>
            <ac:spMk id="4" creationId="{972A109D-42AC-C646-A2A6-6590CBCDEAEF}"/>
          </ac:spMkLst>
        </pc:spChg>
        <pc:spChg chg="del">
          <ac:chgData name="Marco Fossati" userId="dd6e9137-24c9-45c4-b33b-0ef1f4e6ef48" providerId="ADAL" clId="{01DB639D-CA4D-B144-A63C-07461C50FECC}" dt="2021-02-18T11:12:49.546" v="157" actId="700"/>
          <ac:spMkLst>
            <pc:docMk/>
            <pc:sldMk cId="733327969" sldId="278"/>
            <ac:spMk id="5" creationId="{54EC5ECB-22F1-4E49-81D1-EFF358D7C894}"/>
          </ac:spMkLst>
        </pc:spChg>
        <pc:spChg chg="del">
          <ac:chgData name="Marco Fossati" userId="dd6e9137-24c9-45c4-b33b-0ef1f4e6ef48" providerId="ADAL" clId="{01DB639D-CA4D-B144-A63C-07461C50FECC}" dt="2021-02-18T11:12:49.546" v="157" actId="700"/>
          <ac:spMkLst>
            <pc:docMk/>
            <pc:sldMk cId="733327969" sldId="278"/>
            <ac:spMk id="7" creationId="{F8AF63BF-9AA6-6C4B-BBDA-663F15ABE943}"/>
          </ac:spMkLst>
        </pc:spChg>
        <pc:spChg chg="del">
          <ac:chgData name="Marco Fossati" userId="dd6e9137-24c9-45c4-b33b-0ef1f4e6ef48" providerId="ADAL" clId="{01DB639D-CA4D-B144-A63C-07461C50FECC}" dt="2021-02-18T10:55:01.401" v="0" actId="478"/>
          <ac:spMkLst>
            <pc:docMk/>
            <pc:sldMk cId="733327969" sldId="278"/>
            <ac:spMk id="8" creationId="{6C4944C9-ADDE-E241-8B61-E66E2C50DB77}"/>
          </ac:spMkLst>
        </pc:spChg>
      </pc:sldChg>
      <pc:sldChg chg="addSp delSp modSp mod chgLayout">
        <pc:chgData name="Marco Fossati" userId="dd6e9137-24c9-45c4-b33b-0ef1f4e6ef48" providerId="ADAL" clId="{01DB639D-CA4D-B144-A63C-07461C50FECC}" dt="2021-02-18T11:16:24.339" v="244" actId="1076"/>
        <pc:sldMkLst>
          <pc:docMk/>
          <pc:sldMk cId="3203628596" sldId="345"/>
        </pc:sldMkLst>
        <pc:spChg chg="add del mod ord">
          <ac:chgData name="Marco Fossati" userId="dd6e9137-24c9-45c4-b33b-0ef1f4e6ef48" providerId="ADAL" clId="{01DB639D-CA4D-B144-A63C-07461C50FECC}" dt="2021-02-18T11:16:05.049" v="242" actId="700"/>
          <ac:spMkLst>
            <pc:docMk/>
            <pc:sldMk cId="3203628596" sldId="345"/>
            <ac:spMk id="2" creationId="{48CDF0E6-BDFD-B947-BABA-9021F9169364}"/>
          </ac:spMkLst>
        </pc:spChg>
        <pc:spChg chg="add del mod ord">
          <ac:chgData name="Marco Fossati" userId="dd6e9137-24c9-45c4-b33b-0ef1f4e6ef48" providerId="ADAL" clId="{01DB639D-CA4D-B144-A63C-07461C50FECC}" dt="2021-02-18T11:16:05.049" v="242" actId="700"/>
          <ac:spMkLst>
            <pc:docMk/>
            <pc:sldMk cId="3203628596" sldId="345"/>
            <ac:spMk id="3" creationId="{C994CF54-57E1-FC41-8D90-A22A6AA435DF}"/>
          </ac:spMkLst>
        </pc:spChg>
        <pc:spChg chg="mod ord">
          <ac:chgData name="Marco Fossati" userId="dd6e9137-24c9-45c4-b33b-0ef1f4e6ef48" providerId="ADAL" clId="{01DB639D-CA4D-B144-A63C-07461C50FECC}" dt="2021-02-18T11:16:24.339" v="244" actId="1076"/>
          <ac:spMkLst>
            <pc:docMk/>
            <pc:sldMk cId="3203628596" sldId="345"/>
            <ac:spMk id="4" creationId="{41FD5800-C3EC-1547-90E5-4E82876C1BB8}"/>
          </ac:spMkLst>
        </pc:spChg>
        <pc:spChg chg="add mod ord">
          <ac:chgData name="Marco Fossati" userId="dd6e9137-24c9-45c4-b33b-0ef1f4e6ef48" providerId="ADAL" clId="{01DB639D-CA4D-B144-A63C-07461C50FECC}" dt="2021-02-18T11:16:05.049" v="242" actId="700"/>
          <ac:spMkLst>
            <pc:docMk/>
            <pc:sldMk cId="3203628596" sldId="345"/>
            <ac:spMk id="5" creationId="{B8BE25E9-492D-214B-B342-388EB64DF63F}"/>
          </ac:spMkLst>
        </pc:spChg>
        <pc:spChg chg="del">
          <ac:chgData name="Marco Fossati" userId="dd6e9137-24c9-45c4-b33b-0ef1f4e6ef48" providerId="ADAL" clId="{01DB639D-CA4D-B144-A63C-07461C50FECC}" dt="2021-02-18T11:12:31.850" v="156" actId="700"/>
          <ac:spMkLst>
            <pc:docMk/>
            <pc:sldMk cId="3203628596" sldId="345"/>
            <ac:spMk id="6" creationId="{EB0EE373-24D3-7142-92D9-86E799168996}"/>
          </ac:spMkLst>
        </pc:spChg>
        <pc:spChg chg="del">
          <ac:chgData name="Marco Fossati" userId="dd6e9137-24c9-45c4-b33b-0ef1f4e6ef48" providerId="ADAL" clId="{01DB639D-CA4D-B144-A63C-07461C50FECC}" dt="2021-02-18T11:12:31.850" v="156" actId="700"/>
          <ac:spMkLst>
            <pc:docMk/>
            <pc:sldMk cId="3203628596" sldId="345"/>
            <ac:spMk id="7" creationId="{3484EDC5-C590-A040-A1C8-CF13126624A8}"/>
          </ac:spMkLst>
        </pc:spChg>
        <pc:spChg chg="add mod ord">
          <ac:chgData name="Marco Fossati" userId="dd6e9137-24c9-45c4-b33b-0ef1f4e6ef48" providerId="ADAL" clId="{01DB639D-CA4D-B144-A63C-07461C50FECC}" dt="2021-02-18T11:16:05.049" v="242" actId="700"/>
          <ac:spMkLst>
            <pc:docMk/>
            <pc:sldMk cId="3203628596" sldId="345"/>
            <ac:spMk id="8" creationId="{D7CCD62F-080B-3549-8E10-DFE53CCAD5E6}"/>
          </ac:spMkLst>
        </pc:spChg>
      </pc:sldChg>
      <pc:sldMasterChg chg="addSp delSp modSp mod delSldLayout modSldLayout">
        <pc:chgData name="Marco Fossati" userId="dd6e9137-24c9-45c4-b33b-0ef1f4e6ef48" providerId="ADAL" clId="{01DB639D-CA4D-B144-A63C-07461C50FECC}" dt="2021-02-18T11:20:50.929" v="271" actId="14100"/>
        <pc:sldMasterMkLst>
          <pc:docMk/>
          <pc:sldMasterMk cId="1388730216" sldId="2147483695"/>
        </pc:sldMasterMkLst>
        <pc:spChg chg="add mod">
          <ac:chgData name="Marco Fossati" userId="dd6e9137-24c9-45c4-b33b-0ef1f4e6ef48" providerId="ADAL" clId="{01DB639D-CA4D-B144-A63C-07461C50FECC}" dt="2021-02-18T11:15:16.930" v="225" actId="1038"/>
          <ac:spMkLst>
            <pc:docMk/>
            <pc:sldMasterMk cId="1388730216" sldId="2147483695"/>
            <ac:spMk id="3" creationId="{4D7D8EFB-06A7-4846-8A3C-EFA59FB0B3D6}"/>
          </ac:spMkLst>
        </pc:spChg>
        <pc:spChg chg="mod">
          <ac:chgData name="Marco Fossati" userId="dd6e9137-24c9-45c4-b33b-0ef1f4e6ef48" providerId="ADAL" clId="{01DB639D-CA4D-B144-A63C-07461C50FECC}" dt="2021-02-18T11:04:47.757" v="116" actId="207"/>
          <ac:spMkLst>
            <pc:docMk/>
            <pc:sldMasterMk cId="1388730216" sldId="2147483695"/>
            <ac:spMk id="5" creationId="{D56188E0-38A6-C248-A352-B9BC19FB5DF9}"/>
          </ac:spMkLst>
        </pc:spChg>
        <pc:spChg chg="del">
          <ac:chgData name="Marco Fossati" userId="dd6e9137-24c9-45c4-b33b-0ef1f4e6ef48" providerId="ADAL" clId="{01DB639D-CA4D-B144-A63C-07461C50FECC}" dt="2021-02-18T11:01:34.673" v="36" actId="478"/>
          <ac:spMkLst>
            <pc:docMk/>
            <pc:sldMasterMk cId="1388730216" sldId="2147483695"/>
            <ac:spMk id="6" creationId="{5A5FB1AD-2E19-B346-A818-5F9D6C4E0A7F}"/>
          </ac:spMkLst>
        </pc:spChg>
        <pc:grpChg chg="mod">
          <ac:chgData name="Marco Fossati" userId="dd6e9137-24c9-45c4-b33b-0ef1f4e6ef48" providerId="ADAL" clId="{01DB639D-CA4D-B144-A63C-07461C50FECC}" dt="2021-02-18T11:03:09.950" v="82" actId="1037"/>
          <ac:grpSpMkLst>
            <pc:docMk/>
            <pc:sldMasterMk cId="1388730216" sldId="2147483695"/>
            <ac:grpSpMk id="2" creationId="{3D1FB1A5-E572-E849-9E79-82C0A6C36340}"/>
          </ac:grpSpMkLst>
        </pc:grpChg>
        <pc:sldLayoutChg chg="del">
          <pc:chgData name="Marco Fossati" userId="dd6e9137-24c9-45c4-b33b-0ef1f4e6ef48" providerId="ADAL" clId="{01DB639D-CA4D-B144-A63C-07461C50FECC}" dt="2021-02-18T11:02:13.695" v="52" actId="2696"/>
          <pc:sldLayoutMkLst>
            <pc:docMk/>
            <pc:sldMasterMk cId="1388730216" sldId="2147483695"/>
            <pc:sldLayoutMk cId="241123936" sldId="2147483679"/>
          </pc:sldLayoutMkLst>
        </pc:sldLayoutChg>
        <pc:sldLayoutChg chg="addSp delSp modSp mod">
          <pc:chgData name="Marco Fossati" userId="dd6e9137-24c9-45c4-b33b-0ef1f4e6ef48" providerId="ADAL" clId="{01DB639D-CA4D-B144-A63C-07461C50FECC}" dt="2021-02-18T11:20:50.929" v="271" actId="14100"/>
          <pc:sldLayoutMkLst>
            <pc:docMk/>
            <pc:sldMasterMk cId="1388730216" sldId="2147483695"/>
            <pc:sldLayoutMk cId="709065369" sldId="2147483707"/>
          </pc:sldLayoutMkLst>
          <pc:spChg chg="mod">
            <ac:chgData name="Marco Fossati" userId="dd6e9137-24c9-45c4-b33b-0ef1f4e6ef48" providerId="ADAL" clId="{01DB639D-CA4D-B144-A63C-07461C50FECC}" dt="2021-02-18T10:56:06.532" v="10" actId="207"/>
            <ac:spMkLst>
              <pc:docMk/>
              <pc:sldMasterMk cId="1388730216" sldId="2147483695"/>
              <pc:sldLayoutMk cId="709065369" sldId="2147483707"/>
              <ac:spMk id="2" creationId="{00000000-0000-0000-0000-000000000000}"/>
            </ac:spMkLst>
          </pc:spChg>
          <pc:spChg chg="mod">
            <ac:chgData name="Marco Fossati" userId="dd6e9137-24c9-45c4-b33b-0ef1f4e6ef48" providerId="ADAL" clId="{01DB639D-CA4D-B144-A63C-07461C50FECC}" dt="2021-02-18T10:56:06.532" v="10" actId="207"/>
            <ac:spMkLst>
              <pc:docMk/>
              <pc:sldMasterMk cId="1388730216" sldId="2147483695"/>
              <pc:sldLayoutMk cId="709065369" sldId="2147483707"/>
              <ac:spMk id="4" creationId="{00000000-0000-0000-0000-000000000000}"/>
            </ac:spMkLst>
          </pc:spChg>
          <pc:spChg chg="add del">
            <ac:chgData name="Marco Fossati" userId="dd6e9137-24c9-45c4-b33b-0ef1f4e6ef48" providerId="ADAL" clId="{01DB639D-CA4D-B144-A63C-07461C50FECC}" dt="2021-02-18T10:59:18.866" v="24" actId="11529"/>
            <ac:spMkLst>
              <pc:docMk/>
              <pc:sldMasterMk cId="1388730216" sldId="2147483695"/>
              <pc:sldLayoutMk cId="709065369" sldId="2147483707"/>
              <ac:spMk id="5" creationId="{0E099602-AC59-9940-88E9-97D70424ECA6}"/>
            </ac:spMkLst>
          </pc:spChg>
          <pc:spChg chg="add del mod">
            <ac:chgData name="Marco Fossati" userId="dd6e9137-24c9-45c4-b33b-0ef1f4e6ef48" providerId="ADAL" clId="{01DB639D-CA4D-B144-A63C-07461C50FECC}" dt="2021-02-18T10:59:29.822" v="26" actId="478"/>
            <ac:spMkLst>
              <pc:docMk/>
              <pc:sldMasterMk cId="1388730216" sldId="2147483695"/>
              <pc:sldLayoutMk cId="709065369" sldId="2147483707"/>
              <ac:spMk id="6" creationId="{BBFBE321-F442-6F47-8524-065B15FA77A8}"/>
            </ac:spMkLst>
          </pc:spChg>
          <pc:spChg chg="del">
            <ac:chgData name="Marco Fossati" userId="dd6e9137-24c9-45c4-b33b-0ef1f4e6ef48" providerId="ADAL" clId="{01DB639D-CA4D-B144-A63C-07461C50FECC}" dt="2021-02-18T10:55:30.182" v="2" actId="478"/>
            <ac:spMkLst>
              <pc:docMk/>
              <pc:sldMasterMk cId="1388730216" sldId="2147483695"/>
              <pc:sldLayoutMk cId="709065369" sldId="2147483707"/>
              <ac:spMk id="7" creationId="{632ADD53-9932-3E49-9289-90865DF0A47A}"/>
            </ac:spMkLst>
          </pc:spChg>
          <pc:spChg chg="add mod">
            <ac:chgData name="Marco Fossati" userId="dd6e9137-24c9-45c4-b33b-0ef1f4e6ef48" providerId="ADAL" clId="{01DB639D-CA4D-B144-A63C-07461C50FECC}" dt="2021-02-18T11:01:11.692" v="33" actId="255"/>
            <ac:spMkLst>
              <pc:docMk/>
              <pc:sldMasterMk cId="1388730216" sldId="2147483695"/>
              <pc:sldLayoutMk cId="709065369" sldId="2147483707"/>
              <ac:spMk id="16" creationId="{24E3E54B-0F6E-6A41-8DE2-D4A3EB56E4B8}"/>
            </ac:spMkLst>
          </pc:spChg>
          <pc:grpChg chg="del">
            <ac:chgData name="Marco Fossati" userId="dd6e9137-24c9-45c4-b33b-0ef1f4e6ef48" providerId="ADAL" clId="{01DB639D-CA4D-B144-A63C-07461C50FECC}" dt="2021-02-18T10:56:16.635" v="11" actId="478"/>
            <ac:grpSpMkLst>
              <pc:docMk/>
              <pc:sldMasterMk cId="1388730216" sldId="2147483695"/>
              <pc:sldLayoutMk cId="709065369" sldId="2147483707"/>
              <ac:grpSpMk id="3" creationId="{8994DF46-593B-6B47-93FE-6A65DB7C09D0}"/>
            </ac:grpSpMkLst>
          </pc:grpChg>
          <pc:grpChg chg="add mod">
            <ac:chgData name="Marco Fossati" userId="dd6e9137-24c9-45c4-b33b-0ef1f4e6ef48" providerId="ADAL" clId="{01DB639D-CA4D-B144-A63C-07461C50FECC}" dt="2021-02-18T11:20:50.929" v="271" actId="14100"/>
            <ac:grpSpMkLst>
              <pc:docMk/>
              <pc:sldMasterMk cId="1388730216" sldId="2147483695"/>
              <pc:sldLayoutMk cId="709065369" sldId="2147483707"/>
              <ac:grpSpMk id="17" creationId="{7FF92061-DC6E-CE49-AC07-4E3BE910F824}"/>
            </ac:grpSpMkLst>
          </pc:grpChg>
          <pc:picChg chg="del">
            <ac:chgData name="Marco Fossati" userId="dd6e9137-24c9-45c4-b33b-0ef1f4e6ef48" providerId="ADAL" clId="{01DB639D-CA4D-B144-A63C-07461C50FECC}" dt="2021-02-18T10:55:31.869" v="3" actId="478"/>
            <ac:picMkLst>
              <pc:docMk/>
              <pc:sldMasterMk cId="1388730216" sldId="2147483695"/>
              <pc:sldLayoutMk cId="709065369" sldId="2147483707"/>
              <ac:picMk id="11" creationId="{46FC1D00-FDC7-3745-B229-057CBABE2F37}"/>
            </ac:picMkLst>
          </pc:picChg>
          <pc:picChg chg="add mod">
            <ac:chgData name="Marco Fossati" userId="dd6e9137-24c9-45c4-b33b-0ef1f4e6ef48" providerId="ADAL" clId="{01DB639D-CA4D-B144-A63C-07461C50FECC}" dt="2021-02-18T11:00:35.413" v="29" actId="167"/>
            <ac:picMkLst>
              <pc:docMk/>
              <pc:sldMasterMk cId="1388730216" sldId="2147483695"/>
              <pc:sldLayoutMk cId="709065369" sldId="2147483707"/>
              <ac:picMk id="12" creationId="{11864C43-2386-A045-98F0-00AC209E6E55}"/>
            </ac:picMkLst>
          </pc:picChg>
          <pc:picChg chg="del">
            <ac:chgData name="Marco Fossati" userId="dd6e9137-24c9-45c4-b33b-0ef1f4e6ef48" providerId="ADAL" clId="{01DB639D-CA4D-B144-A63C-07461C50FECC}" dt="2021-02-18T10:55:27.909" v="1" actId="478"/>
            <ac:picMkLst>
              <pc:docMk/>
              <pc:sldMasterMk cId="1388730216" sldId="2147483695"/>
              <pc:sldLayoutMk cId="709065369" sldId="2147483707"/>
              <ac:picMk id="13" creationId="{F217E9DB-8D51-974D-B945-69E2C56A4E7B}"/>
            </ac:picMkLst>
          </pc:picChg>
          <pc:picChg chg="add mod">
            <ac:chgData name="Marco Fossati" userId="dd6e9137-24c9-45c4-b33b-0ef1f4e6ef48" providerId="ADAL" clId="{01DB639D-CA4D-B144-A63C-07461C50FECC}" dt="2021-02-18T10:56:26.434" v="14" actId="14100"/>
            <ac:picMkLst>
              <pc:docMk/>
              <pc:sldMasterMk cId="1388730216" sldId="2147483695"/>
              <pc:sldLayoutMk cId="709065369" sldId="2147483707"/>
              <ac:picMk id="14" creationId="{2803D101-C464-8146-A068-A265D22B2CAC}"/>
            </ac:picMkLst>
          </pc:picChg>
          <pc:picChg chg="add mod">
            <ac:chgData name="Marco Fossati" userId="dd6e9137-24c9-45c4-b33b-0ef1f4e6ef48" providerId="ADAL" clId="{01DB639D-CA4D-B144-A63C-07461C50FECC}" dt="2021-02-18T10:57:00.699" v="23" actId="1038"/>
            <ac:picMkLst>
              <pc:docMk/>
              <pc:sldMasterMk cId="1388730216" sldId="2147483695"/>
              <pc:sldLayoutMk cId="709065369" sldId="2147483707"/>
              <ac:picMk id="15" creationId="{B1891680-5D3A-4644-9BC5-A6E702701BF8}"/>
            </ac:picMkLst>
          </pc:picChg>
        </pc:sldLayoutChg>
        <pc:sldLayoutChg chg="modSp mod">
          <pc:chgData name="Marco Fossati" userId="dd6e9137-24c9-45c4-b33b-0ef1f4e6ef48" providerId="ADAL" clId="{01DB639D-CA4D-B144-A63C-07461C50FECC}" dt="2021-02-18T11:17:40.683" v="268" actId="1037"/>
          <pc:sldLayoutMkLst>
            <pc:docMk/>
            <pc:sldMasterMk cId="1388730216" sldId="2147483695"/>
            <pc:sldLayoutMk cId="2256054457" sldId="2147483708"/>
          </pc:sldLayoutMkLst>
          <pc:spChg chg="mod">
            <ac:chgData name="Marco Fossati" userId="dd6e9137-24c9-45c4-b33b-0ef1f4e6ef48" providerId="ADAL" clId="{01DB639D-CA4D-B144-A63C-07461C50FECC}" dt="2021-02-18T11:10:06.977" v="126" actId="948"/>
            <ac:spMkLst>
              <pc:docMk/>
              <pc:sldMasterMk cId="1388730216" sldId="2147483695"/>
              <pc:sldLayoutMk cId="2256054457" sldId="2147483708"/>
              <ac:spMk id="4" creationId="{DA2C36D4-EE2D-974E-BF6E-93AC051FF045}"/>
            </ac:spMkLst>
          </pc:spChg>
          <pc:spChg chg="mod">
            <ac:chgData name="Marco Fossati" userId="dd6e9137-24c9-45c4-b33b-0ef1f4e6ef48" providerId="ADAL" clId="{01DB639D-CA4D-B144-A63C-07461C50FECC}" dt="2021-02-18T11:17:40.683" v="268" actId="1037"/>
            <ac:spMkLst>
              <pc:docMk/>
              <pc:sldMasterMk cId="1388730216" sldId="2147483695"/>
              <pc:sldLayoutMk cId="2256054457" sldId="2147483708"/>
              <ac:spMk id="8" creationId="{B7CF1FFB-F166-6045-928F-5D32C106AF3F}"/>
            </ac:spMkLst>
          </pc:spChg>
          <pc:spChg chg="mod">
            <ac:chgData name="Marco Fossati" userId="dd6e9137-24c9-45c4-b33b-0ef1f4e6ef48" providerId="ADAL" clId="{01DB639D-CA4D-B144-A63C-07461C50FECC}" dt="2021-02-18T11:10:33.246" v="128" actId="948"/>
            <ac:spMkLst>
              <pc:docMk/>
              <pc:sldMasterMk cId="1388730216" sldId="2147483695"/>
              <pc:sldLayoutMk cId="2256054457" sldId="2147483708"/>
              <ac:spMk id="14" creationId="{00000000-0000-0000-0000-000000000000}"/>
            </ac:spMkLst>
          </pc:spChg>
        </pc:sldLayoutChg>
      </pc:sldMasterChg>
    </pc:docChg>
  </pc:docChgLst>
  <pc:docChgLst>
    <pc:chgData name="Marco Fossati" userId="dd6e9137-24c9-45c4-b33b-0ef1f4e6ef48" providerId="ADAL" clId="{3270B422-058F-0748-99F2-98F987F161EE}"/>
    <pc:docChg chg="undo custSel addSld delSld modSld sldOrd">
      <pc:chgData name="Marco Fossati" userId="dd6e9137-24c9-45c4-b33b-0ef1f4e6ef48" providerId="ADAL" clId="{3270B422-058F-0748-99F2-98F987F161EE}" dt="2021-12-01T12:02:33.031" v="4867" actId="20577"/>
      <pc:docMkLst>
        <pc:docMk/>
      </pc:docMkLst>
      <pc:sldChg chg="modSp mod">
        <pc:chgData name="Marco Fossati" userId="dd6e9137-24c9-45c4-b33b-0ef1f4e6ef48" providerId="ADAL" clId="{3270B422-058F-0748-99F2-98F987F161EE}" dt="2021-11-26T22:41:02.541" v="2551" actId="20577"/>
        <pc:sldMkLst>
          <pc:docMk/>
          <pc:sldMk cId="733327969" sldId="278"/>
        </pc:sldMkLst>
        <pc:spChg chg="mod">
          <ac:chgData name="Marco Fossati" userId="dd6e9137-24c9-45c4-b33b-0ef1f4e6ef48" providerId="ADAL" clId="{3270B422-058F-0748-99F2-98F987F161EE}" dt="2021-11-26T22:41:02.541" v="2551" actId="20577"/>
          <ac:spMkLst>
            <pc:docMk/>
            <pc:sldMk cId="733327969" sldId="278"/>
            <ac:spMk id="3" creationId="{67379138-546D-0D45-9D57-AC77FC2AA8FD}"/>
          </ac:spMkLst>
        </pc:spChg>
      </pc:sldChg>
      <pc:sldChg chg="modSp mod">
        <pc:chgData name="Marco Fossati" userId="dd6e9137-24c9-45c4-b33b-0ef1f4e6ef48" providerId="ADAL" clId="{3270B422-058F-0748-99F2-98F987F161EE}" dt="2021-11-25T20:23:43.796" v="33" actId="20577"/>
        <pc:sldMkLst>
          <pc:docMk/>
          <pc:sldMk cId="3203628596" sldId="345"/>
        </pc:sldMkLst>
        <pc:spChg chg="mod">
          <ac:chgData name="Marco Fossati" userId="dd6e9137-24c9-45c4-b33b-0ef1f4e6ef48" providerId="ADAL" clId="{3270B422-058F-0748-99F2-98F987F161EE}" dt="2021-11-25T20:23:43.796" v="33" actId="20577"/>
          <ac:spMkLst>
            <pc:docMk/>
            <pc:sldMk cId="3203628596" sldId="345"/>
            <ac:spMk id="8" creationId="{D7CCD62F-080B-3549-8E10-DFE53CCAD5E6}"/>
          </ac:spMkLst>
        </pc:spChg>
      </pc:sldChg>
      <pc:sldChg chg="modSp mod ord">
        <pc:chgData name="Marco Fossati" userId="dd6e9137-24c9-45c4-b33b-0ef1f4e6ef48" providerId="ADAL" clId="{3270B422-058F-0748-99F2-98F987F161EE}" dt="2021-11-26T23:50:00.163" v="3757" actId="20578"/>
        <pc:sldMkLst>
          <pc:docMk/>
          <pc:sldMk cId="834202527" sldId="346"/>
        </pc:sldMkLst>
        <pc:spChg chg="mod">
          <ac:chgData name="Marco Fossati" userId="dd6e9137-24c9-45c4-b33b-0ef1f4e6ef48" providerId="ADAL" clId="{3270B422-058F-0748-99F2-98F987F161EE}" dt="2021-11-26T22:23:25.024" v="2001" actId="404"/>
          <ac:spMkLst>
            <pc:docMk/>
            <pc:sldMk cId="834202527" sldId="346"/>
            <ac:spMk id="6" creationId="{9366D0CE-6282-F943-A244-CA47A03F2F34}"/>
          </ac:spMkLst>
        </pc:spChg>
        <pc:spChg chg="mod">
          <ac:chgData name="Marco Fossati" userId="dd6e9137-24c9-45c4-b33b-0ef1f4e6ef48" providerId="ADAL" clId="{3270B422-058F-0748-99F2-98F987F161EE}" dt="2021-11-26T22:24:36.320" v="2078" actId="20577"/>
          <ac:spMkLst>
            <pc:docMk/>
            <pc:sldMk cId="834202527" sldId="346"/>
            <ac:spMk id="7" creationId="{BBD3CBE3-B714-2F4A-B4AF-F2F1B8FA3AF9}"/>
          </ac:spMkLst>
        </pc:spChg>
      </pc:sldChg>
      <pc:sldChg chg="addSp delSp modSp mod">
        <pc:chgData name="Marco Fossati" userId="dd6e9137-24c9-45c4-b33b-0ef1f4e6ef48" providerId="ADAL" clId="{3270B422-058F-0748-99F2-98F987F161EE}" dt="2021-11-26T23:20:03.285" v="2941" actId="1076"/>
        <pc:sldMkLst>
          <pc:docMk/>
          <pc:sldMk cId="3794722137" sldId="347"/>
        </pc:sldMkLst>
        <pc:spChg chg="add del mod">
          <ac:chgData name="Marco Fossati" userId="dd6e9137-24c9-45c4-b33b-0ef1f4e6ef48" providerId="ADAL" clId="{3270B422-058F-0748-99F2-98F987F161EE}" dt="2021-11-26T22:51:04.850" v="2630" actId="478"/>
          <ac:spMkLst>
            <pc:docMk/>
            <pc:sldMk cId="3794722137" sldId="347"/>
            <ac:spMk id="5" creationId="{20442D1B-E596-214F-9113-9FEFB70799CE}"/>
          </ac:spMkLst>
        </pc:spChg>
        <pc:spChg chg="add del mod">
          <ac:chgData name="Marco Fossati" userId="dd6e9137-24c9-45c4-b33b-0ef1f4e6ef48" providerId="ADAL" clId="{3270B422-058F-0748-99F2-98F987F161EE}" dt="2021-11-26T22:51:55.311" v="2638" actId="478"/>
          <ac:spMkLst>
            <pc:docMk/>
            <pc:sldMk cId="3794722137" sldId="347"/>
            <ac:spMk id="13" creationId="{B46AE7CB-B394-4A43-86DF-205D33CF9784}"/>
          </ac:spMkLst>
        </pc:spChg>
        <pc:spChg chg="mod">
          <ac:chgData name="Marco Fossati" userId="dd6e9137-24c9-45c4-b33b-0ef1f4e6ef48" providerId="ADAL" clId="{3270B422-058F-0748-99F2-98F987F161EE}" dt="2021-11-26T23:20:03.285" v="2941" actId="1076"/>
          <ac:spMkLst>
            <pc:docMk/>
            <pc:sldMk cId="3794722137" sldId="347"/>
            <ac:spMk id="14" creationId="{14BD82C8-1502-C54C-BDC0-91D342DC1B7C}"/>
          </ac:spMkLst>
        </pc:spChg>
        <pc:spChg chg="add del mod">
          <ac:chgData name="Marco Fossati" userId="dd6e9137-24c9-45c4-b33b-0ef1f4e6ef48" providerId="ADAL" clId="{3270B422-058F-0748-99F2-98F987F161EE}" dt="2021-11-26T22:51:55.311" v="2638" actId="478"/>
          <ac:spMkLst>
            <pc:docMk/>
            <pc:sldMk cId="3794722137" sldId="347"/>
            <ac:spMk id="15" creationId="{03EE2A4C-9CA4-7949-AF4C-8396090BC238}"/>
          </ac:spMkLst>
        </pc:spChg>
        <pc:spChg chg="add del mod">
          <ac:chgData name="Marco Fossati" userId="dd6e9137-24c9-45c4-b33b-0ef1f4e6ef48" providerId="ADAL" clId="{3270B422-058F-0748-99F2-98F987F161EE}" dt="2021-11-26T23:00:09.294" v="2707" actId="478"/>
          <ac:spMkLst>
            <pc:docMk/>
            <pc:sldMk cId="3794722137" sldId="347"/>
            <ac:spMk id="22" creationId="{C7EF1E6B-F3BE-0C4E-9D0B-C2F5EA64A1C5}"/>
          </ac:spMkLst>
        </pc:spChg>
        <pc:spChg chg="add del mod">
          <ac:chgData name="Marco Fossati" userId="dd6e9137-24c9-45c4-b33b-0ef1f4e6ef48" providerId="ADAL" clId="{3270B422-058F-0748-99F2-98F987F161EE}" dt="2021-11-26T22:56:17.312" v="2663" actId="478"/>
          <ac:spMkLst>
            <pc:docMk/>
            <pc:sldMk cId="3794722137" sldId="347"/>
            <ac:spMk id="23" creationId="{9B63CF33-9A37-ED43-B506-6086080ACD28}"/>
          </ac:spMkLst>
        </pc:spChg>
        <pc:spChg chg="add mod">
          <ac:chgData name="Marco Fossati" userId="dd6e9137-24c9-45c4-b33b-0ef1f4e6ef48" providerId="ADAL" clId="{3270B422-058F-0748-99F2-98F987F161EE}" dt="2021-11-26T23:14:39.743" v="2871" actId="1036"/>
          <ac:spMkLst>
            <pc:docMk/>
            <pc:sldMk cId="3794722137" sldId="347"/>
            <ac:spMk id="26" creationId="{EEA2C8AF-C3EF-7743-9200-D679C189C25B}"/>
          </ac:spMkLst>
        </pc:spChg>
        <pc:spChg chg="add mod">
          <ac:chgData name="Marco Fossati" userId="dd6e9137-24c9-45c4-b33b-0ef1f4e6ef48" providerId="ADAL" clId="{3270B422-058F-0748-99F2-98F987F161EE}" dt="2021-11-26T23:15:19.701" v="2903" actId="1076"/>
          <ac:spMkLst>
            <pc:docMk/>
            <pc:sldMk cId="3794722137" sldId="347"/>
            <ac:spMk id="28" creationId="{1B7FD978-C4A2-A44B-88F1-E98745CACBE4}"/>
          </ac:spMkLst>
        </pc:spChg>
        <pc:picChg chg="del mod">
          <ac:chgData name="Marco Fossati" userId="dd6e9137-24c9-45c4-b33b-0ef1f4e6ef48" providerId="ADAL" clId="{3270B422-058F-0748-99F2-98F987F161EE}" dt="2021-11-26T23:01:33.441" v="2715" actId="478"/>
          <ac:picMkLst>
            <pc:docMk/>
            <pc:sldMk cId="3794722137" sldId="347"/>
            <ac:picMk id="9" creationId="{C4454B34-4B5D-5547-890E-2A91BF9EDD8D}"/>
          </ac:picMkLst>
        </pc:picChg>
        <pc:picChg chg="del mod">
          <ac:chgData name="Marco Fossati" userId="dd6e9137-24c9-45c4-b33b-0ef1f4e6ef48" providerId="ADAL" clId="{3270B422-058F-0748-99F2-98F987F161EE}" dt="2021-11-26T22:49:12.368" v="2626" actId="478"/>
          <ac:picMkLst>
            <pc:docMk/>
            <pc:sldMk cId="3794722137" sldId="347"/>
            <ac:picMk id="10" creationId="{ABCE3FB1-AB75-1D4D-8461-082A85DE0F09}"/>
          </ac:picMkLst>
        </pc:picChg>
        <pc:picChg chg="add del mod">
          <ac:chgData name="Marco Fossati" userId="dd6e9137-24c9-45c4-b33b-0ef1f4e6ef48" providerId="ADAL" clId="{3270B422-058F-0748-99F2-98F987F161EE}" dt="2021-11-26T22:51:51.451" v="2636" actId="478"/>
          <ac:picMkLst>
            <pc:docMk/>
            <pc:sldMk cId="3794722137" sldId="347"/>
            <ac:picMk id="11" creationId="{B06630D1-CD0A-594E-A66D-5506E414F274}"/>
          </ac:picMkLst>
        </pc:picChg>
        <pc:picChg chg="add del mod">
          <ac:chgData name="Marco Fossati" userId="dd6e9137-24c9-45c4-b33b-0ef1f4e6ef48" providerId="ADAL" clId="{3270B422-058F-0748-99F2-98F987F161EE}" dt="2021-11-26T22:51:52.626" v="2637" actId="478"/>
          <ac:picMkLst>
            <pc:docMk/>
            <pc:sldMk cId="3794722137" sldId="347"/>
            <ac:picMk id="12" creationId="{FECB1030-D42D-4140-BB52-BC4FD27FEE7F}"/>
          </ac:picMkLst>
        </pc:picChg>
        <pc:picChg chg="add del mod">
          <ac:chgData name="Marco Fossati" userId="dd6e9137-24c9-45c4-b33b-0ef1f4e6ef48" providerId="ADAL" clId="{3270B422-058F-0748-99F2-98F987F161EE}" dt="2021-11-26T22:55:42.094" v="2655" actId="478"/>
          <ac:picMkLst>
            <pc:docMk/>
            <pc:sldMk cId="3794722137" sldId="347"/>
            <ac:picMk id="16" creationId="{50E3EDBB-8457-124C-8F69-6C0AFEAE205D}"/>
          </ac:picMkLst>
        </pc:picChg>
        <pc:picChg chg="del mod">
          <ac:chgData name="Marco Fossati" userId="dd6e9137-24c9-45c4-b33b-0ef1f4e6ef48" providerId="ADAL" clId="{3270B422-058F-0748-99F2-98F987F161EE}" dt="2021-11-26T22:51:00.972" v="2629" actId="478"/>
          <ac:picMkLst>
            <pc:docMk/>
            <pc:sldMk cId="3794722137" sldId="347"/>
            <ac:picMk id="17" creationId="{BCA9CCC2-266D-C147-ADFC-ED1A13D9324D}"/>
          </ac:picMkLst>
        </pc:picChg>
        <pc:picChg chg="add del mod">
          <ac:chgData name="Marco Fossati" userId="dd6e9137-24c9-45c4-b33b-0ef1f4e6ef48" providerId="ADAL" clId="{3270B422-058F-0748-99F2-98F987F161EE}" dt="2021-11-26T22:55:22.568" v="2652" actId="478"/>
          <ac:picMkLst>
            <pc:docMk/>
            <pc:sldMk cId="3794722137" sldId="347"/>
            <ac:picMk id="18" creationId="{9A49A0AE-7DB8-B94E-8EEF-644665A2F02B}"/>
          </ac:picMkLst>
        </pc:picChg>
        <pc:picChg chg="del mod">
          <ac:chgData name="Marco Fossati" userId="dd6e9137-24c9-45c4-b33b-0ef1f4e6ef48" providerId="ADAL" clId="{3270B422-058F-0748-99F2-98F987F161EE}" dt="2021-11-26T22:50:59.004" v="2628" actId="478"/>
          <ac:picMkLst>
            <pc:docMk/>
            <pc:sldMk cId="3794722137" sldId="347"/>
            <ac:picMk id="19" creationId="{B46AE473-3579-C74D-A823-3D15EF7B8D0A}"/>
          </ac:picMkLst>
        </pc:picChg>
        <pc:picChg chg="add del mod">
          <ac:chgData name="Marco Fossati" userId="dd6e9137-24c9-45c4-b33b-0ef1f4e6ef48" providerId="ADAL" clId="{3270B422-058F-0748-99F2-98F987F161EE}" dt="2021-11-26T23:00:07.235" v="2706" actId="478"/>
          <ac:picMkLst>
            <pc:docMk/>
            <pc:sldMk cId="3794722137" sldId="347"/>
            <ac:picMk id="20" creationId="{6261E83D-E47E-A542-8778-86B9BF2C6C7D}"/>
          </ac:picMkLst>
        </pc:picChg>
        <pc:picChg chg="add del mod">
          <ac:chgData name="Marco Fossati" userId="dd6e9137-24c9-45c4-b33b-0ef1f4e6ef48" providerId="ADAL" clId="{3270B422-058F-0748-99F2-98F987F161EE}" dt="2021-11-26T23:00:10.652" v="2708" actId="478"/>
          <ac:picMkLst>
            <pc:docMk/>
            <pc:sldMk cId="3794722137" sldId="347"/>
            <ac:picMk id="21" creationId="{9783EB46-1C51-8740-9D9F-8331797C3206}"/>
          </ac:picMkLst>
        </pc:picChg>
        <pc:picChg chg="add del mod modCrop">
          <ac:chgData name="Marco Fossati" userId="dd6e9137-24c9-45c4-b33b-0ef1f4e6ef48" providerId="ADAL" clId="{3270B422-058F-0748-99F2-98F987F161EE}" dt="2021-11-26T23:04:47.321" v="2733" actId="478"/>
          <ac:picMkLst>
            <pc:docMk/>
            <pc:sldMk cId="3794722137" sldId="347"/>
            <ac:picMk id="24" creationId="{0360C8B3-FF0C-4246-A6D2-74BC8E66E5CB}"/>
          </ac:picMkLst>
        </pc:picChg>
        <pc:picChg chg="add mod">
          <ac:chgData name="Marco Fossati" userId="dd6e9137-24c9-45c4-b33b-0ef1f4e6ef48" providerId="ADAL" clId="{3270B422-058F-0748-99F2-98F987F161EE}" dt="2021-11-26T23:15:55.282" v="2921" actId="1036"/>
          <ac:picMkLst>
            <pc:docMk/>
            <pc:sldMk cId="3794722137" sldId="347"/>
            <ac:picMk id="25" creationId="{E252CE44-34AE-5042-AE90-BEF48559455D}"/>
          </ac:picMkLst>
        </pc:picChg>
        <pc:picChg chg="add mod">
          <ac:chgData name="Marco Fossati" userId="dd6e9137-24c9-45c4-b33b-0ef1f4e6ef48" providerId="ADAL" clId="{3270B422-058F-0748-99F2-98F987F161EE}" dt="2021-11-26T23:15:28.999" v="2919" actId="1035"/>
          <ac:picMkLst>
            <pc:docMk/>
            <pc:sldMk cId="3794722137" sldId="347"/>
            <ac:picMk id="27" creationId="{28AFACC4-F571-2148-A137-D0DCD50E5586}"/>
          </ac:picMkLst>
        </pc:picChg>
        <pc:picChg chg="add mod">
          <ac:chgData name="Marco Fossati" userId="dd6e9137-24c9-45c4-b33b-0ef1f4e6ef48" providerId="ADAL" clId="{3270B422-058F-0748-99F2-98F987F161EE}" dt="2021-11-26T23:18:54.697" v="2930" actId="1076"/>
          <ac:picMkLst>
            <pc:docMk/>
            <pc:sldMk cId="3794722137" sldId="347"/>
            <ac:picMk id="29" creationId="{A7BFD49B-D4B5-E149-A7B6-972D68D2DB3A}"/>
          </ac:picMkLst>
        </pc:picChg>
      </pc:sldChg>
      <pc:sldChg chg="addSp modSp mod">
        <pc:chgData name="Marco Fossati" userId="dd6e9137-24c9-45c4-b33b-0ef1f4e6ef48" providerId="ADAL" clId="{3270B422-058F-0748-99F2-98F987F161EE}" dt="2021-11-26T23:19:48.715" v="2940" actId="14100"/>
        <pc:sldMkLst>
          <pc:docMk/>
          <pc:sldMk cId="746001445" sldId="348"/>
        </pc:sldMkLst>
        <pc:spChg chg="mod">
          <ac:chgData name="Marco Fossati" userId="dd6e9137-24c9-45c4-b33b-0ef1f4e6ef48" providerId="ADAL" clId="{3270B422-058F-0748-99F2-98F987F161EE}" dt="2021-11-26T23:19:37.473" v="2938" actId="14100"/>
          <ac:spMkLst>
            <pc:docMk/>
            <pc:sldMk cId="746001445" sldId="348"/>
            <ac:spMk id="2" creationId="{E0D0FC8C-A8A9-2B41-9E4A-CDF3B5F89BBA}"/>
          </ac:spMkLst>
        </pc:spChg>
        <pc:picChg chg="add mod">
          <ac:chgData name="Marco Fossati" userId="dd6e9137-24c9-45c4-b33b-0ef1f4e6ef48" providerId="ADAL" clId="{3270B422-058F-0748-99F2-98F987F161EE}" dt="2021-11-26T23:19:48.715" v="2940" actId="14100"/>
          <ac:picMkLst>
            <pc:docMk/>
            <pc:sldMk cId="746001445" sldId="348"/>
            <ac:picMk id="5" creationId="{E285A793-3330-E84B-A8E7-318014110196}"/>
          </ac:picMkLst>
        </pc:picChg>
        <pc:picChg chg="add mod">
          <ac:chgData name="Marco Fossati" userId="dd6e9137-24c9-45c4-b33b-0ef1f4e6ef48" providerId="ADAL" clId="{3270B422-058F-0748-99F2-98F987F161EE}" dt="2021-11-26T23:19:43.286" v="2939" actId="1076"/>
          <ac:picMkLst>
            <pc:docMk/>
            <pc:sldMk cId="746001445" sldId="348"/>
            <ac:picMk id="6" creationId="{38AF8A0D-782C-5247-80A0-FA1076293A75}"/>
          </ac:picMkLst>
        </pc:picChg>
      </pc:sldChg>
      <pc:sldChg chg="addSp modSp mod">
        <pc:chgData name="Marco Fossati" userId="dd6e9137-24c9-45c4-b33b-0ef1f4e6ef48" providerId="ADAL" clId="{3270B422-058F-0748-99F2-98F987F161EE}" dt="2021-11-29T11:58:34.771" v="3988"/>
        <pc:sldMkLst>
          <pc:docMk/>
          <pc:sldMk cId="3306565223" sldId="349"/>
        </pc:sldMkLst>
        <pc:spChg chg="add mod">
          <ac:chgData name="Marco Fossati" userId="dd6e9137-24c9-45c4-b33b-0ef1f4e6ef48" providerId="ADAL" clId="{3270B422-058F-0748-99F2-98F987F161EE}" dt="2021-11-29T11:58:24.776" v="3985"/>
          <ac:spMkLst>
            <pc:docMk/>
            <pc:sldMk cId="3306565223" sldId="349"/>
            <ac:spMk id="5" creationId="{39F5BFFA-9A72-9F42-BDEE-4AF8AB4E88A3}"/>
          </ac:spMkLst>
        </pc:spChg>
        <pc:spChg chg="add mod">
          <ac:chgData name="Marco Fossati" userId="dd6e9137-24c9-45c4-b33b-0ef1f4e6ef48" providerId="ADAL" clId="{3270B422-058F-0748-99F2-98F987F161EE}" dt="2021-11-29T11:58:34.771" v="3988"/>
          <ac:spMkLst>
            <pc:docMk/>
            <pc:sldMk cId="3306565223" sldId="349"/>
            <ac:spMk id="6" creationId="{84FF0DEF-1B0A-6049-A527-E453A5349B7A}"/>
          </ac:spMkLst>
        </pc:spChg>
        <pc:spChg chg="mod">
          <ac:chgData name="Marco Fossati" userId="dd6e9137-24c9-45c4-b33b-0ef1f4e6ef48" providerId="ADAL" clId="{3270B422-058F-0748-99F2-98F987F161EE}" dt="2021-11-26T22:10:13.973" v="1771" actId="2711"/>
          <ac:spMkLst>
            <pc:docMk/>
            <pc:sldMk cId="3306565223" sldId="349"/>
            <ac:spMk id="10" creationId="{E5B36B32-D64B-4FE0-8ADB-DB67B482E7C4}"/>
          </ac:spMkLst>
        </pc:spChg>
        <pc:spChg chg="mod">
          <ac:chgData name="Marco Fossati" userId="dd6e9137-24c9-45c4-b33b-0ef1f4e6ef48" providerId="ADAL" clId="{3270B422-058F-0748-99F2-98F987F161EE}" dt="2021-11-26T22:10:13.973" v="1771" actId="2711"/>
          <ac:spMkLst>
            <pc:docMk/>
            <pc:sldMk cId="3306565223" sldId="349"/>
            <ac:spMk id="12" creationId="{F796A86D-0AD4-41FA-9D96-71F559343FCF}"/>
          </ac:spMkLst>
        </pc:spChg>
        <pc:spChg chg="mod">
          <ac:chgData name="Marco Fossati" userId="dd6e9137-24c9-45c4-b33b-0ef1f4e6ef48" providerId="ADAL" clId="{3270B422-058F-0748-99F2-98F987F161EE}" dt="2021-11-26T22:10:13.973" v="1771" actId="2711"/>
          <ac:spMkLst>
            <pc:docMk/>
            <pc:sldMk cId="3306565223" sldId="349"/>
            <ac:spMk id="14" creationId="{EFACA3E8-54A1-45EF-9EDA-B7B98EBFF06F}"/>
          </ac:spMkLst>
        </pc:spChg>
        <pc:spChg chg="mod">
          <ac:chgData name="Marco Fossati" userId="dd6e9137-24c9-45c4-b33b-0ef1f4e6ef48" providerId="ADAL" clId="{3270B422-058F-0748-99F2-98F987F161EE}" dt="2021-11-26T22:10:29.096" v="1772" actId="2085"/>
          <ac:spMkLst>
            <pc:docMk/>
            <pc:sldMk cId="3306565223" sldId="349"/>
            <ac:spMk id="16" creationId="{4A34C39F-43D5-464D-A55D-84B77A6C9FFD}"/>
          </ac:spMkLst>
        </pc:spChg>
        <pc:spChg chg="mod">
          <ac:chgData name="Marco Fossati" userId="dd6e9137-24c9-45c4-b33b-0ef1f4e6ef48" providerId="ADAL" clId="{3270B422-058F-0748-99F2-98F987F161EE}" dt="2021-11-26T22:10:29.096" v="1772" actId="2085"/>
          <ac:spMkLst>
            <pc:docMk/>
            <pc:sldMk cId="3306565223" sldId="349"/>
            <ac:spMk id="18" creationId="{20825A20-02B7-47F9-9EF9-7C875CF3285D}"/>
          </ac:spMkLst>
        </pc:spChg>
      </pc:sldChg>
      <pc:sldChg chg="addSp delSp modSp mod">
        <pc:chgData name="Marco Fossati" userId="dd6e9137-24c9-45c4-b33b-0ef1f4e6ef48" providerId="ADAL" clId="{3270B422-058F-0748-99F2-98F987F161EE}" dt="2021-11-26T23:03:16.070" v="2726" actId="478"/>
        <pc:sldMkLst>
          <pc:docMk/>
          <pc:sldMk cId="2791729038" sldId="350"/>
        </pc:sldMkLst>
        <pc:spChg chg="add mod">
          <ac:chgData name="Marco Fossati" userId="dd6e9137-24c9-45c4-b33b-0ef1f4e6ef48" providerId="ADAL" clId="{3270B422-058F-0748-99F2-98F987F161EE}" dt="2021-11-26T22:42:09.158" v="2560" actId="113"/>
          <ac:spMkLst>
            <pc:docMk/>
            <pc:sldMk cId="2791729038" sldId="350"/>
            <ac:spMk id="2" creationId="{ABB5630A-6C1A-D846-9150-7D08573901CF}"/>
          </ac:spMkLst>
        </pc:spChg>
        <pc:spChg chg="mod">
          <ac:chgData name="Marco Fossati" userId="dd6e9137-24c9-45c4-b33b-0ef1f4e6ef48" providerId="ADAL" clId="{3270B422-058F-0748-99F2-98F987F161EE}" dt="2021-11-26T17:57:56.036" v="1036" actId="20577"/>
          <ac:spMkLst>
            <pc:docMk/>
            <pc:sldMk cId="2791729038" sldId="350"/>
            <ac:spMk id="4" creationId="{84F6CE30-EBC8-0C47-8738-F89D448B07FD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59" creationId="{FCE6457A-9C0B-3F4D-9414-7DEF667860AA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60" creationId="{5E29DD7E-A1D2-F644-BA25-CB5461A855E5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61" creationId="{247508A7-6469-CA43-A97B-D33A0B4939E4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62" creationId="{9D6A4ED8-FA6B-FD43-853F-7783D9687639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63" creationId="{081F5A6A-CBD4-BB4B-8265-5864375CB306}"/>
          </ac:spMkLst>
        </pc:spChg>
        <pc:spChg chg="mod">
          <ac:chgData name="Marco Fossati" userId="dd6e9137-24c9-45c4-b33b-0ef1f4e6ef48" providerId="ADAL" clId="{3270B422-058F-0748-99F2-98F987F161EE}" dt="2021-11-26T22:42:12.744" v="2561" actId="113"/>
          <ac:spMkLst>
            <pc:docMk/>
            <pc:sldMk cId="2791729038" sldId="350"/>
            <ac:spMk id="64" creationId="{FD18A788-176C-BE4A-8664-FF9A9B4D06DB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65" creationId="{B3AA8E02-1912-664A-9D97-C3F954383D63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66" creationId="{AB0515B5-6E32-FF4A-8FE2-FB1FB0A373F5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67" creationId="{E9AA18F2-C1F4-3B41-A599-18CB8A5B7716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68" creationId="{34797F4F-9340-194A-9650-A53FA0AEABA5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69" creationId="{FB3147EA-F841-5C46-B7B8-DC9F7A733E59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70" creationId="{2F468596-A4FF-6741-BA7B-F8303344537C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71" creationId="{26BD0334-93E2-C44C-B581-D0F2A759EF97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72" creationId="{827F1465-1D72-8742-BD4E-A4534ABBD20E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73" creationId="{46725268-D62B-7B41-BD8F-DDA71434DB93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74" creationId="{0CDE041F-C492-BC4C-9F9C-6F0C8548267E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75" creationId="{FA40E546-3AEA-3641-84F5-B05008B03E9F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76" creationId="{C6F67452-B535-114D-B2A5-CFF2541F0C46}"/>
          </ac:spMkLst>
        </pc:spChg>
        <pc:spChg chg="mod">
          <ac:chgData name="Marco Fossati" userId="dd6e9137-24c9-45c4-b33b-0ef1f4e6ef48" providerId="ADAL" clId="{3270B422-058F-0748-99F2-98F987F161EE}" dt="2021-11-26T23:02:18.751" v="2717"/>
          <ac:spMkLst>
            <pc:docMk/>
            <pc:sldMk cId="2791729038" sldId="350"/>
            <ac:spMk id="77" creationId="{D39BF2F8-30D2-344D-8288-33D3DFA7F1EB}"/>
          </ac:spMkLst>
        </pc:spChg>
        <pc:grpChg chg="add del mod">
          <ac:chgData name="Marco Fossati" userId="dd6e9137-24c9-45c4-b33b-0ef1f4e6ef48" providerId="ADAL" clId="{3270B422-058F-0748-99F2-98F987F161EE}" dt="2021-11-26T23:02:39.843" v="2722"/>
          <ac:grpSpMkLst>
            <pc:docMk/>
            <pc:sldMk cId="2791729038" sldId="350"/>
            <ac:grpSpMk id="57" creationId="{8CAEDD3E-0BC8-0A4A-80DD-6C9D1CD14142}"/>
          </ac:grpSpMkLst>
        </pc:grpChg>
        <pc:picChg chg="add del mod">
          <ac:chgData name="Marco Fossati" userId="dd6e9137-24c9-45c4-b33b-0ef1f4e6ef48" providerId="ADAL" clId="{3270B422-058F-0748-99F2-98F987F161EE}" dt="2021-11-26T23:02:36.964" v="2721" actId="478"/>
          <ac:picMkLst>
            <pc:docMk/>
            <pc:sldMk cId="2791729038" sldId="350"/>
            <ac:picMk id="58" creationId="{8DBCEF7F-59CD-5A49-8056-006341738DD1}"/>
          </ac:picMkLst>
        </pc:picChg>
        <pc:picChg chg="add del mod">
          <ac:chgData name="Marco Fossati" userId="dd6e9137-24c9-45c4-b33b-0ef1f4e6ef48" providerId="ADAL" clId="{3270B422-058F-0748-99F2-98F987F161EE}" dt="2021-11-26T23:03:16.070" v="2726" actId="478"/>
          <ac:picMkLst>
            <pc:docMk/>
            <pc:sldMk cId="2791729038" sldId="350"/>
            <ac:picMk id="78" creationId="{52E4CB4C-8425-444C-BAA7-F9E8FC6174D9}"/>
          </ac:picMkLst>
        </pc:picChg>
      </pc:sldChg>
      <pc:sldChg chg="modSp mod">
        <pc:chgData name="Marco Fossati" userId="dd6e9137-24c9-45c4-b33b-0ef1f4e6ef48" providerId="ADAL" clId="{3270B422-058F-0748-99F2-98F987F161EE}" dt="2021-11-29T12:13:11.183" v="4131" actId="20577"/>
        <pc:sldMkLst>
          <pc:docMk/>
          <pc:sldMk cId="2748102657" sldId="352"/>
        </pc:sldMkLst>
        <pc:spChg chg="mod">
          <ac:chgData name="Marco Fossati" userId="dd6e9137-24c9-45c4-b33b-0ef1f4e6ef48" providerId="ADAL" clId="{3270B422-058F-0748-99F2-98F987F161EE}" dt="2021-11-29T12:13:11.183" v="4131" actId="20577"/>
          <ac:spMkLst>
            <pc:docMk/>
            <pc:sldMk cId="2748102657" sldId="352"/>
            <ac:spMk id="2" creationId="{1D1A1732-9069-E649-9E9E-642E8E08317A}"/>
          </ac:spMkLst>
        </pc:spChg>
        <pc:spChg chg="mod">
          <ac:chgData name="Marco Fossati" userId="dd6e9137-24c9-45c4-b33b-0ef1f4e6ef48" providerId="ADAL" clId="{3270B422-058F-0748-99F2-98F987F161EE}" dt="2021-11-26T17:37:41.801" v="968" actId="20577"/>
          <ac:spMkLst>
            <pc:docMk/>
            <pc:sldMk cId="2748102657" sldId="352"/>
            <ac:spMk id="4" creationId="{874BD8FB-A9B4-1D42-AC5E-9ADFC4614215}"/>
          </ac:spMkLst>
        </pc:spChg>
      </pc:sldChg>
      <pc:sldChg chg="addSp delSp modSp mod">
        <pc:chgData name="Marco Fossati" userId="dd6e9137-24c9-45c4-b33b-0ef1f4e6ef48" providerId="ADAL" clId="{3270B422-058F-0748-99F2-98F987F161EE}" dt="2021-11-29T12:06:55.770" v="3994" actId="20577"/>
        <pc:sldMkLst>
          <pc:docMk/>
          <pc:sldMk cId="2740987170" sldId="353"/>
        </pc:sldMkLst>
        <pc:spChg chg="del">
          <ac:chgData name="Marco Fossati" userId="dd6e9137-24c9-45c4-b33b-0ef1f4e6ef48" providerId="ADAL" clId="{3270B422-058F-0748-99F2-98F987F161EE}" dt="2021-11-26T21:54:46.454" v="1383" actId="931"/>
          <ac:spMkLst>
            <pc:docMk/>
            <pc:sldMk cId="2740987170" sldId="353"/>
            <ac:spMk id="2" creationId="{36A23A88-7BED-5745-9EC1-D5F7220CE28D}"/>
          </ac:spMkLst>
        </pc:spChg>
        <pc:spChg chg="mod">
          <ac:chgData name="Marco Fossati" userId="dd6e9137-24c9-45c4-b33b-0ef1f4e6ef48" providerId="ADAL" clId="{3270B422-058F-0748-99F2-98F987F161EE}" dt="2021-11-26T22:02:04.180" v="1594" actId="20577"/>
          <ac:spMkLst>
            <pc:docMk/>
            <pc:sldMk cId="2740987170" sldId="353"/>
            <ac:spMk id="4" creationId="{848E6A30-5475-1344-8BAE-C4F4CE3C93CD}"/>
          </ac:spMkLst>
        </pc:spChg>
        <pc:spChg chg="add mod">
          <ac:chgData name="Marco Fossati" userId="dd6e9137-24c9-45c4-b33b-0ef1f4e6ef48" providerId="ADAL" clId="{3270B422-058F-0748-99F2-98F987F161EE}" dt="2021-11-29T12:06:55.770" v="3994" actId="20577"/>
          <ac:spMkLst>
            <pc:docMk/>
            <pc:sldMk cId="2740987170" sldId="353"/>
            <ac:spMk id="7" creationId="{EB573134-0B2A-964C-8A9D-2DD06F58179E}"/>
          </ac:spMkLst>
        </pc:spChg>
        <pc:spChg chg="add mod">
          <ac:chgData name="Marco Fossati" userId="dd6e9137-24c9-45c4-b33b-0ef1f4e6ef48" providerId="ADAL" clId="{3270B422-058F-0748-99F2-98F987F161EE}" dt="2021-11-26T23:20:56.179" v="2945" actId="1076"/>
          <ac:spMkLst>
            <pc:docMk/>
            <pc:sldMk cId="2740987170" sldId="353"/>
            <ac:spMk id="8" creationId="{F840FD19-27AE-C346-A021-9752597F7E1D}"/>
          </ac:spMkLst>
        </pc:spChg>
        <pc:spChg chg="add del mod">
          <ac:chgData name="Marco Fossati" userId="dd6e9137-24c9-45c4-b33b-0ef1f4e6ef48" providerId="ADAL" clId="{3270B422-058F-0748-99F2-98F987F161EE}" dt="2021-11-26T22:07:47.760" v="1728" actId="478"/>
          <ac:spMkLst>
            <pc:docMk/>
            <pc:sldMk cId="2740987170" sldId="353"/>
            <ac:spMk id="10" creationId="{D694594F-BE30-8F4C-963A-572D9A3B1D48}"/>
          </ac:spMkLst>
        </pc:spChg>
        <pc:spChg chg="add mod">
          <ac:chgData name="Marco Fossati" userId="dd6e9137-24c9-45c4-b33b-0ef1f4e6ef48" providerId="ADAL" clId="{3270B422-058F-0748-99F2-98F987F161EE}" dt="2021-11-26T22:11:20.462" v="1774" actId="1076"/>
          <ac:spMkLst>
            <pc:docMk/>
            <pc:sldMk cId="2740987170" sldId="353"/>
            <ac:spMk id="11" creationId="{A599CA97-4892-D348-B518-2C3FAF8D72F6}"/>
          </ac:spMkLst>
        </pc:spChg>
        <pc:graphicFrameChg chg="add mod modGraphic">
          <ac:chgData name="Marco Fossati" userId="dd6e9137-24c9-45c4-b33b-0ef1f4e6ef48" providerId="ADAL" clId="{3270B422-058F-0748-99F2-98F987F161EE}" dt="2021-11-26T23:31:16.521" v="3133" actId="255"/>
          <ac:graphicFrameMkLst>
            <pc:docMk/>
            <pc:sldMk cId="2740987170" sldId="353"/>
            <ac:graphicFrameMk id="9" creationId="{0552E91B-4CBB-AB4F-B775-6E1D1C6EEAB0}"/>
          </ac:graphicFrameMkLst>
        </pc:graphicFrameChg>
        <pc:picChg chg="add mod">
          <ac:chgData name="Marco Fossati" userId="dd6e9137-24c9-45c4-b33b-0ef1f4e6ef48" providerId="ADAL" clId="{3270B422-058F-0748-99F2-98F987F161EE}" dt="2021-11-26T22:01:00.894" v="1549" actId="1076"/>
          <ac:picMkLst>
            <pc:docMk/>
            <pc:sldMk cId="2740987170" sldId="353"/>
            <ac:picMk id="6" creationId="{C3247526-4B33-2F4D-BB3D-4EC26E4EE7EA}"/>
          </ac:picMkLst>
        </pc:picChg>
      </pc:sldChg>
      <pc:sldChg chg="addSp delSp modSp mod">
        <pc:chgData name="Marco Fossati" userId="dd6e9137-24c9-45c4-b33b-0ef1f4e6ef48" providerId="ADAL" clId="{3270B422-058F-0748-99F2-98F987F161EE}" dt="2021-11-26T23:50:58.314" v="3759" actId="20577"/>
        <pc:sldMkLst>
          <pc:docMk/>
          <pc:sldMk cId="613084789" sldId="354"/>
        </pc:sldMkLst>
        <pc:spChg chg="del">
          <ac:chgData name="Marco Fossati" userId="dd6e9137-24c9-45c4-b33b-0ef1f4e6ef48" providerId="ADAL" clId="{3270B422-058F-0748-99F2-98F987F161EE}" dt="2021-11-26T23:26:26.994" v="2985" actId="478"/>
          <ac:spMkLst>
            <pc:docMk/>
            <pc:sldMk cId="613084789" sldId="354"/>
            <ac:spMk id="2" creationId="{F0E711D4-BB2F-604B-9D55-14F8ACFDA704}"/>
          </ac:spMkLst>
        </pc:spChg>
        <pc:spChg chg="mod">
          <ac:chgData name="Marco Fossati" userId="dd6e9137-24c9-45c4-b33b-0ef1f4e6ef48" providerId="ADAL" clId="{3270B422-058F-0748-99F2-98F987F161EE}" dt="2021-11-26T23:22:26.056" v="2984" actId="20577"/>
          <ac:spMkLst>
            <pc:docMk/>
            <pc:sldMk cId="613084789" sldId="354"/>
            <ac:spMk id="4" creationId="{6C5E4E29-7E7E-F34B-9114-9B84BD512E5D}"/>
          </ac:spMkLst>
        </pc:spChg>
        <pc:spChg chg="add mod">
          <ac:chgData name="Marco Fossati" userId="dd6e9137-24c9-45c4-b33b-0ef1f4e6ef48" providerId="ADAL" clId="{3270B422-058F-0748-99F2-98F987F161EE}" dt="2021-11-26T23:33:26.230" v="3206" actId="20577"/>
          <ac:spMkLst>
            <pc:docMk/>
            <pc:sldMk cId="613084789" sldId="354"/>
            <ac:spMk id="5" creationId="{E4C7B252-5301-D448-BBA9-395F1AFA489C}"/>
          </ac:spMkLst>
        </pc:spChg>
        <pc:spChg chg="add mod">
          <ac:chgData name="Marco Fossati" userId="dd6e9137-24c9-45c4-b33b-0ef1f4e6ef48" providerId="ADAL" clId="{3270B422-058F-0748-99F2-98F987F161EE}" dt="2021-11-26T23:38:20.277" v="3250" actId="1076"/>
          <ac:spMkLst>
            <pc:docMk/>
            <pc:sldMk cId="613084789" sldId="354"/>
            <ac:spMk id="10" creationId="{3CFD7887-2CAA-734C-BC8F-5864BB2E04D2}"/>
          </ac:spMkLst>
        </pc:spChg>
        <pc:graphicFrameChg chg="add del mod">
          <ac:chgData name="Marco Fossati" userId="dd6e9137-24c9-45c4-b33b-0ef1f4e6ef48" providerId="ADAL" clId="{3270B422-058F-0748-99F2-98F987F161EE}" dt="2021-11-26T23:27:53.070" v="3053" actId="478"/>
          <ac:graphicFrameMkLst>
            <pc:docMk/>
            <pc:sldMk cId="613084789" sldId="354"/>
            <ac:graphicFrameMk id="6" creationId="{3A7119A2-E229-AF45-AEE9-C104511BCD51}"/>
          </ac:graphicFrameMkLst>
        </pc:graphicFrameChg>
        <pc:graphicFrameChg chg="add mod modGraphic">
          <ac:chgData name="Marco Fossati" userId="dd6e9137-24c9-45c4-b33b-0ef1f4e6ef48" providerId="ADAL" clId="{3270B422-058F-0748-99F2-98F987F161EE}" dt="2021-11-26T23:50:58.314" v="3759" actId="20577"/>
          <ac:graphicFrameMkLst>
            <pc:docMk/>
            <pc:sldMk cId="613084789" sldId="354"/>
            <ac:graphicFrameMk id="7" creationId="{56702ECF-1B8B-D847-B500-775309FA5082}"/>
          </ac:graphicFrameMkLst>
        </pc:graphicFrameChg>
        <pc:picChg chg="add mod">
          <ac:chgData name="Marco Fossati" userId="dd6e9137-24c9-45c4-b33b-0ef1f4e6ef48" providerId="ADAL" clId="{3270B422-058F-0748-99F2-98F987F161EE}" dt="2021-11-26T23:37:47.960" v="3211" actId="1076"/>
          <ac:picMkLst>
            <pc:docMk/>
            <pc:sldMk cId="613084789" sldId="354"/>
            <ac:picMk id="9" creationId="{A6B69C83-1813-E04D-8234-E4D9869095FF}"/>
          </ac:picMkLst>
        </pc:picChg>
      </pc:sldChg>
      <pc:sldChg chg="addSp delSp modSp new mod ord delAnim modAnim">
        <pc:chgData name="Marco Fossati" userId="dd6e9137-24c9-45c4-b33b-0ef1f4e6ef48" providerId="ADAL" clId="{3270B422-058F-0748-99F2-98F987F161EE}" dt="2021-11-29T12:04:03.162" v="3990" actId="207"/>
        <pc:sldMkLst>
          <pc:docMk/>
          <pc:sldMk cId="2002215756" sldId="355"/>
        </pc:sldMkLst>
        <pc:spChg chg="mod">
          <ac:chgData name="Marco Fossati" userId="dd6e9137-24c9-45c4-b33b-0ef1f4e6ef48" providerId="ADAL" clId="{3270B422-058F-0748-99F2-98F987F161EE}" dt="2021-11-29T12:04:03.162" v="3990" actId="207"/>
          <ac:spMkLst>
            <pc:docMk/>
            <pc:sldMk cId="2002215756" sldId="355"/>
            <ac:spMk id="2" creationId="{9CF57FCD-FDF1-5A45-BB42-DEE5556BD492}"/>
          </ac:spMkLst>
        </pc:spChg>
        <pc:spChg chg="mod">
          <ac:chgData name="Marco Fossati" userId="dd6e9137-24c9-45c4-b33b-0ef1f4e6ef48" providerId="ADAL" clId="{3270B422-058F-0748-99F2-98F987F161EE}" dt="2021-11-25T20:24:20.378" v="36" actId="20577"/>
          <ac:spMkLst>
            <pc:docMk/>
            <pc:sldMk cId="2002215756" sldId="355"/>
            <ac:spMk id="4" creationId="{3C877D96-4B33-BC43-B282-2C379FED437F}"/>
          </ac:spMkLst>
        </pc:spChg>
        <pc:spChg chg="add mod">
          <ac:chgData name="Marco Fossati" userId="dd6e9137-24c9-45c4-b33b-0ef1f4e6ef48" providerId="ADAL" clId="{3270B422-058F-0748-99F2-98F987F161EE}" dt="2021-11-25T21:53:46.803" v="787" actId="1037"/>
          <ac:spMkLst>
            <pc:docMk/>
            <pc:sldMk cId="2002215756" sldId="355"/>
            <ac:spMk id="5" creationId="{AC402F77-3142-CF41-960E-CC9DD143C60A}"/>
          </ac:spMkLst>
        </pc:spChg>
        <pc:spChg chg="add del mod">
          <ac:chgData name="Marco Fossati" userId="dd6e9137-24c9-45c4-b33b-0ef1f4e6ef48" providerId="ADAL" clId="{3270B422-058F-0748-99F2-98F987F161EE}" dt="2021-11-25T20:42:25.105" v="595"/>
          <ac:spMkLst>
            <pc:docMk/>
            <pc:sldMk cId="2002215756" sldId="355"/>
            <ac:spMk id="6" creationId="{D7A2F0C7-62E1-CB46-A553-36FD2119A04B}"/>
          </ac:spMkLst>
        </pc:spChg>
        <pc:picChg chg="add del mod">
          <ac:chgData name="Marco Fossati" userId="dd6e9137-24c9-45c4-b33b-0ef1f4e6ef48" providerId="ADAL" clId="{3270B422-058F-0748-99F2-98F987F161EE}" dt="2021-11-26T10:24:12.133" v="891" actId="478"/>
          <ac:picMkLst>
            <pc:docMk/>
            <pc:sldMk cId="2002215756" sldId="355"/>
            <ac:picMk id="7" creationId="{D3986825-1940-CC48-A6FE-97247570160B}"/>
          </ac:picMkLst>
        </pc:picChg>
        <pc:picChg chg="add del mod modCrop">
          <ac:chgData name="Marco Fossati" userId="dd6e9137-24c9-45c4-b33b-0ef1f4e6ef48" providerId="ADAL" clId="{3270B422-058F-0748-99F2-98F987F161EE}" dt="2021-11-26T10:24:13.339" v="892" actId="478"/>
          <ac:picMkLst>
            <pc:docMk/>
            <pc:sldMk cId="2002215756" sldId="355"/>
            <ac:picMk id="8" creationId="{E8E5EEB2-3048-E440-BAA0-DE3B74CB5EF6}"/>
          </ac:picMkLst>
        </pc:picChg>
        <pc:picChg chg="add del mod">
          <ac:chgData name="Marco Fossati" userId="dd6e9137-24c9-45c4-b33b-0ef1f4e6ef48" providerId="ADAL" clId="{3270B422-058F-0748-99F2-98F987F161EE}" dt="2021-11-25T21:36:40.620" v="710" actId="478"/>
          <ac:picMkLst>
            <pc:docMk/>
            <pc:sldMk cId="2002215756" sldId="355"/>
            <ac:picMk id="9" creationId="{94A8F9E6-C818-D54B-BA83-A794D33006BF}"/>
          </ac:picMkLst>
        </pc:picChg>
        <pc:picChg chg="add del mod">
          <ac:chgData name="Marco Fossati" userId="dd6e9137-24c9-45c4-b33b-0ef1f4e6ef48" providerId="ADAL" clId="{3270B422-058F-0748-99F2-98F987F161EE}" dt="2021-11-25T21:49:29.919" v="749" actId="478"/>
          <ac:picMkLst>
            <pc:docMk/>
            <pc:sldMk cId="2002215756" sldId="355"/>
            <ac:picMk id="11" creationId="{1001F102-8460-4A44-A491-96E13718D4D5}"/>
          </ac:picMkLst>
        </pc:picChg>
        <pc:picChg chg="add mod">
          <ac:chgData name="Marco Fossati" userId="dd6e9137-24c9-45c4-b33b-0ef1f4e6ef48" providerId="ADAL" clId="{3270B422-058F-0748-99F2-98F987F161EE}" dt="2021-11-26T10:25:25.937" v="905" actId="14100"/>
          <ac:picMkLst>
            <pc:docMk/>
            <pc:sldMk cId="2002215756" sldId="355"/>
            <ac:picMk id="13" creationId="{D039028B-A0E1-574D-A036-67E8F29B9B86}"/>
          </ac:picMkLst>
        </pc:picChg>
        <pc:picChg chg="add mod">
          <ac:chgData name="Marco Fossati" userId="dd6e9137-24c9-45c4-b33b-0ef1f4e6ef48" providerId="ADAL" clId="{3270B422-058F-0748-99F2-98F987F161EE}" dt="2021-11-26T10:25:34.392" v="907" actId="1076"/>
          <ac:picMkLst>
            <pc:docMk/>
            <pc:sldMk cId="2002215756" sldId="355"/>
            <ac:picMk id="14" creationId="{7010FB14-A592-6C45-B59C-E544378C482C}"/>
          </ac:picMkLst>
        </pc:picChg>
      </pc:sldChg>
      <pc:sldChg chg="addSp delSp modSp new mod delAnim modAnim">
        <pc:chgData name="Marco Fossati" userId="dd6e9137-24c9-45c4-b33b-0ef1f4e6ef48" providerId="ADAL" clId="{3270B422-058F-0748-99F2-98F987F161EE}" dt="2021-11-29T14:13:50.205" v="4176" actId="208"/>
        <pc:sldMkLst>
          <pc:docMk/>
          <pc:sldMk cId="1330207832" sldId="356"/>
        </pc:sldMkLst>
        <pc:spChg chg="del">
          <ac:chgData name="Marco Fossati" userId="dd6e9137-24c9-45c4-b33b-0ef1f4e6ef48" providerId="ADAL" clId="{3270B422-058F-0748-99F2-98F987F161EE}" dt="2021-11-25T20:56:26.328" v="623" actId="478"/>
          <ac:spMkLst>
            <pc:docMk/>
            <pc:sldMk cId="1330207832" sldId="356"/>
            <ac:spMk id="2" creationId="{0648D980-0B6E-1D4E-ADCA-A2092B0FF301}"/>
          </ac:spMkLst>
        </pc:spChg>
        <pc:spChg chg="mod">
          <ac:chgData name="Marco Fossati" userId="dd6e9137-24c9-45c4-b33b-0ef1f4e6ef48" providerId="ADAL" clId="{3270B422-058F-0748-99F2-98F987F161EE}" dt="2021-11-29T14:12:04.871" v="4166" actId="20577"/>
          <ac:spMkLst>
            <pc:docMk/>
            <pc:sldMk cId="1330207832" sldId="356"/>
            <ac:spMk id="4" creationId="{E3D1BEB1-FFAA-AC43-8EF0-B9D32576B9DA}"/>
          </ac:spMkLst>
        </pc:spChg>
        <pc:spChg chg="add mod">
          <ac:chgData name="Marco Fossati" userId="dd6e9137-24c9-45c4-b33b-0ef1f4e6ef48" providerId="ADAL" clId="{3270B422-058F-0748-99F2-98F987F161EE}" dt="2021-11-26T22:34:59.858" v="2361" actId="20577"/>
          <ac:spMkLst>
            <pc:docMk/>
            <pc:sldMk cId="1330207832" sldId="356"/>
            <ac:spMk id="5" creationId="{95EE05F0-45F5-BB4A-992B-02BEF9638AFF}"/>
          </ac:spMkLst>
        </pc:spChg>
        <pc:spChg chg="add mod">
          <ac:chgData name="Marco Fossati" userId="dd6e9137-24c9-45c4-b33b-0ef1f4e6ef48" providerId="ADAL" clId="{3270B422-058F-0748-99F2-98F987F161EE}" dt="2021-11-26T22:34:59.858" v="2361" actId="20577"/>
          <ac:spMkLst>
            <pc:docMk/>
            <pc:sldMk cId="1330207832" sldId="356"/>
            <ac:spMk id="6" creationId="{D3FEB112-CED8-4C40-B02A-CB18E60AE7E7}"/>
          </ac:spMkLst>
        </pc:spChg>
        <pc:spChg chg="add mod">
          <ac:chgData name="Marco Fossati" userId="dd6e9137-24c9-45c4-b33b-0ef1f4e6ef48" providerId="ADAL" clId="{3270B422-058F-0748-99F2-98F987F161EE}" dt="2021-11-26T22:35:08.746" v="2379" actId="1038"/>
          <ac:spMkLst>
            <pc:docMk/>
            <pc:sldMk cId="1330207832" sldId="356"/>
            <ac:spMk id="7" creationId="{56AF268B-C7A9-F342-95A8-8A5D06A34B60}"/>
          </ac:spMkLst>
        </pc:spChg>
        <pc:spChg chg="add mod">
          <ac:chgData name="Marco Fossati" userId="dd6e9137-24c9-45c4-b33b-0ef1f4e6ef48" providerId="ADAL" clId="{3270B422-058F-0748-99F2-98F987F161EE}" dt="2021-11-26T22:34:59.858" v="2361" actId="20577"/>
          <ac:spMkLst>
            <pc:docMk/>
            <pc:sldMk cId="1330207832" sldId="356"/>
            <ac:spMk id="8" creationId="{B6899B18-E4EA-DE4E-96E6-A3A3F5808A5B}"/>
          </ac:spMkLst>
        </pc:spChg>
        <pc:spChg chg="add mod">
          <ac:chgData name="Marco Fossati" userId="dd6e9137-24c9-45c4-b33b-0ef1f4e6ef48" providerId="ADAL" clId="{3270B422-058F-0748-99F2-98F987F161EE}" dt="2021-11-26T22:34:59.858" v="2361" actId="20577"/>
          <ac:spMkLst>
            <pc:docMk/>
            <pc:sldMk cId="1330207832" sldId="356"/>
            <ac:spMk id="9" creationId="{E3E4E5D2-6247-FE45-9FDB-2F2459B1B219}"/>
          </ac:spMkLst>
        </pc:spChg>
        <pc:spChg chg="add mod">
          <ac:chgData name="Marco Fossati" userId="dd6e9137-24c9-45c4-b33b-0ef1f4e6ef48" providerId="ADAL" clId="{3270B422-058F-0748-99F2-98F987F161EE}" dt="2021-11-26T22:34:59.858" v="2361" actId="20577"/>
          <ac:spMkLst>
            <pc:docMk/>
            <pc:sldMk cId="1330207832" sldId="356"/>
            <ac:spMk id="10" creationId="{30C9CE85-5F22-F84C-A679-BADA10492170}"/>
          </ac:spMkLst>
        </pc:spChg>
        <pc:spChg chg="add del mod">
          <ac:chgData name="Marco Fossati" userId="dd6e9137-24c9-45c4-b33b-0ef1f4e6ef48" providerId="ADAL" clId="{3270B422-058F-0748-99F2-98F987F161EE}" dt="2021-11-26T14:26:04.110" v="911" actId="21"/>
          <ac:spMkLst>
            <pc:docMk/>
            <pc:sldMk cId="1330207832" sldId="356"/>
            <ac:spMk id="11" creationId="{7744FDC5-06C0-FE42-A6A1-1E731B346228}"/>
          </ac:spMkLst>
        </pc:spChg>
        <pc:spChg chg="add mod">
          <ac:chgData name="Marco Fossati" userId="dd6e9137-24c9-45c4-b33b-0ef1f4e6ef48" providerId="ADAL" clId="{3270B422-058F-0748-99F2-98F987F161EE}" dt="2021-11-26T22:34:59.858" v="2361" actId="20577"/>
          <ac:spMkLst>
            <pc:docMk/>
            <pc:sldMk cId="1330207832" sldId="356"/>
            <ac:spMk id="12" creationId="{7256FFCD-766B-5E4B-96FC-7BBC3E53BF37}"/>
          </ac:spMkLst>
        </pc:spChg>
        <pc:spChg chg="add mod">
          <ac:chgData name="Marco Fossati" userId="dd6e9137-24c9-45c4-b33b-0ef1f4e6ef48" providerId="ADAL" clId="{3270B422-058F-0748-99F2-98F987F161EE}" dt="2021-11-26T22:34:59.858" v="2361" actId="20577"/>
          <ac:spMkLst>
            <pc:docMk/>
            <pc:sldMk cId="1330207832" sldId="356"/>
            <ac:spMk id="13" creationId="{F6404C57-7F4A-174F-B6A7-56F0299EE329}"/>
          </ac:spMkLst>
        </pc:spChg>
        <pc:spChg chg="add mod">
          <ac:chgData name="Marco Fossati" userId="dd6e9137-24c9-45c4-b33b-0ef1f4e6ef48" providerId="ADAL" clId="{3270B422-058F-0748-99F2-98F987F161EE}" dt="2021-11-26T22:34:59.858" v="2361" actId="20577"/>
          <ac:spMkLst>
            <pc:docMk/>
            <pc:sldMk cId="1330207832" sldId="356"/>
            <ac:spMk id="14" creationId="{73D845C0-5956-DB4B-BA37-F2475C4AD9A8}"/>
          </ac:spMkLst>
        </pc:spChg>
        <pc:spChg chg="add mod">
          <ac:chgData name="Marco Fossati" userId="dd6e9137-24c9-45c4-b33b-0ef1f4e6ef48" providerId="ADAL" clId="{3270B422-058F-0748-99F2-98F987F161EE}" dt="2021-11-26T22:34:59.858" v="2361" actId="20577"/>
          <ac:spMkLst>
            <pc:docMk/>
            <pc:sldMk cId="1330207832" sldId="356"/>
            <ac:spMk id="15" creationId="{73F78CA3-273C-764B-ACFF-F51BCCE4E795}"/>
          </ac:spMkLst>
        </pc:spChg>
        <pc:spChg chg="add mod">
          <ac:chgData name="Marco Fossati" userId="dd6e9137-24c9-45c4-b33b-0ef1f4e6ef48" providerId="ADAL" clId="{3270B422-058F-0748-99F2-98F987F161EE}" dt="2021-11-26T22:35:12.689" v="2387" actId="1037"/>
          <ac:spMkLst>
            <pc:docMk/>
            <pc:sldMk cId="1330207832" sldId="356"/>
            <ac:spMk id="16" creationId="{89D8BB90-F717-BF44-933A-860A5CF6CD45}"/>
          </ac:spMkLst>
        </pc:spChg>
        <pc:spChg chg="add mod">
          <ac:chgData name="Marco Fossati" userId="dd6e9137-24c9-45c4-b33b-0ef1f4e6ef48" providerId="ADAL" clId="{3270B422-058F-0748-99F2-98F987F161EE}" dt="2021-11-26T22:34:59.858" v="2361" actId="20577"/>
          <ac:spMkLst>
            <pc:docMk/>
            <pc:sldMk cId="1330207832" sldId="356"/>
            <ac:spMk id="17" creationId="{0A52BD60-8554-F14D-8A3F-AEC617DBE901}"/>
          </ac:spMkLst>
        </pc:spChg>
        <pc:spChg chg="add mod">
          <ac:chgData name="Marco Fossati" userId="dd6e9137-24c9-45c4-b33b-0ef1f4e6ef48" providerId="ADAL" clId="{3270B422-058F-0748-99F2-98F987F161EE}" dt="2021-11-26T22:34:59.858" v="2361" actId="20577"/>
          <ac:spMkLst>
            <pc:docMk/>
            <pc:sldMk cId="1330207832" sldId="356"/>
            <ac:spMk id="18" creationId="{E54C0104-135F-A04F-B34B-616F661A88C5}"/>
          </ac:spMkLst>
        </pc:spChg>
        <pc:spChg chg="add del mod">
          <ac:chgData name="Marco Fossati" userId="dd6e9137-24c9-45c4-b33b-0ef1f4e6ef48" providerId="ADAL" clId="{3270B422-058F-0748-99F2-98F987F161EE}" dt="2021-11-26T14:25:56.931" v="908" actId="21"/>
          <ac:spMkLst>
            <pc:docMk/>
            <pc:sldMk cId="1330207832" sldId="356"/>
            <ac:spMk id="19" creationId="{B29464A1-D6B9-B846-8CDC-01EA9D7FF3AC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21" creationId="{CD4B4143-4348-B240-928F-3D871B1A7DCA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22" creationId="{E83F4FBC-761B-C948-A4EF-41CE7A37CE4E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23" creationId="{EC8B15FD-1692-2C4F-9D8C-80AA1D9C9F33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24" creationId="{BC2375C5-B922-1149-9884-342D0E829F31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25" creationId="{1172D926-855C-B643-853C-F2A989AE03A7}"/>
          </ac:spMkLst>
        </pc:spChg>
        <pc:spChg chg="add del mod">
          <ac:chgData name="Marco Fossati" userId="dd6e9137-24c9-45c4-b33b-0ef1f4e6ef48" providerId="ADAL" clId="{3270B422-058F-0748-99F2-98F987F161EE}" dt="2021-11-26T22:29:15.371" v="2176" actId="478"/>
          <ac:spMkLst>
            <pc:docMk/>
            <pc:sldMk cId="1330207832" sldId="356"/>
            <ac:spMk id="26" creationId="{A4D3FE06-9DA6-ED47-BAA9-D9F52E297051}"/>
          </ac:spMkLst>
        </pc:spChg>
        <pc:spChg chg="add del mod">
          <ac:chgData name="Marco Fossati" userId="dd6e9137-24c9-45c4-b33b-0ef1f4e6ef48" providerId="ADAL" clId="{3270B422-058F-0748-99F2-98F987F161EE}" dt="2021-11-26T22:29:13.283" v="2175" actId="478"/>
          <ac:spMkLst>
            <pc:docMk/>
            <pc:sldMk cId="1330207832" sldId="356"/>
            <ac:spMk id="27" creationId="{59CBB635-31AB-A941-B2EB-D2E715B6931A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28" creationId="{D63DA55C-7B5F-2147-B092-20381464AB9D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29" creationId="{22A81F1A-8335-174E-A314-072EFDDFFAB0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30" creationId="{4A9131AB-E8C8-DE4F-AD48-CCC858184265}"/>
          </ac:spMkLst>
        </pc:spChg>
        <pc:spChg chg="add del mod">
          <ac:chgData name="Marco Fossati" userId="dd6e9137-24c9-45c4-b33b-0ef1f4e6ef48" providerId="ADAL" clId="{3270B422-058F-0748-99F2-98F987F161EE}" dt="2021-11-26T22:29:26.797" v="2181" actId="478"/>
          <ac:spMkLst>
            <pc:docMk/>
            <pc:sldMk cId="1330207832" sldId="356"/>
            <ac:spMk id="31" creationId="{2573658F-CB89-2348-BCC5-47409DDA62F5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32" creationId="{AA06B316-5E6B-B148-9C0E-94798654B29E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33" creationId="{B5ACEB90-D6A2-6D4F-8672-4AB43EB1C133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34" creationId="{9763B7AC-2992-A243-BC17-7A547BADEAF7}"/>
          </ac:spMkLst>
        </pc:spChg>
        <pc:spChg chg="add del mod">
          <ac:chgData name="Marco Fossati" userId="dd6e9137-24c9-45c4-b33b-0ef1f4e6ef48" providerId="ADAL" clId="{3270B422-058F-0748-99F2-98F987F161EE}" dt="2021-11-26T22:29:31.027" v="2184" actId="478"/>
          <ac:spMkLst>
            <pc:docMk/>
            <pc:sldMk cId="1330207832" sldId="356"/>
            <ac:spMk id="35" creationId="{269EA738-929D-1547-B6B1-63C09F05E85A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36" creationId="{E29F4537-9554-6345-8E64-193607F9FDF9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37" creationId="{77311744-3A45-2349-9ECD-1FA1628F6313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38" creationId="{F7A2F4F6-9CC5-4F44-898F-8B44ADD8BFD3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39" creationId="{DBF0E097-BDBD-494F-BFCC-028D23E51FA3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40" creationId="{B83E5926-FA91-514B-870B-7E8CB7A39D56}"/>
          </ac:spMkLst>
        </pc:spChg>
        <pc:spChg chg="add mod">
          <ac:chgData name="Marco Fossati" userId="dd6e9137-24c9-45c4-b33b-0ef1f4e6ef48" providerId="ADAL" clId="{3270B422-058F-0748-99F2-98F987F161EE}" dt="2021-11-29T14:11:19.982" v="4147" actId="20577"/>
          <ac:spMkLst>
            <pc:docMk/>
            <pc:sldMk cId="1330207832" sldId="356"/>
            <ac:spMk id="41" creationId="{0786BEAB-2ABA-654C-90B8-1B22751E1216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42" creationId="{8342DAD0-022B-D547-9B29-DE20F9A9A378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43" creationId="{2C82A641-FF3A-9E48-8280-9D2E54B4D805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44" creationId="{8E1B4403-95FE-4044-A6D7-CB03D6A5F997}"/>
          </ac:spMkLst>
        </pc:spChg>
        <pc:spChg chg="add mod">
          <ac:chgData name="Marco Fossati" userId="dd6e9137-24c9-45c4-b33b-0ef1f4e6ef48" providerId="ADAL" clId="{3270B422-058F-0748-99F2-98F987F161EE}" dt="2021-11-29T14:11:17.311" v="4133" actId="20577"/>
          <ac:spMkLst>
            <pc:docMk/>
            <pc:sldMk cId="1330207832" sldId="356"/>
            <ac:spMk id="45" creationId="{5AF2D0FA-7CC6-374A-B4DC-80E5DFDFE696}"/>
          </ac:spMkLst>
        </pc:spChg>
        <pc:spChg chg="add mod">
          <ac:chgData name="Marco Fossati" userId="dd6e9137-24c9-45c4-b33b-0ef1f4e6ef48" providerId="ADAL" clId="{3270B422-058F-0748-99F2-98F987F161EE}" dt="2021-11-26T22:34:10.394" v="2321" actId="14100"/>
          <ac:spMkLst>
            <pc:docMk/>
            <pc:sldMk cId="1330207832" sldId="356"/>
            <ac:spMk id="47" creationId="{787C5AD3-5079-4649-A7F4-99F72355138A}"/>
          </ac:spMkLst>
        </pc:spChg>
        <pc:spChg chg="add mod">
          <ac:chgData name="Marco Fossati" userId="dd6e9137-24c9-45c4-b33b-0ef1f4e6ef48" providerId="ADAL" clId="{3270B422-058F-0748-99F2-98F987F161EE}" dt="2021-11-26T14:32:23.078" v="953" actId="1076"/>
          <ac:spMkLst>
            <pc:docMk/>
            <pc:sldMk cId="1330207832" sldId="356"/>
            <ac:spMk id="48" creationId="{4D63A6AB-20EE-1048-B6A6-407FC69F9DE1}"/>
          </ac:spMkLst>
        </pc:spChg>
        <pc:spChg chg="add mod">
          <ac:chgData name="Marco Fossati" userId="dd6e9137-24c9-45c4-b33b-0ef1f4e6ef48" providerId="ADAL" clId="{3270B422-058F-0748-99F2-98F987F161EE}" dt="2021-11-29T14:12:17.330" v="4167" actId="1076"/>
          <ac:spMkLst>
            <pc:docMk/>
            <pc:sldMk cId="1330207832" sldId="356"/>
            <ac:spMk id="51" creationId="{B2F1445C-0726-D64F-973F-F44873AC4CAA}"/>
          </ac:spMkLst>
        </pc:spChg>
        <pc:spChg chg="add del mod">
          <ac:chgData name="Marco Fossati" userId="dd6e9137-24c9-45c4-b33b-0ef1f4e6ef48" providerId="ADAL" clId="{3270B422-058F-0748-99F2-98F987F161EE}" dt="2021-11-26T22:28:56.668" v="2174"/>
          <ac:spMkLst>
            <pc:docMk/>
            <pc:sldMk cId="1330207832" sldId="356"/>
            <ac:spMk id="52" creationId="{E766D031-770A-8C4C-8508-BE9C61B2C082}"/>
          </ac:spMkLst>
        </pc:spChg>
        <pc:spChg chg="add mod">
          <ac:chgData name="Marco Fossati" userId="dd6e9137-24c9-45c4-b33b-0ef1f4e6ef48" providerId="ADAL" clId="{3270B422-058F-0748-99F2-98F987F161EE}" dt="2021-11-29T14:12:17.330" v="4167" actId="1076"/>
          <ac:spMkLst>
            <pc:docMk/>
            <pc:sldMk cId="1330207832" sldId="356"/>
            <ac:spMk id="53" creationId="{E0C39BAC-EAFB-5443-98CA-27FE2D6E56B1}"/>
          </ac:spMkLst>
        </pc:spChg>
        <pc:spChg chg="add del mod">
          <ac:chgData name="Marco Fossati" userId="dd6e9137-24c9-45c4-b33b-0ef1f4e6ef48" providerId="ADAL" clId="{3270B422-058F-0748-99F2-98F987F161EE}" dt="2021-11-29T14:13:34.372" v="4173"/>
          <ac:spMkLst>
            <pc:docMk/>
            <pc:sldMk cId="1330207832" sldId="356"/>
            <ac:spMk id="55" creationId="{81943F5B-C9B1-9347-AD3A-5F0DB33047E7}"/>
          </ac:spMkLst>
        </pc:spChg>
        <pc:spChg chg="add mod">
          <ac:chgData name="Marco Fossati" userId="dd6e9137-24c9-45c4-b33b-0ef1f4e6ef48" providerId="ADAL" clId="{3270B422-058F-0748-99F2-98F987F161EE}" dt="2021-11-29T14:13:50.205" v="4176" actId="208"/>
          <ac:spMkLst>
            <pc:docMk/>
            <pc:sldMk cId="1330207832" sldId="356"/>
            <ac:spMk id="56" creationId="{5583273C-E82C-5442-ACF6-B7C5BA1F12B9}"/>
          </ac:spMkLst>
        </pc:spChg>
        <pc:grpChg chg="add mod">
          <ac:chgData name="Marco Fossati" userId="dd6e9137-24c9-45c4-b33b-0ef1f4e6ef48" providerId="ADAL" clId="{3270B422-058F-0748-99F2-98F987F161EE}" dt="2021-11-29T14:11:36.069" v="4150" actId="1076"/>
          <ac:grpSpMkLst>
            <pc:docMk/>
            <pc:sldMk cId="1330207832" sldId="356"/>
            <ac:grpSpMk id="20" creationId="{69762405-B551-3D40-B891-612C9844EC4E}"/>
          </ac:grpSpMkLst>
        </pc:grpChg>
        <pc:grpChg chg="add del mod">
          <ac:chgData name="Marco Fossati" userId="dd6e9137-24c9-45c4-b33b-0ef1f4e6ef48" providerId="ADAL" clId="{3270B422-058F-0748-99F2-98F987F161EE}" dt="2021-11-29T14:13:28.770" v="4170" actId="1076"/>
          <ac:grpSpMkLst>
            <pc:docMk/>
            <pc:sldMk cId="1330207832" sldId="356"/>
            <ac:grpSpMk id="46" creationId="{1299DE0D-4D9F-DA40-B2A8-86591B0D612C}"/>
          </ac:grpSpMkLst>
        </pc:grpChg>
        <pc:grpChg chg="add del mod">
          <ac:chgData name="Marco Fossati" userId="dd6e9137-24c9-45c4-b33b-0ef1f4e6ef48" providerId="ADAL" clId="{3270B422-058F-0748-99F2-98F987F161EE}" dt="2021-11-29T14:13:19.352" v="4169" actId="478"/>
          <ac:grpSpMkLst>
            <pc:docMk/>
            <pc:sldMk cId="1330207832" sldId="356"/>
            <ac:grpSpMk id="54" creationId="{420633C8-C939-BB4E-AC10-0181B9ACFC01}"/>
          </ac:grpSpMkLst>
        </pc:grpChg>
        <pc:cxnChg chg="add del mod">
          <ac:chgData name="Marco Fossati" userId="dd6e9137-24c9-45c4-b33b-0ef1f4e6ef48" providerId="ADAL" clId="{3270B422-058F-0748-99F2-98F987F161EE}" dt="2021-11-29T14:10:32.080" v="4132" actId="478"/>
          <ac:cxnSpMkLst>
            <pc:docMk/>
            <pc:sldMk cId="1330207832" sldId="356"/>
            <ac:cxnSpMk id="50" creationId="{A5563391-16EB-7D4C-BECF-AB5D0DBC77F8}"/>
          </ac:cxnSpMkLst>
        </pc:cxnChg>
      </pc:sldChg>
      <pc:sldChg chg="addSp delSp modSp mod">
        <pc:chgData name="Marco Fossati" userId="dd6e9137-24c9-45c4-b33b-0ef1f4e6ef48" providerId="ADAL" clId="{3270B422-058F-0748-99F2-98F987F161EE}" dt="2021-11-29T14:15:20.463" v="4200" actId="1076"/>
        <pc:sldMkLst>
          <pc:docMk/>
          <pc:sldMk cId="1995885271" sldId="357"/>
        </pc:sldMkLst>
        <pc:spChg chg="mod">
          <ac:chgData name="Marco Fossati" userId="dd6e9137-24c9-45c4-b33b-0ef1f4e6ef48" providerId="ADAL" clId="{3270B422-058F-0748-99F2-98F987F161EE}" dt="2021-11-26T22:37:51.796" v="2400" actId="57"/>
          <ac:spMkLst>
            <pc:docMk/>
            <pc:sldMk cId="1995885271" sldId="357"/>
            <ac:spMk id="4" creationId="{E3D1BEB1-FFAA-AC43-8EF0-B9D32576B9DA}"/>
          </ac:spMkLst>
        </pc:spChg>
        <pc:spChg chg="add mod">
          <ac:chgData name="Marco Fossati" userId="dd6e9137-24c9-45c4-b33b-0ef1f4e6ef48" providerId="ADAL" clId="{3270B422-058F-0748-99F2-98F987F161EE}" dt="2021-11-29T14:15:17.200" v="4199" actId="1076"/>
          <ac:spMkLst>
            <pc:docMk/>
            <pc:sldMk cId="1995885271" sldId="357"/>
            <ac:spMk id="6" creationId="{010C13EE-302B-4D47-9357-686008D99907}"/>
          </ac:spMkLst>
        </pc:spChg>
        <pc:spChg chg="del mod">
          <ac:chgData name="Marco Fossati" userId="dd6e9137-24c9-45c4-b33b-0ef1f4e6ef48" providerId="ADAL" clId="{3270B422-058F-0748-99F2-98F987F161EE}" dt="2021-11-29T14:14:17.419" v="4179" actId="478"/>
          <ac:spMkLst>
            <pc:docMk/>
            <pc:sldMk cId="1995885271" sldId="357"/>
            <ac:spMk id="22" creationId="{0BFAD4F2-58D4-4245-935B-730863260C44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40" creationId="{7D2DFC46-FA44-0B47-89C4-85E2B33C4C18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41" creationId="{C940DFD7-2D4E-D644-8573-CB943E5544BD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42" creationId="{399CA4FE-820E-B042-BDCE-645D75EC607D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43" creationId="{F08142FF-14EB-9A4C-A996-2D45A6F6C9A9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44" creationId="{40B35FB7-B821-9A42-BFBF-B4211BA36A94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45" creationId="{2F042F8F-5637-8844-AC86-255101921075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46" creationId="{664C256A-DB50-F04C-BD07-DE3C3766ABBB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47" creationId="{B13BAE75-EF84-784E-B82C-000D687C5BE1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48" creationId="{F460FD63-D95A-1D49-BD84-CB90F7EEA648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49" creationId="{2333B125-F733-F847-B381-EF57932CC0BA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50" creationId="{1845D006-B250-0845-B3F3-AF6E209C57EB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51" creationId="{ACD057B7-E379-3C4A-864A-F4D1DE815F2C}"/>
          </ac:spMkLst>
        </pc:spChg>
        <pc:spChg chg="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52" creationId="{EE60C2D4-5E9D-174B-B8FF-D48290A0A473}"/>
          </ac:spMkLst>
        </pc:spChg>
        <pc:spChg chg="add 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53" creationId="{A85EF4A7-9451-A149-8ECB-680B50AB6AAD}"/>
          </ac:spMkLst>
        </pc:spChg>
        <pc:spChg chg="add mod">
          <ac:chgData name="Marco Fossati" userId="dd6e9137-24c9-45c4-b33b-0ef1f4e6ef48" providerId="ADAL" clId="{3270B422-058F-0748-99F2-98F987F161EE}" dt="2021-11-26T23:16:59.662" v="2926" actId="2711"/>
          <ac:spMkLst>
            <pc:docMk/>
            <pc:sldMk cId="1995885271" sldId="357"/>
            <ac:spMk id="54" creationId="{D5E54CD8-CA29-DC4B-A3FE-C31C0D0D9CA8}"/>
          </ac:spMkLst>
        </pc:spChg>
        <pc:grpChg chg="add mod">
          <ac:chgData name="Marco Fossati" userId="dd6e9137-24c9-45c4-b33b-0ef1f4e6ef48" providerId="ADAL" clId="{3270B422-058F-0748-99F2-98F987F161EE}" dt="2021-11-29T14:15:20.463" v="4200" actId="1076"/>
          <ac:grpSpMkLst>
            <pc:docMk/>
            <pc:sldMk cId="1995885271" sldId="357"/>
            <ac:grpSpMk id="5" creationId="{503E8F1A-261C-6D4C-873C-B0F046C415ED}"/>
          </ac:grpSpMkLst>
        </pc:grpChg>
        <pc:grpChg chg="add mod">
          <ac:chgData name="Marco Fossati" userId="dd6e9137-24c9-45c4-b33b-0ef1f4e6ef48" providerId="ADAL" clId="{3270B422-058F-0748-99F2-98F987F161EE}" dt="2021-11-26T22:35:26.513" v="2389"/>
          <ac:grpSpMkLst>
            <pc:docMk/>
            <pc:sldMk cId="1995885271" sldId="357"/>
            <ac:grpSpMk id="23" creationId="{CC9CA978-85E7-A844-8B63-93B85905E9B0}"/>
          </ac:grpSpMkLst>
        </pc:grpChg>
        <pc:grpChg chg="del">
          <ac:chgData name="Marco Fossati" userId="dd6e9137-24c9-45c4-b33b-0ef1f4e6ef48" providerId="ADAL" clId="{3270B422-058F-0748-99F2-98F987F161EE}" dt="2021-11-26T22:35:25.688" v="2388" actId="478"/>
          <ac:grpSpMkLst>
            <pc:docMk/>
            <pc:sldMk cId="1995885271" sldId="357"/>
            <ac:grpSpMk id="39" creationId="{D3B8A30F-FF1D-4866-AB99-4FDED03FC1FF}"/>
          </ac:grpSpMkLst>
        </pc:grpChg>
        <pc:picChg chg="del">
          <ac:chgData name="Marco Fossati" userId="dd6e9137-24c9-45c4-b33b-0ef1f4e6ef48" providerId="ADAL" clId="{3270B422-058F-0748-99F2-98F987F161EE}" dt="2021-11-29T14:14:15.826" v="4178" actId="478"/>
          <ac:picMkLst>
            <pc:docMk/>
            <pc:sldMk cId="1995885271" sldId="357"/>
            <ac:picMk id="2" creationId="{4892B113-3C74-4E1C-9BFE-E54083298DC2}"/>
          </ac:picMkLst>
        </pc:picChg>
        <pc:picChg chg="del">
          <ac:chgData name="Marco Fossati" userId="dd6e9137-24c9-45c4-b33b-0ef1f4e6ef48" providerId="ADAL" clId="{3270B422-058F-0748-99F2-98F987F161EE}" dt="2021-11-29T14:14:14.870" v="4177" actId="478"/>
          <ac:picMkLst>
            <pc:docMk/>
            <pc:sldMk cId="1995885271" sldId="357"/>
            <ac:picMk id="21" creationId="{23681376-9904-42DA-AC9D-CDB92462104D}"/>
          </ac:picMkLst>
        </pc:picChg>
      </pc:sldChg>
      <pc:sldChg chg="del">
        <pc:chgData name="Marco Fossati" userId="dd6e9137-24c9-45c4-b33b-0ef1f4e6ef48" providerId="ADAL" clId="{3270B422-058F-0748-99F2-98F987F161EE}" dt="2021-11-26T14:28:33.121" v="941" actId="2696"/>
        <pc:sldMkLst>
          <pc:docMk/>
          <pc:sldMk cId="1512374636" sldId="358"/>
        </pc:sldMkLst>
      </pc:sldChg>
      <pc:sldChg chg="del">
        <pc:chgData name="Marco Fossati" userId="dd6e9137-24c9-45c4-b33b-0ef1f4e6ef48" providerId="ADAL" clId="{3270B422-058F-0748-99F2-98F987F161EE}" dt="2021-11-26T23:22:02.510" v="2978" actId="2696"/>
        <pc:sldMkLst>
          <pc:docMk/>
          <pc:sldMk cId="4067295764" sldId="359"/>
        </pc:sldMkLst>
      </pc:sldChg>
      <pc:sldChg chg="modSp add mod">
        <pc:chgData name="Marco Fossati" userId="dd6e9137-24c9-45c4-b33b-0ef1f4e6ef48" providerId="ADAL" clId="{3270B422-058F-0748-99F2-98F987F161EE}" dt="2021-11-26T23:43:34.952" v="3520" actId="21"/>
        <pc:sldMkLst>
          <pc:docMk/>
          <pc:sldMk cId="1493156482" sldId="360"/>
        </pc:sldMkLst>
        <pc:spChg chg="mod">
          <ac:chgData name="Marco Fossati" userId="dd6e9137-24c9-45c4-b33b-0ef1f4e6ef48" providerId="ADAL" clId="{3270B422-058F-0748-99F2-98F987F161EE}" dt="2021-11-26T23:43:34.952" v="3520" actId="21"/>
          <ac:spMkLst>
            <pc:docMk/>
            <pc:sldMk cId="1493156482" sldId="360"/>
            <ac:spMk id="2" creationId="{1D1A1732-9069-E649-9E9E-642E8E08317A}"/>
          </ac:spMkLst>
        </pc:spChg>
        <pc:spChg chg="mod">
          <ac:chgData name="Marco Fossati" userId="dd6e9137-24c9-45c4-b33b-0ef1f4e6ef48" providerId="ADAL" clId="{3270B422-058F-0748-99F2-98F987F161EE}" dt="2021-11-26T17:37:47.743" v="969" actId="20577"/>
          <ac:spMkLst>
            <pc:docMk/>
            <pc:sldMk cId="1493156482" sldId="360"/>
            <ac:spMk id="4" creationId="{874BD8FB-A9B4-1D42-AC5E-9ADFC4614215}"/>
          </ac:spMkLst>
        </pc:spChg>
      </pc:sldChg>
      <pc:sldChg chg="addSp delSp modSp new mod">
        <pc:chgData name="Marco Fossati" userId="dd6e9137-24c9-45c4-b33b-0ef1f4e6ef48" providerId="ADAL" clId="{3270B422-058F-0748-99F2-98F987F161EE}" dt="2021-11-29T14:22:54.964" v="4641" actId="20577"/>
        <pc:sldMkLst>
          <pc:docMk/>
          <pc:sldMk cId="527942195" sldId="361"/>
        </pc:sldMkLst>
        <pc:spChg chg="mod">
          <ac:chgData name="Marco Fossati" userId="dd6e9137-24c9-45c4-b33b-0ef1f4e6ef48" providerId="ADAL" clId="{3270B422-058F-0748-99F2-98F987F161EE}" dt="2021-11-26T21:52:08.778" v="1382" actId="20577"/>
          <ac:spMkLst>
            <pc:docMk/>
            <pc:sldMk cId="527942195" sldId="361"/>
            <ac:spMk id="2" creationId="{5A0AE855-7760-7248-A085-63A5BFF3400B}"/>
          </ac:spMkLst>
        </pc:spChg>
        <pc:spChg chg="mod">
          <ac:chgData name="Marco Fossati" userId="dd6e9137-24c9-45c4-b33b-0ef1f4e6ef48" providerId="ADAL" clId="{3270B422-058F-0748-99F2-98F987F161EE}" dt="2021-11-26T23:21:16.750" v="2977" actId="20577"/>
          <ac:spMkLst>
            <pc:docMk/>
            <pc:sldMk cId="527942195" sldId="361"/>
            <ac:spMk id="4" creationId="{94732B78-056C-6F4B-98B6-E77B6AD7F4B5}"/>
          </ac:spMkLst>
        </pc:spChg>
        <pc:spChg chg="add mod">
          <ac:chgData name="Marco Fossati" userId="dd6e9137-24c9-45c4-b33b-0ef1f4e6ef48" providerId="ADAL" clId="{3270B422-058F-0748-99F2-98F987F161EE}" dt="2021-11-29T14:22:54.964" v="4641" actId="20577"/>
          <ac:spMkLst>
            <pc:docMk/>
            <pc:sldMk cId="527942195" sldId="361"/>
            <ac:spMk id="7" creationId="{BA6B63D5-0408-9340-B36D-6D7414FD314C}"/>
          </ac:spMkLst>
        </pc:spChg>
        <pc:spChg chg="del">
          <ac:chgData name="Marco Fossati" userId="dd6e9137-24c9-45c4-b33b-0ef1f4e6ef48" providerId="ADAL" clId="{3270B422-058F-0748-99F2-98F987F161EE}" dt="2021-11-29T14:17:08.636" v="4203" actId="478"/>
          <ac:spMkLst>
            <pc:docMk/>
            <pc:sldMk cId="527942195" sldId="361"/>
            <ac:spMk id="8" creationId="{67DA4AEE-E58C-4EE0-9D50-BA084ACD26F1}"/>
          </ac:spMkLst>
        </pc:spChg>
        <pc:spChg chg="mod">
          <ac:chgData name="Marco Fossati" userId="dd6e9137-24c9-45c4-b33b-0ef1f4e6ef48" providerId="ADAL" clId="{3270B422-058F-0748-99F2-98F987F161EE}" dt="2021-11-29T14:18:42.218" v="4246" actId="1037"/>
          <ac:spMkLst>
            <pc:docMk/>
            <pc:sldMk cId="527942195" sldId="361"/>
            <ac:spMk id="9" creationId="{7108F607-E41B-4171-8621-A3AE3E3650F8}"/>
          </ac:spMkLst>
        </pc:spChg>
        <pc:spChg chg="add mod">
          <ac:chgData name="Marco Fossati" userId="dd6e9137-24c9-45c4-b33b-0ef1f4e6ef48" providerId="ADAL" clId="{3270B422-058F-0748-99F2-98F987F161EE}" dt="2021-11-29T14:20:36.039" v="4347" actId="1038"/>
          <ac:spMkLst>
            <pc:docMk/>
            <pc:sldMk cId="527942195" sldId="361"/>
            <ac:spMk id="12" creationId="{1FD97A54-88F1-4149-A3A6-251DF53D04BB}"/>
          </ac:spMkLst>
        </pc:spChg>
        <pc:picChg chg="mod modCrop">
          <ac:chgData name="Marco Fossati" userId="dd6e9137-24c9-45c4-b33b-0ef1f4e6ef48" providerId="ADAL" clId="{3270B422-058F-0748-99F2-98F987F161EE}" dt="2021-11-29T14:19:46.273" v="4323" actId="1037"/>
          <ac:picMkLst>
            <pc:docMk/>
            <pc:sldMk cId="527942195" sldId="361"/>
            <ac:picMk id="5" creationId="{D94C4EAA-4CC5-4AB2-BA46-DDC389E2EE5E}"/>
          </ac:picMkLst>
        </pc:picChg>
        <pc:picChg chg="mod modCrop">
          <ac:chgData name="Marco Fossati" userId="dd6e9137-24c9-45c4-b33b-0ef1f4e6ef48" providerId="ADAL" clId="{3270B422-058F-0748-99F2-98F987F161EE}" dt="2021-11-29T14:19:56.716" v="4329" actId="732"/>
          <ac:picMkLst>
            <pc:docMk/>
            <pc:sldMk cId="527942195" sldId="361"/>
            <ac:picMk id="6" creationId="{3DCD17E7-7719-4F9F-8251-3F5F95AE6AB0}"/>
          </ac:picMkLst>
        </pc:picChg>
        <pc:picChg chg="mod">
          <ac:chgData name="Marco Fossati" userId="dd6e9137-24c9-45c4-b33b-0ef1f4e6ef48" providerId="ADAL" clId="{3270B422-058F-0748-99F2-98F987F161EE}" dt="2021-11-29T14:19:39.797" v="4302" actId="1038"/>
          <ac:picMkLst>
            <pc:docMk/>
            <pc:sldMk cId="527942195" sldId="361"/>
            <ac:picMk id="10" creationId="{322FCA0A-9EEC-4E59-A39B-93258E907FE4}"/>
          </ac:picMkLst>
        </pc:picChg>
        <pc:picChg chg="mod">
          <ac:chgData name="Marco Fossati" userId="dd6e9137-24c9-45c4-b33b-0ef1f4e6ef48" providerId="ADAL" clId="{3270B422-058F-0748-99F2-98F987F161EE}" dt="2021-11-29T14:17:24.388" v="4206" actId="1076"/>
          <ac:picMkLst>
            <pc:docMk/>
            <pc:sldMk cId="527942195" sldId="361"/>
            <ac:picMk id="11" creationId="{8D57D4D5-E6BB-4459-95DC-E1A5D762BFCB}"/>
          </ac:picMkLst>
        </pc:picChg>
      </pc:sldChg>
      <pc:sldChg chg="addSp delSp modSp new mod delAnim modAnim">
        <pc:chgData name="Marco Fossati" userId="dd6e9137-24c9-45c4-b33b-0ef1f4e6ef48" providerId="ADAL" clId="{3270B422-058F-0748-99F2-98F987F161EE}" dt="2021-12-01T12:02:33.031" v="4867" actId="20577"/>
        <pc:sldMkLst>
          <pc:docMk/>
          <pc:sldMk cId="3523753196" sldId="362"/>
        </pc:sldMkLst>
        <pc:spChg chg="mod">
          <ac:chgData name="Marco Fossati" userId="dd6e9137-24c9-45c4-b33b-0ef1f4e6ef48" providerId="ADAL" clId="{3270B422-058F-0748-99F2-98F987F161EE}" dt="2021-12-01T12:02:33.031" v="4867" actId="20577"/>
          <ac:spMkLst>
            <pc:docMk/>
            <pc:sldMk cId="3523753196" sldId="362"/>
            <ac:spMk id="2" creationId="{8458EE27-4F8E-5A4D-9567-5B11F884B24E}"/>
          </ac:spMkLst>
        </pc:spChg>
        <pc:spChg chg="mod">
          <ac:chgData name="Marco Fossati" userId="dd6e9137-24c9-45c4-b33b-0ef1f4e6ef48" providerId="ADAL" clId="{3270B422-058F-0748-99F2-98F987F161EE}" dt="2021-11-26T23:42:51.020" v="3517"/>
          <ac:spMkLst>
            <pc:docMk/>
            <pc:sldMk cId="3523753196" sldId="362"/>
            <ac:spMk id="4" creationId="{EB2D9612-4A20-FF41-945A-2938767CA7B3}"/>
          </ac:spMkLst>
        </pc:spChg>
        <pc:spChg chg="mod">
          <ac:chgData name="Marco Fossati" userId="dd6e9137-24c9-45c4-b33b-0ef1f4e6ef48" providerId="ADAL" clId="{3270B422-058F-0748-99F2-98F987F161EE}" dt="2021-12-01T11:44:47.359" v="4825" actId="1035"/>
          <ac:spMkLst>
            <pc:docMk/>
            <pc:sldMk cId="3523753196" sldId="362"/>
            <ac:spMk id="5" creationId="{3CF02FA6-A206-45F1-BA04-1435A5CEC613}"/>
          </ac:spMkLst>
        </pc:spChg>
        <pc:spChg chg="add del mod">
          <ac:chgData name="Marco Fossati" userId="dd6e9137-24c9-45c4-b33b-0ef1f4e6ef48" providerId="ADAL" clId="{3270B422-058F-0748-99F2-98F987F161EE}" dt="2021-12-01T12:02:12.837" v="4866" actId="478"/>
          <ac:spMkLst>
            <pc:docMk/>
            <pc:sldMk cId="3523753196" sldId="362"/>
            <ac:spMk id="11" creationId="{EF549135-6712-2448-BBA6-F593444D738A}"/>
          </ac:spMkLst>
        </pc:spChg>
        <pc:spChg chg="add del mod">
          <ac:chgData name="Marco Fossati" userId="dd6e9137-24c9-45c4-b33b-0ef1f4e6ef48" providerId="ADAL" clId="{3270B422-058F-0748-99F2-98F987F161EE}" dt="2021-12-01T12:02:12.837" v="4866" actId="478"/>
          <ac:spMkLst>
            <pc:docMk/>
            <pc:sldMk cId="3523753196" sldId="362"/>
            <ac:spMk id="12" creationId="{C9850FFE-0285-CD48-A808-B98FA7CC4C80}"/>
          </ac:spMkLst>
        </pc:spChg>
        <pc:picChg chg="add mod">
          <ac:chgData name="Marco Fossati" userId="dd6e9137-24c9-45c4-b33b-0ef1f4e6ef48" providerId="ADAL" clId="{3270B422-058F-0748-99F2-98F987F161EE}" dt="2021-12-01T09:39:14.971" v="4719" actId="167"/>
          <ac:picMkLst>
            <pc:docMk/>
            <pc:sldMk cId="3523753196" sldId="362"/>
            <ac:picMk id="7" creationId="{9254A785-B4C4-F448-B8F8-1160A5414B7A}"/>
          </ac:picMkLst>
        </pc:picChg>
        <pc:picChg chg="mod">
          <ac:chgData name="Marco Fossati" userId="dd6e9137-24c9-45c4-b33b-0ef1f4e6ef48" providerId="ADAL" clId="{3270B422-058F-0748-99F2-98F987F161EE}" dt="2021-12-01T11:43:39.076" v="4804" actId="14100"/>
          <ac:picMkLst>
            <pc:docMk/>
            <pc:sldMk cId="3523753196" sldId="362"/>
            <ac:picMk id="9" creationId="{69A58CAE-A36C-4A3E-A87E-24A2C5AF9C11}"/>
          </ac:picMkLst>
        </pc:picChg>
        <pc:picChg chg="add mod">
          <ac:chgData name="Marco Fossati" userId="dd6e9137-24c9-45c4-b33b-0ef1f4e6ef48" providerId="ADAL" clId="{3270B422-058F-0748-99F2-98F987F161EE}" dt="2021-12-01T11:43:15.075" v="4802" actId="167"/>
          <ac:picMkLst>
            <pc:docMk/>
            <pc:sldMk cId="3523753196" sldId="362"/>
            <ac:picMk id="10" creationId="{A611F35B-AB47-DD45-BECD-175C47CEBB09}"/>
          </ac:picMkLst>
        </pc:picChg>
      </pc:sldChg>
      <pc:sldChg chg="modSp new">
        <pc:chgData name="Marco Fossati" userId="dd6e9137-24c9-45c4-b33b-0ef1f4e6ef48" providerId="ADAL" clId="{3270B422-058F-0748-99F2-98F987F161EE}" dt="2021-11-26T23:42:57.337" v="3519"/>
        <pc:sldMkLst>
          <pc:docMk/>
          <pc:sldMk cId="1575738847" sldId="363"/>
        </pc:sldMkLst>
        <pc:spChg chg="mod">
          <ac:chgData name="Marco Fossati" userId="dd6e9137-24c9-45c4-b33b-0ef1f4e6ef48" providerId="ADAL" clId="{3270B422-058F-0748-99F2-98F987F161EE}" dt="2021-11-26T23:42:57.337" v="3519"/>
          <ac:spMkLst>
            <pc:docMk/>
            <pc:sldMk cId="1575738847" sldId="363"/>
            <ac:spMk id="4" creationId="{4E816351-4DA5-A44A-A1F0-CD40BF808630}"/>
          </ac:spMkLst>
        </pc:spChg>
      </pc:sldChg>
    </pc:docChg>
  </pc:docChgLst>
  <pc:docChgLst>
    <pc:chgData name="Fabio Pereira Morgado" userId="S::fabio.pereira-morgado@strath.ac.uk::c916abe6-ff48-417c-a02d-93a17aae17e6" providerId="AD" clId="Web-{78178D44-3563-4255-A4A8-A7748738099B}"/>
    <pc:docChg chg="modSld">
      <pc:chgData name="Fabio Pereira Morgado" userId="S::fabio.pereira-morgado@strath.ac.uk::c916abe6-ff48-417c-a02d-93a17aae17e6" providerId="AD" clId="Web-{78178D44-3563-4255-A4A8-A7748738099B}" dt="2021-11-30T16:54:21.562" v="499" actId="1076"/>
      <pc:docMkLst>
        <pc:docMk/>
      </pc:docMkLst>
      <pc:sldChg chg="modSp">
        <pc:chgData name="Fabio Pereira Morgado" userId="S::fabio.pereira-morgado@strath.ac.uk::c916abe6-ff48-417c-a02d-93a17aae17e6" providerId="AD" clId="Web-{78178D44-3563-4255-A4A8-A7748738099B}" dt="2021-11-30T14:07:10.990" v="0" actId="20577"/>
        <pc:sldMkLst>
          <pc:docMk/>
          <pc:sldMk cId="733327969" sldId="278"/>
        </pc:sldMkLst>
        <pc:spChg chg="mod">
          <ac:chgData name="Fabio Pereira Morgado" userId="S::fabio.pereira-morgado@strath.ac.uk::c916abe6-ff48-417c-a02d-93a17aae17e6" providerId="AD" clId="Web-{78178D44-3563-4255-A4A8-A7748738099B}" dt="2021-11-30T14:07:10.990" v="0" actId="20577"/>
          <ac:spMkLst>
            <pc:docMk/>
            <pc:sldMk cId="733327969" sldId="278"/>
            <ac:spMk id="4" creationId="{972A109D-42AC-C646-A2A6-6590CBCDEAEF}"/>
          </ac:spMkLst>
        </pc:spChg>
      </pc:sldChg>
      <pc:sldChg chg="addSp delSp modSp">
        <pc:chgData name="Fabio Pereira Morgado" userId="S::fabio.pereira-morgado@strath.ac.uk::c916abe6-ff48-417c-a02d-93a17aae17e6" providerId="AD" clId="Web-{78178D44-3563-4255-A4A8-A7748738099B}" dt="2021-11-30T16:54:21.562" v="499" actId="1076"/>
        <pc:sldMkLst>
          <pc:docMk/>
          <pc:sldMk cId="3306565223" sldId="349"/>
        </pc:sldMkLst>
        <pc:spChg chg="add mod">
          <ac:chgData name="Fabio Pereira Morgado" userId="S::fabio.pereira-morgado@strath.ac.uk::c916abe6-ff48-417c-a02d-93a17aae17e6" providerId="AD" clId="Web-{78178D44-3563-4255-A4A8-A7748738099B}" dt="2021-11-30T16:39:15.370" v="451" actId="1076"/>
          <ac:spMkLst>
            <pc:docMk/>
            <pc:sldMk cId="3306565223" sldId="349"/>
            <ac:spMk id="2" creationId="{B7EE050E-96F4-4999-9A59-BDDEB4A77623}"/>
          </ac:spMkLst>
        </pc:spChg>
        <pc:spChg chg="mod">
          <ac:chgData name="Fabio Pereira Morgado" userId="S::fabio.pereira-morgado@strath.ac.uk::c916abe6-ff48-417c-a02d-93a17aae17e6" providerId="AD" clId="Web-{78178D44-3563-4255-A4A8-A7748738099B}" dt="2021-11-30T16:37:30.446" v="429" actId="1076"/>
          <ac:spMkLst>
            <pc:docMk/>
            <pc:sldMk cId="3306565223" sldId="349"/>
            <ac:spMk id="5" creationId="{39F5BFFA-9A72-9F42-BDEE-4AF8AB4E88A3}"/>
          </ac:spMkLst>
        </pc:spChg>
        <pc:spChg chg="mod">
          <ac:chgData name="Fabio Pereira Morgado" userId="S::fabio.pereira-morgado@strath.ac.uk::c916abe6-ff48-417c-a02d-93a17aae17e6" providerId="AD" clId="Web-{78178D44-3563-4255-A4A8-A7748738099B}" dt="2021-11-30T16:37:30.462" v="430" actId="1076"/>
          <ac:spMkLst>
            <pc:docMk/>
            <pc:sldMk cId="3306565223" sldId="349"/>
            <ac:spMk id="6" creationId="{84FF0DEF-1B0A-6049-A527-E453A5349B7A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32:29.252" v="375" actId="20577"/>
          <ac:spMkLst>
            <pc:docMk/>
            <pc:sldMk cId="3306565223" sldId="349"/>
            <ac:spMk id="7" creationId="{396011CD-BF9B-4389-8E67-F01EA59864A8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39:45.152" v="460" actId="1076"/>
          <ac:spMkLst>
            <pc:docMk/>
            <pc:sldMk cId="3306565223" sldId="349"/>
            <ac:spMk id="8" creationId="{041BC8AE-E3ED-4519-9019-8A505477B371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37:30.540" v="436" actId="1076"/>
          <ac:spMkLst>
            <pc:docMk/>
            <pc:sldMk cId="3306565223" sldId="349"/>
            <ac:spMk id="9" creationId="{4E901C29-E91E-4A57-B912-96BD68116E44}"/>
          </ac:spMkLst>
        </pc:spChg>
        <pc:spChg chg="mod">
          <ac:chgData name="Fabio Pereira Morgado" userId="S::fabio.pereira-morgado@strath.ac.uk::c916abe6-ff48-417c-a02d-93a17aae17e6" providerId="AD" clId="Web-{78178D44-3563-4255-A4A8-A7748738099B}" dt="2021-11-30T16:37:30.399" v="426" actId="1076"/>
          <ac:spMkLst>
            <pc:docMk/>
            <pc:sldMk cId="3306565223" sldId="349"/>
            <ac:spMk id="10" creationId="{E5B36B32-D64B-4FE0-8ADB-DB67B482E7C4}"/>
          </ac:spMkLst>
        </pc:spChg>
        <pc:spChg chg="add del">
          <ac:chgData name="Fabio Pereira Morgado" userId="S::fabio.pereira-morgado@strath.ac.uk::c916abe6-ff48-417c-a02d-93a17aae17e6" providerId="AD" clId="Web-{78178D44-3563-4255-A4A8-A7748738099B}" dt="2021-11-30T16:14:05.539" v="288"/>
          <ac:spMkLst>
            <pc:docMk/>
            <pc:sldMk cId="3306565223" sldId="349"/>
            <ac:spMk id="11" creationId="{E619E674-C3A4-46DB-84B3-F26DDC67D3C1}"/>
          </ac:spMkLst>
        </pc:spChg>
        <pc:spChg chg="mod">
          <ac:chgData name="Fabio Pereira Morgado" userId="S::fabio.pereira-morgado@strath.ac.uk::c916abe6-ff48-417c-a02d-93a17aae17e6" providerId="AD" clId="Web-{78178D44-3563-4255-A4A8-A7748738099B}" dt="2021-11-30T16:37:30.415" v="427" actId="1076"/>
          <ac:spMkLst>
            <pc:docMk/>
            <pc:sldMk cId="3306565223" sldId="349"/>
            <ac:spMk id="12" creationId="{F796A86D-0AD4-41FA-9D96-71F559343FCF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37:30.462" v="431" actId="1076"/>
          <ac:spMkLst>
            <pc:docMk/>
            <pc:sldMk cId="3306565223" sldId="349"/>
            <ac:spMk id="13" creationId="{FD3A4FBE-8A85-4FDB-86A1-1DEDFBA1C8AA}"/>
          </ac:spMkLst>
        </pc:spChg>
        <pc:spChg chg="mod">
          <ac:chgData name="Fabio Pereira Morgado" userId="S::fabio.pereira-morgado@strath.ac.uk::c916abe6-ff48-417c-a02d-93a17aae17e6" providerId="AD" clId="Web-{78178D44-3563-4255-A4A8-A7748738099B}" dt="2021-11-30T16:38:45.119" v="445" actId="1076"/>
          <ac:spMkLst>
            <pc:docMk/>
            <pc:sldMk cId="3306565223" sldId="349"/>
            <ac:spMk id="14" creationId="{EFACA3E8-54A1-45EF-9EDA-B7B98EBFF06F}"/>
          </ac:spMkLst>
        </pc:spChg>
        <pc:spChg chg="add del">
          <ac:chgData name="Fabio Pereira Morgado" userId="S::fabio.pereira-morgado@strath.ac.uk::c916abe6-ff48-417c-a02d-93a17aae17e6" providerId="AD" clId="Web-{78178D44-3563-4255-A4A8-A7748738099B}" dt="2021-11-30T16:14:11.086" v="290"/>
          <ac:spMkLst>
            <pc:docMk/>
            <pc:sldMk cId="3306565223" sldId="349"/>
            <ac:spMk id="15" creationId="{F74E21B3-2C7D-43EB-AD59-5049C84331AC}"/>
          </ac:spMkLst>
        </pc:spChg>
        <pc:spChg chg="mod">
          <ac:chgData name="Fabio Pereira Morgado" userId="S::fabio.pereira-morgado@strath.ac.uk::c916abe6-ff48-417c-a02d-93a17aae17e6" providerId="AD" clId="Web-{78178D44-3563-4255-A4A8-A7748738099B}" dt="2021-11-30T16:37:30.430" v="428" actId="1076"/>
          <ac:spMkLst>
            <pc:docMk/>
            <pc:sldMk cId="3306565223" sldId="349"/>
            <ac:spMk id="16" creationId="{4A34C39F-43D5-464D-A55D-84B77A6C9FFD}"/>
          </ac:spMkLst>
        </pc:spChg>
        <pc:spChg chg="add del mod">
          <ac:chgData name="Fabio Pereira Morgado" userId="S::fabio.pereira-morgado@strath.ac.uk::c916abe6-ff48-417c-a02d-93a17aae17e6" providerId="AD" clId="Web-{78178D44-3563-4255-A4A8-A7748738099B}" dt="2021-11-30T16:39:27.011" v="453" actId="1076"/>
          <ac:spMkLst>
            <pc:docMk/>
            <pc:sldMk cId="3306565223" sldId="349"/>
            <ac:spMk id="17" creationId="{04AA77E9-9472-4BC9-A955-4E432568D1C0}"/>
          </ac:spMkLst>
        </pc:spChg>
        <pc:spChg chg="del mod">
          <ac:chgData name="Fabio Pereira Morgado" userId="S::fabio.pereira-morgado@strath.ac.uk::c916abe6-ff48-417c-a02d-93a17aae17e6" providerId="AD" clId="Web-{78178D44-3563-4255-A4A8-A7748738099B}" dt="2021-11-30T14:37:26.920" v="21"/>
          <ac:spMkLst>
            <pc:docMk/>
            <pc:sldMk cId="3306565223" sldId="349"/>
            <ac:spMk id="18" creationId="{20825A20-02B7-47F9-9EF9-7C875CF3285D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39:27.027" v="454" actId="1076"/>
          <ac:spMkLst>
            <pc:docMk/>
            <pc:sldMk cId="3306565223" sldId="349"/>
            <ac:spMk id="19" creationId="{2741EFBE-7D42-4BCB-BD39-FC47A7D99874}"/>
          </ac:spMkLst>
        </pc:spChg>
        <pc:spChg chg="del mod">
          <ac:chgData name="Fabio Pereira Morgado" userId="S::fabio.pereira-morgado@strath.ac.uk::c916abe6-ff48-417c-a02d-93a17aae17e6" providerId="AD" clId="Web-{78178D44-3563-4255-A4A8-A7748738099B}" dt="2021-11-30T14:37:02.591" v="10"/>
          <ac:spMkLst>
            <pc:docMk/>
            <pc:sldMk cId="3306565223" sldId="349"/>
            <ac:spMk id="20" creationId="{41415F02-D270-412F-9581-DCD494A9EBB1}"/>
          </ac:spMkLst>
        </pc:spChg>
        <pc:spChg chg="add del mod">
          <ac:chgData name="Fabio Pereira Morgado" userId="S::fabio.pereira-morgado@strath.ac.uk::c916abe6-ff48-417c-a02d-93a17aae17e6" providerId="AD" clId="Web-{78178D44-3563-4255-A4A8-A7748738099B}" dt="2021-11-30T16:14:22.837" v="295"/>
          <ac:spMkLst>
            <pc:docMk/>
            <pc:sldMk cId="3306565223" sldId="349"/>
            <ac:spMk id="23" creationId="{EC123B96-83B7-48AE-9144-A90A97BAC8CE}"/>
          </ac:spMkLst>
        </pc:spChg>
        <pc:spChg chg="add del">
          <ac:chgData name="Fabio Pereira Morgado" userId="S::fabio.pereira-morgado@strath.ac.uk::c916abe6-ff48-417c-a02d-93a17aae17e6" providerId="AD" clId="Web-{78178D44-3563-4255-A4A8-A7748738099B}" dt="2021-11-30T16:14:35.993" v="299"/>
          <ac:spMkLst>
            <pc:docMk/>
            <pc:sldMk cId="3306565223" sldId="349"/>
            <ac:spMk id="25" creationId="{B33FE3D7-BB41-4F56-85C4-B7AAF1C8A49D}"/>
          </ac:spMkLst>
        </pc:spChg>
        <pc:spChg chg="add del">
          <ac:chgData name="Fabio Pereira Morgado" userId="S::fabio.pereira-morgado@strath.ac.uk::c916abe6-ff48-417c-a02d-93a17aae17e6" providerId="AD" clId="Web-{78178D44-3563-4255-A4A8-A7748738099B}" dt="2021-11-30T16:14:33.743" v="298"/>
          <ac:spMkLst>
            <pc:docMk/>
            <pc:sldMk cId="3306565223" sldId="349"/>
            <ac:spMk id="27" creationId="{A6774F17-F4DF-420D-9352-5551910843B5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39:08.042" v="449" actId="1076"/>
          <ac:spMkLst>
            <pc:docMk/>
            <pc:sldMk cId="3306565223" sldId="349"/>
            <ac:spMk id="28" creationId="{0F7927BF-A432-4851-A6B9-E64B6B29891D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39:04.573" v="448" actId="1076"/>
          <ac:spMkLst>
            <pc:docMk/>
            <pc:sldMk cId="3306565223" sldId="349"/>
            <ac:spMk id="29" creationId="{D219C329-6C84-497D-9203-1FA9C35CA843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54:11.765" v="496" actId="1076"/>
          <ac:spMkLst>
            <pc:docMk/>
            <pc:sldMk cId="3306565223" sldId="349"/>
            <ac:spMk id="30" creationId="{C7663AB2-036C-4559-BB85-4076406A0BC1}"/>
          </ac:spMkLst>
        </pc:spChg>
        <pc:spChg chg="add del mod">
          <ac:chgData name="Fabio Pereira Morgado" userId="S::fabio.pereira-morgado@strath.ac.uk::c916abe6-ff48-417c-a02d-93a17aae17e6" providerId="AD" clId="Web-{78178D44-3563-4255-A4A8-A7748738099B}" dt="2021-11-30T16:54:14.906" v="497"/>
          <ac:spMkLst>
            <pc:docMk/>
            <pc:sldMk cId="3306565223" sldId="349"/>
            <ac:spMk id="31" creationId="{FE7636AB-F834-4150-85FB-CFF2D8F0DAD8}"/>
          </ac:spMkLst>
        </pc:spChg>
        <pc:spChg chg="add del mod">
          <ac:chgData name="Fabio Pereira Morgado" userId="S::fabio.pereira-morgado@strath.ac.uk::c916abe6-ff48-417c-a02d-93a17aae17e6" providerId="AD" clId="Web-{78178D44-3563-4255-A4A8-A7748738099B}" dt="2021-11-30T16:33:29.456" v="385"/>
          <ac:spMkLst>
            <pc:docMk/>
            <pc:sldMk cId="3306565223" sldId="349"/>
            <ac:spMk id="32" creationId="{E932D29F-9623-4D0B-9865-0EA1BCF50613}"/>
          </ac:spMkLst>
        </pc:spChg>
        <pc:spChg chg="add del mod">
          <ac:chgData name="Fabio Pereira Morgado" userId="S::fabio.pereira-morgado@strath.ac.uk::c916abe6-ff48-417c-a02d-93a17aae17e6" providerId="AD" clId="Web-{78178D44-3563-4255-A4A8-A7748738099B}" dt="2021-11-30T16:35:16.224" v="398"/>
          <ac:spMkLst>
            <pc:docMk/>
            <pc:sldMk cId="3306565223" sldId="349"/>
            <ac:spMk id="33" creationId="{B5DC757F-A17F-4617-A2A6-1C71A751FD4D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39:27.058" v="456" actId="1076"/>
          <ac:spMkLst>
            <pc:docMk/>
            <pc:sldMk cId="3306565223" sldId="349"/>
            <ac:spMk id="34" creationId="{9B6716E4-EC3F-454E-8806-C866679C7061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39:59.105" v="464" actId="14100"/>
          <ac:spMkLst>
            <pc:docMk/>
            <pc:sldMk cId="3306565223" sldId="349"/>
            <ac:spMk id="35" creationId="{257F2310-E67F-436E-B0BF-97E627F75776}"/>
          </ac:spMkLst>
        </pc:spChg>
        <pc:spChg chg="add del">
          <ac:chgData name="Fabio Pereira Morgado" userId="S::fabio.pereira-morgado@strath.ac.uk::c916abe6-ff48-417c-a02d-93a17aae17e6" providerId="AD" clId="Web-{78178D44-3563-4255-A4A8-A7748738099B}" dt="2021-11-30T16:36:53.898" v="425"/>
          <ac:spMkLst>
            <pc:docMk/>
            <pc:sldMk cId="3306565223" sldId="349"/>
            <ac:spMk id="36" creationId="{C26A71A2-CB8C-4120-B2CE-7561FB9079D2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43:17.094" v="475" actId="20577"/>
          <ac:spMkLst>
            <pc:docMk/>
            <pc:sldMk cId="3306565223" sldId="349"/>
            <ac:spMk id="37" creationId="{24C45A2D-C120-4348-B813-137F168D9ABF}"/>
          </ac:spMkLst>
        </pc:spChg>
        <pc:spChg chg="add mod">
          <ac:chgData name="Fabio Pereira Morgado" userId="S::fabio.pereira-morgado@strath.ac.uk::c916abe6-ff48-417c-a02d-93a17aae17e6" providerId="AD" clId="Web-{78178D44-3563-4255-A4A8-A7748738099B}" dt="2021-11-30T16:54:21.562" v="499" actId="1076"/>
          <ac:spMkLst>
            <pc:docMk/>
            <pc:sldMk cId="3306565223" sldId="349"/>
            <ac:spMk id="38" creationId="{328489AB-984D-4A36-BF1B-A269379E09B3}"/>
          </ac:spMkLst>
        </pc:spChg>
      </pc:sldChg>
      <pc:sldChg chg="modSp">
        <pc:chgData name="Fabio Pereira Morgado" userId="S::fabio.pereira-morgado@strath.ac.uk::c916abe6-ff48-417c-a02d-93a17aae17e6" providerId="AD" clId="Web-{78178D44-3563-4255-A4A8-A7748738099B}" dt="2021-11-30T15:01:45.201" v="165" actId="14100"/>
        <pc:sldMkLst>
          <pc:docMk/>
          <pc:sldMk cId="2740987170" sldId="353"/>
        </pc:sldMkLst>
        <pc:spChg chg="mod">
          <ac:chgData name="Fabio Pereira Morgado" userId="S::fabio.pereira-morgado@strath.ac.uk::c916abe6-ff48-417c-a02d-93a17aae17e6" providerId="AD" clId="Web-{78178D44-3563-4255-A4A8-A7748738099B}" dt="2021-11-30T15:01:45.201" v="165" actId="14100"/>
          <ac:spMkLst>
            <pc:docMk/>
            <pc:sldMk cId="2740987170" sldId="353"/>
            <ac:spMk id="8" creationId="{F840FD19-27AE-C346-A021-9752597F7E1D}"/>
          </ac:spMkLst>
        </pc:spChg>
      </pc:sldChg>
    </pc:docChg>
  </pc:docChgLst>
  <pc:docChgLst>
    <pc:chgData name="Sai Peddakotla" userId="7eb6786a-9e6a-48de-b1e1-075e8f62edab" providerId="ADAL" clId="{86371D22-8FC2-4ED2-AAFA-16BBB1083E68}"/>
    <pc:docChg chg="undo custSel modSld">
      <pc:chgData name="Sai Peddakotla" userId="7eb6786a-9e6a-48de-b1e1-075e8f62edab" providerId="ADAL" clId="{86371D22-8FC2-4ED2-AAFA-16BBB1083E68}" dt="2021-11-29T15:48:38.727" v="66" actId="1076"/>
      <pc:docMkLst>
        <pc:docMk/>
      </pc:docMkLst>
      <pc:sldChg chg="addSp delSp modSp">
        <pc:chgData name="Sai Peddakotla" userId="7eb6786a-9e6a-48de-b1e1-075e8f62edab" providerId="ADAL" clId="{86371D22-8FC2-4ED2-AAFA-16BBB1083E68}" dt="2021-11-29T15:48:38.727" v="66" actId="1076"/>
        <pc:sldMkLst>
          <pc:docMk/>
          <pc:sldMk cId="746001445" sldId="348"/>
        </pc:sldMkLst>
        <pc:spChg chg="mod">
          <ac:chgData name="Sai Peddakotla" userId="7eb6786a-9e6a-48de-b1e1-075e8f62edab" providerId="ADAL" clId="{86371D22-8FC2-4ED2-AAFA-16BBB1083E68}" dt="2021-11-29T15:46:21.946" v="33" actId="14100"/>
          <ac:spMkLst>
            <pc:docMk/>
            <pc:sldMk cId="746001445" sldId="348"/>
            <ac:spMk id="2" creationId="{E0D0FC8C-A8A9-2B41-9E4A-CDF3B5F89BBA}"/>
          </ac:spMkLst>
        </pc:spChg>
        <pc:spChg chg="add mod">
          <ac:chgData name="Sai Peddakotla" userId="7eb6786a-9e6a-48de-b1e1-075e8f62edab" providerId="ADAL" clId="{86371D22-8FC2-4ED2-AAFA-16BBB1083E68}" dt="2021-11-29T15:48:01.847" v="55" actId="1076"/>
          <ac:spMkLst>
            <pc:docMk/>
            <pc:sldMk cId="746001445" sldId="348"/>
            <ac:spMk id="13" creationId="{C4FA1AD0-1DBF-46AB-A909-225D8A70781D}"/>
          </ac:spMkLst>
        </pc:spChg>
        <pc:spChg chg="add mod">
          <ac:chgData name="Sai Peddakotla" userId="7eb6786a-9e6a-48de-b1e1-075e8f62edab" providerId="ADAL" clId="{86371D22-8FC2-4ED2-AAFA-16BBB1083E68}" dt="2021-11-29T15:48:36.464" v="65" actId="1076"/>
          <ac:spMkLst>
            <pc:docMk/>
            <pc:sldMk cId="746001445" sldId="348"/>
            <ac:spMk id="14" creationId="{3FF54B59-3556-4D9F-BAF6-6E9DCA6B0397}"/>
          </ac:spMkLst>
        </pc:spChg>
        <pc:spChg chg="add mod">
          <ac:chgData name="Sai Peddakotla" userId="7eb6786a-9e6a-48de-b1e1-075e8f62edab" providerId="ADAL" clId="{86371D22-8FC2-4ED2-AAFA-16BBB1083E68}" dt="2021-11-29T15:48:38.727" v="66" actId="1076"/>
          <ac:spMkLst>
            <pc:docMk/>
            <pc:sldMk cId="746001445" sldId="348"/>
            <ac:spMk id="15" creationId="{7757C9D9-8315-4679-B6C6-1AAB01BAFEC2}"/>
          </ac:spMkLst>
        </pc:spChg>
        <pc:picChg chg="add del mod ord">
          <ac:chgData name="Sai Peddakotla" userId="7eb6786a-9e6a-48de-b1e1-075e8f62edab" providerId="ADAL" clId="{86371D22-8FC2-4ED2-AAFA-16BBB1083E68}" dt="2021-11-29T15:42:07.152" v="8" actId="478"/>
          <ac:picMkLst>
            <pc:docMk/>
            <pc:sldMk cId="746001445" sldId="348"/>
            <ac:picMk id="8" creationId="{88A850C4-3897-4355-AC8F-7D804125ED15}"/>
          </ac:picMkLst>
        </pc:picChg>
        <pc:picChg chg="add mod ord">
          <ac:chgData name="Sai Peddakotla" userId="7eb6786a-9e6a-48de-b1e1-075e8f62edab" providerId="ADAL" clId="{86371D22-8FC2-4ED2-AAFA-16BBB1083E68}" dt="2021-11-29T15:46:27.538" v="35" actId="14100"/>
          <ac:picMkLst>
            <pc:docMk/>
            <pc:sldMk cId="746001445" sldId="348"/>
            <ac:picMk id="10" creationId="{7B28B835-8C39-4119-9BD7-D6C00B436D99}"/>
          </ac:picMkLst>
        </pc:picChg>
        <pc:picChg chg="add mod">
          <ac:chgData name="Sai Peddakotla" userId="7eb6786a-9e6a-48de-b1e1-075e8f62edab" providerId="ADAL" clId="{86371D22-8FC2-4ED2-AAFA-16BBB1083E68}" dt="2021-11-29T15:46:07.203" v="29" actId="1076"/>
          <ac:picMkLst>
            <pc:docMk/>
            <pc:sldMk cId="746001445" sldId="348"/>
            <ac:picMk id="11" creationId="{BDA30DB6-B6E5-4363-91DE-6F3D81B1BFB5}"/>
          </ac:picMkLst>
        </pc:picChg>
        <pc:picChg chg="add mod">
          <ac:chgData name="Sai Peddakotla" userId="7eb6786a-9e6a-48de-b1e1-075e8f62edab" providerId="ADAL" clId="{86371D22-8FC2-4ED2-AAFA-16BBB1083E68}" dt="2021-11-29T15:48:33.487" v="64" actId="1076"/>
          <ac:picMkLst>
            <pc:docMk/>
            <pc:sldMk cId="746001445" sldId="348"/>
            <ac:picMk id="12" creationId="{8F2B0E9C-B4E2-4FF0-8682-7F65EC3F466C}"/>
          </ac:picMkLst>
        </pc:picChg>
      </pc:sldChg>
    </pc:docChg>
  </pc:docChgLst>
  <pc:docChgLst>
    <pc:chgData name="Sai Peddakotla" userId="S::sai.peddakotla@strath.ac.uk::7eb6786a-9e6a-48de-b1e1-075e8f62edab" providerId="AD" clId="Web-{29D5B1D2-9E73-4027-BC1B-D390DD1E7B02}"/>
    <pc:docChg chg="modSld">
      <pc:chgData name="Sai Peddakotla" userId="S::sai.peddakotla@strath.ac.uk::7eb6786a-9e6a-48de-b1e1-075e8f62edab" providerId="AD" clId="Web-{29D5B1D2-9E73-4027-BC1B-D390DD1E7B02}" dt="2021-11-29T15:30:20.274" v="0" actId="1076"/>
      <pc:docMkLst>
        <pc:docMk/>
      </pc:docMkLst>
      <pc:sldChg chg="modSp">
        <pc:chgData name="Sai Peddakotla" userId="S::sai.peddakotla@strath.ac.uk::7eb6786a-9e6a-48de-b1e1-075e8f62edab" providerId="AD" clId="Web-{29D5B1D2-9E73-4027-BC1B-D390DD1E7B02}" dt="2021-11-29T15:30:20.274" v="0" actId="1076"/>
        <pc:sldMkLst>
          <pc:docMk/>
          <pc:sldMk cId="746001445" sldId="348"/>
        </pc:sldMkLst>
        <pc:picChg chg="mod">
          <ac:chgData name="Sai Peddakotla" userId="S::sai.peddakotla@strath.ac.uk::7eb6786a-9e6a-48de-b1e1-075e8f62edab" providerId="AD" clId="Web-{29D5B1D2-9E73-4027-BC1B-D390DD1E7B02}" dt="2021-11-29T15:30:20.274" v="0" actId="1076"/>
          <ac:picMkLst>
            <pc:docMk/>
            <pc:sldMk cId="746001445" sldId="348"/>
            <ac:picMk id="6" creationId="{38AF8A0D-782C-5247-80A0-FA1076293A75}"/>
          </ac:picMkLst>
        </pc:picChg>
      </pc:sldChg>
    </pc:docChg>
  </pc:docChgLst>
  <pc:docChgLst>
    <pc:chgData name="Fabio Pereira Morgado" userId="S::fabio.pereira-morgado@strath.ac.uk::c916abe6-ff48-417c-a02d-93a17aae17e6" providerId="AD" clId="Web-{0A11029E-E41F-4D7B-9040-FADD85A146B9}"/>
    <pc:docChg chg="modSld">
      <pc:chgData name="Fabio Pereira Morgado" userId="S::fabio.pereira-morgado@strath.ac.uk::c916abe6-ff48-417c-a02d-93a17aae17e6" providerId="AD" clId="Web-{0A11029E-E41F-4D7B-9040-FADD85A146B9}" dt="2021-12-01T05:04:27.867" v="146" actId="1076"/>
      <pc:docMkLst>
        <pc:docMk/>
      </pc:docMkLst>
      <pc:sldChg chg="modSp">
        <pc:chgData name="Fabio Pereira Morgado" userId="S::fabio.pereira-morgado@strath.ac.uk::c916abe6-ff48-417c-a02d-93a17aae17e6" providerId="AD" clId="Web-{0A11029E-E41F-4D7B-9040-FADD85A146B9}" dt="2021-12-01T04:57:18.406" v="123" actId="14100"/>
        <pc:sldMkLst>
          <pc:docMk/>
          <pc:sldMk cId="3306565223" sldId="349"/>
        </pc:sldMkLst>
        <pc:spChg chg="mod">
          <ac:chgData name="Fabio Pereira Morgado" userId="S::fabio.pereira-morgado@strath.ac.uk::c916abe6-ff48-417c-a02d-93a17aae17e6" providerId="AD" clId="Web-{0A11029E-E41F-4D7B-9040-FADD85A146B9}" dt="2021-12-01T04:57:01.967" v="115" actId="20577"/>
          <ac:spMkLst>
            <pc:docMk/>
            <pc:sldMk cId="3306565223" sldId="349"/>
            <ac:spMk id="7" creationId="{396011CD-BF9B-4389-8E67-F01EA59864A8}"/>
          </ac:spMkLst>
        </pc:spChg>
        <pc:spChg chg="mod">
          <ac:chgData name="Fabio Pereira Morgado" userId="S::fabio.pereira-morgado@strath.ac.uk::c916abe6-ff48-417c-a02d-93a17aae17e6" providerId="AD" clId="Web-{0A11029E-E41F-4D7B-9040-FADD85A146B9}" dt="2021-12-01T04:57:18.406" v="123" actId="14100"/>
          <ac:spMkLst>
            <pc:docMk/>
            <pc:sldMk cId="3306565223" sldId="349"/>
            <ac:spMk id="30" creationId="{C7663AB2-036C-4559-BB85-4076406A0BC1}"/>
          </ac:spMkLst>
        </pc:spChg>
        <pc:spChg chg="mod">
          <ac:chgData name="Fabio Pereira Morgado" userId="S::fabio.pereira-morgado@strath.ac.uk::c916abe6-ff48-417c-a02d-93a17aae17e6" providerId="AD" clId="Web-{0A11029E-E41F-4D7B-9040-FADD85A146B9}" dt="2021-12-01T04:57:15.562" v="122" actId="14100"/>
          <ac:spMkLst>
            <pc:docMk/>
            <pc:sldMk cId="3306565223" sldId="349"/>
            <ac:spMk id="38" creationId="{328489AB-984D-4A36-BF1B-A269379E09B3}"/>
          </ac:spMkLst>
        </pc:spChg>
      </pc:sldChg>
      <pc:sldChg chg="addSp delSp modSp">
        <pc:chgData name="Fabio Pereira Morgado" userId="S::fabio.pereira-morgado@strath.ac.uk::c916abe6-ff48-417c-a02d-93a17aae17e6" providerId="AD" clId="Web-{0A11029E-E41F-4D7B-9040-FADD85A146B9}" dt="2021-12-01T05:04:27.867" v="146" actId="1076"/>
        <pc:sldMkLst>
          <pc:docMk/>
          <pc:sldMk cId="3523753196" sldId="362"/>
        </pc:sldMkLst>
        <pc:spChg chg="mod">
          <ac:chgData name="Fabio Pereira Morgado" userId="S::fabio.pereira-morgado@strath.ac.uk::c916abe6-ff48-417c-a02d-93a17aae17e6" providerId="AD" clId="Web-{0A11029E-E41F-4D7B-9040-FADD85A146B9}" dt="2021-12-01T03:48:44.358" v="52" actId="20577"/>
          <ac:spMkLst>
            <pc:docMk/>
            <pc:sldMk cId="3523753196" sldId="362"/>
            <ac:spMk id="2" creationId="{8458EE27-4F8E-5A4D-9567-5B11F884B24E}"/>
          </ac:spMkLst>
        </pc:spChg>
        <pc:spChg chg="add mod">
          <ac:chgData name="Fabio Pereira Morgado" userId="S::fabio.pereira-morgado@strath.ac.uk::c916abe6-ff48-417c-a02d-93a17aae17e6" providerId="AD" clId="Web-{0A11029E-E41F-4D7B-9040-FADD85A146B9}" dt="2021-12-01T05:04:27.867" v="146" actId="1076"/>
          <ac:spMkLst>
            <pc:docMk/>
            <pc:sldMk cId="3523753196" sldId="362"/>
            <ac:spMk id="5" creationId="{3CF02FA6-A206-45F1-BA04-1435A5CEC613}"/>
          </ac:spMkLst>
        </pc:spChg>
        <pc:spChg chg="add del mod">
          <ac:chgData name="Fabio Pereira Morgado" userId="S::fabio.pereira-morgado@strath.ac.uk::c916abe6-ff48-417c-a02d-93a17aae17e6" providerId="AD" clId="Web-{0A11029E-E41F-4D7B-9040-FADD85A146B9}" dt="2021-12-01T04:06:48.155" v="102"/>
          <ac:spMkLst>
            <pc:docMk/>
            <pc:sldMk cId="3523753196" sldId="362"/>
            <ac:spMk id="6" creationId="{86A74744-8A45-479D-8334-D687C7A9BCC4}"/>
          </ac:spMkLst>
        </pc:spChg>
        <pc:picChg chg="add del mod">
          <ac:chgData name="Fabio Pereira Morgado" userId="S::fabio.pereira-morgado@strath.ac.uk::c916abe6-ff48-417c-a02d-93a17aae17e6" providerId="AD" clId="Web-{0A11029E-E41F-4D7B-9040-FADD85A146B9}" dt="2021-12-01T04:20:14.776" v="105"/>
          <ac:picMkLst>
            <pc:docMk/>
            <pc:sldMk cId="3523753196" sldId="362"/>
            <ac:picMk id="5" creationId="{E197F21B-CA33-44B6-A44C-6A299357AFE8}"/>
          </ac:picMkLst>
        </pc:picChg>
        <pc:picChg chg="add del mod">
          <ac:chgData name="Fabio Pereira Morgado" userId="S::fabio.pereira-morgado@strath.ac.uk::c916abe6-ff48-417c-a02d-93a17aae17e6" providerId="AD" clId="Web-{0A11029E-E41F-4D7B-9040-FADD85A146B9}" dt="2021-12-01T04:20:58.762" v="113"/>
          <ac:picMkLst>
            <pc:docMk/>
            <pc:sldMk cId="3523753196" sldId="362"/>
            <ac:picMk id="7" creationId="{0AF25800-5183-4227-8E2C-4E672EC20677}"/>
          </ac:picMkLst>
        </pc:picChg>
        <pc:picChg chg="add del mod">
          <ac:chgData name="Fabio Pereira Morgado" userId="S::fabio.pereira-morgado@strath.ac.uk::c916abe6-ff48-417c-a02d-93a17aae17e6" providerId="AD" clId="Web-{0A11029E-E41F-4D7B-9040-FADD85A146B9}" dt="2021-12-01T04:20:16.651" v="106"/>
          <ac:picMkLst>
            <pc:docMk/>
            <pc:sldMk cId="3523753196" sldId="362"/>
            <ac:picMk id="8" creationId="{D8AA9BCF-2F1E-42CD-82C2-F25044ED892C}"/>
          </ac:picMkLst>
        </pc:picChg>
        <pc:picChg chg="add mod">
          <ac:chgData name="Fabio Pereira Morgado" userId="S::fabio.pereira-morgado@strath.ac.uk::c916abe6-ff48-417c-a02d-93a17aae17e6" providerId="AD" clId="Web-{0A11029E-E41F-4D7B-9040-FADD85A146B9}" dt="2021-12-01T04:20:56.137" v="112" actId="1076"/>
          <ac:picMkLst>
            <pc:docMk/>
            <pc:sldMk cId="3523753196" sldId="362"/>
            <ac:picMk id="9" creationId="{69A58CAE-A36C-4A3E-A87E-24A2C5AF9C11}"/>
          </ac:picMkLst>
        </pc:picChg>
      </pc:sldChg>
      <pc:sldChg chg="addSp delSp modSp">
        <pc:chgData name="Fabio Pereira Morgado" userId="S::fabio.pereira-morgado@strath.ac.uk::c916abe6-ff48-417c-a02d-93a17aae17e6" providerId="AD" clId="Web-{0A11029E-E41F-4D7B-9040-FADD85A146B9}" dt="2021-12-01T03:00:56.716" v="48" actId="1076"/>
        <pc:sldMkLst>
          <pc:docMk/>
          <pc:sldMk cId="1575738847" sldId="363"/>
        </pc:sldMkLst>
        <pc:picChg chg="del mod">
          <ac:chgData name="Fabio Pereira Morgado" userId="S::fabio.pereira-morgado@strath.ac.uk::c916abe6-ff48-417c-a02d-93a17aae17e6" providerId="AD" clId="Web-{0A11029E-E41F-4D7B-9040-FADD85A146B9}" dt="2021-12-01T02:45:30.465" v="3"/>
          <ac:picMkLst>
            <pc:docMk/>
            <pc:sldMk cId="1575738847" sldId="363"/>
            <ac:picMk id="2" creationId="{EF7F5419-EBDE-4618-892E-276BBDA21EFE}"/>
          </ac:picMkLst>
        </pc:picChg>
        <pc:picChg chg="add del mod">
          <ac:chgData name="Fabio Pereira Morgado" userId="S::fabio.pereira-morgado@strath.ac.uk::c916abe6-ff48-417c-a02d-93a17aae17e6" providerId="AD" clId="Web-{0A11029E-E41F-4D7B-9040-FADD85A146B9}" dt="2021-12-01T02:48:10.402" v="15"/>
          <ac:picMkLst>
            <pc:docMk/>
            <pc:sldMk cId="1575738847" sldId="363"/>
            <ac:picMk id="5" creationId="{FF30A81E-9EF6-4D18-BA38-63009170BBFE}"/>
          </ac:picMkLst>
        </pc:picChg>
        <pc:picChg chg="add del mod">
          <ac:chgData name="Fabio Pereira Morgado" userId="S::fabio.pereira-morgado@strath.ac.uk::c916abe6-ff48-417c-a02d-93a17aae17e6" providerId="AD" clId="Web-{0A11029E-E41F-4D7B-9040-FADD85A146B9}" dt="2021-12-01T02:48:10.402" v="14"/>
          <ac:picMkLst>
            <pc:docMk/>
            <pc:sldMk cId="1575738847" sldId="363"/>
            <ac:picMk id="8" creationId="{A5E92420-0190-42BA-BFE9-2611304BA0A6}"/>
          </ac:picMkLst>
        </pc:picChg>
        <pc:picChg chg="add del mod">
          <ac:chgData name="Fabio Pereira Morgado" userId="S::fabio.pereira-morgado@strath.ac.uk::c916abe6-ff48-417c-a02d-93a17aae17e6" providerId="AD" clId="Web-{0A11029E-E41F-4D7B-9040-FADD85A146B9}" dt="2021-12-01T02:48:10.402" v="13"/>
          <ac:picMkLst>
            <pc:docMk/>
            <pc:sldMk cId="1575738847" sldId="363"/>
            <ac:picMk id="9" creationId="{B31384E0-691D-4FB6-AB70-68F8D531CDB4}"/>
          </ac:picMkLst>
        </pc:picChg>
        <pc:picChg chg="add del mod">
          <ac:chgData name="Fabio Pereira Morgado" userId="S::fabio.pereira-morgado@strath.ac.uk::c916abe6-ff48-417c-a02d-93a17aae17e6" providerId="AD" clId="Web-{0A11029E-E41F-4D7B-9040-FADD85A146B9}" dt="2021-12-01T02:48:10.402" v="12"/>
          <ac:picMkLst>
            <pc:docMk/>
            <pc:sldMk cId="1575738847" sldId="363"/>
            <ac:picMk id="10" creationId="{5894DCE0-65D6-455E-888A-68D3170AB57D}"/>
          </ac:picMkLst>
        </pc:picChg>
        <pc:picChg chg="add mod modCrop">
          <ac:chgData name="Fabio Pereira Morgado" userId="S::fabio.pereira-morgado@strath.ac.uk::c916abe6-ff48-417c-a02d-93a17aae17e6" providerId="AD" clId="Web-{0A11029E-E41F-4D7B-9040-FADD85A146B9}" dt="2021-12-01T03:00:56.685" v="46" actId="1076"/>
          <ac:picMkLst>
            <pc:docMk/>
            <pc:sldMk cId="1575738847" sldId="363"/>
            <ac:picMk id="11" creationId="{556C3C1C-8AF7-4A2F-8A59-DDB13CA54033}"/>
          </ac:picMkLst>
        </pc:picChg>
        <pc:picChg chg="add del mod">
          <ac:chgData name="Fabio Pereira Morgado" userId="S::fabio.pereira-morgado@strath.ac.uk::c916abe6-ff48-417c-a02d-93a17aae17e6" providerId="AD" clId="Web-{0A11029E-E41F-4D7B-9040-FADD85A146B9}" dt="2021-12-01T02:55:18.332" v="20"/>
          <ac:picMkLst>
            <pc:docMk/>
            <pc:sldMk cId="1575738847" sldId="363"/>
            <ac:picMk id="12" creationId="{83A868C5-ABB6-4090-BDD9-14DD36AE2F81}"/>
          </ac:picMkLst>
        </pc:picChg>
        <pc:picChg chg="add mod modCrop">
          <ac:chgData name="Fabio Pereira Morgado" userId="S::fabio.pereira-morgado@strath.ac.uk::c916abe6-ff48-417c-a02d-93a17aae17e6" providerId="AD" clId="Web-{0A11029E-E41F-4D7B-9040-FADD85A146B9}" dt="2021-12-01T03:00:56.700" v="47" actId="1076"/>
          <ac:picMkLst>
            <pc:docMk/>
            <pc:sldMk cId="1575738847" sldId="363"/>
            <ac:picMk id="13" creationId="{A142E28F-F5F3-4ADC-8893-AA015DB43B04}"/>
          </ac:picMkLst>
        </pc:picChg>
        <pc:picChg chg="add mod modCrop">
          <ac:chgData name="Fabio Pereira Morgado" userId="S::fabio.pereira-morgado@strath.ac.uk::c916abe6-ff48-417c-a02d-93a17aae17e6" providerId="AD" clId="Web-{0A11029E-E41F-4D7B-9040-FADD85A146B9}" dt="2021-12-01T03:00:56.716" v="48" actId="1076"/>
          <ac:picMkLst>
            <pc:docMk/>
            <pc:sldMk cId="1575738847" sldId="363"/>
            <ac:picMk id="14" creationId="{22BB72B5-F3E1-4990-B6FE-AA242D87E73E}"/>
          </ac:picMkLst>
        </pc:picChg>
      </pc:sldChg>
    </pc:docChg>
  </pc:docChgLst>
  <pc:docChgLst>
    <pc:chgData name="Fabio Pereira Morgado" userId="S::fabio.pereira-morgado@strath.ac.uk::c916abe6-ff48-417c-a02d-93a17aae17e6" providerId="AD" clId="Web-{34416B59-D317-498A-961E-6C04E8F3D1BD}"/>
    <pc:docChg chg="modSld">
      <pc:chgData name="Fabio Pereira Morgado" userId="S::fabio.pereira-morgado@strath.ac.uk::c916abe6-ff48-417c-a02d-93a17aae17e6" providerId="AD" clId="Web-{34416B59-D317-498A-961E-6C04E8F3D1BD}" dt="2021-12-01T12:47:02.215" v="0" actId="20577"/>
      <pc:docMkLst>
        <pc:docMk/>
      </pc:docMkLst>
      <pc:sldChg chg="modSp">
        <pc:chgData name="Fabio Pereira Morgado" userId="S::fabio.pereira-morgado@strath.ac.uk::c916abe6-ff48-417c-a02d-93a17aae17e6" providerId="AD" clId="Web-{34416B59-D317-498A-961E-6C04E8F3D1BD}" dt="2021-12-01T12:47:02.215" v="0" actId="20577"/>
        <pc:sldMkLst>
          <pc:docMk/>
          <pc:sldMk cId="733327969" sldId="278"/>
        </pc:sldMkLst>
        <pc:spChg chg="mod">
          <ac:chgData name="Fabio Pereira Morgado" userId="S::fabio.pereira-morgado@strath.ac.uk::c916abe6-ff48-417c-a02d-93a17aae17e6" providerId="AD" clId="Web-{34416B59-D317-498A-961E-6C04E8F3D1BD}" dt="2021-12-01T12:47:02.215" v="0" actId="20577"/>
          <ac:spMkLst>
            <pc:docMk/>
            <pc:sldMk cId="733327969" sldId="278"/>
            <ac:spMk id="3" creationId="{67379138-546D-0D45-9D57-AC77FC2AA8FD}"/>
          </ac:spMkLst>
        </pc:spChg>
      </pc:sldChg>
    </pc:docChg>
  </pc:docChgLst>
  <pc:docChgLst>
    <pc:chgData name="Marco Fossati" userId="dd6e9137-24c9-45c4-b33b-0ef1f4e6ef48" providerId="ADAL" clId="{80AED478-C692-1346-8A93-78FBBE30E016}"/>
    <pc:docChg chg="undo custSel addSld modSld modMainMaster">
      <pc:chgData name="Marco Fossati" userId="dd6e9137-24c9-45c4-b33b-0ef1f4e6ef48" providerId="ADAL" clId="{80AED478-C692-1346-8A93-78FBBE30E016}" dt="2021-11-30T17:18:11.762" v="2766" actId="1035"/>
      <pc:docMkLst>
        <pc:docMk/>
      </pc:docMkLst>
      <pc:sldChg chg="modSp mod">
        <pc:chgData name="Marco Fossati" userId="dd6e9137-24c9-45c4-b33b-0ef1f4e6ef48" providerId="ADAL" clId="{80AED478-C692-1346-8A93-78FBBE30E016}" dt="2021-11-30T10:48:25.842" v="2290" actId="20577"/>
        <pc:sldMkLst>
          <pc:docMk/>
          <pc:sldMk cId="733327969" sldId="278"/>
        </pc:sldMkLst>
        <pc:spChg chg="mod">
          <ac:chgData name="Marco Fossati" userId="dd6e9137-24c9-45c4-b33b-0ef1f4e6ef48" providerId="ADAL" clId="{80AED478-C692-1346-8A93-78FBBE30E016}" dt="2021-11-25T15:28:34.862" v="676" actId="1076"/>
          <ac:spMkLst>
            <pc:docMk/>
            <pc:sldMk cId="733327969" sldId="278"/>
            <ac:spMk id="2" creationId="{E0126E2A-26B1-B545-9B0B-DDD98233274A}"/>
          </ac:spMkLst>
        </pc:spChg>
        <pc:spChg chg="mod">
          <ac:chgData name="Marco Fossati" userId="dd6e9137-24c9-45c4-b33b-0ef1f4e6ef48" providerId="ADAL" clId="{80AED478-C692-1346-8A93-78FBBE30E016}" dt="2021-11-30T10:48:25.842" v="2290" actId="20577"/>
          <ac:spMkLst>
            <pc:docMk/>
            <pc:sldMk cId="733327969" sldId="278"/>
            <ac:spMk id="3" creationId="{67379138-546D-0D45-9D57-AC77FC2AA8FD}"/>
          </ac:spMkLst>
        </pc:spChg>
        <pc:spChg chg="mod">
          <ac:chgData name="Marco Fossati" userId="dd6e9137-24c9-45c4-b33b-0ef1f4e6ef48" providerId="ADAL" clId="{80AED478-C692-1346-8A93-78FBBE30E016}" dt="2021-11-25T15:28:45.908" v="680" actId="20577"/>
          <ac:spMkLst>
            <pc:docMk/>
            <pc:sldMk cId="733327969" sldId="278"/>
            <ac:spMk id="4" creationId="{972A109D-42AC-C646-A2A6-6590CBCDEAEF}"/>
          </ac:spMkLst>
        </pc:spChg>
      </pc:sldChg>
      <pc:sldChg chg="modSp mod">
        <pc:chgData name="Marco Fossati" userId="dd6e9137-24c9-45c4-b33b-0ef1f4e6ef48" providerId="ADAL" clId="{80AED478-C692-1346-8A93-78FBBE30E016}" dt="2021-11-30T15:25:21.008" v="2424"/>
        <pc:sldMkLst>
          <pc:docMk/>
          <pc:sldMk cId="3203628596" sldId="345"/>
        </pc:sldMkLst>
        <pc:spChg chg="mod">
          <ac:chgData name="Marco Fossati" userId="dd6e9137-24c9-45c4-b33b-0ef1f4e6ef48" providerId="ADAL" clId="{80AED478-C692-1346-8A93-78FBBE30E016}" dt="2021-11-25T15:14:29.845" v="87" actId="20577"/>
          <ac:spMkLst>
            <pc:docMk/>
            <pc:sldMk cId="3203628596" sldId="345"/>
            <ac:spMk id="5" creationId="{B8BE25E9-492D-214B-B342-388EB64DF63F}"/>
          </ac:spMkLst>
        </pc:spChg>
        <pc:spChg chg="mod">
          <ac:chgData name="Marco Fossati" userId="dd6e9137-24c9-45c4-b33b-0ef1f4e6ef48" providerId="ADAL" clId="{80AED478-C692-1346-8A93-78FBBE30E016}" dt="2021-11-30T15:25:21.008" v="2424"/>
          <ac:spMkLst>
            <pc:docMk/>
            <pc:sldMk cId="3203628596" sldId="345"/>
            <ac:spMk id="8" creationId="{D7CCD62F-080B-3549-8E10-DFE53CCAD5E6}"/>
          </ac:spMkLst>
        </pc:spChg>
      </pc:sldChg>
      <pc:sldChg chg="addSp delSp modSp new mod">
        <pc:chgData name="Marco Fossati" userId="dd6e9137-24c9-45c4-b33b-0ef1f4e6ef48" providerId="ADAL" clId="{80AED478-C692-1346-8A93-78FBBE30E016}" dt="2021-11-30T10:47:30.293" v="2289" actId="114"/>
        <pc:sldMkLst>
          <pc:docMk/>
          <pc:sldMk cId="834202527" sldId="346"/>
        </pc:sldMkLst>
        <pc:spChg chg="del">
          <ac:chgData name="Marco Fossati" userId="dd6e9137-24c9-45c4-b33b-0ef1f4e6ef48" providerId="ADAL" clId="{80AED478-C692-1346-8A93-78FBBE30E016}" dt="2021-11-25T15:23:49.569" v="440" actId="478"/>
          <ac:spMkLst>
            <pc:docMk/>
            <pc:sldMk cId="834202527" sldId="346"/>
            <ac:spMk id="2" creationId="{792250C2-44A5-C349-9CAB-6F2096687FA0}"/>
          </ac:spMkLst>
        </pc:spChg>
        <pc:spChg chg="mod">
          <ac:chgData name="Marco Fossati" userId="dd6e9137-24c9-45c4-b33b-0ef1f4e6ef48" providerId="ADAL" clId="{80AED478-C692-1346-8A93-78FBBE30E016}" dt="2021-11-25T15:29:25.843" v="681" actId="20577"/>
          <ac:spMkLst>
            <pc:docMk/>
            <pc:sldMk cId="834202527" sldId="346"/>
            <ac:spMk id="4" creationId="{E4C7A75A-A521-2449-8B55-BAE899F832C1}"/>
          </ac:spMkLst>
        </pc:spChg>
        <pc:spChg chg="add del mod">
          <ac:chgData name="Marco Fossati" userId="dd6e9137-24c9-45c4-b33b-0ef1f4e6ef48" providerId="ADAL" clId="{80AED478-C692-1346-8A93-78FBBE30E016}" dt="2021-11-25T15:23:54.619" v="445" actId="478"/>
          <ac:spMkLst>
            <pc:docMk/>
            <pc:sldMk cId="834202527" sldId="346"/>
            <ac:spMk id="5" creationId="{1EEBEB9A-C1D3-CB42-90D1-3F7432EDADBB}"/>
          </ac:spMkLst>
        </pc:spChg>
        <pc:spChg chg="add mod">
          <ac:chgData name="Marco Fossati" userId="dd6e9137-24c9-45c4-b33b-0ef1f4e6ef48" providerId="ADAL" clId="{80AED478-C692-1346-8A93-78FBBE30E016}" dt="2021-11-30T10:45:29.073" v="2281" actId="113"/>
          <ac:spMkLst>
            <pc:docMk/>
            <pc:sldMk cId="834202527" sldId="346"/>
            <ac:spMk id="6" creationId="{9366D0CE-6282-F943-A244-CA47A03F2F34}"/>
          </ac:spMkLst>
        </pc:spChg>
        <pc:spChg chg="add mod">
          <ac:chgData name="Marco Fossati" userId="dd6e9137-24c9-45c4-b33b-0ef1f4e6ef48" providerId="ADAL" clId="{80AED478-C692-1346-8A93-78FBBE30E016}" dt="2021-11-30T10:47:30.293" v="2289" actId="114"/>
          <ac:spMkLst>
            <pc:docMk/>
            <pc:sldMk cId="834202527" sldId="346"/>
            <ac:spMk id="7" creationId="{BBD3CBE3-B714-2F4A-B4AF-F2F1B8FA3AF9}"/>
          </ac:spMkLst>
        </pc:spChg>
      </pc:sldChg>
      <pc:sldChg chg="addSp delSp modSp new mod">
        <pc:chgData name="Marco Fossati" userId="dd6e9137-24c9-45c4-b33b-0ef1f4e6ef48" providerId="ADAL" clId="{80AED478-C692-1346-8A93-78FBBE30E016}" dt="2021-11-30T10:39:05.184" v="2146" actId="1076"/>
        <pc:sldMkLst>
          <pc:docMk/>
          <pc:sldMk cId="3794722137" sldId="347"/>
        </pc:sldMkLst>
        <pc:spChg chg="del">
          <ac:chgData name="Marco Fossati" userId="dd6e9137-24c9-45c4-b33b-0ef1f4e6ef48" providerId="ADAL" clId="{80AED478-C692-1346-8A93-78FBBE30E016}" dt="2021-11-25T15:48:22.546" v="1521" actId="478"/>
          <ac:spMkLst>
            <pc:docMk/>
            <pc:sldMk cId="3794722137" sldId="347"/>
            <ac:spMk id="2" creationId="{BD7A0DF3-80BD-784D-A57A-CA0F1F348B45}"/>
          </ac:spMkLst>
        </pc:spChg>
        <pc:spChg chg="mod">
          <ac:chgData name="Marco Fossati" userId="dd6e9137-24c9-45c4-b33b-0ef1f4e6ef48" providerId="ADAL" clId="{80AED478-C692-1346-8A93-78FBBE30E016}" dt="2021-11-25T16:06:39.182" v="1802" actId="1076"/>
          <ac:spMkLst>
            <pc:docMk/>
            <pc:sldMk cId="3794722137" sldId="347"/>
            <ac:spMk id="3" creationId="{BEE1E455-E44C-1649-A1D8-D8536E80C1F7}"/>
          </ac:spMkLst>
        </pc:spChg>
        <pc:spChg chg="mod">
          <ac:chgData name="Marco Fossati" userId="dd6e9137-24c9-45c4-b33b-0ef1f4e6ef48" providerId="ADAL" clId="{80AED478-C692-1346-8A93-78FBBE30E016}" dt="2021-11-25T15:48:53.473" v="1536" actId="20577"/>
          <ac:spMkLst>
            <pc:docMk/>
            <pc:sldMk cId="3794722137" sldId="347"/>
            <ac:spMk id="4" creationId="{0D47B97B-7056-DE43-9489-F6E64C8AA4AC}"/>
          </ac:spMkLst>
        </pc:spChg>
        <pc:spChg chg="add del mod">
          <ac:chgData name="Marco Fossati" userId="dd6e9137-24c9-45c4-b33b-0ef1f4e6ef48" providerId="ADAL" clId="{80AED478-C692-1346-8A93-78FBBE30E016}" dt="2021-11-25T15:51:36.911" v="1552" actId="478"/>
          <ac:spMkLst>
            <pc:docMk/>
            <pc:sldMk cId="3794722137" sldId="347"/>
            <ac:spMk id="6" creationId="{CD0E9144-1138-E648-94DF-D3661E1A3871}"/>
          </ac:spMkLst>
        </pc:spChg>
        <pc:spChg chg="add del mod">
          <ac:chgData name="Marco Fossati" userId="dd6e9137-24c9-45c4-b33b-0ef1f4e6ef48" providerId="ADAL" clId="{80AED478-C692-1346-8A93-78FBBE30E016}" dt="2021-11-25T16:02:38.438" v="1762" actId="478"/>
          <ac:spMkLst>
            <pc:docMk/>
            <pc:sldMk cId="3794722137" sldId="347"/>
            <ac:spMk id="12" creationId="{BD35FA35-0EE5-CB47-96F3-25695BC00D42}"/>
          </ac:spMkLst>
        </pc:spChg>
        <pc:spChg chg="add del mod">
          <ac:chgData name="Marco Fossati" userId="dd6e9137-24c9-45c4-b33b-0ef1f4e6ef48" providerId="ADAL" clId="{80AED478-C692-1346-8A93-78FBBE30E016}" dt="2021-11-25T16:02:38.438" v="1762" actId="478"/>
          <ac:spMkLst>
            <pc:docMk/>
            <pc:sldMk cId="3794722137" sldId="347"/>
            <ac:spMk id="13" creationId="{D8249BCF-049C-B546-9FC9-1D295EDD51B3}"/>
          </ac:spMkLst>
        </pc:spChg>
        <pc:spChg chg="add mod">
          <ac:chgData name="Marco Fossati" userId="dd6e9137-24c9-45c4-b33b-0ef1f4e6ef48" providerId="ADAL" clId="{80AED478-C692-1346-8A93-78FBBE30E016}" dt="2021-11-30T10:39:01.187" v="2145" actId="948"/>
          <ac:spMkLst>
            <pc:docMk/>
            <pc:sldMk cId="3794722137" sldId="347"/>
            <ac:spMk id="14" creationId="{14BD82C8-1502-C54C-BDC0-91D342DC1B7C}"/>
          </ac:spMkLst>
        </pc:spChg>
        <pc:picChg chg="add del mod">
          <ac:chgData name="Marco Fossati" userId="dd6e9137-24c9-45c4-b33b-0ef1f4e6ef48" providerId="ADAL" clId="{80AED478-C692-1346-8A93-78FBBE30E016}" dt="2021-11-25T15:51:35.599" v="1551" actId="478"/>
          <ac:picMkLst>
            <pc:docMk/>
            <pc:sldMk cId="3794722137" sldId="347"/>
            <ac:picMk id="5" creationId="{23834B26-4F3B-1A4C-BE78-12BB5BC4BCCA}"/>
          </ac:picMkLst>
        </pc:picChg>
        <pc:picChg chg="add del mod">
          <ac:chgData name="Marco Fossati" userId="dd6e9137-24c9-45c4-b33b-0ef1f4e6ef48" providerId="ADAL" clId="{80AED478-C692-1346-8A93-78FBBE30E016}" dt="2021-11-25T15:49:49.538" v="1544" actId="478"/>
          <ac:picMkLst>
            <pc:docMk/>
            <pc:sldMk cId="3794722137" sldId="347"/>
            <ac:picMk id="7" creationId="{C155B863-F346-8A4B-9A98-49A86D78C0E7}"/>
          </ac:picMkLst>
        </pc:picChg>
        <pc:picChg chg="add del mod">
          <ac:chgData name="Marco Fossati" userId="dd6e9137-24c9-45c4-b33b-0ef1f4e6ef48" providerId="ADAL" clId="{80AED478-C692-1346-8A93-78FBBE30E016}" dt="2021-11-25T15:51:34.071" v="1550" actId="478"/>
          <ac:picMkLst>
            <pc:docMk/>
            <pc:sldMk cId="3794722137" sldId="347"/>
            <ac:picMk id="8" creationId="{8C7586A8-48C8-7A4B-8EFB-6DAD454A1918}"/>
          </ac:picMkLst>
        </pc:picChg>
        <pc:picChg chg="add mod">
          <ac:chgData name="Marco Fossati" userId="dd6e9137-24c9-45c4-b33b-0ef1f4e6ef48" providerId="ADAL" clId="{80AED478-C692-1346-8A93-78FBBE30E016}" dt="2021-11-25T16:08:02.999" v="1812" actId="1076"/>
          <ac:picMkLst>
            <pc:docMk/>
            <pc:sldMk cId="3794722137" sldId="347"/>
            <ac:picMk id="9" creationId="{C4454B34-4B5D-5547-890E-2A91BF9EDD8D}"/>
          </ac:picMkLst>
        </pc:picChg>
        <pc:picChg chg="add mod">
          <ac:chgData name="Marco Fossati" userId="dd6e9137-24c9-45c4-b33b-0ef1f4e6ef48" providerId="ADAL" clId="{80AED478-C692-1346-8A93-78FBBE30E016}" dt="2021-11-25T16:08:02.999" v="1812" actId="1076"/>
          <ac:picMkLst>
            <pc:docMk/>
            <pc:sldMk cId="3794722137" sldId="347"/>
            <ac:picMk id="10" creationId="{ABCE3FB1-AB75-1D4D-8461-082A85DE0F09}"/>
          </ac:picMkLst>
        </pc:picChg>
        <pc:picChg chg="add del mod">
          <ac:chgData name="Marco Fossati" userId="dd6e9137-24c9-45c4-b33b-0ef1f4e6ef48" providerId="ADAL" clId="{80AED478-C692-1346-8A93-78FBBE30E016}" dt="2021-11-25T16:02:38.438" v="1762" actId="478"/>
          <ac:picMkLst>
            <pc:docMk/>
            <pc:sldMk cId="3794722137" sldId="347"/>
            <ac:picMk id="11" creationId="{9ADCAAB1-8D39-E342-8837-353EA7FA70FD}"/>
          </ac:picMkLst>
        </pc:picChg>
        <pc:picChg chg="add del mod">
          <ac:chgData name="Marco Fossati" userId="dd6e9137-24c9-45c4-b33b-0ef1f4e6ef48" providerId="ADAL" clId="{80AED478-C692-1346-8A93-78FBBE30E016}" dt="2021-11-25T15:58:29.243" v="1704" actId="21"/>
          <ac:picMkLst>
            <pc:docMk/>
            <pc:sldMk cId="3794722137" sldId="347"/>
            <ac:picMk id="15" creationId="{65CFD83B-60BD-6B46-B8E2-B9EC1B43DCFC}"/>
          </ac:picMkLst>
        </pc:picChg>
        <pc:picChg chg="add del mod modCrop">
          <ac:chgData name="Marco Fossati" userId="dd6e9137-24c9-45c4-b33b-0ef1f4e6ef48" providerId="ADAL" clId="{80AED478-C692-1346-8A93-78FBBE30E016}" dt="2021-11-25T16:00:16.498" v="1737" actId="478"/>
          <ac:picMkLst>
            <pc:docMk/>
            <pc:sldMk cId="3794722137" sldId="347"/>
            <ac:picMk id="16" creationId="{4CDC42BD-5548-0042-B2A2-4538B7D7BA43}"/>
          </ac:picMkLst>
        </pc:picChg>
        <pc:picChg chg="add mod modCrop">
          <ac:chgData name="Marco Fossati" userId="dd6e9137-24c9-45c4-b33b-0ef1f4e6ef48" providerId="ADAL" clId="{80AED478-C692-1346-8A93-78FBBE30E016}" dt="2021-11-25T16:08:02.999" v="1812" actId="1076"/>
          <ac:picMkLst>
            <pc:docMk/>
            <pc:sldMk cId="3794722137" sldId="347"/>
            <ac:picMk id="17" creationId="{BCA9CCC2-266D-C147-ADFC-ED1A13D9324D}"/>
          </ac:picMkLst>
        </pc:picChg>
        <pc:picChg chg="add del mod modCrop">
          <ac:chgData name="Marco Fossati" userId="dd6e9137-24c9-45c4-b33b-0ef1f4e6ef48" providerId="ADAL" clId="{80AED478-C692-1346-8A93-78FBBE30E016}" dt="2021-11-25T16:06:42.898" v="1803" actId="478"/>
          <ac:picMkLst>
            <pc:docMk/>
            <pc:sldMk cId="3794722137" sldId="347"/>
            <ac:picMk id="18" creationId="{7272C6E1-3CFC-AB41-B80C-71A658107AE6}"/>
          </ac:picMkLst>
        </pc:picChg>
        <pc:picChg chg="add mod modCrop">
          <ac:chgData name="Marco Fossati" userId="dd6e9137-24c9-45c4-b33b-0ef1f4e6ef48" providerId="ADAL" clId="{80AED478-C692-1346-8A93-78FBBE30E016}" dt="2021-11-25T16:08:02.999" v="1812" actId="1076"/>
          <ac:picMkLst>
            <pc:docMk/>
            <pc:sldMk cId="3794722137" sldId="347"/>
            <ac:picMk id="19" creationId="{B46AE473-3579-C74D-A823-3D15EF7B8D0A}"/>
          </ac:picMkLst>
        </pc:picChg>
        <pc:picChg chg="mod">
          <ac:chgData name="Marco Fossati" userId="dd6e9137-24c9-45c4-b33b-0ef1f4e6ef48" providerId="ADAL" clId="{80AED478-C692-1346-8A93-78FBBE30E016}" dt="2021-11-30T10:39:05.184" v="2146" actId="1076"/>
          <ac:picMkLst>
            <pc:docMk/>
            <pc:sldMk cId="3794722137" sldId="347"/>
            <ac:picMk id="29" creationId="{A7BFD49B-D4B5-E149-A7B6-972D68D2DB3A}"/>
          </ac:picMkLst>
        </pc:picChg>
      </pc:sldChg>
      <pc:sldChg chg="delSp modSp new mod">
        <pc:chgData name="Marco Fossati" userId="dd6e9137-24c9-45c4-b33b-0ef1f4e6ef48" providerId="ADAL" clId="{80AED478-C692-1346-8A93-78FBBE30E016}" dt="2021-11-30T10:38:53.487" v="2144" actId="114"/>
        <pc:sldMkLst>
          <pc:docMk/>
          <pc:sldMk cId="746001445" sldId="348"/>
        </pc:sldMkLst>
        <pc:spChg chg="mod">
          <ac:chgData name="Marco Fossati" userId="dd6e9137-24c9-45c4-b33b-0ef1f4e6ef48" providerId="ADAL" clId="{80AED478-C692-1346-8A93-78FBBE30E016}" dt="2021-11-30T10:38:53.487" v="2144" actId="114"/>
          <ac:spMkLst>
            <pc:docMk/>
            <pc:sldMk cId="746001445" sldId="348"/>
            <ac:spMk id="2" creationId="{E0D0FC8C-A8A9-2B41-9E4A-CDF3B5F89BBA}"/>
          </ac:spMkLst>
        </pc:spChg>
        <pc:spChg chg="mod">
          <ac:chgData name="Marco Fossati" userId="dd6e9137-24c9-45c4-b33b-0ef1f4e6ef48" providerId="ADAL" clId="{80AED478-C692-1346-8A93-78FBBE30E016}" dt="2021-11-25T15:30:57.886" v="773" actId="20577"/>
          <ac:spMkLst>
            <pc:docMk/>
            <pc:sldMk cId="746001445" sldId="348"/>
            <ac:spMk id="4" creationId="{C81E093F-E658-8B45-B55F-45CBCD699C91}"/>
          </ac:spMkLst>
        </pc:spChg>
        <pc:spChg chg="mod">
          <ac:chgData name="Marco Fossati" userId="dd6e9137-24c9-45c4-b33b-0ef1f4e6ef48" providerId="ADAL" clId="{80AED478-C692-1346-8A93-78FBBE30E016}" dt="2021-11-30T10:33:44.794" v="2028" actId="121"/>
          <ac:spMkLst>
            <pc:docMk/>
            <pc:sldMk cId="746001445" sldId="348"/>
            <ac:spMk id="13" creationId="{C4FA1AD0-1DBF-46AB-A909-225D8A70781D}"/>
          </ac:spMkLst>
        </pc:spChg>
        <pc:spChg chg="del mod">
          <ac:chgData name="Marco Fossati" userId="dd6e9137-24c9-45c4-b33b-0ef1f4e6ef48" providerId="ADAL" clId="{80AED478-C692-1346-8A93-78FBBE30E016}" dt="2021-11-30T10:33:12.722" v="2021"/>
          <ac:spMkLst>
            <pc:docMk/>
            <pc:sldMk cId="746001445" sldId="348"/>
            <ac:spMk id="14" creationId="{3FF54B59-3556-4D9F-BAF6-6E9DCA6B0397}"/>
          </ac:spMkLst>
        </pc:spChg>
        <pc:spChg chg="del mod">
          <ac:chgData name="Marco Fossati" userId="dd6e9137-24c9-45c4-b33b-0ef1f4e6ef48" providerId="ADAL" clId="{80AED478-C692-1346-8A93-78FBBE30E016}" dt="2021-11-30T10:33:12.969" v="2023"/>
          <ac:spMkLst>
            <pc:docMk/>
            <pc:sldMk cId="746001445" sldId="348"/>
            <ac:spMk id="15" creationId="{7757C9D9-8315-4679-B6C6-1AAB01BAFEC2}"/>
          </ac:spMkLst>
        </pc:spChg>
        <pc:picChg chg="mod">
          <ac:chgData name="Marco Fossati" userId="dd6e9137-24c9-45c4-b33b-0ef1f4e6ef48" providerId="ADAL" clId="{80AED478-C692-1346-8A93-78FBBE30E016}" dt="2021-11-30T10:38:40.063" v="2141" actId="1076"/>
          <ac:picMkLst>
            <pc:docMk/>
            <pc:sldMk cId="746001445" sldId="348"/>
            <ac:picMk id="6" creationId="{38AF8A0D-782C-5247-80A0-FA1076293A75}"/>
          </ac:picMkLst>
        </pc:picChg>
        <pc:picChg chg="mod">
          <ac:chgData name="Marco Fossati" userId="dd6e9137-24c9-45c4-b33b-0ef1f4e6ef48" providerId="ADAL" clId="{80AED478-C692-1346-8A93-78FBBE30E016}" dt="2021-11-30T10:31:51.168" v="1976" actId="1076"/>
          <ac:picMkLst>
            <pc:docMk/>
            <pc:sldMk cId="746001445" sldId="348"/>
            <ac:picMk id="10" creationId="{7B28B835-8C39-4119-9BD7-D6C00B436D99}"/>
          </ac:picMkLst>
        </pc:picChg>
        <pc:picChg chg="mod">
          <ac:chgData name="Marco Fossati" userId="dd6e9137-24c9-45c4-b33b-0ef1f4e6ef48" providerId="ADAL" clId="{80AED478-C692-1346-8A93-78FBBE30E016}" dt="2021-11-30T10:31:29.129" v="1975" actId="1076"/>
          <ac:picMkLst>
            <pc:docMk/>
            <pc:sldMk cId="746001445" sldId="348"/>
            <ac:picMk id="11" creationId="{BDA30DB6-B6E5-4363-91DE-6F3D81B1BFB5}"/>
          </ac:picMkLst>
        </pc:picChg>
        <pc:picChg chg="mod">
          <ac:chgData name="Marco Fossati" userId="dd6e9137-24c9-45c4-b33b-0ef1f4e6ef48" providerId="ADAL" clId="{80AED478-C692-1346-8A93-78FBBE30E016}" dt="2021-11-30T10:31:26.777" v="1974" actId="1076"/>
          <ac:picMkLst>
            <pc:docMk/>
            <pc:sldMk cId="746001445" sldId="348"/>
            <ac:picMk id="12" creationId="{8F2B0E9C-B4E2-4FF0-8682-7F65EC3F466C}"/>
          </ac:picMkLst>
        </pc:picChg>
      </pc:sldChg>
      <pc:sldChg chg="modSp new mod">
        <pc:chgData name="Marco Fossati" userId="dd6e9137-24c9-45c4-b33b-0ef1f4e6ef48" providerId="ADAL" clId="{80AED478-C692-1346-8A93-78FBBE30E016}" dt="2021-11-30T17:18:11.762" v="2766" actId="1035"/>
        <pc:sldMkLst>
          <pc:docMk/>
          <pc:sldMk cId="3306565223" sldId="349"/>
        </pc:sldMkLst>
        <pc:spChg chg="mod">
          <ac:chgData name="Marco Fossati" userId="dd6e9137-24c9-45c4-b33b-0ef1f4e6ef48" providerId="ADAL" clId="{80AED478-C692-1346-8A93-78FBBE30E016}" dt="2021-11-25T15:31:14.414" v="805" actId="20577"/>
          <ac:spMkLst>
            <pc:docMk/>
            <pc:sldMk cId="3306565223" sldId="349"/>
            <ac:spMk id="4" creationId="{E5106FBF-F85A-3A41-A6C8-CC4A459A5E50}"/>
          </ac:spMkLst>
        </pc:spChg>
        <pc:spChg chg="mod">
          <ac:chgData name="Marco Fossati" userId="dd6e9137-24c9-45c4-b33b-0ef1f4e6ef48" providerId="ADAL" clId="{80AED478-C692-1346-8A93-78FBBE30E016}" dt="2021-11-30T17:18:11.762" v="2766" actId="1035"/>
          <ac:spMkLst>
            <pc:docMk/>
            <pc:sldMk cId="3306565223" sldId="349"/>
            <ac:spMk id="7" creationId="{396011CD-BF9B-4389-8E67-F01EA59864A8}"/>
          </ac:spMkLst>
        </pc:spChg>
        <pc:spChg chg="mod">
          <ac:chgData name="Marco Fossati" userId="dd6e9137-24c9-45c4-b33b-0ef1f4e6ef48" providerId="ADAL" clId="{80AED478-C692-1346-8A93-78FBBE30E016}" dt="2021-11-30T16:39:10.045" v="2561" actId="931"/>
          <ac:spMkLst>
            <pc:docMk/>
            <pc:sldMk cId="3306565223" sldId="349"/>
            <ac:spMk id="14" creationId="{EFACA3E8-54A1-45EF-9EDA-B7B98EBFF06F}"/>
          </ac:spMkLst>
        </pc:spChg>
        <pc:spChg chg="mod">
          <ac:chgData name="Marco Fossati" userId="dd6e9137-24c9-45c4-b33b-0ef1f4e6ef48" providerId="ADAL" clId="{80AED478-C692-1346-8A93-78FBBE30E016}" dt="2021-11-30T16:39:10.045" v="2561" actId="931"/>
          <ac:spMkLst>
            <pc:docMk/>
            <pc:sldMk cId="3306565223" sldId="349"/>
            <ac:spMk id="28" creationId="{0F7927BF-A432-4851-A6B9-E64B6B29891D}"/>
          </ac:spMkLst>
        </pc:spChg>
        <pc:spChg chg="mod">
          <ac:chgData name="Marco Fossati" userId="dd6e9137-24c9-45c4-b33b-0ef1f4e6ef48" providerId="ADAL" clId="{80AED478-C692-1346-8A93-78FBBE30E016}" dt="2021-11-30T16:39:10.045" v="2561" actId="931"/>
          <ac:spMkLst>
            <pc:docMk/>
            <pc:sldMk cId="3306565223" sldId="349"/>
            <ac:spMk id="29" creationId="{D219C329-6C84-497D-9203-1FA9C35CA843}"/>
          </ac:spMkLst>
        </pc:spChg>
        <pc:spChg chg="mod">
          <ac:chgData name="Marco Fossati" userId="dd6e9137-24c9-45c4-b33b-0ef1f4e6ef48" providerId="ADAL" clId="{80AED478-C692-1346-8A93-78FBBE30E016}" dt="2021-11-30T16:39:10.045" v="2561" actId="931"/>
          <ac:spMkLst>
            <pc:docMk/>
            <pc:sldMk cId="3306565223" sldId="349"/>
            <ac:spMk id="37" creationId="{24C45A2D-C120-4348-B813-137F168D9ABF}"/>
          </ac:spMkLst>
        </pc:spChg>
      </pc:sldChg>
      <pc:sldChg chg="addSp delSp modSp new mod delAnim modAnim">
        <pc:chgData name="Marco Fossati" userId="dd6e9137-24c9-45c4-b33b-0ef1f4e6ef48" providerId="ADAL" clId="{80AED478-C692-1346-8A93-78FBBE30E016}" dt="2021-11-30T09:46:36.249" v="1963" actId="1076"/>
        <pc:sldMkLst>
          <pc:docMk/>
          <pc:sldMk cId="2791729038" sldId="350"/>
        </pc:sldMkLst>
        <pc:spChg chg="del">
          <ac:chgData name="Marco Fossati" userId="dd6e9137-24c9-45c4-b33b-0ef1f4e6ef48" providerId="ADAL" clId="{80AED478-C692-1346-8A93-78FBBE30E016}" dt="2021-11-25T15:32:06.852" v="807" actId="478"/>
          <ac:spMkLst>
            <pc:docMk/>
            <pc:sldMk cId="2791729038" sldId="350"/>
            <ac:spMk id="2" creationId="{277F1D15-A18B-224E-A19E-E54167479741}"/>
          </ac:spMkLst>
        </pc:spChg>
        <pc:spChg chg="mod">
          <ac:chgData name="Marco Fossati" userId="dd6e9137-24c9-45c4-b33b-0ef1f4e6ef48" providerId="ADAL" clId="{80AED478-C692-1346-8A93-78FBBE30E016}" dt="2021-11-30T09:46:36.249" v="1963" actId="1076"/>
          <ac:spMkLst>
            <pc:docMk/>
            <pc:sldMk cId="2791729038" sldId="350"/>
            <ac:spMk id="2" creationId="{ABB5630A-6C1A-D846-9150-7D08573901CF}"/>
          </ac:spMkLst>
        </pc:spChg>
        <pc:spChg chg="mod">
          <ac:chgData name="Marco Fossati" userId="dd6e9137-24c9-45c4-b33b-0ef1f4e6ef48" providerId="ADAL" clId="{80AED478-C692-1346-8A93-78FBBE30E016}" dt="2021-11-25T15:45:08.603" v="1439" actId="20577"/>
          <ac:spMkLst>
            <pc:docMk/>
            <pc:sldMk cId="2791729038" sldId="350"/>
            <ac:spMk id="4" creationId="{84F6CE30-EBC8-0C47-8738-F89D448B07FD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6" creationId="{3B20203D-E046-5749-9D4C-404EC5625739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8" creationId="{03093CD9-1ABA-524B-98EB-2DD272B2DE82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9" creationId="{A7686263-380E-1143-93DD-C50E5A1362D1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10" creationId="{10567B92-D056-7B44-A40C-589812034526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11" creationId="{2E99F4EE-2F17-D141-ACD7-195F7CA3530F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12" creationId="{3D78CB66-EB0D-C641-BB0B-CECC8546025B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13" creationId="{061CA5B0-C3B4-884B-BE8F-03D9F036DE86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14" creationId="{B7A055A2-AF0E-934D-9518-1BFAD8B1D748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15" creationId="{8C54A201-D717-A34B-8BD0-BA1DDEADF4F3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16" creationId="{F4710311-FD4A-9445-A0D1-EE89EF2BD12F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17" creationId="{8574D701-4DD1-434C-96FD-ACBEF73E909E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18" creationId="{E12005D5-0C0E-FB4C-ADA1-AC19E773475F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19" creationId="{2680CE0C-BA2E-B445-BD78-2012E034C422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20" creationId="{C6778150-636C-5C49-B3B7-1949EFB67818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29" creationId="{B923EA05-9FDF-7841-A4DE-D382CE334F25}"/>
          </ac:spMkLst>
        </pc:spChg>
        <pc:spChg chg="mod">
          <ac:chgData name="Marco Fossati" userId="dd6e9137-24c9-45c4-b33b-0ef1f4e6ef48" providerId="ADAL" clId="{80AED478-C692-1346-8A93-78FBBE30E016}" dt="2021-11-25T15:32:07.729" v="808"/>
          <ac:spMkLst>
            <pc:docMk/>
            <pc:sldMk cId="2791729038" sldId="350"/>
            <ac:spMk id="30" creationId="{58D7A4BF-650C-E847-A486-5811C0920273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32" creationId="{CEC4C1DD-0459-204F-8A5A-3AA86D6EB5E3}"/>
          </ac:spMkLst>
        </pc:spChg>
        <pc:spChg chg="mod">
          <ac:chgData name="Marco Fossati" userId="dd6e9137-24c9-45c4-b33b-0ef1f4e6ef48" providerId="ADAL" clId="{80AED478-C692-1346-8A93-78FBBE30E016}" dt="2021-11-25T15:46:46.487" v="1514" actId="1037"/>
          <ac:spMkLst>
            <pc:docMk/>
            <pc:sldMk cId="2791729038" sldId="350"/>
            <ac:spMk id="34" creationId="{6C70B0C2-FD95-AC4F-803E-0AE50B9BB91E}"/>
          </ac:spMkLst>
        </pc:spChg>
        <pc:spChg chg="mod">
          <ac:chgData name="Marco Fossati" userId="dd6e9137-24c9-45c4-b33b-0ef1f4e6ef48" providerId="ADAL" clId="{80AED478-C692-1346-8A93-78FBBE30E016}" dt="2021-11-25T15:46:51.751" v="1519" actId="1037"/>
          <ac:spMkLst>
            <pc:docMk/>
            <pc:sldMk cId="2791729038" sldId="350"/>
            <ac:spMk id="35" creationId="{195D5362-E737-BA45-9F78-074803804280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36" creationId="{68ABBC42-D86E-C84C-96D2-F0F3EB641477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37" creationId="{E12BBE9E-1055-3545-AEF2-6BA0ED47B157}"/>
          </ac:spMkLst>
        </pc:spChg>
        <pc:spChg chg="mod">
          <ac:chgData name="Marco Fossati" userId="dd6e9137-24c9-45c4-b33b-0ef1f4e6ef48" providerId="ADAL" clId="{80AED478-C692-1346-8A93-78FBBE30E016}" dt="2021-11-25T15:33:37.273" v="903" actId="1035"/>
          <ac:spMkLst>
            <pc:docMk/>
            <pc:sldMk cId="2791729038" sldId="350"/>
            <ac:spMk id="38" creationId="{0C483BBB-9C39-3049-8854-2CF98261E851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39" creationId="{35B4F064-E2B1-6840-BA53-EC781987BA61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40" creationId="{092B2339-1A1D-5448-85F7-2214D51A950C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41" creationId="{911EBB4E-645F-CA41-8490-15E3E66F8E8B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42" creationId="{160AEBA3-024C-3648-A77B-ABD8C85C1E06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43" creationId="{00E90716-9EFB-7C49-B6EA-D3EB0D38337E}"/>
          </ac:spMkLst>
        </pc:spChg>
        <pc:spChg chg="mod">
          <ac:chgData name="Marco Fossati" userId="dd6e9137-24c9-45c4-b33b-0ef1f4e6ef48" providerId="ADAL" clId="{80AED478-C692-1346-8A93-78FBBE30E016}" dt="2021-11-25T15:37:37.225" v="995" actId="1076"/>
          <ac:spMkLst>
            <pc:docMk/>
            <pc:sldMk cId="2791729038" sldId="350"/>
            <ac:spMk id="44" creationId="{E32B731C-331D-5443-9A71-87A003B59E70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45" creationId="{CC6CE7CF-28A0-A24A-805F-E97DC8148758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46" creationId="{0DC60816-2071-B747-A4DA-AC89CB753BAA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55" creationId="{A9939C30-7955-C748-AB31-53384120AC84}"/>
          </ac:spMkLst>
        </pc:spChg>
        <pc:spChg chg="mod">
          <ac:chgData name="Marco Fossati" userId="dd6e9137-24c9-45c4-b33b-0ef1f4e6ef48" providerId="ADAL" clId="{80AED478-C692-1346-8A93-78FBBE30E016}" dt="2021-11-25T15:32:13.530" v="810"/>
          <ac:spMkLst>
            <pc:docMk/>
            <pc:sldMk cId="2791729038" sldId="350"/>
            <ac:spMk id="56" creationId="{1058BF9C-ADA4-C148-9EA6-255844FFAB9F}"/>
          </ac:spMkLst>
        </pc:spChg>
        <pc:spChg chg="add mod">
          <ac:chgData name="Marco Fossati" userId="dd6e9137-24c9-45c4-b33b-0ef1f4e6ef48" providerId="ADAL" clId="{80AED478-C692-1346-8A93-78FBBE30E016}" dt="2021-11-30T09:46:36.249" v="1963" actId="1076"/>
          <ac:spMkLst>
            <pc:docMk/>
            <pc:sldMk cId="2791729038" sldId="350"/>
            <ac:spMk id="64" creationId="{FD18A788-176C-BE4A-8664-FF9A9B4D06DB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67" creationId="{FBDFF4A0-185B-D94F-8230-D86424443D36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68" creationId="{ACE8BB9B-02A0-524F-83D4-B8C754883D73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69" creationId="{F7ACD99B-05BA-EC4A-A726-B4A9271386C9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70" creationId="{84099AF6-0A08-9944-9223-7AAE19D13B0B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71" creationId="{3D2920AB-D81D-054B-9CA6-FC325A265C21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72" creationId="{977ABD22-B556-0C44-A9C0-DF4D8C3CCED4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73" creationId="{53ED81F0-2331-254E-8637-6E7B40A8E42D}"/>
          </ac:spMkLst>
        </pc:spChg>
        <pc:spChg chg="mod">
          <ac:chgData name="Marco Fossati" userId="dd6e9137-24c9-45c4-b33b-0ef1f4e6ef48" providerId="ADAL" clId="{80AED478-C692-1346-8A93-78FBBE30E016}" dt="2021-11-30T09:42:10.937" v="1879" actId="208"/>
          <ac:spMkLst>
            <pc:docMk/>
            <pc:sldMk cId="2791729038" sldId="350"/>
            <ac:spMk id="74" creationId="{AD6C3B5F-CE60-D749-A7DB-7EBCDAECCB35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75" creationId="{8FE3A368-79C5-D946-99FA-18806EF264E2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76" creationId="{9242CE2D-0DC8-F544-820D-4259D1577D0D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77" creationId="{ACA7B221-29AC-A140-9F71-2F8C2C95D566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78" creationId="{FB4988CD-11D1-E645-AFF9-C48AC2F9B74E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79" creationId="{DF3AA36E-FE77-2241-92A0-F62849C4AA44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80" creationId="{A6EA08EA-44FA-8C4D-BFB4-0AEE23488F25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81" creationId="{0C695393-12AD-6B4D-8C8B-A8CD7792CFB3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82" creationId="{328F684C-3CF2-E840-AA80-19C9E8F4211B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83" creationId="{55A555E3-1F6A-F14A-921A-C6554A3BD8CA}"/>
          </ac:spMkLst>
        </pc:spChg>
        <pc:spChg chg="mod">
          <ac:chgData name="Marco Fossati" userId="dd6e9137-24c9-45c4-b33b-0ef1f4e6ef48" providerId="ADAL" clId="{80AED478-C692-1346-8A93-78FBBE30E016}" dt="2021-11-30T09:40:25.651" v="1864"/>
          <ac:spMkLst>
            <pc:docMk/>
            <pc:sldMk cId="2791729038" sldId="350"/>
            <ac:spMk id="84" creationId="{172537C5-4603-1D42-B85C-38BF238EDE5B}"/>
          </ac:spMkLst>
        </pc:spChg>
        <pc:spChg chg="add del mod">
          <ac:chgData name="Marco Fossati" userId="dd6e9137-24c9-45c4-b33b-0ef1f4e6ef48" providerId="ADAL" clId="{80AED478-C692-1346-8A93-78FBBE30E016}" dt="2021-11-30T09:42:38.605" v="1881" actId="478"/>
          <ac:spMkLst>
            <pc:docMk/>
            <pc:sldMk cId="2791729038" sldId="350"/>
            <ac:spMk id="85" creationId="{3D40F6CF-2F78-5B4E-96A7-959099419DFC}"/>
          </ac:spMkLst>
        </pc:spChg>
        <pc:grpChg chg="add del mod">
          <ac:chgData name="Marco Fossati" userId="dd6e9137-24c9-45c4-b33b-0ef1f4e6ef48" providerId="ADAL" clId="{80AED478-C692-1346-8A93-78FBBE30E016}" dt="2021-11-25T15:32:13.502" v="809"/>
          <ac:grpSpMkLst>
            <pc:docMk/>
            <pc:sldMk cId="2791729038" sldId="350"/>
            <ac:grpSpMk id="5" creationId="{77B47D5A-D66F-0049-8F64-B309B07B0304}"/>
          </ac:grpSpMkLst>
        </pc:grpChg>
        <pc:grpChg chg="mod">
          <ac:chgData name="Marco Fossati" userId="dd6e9137-24c9-45c4-b33b-0ef1f4e6ef48" providerId="ADAL" clId="{80AED478-C692-1346-8A93-78FBBE30E016}" dt="2021-11-25T15:32:07.729" v="808"/>
          <ac:grpSpMkLst>
            <pc:docMk/>
            <pc:sldMk cId="2791729038" sldId="350"/>
            <ac:grpSpMk id="7" creationId="{149EF143-0DD8-054E-90DF-765DAACF07B6}"/>
          </ac:grpSpMkLst>
        </pc:grpChg>
        <pc:grpChg chg="add mod">
          <ac:chgData name="Marco Fossati" userId="dd6e9137-24c9-45c4-b33b-0ef1f4e6ef48" providerId="ADAL" clId="{80AED478-C692-1346-8A93-78FBBE30E016}" dt="2021-11-30T09:43:56.680" v="1931" actId="1076"/>
          <ac:grpSpMkLst>
            <pc:docMk/>
            <pc:sldMk cId="2791729038" sldId="350"/>
            <ac:grpSpMk id="31" creationId="{66A908C1-CAC5-7E47-A5E8-2E1426229029}"/>
          </ac:grpSpMkLst>
        </pc:grpChg>
        <pc:grpChg chg="mod">
          <ac:chgData name="Marco Fossati" userId="dd6e9137-24c9-45c4-b33b-0ef1f4e6ef48" providerId="ADAL" clId="{80AED478-C692-1346-8A93-78FBBE30E016}" dt="2021-11-25T15:32:13.530" v="810"/>
          <ac:grpSpMkLst>
            <pc:docMk/>
            <pc:sldMk cId="2791729038" sldId="350"/>
            <ac:grpSpMk id="33" creationId="{BA1AFE80-5EF3-784F-8B0C-422E0BC6FC1C}"/>
          </ac:grpSpMkLst>
        </pc:grpChg>
        <pc:grpChg chg="add del mod">
          <ac:chgData name="Marco Fossati" userId="dd6e9137-24c9-45c4-b33b-0ef1f4e6ef48" providerId="ADAL" clId="{80AED478-C692-1346-8A93-78FBBE30E016}" dt="2021-11-30T09:43:49.083" v="1930" actId="478"/>
          <ac:grpSpMkLst>
            <pc:docMk/>
            <pc:sldMk cId="2791729038" sldId="350"/>
            <ac:grpSpMk id="65" creationId="{84A20FA6-D1CF-EC46-AEEE-1E3B53BC894A}"/>
          </ac:grpSpMkLst>
        </pc:grpChg>
        <pc:picChg chg="add del mod modCrop">
          <ac:chgData name="Marco Fossati" userId="dd6e9137-24c9-45c4-b33b-0ef1f4e6ef48" providerId="ADAL" clId="{80AED478-C692-1346-8A93-78FBBE30E016}" dt="2021-11-25T15:40:32.852" v="1200" actId="21"/>
          <ac:picMkLst>
            <pc:docMk/>
            <pc:sldMk cId="2791729038" sldId="350"/>
            <ac:picMk id="57" creationId="{B51E49EC-BD63-E34F-84A4-C60D2831644E}"/>
          </ac:picMkLst>
        </pc:picChg>
        <pc:picChg chg="mod">
          <ac:chgData name="Marco Fossati" userId="dd6e9137-24c9-45c4-b33b-0ef1f4e6ef48" providerId="ADAL" clId="{80AED478-C692-1346-8A93-78FBBE30E016}" dt="2021-11-30T09:40:25.651" v="1864"/>
          <ac:picMkLst>
            <pc:docMk/>
            <pc:sldMk cId="2791729038" sldId="350"/>
            <ac:picMk id="66" creationId="{1CCCE1C2-9D45-A54E-AA53-DF1D9A3A0D69}"/>
          </ac:picMkLst>
        </pc:picChg>
        <pc:cxnChg chg="mod">
          <ac:chgData name="Marco Fossati" userId="dd6e9137-24c9-45c4-b33b-0ef1f4e6ef48" providerId="ADAL" clId="{80AED478-C692-1346-8A93-78FBBE30E016}" dt="2021-11-25T15:32:07.729" v="808"/>
          <ac:cxnSpMkLst>
            <pc:docMk/>
            <pc:sldMk cId="2791729038" sldId="350"/>
            <ac:cxnSpMk id="21" creationId="{6986D9E2-7DF2-2F40-829D-D77A4127FF1A}"/>
          </ac:cxnSpMkLst>
        </pc:cxnChg>
        <pc:cxnChg chg="mod">
          <ac:chgData name="Marco Fossati" userId="dd6e9137-24c9-45c4-b33b-0ef1f4e6ef48" providerId="ADAL" clId="{80AED478-C692-1346-8A93-78FBBE30E016}" dt="2021-11-25T15:32:07.729" v="808"/>
          <ac:cxnSpMkLst>
            <pc:docMk/>
            <pc:sldMk cId="2791729038" sldId="350"/>
            <ac:cxnSpMk id="22" creationId="{ECBDBAB1-3955-6D42-AA64-2B9FE9A7300E}"/>
          </ac:cxnSpMkLst>
        </pc:cxnChg>
        <pc:cxnChg chg="mod">
          <ac:chgData name="Marco Fossati" userId="dd6e9137-24c9-45c4-b33b-0ef1f4e6ef48" providerId="ADAL" clId="{80AED478-C692-1346-8A93-78FBBE30E016}" dt="2021-11-25T15:32:07.729" v="808"/>
          <ac:cxnSpMkLst>
            <pc:docMk/>
            <pc:sldMk cId="2791729038" sldId="350"/>
            <ac:cxnSpMk id="23" creationId="{7ECBD5D2-7A83-0842-A880-9E843E1EA100}"/>
          </ac:cxnSpMkLst>
        </pc:cxnChg>
        <pc:cxnChg chg="mod">
          <ac:chgData name="Marco Fossati" userId="dd6e9137-24c9-45c4-b33b-0ef1f4e6ef48" providerId="ADAL" clId="{80AED478-C692-1346-8A93-78FBBE30E016}" dt="2021-11-25T15:32:07.729" v="808"/>
          <ac:cxnSpMkLst>
            <pc:docMk/>
            <pc:sldMk cId="2791729038" sldId="350"/>
            <ac:cxnSpMk id="24" creationId="{499CB156-7918-E54B-9CBC-73C1918C02FE}"/>
          </ac:cxnSpMkLst>
        </pc:cxnChg>
        <pc:cxnChg chg="mod">
          <ac:chgData name="Marco Fossati" userId="dd6e9137-24c9-45c4-b33b-0ef1f4e6ef48" providerId="ADAL" clId="{80AED478-C692-1346-8A93-78FBBE30E016}" dt="2021-11-25T15:32:07.729" v="808"/>
          <ac:cxnSpMkLst>
            <pc:docMk/>
            <pc:sldMk cId="2791729038" sldId="350"/>
            <ac:cxnSpMk id="25" creationId="{1A7DF2DF-B437-FA4E-AB54-1D7549511093}"/>
          </ac:cxnSpMkLst>
        </pc:cxnChg>
        <pc:cxnChg chg="mod">
          <ac:chgData name="Marco Fossati" userId="dd6e9137-24c9-45c4-b33b-0ef1f4e6ef48" providerId="ADAL" clId="{80AED478-C692-1346-8A93-78FBBE30E016}" dt="2021-11-25T15:32:07.729" v="808"/>
          <ac:cxnSpMkLst>
            <pc:docMk/>
            <pc:sldMk cId="2791729038" sldId="350"/>
            <ac:cxnSpMk id="26" creationId="{A713BDD8-930E-4C4E-829B-82DFCCE7C1B5}"/>
          </ac:cxnSpMkLst>
        </pc:cxnChg>
        <pc:cxnChg chg="mod">
          <ac:chgData name="Marco Fossati" userId="dd6e9137-24c9-45c4-b33b-0ef1f4e6ef48" providerId="ADAL" clId="{80AED478-C692-1346-8A93-78FBBE30E016}" dt="2021-11-25T15:32:07.729" v="808"/>
          <ac:cxnSpMkLst>
            <pc:docMk/>
            <pc:sldMk cId="2791729038" sldId="350"/>
            <ac:cxnSpMk id="27" creationId="{6FF1B72C-4457-B149-8E7B-82A00D91F04B}"/>
          </ac:cxnSpMkLst>
        </pc:cxnChg>
        <pc:cxnChg chg="mod">
          <ac:chgData name="Marco Fossati" userId="dd6e9137-24c9-45c4-b33b-0ef1f4e6ef48" providerId="ADAL" clId="{80AED478-C692-1346-8A93-78FBBE30E016}" dt="2021-11-25T15:32:07.729" v="808"/>
          <ac:cxnSpMkLst>
            <pc:docMk/>
            <pc:sldMk cId="2791729038" sldId="350"/>
            <ac:cxnSpMk id="28" creationId="{C36EE554-2AA8-3C45-B573-9BB2AE76B5D7}"/>
          </ac:cxnSpMkLst>
        </pc:cxnChg>
        <pc:cxnChg chg="mod">
          <ac:chgData name="Marco Fossati" userId="dd6e9137-24c9-45c4-b33b-0ef1f4e6ef48" providerId="ADAL" clId="{80AED478-C692-1346-8A93-78FBBE30E016}" dt="2021-11-25T15:32:13.530" v="810"/>
          <ac:cxnSpMkLst>
            <pc:docMk/>
            <pc:sldMk cId="2791729038" sldId="350"/>
            <ac:cxnSpMk id="47" creationId="{19CBB138-D642-0844-B58D-660F70C8E1FB}"/>
          </ac:cxnSpMkLst>
        </pc:cxnChg>
        <pc:cxnChg chg="mod">
          <ac:chgData name="Marco Fossati" userId="dd6e9137-24c9-45c4-b33b-0ef1f4e6ef48" providerId="ADAL" clId="{80AED478-C692-1346-8A93-78FBBE30E016}" dt="2021-11-25T15:33:37.273" v="903" actId="1035"/>
          <ac:cxnSpMkLst>
            <pc:docMk/>
            <pc:sldMk cId="2791729038" sldId="350"/>
            <ac:cxnSpMk id="48" creationId="{6B474A86-9968-B44E-949E-AC5FA2B45955}"/>
          </ac:cxnSpMkLst>
        </pc:cxnChg>
        <pc:cxnChg chg="mod">
          <ac:chgData name="Marco Fossati" userId="dd6e9137-24c9-45c4-b33b-0ef1f4e6ef48" providerId="ADAL" clId="{80AED478-C692-1346-8A93-78FBBE30E016}" dt="2021-11-25T15:32:13.530" v="810"/>
          <ac:cxnSpMkLst>
            <pc:docMk/>
            <pc:sldMk cId="2791729038" sldId="350"/>
            <ac:cxnSpMk id="49" creationId="{596E94CB-AE67-1E46-AF0A-F1B1915976B5}"/>
          </ac:cxnSpMkLst>
        </pc:cxnChg>
        <pc:cxnChg chg="mod">
          <ac:chgData name="Marco Fossati" userId="dd6e9137-24c9-45c4-b33b-0ef1f4e6ef48" providerId="ADAL" clId="{80AED478-C692-1346-8A93-78FBBE30E016}" dt="2021-11-25T15:32:13.530" v="810"/>
          <ac:cxnSpMkLst>
            <pc:docMk/>
            <pc:sldMk cId="2791729038" sldId="350"/>
            <ac:cxnSpMk id="50" creationId="{6FA36298-B7D3-BF40-8714-76178649D9AA}"/>
          </ac:cxnSpMkLst>
        </pc:cxnChg>
        <pc:cxnChg chg="mod">
          <ac:chgData name="Marco Fossati" userId="dd6e9137-24c9-45c4-b33b-0ef1f4e6ef48" providerId="ADAL" clId="{80AED478-C692-1346-8A93-78FBBE30E016}" dt="2021-11-25T15:32:13.530" v="810"/>
          <ac:cxnSpMkLst>
            <pc:docMk/>
            <pc:sldMk cId="2791729038" sldId="350"/>
            <ac:cxnSpMk id="51" creationId="{09BA8F67-1297-2344-92B4-B10BD6DDDEEA}"/>
          </ac:cxnSpMkLst>
        </pc:cxnChg>
        <pc:cxnChg chg="mod">
          <ac:chgData name="Marco Fossati" userId="dd6e9137-24c9-45c4-b33b-0ef1f4e6ef48" providerId="ADAL" clId="{80AED478-C692-1346-8A93-78FBBE30E016}" dt="2021-11-25T15:37:37.225" v="995" actId="1076"/>
          <ac:cxnSpMkLst>
            <pc:docMk/>
            <pc:sldMk cId="2791729038" sldId="350"/>
            <ac:cxnSpMk id="52" creationId="{BCEA1F36-C71F-D943-A368-75594DD890A5}"/>
          </ac:cxnSpMkLst>
        </pc:cxnChg>
        <pc:cxnChg chg="mod">
          <ac:chgData name="Marco Fossati" userId="dd6e9137-24c9-45c4-b33b-0ef1f4e6ef48" providerId="ADAL" clId="{80AED478-C692-1346-8A93-78FBBE30E016}" dt="2021-11-25T15:37:37.225" v="995" actId="1076"/>
          <ac:cxnSpMkLst>
            <pc:docMk/>
            <pc:sldMk cId="2791729038" sldId="350"/>
            <ac:cxnSpMk id="53" creationId="{B207EE44-3460-B84C-9007-5831C2ACBC3E}"/>
          </ac:cxnSpMkLst>
        </pc:cxnChg>
        <pc:cxnChg chg="mod">
          <ac:chgData name="Marco Fossati" userId="dd6e9137-24c9-45c4-b33b-0ef1f4e6ef48" providerId="ADAL" clId="{80AED478-C692-1346-8A93-78FBBE30E016}" dt="2021-11-25T15:32:13.530" v="810"/>
          <ac:cxnSpMkLst>
            <pc:docMk/>
            <pc:sldMk cId="2791729038" sldId="350"/>
            <ac:cxnSpMk id="54" creationId="{28DC17FE-1EC9-D747-9A4A-4E2C94293CD3}"/>
          </ac:cxnSpMkLst>
        </pc:cxnChg>
      </pc:sldChg>
      <pc:sldChg chg="addSp modSp new mod modAnim">
        <pc:chgData name="Marco Fossati" userId="dd6e9137-24c9-45c4-b33b-0ef1f4e6ef48" providerId="ADAL" clId="{80AED478-C692-1346-8A93-78FBBE30E016}" dt="2021-11-25T15:43:26.628" v="1415" actId="207"/>
        <pc:sldMkLst>
          <pc:docMk/>
          <pc:sldMk cId="2231166819" sldId="351"/>
        </pc:sldMkLst>
        <pc:spChg chg="mod">
          <ac:chgData name="Marco Fossati" userId="dd6e9137-24c9-45c4-b33b-0ef1f4e6ef48" providerId="ADAL" clId="{80AED478-C692-1346-8A93-78FBBE30E016}" dt="2021-11-25T15:41:56.979" v="1256"/>
          <ac:spMkLst>
            <pc:docMk/>
            <pc:sldMk cId="2231166819" sldId="351"/>
            <ac:spMk id="2" creationId="{4CE37CCF-BBF2-E844-B5ED-824F2D6C9C74}"/>
          </ac:spMkLst>
        </pc:spChg>
        <pc:spChg chg="mod">
          <ac:chgData name="Marco Fossati" userId="dd6e9137-24c9-45c4-b33b-0ef1f4e6ef48" providerId="ADAL" clId="{80AED478-C692-1346-8A93-78FBBE30E016}" dt="2021-11-25T15:38:40.932" v="1014" actId="20577"/>
          <ac:spMkLst>
            <pc:docMk/>
            <pc:sldMk cId="2231166819" sldId="351"/>
            <ac:spMk id="4" creationId="{11F8BC30-408C-5D41-BEEB-A6DF80CECFB6}"/>
          </ac:spMkLst>
        </pc:spChg>
        <pc:spChg chg="add mod">
          <ac:chgData name="Marco Fossati" userId="dd6e9137-24c9-45c4-b33b-0ef1f4e6ef48" providerId="ADAL" clId="{80AED478-C692-1346-8A93-78FBBE30E016}" dt="2021-11-25T15:43:26.628" v="1415" actId="207"/>
          <ac:spMkLst>
            <pc:docMk/>
            <pc:sldMk cId="2231166819" sldId="351"/>
            <ac:spMk id="6" creationId="{432A4333-FFB8-9E4B-A3F5-A3F73E1935C1}"/>
          </ac:spMkLst>
        </pc:spChg>
        <pc:picChg chg="add mod">
          <ac:chgData name="Marco Fossati" userId="dd6e9137-24c9-45c4-b33b-0ef1f4e6ef48" providerId="ADAL" clId="{80AED478-C692-1346-8A93-78FBBE30E016}" dt="2021-11-25T15:40:57.337" v="1203" actId="167"/>
          <ac:picMkLst>
            <pc:docMk/>
            <pc:sldMk cId="2231166819" sldId="351"/>
            <ac:picMk id="5" creationId="{3EF50806-6F0B-0A42-A01B-7803600C2D47}"/>
          </ac:picMkLst>
        </pc:picChg>
      </pc:sldChg>
      <pc:sldChg chg="modSp new mod">
        <pc:chgData name="Marco Fossati" userId="dd6e9137-24c9-45c4-b33b-0ef1f4e6ef48" providerId="ADAL" clId="{80AED478-C692-1346-8A93-78FBBE30E016}" dt="2021-11-25T16:13:11.417" v="1858" actId="20577"/>
        <pc:sldMkLst>
          <pc:docMk/>
          <pc:sldMk cId="2748102657" sldId="352"/>
        </pc:sldMkLst>
        <pc:spChg chg="mod">
          <ac:chgData name="Marco Fossati" userId="dd6e9137-24c9-45c4-b33b-0ef1f4e6ef48" providerId="ADAL" clId="{80AED478-C692-1346-8A93-78FBBE30E016}" dt="2021-11-25T16:13:11.417" v="1858" actId="20577"/>
          <ac:spMkLst>
            <pc:docMk/>
            <pc:sldMk cId="2748102657" sldId="352"/>
            <ac:spMk id="2" creationId="{1D1A1732-9069-E649-9E9E-642E8E08317A}"/>
          </ac:spMkLst>
        </pc:spChg>
        <pc:spChg chg="mod">
          <ac:chgData name="Marco Fossati" userId="dd6e9137-24c9-45c4-b33b-0ef1f4e6ef48" providerId="ADAL" clId="{80AED478-C692-1346-8A93-78FBBE30E016}" dt="2021-11-25T15:54:25.276" v="1608" actId="20577"/>
          <ac:spMkLst>
            <pc:docMk/>
            <pc:sldMk cId="2748102657" sldId="352"/>
            <ac:spMk id="4" creationId="{874BD8FB-A9B4-1D42-AC5E-9ADFC4614215}"/>
          </ac:spMkLst>
        </pc:spChg>
      </pc:sldChg>
      <pc:sldChg chg="modSp new mod">
        <pc:chgData name="Marco Fossati" userId="dd6e9137-24c9-45c4-b33b-0ef1f4e6ef48" providerId="ADAL" clId="{80AED478-C692-1346-8A93-78FBBE30E016}" dt="2021-11-30T10:39:42.784" v="2147" actId="404"/>
        <pc:sldMkLst>
          <pc:docMk/>
          <pc:sldMk cId="2740987170" sldId="353"/>
        </pc:sldMkLst>
        <pc:spChg chg="mod">
          <ac:chgData name="Marco Fossati" userId="dd6e9137-24c9-45c4-b33b-0ef1f4e6ef48" providerId="ADAL" clId="{80AED478-C692-1346-8A93-78FBBE30E016}" dt="2021-11-25T15:55:04.537" v="1646" actId="20577"/>
          <ac:spMkLst>
            <pc:docMk/>
            <pc:sldMk cId="2740987170" sldId="353"/>
            <ac:spMk id="4" creationId="{848E6A30-5475-1344-8BAE-C4F4CE3C93CD}"/>
          </ac:spMkLst>
        </pc:spChg>
        <pc:spChg chg="mod">
          <ac:chgData name="Marco Fossati" userId="dd6e9137-24c9-45c4-b33b-0ef1f4e6ef48" providerId="ADAL" clId="{80AED478-C692-1346-8A93-78FBBE30E016}" dt="2021-11-30T10:39:42.784" v="2147" actId="404"/>
          <ac:spMkLst>
            <pc:docMk/>
            <pc:sldMk cId="2740987170" sldId="353"/>
            <ac:spMk id="11" creationId="{A599CA97-4892-D348-B518-2C3FAF8D72F6}"/>
          </ac:spMkLst>
        </pc:spChg>
      </pc:sldChg>
      <pc:sldChg chg="modSp new mod">
        <pc:chgData name="Marco Fossati" userId="dd6e9137-24c9-45c4-b33b-0ef1f4e6ef48" providerId="ADAL" clId="{80AED478-C692-1346-8A93-78FBBE30E016}" dt="2021-11-30T15:25:13.946" v="2423"/>
        <pc:sldMkLst>
          <pc:docMk/>
          <pc:sldMk cId="613084789" sldId="354"/>
        </pc:sldMkLst>
        <pc:spChg chg="mod">
          <ac:chgData name="Marco Fossati" userId="dd6e9137-24c9-45c4-b33b-0ef1f4e6ef48" providerId="ADAL" clId="{80AED478-C692-1346-8A93-78FBBE30E016}" dt="2021-11-30T15:25:13.946" v="2423"/>
          <ac:spMkLst>
            <pc:docMk/>
            <pc:sldMk cId="613084789" sldId="354"/>
            <ac:spMk id="4" creationId="{6C5E4E29-7E7E-F34B-9114-9B84BD512E5D}"/>
          </ac:spMkLst>
        </pc:spChg>
        <pc:spChg chg="mod">
          <ac:chgData name="Marco Fossati" userId="dd6e9137-24c9-45c4-b33b-0ef1f4e6ef48" providerId="ADAL" clId="{80AED478-C692-1346-8A93-78FBBE30E016}" dt="2021-11-30T15:22:54.579" v="2318" actId="20577"/>
          <ac:spMkLst>
            <pc:docMk/>
            <pc:sldMk cId="613084789" sldId="354"/>
            <ac:spMk id="5" creationId="{E4C7B252-5301-D448-BBA9-395F1AFA489C}"/>
          </ac:spMkLst>
        </pc:spChg>
        <pc:graphicFrameChg chg="mod modGraphic">
          <ac:chgData name="Marco Fossati" userId="dd6e9137-24c9-45c4-b33b-0ef1f4e6ef48" providerId="ADAL" clId="{80AED478-C692-1346-8A93-78FBBE30E016}" dt="2021-11-30T15:24:13.626" v="2353" actId="572"/>
          <ac:graphicFrameMkLst>
            <pc:docMk/>
            <pc:sldMk cId="613084789" sldId="354"/>
            <ac:graphicFrameMk id="7" creationId="{56702ECF-1B8B-D847-B500-775309FA5082}"/>
          </ac:graphicFrameMkLst>
        </pc:graphicFrameChg>
      </pc:sldChg>
      <pc:sldChg chg="modSp mod">
        <pc:chgData name="Marco Fossati" userId="dd6e9137-24c9-45c4-b33b-0ef1f4e6ef48" providerId="ADAL" clId="{80AED478-C692-1346-8A93-78FBBE30E016}" dt="2021-11-30T10:36:29.544" v="2106" actId="207"/>
        <pc:sldMkLst>
          <pc:docMk/>
          <pc:sldMk cId="2002215756" sldId="355"/>
        </pc:sldMkLst>
        <pc:spChg chg="mod">
          <ac:chgData name="Marco Fossati" userId="dd6e9137-24c9-45c4-b33b-0ef1f4e6ef48" providerId="ADAL" clId="{80AED478-C692-1346-8A93-78FBBE30E016}" dt="2021-11-30T10:36:00.032" v="2084" actId="57"/>
          <ac:spMkLst>
            <pc:docMk/>
            <pc:sldMk cId="2002215756" sldId="355"/>
            <ac:spMk id="2" creationId="{9CF57FCD-FDF1-5A45-BB42-DEE5556BD492}"/>
          </ac:spMkLst>
        </pc:spChg>
        <pc:spChg chg="mod">
          <ac:chgData name="Marco Fossati" userId="dd6e9137-24c9-45c4-b33b-0ef1f4e6ef48" providerId="ADAL" clId="{80AED478-C692-1346-8A93-78FBBE30E016}" dt="2021-11-30T10:36:29.544" v="2106" actId="207"/>
          <ac:spMkLst>
            <pc:docMk/>
            <pc:sldMk cId="2002215756" sldId="355"/>
            <ac:spMk id="5" creationId="{AC402F77-3142-CF41-960E-CC9DD143C60A}"/>
          </ac:spMkLst>
        </pc:spChg>
      </pc:sldChg>
      <pc:sldChg chg="addSp delSp modSp mod">
        <pc:chgData name="Marco Fossati" userId="dd6e9137-24c9-45c4-b33b-0ef1f4e6ef48" providerId="ADAL" clId="{80AED478-C692-1346-8A93-78FBBE30E016}" dt="2021-11-30T10:46:36.730" v="2282" actId="1076"/>
        <pc:sldMkLst>
          <pc:docMk/>
          <pc:sldMk cId="1330207832" sldId="356"/>
        </pc:sldMkLst>
        <pc:spChg chg="add mod">
          <ac:chgData name="Marco Fossati" userId="dd6e9137-24c9-45c4-b33b-0ef1f4e6ef48" providerId="ADAL" clId="{80AED478-C692-1346-8A93-78FBBE30E016}" dt="2021-11-30T10:46:36.730" v="2282" actId="1076"/>
          <ac:spMkLst>
            <pc:docMk/>
            <pc:sldMk cId="1330207832" sldId="356"/>
            <ac:spMk id="2" creationId="{B95C6750-E46D-784F-A64B-BD42E7FED018}"/>
          </ac:spMkLst>
        </pc:spChg>
        <pc:spChg chg="del">
          <ac:chgData name="Marco Fossati" userId="dd6e9137-24c9-45c4-b33b-0ef1f4e6ef48" providerId="ADAL" clId="{80AED478-C692-1346-8A93-78FBBE30E016}" dt="2021-11-30T10:34:24.649" v="2077" actId="478"/>
          <ac:spMkLst>
            <pc:docMk/>
            <pc:sldMk cId="1330207832" sldId="356"/>
            <ac:spMk id="56" creationId="{5583273C-E82C-5442-ACF6-B7C5BA1F12B9}"/>
          </ac:spMkLst>
        </pc:spChg>
      </pc:sldChg>
      <pc:sldChg chg="addSp delSp modSp">
        <pc:chgData name="Marco Fossati" userId="dd6e9137-24c9-45c4-b33b-0ef1f4e6ef48" providerId="ADAL" clId="{80AED478-C692-1346-8A93-78FBBE30E016}" dt="2021-11-30T09:43:32.139" v="1927"/>
        <pc:sldMkLst>
          <pc:docMk/>
          <pc:sldMk cId="1995885271" sldId="357"/>
        </pc:sldMkLst>
        <pc:spChg chg="add del mod">
          <ac:chgData name="Marco Fossati" userId="dd6e9137-24c9-45c4-b33b-0ef1f4e6ef48" providerId="ADAL" clId="{80AED478-C692-1346-8A93-78FBBE30E016}" dt="2021-11-30T09:43:32.139" v="1927"/>
          <ac:spMkLst>
            <pc:docMk/>
            <pc:sldMk cId="1995885271" sldId="357"/>
            <ac:spMk id="55" creationId="{7D12E03D-1E58-A84F-A227-ACD381E4E247}"/>
          </ac:spMkLst>
        </pc:spChg>
        <pc:spChg chg="add del mod">
          <ac:chgData name="Marco Fossati" userId="dd6e9137-24c9-45c4-b33b-0ef1f4e6ef48" providerId="ADAL" clId="{80AED478-C692-1346-8A93-78FBBE30E016}" dt="2021-11-30T09:43:32.139" v="1927"/>
          <ac:spMkLst>
            <pc:docMk/>
            <pc:sldMk cId="1995885271" sldId="357"/>
            <ac:spMk id="56" creationId="{3ADDD977-DB1D-164C-8E7A-BF1266FF3FCB}"/>
          </ac:spMkLst>
        </pc:spChg>
        <pc:spChg chg="add del mod">
          <ac:chgData name="Marco Fossati" userId="dd6e9137-24c9-45c4-b33b-0ef1f4e6ef48" providerId="ADAL" clId="{80AED478-C692-1346-8A93-78FBBE30E016}" dt="2021-11-30T09:43:32.139" v="1927"/>
          <ac:spMkLst>
            <pc:docMk/>
            <pc:sldMk cId="1995885271" sldId="357"/>
            <ac:spMk id="57" creationId="{155B6EA9-9A91-5347-A7EA-8C5CAB4EA593}"/>
          </ac:spMkLst>
        </pc:spChg>
        <pc:spChg chg="add del mod">
          <ac:chgData name="Marco Fossati" userId="dd6e9137-24c9-45c4-b33b-0ef1f4e6ef48" providerId="ADAL" clId="{80AED478-C692-1346-8A93-78FBBE30E016}" dt="2021-11-30T09:43:32.139" v="1927"/>
          <ac:spMkLst>
            <pc:docMk/>
            <pc:sldMk cId="1995885271" sldId="357"/>
            <ac:spMk id="58" creationId="{419B5582-D513-0F48-8DAA-7123EE19CFCF}"/>
          </ac:spMkLst>
        </pc:spChg>
        <pc:spChg chg="add del mod">
          <ac:chgData name="Marco Fossati" userId="dd6e9137-24c9-45c4-b33b-0ef1f4e6ef48" providerId="ADAL" clId="{80AED478-C692-1346-8A93-78FBBE30E016}" dt="2021-11-30T09:43:32.139" v="1927"/>
          <ac:spMkLst>
            <pc:docMk/>
            <pc:sldMk cId="1995885271" sldId="357"/>
            <ac:spMk id="59" creationId="{8C963EED-0E24-1340-A5BF-A926EDA0B97F}"/>
          </ac:spMkLst>
        </pc:spChg>
        <pc:spChg chg="add del mod">
          <ac:chgData name="Marco Fossati" userId="dd6e9137-24c9-45c4-b33b-0ef1f4e6ef48" providerId="ADAL" clId="{80AED478-C692-1346-8A93-78FBBE30E016}" dt="2021-11-30T09:43:32.139" v="1927"/>
          <ac:spMkLst>
            <pc:docMk/>
            <pc:sldMk cId="1995885271" sldId="357"/>
            <ac:spMk id="60" creationId="{549C088B-C86B-5E48-B77B-95332FE294EF}"/>
          </ac:spMkLst>
        </pc:spChg>
        <pc:spChg chg="add del mod">
          <ac:chgData name="Marco Fossati" userId="dd6e9137-24c9-45c4-b33b-0ef1f4e6ef48" providerId="ADAL" clId="{80AED478-C692-1346-8A93-78FBBE30E016}" dt="2021-11-30T09:43:32.139" v="1927"/>
          <ac:spMkLst>
            <pc:docMk/>
            <pc:sldMk cId="1995885271" sldId="357"/>
            <ac:spMk id="61" creationId="{A5E7DA22-D7FC-1A4A-B13C-FB68E5ECB3B5}"/>
          </ac:spMkLst>
        </pc:spChg>
        <pc:spChg chg="add del mod">
          <ac:chgData name="Marco Fossati" userId="dd6e9137-24c9-45c4-b33b-0ef1f4e6ef48" providerId="ADAL" clId="{80AED478-C692-1346-8A93-78FBBE30E016}" dt="2021-11-30T09:43:32.139" v="1927"/>
          <ac:spMkLst>
            <pc:docMk/>
            <pc:sldMk cId="1995885271" sldId="357"/>
            <ac:spMk id="62" creationId="{8452E866-66E5-CB46-9B47-3E896CAAB429}"/>
          </ac:spMkLst>
        </pc:spChg>
        <pc:spChg chg="add del mod">
          <ac:chgData name="Marco Fossati" userId="dd6e9137-24c9-45c4-b33b-0ef1f4e6ef48" providerId="ADAL" clId="{80AED478-C692-1346-8A93-78FBBE30E016}" dt="2021-11-30T09:43:32.139" v="1927"/>
          <ac:spMkLst>
            <pc:docMk/>
            <pc:sldMk cId="1995885271" sldId="357"/>
            <ac:spMk id="63" creationId="{95A19C3F-DEC0-FD4D-B694-5D21762FCF4D}"/>
          </ac:spMkLst>
        </pc:spChg>
        <pc:spChg chg="add del mod">
          <ac:chgData name="Marco Fossati" userId="dd6e9137-24c9-45c4-b33b-0ef1f4e6ef48" providerId="ADAL" clId="{80AED478-C692-1346-8A93-78FBBE30E016}" dt="2021-11-30T09:43:32.139" v="1927"/>
          <ac:spMkLst>
            <pc:docMk/>
            <pc:sldMk cId="1995885271" sldId="357"/>
            <ac:spMk id="64" creationId="{C63CE0AA-A845-DC45-A6D7-9966E76F474D}"/>
          </ac:spMkLst>
        </pc:spChg>
        <pc:grpChg chg="add del mod">
          <ac:chgData name="Marco Fossati" userId="dd6e9137-24c9-45c4-b33b-0ef1f4e6ef48" providerId="ADAL" clId="{80AED478-C692-1346-8A93-78FBBE30E016}" dt="2021-11-30T09:43:32.139" v="1927"/>
          <ac:grpSpMkLst>
            <pc:docMk/>
            <pc:sldMk cId="1995885271" sldId="357"/>
            <ac:grpSpMk id="65" creationId="{33CB7796-1820-2E45-8C88-50D66C01D743}"/>
          </ac:grpSpMkLst>
        </pc:grpChg>
        <pc:picChg chg="mod">
          <ac:chgData name="Marco Fossati" userId="dd6e9137-24c9-45c4-b33b-0ef1f4e6ef48" providerId="ADAL" clId="{80AED478-C692-1346-8A93-78FBBE30E016}" dt="2021-11-30T09:43:28.881" v="1926"/>
          <ac:picMkLst>
            <pc:docMk/>
            <pc:sldMk cId="1995885271" sldId="357"/>
            <ac:picMk id="66" creationId="{C559694B-AD6F-F247-815F-6FC00C33BFE4}"/>
          </ac:picMkLst>
        </pc:picChg>
        <pc:picChg chg="mod">
          <ac:chgData name="Marco Fossati" userId="dd6e9137-24c9-45c4-b33b-0ef1f4e6ef48" providerId="ADAL" clId="{80AED478-C692-1346-8A93-78FBBE30E016}" dt="2021-11-30T09:43:28.881" v="1926"/>
          <ac:picMkLst>
            <pc:docMk/>
            <pc:sldMk cId="1995885271" sldId="357"/>
            <ac:picMk id="67" creationId="{94E139C1-CD73-FC43-ADBD-7685D8DC6B21}"/>
          </ac:picMkLst>
        </pc:picChg>
        <pc:picChg chg="mod">
          <ac:chgData name="Marco Fossati" userId="dd6e9137-24c9-45c4-b33b-0ef1f4e6ef48" providerId="ADAL" clId="{80AED478-C692-1346-8A93-78FBBE30E016}" dt="2021-11-30T09:43:28.881" v="1926"/>
          <ac:picMkLst>
            <pc:docMk/>
            <pc:sldMk cId="1995885271" sldId="357"/>
            <ac:picMk id="68" creationId="{3CEE6B61-E812-2844-895F-B6EA44264FD8}"/>
          </ac:picMkLst>
        </pc:picChg>
        <pc:picChg chg="mod">
          <ac:chgData name="Marco Fossati" userId="dd6e9137-24c9-45c4-b33b-0ef1f4e6ef48" providerId="ADAL" clId="{80AED478-C692-1346-8A93-78FBBE30E016}" dt="2021-11-30T09:43:28.881" v="1926"/>
          <ac:picMkLst>
            <pc:docMk/>
            <pc:sldMk cId="1995885271" sldId="357"/>
            <ac:picMk id="69" creationId="{AF5FC7AB-1234-E546-B3AA-95977BFCE25A}"/>
          </ac:picMkLst>
        </pc:picChg>
      </pc:sldChg>
      <pc:sldChg chg="addSp delSp modSp mod">
        <pc:chgData name="Marco Fossati" userId="dd6e9137-24c9-45c4-b33b-0ef1f4e6ef48" providerId="ADAL" clId="{80AED478-C692-1346-8A93-78FBBE30E016}" dt="2021-11-30T10:41:07.958" v="2153" actId="478"/>
        <pc:sldMkLst>
          <pc:docMk/>
          <pc:sldMk cId="527942195" sldId="361"/>
        </pc:sldMkLst>
        <pc:spChg chg="add del mod">
          <ac:chgData name="Marco Fossati" userId="dd6e9137-24c9-45c4-b33b-0ef1f4e6ef48" providerId="ADAL" clId="{80AED478-C692-1346-8A93-78FBBE30E016}" dt="2021-11-30T10:41:07.958" v="2153" actId="478"/>
          <ac:spMkLst>
            <pc:docMk/>
            <pc:sldMk cId="527942195" sldId="361"/>
            <ac:spMk id="13" creationId="{ADCA5FD4-BD09-2548-AE78-D12061303D2C}"/>
          </ac:spMkLst>
        </pc:spChg>
      </pc:sldChg>
      <pc:sldChg chg="modSp mod">
        <pc:chgData name="Marco Fossati" userId="dd6e9137-24c9-45c4-b33b-0ef1f4e6ef48" providerId="ADAL" clId="{80AED478-C692-1346-8A93-78FBBE30E016}" dt="2021-11-30T17:14:44.210" v="2759" actId="113"/>
        <pc:sldMkLst>
          <pc:docMk/>
          <pc:sldMk cId="3523753196" sldId="362"/>
        </pc:sldMkLst>
        <pc:spChg chg="mod">
          <ac:chgData name="Marco Fossati" userId="dd6e9137-24c9-45c4-b33b-0ef1f4e6ef48" providerId="ADAL" clId="{80AED478-C692-1346-8A93-78FBBE30E016}" dt="2021-11-30T17:14:44.210" v="2759" actId="113"/>
          <ac:spMkLst>
            <pc:docMk/>
            <pc:sldMk cId="3523753196" sldId="362"/>
            <ac:spMk id="2" creationId="{8458EE27-4F8E-5A4D-9567-5B11F884B24E}"/>
          </ac:spMkLst>
        </pc:spChg>
        <pc:spChg chg="mod">
          <ac:chgData name="Marco Fossati" userId="dd6e9137-24c9-45c4-b33b-0ef1f4e6ef48" providerId="ADAL" clId="{80AED478-C692-1346-8A93-78FBBE30E016}" dt="2021-11-30T15:25:03.989" v="2421" actId="20577"/>
          <ac:spMkLst>
            <pc:docMk/>
            <pc:sldMk cId="3523753196" sldId="362"/>
            <ac:spMk id="4" creationId="{EB2D9612-4A20-FF41-945A-2938767CA7B3}"/>
          </ac:spMkLst>
        </pc:spChg>
      </pc:sldChg>
      <pc:sldChg chg="addSp delSp modSp mod">
        <pc:chgData name="Marco Fossati" userId="dd6e9137-24c9-45c4-b33b-0ef1f4e6ef48" providerId="ADAL" clId="{80AED478-C692-1346-8A93-78FBBE30E016}" dt="2021-11-30T16:42:41.607" v="2757" actId="20577"/>
        <pc:sldMkLst>
          <pc:docMk/>
          <pc:sldMk cId="1575738847" sldId="363"/>
        </pc:sldMkLst>
        <pc:spChg chg="del">
          <ac:chgData name="Marco Fossati" userId="dd6e9137-24c9-45c4-b33b-0ef1f4e6ef48" providerId="ADAL" clId="{80AED478-C692-1346-8A93-78FBBE30E016}" dt="2021-11-30T16:38:43.927" v="2560" actId="478"/>
          <ac:spMkLst>
            <pc:docMk/>
            <pc:sldMk cId="1575738847" sldId="363"/>
            <ac:spMk id="2" creationId="{1A30FE2D-A185-CF48-B0BE-146DBEBCE0F1}"/>
          </ac:spMkLst>
        </pc:spChg>
        <pc:spChg chg="mod">
          <ac:chgData name="Marco Fossati" userId="dd6e9137-24c9-45c4-b33b-0ef1f4e6ef48" providerId="ADAL" clId="{80AED478-C692-1346-8A93-78FBBE30E016}" dt="2021-11-30T15:25:08.607" v="2422"/>
          <ac:spMkLst>
            <pc:docMk/>
            <pc:sldMk cId="1575738847" sldId="363"/>
            <ac:spMk id="4" creationId="{4E816351-4DA5-A44A-A1F0-CD40BF808630}"/>
          </ac:spMkLst>
        </pc:spChg>
        <pc:spChg chg="add mod">
          <ac:chgData name="Marco Fossati" userId="dd6e9137-24c9-45c4-b33b-0ef1f4e6ef48" providerId="ADAL" clId="{80AED478-C692-1346-8A93-78FBBE30E016}" dt="2021-11-30T16:42:41.607" v="2757" actId="20577"/>
          <ac:spMkLst>
            <pc:docMk/>
            <pc:sldMk cId="1575738847" sldId="363"/>
            <ac:spMk id="7" creationId="{A39EEA88-4DF5-EF42-81B8-B7E81325DE7A}"/>
          </ac:spMkLst>
        </pc:spChg>
        <pc:picChg chg="add mod">
          <ac:chgData name="Marco Fossati" userId="dd6e9137-24c9-45c4-b33b-0ef1f4e6ef48" providerId="ADAL" clId="{80AED478-C692-1346-8A93-78FBBE30E016}" dt="2021-11-30T16:42:27.628" v="2732" actId="1076"/>
          <ac:picMkLst>
            <pc:docMk/>
            <pc:sldMk cId="1575738847" sldId="363"/>
            <ac:picMk id="6" creationId="{2762AE2C-CFA2-1F4F-A315-CA65C6497CFF}"/>
          </ac:picMkLst>
        </pc:picChg>
      </pc:sldChg>
      <pc:sldMasterChg chg="modSp mod modSldLayout">
        <pc:chgData name="Marco Fossati" userId="dd6e9137-24c9-45c4-b33b-0ef1f4e6ef48" providerId="ADAL" clId="{80AED478-C692-1346-8A93-78FBBE30E016}" dt="2021-11-25T16:08:34.119" v="1813" actId="2711"/>
        <pc:sldMasterMkLst>
          <pc:docMk/>
          <pc:sldMasterMk cId="1388730216" sldId="2147483695"/>
        </pc:sldMasterMkLst>
        <pc:spChg chg="mod">
          <ac:chgData name="Marco Fossati" userId="dd6e9137-24c9-45c4-b33b-0ef1f4e6ef48" providerId="ADAL" clId="{80AED478-C692-1346-8A93-78FBBE30E016}" dt="2021-11-25T15:22:15.254" v="397" actId="2711"/>
          <ac:spMkLst>
            <pc:docMk/>
            <pc:sldMasterMk cId="1388730216" sldId="2147483695"/>
            <ac:spMk id="6" creationId="{0316E0FE-E403-284F-8E05-F00ADEE30EDD}"/>
          </ac:spMkLst>
        </pc:spChg>
        <pc:spChg chg="mod">
          <ac:chgData name="Marco Fossati" userId="dd6e9137-24c9-45c4-b33b-0ef1f4e6ef48" providerId="ADAL" clId="{80AED478-C692-1346-8A93-78FBBE30E016}" dt="2021-11-25T15:22:21.812" v="398" actId="2711"/>
          <ac:spMkLst>
            <pc:docMk/>
            <pc:sldMasterMk cId="1388730216" sldId="2147483695"/>
            <ac:spMk id="7" creationId="{0CBF4A7C-2BE8-884E-B0CF-15349855B55A}"/>
          </ac:spMkLst>
        </pc:spChg>
        <pc:sldLayoutChg chg="addSp delSp modSp mod">
          <pc:chgData name="Marco Fossati" userId="dd6e9137-24c9-45c4-b33b-0ef1f4e6ef48" providerId="ADAL" clId="{80AED478-C692-1346-8A93-78FBBE30E016}" dt="2021-11-25T16:08:34.119" v="1813" actId="2711"/>
          <pc:sldLayoutMkLst>
            <pc:docMk/>
            <pc:sldMasterMk cId="1388730216" sldId="2147483695"/>
            <pc:sldLayoutMk cId="2256054457" sldId="2147483708"/>
          </pc:sldLayoutMkLst>
          <pc:spChg chg="add del mod">
            <ac:chgData name="Marco Fossati" userId="dd6e9137-24c9-45c4-b33b-0ef1f4e6ef48" providerId="ADAL" clId="{80AED478-C692-1346-8A93-78FBBE30E016}" dt="2021-11-25T15:22:25.324" v="400"/>
            <ac:spMkLst>
              <pc:docMk/>
              <pc:sldMasterMk cId="1388730216" sldId="2147483695"/>
              <pc:sldLayoutMk cId="2256054457" sldId="2147483708"/>
              <ac:spMk id="2" creationId="{CC674257-B351-FD4B-8049-F71C68279FFF}"/>
            </ac:spMkLst>
          </pc:spChg>
          <pc:spChg chg="mod">
            <ac:chgData name="Marco Fossati" userId="dd6e9137-24c9-45c4-b33b-0ef1f4e6ef48" providerId="ADAL" clId="{80AED478-C692-1346-8A93-78FBBE30E016}" dt="2021-11-25T15:16:56.311" v="93" actId="2711"/>
            <ac:spMkLst>
              <pc:docMk/>
              <pc:sldMasterMk cId="1388730216" sldId="2147483695"/>
              <pc:sldLayoutMk cId="2256054457" sldId="2147483708"/>
              <ac:spMk id="4" creationId="{DA2C36D4-EE2D-974E-BF6E-93AC051FF045}"/>
            </ac:spMkLst>
          </pc:spChg>
          <pc:spChg chg="mod">
            <ac:chgData name="Marco Fossati" userId="dd6e9137-24c9-45c4-b33b-0ef1f4e6ef48" providerId="ADAL" clId="{80AED478-C692-1346-8A93-78FBBE30E016}" dt="2021-11-25T15:22:29.009" v="401" actId="2711"/>
            <ac:spMkLst>
              <pc:docMk/>
              <pc:sldMasterMk cId="1388730216" sldId="2147483695"/>
              <pc:sldLayoutMk cId="2256054457" sldId="2147483708"/>
              <ac:spMk id="8" creationId="{B7CF1FFB-F166-6045-928F-5D32C106AF3F}"/>
            </ac:spMkLst>
          </pc:spChg>
          <pc:spChg chg="mod">
            <ac:chgData name="Marco Fossati" userId="dd6e9137-24c9-45c4-b33b-0ef1f4e6ef48" providerId="ADAL" clId="{80AED478-C692-1346-8A93-78FBBE30E016}" dt="2021-11-25T16:08:34.119" v="1813" actId="2711"/>
            <ac:spMkLst>
              <pc:docMk/>
              <pc:sldMasterMk cId="1388730216" sldId="2147483695"/>
              <pc:sldLayoutMk cId="2256054457" sldId="2147483708"/>
              <ac:spMk id="1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728F4-F032-4D15-8284-2630A438150E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B6C5D-B5A8-41AA-936A-B1830425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375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864C43-2386-A045-98F0-00AC209E6E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4" y="2173303"/>
            <a:ext cx="5026354" cy="39191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1800" b="0" i="0" spc="0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9624" y="2571750"/>
            <a:ext cx="5026354" cy="449072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57168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2" indent="0">
              <a:buNone/>
              <a:defRPr sz="563"/>
            </a:lvl7pPr>
            <a:lvl8pPr marL="1800180" indent="0">
              <a:buNone/>
              <a:defRPr sz="563"/>
            </a:lvl8pPr>
            <a:lvl9pPr marL="2057348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4E3E54B-0F6E-6A41-8DE2-D4A3EB56E4B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49624" y="184844"/>
            <a:ext cx="5026354" cy="449072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57168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2" indent="0">
              <a:buNone/>
              <a:defRPr sz="563"/>
            </a:lvl7pPr>
            <a:lvl8pPr marL="1800180" indent="0">
              <a:buNone/>
              <a:defRPr sz="563"/>
            </a:lvl8pPr>
            <a:lvl9pPr marL="2057348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3D7A8-2138-0A45-8783-92D4EB89AA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34376" y="31380"/>
            <a:ext cx="126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6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499676" y="851541"/>
            <a:ext cx="8140405" cy="3788618"/>
          </a:xfrm>
          <a:prstGeom prst="rect">
            <a:avLst/>
          </a:prstGeom>
        </p:spPr>
        <p:txBody>
          <a:bodyPr/>
          <a:lstStyle>
            <a:lvl1pPr marL="138113" indent="-1381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3"/>
              </a:buClr>
              <a:buSzPct val="75000"/>
              <a:buFont typeface="Arial" panose="020B0604020202020204" pitchFamily="34" charset="0"/>
              <a:buChar char="•"/>
              <a:tabLst/>
              <a:defRPr sz="1600" b="0" i="0">
                <a:latin typeface="+mj-lt"/>
                <a:ea typeface="Dubai Light" panose="020B0303030403030204" pitchFamily="34" charset="-78"/>
                <a:cs typeface="Dubai Light" panose="020B0303030403030204" pitchFamily="34" charset="-78"/>
              </a:defRPr>
            </a:lvl1pPr>
            <a:lvl2pPr marL="198882" indent="-1028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3"/>
              </a:buClr>
              <a:buSzPct val="75000"/>
              <a:buFont typeface="Arial" panose="020B0604020202020204" pitchFamily="34" charset="0"/>
              <a:buChar char="•"/>
              <a:defRPr sz="1200" b="0" i="0">
                <a:latin typeface="+mj-lt"/>
                <a:ea typeface="Dubai Light" panose="020B0303030403030204" pitchFamily="34" charset="-78"/>
                <a:cs typeface="Dubai Light" panose="020B0303030403030204" pitchFamily="34" charset="-78"/>
              </a:defRPr>
            </a:lvl2pPr>
            <a:lvl3pPr marL="336042" indent="-1028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3"/>
              </a:buClr>
              <a:buSzPct val="75000"/>
              <a:buFont typeface="Arial" panose="020B0604020202020204" pitchFamily="34" charset="0"/>
              <a:buChar char="•"/>
              <a:defRPr sz="1050" b="0" i="0">
                <a:latin typeface="+mj-lt"/>
                <a:ea typeface="Dubai Light" panose="020B0303030403030204" pitchFamily="34" charset="-78"/>
                <a:cs typeface="Dubai Light" panose="020B0303030403030204" pitchFamily="34" charset="-78"/>
              </a:defRPr>
            </a:lvl3pPr>
            <a:lvl4pPr marL="445770" indent="-1028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3"/>
              </a:buClr>
              <a:buSzPct val="75000"/>
              <a:buFont typeface="Arial" panose="020B0604020202020204" pitchFamily="34" charset="0"/>
              <a:buChar char="•"/>
              <a:defRPr sz="1050" b="0" i="0">
                <a:latin typeface="+mj-lt"/>
                <a:ea typeface="Dubai Light" panose="020B0303030403030204" pitchFamily="34" charset="-78"/>
                <a:cs typeface="Dubai Light" panose="020B0303030403030204" pitchFamily="34" charset="-78"/>
              </a:defRPr>
            </a:lvl4pPr>
            <a:lvl5pPr marL="582930" indent="-1028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3"/>
              </a:buClr>
              <a:buSzPct val="75000"/>
              <a:buFont typeface="Arial" panose="020B0604020202020204" pitchFamily="34" charset="0"/>
              <a:buChar char="•"/>
              <a:defRPr sz="1050" b="0" i="0">
                <a:latin typeface="+mj-lt"/>
                <a:ea typeface="Dubai Light" panose="020B0303030403030204" pitchFamily="34" charset="-78"/>
                <a:cs typeface="Dubai Light" panose="020B0303030403030204" pitchFamily="34" charset="-7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CF1FFB-F166-6045-928F-5D32C106A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72391" y="5013325"/>
            <a:ext cx="303028" cy="133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="0" i="0">
                <a:solidFill>
                  <a:schemeClr val="tx1"/>
                </a:solidFill>
                <a:latin typeface="+mj-lt"/>
                <a:ea typeface="Dubai Light" panose="020B0303030403030204" pitchFamily="34" charset="-78"/>
                <a:cs typeface="Dubai Light" panose="020B0303030403030204" pitchFamily="34" charset="-78"/>
              </a:defRPr>
            </a:lvl1pPr>
          </a:lstStyle>
          <a:p>
            <a:fld id="{4FAB73BC-B049-4115-A692-8D63A059BFB8}" type="slidenum">
              <a:rPr lang="en-US" b="1" smtClean="0"/>
              <a:pPr/>
              <a:t>‹#›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2C36D4-EE2D-974E-BF6E-93AC051F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676" y="177010"/>
            <a:ext cx="7308505" cy="533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200" b="1" i="0" cap="none">
                <a:solidFill>
                  <a:srgbClr val="002C59"/>
                </a:solidFill>
                <a:latin typeface="+mj-lt"/>
                <a:cs typeface="Dubai Light" panose="020B0303030403030204" pitchFamily="34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6054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542ED0-7B3D-F24F-A73B-F98F43708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728"/>
          <a:stretch/>
        </p:blipFill>
        <p:spPr>
          <a:xfrm flipH="1">
            <a:off x="-172995" y="0"/>
            <a:ext cx="9316995" cy="5240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38B4D-5A20-994F-9874-E25063483349}"/>
              </a:ext>
            </a:extLst>
          </p:cNvPr>
          <p:cNvSpPr txBox="1"/>
          <p:nvPr userDrawn="1"/>
        </p:nvSpPr>
        <p:spPr>
          <a:xfrm>
            <a:off x="172720" y="2310140"/>
            <a:ext cx="252126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>
                <a:latin typeface="Dubai Light" panose="020B0503030403030204" pitchFamily="34" charset="-78"/>
                <a:cs typeface="Dubai Light" panose="020B0503030403030204" pitchFamily="34" charset="-78"/>
              </a:rPr>
              <a:t>Physics isn’t the most important thing</a:t>
            </a:r>
          </a:p>
          <a:p>
            <a:r>
              <a:rPr lang="en-GB" sz="1050" b="1" i="0">
                <a:latin typeface="Dubai Light" panose="020B0503030403030204" pitchFamily="34" charset="-78"/>
                <a:cs typeface="Dubai Light" panose="020B0503030403030204" pitchFamily="34" charset="-78"/>
              </a:rPr>
              <a:t>- Richard </a:t>
            </a:r>
            <a:r>
              <a:rPr lang="en-GB" sz="1050" b="1" i="0" err="1">
                <a:latin typeface="Dubai Light" panose="020B0503030403030204" pitchFamily="34" charset="-78"/>
                <a:cs typeface="Dubai Light" panose="020B0503030403030204" pitchFamily="34" charset="-78"/>
              </a:rPr>
              <a:t>Feynmann</a:t>
            </a:r>
            <a:endParaRPr lang="en-GB" sz="1050" b="1" i="0">
              <a:latin typeface="Dubai Light" panose="020B0503030403030204" pitchFamily="34" charset="-78"/>
              <a:cs typeface="Dubai Light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949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16E0FE-E403-284F-8E05-F00ADEE30EDD}"/>
              </a:ext>
            </a:extLst>
          </p:cNvPr>
          <p:cNvSpPr/>
          <p:nvPr userDrawn="1"/>
        </p:nvSpPr>
        <p:spPr>
          <a:xfrm>
            <a:off x="-7684" y="5007184"/>
            <a:ext cx="3128682" cy="144000"/>
          </a:xfrm>
          <a:prstGeom prst="rect">
            <a:avLst/>
          </a:prstGeom>
          <a:solidFill>
            <a:srgbClr val="002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0">
                <a:latin typeface="+mj-lt"/>
                <a:cs typeface="Dubai Light" panose="020B0503030403030204" pitchFamily="34" charset="-78"/>
              </a:rPr>
              <a:t>AEROSPACE CENTER - </a:t>
            </a:r>
            <a:r>
              <a:rPr lang="en-GB" sz="800" b="1" i="0" err="1">
                <a:latin typeface="+mj-lt"/>
                <a:cs typeface="Dubai Light" panose="020B0503030403030204" pitchFamily="34" charset="-78"/>
              </a:rPr>
              <a:t>FASTlab</a:t>
            </a:r>
            <a:endParaRPr lang="en-GB" sz="800" b="1" i="0">
              <a:latin typeface="+mj-lt"/>
              <a:cs typeface="Dubai Light" panose="020B0503030403030204" pitchFamily="34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BF4A7C-2BE8-884E-B0CF-15349855B55A}"/>
              </a:ext>
            </a:extLst>
          </p:cNvPr>
          <p:cNvSpPr/>
          <p:nvPr userDrawn="1"/>
        </p:nvSpPr>
        <p:spPr>
          <a:xfrm>
            <a:off x="3120998" y="5007184"/>
            <a:ext cx="6048000" cy="144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i="0">
                <a:solidFill>
                  <a:schemeClr val="tx1"/>
                </a:solidFill>
                <a:latin typeface="+mj-lt"/>
                <a:cs typeface="Dubai Light" panose="020B0303030403030204" pitchFamily="34" charset="-78"/>
              </a:rPr>
              <a:t>page</a:t>
            </a:r>
            <a:endParaRPr lang="en-GB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7E64D-831B-7C48-A70D-A3575C5073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5166" y="0"/>
            <a:ext cx="126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3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hf hdr="0" ftr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50" userDrawn="1">
          <p15:clr>
            <a:srgbClr val="F26B43"/>
          </p15:clr>
        </p15:guide>
        <p15:guide id="2" pos="2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strath-ac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2514/1.J060470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onelab.info/gmsh/gmsh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pages.saclay.inria.fr/adrien.loseille/index.php?page=software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6E2A-26B1-B545-9B0B-DDD98233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74" y="3357124"/>
            <a:ext cx="5026354" cy="391913"/>
          </a:xfrm>
        </p:spPr>
        <p:txBody>
          <a:bodyPr>
            <a:normAutofit fontScale="90000"/>
          </a:bodyPr>
          <a:lstStyle/>
          <a:p>
            <a:r>
              <a:rPr lang="en-GB"/>
              <a:t>A multi-fidelity simulation framework  for atmospheric re-entering bodies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79138-546D-0D45-9D57-AC77FC2AA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774" y="3755571"/>
            <a:ext cx="5026354" cy="449072"/>
          </a:xfrm>
        </p:spPr>
        <p:txBody>
          <a:bodyPr lIns="91440" tIns="45720" rIns="91440" bIns="45720" anchor="t" anchorCtr="0">
            <a:normAutofit/>
          </a:bodyPr>
          <a:lstStyle/>
          <a:p>
            <a:r>
              <a:rPr lang="en-GB">
                <a:latin typeface="Calibri Light"/>
                <a:cs typeface="Calibri Light"/>
              </a:rPr>
              <a:t>Morgado, F., Peddakotla, S., Fossati, M.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A109D-42AC-C646-A2A6-6590CBCDEAE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91440" tIns="45720" rIns="91440" bIns="45720" anchor="t" anchorCtr="0">
            <a:normAutofit/>
          </a:bodyPr>
          <a:lstStyle/>
          <a:p>
            <a:r>
              <a:rPr lang="en-GB">
                <a:latin typeface="Calibri Light"/>
                <a:cs typeface="Calibri Light"/>
              </a:rPr>
              <a:t>02.12.2021  - ATD3 2021 Workshop</a:t>
            </a:r>
          </a:p>
        </p:txBody>
      </p:sp>
    </p:spTree>
    <p:extLst>
      <p:ext uri="{BB962C8B-B14F-4D97-AF65-F5344CB8AC3E}">
        <p14:creationId xmlns:p14="http://schemas.microsoft.com/office/powerpoint/2010/main" val="733327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28B835-8C39-4119-9BD7-D6C00B43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302" y="2645557"/>
            <a:ext cx="1714969" cy="170312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D0FC8C-A8A9-2B41-9E4A-CDF3B5F89B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9677" y="851541"/>
            <a:ext cx="4386648" cy="1720209"/>
          </a:xfrm>
        </p:spPr>
        <p:txBody>
          <a:bodyPr/>
          <a:lstStyle/>
          <a:p>
            <a:pPr lvl="0">
              <a:defRPr/>
            </a:pPr>
            <a:r>
              <a:rPr lang="en-US"/>
              <a:t>Peridynamics</a:t>
            </a:r>
            <a:r>
              <a:rPr lang="en-US" baseline="30000"/>
              <a:t> </a:t>
            </a:r>
            <a:r>
              <a:rPr lang="en-US"/>
              <a:t>is </a:t>
            </a:r>
            <a:r>
              <a:rPr lang="en-US" b="1"/>
              <a:t>continuum mechanics formulation</a:t>
            </a:r>
            <a:endParaRPr lang="en-US"/>
          </a:p>
          <a:p>
            <a:pPr lvl="0">
              <a:defRPr/>
            </a:pPr>
            <a:r>
              <a:rPr lang="en-US">
                <a:cs typeface="Dubai" panose="020B0503030403030204" pitchFamily="34" charset="-78"/>
              </a:rPr>
              <a:t>Peridigm</a:t>
            </a:r>
            <a:r>
              <a:rPr lang="en-US" baseline="30000"/>
              <a:t> </a:t>
            </a:r>
            <a:r>
              <a:rPr lang="en-US"/>
              <a:t>is an open-source computational peridynamics code developed at Sandia National Laboratories </a:t>
            </a:r>
          </a:p>
          <a:p>
            <a:pPr lvl="0">
              <a:defRPr/>
            </a:pPr>
            <a:r>
              <a:rPr lang="en-US"/>
              <a:t>Capability to simulate </a:t>
            </a:r>
            <a:r>
              <a:rPr lang="en-US" b="1"/>
              <a:t>brittle, ductile and composite</a:t>
            </a:r>
            <a:r>
              <a:rPr lang="en-US"/>
              <a:t> materials</a:t>
            </a:r>
          </a:p>
          <a:p>
            <a:pPr lvl="0">
              <a:defRPr/>
            </a:pPr>
            <a:r>
              <a:rPr lang="en-GB" i="1"/>
              <a:t>https://</a:t>
            </a:r>
            <a:r>
              <a:rPr lang="en-GB" i="1" err="1"/>
              <a:t>github.com</a:t>
            </a:r>
            <a:r>
              <a:rPr lang="en-GB" i="1"/>
              <a:t>/</a:t>
            </a:r>
            <a:r>
              <a:rPr lang="en-GB" i="1" err="1"/>
              <a:t>peridigm</a:t>
            </a:r>
            <a:r>
              <a:rPr lang="en-GB" i="1"/>
              <a:t>/</a:t>
            </a:r>
            <a:r>
              <a:rPr lang="en-GB" i="1" err="1"/>
              <a:t>peridigm</a:t>
            </a:r>
            <a:endParaRPr lang="en-GB" i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2A525-AE39-CE4C-A6AB-C0DF881D4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10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1E093F-E658-8B45-B55F-45CBCD699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High-fidelity CSD: Peridigm</a:t>
            </a:r>
          </a:p>
        </p:txBody>
      </p:sp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E285A793-3330-E84B-A8E7-318014110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162" y="710660"/>
            <a:ext cx="3676170" cy="1708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F8A0D-782C-5247-80A0-FA1076293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665" y="3497117"/>
            <a:ext cx="1495425" cy="598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A30DB6-B6E5-4363-91DE-6F3D81B1B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938" y="2649392"/>
            <a:ext cx="983853" cy="1575134"/>
          </a:xfrm>
          <a:prstGeom prst="rect">
            <a:avLst/>
          </a:prstGeom>
        </p:spPr>
      </p:pic>
      <p:pic>
        <p:nvPicPr>
          <p:cNvPr id="12" name="image24.gif" descr="image24.gif">
            <a:extLst>
              <a:ext uri="{FF2B5EF4-FFF2-40B4-BE49-F238E27FC236}">
                <a16:creationId xmlns:a16="http://schemas.microsoft.com/office/drawing/2014/main" id="{8F2B0E9C-B4E2-4FF0-8682-7F65EC3F466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402694" y="2709550"/>
            <a:ext cx="1436920" cy="157513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FA1AD0-1DBF-46AB-A909-225D8A70781D}"/>
              </a:ext>
            </a:extLst>
          </p:cNvPr>
          <p:cNvSpPr txBox="1"/>
          <p:nvPr/>
        </p:nvSpPr>
        <p:spPr>
          <a:xfrm>
            <a:off x="2165429" y="4388093"/>
            <a:ext cx="6913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>
                <a:latin typeface="Calibri Light" panose="020F0302020204030204" pitchFamily="34" charset="0"/>
                <a:cs typeface="Calibri Light" panose="020F0302020204030204" pitchFamily="34" charset="0"/>
              </a:rPr>
              <a:t>Crack initiation and propagation due to localized stresses (left), Crack initiation resulting in multiple</a:t>
            </a:r>
            <a:br>
              <a:rPr lang="en-US" sz="1200" i="1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200" i="1">
                <a:latin typeface="Calibri Light" panose="020F0302020204030204" pitchFamily="34" charset="0"/>
                <a:cs typeface="Calibri Light" panose="020F0302020204030204" pitchFamily="34" charset="0"/>
              </a:rPr>
              <a:t>fragments due to </a:t>
            </a:r>
            <a:r>
              <a:rPr lang="en-US" sz="12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uni</a:t>
            </a:r>
            <a:r>
              <a:rPr lang="en-US" sz="1200" i="1">
                <a:latin typeface="Calibri Light" panose="020F0302020204030204" pitchFamily="34" charset="0"/>
                <a:cs typeface="Calibri Light" panose="020F0302020204030204" pitchFamily="34" charset="0"/>
              </a:rPr>
              <a:t>-axial tensile load (center), Dynamic crack propagation on a pre-cracked flat plate (right)</a:t>
            </a:r>
          </a:p>
        </p:txBody>
      </p:sp>
    </p:spTree>
    <p:extLst>
      <p:ext uri="{BB962C8B-B14F-4D97-AF65-F5344CB8AC3E}">
        <p14:creationId xmlns:p14="http://schemas.microsoft.com/office/powerpoint/2010/main" val="74600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247526-4B33-2F4D-BB3D-4EC26E4EE7E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311763" y="677068"/>
            <a:ext cx="5629037" cy="37893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00243-36F2-7E48-8E3C-94A2FC8DF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11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8E6A30-5475-1344-8BAE-C4F4CE3C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Two-spheres separation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573134-0B2A-964C-8A9D-2DD06F58179E}"/>
              </a:ext>
            </a:extLst>
          </p:cNvPr>
          <p:cNvSpPr txBox="1"/>
          <p:nvPr/>
        </p:nvSpPr>
        <p:spPr>
          <a:xfrm>
            <a:off x="483790" y="842129"/>
            <a:ext cx="2707085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9388" indent="-1793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Quasi-steady approach to high-fidelity simulation of fragments separation</a:t>
            </a:r>
          </a:p>
          <a:p>
            <a:pPr marL="179388" indent="-1793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Validate the approach with experimental tests†</a:t>
            </a: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Avg. N</a:t>
            </a:r>
            <a:r>
              <a:rPr lang="en-US" sz="1600" baseline="30000">
                <a:latin typeface="+mj-lt"/>
              </a:rPr>
              <a:t>o</a:t>
            </a:r>
            <a:r>
              <a:rPr lang="en-US" sz="1600">
                <a:latin typeface="+mj-lt"/>
              </a:rPr>
              <a:t> of cells after adaptation </a:t>
            </a:r>
            <a:r>
              <a:rPr lang="en-US" sz="1600" b="1">
                <a:latin typeface="+mj-lt"/>
              </a:rPr>
              <a:t>700,000</a:t>
            </a:r>
            <a:endParaRPr lang="en-US" sz="1600" b="1">
              <a:latin typeface="+mj-lt"/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0FD19-27AE-C346-A021-9752597F7E1D}"/>
              </a:ext>
            </a:extLst>
          </p:cNvPr>
          <p:cNvSpPr txBox="1"/>
          <p:nvPr/>
        </p:nvSpPr>
        <p:spPr>
          <a:xfrm>
            <a:off x="483790" y="4495929"/>
            <a:ext cx="6297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† </a:t>
            </a:r>
            <a:r>
              <a:rPr lang="en-US" sz="1100" i="1"/>
              <a:t>Laurence, S., </a:t>
            </a:r>
            <a:r>
              <a:rPr lang="en-US" sz="1100" i="1" err="1"/>
              <a:t>Parziale</a:t>
            </a:r>
            <a:r>
              <a:rPr lang="en-US" sz="1100" i="1"/>
              <a:t>, N., &amp; </a:t>
            </a:r>
            <a:r>
              <a:rPr lang="en-US" sz="1100" i="1" err="1"/>
              <a:t>Deiterding</a:t>
            </a:r>
            <a:r>
              <a:rPr lang="en-US" sz="1100" i="1"/>
              <a:t>, R. (2012). Dynamical separation of spherical bodies in supersonic flow. Journal of Fluid Mechanics, 713, 159-182. doi:10.1017/jfm.2012.453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552E91B-4CBB-AB4F-B775-6E1D1C6EE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641776"/>
              </p:ext>
            </p:extLst>
          </p:nvPr>
        </p:nvGraphicFramePr>
        <p:xfrm>
          <a:off x="483790" y="3272939"/>
          <a:ext cx="2501177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6562">
                  <a:extLst>
                    <a:ext uri="{9D8B030D-6E8A-4147-A177-3AD203B41FA5}">
                      <a16:colId xmlns:a16="http://schemas.microsoft.com/office/drawing/2014/main" val="1528934809"/>
                    </a:ext>
                  </a:extLst>
                </a:gridCol>
                <a:gridCol w="954615">
                  <a:extLst>
                    <a:ext uri="{9D8B030D-6E8A-4147-A177-3AD203B41FA5}">
                      <a16:colId xmlns:a16="http://schemas.microsoft.com/office/drawing/2014/main" val="735324158"/>
                    </a:ext>
                  </a:extLst>
                </a:gridCol>
              </a:tblGrid>
              <a:tr h="143629">
                <a:tc>
                  <a:txBody>
                    <a:bodyPr/>
                    <a:lstStyle/>
                    <a:p>
                      <a:r>
                        <a:rPr lang="en-US" sz="1400"/>
                        <a:t>Mach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797814"/>
                  </a:ext>
                </a:extLst>
              </a:tr>
              <a:tr h="143629">
                <a:tc>
                  <a:txBody>
                    <a:bodyPr/>
                    <a:lstStyle/>
                    <a:p>
                      <a:r>
                        <a:rPr lang="en-US" sz="1400"/>
                        <a:t>Density [kg/m</a:t>
                      </a:r>
                      <a:r>
                        <a:rPr lang="en-US" sz="1400" baseline="30000"/>
                        <a:t>3</a:t>
                      </a:r>
                      <a:r>
                        <a:rPr lang="en-US" sz="1400"/>
                        <a:t>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127267"/>
                  </a:ext>
                </a:extLst>
              </a:tr>
              <a:tr h="143629">
                <a:tc>
                  <a:txBody>
                    <a:bodyPr/>
                    <a:lstStyle/>
                    <a:p>
                      <a:r>
                        <a:rPr lang="en-US" sz="1400"/>
                        <a:t>Pressure [Pa]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1,400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45989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599CA97-4892-D348-B518-2C3FAF8D72F6}"/>
              </a:ext>
            </a:extLst>
          </p:cNvPr>
          <p:cNvSpPr txBox="1"/>
          <p:nvPr/>
        </p:nvSpPr>
        <p:spPr>
          <a:xfrm>
            <a:off x="8198338" y="4065782"/>
            <a:ext cx="532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P/P</a:t>
            </a:r>
            <a:r>
              <a:rPr lang="en-US" sz="1400" baseline="-25000"/>
              <a:t>∞</a:t>
            </a:r>
          </a:p>
        </p:txBody>
      </p:sp>
    </p:spTree>
    <p:extLst>
      <p:ext uri="{BB962C8B-B14F-4D97-AF65-F5344CB8AC3E}">
        <p14:creationId xmlns:p14="http://schemas.microsoft.com/office/powerpoint/2010/main" val="274098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Chart&#10;&#10;Description automatically generated">
            <a:extLst>
              <a:ext uri="{FF2B5EF4-FFF2-40B4-BE49-F238E27FC236}">
                <a16:creationId xmlns:a16="http://schemas.microsoft.com/office/drawing/2014/main" id="{322FCA0A-9EEC-4E59-A39B-93258E907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646" y="2608456"/>
            <a:ext cx="3059935" cy="2358034"/>
          </a:xfrm>
          <a:prstGeom prst="rect">
            <a:avLst/>
          </a:prstGeom>
        </p:spPr>
      </p:pic>
      <p:pic>
        <p:nvPicPr>
          <p:cNvPr id="11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8D57D4D5-E6BB-4459-95DC-E1A5D762B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406" y="2571750"/>
            <a:ext cx="3059935" cy="235803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0AE855-7760-7248-A085-63A5BFF3400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 marL="137795" indent="-137795"/>
            <a:endParaRPr lang="en-US"/>
          </a:p>
          <a:p>
            <a:pPr marL="137795" indent="-137795"/>
            <a:endParaRPr lang="en-US"/>
          </a:p>
          <a:p>
            <a:pPr marL="137795" indent="-137795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F28D90-0018-954D-91A9-CB9A6AB2D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12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732B78-056C-6F4B-98B6-E77B6AD7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Two-spheres separation: position and forces</a:t>
            </a:r>
            <a:endParaRPr lang="en-US"/>
          </a:p>
        </p:txBody>
      </p:sp>
      <p:pic>
        <p:nvPicPr>
          <p:cNvPr id="5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94C4EAA-4CC5-4AB2-BA46-DDC389E2E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310"/>
          <a:stretch/>
        </p:blipFill>
        <p:spPr>
          <a:xfrm>
            <a:off x="3539516" y="738049"/>
            <a:ext cx="1781273" cy="198389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DCD17E7-7719-4F9F-8251-3F5F95AE6A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87"/>
          <a:stretch/>
        </p:blipFill>
        <p:spPr>
          <a:xfrm>
            <a:off x="5480644" y="729221"/>
            <a:ext cx="3188353" cy="1983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08F607-E41B-4171-8621-A3AE3E3650F8}"/>
              </a:ext>
            </a:extLst>
          </p:cNvPr>
          <p:cNvSpPr txBox="1"/>
          <p:nvPr/>
        </p:nvSpPr>
        <p:spPr>
          <a:xfrm>
            <a:off x="7735728" y="738987"/>
            <a:ext cx="93326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i="1">
                <a:latin typeface="+mj-lt"/>
              </a:rPr>
              <a:t>Time = 1.5</a:t>
            </a:r>
            <a:endParaRPr lang="en-US" sz="1400" i="1">
              <a:latin typeface="Calibri Light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6B63D5-0408-9340-B36D-6D7414FD314C}"/>
              </a:ext>
            </a:extLst>
          </p:cNvPr>
          <p:cNvSpPr txBox="1"/>
          <p:nvPr/>
        </p:nvSpPr>
        <p:spPr>
          <a:xfrm>
            <a:off x="364811" y="852836"/>
            <a:ext cx="287998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Two spheres are released from an arrangement as shown on the left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Aerodynamic coefficients are evaluated as the two spheres move away one from the other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An initial transient is present in the experiments after the release of the spheres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Colored lines on the Schlieren show numerical predictions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97A54-88F1-4149-A3A6-251DF53D04BB}"/>
              </a:ext>
            </a:extLst>
          </p:cNvPr>
          <p:cNvSpPr txBox="1"/>
          <p:nvPr/>
        </p:nvSpPr>
        <p:spPr>
          <a:xfrm>
            <a:off x="4497228" y="747366"/>
            <a:ext cx="798617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i="1">
                <a:latin typeface="+mj-lt"/>
              </a:rPr>
              <a:t>Time = 0</a:t>
            </a:r>
            <a:endParaRPr lang="en-US" sz="1400" i="1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27942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E658F5-8509-A246-ABED-736BEA83E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13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5E4E29-7E7E-F34B-9114-9B84BD51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ATV cargo-inspired fragmentation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7B252-5301-D448-BBA9-395F1AFA489C}"/>
              </a:ext>
            </a:extLst>
          </p:cNvPr>
          <p:cNvSpPr txBox="1"/>
          <p:nvPr/>
        </p:nvSpPr>
        <p:spPr>
          <a:xfrm>
            <a:off x="483790" y="842129"/>
            <a:ext cx="2707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Idealized test case to compare low- and multi-fidelity solutions</a:t>
            </a:r>
          </a:p>
          <a:p>
            <a:pPr marL="179388" indent="-1793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Fragmentation triggered by altitude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56702ECF-1B8B-D847-B500-775309FA5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872082"/>
              </p:ext>
            </p:extLst>
          </p:nvPr>
        </p:nvGraphicFramePr>
        <p:xfrm>
          <a:off x="499676" y="2450926"/>
          <a:ext cx="2505600" cy="1994788"/>
        </p:xfrm>
        <a:graphic>
          <a:graphicData uri="http://schemas.openxmlformats.org/drawingml/2006/table">
            <a:tbl>
              <a:tblPr/>
              <a:tblGrid>
                <a:gridCol w="1847850">
                  <a:extLst>
                    <a:ext uri="{9D8B030D-6E8A-4147-A177-3AD203B41FA5}">
                      <a16:colId xmlns:a16="http://schemas.microsoft.com/office/drawing/2014/main" val="676413817"/>
                    </a:ext>
                  </a:extLst>
                </a:gridCol>
                <a:gridCol w="657750">
                  <a:extLst>
                    <a:ext uri="{9D8B030D-6E8A-4147-A177-3AD203B41FA5}">
                      <a16:colId xmlns:a16="http://schemas.microsoft.com/office/drawing/2014/main" val="1504452208"/>
                    </a:ext>
                  </a:extLst>
                </a:gridCol>
              </a:tblGrid>
              <a:tr h="333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 Velocity [km/s]</a:t>
                      </a:r>
                      <a:endParaRPr lang="en-GB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7.57</a:t>
                      </a:r>
                      <a:endParaRPr lang="en-GB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2778874"/>
                  </a:ext>
                </a:extLst>
              </a:tr>
              <a:tr h="333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 Flight Path Angle [</a:t>
                      </a:r>
                      <a:r>
                        <a:rPr lang="en-GB" sz="140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]</a:t>
                      </a:r>
                      <a:endParaRPr lang="en-GB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-1.45</a:t>
                      </a:r>
                      <a:endParaRPr lang="en-GB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781702"/>
                  </a:ext>
                </a:extLst>
              </a:tr>
              <a:tr h="187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Latitude [deg]</a:t>
                      </a:r>
                      <a:endParaRPr lang="en-GB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-40</a:t>
                      </a:r>
                      <a:endParaRPr lang="en-GB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335741"/>
                  </a:ext>
                </a:extLst>
              </a:tr>
              <a:tr h="187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Longitude [deg]</a:t>
                      </a:r>
                      <a:endParaRPr lang="en-GB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207</a:t>
                      </a:r>
                      <a:endParaRPr lang="en-GB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958930"/>
                  </a:ext>
                </a:extLst>
              </a:tr>
              <a:tr h="187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Heading angle [deg]</a:t>
                      </a:r>
                      <a:endParaRPr lang="en-GB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1400"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100743"/>
                  </a:ext>
                </a:extLst>
              </a:tr>
              <a:tr h="187157">
                <a:tc>
                  <a:txBody>
                    <a:bodyPr/>
                    <a:lstStyle/>
                    <a:p>
                      <a:pPr algn="l"/>
                      <a:r>
                        <a:rPr lang="en-GB" sz="1400" i="1">
                          <a:effectLst/>
                          <a:latin typeface="+mn-lt"/>
                        </a:rPr>
                        <a:t>Surface mesh [N</a:t>
                      </a:r>
                      <a:r>
                        <a:rPr lang="en-GB" sz="1400" i="1" baseline="-25000">
                          <a:effectLst/>
                          <a:latin typeface="+mn-lt"/>
                        </a:rPr>
                        <a:t>el</a:t>
                      </a:r>
                      <a:r>
                        <a:rPr lang="en-GB" sz="1400" i="1">
                          <a:effectLst/>
                          <a:latin typeface="+mn-lt"/>
                        </a:rPr>
                        <a:t>]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i="1">
                          <a:effectLst/>
                          <a:latin typeface="+mn-lt"/>
                        </a:rPr>
                        <a:t>160k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40092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6B69C83-1813-E04D-8234-E4D986909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247" y="938315"/>
            <a:ext cx="5284963" cy="3557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FD7887-2CAA-734C-BC8F-5864BB2E04D2}"/>
              </a:ext>
            </a:extLst>
          </p:cNvPr>
          <p:cNvSpPr txBox="1"/>
          <p:nvPr/>
        </p:nvSpPr>
        <p:spPr>
          <a:xfrm>
            <a:off x="6006085" y="4205185"/>
            <a:ext cx="2654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+mj-lt"/>
              </a:rPr>
              <a:t>Geometric data courtesy from ESA</a:t>
            </a:r>
          </a:p>
        </p:txBody>
      </p:sp>
    </p:spTree>
    <p:extLst>
      <p:ext uri="{BB962C8B-B14F-4D97-AF65-F5344CB8AC3E}">
        <p14:creationId xmlns:p14="http://schemas.microsoft.com/office/powerpoint/2010/main" val="613084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11F35B-AB47-DD45-BECD-175C47CEB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61" y="2094389"/>
            <a:ext cx="3097776" cy="1768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4A785-B4C4-F448-B8F8-1160A541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61" y="459645"/>
            <a:ext cx="3097776" cy="176847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9A58CAE-A36C-4A3E-A87E-24A2C5AF9C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4206" y="455685"/>
            <a:ext cx="5792314" cy="340717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58EE27-4F8E-5A4D-9567-5B11F884B2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4753" y="4016459"/>
            <a:ext cx="7954493" cy="867822"/>
          </a:xfrm>
        </p:spPr>
        <p:txBody>
          <a:bodyPr lIns="91440" tIns="45720" rIns="91440" bIns="45720" anchor="t"/>
          <a:lstStyle/>
          <a:p>
            <a:pPr marL="137795" indent="-137795">
              <a:spcAft>
                <a:spcPts val="0"/>
              </a:spcAft>
            </a:pPr>
            <a:r>
              <a:rPr lang="en-US" b="1">
                <a:solidFill>
                  <a:srgbClr val="C00000"/>
                </a:solidFill>
                <a:cs typeface="Dubai Light"/>
              </a:rPr>
              <a:t>Low-fidelity simulation </a:t>
            </a:r>
            <a:r>
              <a:rPr lang="en-US">
                <a:cs typeface="Dubai Light"/>
              </a:rPr>
              <a:t>of re-entry and fragmentation from 120km to 77km</a:t>
            </a:r>
          </a:p>
          <a:p>
            <a:pPr marL="137795" indent="-137795">
              <a:spcAft>
                <a:spcPts val="0"/>
              </a:spcAft>
            </a:pPr>
            <a:r>
              <a:rPr lang="en-US">
                <a:cs typeface="Dubai Light"/>
              </a:rPr>
              <a:t>Independent dynamics of fragments after fragmentation</a:t>
            </a:r>
            <a:endParaRPr lang="en-US"/>
          </a:p>
          <a:p>
            <a:pPr marL="137795" indent="-137795">
              <a:spcAft>
                <a:spcPts val="0"/>
              </a:spcAft>
            </a:pPr>
            <a:r>
              <a:rPr lang="en-US" i="1">
                <a:cs typeface="Dubai Light"/>
              </a:rPr>
              <a:t>Simulated time = 173.4s, variable </a:t>
            </a:r>
            <a:r>
              <a:rPr lang="en-US" i="1">
                <a:latin typeface="Symbol" pitchFamily="2" charset="2"/>
                <a:cs typeface="Dubai Light"/>
              </a:rPr>
              <a:t>D</a:t>
            </a:r>
            <a:r>
              <a:rPr lang="en-US" i="1">
                <a:cs typeface="Dubai Light"/>
              </a:rPr>
              <a:t>t = [1s – 0.01s]</a:t>
            </a:r>
            <a:endParaRPr lang="en-US" i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A09975-227F-0346-A354-3398AC528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14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2D9612-4A20-FF41-945A-2938767CA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ATV cargo-inspired fragmentation process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02FA6-A206-45F1-BA04-1435A5CEC613}"/>
              </a:ext>
            </a:extLst>
          </p:cNvPr>
          <p:cNvSpPr txBox="1"/>
          <p:nvPr/>
        </p:nvSpPr>
        <p:spPr>
          <a:xfrm>
            <a:off x="3364637" y="3382708"/>
            <a:ext cx="431374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>
                <a:latin typeface="+mj-lt"/>
              </a:rPr>
              <a:t>Body dynamics during reentry. Pressure contours [Pa]</a:t>
            </a:r>
            <a:endParaRPr lang="en-US" sz="1400" i="1" baseline="-25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3753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B0CE4-D388-4847-A6CE-3D6CB3EE5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15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816351-4DA5-A44A-A1F0-CD40BF808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ATV cargo-inspired fragmentation process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2AE2C-CFA2-1F4F-A315-CA65C6497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111" y="592207"/>
            <a:ext cx="6351321" cy="3756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9EEA88-4DF5-EF42-81B8-B7E81325DE7A}"/>
              </a:ext>
            </a:extLst>
          </p:cNvPr>
          <p:cNvSpPr txBox="1"/>
          <p:nvPr/>
        </p:nvSpPr>
        <p:spPr>
          <a:xfrm>
            <a:off x="3246895" y="4422563"/>
            <a:ext cx="549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+mj-lt"/>
              </a:rPr>
              <a:t>Fragments dynamics after fragmentation. Low-fidelity (left), high-fidelity (right). Pressure contours [Pa]</a:t>
            </a:r>
            <a:endParaRPr lang="en-US" sz="1400" i="1" baseline="-25000">
              <a:latin typeface="+mj-lt"/>
            </a:endParaRPr>
          </a:p>
        </p:txBody>
      </p:sp>
      <p:pic>
        <p:nvPicPr>
          <p:cNvPr id="11" name="Picture 11" descr="Chart&#10;&#10;Description automatically generated">
            <a:extLst>
              <a:ext uri="{FF2B5EF4-FFF2-40B4-BE49-F238E27FC236}">
                <a16:creationId xmlns:a16="http://schemas.microsoft.com/office/drawing/2014/main" id="{556C3C1C-8AF7-4A2F-8A59-DDB13CA54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" t="9945" r="-71"/>
          <a:stretch/>
        </p:blipFill>
        <p:spPr>
          <a:xfrm>
            <a:off x="313858" y="656644"/>
            <a:ext cx="2749673" cy="1370136"/>
          </a:xfrm>
          <a:prstGeom prst="rect">
            <a:avLst/>
          </a:prstGeom>
        </p:spPr>
      </p:pic>
      <p:pic>
        <p:nvPicPr>
          <p:cNvPr id="13" name="Picture 13" descr="Chart&#10;&#10;Description automatically generated">
            <a:extLst>
              <a:ext uri="{FF2B5EF4-FFF2-40B4-BE49-F238E27FC236}">
                <a16:creationId xmlns:a16="http://schemas.microsoft.com/office/drawing/2014/main" id="{A142E28F-F5F3-4ADC-8893-AA015DB43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26" r="306" b="549"/>
          <a:stretch/>
        </p:blipFill>
        <p:spPr>
          <a:xfrm>
            <a:off x="313593" y="2036030"/>
            <a:ext cx="2743214" cy="136442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2BB72B5-F3E1-4990-B6FE-AA242D87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09" r="306" b="553"/>
          <a:stretch/>
        </p:blipFill>
        <p:spPr>
          <a:xfrm>
            <a:off x="313593" y="3422527"/>
            <a:ext cx="2743214" cy="13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38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1A1732-9069-E649-9E9E-642E8E0831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9676" y="851541"/>
            <a:ext cx="7968049" cy="3788618"/>
          </a:xfrm>
        </p:spPr>
        <p:txBody>
          <a:bodyPr/>
          <a:lstStyle/>
          <a:p>
            <a:r>
              <a:rPr lang="en-GB"/>
              <a:t>Thorough validation through available data and more complex test cases (i.e. more components and more fragments)</a:t>
            </a:r>
          </a:p>
          <a:p>
            <a:r>
              <a:rPr lang="en-GB"/>
              <a:t>Automatic determination of fidelity switches</a:t>
            </a:r>
          </a:p>
          <a:p>
            <a:r>
              <a:rPr lang="en-GB"/>
              <a:t>Integration with DSMC SPARTA</a:t>
            </a:r>
          </a:p>
          <a:p>
            <a:r>
              <a:rPr lang="en-GB"/>
              <a:t>Integration of ESTIMATE material library</a:t>
            </a:r>
          </a:p>
          <a:p>
            <a:r>
              <a:rPr lang="en-GB"/>
              <a:t>Implementation of a low-fidelity fragmentation model</a:t>
            </a:r>
          </a:p>
          <a:p>
            <a:pPr>
              <a:spcAft>
                <a:spcPts val="1800"/>
              </a:spcAft>
            </a:pPr>
            <a:r>
              <a:rPr lang="en-GB"/>
              <a:t>Introduction of data-driven reduced order modelling</a:t>
            </a:r>
          </a:p>
          <a:p>
            <a:r>
              <a:rPr lang="en-GB"/>
              <a:t>Release of TITAN v2022.1 (code name: blizzard),  SMART-</a:t>
            </a:r>
            <a:r>
              <a:rPr lang="en-GB" err="1"/>
              <a:t>flidyn</a:t>
            </a:r>
            <a:r>
              <a:rPr lang="en-GB"/>
              <a:t> and SMART-</a:t>
            </a:r>
            <a:r>
              <a:rPr lang="en-GB" err="1"/>
              <a:t>gmi</a:t>
            </a:r>
            <a:r>
              <a:rPr lang="en-GB"/>
              <a:t> on: </a:t>
            </a:r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https://github.com/strath-ace</a:t>
            </a:r>
            <a:r>
              <a:rPr lang="en-GB"/>
              <a:t>. June 2022.</a:t>
            </a:r>
          </a:p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03935-143D-7A47-8DD5-A999E773C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16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4BD8FB-A9B4-1D42-AC5E-9ADFC461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74810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FE6F9D-DB0D-FB49-8D08-7E6DF250F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17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C7A75A-A521-2449-8B55-BAE899F8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Acknowledgements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66D0CE-6282-F943-A244-CA47A03F2F34}"/>
              </a:ext>
            </a:extLst>
          </p:cNvPr>
          <p:cNvSpPr txBox="1"/>
          <p:nvPr/>
        </p:nvSpPr>
        <p:spPr>
          <a:xfrm>
            <a:off x="393030" y="863590"/>
            <a:ext cx="825366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>
                <a:latin typeface="+mj-lt"/>
              </a:rPr>
              <a:t>This work has been supported by the following grants:</a:t>
            </a:r>
            <a:endParaRPr lang="en-GB" sz="1600"/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b="1">
                <a:latin typeface="+mj-lt"/>
              </a:rPr>
              <a:t>Multi-disciplinary modelling of the aerothemodynamically-induced fragmentation of re- entering bodies </a:t>
            </a:r>
            <a:r>
              <a:rPr lang="en-GB" sz="1600" b="1">
                <a:latin typeface="+mj-lt"/>
              </a:rPr>
              <a:t>(MIDGARD). </a:t>
            </a:r>
            <a:r>
              <a:rPr lang="en-GB" sz="1600">
                <a:latin typeface="+mj-lt"/>
              </a:rPr>
              <a:t>ESA Contract No. 4000130436/20/NL/MH/ac, 2020-2023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b="1">
                <a:latin typeface="+mj-lt"/>
              </a:rPr>
              <a:t>STARDUST-R: The Asteroid and Space Debris Network Reloaded</a:t>
            </a:r>
            <a:r>
              <a:rPr lang="en-GB" sz="1600">
                <a:latin typeface="+mj-lt"/>
              </a:rPr>
              <a:t>. H2020 Marie </a:t>
            </a:r>
            <a:r>
              <a:rPr lang="en-GB" sz="1600" err="1">
                <a:latin typeface="+mj-lt"/>
              </a:rPr>
              <a:t>Sklodowska</a:t>
            </a:r>
            <a:r>
              <a:rPr lang="en-GB" sz="1600">
                <a:latin typeface="+mj-lt"/>
              </a:rPr>
              <a:t> Curie grant 813644 </a:t>
            </a:r>
          </a:p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D3CBE3-B714-2F4A-B4AF-F2F1B8FA3AF9}"/>
              </a:ext>
            </a:extLst>
          </p:cNvPr>
          <p:cNvSpPr/>
          <p:nvPr/>
        </p:nvSpPr>
        <p:spPr>
          <a:xfrm>
            <a:off x="497305" y="2664083"/>
            <a:ext cx="802688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1400">
                <a:effectLst/>
                <a:latin typeface="+mj-lt"/>
              </a:rPr>
              <a:t>The authors acknowledge the comments and inputs from:</a:t>
            </a:r>
          </a:p>
          <a:p>
            <a:r>
              <a:rPr lang="en-CA" sz="1400">
                <a:latin typeface="+mj-lt"/>
              </a:rPr>
              <a:t>Prof. T. Magin, </a:t>
            </a:r>
            <a:r>
              <a:rPr lang="en-CA" sz="1400" i="1">
                <a:latin typeface="+mj-lt"/>
              </a:rPr>
              <a:t>Von Karman Institute for Fluid Dynamics</a:t>
            </a:r>
          </a:p>
          <a:p>
            <a:r>
              <a:rPr lang="en-CA" sz="1400">
                <a:effectLst/>
                <a:latin typeface="+mj-lt"/>
              </a:rPr>
              <a:t>Dr. Cristina </a:t>
            </a:r>
            <a:r>
              <a:rPr lang="en-CA" sz="1400" err="1">
                <a:effectLst/>
                <a:latin typeface="+mj-lt"/>
              </a:rPr>
              <a:t>DePersis</a:t>
            </a:r>
            <a:r>
              <a:rPr lang="en-CA" sz="1400">
                <a:latin typeface="+mj-lt"/>
              </a:rPr>
              <a:t>, </a:t>
            </a:r>
            <a:r>
              <a:rPr lang="en-CA" sz="1400" i="1">
                <a:latin typeface="+mj-lt"/>
              </a:rPr>
              <a:t>ESA</a:t>
            </a:r>
          </a:p>
          <a:p>
            <a:r>
              <a:rPr lang="en-CA" sz="1400">
                <a:effectLst/>
                <a:latin typeface="+mj-lt"/>
              </a:rPr>
              <a:t>Dr. Guillermo Ort</a:t>
            </a:r>
            <a:r>
              <a:rPr lang="en-CA" sz="1400">
                <a:latin typeface="+mj-lt"/>
              </a:rPr>
              <a:t>ega, </a:t>
            </a:r>
            <a:r>
              <a:rPr lang="en-CA" sz="1400" i="1">
                <a:latin typeface="+mj-lt"/>
              </a:rPr>
              <a:t>ESA</a:t>
            </a:r>
          </a:p>
          <a:p>
            <a:r>
              <a:rPr lang="en-CA" sz="1400">
                <a:latin typeface="+mj-lt"/>
              </a:rPr>
              <a:t>Dr. Adrien Loseille, </a:t>
            </a:r>
            <a:r>
              <a:rPr lang="en-CA" sz="1400" i="1">
                <a:latin typeface="+mj-lt"/>
              </a:rPr>
              <a:t>INRIA</a:t>
            </a:r>
          </a:p>
          <a:p>
            <a:endParaRPr lang="en-CA" sz="1400" i="1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4202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1A1732-9069-E649-9E9E-642E8E08317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sz="1400" err="1"/>
              <a:t>Peddakotla</a:t>
            </a:r>
            <a:r>
              <a:rPr lang="en-GB" sz="1400"/>
              <a:t>, S.A., </a:t>
            </a:r>
            <a:r>
              <a:rPr lang="en-GB" sz="1400" err="1"/>
              <a:t>Minisci</a:t>
            </a:r>
            <a:r>
              <a:rPr lang="en-GB" sz="1400"/>
              <a:t>, E., </a:t>
            </a:r>
            <a:r>
              <a:rPr lang="en-GB" sz="1400" err="1"/>
              <a:t>Vasile</a:t>
            </a:r>
            <a:r>
              <a:rPr lang="en-GB" sz="1400"/>
              <a:t>, M., and </a:t>
            </a:r>
            <a:r>
              <a:rPr lang="en-GB" sz="1400" err="1"/>
              <a:t>Fossati</a:t>
            </a:r>
            <a:r>
              <a:rPr lang="en-GB" sz="1400"/>
              <a:t>, M. (2021). A Novel Approach for the Accurate Simulation of Re-entry Fragmentation. </a:t>
            </a:r>
            <a:r>
              <a:rPr lang="en-GB" sz="1400" i="1"/>
              <a:t>72nd International Astronautical Congress</a:t>
            </a:r>
            <a:r>
              <a:rPr lang="en-GB" sz="1400"/>
              <a:t>. Dubai, UAE, November.</a:t>
            </a:r>
          </a:p>
          <a:p>
            <a:pPr lvl="0"/>
            <a:r>
              <a:rPr lang="en-GB" sz="1400"/>
              <a:t>Maier, W., Needles, J.T., Garbacz, C., Morgado, F., Alonso, J.J. and Fossati, M. (2021) SU2-NEMO: An Open-Source Framework for High-Mach Nonequilibrium Multi-species Flows. Aerospace, 8(7), 193. </a:t>
            </a:r>
            <a:r>
              <a:rPr lang="en-GB" sz="1400" u="sng"/>
              <a:t>https://</a:t>
            </a:r>
            <a:r>
              <a:rPr lang="en-GB" sz="1400" u="sng" err="1"/>
              <a:t>doi.org</a:t>
            </a:r>
            <a:r>
              <a:rPr lang="en-GB" sz="1400" u="sng"/>
              <a:t>/10.3390/aerospace8070193</a:t>
            </a:r>
            <a:r>
              <a:rPr lang="en-GB" sz="1400"/>
              <a:t>.</a:t>
            </a:r>
          </a:p>
          <a:p>
            <a:r>
              <a:rPr lang="en-GB" sz="1400"/>
              <a:t>Garbacz, C., Maier, T., Alonso, J.J., Scoggins, J.B., Magin, T., Economon, T. and Fossati, M. (2021). Numerical study of nonequilibrium shock interference patterns over hypersonic vehicles. AIAA Journal. </a:t>
            </a:r>
            <a:r>
              <a:rPr lang="en-GB" sz="14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https://doi.org/10.2514/1.J060470</a:t>
            </a:r>
            <a:r>
              <a:rPr lang="en-GB" sz="1400"/>
              <a:t>.</a:t>
            </a:r>
          </a:p>
          <a:p>
            <a:endParaRPr lang="en-GB" sz="1400"/>
          </a:p>
          <a:p>
            <a:pPr marL="0" indent="0">
              <a:buNone/>
            </a:pPr>
            <a:r>
              <a:rPr lang="en-GB" sz="1400" b="1" u="sng"/>
              <a:t>Upcoming: </a:t>
            </a:r>
          </a:p>
          <a:p>
            <a:r>
              <a:rPr lang="en-GB" sz="1400" err="1"/>
              <a:t>Morgado</a:t>
            </a:r>
            <a:r>
              <a:rPr lang="en-GB" sz="1400"/>
              <a:t>, F., </a:t>
            </a:r>
            <a:r>
              <a:rPr lang="en-GB" sz="1400" err="1"/>
              <a:t>Peddakotla</a:t>
            </a:r>
            <a:r>
              <a:rPr lang="en-GB" sz="1400"/>
              <a:t>, S.A., </a:t>
            </a:r>
            <a:r>
              <a:rPr lang="en-GB" sz="1400" err="1"/>
              <a:t>Garbacz</a:t>
            </a:r>
            <a:r>
              <a:rPr lang="en-GB" sz="1400"/>
              <a:t>, C. and </a:t>
            </a:r>
            <a:r>
              <a:rPr lang="en-GB" sz="1400" err="1"/>
              <a:t>Fossati</a:t>
            </a:r>
            <a:r>
              <a:rPr lang="en-GB" sz="1400"/>
              <a:t>, M. (2022) </a:t>
            </a:r>
            <a:r>
              <a:rPr lang="en-GB" sz="1400" err="1"/>
              <a:t>Multifidelity</a:t>
            </a:r>
            <a:r>
              <a:rPr lang="en-GB" sz="1400"/>
              <a:t> Approach for Aerodynamic Modelling and Simulation of Uncontrolled Atmospheric Destructive Entry. AIAA </a:t>
            </a:r>
            <a:r>
              <a:rPr lang="en-GB" sz="1400" err="1"/>
              <a:t>Scitech</a:t>
            </a:r>
            <a:r>
              <a:rPr lang="en-GB" sz="1400"/>
              <a:t> Forum and Exposition, San Diego (CA), US, January.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03935-143D-7A47-8DD5-A999E773C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18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4BD8FB-A9B4-1D42-AC5E-9ADFC461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493156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8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CCD62F-080B-3549-8E10-DFE53CCAD5E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177800" indent="-177800">
              <a:spcAft>
                <a:spcPts val="1200"/>
              </a:spcAft>
              <a:buClr>
                <a:srgbClr val="002C59"/>
              </a:buClr>
              <a:buFont typeface="+mj-lt"/>
              <a:buAutoNum type="arabicPeriod"/>
            </a:pPr>
            <a:r>
              <a:rPr lang="en-GB"/>
              <a:t>Destructive re-entry: not only a modelling problem</a:t>
            </a:r>
          </a:p>
          <a:p>
            <a:pPr marL="177800" indent="-177800">
              <a:spcAft>
                <a:spcPts val="300"/>
              </a:spcAft>
              <a:buClr>
                <a:srgbClr val="002C59"/>
              </a:buClr>
              <a:buFont typeface="+mj-lt"/>
              <a:buAutoNum type="arabicPeriod"/>
            </a:pPr>
            <a:r>
              <a:rPr lang="en-GB"/>
              <a:t>A multi-fidelity approach</a:t>
            </a:r>
          </a:p>
          <a:p>
            <a:pPr marL="357188" lvl="1" indent="-179388">
              <a:spcAft>
                <a:spcPts val="0"/>
              </a:spcAft>
              <a:buClr>
                <a:srgbClr val="002C59"/>
              </a:buClr>
              <a:buFont typeface="+mj-lt"/>
              <a:buAutoNum type="arabicPeriod"/>
            </a:pPr>
            <a:r>
              <a:rPr lang="en-GB" sz="1400"/>
              <a:t>Geometry, inertia and meshing</a:t>
            </a:r>
          </a:p>
          <a:p>
            <a:pPr marL="357188" lvl="1" indent="-179388">
              <a:spcAft>
                <a:spcPts val="0"/>
              </a:spcAft>
              <a:buClr>
                <a:srgbClr val="002C59"/>
              </a:buClr>
              <a:buFont typeface="+mj-lt"/>
              <a:buAutoNum type="arabicPeriod"/>
            </a:pPr>
            <a:r>
              <a:rPr lang="en-GB" sz="1400"/>
              <a:t>Low-fidelity methods and assumptions</a:t>
            </a:r>
          </a:p>
          <a:p>
            <a:pPr marL="357188" lvl="1" indent="-179388">
              <a:spcAft>
                <a:spcPts val="1200"/>
              </a:spcAft>
              <a:buClr>
                <a:srgbClr val="002C59"/>
              </a:buClr>
              <a:buFont typeface="+mj-lt"/>
              <a:buAutoNum type="arabicPeriod"/>
            </a:pPr>
            <a:r>
              <a:rPr lang="en-GB" sz="1400"/>
              <a:t>High-fidelity methods</a:t>
            </a:r>
          </a:p>
          <a:p>
            <a:pPr marL="177800" indent="-177800">
              <a:spcAft>
                <a:spcPts val="1200"/>
              </a:spcAft>
              <a:buClr>
                <a:srgbClr val="002C59"/>
              </a:buClr>
              <a:buFont typeface="+mj-lt"/>
              <a:buAutoNum type="arabicPeriod"/>
            </a:pPr>
            <a:r>
              <a:rPr lang="en-GB"/>
              <a:t>Validation on proximal spheres separation</a:t>
            </a:r>
          </a:p>
          <a:p>
            <a:pPr marL="177800" indent="-177800">
              <a:spcAft>
                <a:spcPts val="1200"/>
              </a:spcAft>
              <a:buClr>
                <a:srgbClr val="002C59"/>
              </a:buClr>
              <a:buFont typeface="+mj-lt"/>
              <a:buAutoNum type="arabicPeriod"/>
            </a:pPr>
            <a:r>
              <a:rPr lang="en-GB"/>
              <a:t>Demonstration on a ATV-like fragmentation process</a:t>
            </a:r>
          </a:p>
          <a:p>
            <a:pPr marL="177800" indent="-177800">
              <a:buClr>
                <a:srgbClr val="002C59"/>
              </a:buClr>
              <a:buFont typeface="+mj-lt"/>
              <a:buAutoNum type="arabicPeriod"/>
            </a:pPr>
            <a:r>
              <a:rPr lang="en-GB"/>
              <a:t>Outlook and 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D5800-C3EC-1547-90E5-4E82876C1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BE25E9-492D-214B-B342-388EB64D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203628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1" descr="Uma imagem com dia&#10;&#10;Descrição gerada automaticamente">
            <a:extLst>
              <a:ext uri="{FF2B5EF4-FFF2-40B4-BE49-F238E27FC236}">
                <a16:creationId xmlns:a16="http://schemas.microsoft.com/office/drawing/2014/main" id="{3EF50806-6F0B-0A42-A01B-7803600C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</a:blip>
          <a:srcRect l="30565" r="13074"/>
          <a:stretch/>
        </p:blipFill>
        <p:spPr>
          <a:xfrm>
            <a:off x="4457700" y="-11128"/>
            <a:ext cx="4689901" cy="422094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E37CCF-BBF2-E844-B5ED-824F2D6C9C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/>
              <a:t>Unsteady and multi-disciplinary</a:t>
            </a:r>
          </a:p>
          <a:p>
            <a:r>
              <a:rPr lang="en-GB"/>
              <a:t>Not much flight test data available</a:t>
            </a:r>
          </a:p>
          <a:p>
            <a:r>
              <a:rPr lang="en-GB"/>
              <a:t>Difficult to replicate in experimental facilities</a:t>
            </a:r>
          </a:p>
          <a:p>
            <a:r>
              <a:rPr lang="en-GB"/>
              <a:t>High-degree of uncertainty on the demise outcome</a:t>
            </a:r>
          </a:p>
          <a:p>
            <a:r>
              <a:rPr lang="en-GB"/>
              <a:t>Accuracy vs computational cost</a:t>
            </a:r>
          </a:p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F6C3B-FD6A-6342-877C-1A2FA33DF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3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F8BC30-408C-5D41-BEEB-A6DF80CEC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Destructive re-entry: not only a modelling problem</a:t>
            </a:r>
            <a:br>
              <a:rPr lang="en-GB"/>
            </a:b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2A4333-FFB8-9E4B-A3F5-A3F73E1935C1}"/>
              </a:ext>
            </a:extLst>
          </p:cNvPr>
          <p:cNvSpPr txBox="1"/>
          <p:nvPr/>
        </p:nvSpPr>
        <p:spPr>
          <a:xfrm>
            <a:off x="601130" y="3286486"/>
            <a:ext cx="5671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>
                <a:solidFill>
                  <a:srgbClr val="002C59"/>
                </a:solidFill>
              </a:rPr>
              <a:t>A trade-off between computational effort and modelling accuracy is needed to mitigate the uncertainty and in turn the ground impact risk</a:t>
            </a:r>
          </a:p>
        </p:txBody>
      </p:sp>
    </p:spTree>
    <p:extLst>
      <p:ext uri="{BB962C8B-B14F-4D97-AF65-F5344CB8AC3E}">
        <p14:creationId xmlns:p14="http://schemas.microsoft.com/office/powerpoint/2010/main" val="22311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6A908C1-CAC5-7E47-A5E8-2E1426229029}"/>
              </a:ext>
            </a:extLst>
          </p:cNvPr>
          <p:cNvGrpSpPr>
            <a:grpSpLocks noChangeAspect="1"/>
          </p:cNvGrpSpPr>
          <p:nvPr/>
        </p:nvGrpSpPr>
        <p:grpSpPr>
          <a:xfrm>
            <a:off x="4390468" y="710660"/>
            <a:ext cx="4676855" cy="3813822"/>
            <a:chOff x="228914" y="949453"/>
            <a:chExt cx="5471042" cy="446144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EC4C1DD-0459-204F-8A5A-3AA86D6EB5E3}"/>
                </a:ext>
              </a:extLst>
            </p:cNvPr>
            <p:cNvSpPr/>
            <p:nvPr/>
          </p:nvSpPr>
          <p:spPr>
            <a:xfrm>
              <a:off x="315155" y="949453"/>
              <a:ext cx="5384801" cy="446144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A1AFE80-5EF3-784F-8B0C-422E0BC6FC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8914" y="1093553"/>
              <a:ext cx="5346970" cy="4152403"/>
              <a:chOff x="4585858" y="1087651"/>
              <a:chExt cx="7036573" cy="546452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8ABBC42-D86E-C84C-96D2-F0F3EB6414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27193" y="2162164"/>
                <a:ext cx="4390013" cy="4390013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ubai Light" panose="020B0303030403030204" pitchFamily="34" charset="-78"/>
                  <a:ea typeface="+mn-ea"/>
                  <a:cs typeface="Dubai Light" panose="020B0303030403030204" pitchFamily="34" charset="-78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12BBE9E-1055-3545-AEF2-6BA0ED47B157}"/>
                  </a:ext>
                </a:extLst>
              </p:cNvPr>
              <p:cNvSpPr txBox="1"/>
              <p:nvPr/>
            </p:nvSpPr>
            <p:spPr>
              <a:xfrm>
                <a:off x="4743512" y="2280127"/>
                <a:ext cx="1401156" cy="526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Surface meshing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update </a:t>
                </a:r>
                <a:r>
                  <a:rPr kumimoji="0" lang="en-US" sz="9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(Lo-Fi)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C483BBB-9C39-3049-8854-2CF98261E851}"/>
                  </a:ext>
                </a:extLst>
              </p:cNvPr>
              <p:cNvSpPr txBox="1"/>
              <p:nvPr/>
            </p:nvSpPr>
            <p:spPr>
              <a:xfrm>
                <a:off x="4585858" y="1087651"/>
                <a:ext cx="1957378" cy="61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Low-fidelity re-entry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modelling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5B4F064-E2B1-6840-BA53-EC781987BA61}"/>
                  </a:ext>
                </a:extLst>
              </p:cNvPr>
              <p:cNvSpPr txBox="1"/>
              <p:nvPr/>
            </p:nvSpPr>
            <p:spPr>
              <a:xfrm>
                <a:off x="7041765" y="1124112"/>
                <a:ext cx="1158559" cy="526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Multi-fidelity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switch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92B2339-1A1D-5448-85F7-2214D51A950C}"/>
                  </a:ext>
                </a:extLst>
              </p:cNvPr>
              <p:cNvSpPr txBox="1"/>
              <p:nvPr/>
            </p:nvSpPr>
            <p:spPr>
              <a:xfrm>
                <a:off x="6824487" y="2755784"/>
                <a:ext cx="2615378" cy="506290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Surface+volume</a:t>
                </a: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 meshing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and adaptation (HiFi-CFD)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11EBB4E-645F-CA41-8490-15E3E66F8E8B}"/>
                  </a:ext>
                </a:extLst>
              </p:cNvPr>
              <p:cNvSpPr txBox="1"/>
              <p:nvPr/>
            </p:nvSpPr>
            <p:spPr>
              <a:xfrm>
                <a:off x="9687658" y="2755784"/>
                <a:ext cx="1728000" cy="506290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Surface meshing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(HiFi-CSD)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60AEBA3-024C-3648-A77B-ABD8C85C1E06}"/>
                  </a:ext>
                </a:extLst>
              </p:cNvPr>
              <p:cNvSpPr txBox="1"/>
              <p:nvPr/>
            </p:nvSpPr>
            <p:spPr>
              <a:xfrm>
                <a:off x="9687658" y="3702218"/>
                <a:ext cx="1728000" cy="526541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Surface mesh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mapping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0E90716-9EFB-7C49-B6EA-D3EB0D38337E}"/>
                  </a:ext>
                </a:extLst>
              </p:cNvPr>
              <p:cNvSpPr txBox="1"/>
              <p:nvPr/>
            </p:nvSpPr>
            <p:spPr>
              <a:xfrm>
                <a:off x="7186419" y="3713471"/>
                <a:ext cx="1908002" cy="506289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HiFi CFD solution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(pre-fragmentation)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32B731C-331D-5443-9A71-87A003B59E70}"/>
                  </a:ext>
                </a:extLst>
              </p:cNvPr>
              <p:cNvSpPr txBox="1"/>
              <p:nvPr/>
            </p:nvSpPr>
            <p:spPr>
              <a:xfrm>
                <a:off x="9480883" y="4682776"/>
                <a:ext cx="2141548" cy="379047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Peridynamics solution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C6CE7CF-28A0-A24A-805F-E97DC8148758}"/>
                  </a:ext>
                </a:extLst>
              </p:cNvPr>
              <p:cNvSpPr txBox="1"/>
              <p:nvPr/>
            </p:nvSpPr>
            <p:spPr>
              <a:xfrm>
                <a:off x="9687658" y="5585749"/>
                <a:ext cx="1728000" cy="506290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Re-meshing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(HiFi-CFD)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DC60816-2071-B747-A4DA-AC89CB753BAA}"/>
                  </a:ext>
                </a:extLst>
              </p:cNvPr>
              <p:cNvSpPr txBox="1"/>
              <p:nvPr/>
            </p:nvSpPr>
            <p:spPr>
              <a:xfrm>
                <a:off x="7041452" y="5580451"/>
                <a:ext cx="2197934" cy="506290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HiFi CFD solution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5493"/>
                    </a:solidFill>
                    <a:effectLst/>
                    <a:uLnTx/>
                    <a:uFillTx/>
                    <a:latin typeface="Dubai Light" panose="020B0303030403030204" pitchFamily="34" charset="-78"/>
                    <a:cs typeface="Dubai Light" panose="020B0303030403030204" pitchFamily="34" charset="-78"/>
                  </a:rPr>
                  <a:t>(post-fragmentation)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19CBB138-D642-0844-B58D-660F70C8E1FB}"/>
                  </a:ext>
                </a:extLst>
              </p:cNvPr>
              <p:cNvCxnSpPr>
                <a:cxnSpLocks/>
                <a:stCxn id="37" idx="0"/>
              </p:cNvCxnSpPr>
              <p:nvPr/>
            </p:nvCxnSpPr>
            <p:spPr>
              <a:xfrm flipH="1" flipV="1">
                <a:off x="5443039" y="1650655"/>
                <a:ext cx="1051" cy="629473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5493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6B474A86-9968-B44E-949E-AC5FA2B45955}"/>
                  </a:ext>
                </a:extLst>
              </p:cNvPr>
              <p:cNvCxnSpPr>
                <a:cxnSpLocks/>
                <a:stCxn id="38" idx="3"/>
                <a:endCxn id="39" idx="1"/>
              </p:cNvCxnSpPr>
              <p:nvPr/>
            </p:nvCxnSpPr>
            <p:spPr>
              <a:xfrm flipV="1">
                <a:off x="6543236" y="1387382"/>
                <a:ext cx="498529" cy="8245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5493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96E94CB-AE67-1E46-AF0A-F1B1915976B5}"/>
                  </a:ext>
                </a:extLst>
              </p:cNvPr>
              <p:cNvCxnSpPr>
                <a:cxnSpLocks/>
                <a:stCxn id="40" idx="2"/>
                <a:endCxn id="43" idx="0"/>
              </p:cNvCxnSpPr>
              <p:nvPr/>
            </p:nvCxnSpPr>
            <p:spPr>
              <a:xfrm>
                <a:off x="8132175" y="3262074"/>
                <a:ext cx="8245" cy="451397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6FA36298-B7D3-BF40-8714-76178649D9AA}"/>
                  </a:ext>
                </a:extLst>
              </p:cNvPr>
              <p:cNvCxnSpPr>
                <a:cxnSpLocks/>
                <a:stCxn id="41" idx="2"/>
                <a:endCxn id="42" idx="0"/>
              </p:cNvCxnSpPr>
              <p:nvPr/>
            </p:nvCxnSpPr>
            <p:spPr>
              <a:xfrm>
                <a:off x="10551658" y="3262074"/>
                <a:ext cx="0" cy="44014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09BA8F67-1297-2344-92B4-B10BD6DDDEEA}"/>
                  </a:ext>
                </a:extLst>
              </p:cNvPr>
              <p:cNvCxnSpPr>
                <a:cxnSpLocks/>
                <a:stCxn id="43" idx="3"/>
                <a:endCxn id="42" idx="1"/>
              </p:cNvCxnSpPr>
              <p:nvPr/>
            </p:nvCxnSpPr>
            <p:spPr>
              <a:xfrm flipV="1">
                <a:off x="9094420" y="3965488"/>
                <a:ext cx="593238" cy="112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BCEA1F36-C71F-D943-A368-75594DD890A5}"/>
                  </a:ext>
                </a:extLst>
              </p:cNvPr>
              <p:cNvCxnSpPr>
                <a:cxnSpLocks/>
                <a:stCxn id="42" idx="2"/>
                <a:endCxn id="44" idx="0"/>
              </p:cNvCxnSpPr>
              <p:nvPr/>
            </p:nvCxnSpPr>
            <p:spPr>
              <a:xfrm flipH="1">
                <a:off x="10551657" y="4228759"/>
                <a:ext cx="2" cy="454017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B207EE44-3460-B84C-9007-5831C2ACBC3E}"/>
                  </a:ext>
                </a:extLst>
              </p:cNvPr>
              <p:cNvCxnSpPr>
                <a:cxnSpLocks/>
                <a:stCxn id="44" idx="2"/>
                <a:endCxn id="45" idx="0"/>
              </p:cNvCxnSpPr>
              <p:nvPr/>
            </p:nvCxnSpPr>
            <p:spPr>
              <a:xfrm>
                <a:off x="10551657" y="5061823"/>
                <a:ext cx="2" cy="523926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28DC17FE-1EC9-D747-9A4A-4E2C94293CD3}"/>
                  </a:ext>
                </a:extLst>
              </p:cNvPr>
              <p:cNvCxnSpPr>
                <a:cxnSpLocks/>
                <a:stCxn id="45" idx="1"/>
                <a:endCxn id="46" idx="3"/>
              </p:cNvCxnSpPr>
              <p:nvPr/>
            </p:nvCxnSpPr>
            <p:spPr>
              <a:xfrm flipH="1" flipV="1">
                <a:off x="9239386" y="5833597"/>
                <a:ext cx="448272" cy="529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55" name="Arc 54">
                <a:extLst>
                  <a:ext uri="{FF2B5EF4-FFF2-40B4-BE49-F238E27FC236}">
                    <a16:creationId xmlns:a16="http://schemas.microsoft.com/office/drawing/2014/main" id="{A9939C30-7955-C748-AB31-53384120AC84}"/>
                  </a:ext>
                </a:extLst>
              </p:cNvPr>
              <p:cNvSpPr/>
              <p:nvPr/>
            </p:nvSpPr>
            <p:spPr>
              <a:xfrm>
                <a:off x="5539137" y="1710108"/>
                <a:ext cx="2426781" cy="2434447"/>
              </a:xfrm>
              <a:prstGeom prst="arc">
                <a:avLst>
                  <a:gd name="adj1" fmla="val 5393367"/>
                  <a:gd name="adj2" fmla="val 10902197"/>
                </a:avLst>
              </a:prstGeom>
              <a:noFill/>
              <a:ln w="28575" cap="flat" cmpd="sng" algn="ctr">
                <a:solidFill>
                  <a:srgbClr val="005493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ubai Light" panose="020B0303030403030204" pitchFamily="34" charset="-78"/>
                  <a:ea typeface="+mn-ea"/>
                  <a:cs typeface="Dubai Light" panose="020B0303030403030204" pitchFamily="34" charset="-78"/>
                </a:endParaRPr>
              </a:p>
            </p:txBody>
          </p:sp>
          <p:sp>
            <p:nvSpPr>
              <p:cNvPr id="56" name="Arc 55">
                <a:extLst>
                  <a:ext uri="{FF2B5EF4-FFF2-40B4-BE49-F238E27FC236}">
                    <a16:creationId xmlns:a16="http://schemas.microsoft.com/office/drawing/2014/main" id="{1058BF9C-ADA4-C148-9EA6-255844FFAB9F}"/>
                  </a:ext>
                </a:extLst>
              </p:cNvPr>
              <p:cNvSpPr/>
              <p:nvPr/>
            </p:nvSpPr>
            <p:spPr>
              <a:xfrm flipH="1" flipV="1">
                <a:off x="7416393" y="1406039"/>
                <a:ext cx="1833225" cy="1892532"/>
              </a:xfrm>
              <a:prstGeom prst="arc">
                <a:avLst>
                  <a:gd name="adj1" fmla="val 5393367"/>
                  <a:gd name="adj2" fmla="val 9566166"/>
                </a:avLst>
              </a:prstGeom>
              <a:noFill/>
              <a:ln w="28575" cap="flat" cmpd="sng" algn="ctr">
                <a:solidFill>
                  <a:srgbClr val="005493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ubai Light" panose="020B0303030403030204" pitchFamily="34" charset="-78"/>
                  <a:ea typeface="+mn-ea"/>
                  <a:cs typeface="Dubai Light" panose="020B0303030403030204" pitchFamily="34" charset="-78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C70B0C2-FD95-AC4F-803E-0AE50B9BB91E}"/>
                </a:ext>
              </a:extLst>
            </p:cNvPr>
            <p:cNvSpPr txBox="1"/>
            <p:nvPr/>
          </p:nvSpPr>
          <p:spPr>
            <a:xfrm>
              <a:off x="1883075" y="2258724"/>
              <a:ext cx="351378" cy="646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5493"/>
                  </a:solidFill>
                  <a:effectLst/>
                  <a:uLnTx/>
                  <a:uFillTx/>
                  <a:latin typeface="Dubai Light" panose="020B0303030403030204" pitchFamily="34" charset="-78"/>
                  <a:cs typeface="Dubai Light" panose="020B0303030403030204" pitchFamily="34" charset="-78"/>
                </a:rPr>
                <a:t>[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Dubai Light" panose="020B0303030403030204" pitchFamily="34" charset="-78"/>
                <a:cs typeface="Dubai Light" panose="020B0303030403030204" pitchFamily="34" charset="-7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5D5362-E737-BA45-9F78-074803804280}"/>
                </a:ext>
              </a:extLst>
            </p:cNvPr>
            <p:cNvSpPr txBox="1"/>
            <p:nvPr/>
          </p:nvSpPr>
          <p:spPr>
            <a:xfrm>
              <a:off x="5174235" y="2241265"/>
              <a:ext cx="351378" cy="646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5493"/>
                  </a:solidFill>
                  <a:effectLst/>
                  <a:uLnTx/>
                  <a:uFillTx/>
                  <a:latin typeface="Dubai Light" panose="020B0303030403030204" pitchFamily="34" charset="-78"/>
                  <a:cs typeface="Dubai Light" panose="020B0303030403030204" pitchFamily="34" charset="-78"/>
                </a:rPr>
                <a:t>]</a:t>
              </a: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Dubai Light" panose="020B0303030403030204" pitchFamily="34" charset="-78"/>
                <a:cs typeface="Dubai Light" panose="020B0303030403030204" pitchFamily="34" charset="-78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784C30-17F1-B141-A6A9-F4E1C5D8F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4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F6CE30-EBC8-0C47-8738-F89D448B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Multi-fidelity approach: rationale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D18A788-176C-BE4A-8664-FF9A9B4D06DB}"/>
              </a:ext>
            </a:extLst>
          </p:cNvPr>
          <p:cNvSpPr txBox="1"/>
          <p:nvPr/>
        </p:nvSpPr>
        <p:spPr>
          <a:xfrm>
            <a:off x="516743" y="1465362"/>
            <a:ext cx="3890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 Light" panose="020F0302020204030204" pitchFamily="34" charset="0"/>
                <a:cs typeface="Calibri Light" panose="020F0302020204030204" pitchFamily="34" charset="0"/>
              </a:rPr>
              <a:t>Q1. How much can uncertainty in the destructive re-entry be reduced by increasing the accuracy of the models in a targeted manner?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5630A-6C1A-D846-9150-7D08573901CF}"/>
              </a:ext>
            </a:extLst>
          </p:cNvPr>
          <p:cNvSpPr txBox="1"/>
          <p:nvPr/>
        </p:nvSpPr>
        <p:spPr>
          <a:xfrm>
            <a:off x="516915" y="2703224"/>
            <a:ext cx="3891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Q2. How is the increased accuracy in simulating the break-up process affecting the dynamics of the fragments? </a:t>
            </a:r>
          </a:p>
        </p:txBody>
      </p:sp>
    </p:spTree>
    <p:extLst>
      <p:ext uri="{BB962C8B-B14F-4D97-AF65-F5344CB8AC3E}">
        <p14:creationId xmlns:p14="http://schemas.microsoft.com/office/powerpoint/2010/main" val="279172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CF1A7E-5681-9749-9F61-C00FD4AE3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5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D1BEB1-FFAA-AC43-8EF0-B9D32576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Multi-fidelity approach: TITAN</a:t>
            </a:r>
            <a:r>
              <a:rPr lang="en-GB" baseline="30000"/>
              <a:t>†</a:t>
            </a:r>
            <a:r>
              <a:rPr lang="en-GB"/>
              <a:t> high-level </a:t>
            </a:r>
            <a:r>
              <a:rPr lang="en-US"/>
              <a:t>workflow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3E8F1A-261C-6D4C-873C-B0F046C415ED}"/>
              </a:ext>
            </a:extLst>
          </p:cNvPr>
          <p:cNvGrpSpPr/>
          <p:nvPr/>
        </p:nvGrpSpPr>
        <p:grpSpPr>
          <a:xfrm>
            <a:off x="2052710" y="2075843"/>
            <a:ext cx="4815189" cy="2254182"/>
            <a:chOff x="361901" y="710670"/>
            <a:chExt cx="3880090" cy="173736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C9CA978-85E7-A844-8B63-93B85905E9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1901" y="710670"/>
              <a:ext cx="3678601" cy="1737367"/>
              <a:chOff x="1237462" y="1620065"/>
              <a:chExt cx="7915956" cy="3738643"/>
            </a:xfrm>
          </p:grpSpPr>
          <p:sp>
            <p:nvSpPr>
              <p:cNvPr id="40" name="TextBox 1">
                <a:extLst>
                  <a:ext uri="{FF2B5EF4-FFF2-40B4-BE49-F238E27FC236}">
                    <a16:creationId xmlns:a16="http://schemas.microsoft.com/office/drawing/2014/main" id="{7D2DFC46-FA44-0B47-89C4-85E2B33C4C18}"/>
                  </a:ext>
                </a:extLst>
              </p:cNvPr>
              <p:cNvSpPr txBox="1"/>
              <p:nvPr/>
            </p:nvSpPr>
            <p:spPr>
              <a:xfrm>
                <a:off x="5083603" y="1620065"/>
                <a:ext cx="3378446" cy="5104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5493"/>
                    </a:solidFill>
                    <a:latin typeface="+mj-lt"/>
                    <a:cs typeface="Dubai Light"/>
                  </a:rPr>
                  <a:t>Geometry + inertia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40DFD7-2D4E-D644-8573-CB943E5544BD}"/>
                  </a:ext>
                </a:extLst>
              </p:cNvPr>
              <p:cNvSpPr txBox="1"/>
              <p:nvPr/>
            </p:nvSpPr>
            <p:spPr>
              <a:xfrm>
                <a:off x="5137808" y="3186168"/>
                <a:ext cx="4015610" cy="5104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5493"/>
                    </a:solidFill>
                    <a:latin typeface="+mj-lt"/>
                    <a:cs typeface="Dubai Light"/>
                  </a:rPr>
                  <a:t>Aerothermodynamics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99CA4FE-820E-B042-BDCE-645D75EC607D}"/>
                  </a:ext>
                </a:extLst>
              </p:cNvPr>
              <p:cNvSpPr txBox="1"/>
              <p:nvPr/>
            </p:nvSpPr>
            <p:spPr>
              <a:xfrm>
                <a:off x="1237462" y="3186168"/>
                <a:ext cx="3112784" cy="5104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5493"/>
                    </a:solidFill>
                    <a:latin typeface="+mj-lt"/>
                    <a:cs typeface="Dubai Light"/>
                  </a:rPr>
                  <a:t>Trajectory (6dof)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8142FF-14EB-9A4C-A996-2D45A6F6C9A9}"/>
                  </a:ext>
                </a:extLst>
              </p:cNvPr>
              <p:cNvSpPr txBox="1"/>
              <p:nvPr/>
            </p:nvSpPr>
            <p:spPr>
              <a:xfrm>
                <a:off x="5677796" y="4834308"/>
                <a:ext cx="2778515" cy="510460"/>
              </a:xfrm>
              <a:prstGeom prst="rect">
                <a:avLst/>
              </a:prstGeom>
              <a:noFill/>
              <a:ln>
                <a:noFill/>
                <a:prstDash val="solid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5493"/>
                    </a:solidFill>
                    <a:latin typeface="+mj-lt"/>
                    <a:cs typeface="Dubai Light"/>
                  </a:rPr>
                  <a:t>Fragmentation</a:t>
                </a:r>
              </a:p>
            </p:txBody>
          </p:sp>
          <p:sp>
            <p:nvSpPr>
              <p:cNvPr id="44" name="Arrow: Right 11">
                <a:extLst>
                  <a:ext uri="{FF2B5EF4-FFF2-40B4-BE49-F238E27FC236}">
                    <a16:creationId xmlns:a16="http://schemas.microsoft.com/office/drawing/2014/main" id="{40B35FB7-B821-9A42-BFBF-B4211BA36A94}"/>
                  </a:ext>
                </a:extLst>
              </p:cNvPr>
              <p:cNvSpPr/>
              <p:nvPr/>
            </p:nvSpPr>
            <p:spPr>
              <a:xfrm>
                <a:off x="4091460" y="1763615"/>
                <a:ext cx="1080921" cy="29709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+mj-lt"/>
                </a:endParaRPr>
              </a:p>
            </p:txBody>
          </p:sp>
          <p:sp>
            <p:nvSpPr>
              <p:cNvPr id="45" name="Arrow: Right 13">
                <a:extLst>
                  <a:ext uri="{FF2B5EF4-FFF2-40B4-BE49-F238E27FC236}">
                    <a16:creationId xmlns:a16="http://schemas.microsoft.com/office/drawing/2014/main" id="{2F042F8F-5637-8844-AC86-255101921075}"/>
                  </a:ext>
                </a:extLst>
              </p:cNvPr>
              <p:cNvSpPr/>
              <p:nvPr/>
            </p:nvSpPr>
            <p:spPr>
              <a:xfrm rot="5400000">
                <a:off x="6551723" y="2549089"/>
                <a:ext cx="774962" cy="33328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+mj-lt"/>
                </a:endParaRPr>
              </a:p>
            </p:txBody>
          </p:sp>
          <p:sp>
            <p:nvSpPr>
              <p:cNvPr id="46" name="TextBox 1">
                <a:extLst>
                  <a:ext uri="{FF2B5EF4-FFF2-40B4-BE49-F238E27FC236}">
                    <a16:creationId xmlns:a16="http://schemas.microsoft.com/office/drawing/2014/main" id="{664C256A-DB50-F04C-BD07-DE3C3766ABBB}"/>
                  </a:ext>
                </a:extLst>
              </p:cNvPr>
              <p:cNvSpPr txBox="1"/>
              <p:nvPr/>
            </p:nvSpPr>
            <p:spPr>
              <a:xfrm>
                <a:off x="2589795" y="1681288"/>
                <a:ext cx="1501665" cy="510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5493"/>
                    </a:solidFill>
                    <a:latin typeface="+mj-lt"/>
                    <a:cs typeface="Dubai Light"/>
                  </a:rPr>
                  <a:t>Start</a:t>
                </a:r>
              </a:p>
            </p:txBody>
          </p:sp>
          <p:sp>
            <p:nvSpPr>
              <p:cNvPr id="47" name="Arrow: Right 13">
                <a:extLst>
                  <a:ext uri="{FF2B5EF4-FFF2-40B4-BE49-F238E27FC236}">
                    <a16:creationId xmlns:a16="http://schemas.microsoft.com/office/drawing/2014/main" id="{B13BAE75-EF84-784E-B82C-000D687C5BE1}"/>
                  </a:ext>
                </a:extLst>
              </p:cNvPr>
              <p:cNvSpPr/>
              <p:nvPr/>
            </p:nvSpPr>
            <p:spPr>
              <a:xfrm rot="5400000">
                <a:off x="6551723" y="4147640"/>
                <a:ext cx="774962" cy="33328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+mj-lt"/>
                </a:endParaRPr>
              </a:p>
            </p:txBody>
          </p:sp>
          <p:sp>
            <p:nvSpPr>
              <p:cNvPr id="48" name="Arrow: Right 13">
                <a:extLst>
                  <a:ext uri="{FF2B5EF4-FFF2-40B4-BE49-F238E27FC236}">
                    <a16:creationId xmlns:a16="http://schemas.microsoft.com/office/drawing/2014/main" id="{F460FD63-D95A-1D49-BD84-CB90F7EEA648}"/>
                  </a:ext>
                </a:extLst>
              </p:cNvPr>
              <p:cNvSpPr/>
              <p:nvPr/>
            </p:nvSpPr>
            <p:spPr>
              <a:xfrm rot="10800000">
                <a:off x="4708274" y="4954568"/>
                <a:ext cx="1020176" cy="33328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+mj-lt"/>
                </a:endParaRPr>
              </a:p>
            </p:txBody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2333B125-F733-F847-B381-EF57932CC0BA}"/>
                  </a:ext>
                </a:extLst>
              </p:cNvPr>
              <p:cNvSpPr txBox="1"/>
              <p:nvPr/>
            </p:nvSpPr>
            <p:spPr>
              <a:xfrm>
                <a:off x="4885216" y="4532724"/>
                <a:ext cx="975883" cy="43389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100">
                    <a:latin typeface="+mj-lt"/>
                    <a:cs typeface="Dubai Light"/>
                  </a:rPr>
                  <a:t>NO</a:t>
                </a:r>
                <a:endParaRPr lang="en-US" sz="1100">
                  <a:latin typeface="+mj-lt"/>
                </a:endParaRPr>
              </a:p>
            </p:txBody>
          </p:sp>
          <p:sp>
            <p:nvSpPr>
              <p:cNvPr id="50" name="TextBox 7">
                <a:extLst>
                  <a:ext uri="{FF2B5EF4-FFF2-40B4-BE49-F238E27FC236}">
                    <a16:creationId xmlns:a16="http://schemas.microsoft.com/office/drawing/2014/main" id="{1845D006-B250-0845-B3F3-AF6E209C57EB}"/>
                  </a:ext>
                </a:extLst>
              </p:cNvPr>
              <p:cNvSpPr txBox="1"/>
              <p:nvPr/>
            </p:nvSpPr>
            <p:spPr>
              <a:xfrm>
                <a:off x="1625252" y="4848249"/>
                <a:ext cx="2724493" cy="510459"/>
              </a:xfrm>
              <a:prstGeom prst="rect">
                <a:avLst/>
              </a:prstGeom>
              <a:noFill/>
              <a:ln>
                <a:noFill/>
                <a:prstDash val="solid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5493"/>
                    </a:solidFill>
                    <a:latin typeface="+mj-lt"/>
                    <a:cs typeface="Dubai Light"/>
                  </a:rPr>
                  <a:t>Ablation model</a:t>
                </a:r>
              </a:p>
            </p:txBody>
          </p:sp>
          <p:sp>
            <p:nvSpPr>
              <p:cNvPr id="51" name="Arrow: Right 13">
                <a:extLst>
                  <a:ext uri="{FF2B5EF4-FFF2-40B4-BE49-F238E27FC236}">
                    <a16:creationId xmlns:a16="http://schemas.microsoft.com/office/drawing/2014/main" id="{ACD057B7-E379-3C4A-864A-F4D1DE815F2C}"/>
                  </a:ext>
                </a:extLst>
              </p:cNvPr>
              <p:cNvSpPr/>
              <p:nvPr/>
            </p:nvSpPr>
            <p:spPr>
              <a:xfrm rot="16200000">
                <a:off x="2605662" y="4100613"/>
                <a:ext cx="812235" cy="33328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+mj-lt"/>
                </a:endParaRPr>
              </a:p>
            </p:txBody>
          </p:sp>
          <p:sp>
            <p:nvSpPr>
              <p:cNvPr id="52" name="Arrow: Right 13">
                <a:extLst>
                  <a:ext uri="{FF2B5EF4-FFF2-40B4-BE49-F238E27FC236}">
                    <a16:creationId xmlns:a16="http://schemas.microsoft.com/office/drawing/2014/main" id="{EE60C2D4-5E9D-174B-B8FF-D48290A0A473}"/>
                  </a:ext>
                </a:extLst>
              </p:cNvPr>
              <p:cNvSpPr/>
              <p:nvPr/>
            </p:nvSpPr>
            <p:spPr>
              <a:xfrm>
                <a:off x="4250771" y="3315796"/>
                <a:ext cx="1020176" cy="33328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+mj-lt"/>
                </a:endParaRPr>
              </a:p>
            </p:txBody>
          </p:sp>
        </p:grpSp>
        <p:sp>
          <p:nvSpPr>
            <p:cNvPr id="53" name="Seta: Em U 4">
              <a:extLst>
                <a:ext uri="{FF2B5EF4-FFF2-40B4-BE49-F238E27FC236}">
                  <a16:creationId xmlns:a16="http://schemas.microsoft.com/office/drawing/2014/main" id="{A85EF4A7-9451-A149-8ECB-680B50AB6AAD}"/>
                </a:ext>
              </a:extLst>
            </p:cNvPr>
            <p:cNvSpPr/>
            <p:nvPr/>
          </p:nvSpPr>
          <p:spPr>
            <a:xfrm rot="16200000" flipV="1">
              <a:off x="3138820" y="1284958"/>
              <a:ext cx="1610751" cy="595590"/>
            </a:xfrm>
            <a:prstGeom prst="uturnArrow">
              <a:avLst>
                <a:gd name="adj1" fmla="val 10450"/>
                <a:gd name="adj2" fmla="val 12891"/>
                <a:gd name="adj3" fmla="val 17414"/>
                <a:gd name="adj4" fmla="val 43750"/>
                <a:gd name="adj5" fmla="val 1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4" name="TextBox 15">
              <a:extLst>
                <a:ext uri="{FF2B5EF4-FFF2-40B4-BE49-F238E27FC236}">
                  <a16:creationId xmlns:a16="http://schemas.microsoft.com/office/drawing/2014/main" id="{D5E54CD8-CA29-DC4B-A3FE-C31C0D0D9CA8}"/>
                </a:ext>
              </a:extLst>
            </p:cNvPr>
            <p:cNvSpPr txBox="1"/>
            <p:nvPr/>
          </p:nvSpPr>
          <p:spPr>
            <a:xfrm>
              <a:off x="3615855" y="2099284"/>
              <a:ext cx="445669" cy="2016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>
                  <a:latin typeface="+mj-lt"/>
                  <a:cs typeface="Dubai Light"/>
                </a:rPr>
                <a:t>YES</a:t>
              </a:r>
              <a:endParaRPr lang="en-US" sz="110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10C13EE-302B-4D47-9357-686008D99907}"/>
              </a:ext>
            </a:extLst>
          </p:cNvPr>
          <p:cNvSpPr txBox="1"/>
          <p:nvPr/>
        </p:nvSpPr>
        <p:spPr>
          <a:xfrm>
            <a:off x="1085936" y="813475"/>
            <a:ext cx="7152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baseline="30000">
                <a:latin typeface="+mj-lt"/>
              </a:rPr>
              <a:t>† </a:t>
            </a:r>
            <a:r>
              <a:rPr lang="en-GB" sz="1400" b="1" i="1">
                <a:latin typeface="+mj-lt"/>
              </a:rPr>
              <a:t>TITAN</a:t>
            </a:r>
            <a:r>
              <a:rPr lang="en-GB" sz="1400" i="1">
                <a:latin typeface="+mj-lt"/>
              </a:rPr>
              <a:t> (from </a:t>
            </a:r>
            <a:r>
              <a:rPr lang="en-GB" sz="1400" b="1" i="1" err="1">
                <a:latin typeface="+mj-lt"/>
              </a:rPr>
              <a:t>T</a:t>
            </a:r>
            <a:r>
              <a:rPr lang="en-GB" sz="1400" i="1" err="1">
                <a:latin typeface="+mj-lt"/>
              </a:rPr>
              <a:t>ransatmospher</a:t>
            </a:r>
            <a:r>
              <a:rPr lang="en-GB" sz="1400" b="1" i="1" err="1">
                <a:latin typeface="+mj-lt"/>
              </a:rPr>
              <a:t>I</a:t>
            </a:r>
            <a:r>
              <a:rPr lang="en-GB" sz="1400" i="1" err="1">
                <a:latin typeface="+mj-lt"/>
              </a:rPr>
              <a:t>c</a:t>
            </a:r>
            <a:r>
              <a:rPr lang="en-GB" sz="1400" i="1">
                <a:latin typeface="+mj-lt"/>
              </a:rPr>
              <a:t> </a:t>
            </a:r>
            <a:r>
              <a:rPr lang="en-GB" sz="1400" i="1" err="1">
                <a:latin typeface="+mj-lt"/>
              </a:rPr>
              <a:t>fligh</a:t>
            </a:r>
            <a:r>
              <a:rPr lang="en-GB" sz="1400" b="1" i="1" err="1">
                <a:latin typeface="+mj-lt"/>
              </a:rPr>
              <a:t>T</a:t>
            </a:r>
            <a:r>
              <a:rPr lang="en-GB" sz="1400" i="1">
                <a:latin typeface="+mj-lt"/>
              </a:rPr>
              <a:t> </a:t>
            </a:r>
            <a:r>
              <a:rPr lang="en-GB" sz="1400" i="1" err="1">
                <a:latin typeface="+mj-lt"/>
              </a:rPr>
              <a:t>simul</a:t>
            </a:r>
            <a:r>
              <a:rPr lang="en-GB" sz="1400" b="1" i="1" err="1">
                <a:latin typeface="+mj-lt"/>
              </a:rPr>
              <a:t>A</a:t>
            </a:r>
            <a:r>
              <a:rPr lang="en-GB" sz="1400" i="1" err="1">
                <a:latin typeface="+mj-lt"/>
              </a:rPr>
              <a:t>tio</a:t>
            </a:r>
            <a:r>
              <a:rPr lang="en-GB" sz="1400" b="1" i="1" err="1">
                <a:latin typeface="+mj-lt"/>
              </a:rPr>
              <a:t>N</a:t>
            </a:r>
            <a:r>
              <a:rPr lang="en-GB" sz="1400" i="1">
                <a:latin typeface="+mj-lt"/>
              </a:rPr>
              <a:t>) is a </a:t>
            </a:r>
            <a:r>
              <a:rPr lang="en-GB" sz="1400" b="1" i="1">
                <a:latin typeface="+mj-lt"/>
              </a:rPr>
              <a:t>Python</a:t>
            </a:r>
            <a:r>
              <a:rPr lang="en-GB" sz="1400" i="1">
                <a:latin typeface="+mj-lt"/>
              </a:rPr>
              <a:t> code developed from </a:t>
            </a:r>
            <a:r>
              <a:rPr lang="en-GB" sz="1400" b="1" i="1">
                <a:latin typeface="+mj-lt"/>
              </a:rPr>
              <a:t>his predecessor FOSTRAD. </a:t>
            </a:r>
          </a:p>
          <a:p>
            <a:pPr algn="ctr"/>
            <a:endParaRPr lang="en-GB" sz="700" b="1" i="1">
              <a:latin typeface="+mj-lt"/>
            </a:endParaRPr>
          </a:p>
          <a:p>
            <a:pPr algn="ctr"/>
            <a:r>
              <a:rPr lang="en-GB" sz="1400" i="1">
                <a:latin typeface="+mj-lt"/>
              </a:rPr>
              <a:t>It is a simulation tool built on modules from SMART-</a:t>
            </a:r>
            <a:r>
              <a:rPr lang="en-GB" sz="1400" i="1" err="1">
                <a:latin typeface="+mj-lt"/>
              </a:rPr>
              <a:t>flidyn</a:t>
            </a:r>
            <a:r>
              <a:rPr lang="en-GB" sz="1400" i="1">
                <a:latin typeface="+mj-lt"/>
              </a:rPr>
              <a:t> (fight dynamics) and SMART-</a:t>
            </a:r>
            <a:r>
              <a:rPr lang="en-GB" sz="1400" i="1" err="1">
                <a:latin typeface="+mj-lt"/>
              </a:rPr>
              <a:t>gmi</a:t>
            </a:r>
            <a:r>
              <a:rPr lang="en-GB" sz="1400" i="1">
                <a:latin typeface="+mj-lt"/>
              </a:rPr>
              <a:t> (geometry, meshing and inertia) libraries</a:t>
            </a:r>
          </a:p>
        </p:txBody>
      </p:sp>
    </p:spTree>
    <p:extLst>
      <p:ext uri="{BB962C8B-B14F-4D97-AF65-F5344CB8AC3E}">
        <p14:creationId xmlns:p14="http://schemas.microsoft.com/office/powerpoint/2010/main" val="199588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CF1A7E-5681-9749-9F61-C00FD4AE3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6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D1BEB1-FFAA-AC43-8EF0-B9D32576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Workflow and models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99DE0D-4D9F-DA40-B2A8-86591B0D612C}"/>
              </a:ext>
            </a:extLst>
          </p:cNvPr>
          <p:cNvGrpSpPr>
            <a:grpSpLocks noChangeAspect="1"/>
          </p:cNvGrpSpPr>
          <p:nvPr/>
        </p:nvGrpSpPr>
        <p:grpSpPr>
          <a:xfrm>
            <a:off x="3766357" y="1230255"/>
            <a:ext cx="5472570" cy="2682989"/>
            <a:chOff x="728395" y="1010772"/>
            <a:chExt cx="10549395" cy="4958700"/>
          </a:xfrm>
        </p:grpSpPr>
        <p:sp>
          <p:nvSpPr>
            <p:cNvPr id="21" name="TextBox 27">
              <a:extLst>
                <a:ext uri="{FF2B5EF4-FFF2-40B4-BE49-F238E27FC236}">
                  <a16:creationId xmlns:a16="http://schemas.microsoft.com/office/drawing/2014/main" id="{CD4B4143-4348-B240-928F-3D871B1A7DCA}"/>
                </a:ext>
              </a:extLst>
            </p:cNvPr>
            <p:cNvSpPr txBox="1"/>
            <p:nvPr/>
          </p:nvSpPr>
          <p:spPr>
            <a:xfrm>
              <a:off x="966354" y="2062381"/>
              <a:ext cx="2846990" cy="511950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5"/>
                  </a:solidFill>
                  <a:latin typeface="Dubai Light"/>
                  <a:cs typeface="Dubai Light"/>
                </a:rPr>
                <a:t>Low fidelity</a:t>
              </a:r>
              <a:endParaRPr lang="en-US" sz="1200">
                <a:solidFill>
                  <a:schemeClr val="accent5"/>
                </a:solidFill>
              </a:endParaRPr>
            </a:p>
          </p:txBody>
        </p:sp>
        <p:sp>
          <p:nvSpPr>
            <p:cNvPr id="22" name="TextBox 29">
              <a:extLst>
                <a:ext uri="{FF2B5EF4-FFF2-40B4-BE49-F238E27FC236}">
                  <a16:creationId xmlns:a16="http://schemas.microsoft.com/office/drawing/2014/main" id="{E83F4FBC-761B-C948-A4EF-41CE7A37CE4E}"/>
                </a:ext>
              </a:extLst>
            </p:cNvPr>
            <p:cNvSpPr txBox="1"/>
            <p:nvPr/>
          </p:nvSpPr>
          <p:spPr>
            <a:xfrm>
              <a:off x="6401465" y="2062381"/>
              <a:ext cx="2525945" cy="511950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solidFill>
                    <a:schemeClr val="accent5"/>
                  </a:solidFill>
                  <a:latin typeface="Dubai Light"/>
                  <a:cs typeface="Dubai Light"/>
                </a:rPr>
                <a:t>High Fidelity</a:t>
              </a:r>
            </a:p>
          </p:txBody>
        </p:sp>
        <p:sp>
          <p:nvSpPr>
            <p:cNvPr id="23" name="TextBox 31">
              <a:extLst>
                <a:ext uri="{FF2B5EF4-FFF2-40B4-BE49-F238E27FC236}">
                  <a16:creationId xmlns:a16="http://schemas.microsoft.com/office/drawing/2014/main" id="{EC8B15FD-1692-2C4F-9D8C-80AA1D9C9F33}"/>
                </a:ext>
              </a:extLst>
            </p:cNvPr>
            <p:cNvSpPr txBox="1"/>
            <p:nvPr/>
          </p:nvSpPr>
          <p:spPr>
            <a:xfrm>
              <a:off x="966354" y="2781719"/>
              <a:ext cx="3022470" cy="739483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>
                  <a:solidFill>
                    <a:schemeClr val="accent5"/>
                  </a:solidFill>
                  <a:latin typeface="Dubai Light"/>
                  <a:cs typeface="Dubai Light"/>
                </a:rPr>
                <a:t>Identification of wet surfaces</a:t>
              </a:r>
            </a:p>
          </p:txBody>
        </p:sp>
        <p:sp>
          <p:nvSpPr>
            <p:cNvPr id="24" name="TextBox 32">
              <a:extLst>
                <a:ext uri="{FF2B5EF4-FFF2-40B4-BE49-F238E27FC236}">
                  <a16:creationId xmlns:a16="http://schemas.microsoft.com/office/drawing/2014/main" id="{BC2375C5-B922-1149-9884-342D0E829F31}"/>
                </a:ext>
              </a:extLst>
            </p:cNvPr>
            <p:cNvSpPr txBox="1"/>
            <p:nvPr/>
          </p:nvSpPr>
          <p:spPr>
            <a:xfrm>
              <a:off x="929030" y="3816140"/>
              <a:ext cx="2921637" cy="45506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>
                  <a:solidFill>
                    <a:schemeClr val="accent5"/>
                  </a:solidFill>
                  <a:latin typeface="Dubai Light"/>
                  <a:cs typeface="Dubai Light"/>
                </a:rPr>
                <a:t>Aerodynamic solution</a:t>
              </a:r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25" name="TextBox 33">
              <a:extLst>
                <a:ext uri="{FF2B5EF4-FFF2-40B4-BE49-F238E27FC236}">
                  <a16:creationId xmlns:a16="http://schemas.microsoft.com/office/drawing/2014/main" id="{1172D926-855C-B643-853C-F2A989AE03A7}"/>
                </a:ext>
              </a:extLst>
            </p:cNvPr>
            <p:cNvSpPr txBox="1"/>
            <p:nvPr/>
          </p:nvSpPr>
          <p:spPr>
            <a:xfrm>
              <a:off x="728395" y="4671478"/>
              <a:ext cx="3584744" cy="45506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>
                  <a:solidFill>
                    <a:schemeClr val="accent5"/>
                  </a:solidFill>
                  <a:latin typeface="Dubai Light"/>
                  <a:cs typeface="Dubai Light"/>
                </a:rPr>
                <a:t>Aerothermodynamic solution</a:t>
              </a:r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28" name="Arrow: Right 38">
              <a:extLst>
                <a:ext uri="{FF2B5EF4-FFF2-40B4-BE49-F238E27FC236}">
                  <a16:creationId xmlns:a16="http://schemas.microsoft.com/office/drawing/2014/main" id="{D63DA55C-7B5F-2147-B092-20381464AB9D}"/>
                </a:ext>
              </a:extLst>
            </p:cNvPr>
            <p:cNvSpPr/>
            <p:nvPr/>
          </p:nvSpPr>
          <p:spPr>
            <a:xfrm rot="5400000">
              <a:off x="2242048" y="3484527"/>
              <a:ext cx="295603" cy="216777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29" name="Arrow: Right 41">
              <a:extLst>
                <a:ext uri="{FF2B5EF4-FFF2-40B4-BE49-F238E27FC236}">
                  <a16:creationId xmlns:a16="http://schemas.microsoft.com/office/drawing/2014/main" id="{22A81F1A-8335-174E-A314-072EFDDFFAB0}"/>
                </a:ext>
              </a:extLst>
            </p:cNvPr>
            <p:cNvSpPr/>
            <p:nvPr/>
          </p:nvSpPr>
          <p:spPr>
            <a:xfrm rot="5400000">
              <a:off x="2246075" y="4386896"/>
              <a:ext cx="295603" cy="216777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30" name="TextBox 52">
              <a:extLst>
                <a:ext uri="{FF2B5EF4-FFF2-40B4-BE49-F238E27FC236}">
                  <a16:creationId xmlns:a16="http://schemas.microsoft.com/office/drawing/2014/main" id="{4A9131AB-E8C8-DE4F-AD48-CCC858184265}"/>
                </a:ext>
              </a:extLst>
            </p:cNvPr>
            <p:cNvSpPr txBox="1"/>
            <p:nvPr/>
          </p:nvSpPr>
          <p:spPr>
            <a:xfrm>
              <a:off x="6281495" y="2755689"/>
              <a:ext cx="3022470" cy="45506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>
                  <a:solidFill>
                    <a:schemeClr val="accent5"/>
                  </a:solidFill>
                  <a:latin typeface="Dubai Light"/>
                  <a:cs typeface="Dubai Light"/>
                </a:rPr>
                <a:t>Automatic Grid generation</a:t>
              </a:r>
            </a:p>
          </p:txBody>
        </p:sp>
        <p:sp>
          <p:nvSpPr>
            <p:cNvPr id="32" name="TextBox 54">
              <a:extLst>
                <a:ext uri="{FF2B5EF4-FFF2-40B4-BE49-F238E27FC236}">
                  <a16:creationId xmlns:a16="http://schemas.microsoft.com/office/drawing/2014/main" id="{AA06B316-5E6B-B148-9C0E-94798654B29E}"/>
                </a:ext>
              </a:extLst>
            </p:cNvPr>
            <p:cNvSpPr txBox="1"/>
            <p:nvPr/>
          </p:nvSpPr>
          <p:spPr>
            <a:xfrm>
              <a:off x="6605810" y="3523156"/>
              <a:ext cx="2165131" cy="45506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>
                  <a:solidFill>
                    <a:schemeClr val="accent5"/>
                  </a:solidFill>
                  <a:latin typeface="Dubai Light"/>
                  <a:cs typeface="Dubai Light"/>
                </a:rPr>
                <a:t>Call HiFi solver</a:t>
              </a:r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33" name="TextBox 55">
              <a:extLst>
                <a:ext uri="{FF2B5EF4-FFF2-40B4-BE49-F238E27FC236}">
                  <a16:creationId xmlns:a16="http://schemas.microsoft.com/office/drawing/2014/main" id="{B5ACEB90-D6A2-6D4F-8672-4AB43EB1C133}"/>
                </a:ext>
              </a:extLst>
            </p:cNvPr>
            <p:cNvSpPr txBox="1"/>
            <p:nvPr/>
          </p:nvSpPr>
          <p:spPr>
            <a:xfrm>
              <a:off x="6649657" y="4355783"/>
              <a:ext cx="2165131" cy="739483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>
                  <a:solidFill>
                    <a:schemeClr val="accent5"/>
                  </a:solidFill>
                  <a:latin typeface="Dubai Light"/>
                  <a:cs typeface="Dubai Light"/>
                </a:rPr>
                <a:t>Assess grid convergence</a:t>
              </a:r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34" name="TextBox 56">
              <a:extLst>
                <a:ext uri="{FF2B5EF4-FFF2-40B4-BE49-F238E27FC236}">
                  <a16:creationId xmlns:a16="http://schemas.microsoft.com/office/drawing/2014/main" id="{9763B7AC-2992-A243-BC17-7A547BADEAF7}"/>
                </a:ext>
              </a:extLst>
            </p:cNvPr>
            <p:cNvSpPr txBox="1"/>
            <p:nvPr/>
          </p:nvSpPr>
          <p:spPr>
            <a:xfrm>
              <a:off x="8796285" y="4267335"/>
              <a:ext cx="2481505" cy="739483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>
                  <a:solidFill>
                    <a:schemeClr val="accent5"/>
                  </a:solidFill>
                  <a:latin typeface="Dubai Light"/>
                  <a:cs typeface="Dubai Light"/>
                </a:rPr>
                <a:t>Adapt Grid and interpolate solution</a:t>
              </a:r>
              <a:endParaRPr lang="en-US" sz="1100">
                <a:solidFill>
                  <a:schemeClr val="accent5"/>
                </a:solidFill>
                <a:latin typeface="Tw Cen MT" panose="020B0602020104020603"/>
                <a:cs typeface="Dubai Light"/>
              </a:endParaRPr>
            </a:p>
          </p:txBody>
        </p:sp>
        <p:sp>
          <p:nvSpPr>
            <p:cNvPr id="36" name="Arrow: Right 58">
              <a:extLst>
                <a:ext uri="{FF2B5EF4-FFF2-40B4-BE49-F238E27FC236}">
                  <a16:creationId xmlns:a16="http://schemas.microsoft.com/office/drawing/2014/main" id="{E29F4537-9554-6345-8E64-193607F9FDF9}"/>
                </a:ext>
              </a:extLst>
            </p:cNvPr>
            <p:cNvSpPr/>
            <p:nvPr/>
          </p:nvSpPr>
          <p:spPr>
            <a:xfrm rot="5400000">
              <a:off x="7584420" y="3217366"/>
              <a:ext cx="295603" cy="216777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37" name="Arrow: Right 59">
              <a:extLst>
                <a:ext uri="{FF2B5EF4-FFF2-40B4-BE49-F238E27FC236}">
                  <a16:creationId xmlns:a16="http://schemas.microsoft.com/office/drawing/2014/main" id="{77311744-3A45-2349-9ECD-1FA1628F6313}"/>
                </a:ext>
              </a:extLst>
            </p:cNvPr>
            <p:cNvSpPr/>
            <p:nvPr/>
          </p:nvSpPr>
          <p:spPr>
            <a:xfrm rot="5400000">
              <a:off x="7575464" y="4099593"/>
              <a:ext cx="295603" cy="216777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38" name="Arrow: Right 60">
              <a:extLst>
                <a:ext uri="{FF2B5EF4-FFF2-40B4-BE49-F238E27FC236}">
                  <a16:creationId xmlns:a16="http://schemas.microsoft.com/office/drawing/2014/main" id="{F7A2F4F6-9CC5-4F44-898F-8B44ADD8BFD3}"/>
                </a:ext>
              </a:extLst>
            </p:cNvPr>
            <p:cNvSpPr/>
            <p:nvPr/>
          </p:nvSpPr>
          <p:spPr>
            <a:xfrm>
              <a:off x="8720660" y="4427024"/>
              <a:ext cx="295603" cy="216777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39" name="Arrow: Bent 62">
              <a:extLst>
                <a:ext uri="{FF2B5EF4-FFF2-40B4-BE49-F238E27FC236}">
                  <a16:creationId xmlns:a16="http://schemas.microsoft.com/office/drawing/2014/main" id="{DBF0E097-BDBD-494F-BFCC-028D23E51FA3}"/>
                </a:ext>
              </a:extLst>
            </p:cNvPr>
            <p:cNvSpPr/>
            <p:nvPr/>
          </p:nvSpPr>
          <p:spPr>
            <a:xfrm flipH="1">
              <a:off x="8572283" y="3629047"/>
              <a:ext cx="1452199" cy="455067"/>
            </a:xfrm>
            <a:prstGeom prst="ben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40" name="TextBox 63">
              <a:extLst>
                <a:ext uri="{FF2B5EF4-FFF2-40B4-BE49-F238E27FC236}">
                  <a16:creationId xmlns:a16="http://schemas.microsoft.com/office/drawing/2014/main" id="{B83E5926-FA91-514B-870B-7E8CB7A39D56}"/>
                </a:ext>
              </a:extLst>
            </p:cNvPr>
            <p:cNvSpPr txBox="1"/>
            <p:nvPr/>
          </p:nvSpPr>
          <p:spPr>
            <a:xfrm>
              <a:off x="3815973" y="5514406"/>
              <a:ext cx="2710353" cy="45506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>
                  <a:solidFill>
                    <a:schemeClr val="accent5"/>
                  </a:solidFill>
                  <a:latin typeface="Dubai Light"/>
                  <a:cs typeface="Dubai Light"/>
                </a:rPr>
                <a:t>Compute Loads</a:t>
              </a:r>
              <a:endParaRPr lang="en-US" sz="600" b="1">
                <a:solidFill>
                  <a:schemeClr val="accent5"/>
                </a:solidFill>
                <a:latin typeface="Dubai Light"/>
                <a:cs typeface="Dubai Light"/>
              </a:endParaRPr>
            </a:p>
          </p:txBody>
        </p:sp>
        <p:sp>
          <p:nvSpPr>
            <p:cNvPr id="41" name="TextBox 64">
              <a:extLst>
                <a:ext uri="{FF2B5EF4-FFF2-40B4-BE49-F238E27FC236}">
                  <a16:creationId xmlns:a16="http://schemas.microsoft.com/office/drawing/2014/main" id="{0786BEAB-2ABA-654C-90B8-1B22751E1216}"/>
                </a:ext>
              </a:extLst>
            </p:cNvPr>
            <p:cNvSpPr txBox="1"/>
            <p:nvPr/>
          </p:nvSpPr>
          <p:spPr>
            <a:xfrm>
              <a:off x="3772619" y="1010772"/>
              <a:ext cx="2710353" cy="45506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>
                  <a:solidFill>
                    <a:schemeClr val="accent5"/>
                  </a:solidFill>
                  <a:latin typeface="Dubai Light"/>
                  <a:cs typeface="Dubai Light"/>
                </a:rPr>
                <a:t>Fidelity switch</a:t>
              </a:r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42" name="Arrow: Bent 65">
              <a:extLst>
                <a:ext uri="{FF2B5EF4-FFF2-40B4-BE49-F238E27FC236}">
                  <a16:creationId xmlns:a16="http://schemas.microsoft.com/office/drawing/2014/main" id="{8342DAD0-022B-D547-9B29-DE20F9A9A378}"/>
                </a:ext>
              </a:extLst>
            </p:cNvPr>
            <p:cNvSpPr/>
            <p:nvPr/>
          </p:nvSpPr>
          <p:spPr>
            <a:xfrm rot="16200000" flipH="1">
              <a:off x="2821701" y="767901"/>
              <a:ext cx="721635" cy="1481781"/>
            </a:xfrm>
            <a:prstGeom prst="ben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43" name="Arrow: Bent 66">
              <a:extLst>
                <a:ext uri="{FF2B5EF4-FFF2-40B4-BE49-F238E27FC236}">
                  <a16:creationId xmlns:a16="http://schemas.microsoft.com/office/drawing/2014/main" id="{2C82A641-FF3A-9E48-8280-9D2E54B4D805}"/>
                </a:ext>
              </a:extLst>
            </p:cNvPr>
            <p:cNvSpPr/>
            <p:nvPr/>
          </p:nvSpPr>
          <p:spPr>
            <a:xfrm rot="16200000" flipH="1" flipV="1">
              <a:off x="6787649" y="858657"/>
              <a:ext cx="721638" cy="1330992"/>
            </a:xfrm>
            <a:prstGeom prst="ben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44" name="Arrow: Bent 67">
              <a:extLst>
                <a:ext uri="{FF2B5EF4-FFF2-40B4-BE49-F238E27FC236}">
                  <a16:creationId xmlns:a16="http://schemas.microsoft.com/office/drawing/2014/main" id="{8E1B4403-95FE-4044-A6D7-CB03D6A5F997}"/>
                </a:ext>
              </a:extLst>
            </p:cNvPr>
            <p:cNvSpPr/>
            <p:nvPr/>
          </p:nvSpPr>
          <p:spPr>
            <a:xfrm rot="10800000" flipH="1">
              <a:off x="2281461" y="5285718"/>
              <a:ext cx="2062362" cy="538611"/>
            </a:xfrm>
            <a:prstGeom prst="ben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accent5"/>
                </a:solidFill>
              </a:endParaRPr>
            </a:p>
          </p:txBody>
        </p:sp>
        <p:sp>
          <p:nvSpPr>
            <p:cNvPr id="45" name="Arrow: Bent 68">
              <a:extLst>
                <a:ext uri="{FF2B5EF4-FFF2-40B4-BE49-F238E27FC236}">
                  <a16:creationId xmlns:a16="http://schemas.microsoft.com/office/drawing/2014/main" id="{5AF2D0FA-7CC6-374A-B4DC-80E5DFDFE696}"/>
                </a:ext>
              </a:extLst>
            </p:cNvPr>
            <p:cNvSpPr/>
            <p:nvPr/>
          </p:nvSpPr>
          <p:spPr>
            <a:xfrm rot="10800000">
              <a:off x="5992627" y="5084840"/>
              <a:ext cx="1821333" cy="739485"/>
            </a:xfrm>
            <a:prstGeom prst="bentArrow">
              <a:avLst>
                <a:gd name="adj1" fmla="val 19858"/>
                <a:gd name="adj2" fmla="val 21617"/>
                <a:gd name="adj3" fmla="val 31488"/>
                <a:gd name="adj4" fmla="val 4375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accent5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2F1445C-0726-D64F-973F-F44873AC4CAA}"/>
              </a:ext>
            </a:extLst>
          </p:cNvPr>
          <p:cNvSpPr txBox="1"/>
          <p:nvPr/>
        </p:nvSpPr>
        <p:spPr>
          <a:xfrm>
            <a:off x="441822" y="2027478"/>
            <a:ext cx="3592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/>
              <a:t>High-fidelity aerothermodynamics library</a:t>
            </a:r>
            <a:endParaRPr lang="en-US" sz="14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Rarefied regime: </a:t>
            </a:r>
            <a:r>
              <a:rPr lang="en-US" sz="1400" b="1">
                <a:latin typeface="+mj-lt"/>
              </a:rPr>
              <a:t>DSMC Sparta </a:t>
            </a:r>
            <a:r>
              <a:rPr lang="en-US" sz="1400">
                <a:latin typeface="+mj-lt"/>
              </a:rPr>
              <a:t>(upcoming)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Slip regime: </a:t>
            </a:r>
            <a:r>
              <a:rPr lang="en-US" sz="1400" b="1">
                <a:latin typeface="+mj-lt"/>
              </a:rPr>
              <a:t>SU2-NEMO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Continuum: </a:t>
            </a:r>
            <a:r>
              <a:rPr lang="en-US" sz="1400" b="1">
                <a:latin typeface="+mj-lt"/>
              </a:rPr>
              <a:t>SU2-NEMO</a:t>
            </a:r>
          </a:p>
          <a:p>
            <a:endParaRPr lang="en-US" sz="1400" b="1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b="1">
                <a:latin typeface="+mj-lt"/>
              </a:rPr>
              <a:t>High-fidelity structural codes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err="1">
                <a:latin typeface="+mj-lt"/>
              </a:rPr>
              <a:t>Peridigm</a:t>
            </a:r>
            <a:endParaRPr lang="en-US" sz="1400" b="1"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C39BAC-EAFB-5443-98CA-27FE2D6E56B1}"/>
              </a:ext>
            </a:extLst>
          </p:cNvPr>
          <p:cNvSpPr txBox="1"/>
          <p:nvPr/>
        </p:nvSpPr>
        <p:spPr>
          <a:xfrm>
            <a:off x="467215" y="955645"/>
            <a:ext cx="274992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Low-fidelity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Local panel inclination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Altitude trigger for break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0D thermal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5C6750-E46D-784F-A64B-BD42E7FED018}"/>
              </a:ext>
            </a:extLst>
          </p:cNvPr>
          <p:cNvSpPr txBox="1"/>
          <p:nvPr/>
        </p:nvSpPr>
        <p:spPr>
          <a:xfrm>
            <a:off x="5163710" y="4054133"/>
            <a:ext cx="2966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>
                <a:latin typeface="Calibri Light" panose="020F0302020204030204" pitchFamily="34" charset="0"/>
                <a:cs typeface="Calibri Light" panose="020F0302020204030204" pitchFamily="34" charset="0"/>
              </a:rPr>
              <a:t>Multi-fidelity aerothermodynamics workflow</a:t>
            </a:r>
          </a:p>
        </p:txBody>
      </p:sp>
    </p:spTree>
    <p:extLst>
      <p:ext uri="{BB962C8B-B14F-4D97-AF65-F5344CB8AC3E}">
        <p14:creationId xmlns:p14="http://schemas.microsoft.com/office/powerpoint/2010/main" val="1330207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1" descr="Uma imagem com dia&#10;&#10;Descrição gerada automaticamente">
            <a:extLst>
              <a:ext uri="{FF2B5EF4-FFF2-40B4-BE49-F238E27FC236}">
                <a16:creationId xmlns:a16="http://schemas.microsoft.com/office/drawing/2014/main" id="{7010FB14-A592-6C45-B59C-E544378C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</a:blip>
          <a:srcRect l="30565" r="13074"/>
          <a:stretch/>
        </p:blipFill>
        <p:spPr>
          <a:xfrm>
            <a:off x="5866194" y="624689"/>
            <a:ext cx="2731951" cy="245877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F57FCD-FDF1-5A45-BB42-DEE5556BD49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9676" y="851541"/>
            <a:ext cx="4986723" cy="34958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Any spacecraft made by a combination of </a:t>
            </a:r>
            <a:r>
              <a:rPr lang="en-US" b="1"/>
              <a:t>faceted primitives: </a:t>
            </a:r>
            <a:r>
              <a:rPr lang="en-US" b="1">
                <a:solidFill>
                  <a:srgbClr val="C00000"/>
                </a:solidFill>
              </a:rPr>
              <a:t>as complex as they need to be</a:t>
            </a:r>
          </a:p>
          <a:p>
            <a:pPr>
              <a:spcAft>
                <a:spcPts val="1200"/>
              </a:spcAft>
            </a:pPr>
            <a:r>
              <a:rPr lang="en-US"/>
              <a:t>Primitives can be </a:t>
            </a:r>
            <a:r>
              <a:rPr lang="en-US" b="1" u="sng"/>
              <a:t>indestructible elements </a:t>
            </a:r>
            <a:r>
              <a:rPr lang="en-US"/>
              <a:t>and </a:t>
            </a:r>
            <a:r>
              <a:rPr lang="en-US" b="1" u="sng"/>
              <a:t>destructible joints </a:t>
            </a:r>
          </a:p>
          <a:p>
            <a:pPr>
              <a:spcAft>
                <a:spcPts val="1200"/>
              </a:spcAft>
            </a:pPr>
            <a:r>
              <a:rPr lang="en-US"/>
              <a:t>Joints can be of any complex shape (faceted)</a:t>
            </a:r>
          </a:p>
          <a:p>
            <a:pPr>
              <a:spcAft>
                <a:spcPts val="1200"/>
              </a:spcAft>
            </a:pPr>
            <a:r>
              <a:rPr lang="en-US"/>
              <a:t>Components’ relation is determined by their </a:t>
            </a:r>
            <a:r>
              <a:rPr lang="en-US" b="1"/>
              <a:t>geometrical arrangement and joints</a:t>
            </a:r>
          </a:p>
          <a:p>
            <a:pPr>
              <a:spcAft>
                <a:spcPts val="1200"/>
              </a:spcAft>
            </a:pPr>
            <a:r>
              <a:rPr lang="en-US"/>
              <a:t>Gmsh</a:t>
            </a:r>
            <a:r>
              <a:rPr lang="en-US" baseline="30000"/>
              <a:t>1</a:t>
            </a:r>
            <a:r>
              <a:rPr lang="en-US"/>
              <a:t> is employed for automatic meshing and for inertia properties calculation</a:t>
            </a:r>
          </a:p>
          <a:p>
            <a:pPr>
              <a:spcAft>
                <a:spcPts val="1200"/>
              </a:spcAft>
            </a:pPr>
            <a:r>
              <a:rPr lang="en-US"/>
              <a:t>INRIA-AMG</a:t>
            </a:r>
            <a:r>
              <a:rPr lang="en-US" baseline="30000"/>
              <a:t>2</a:t>
            </a:r>
            <a:r>
              <a:rPr lang="en-US"/>
              <a:t> is adopted for CFD/DSMC mesh optimization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7E2E4-813D-AB4F-A6F6-84633F243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7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877D96-4B33-BC43-B282-2C379FED4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Geometry, inertia and meshing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02F77-3142-CF41-960E-CC9DD143C60A}"/>
              </a:ext>
            </a:extLst>
          </p:cNvPr>
          <p:cNvSpPr txBox="1"/>
          <p:nvPr/>
        </p:nvSpPr>
        <p:spPr>
          <a:xfrm>
            <a:off x="499676" y="4419183"/>
            <a:ext cx="5248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baseline="30000">
                <a:latin typeface="+mj-lt"/>
              </a:rPr>
              <a:t>1</a:t>
            </a:r>
            <a:r>
              <a:rPr lang="en-US" sz="1200" i="1">
                <a:latin typeface="+mj-lt"/>
              </a:rPr>
              <a:t> </a:t>
            </a:r>
            <a:r>
              <a:rPr lang="en-US" sz="1200" i="1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https://gitlab.onelab.info/gmsh/gmsh</a:t>
            </a:r>
            <a:endParaRPr lang="en-US" sz="1200" i="1" err="1">
              <a:latin typeface="+mj-lt"/>
            </a:endParaRPr>
          </a:p>
          <a:p>
            <a:r>
              <a:rPr lang="en-US" sz="1200" i="1" baseline="30000">
                <a:latin typeface="+mj-lt"/>
              </a:rPr>
              <a:t>2</a:t>
            </a:r>
            <a:r>
              <a:rPr lang="en-US" sz="1200" i="1">
                <a:latin typeface="+mj-lt"/>
              </a:rPr>
              <a:t> </a:t>
            </a:r>
            <a:r>
              <a:rPr lang="en-US" sz="1200" i="1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https://pages.saclay.inria.fr/adrien.loseille/index.php?page=softwares</a:t>
            </a:r>
            <a:endParaRPr lang="en-US" sz="1200" i="1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39028B-A0E1-574D-A036-67E8F29B9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194" y="2902390"/>
            <a:ext cx="2778130" cy="180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1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F74BCA-02E0-6A40-8520-DC9CC6A13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b="1" smtClean="0"/>
              <a:pPr/>
              <a:t>8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106FBF-F85A-3A41-A6C8-CC4A459A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Low-fidelity aerothermodynamics</a:t>
            </a:r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E5B36B32-D64B-4FE0-8ADB-DB67B482E7C4}"/>
              </a:ext>
            </a:extLst>
          </p:cNvPr>
          <p:cNvSpPr txBox="1"/>
          <p:nvPr/>
        </p:nvSpPr>
        <p:spPr>
          <a:xfrm>
            <a:off x="-25285" y="695631"/>
            <a:ext cx="350134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05493"/>
                </a:solidFill>
                <a:latin typeface="+mj-lt"/>
                <a:cs typeface="Dubai Light"/>
              </a:rPr>
              <a:t>Check which faces are wet</a:t>
            </a:r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id="{F796A86D-0AD4-41FA-9D96-71F559343FCF}"/>
              </a:ext>
            </a:extLst>
          </p:cNvPr>
          <p:cNvSpPr txBox="1"/>
          <p:nvPr/>
        </p:nvSpPr>
        <p:spPr>
          <a:xfrm>
            <a:off x="548259" y="1764456"/>
            <a:ext cx="2077591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05493"/>
                </a:solidFill>
                <a:latin typeface="+mj-lt"/>
                <a:cs typeface="Dubai Light"/>
              </a:rPr>
              <a:t>Aerodynamic Computation</a:t>
            </a:r>
            <a:endParaRPr lang="en-US" sz="1600">
              <a:latin typeface="+mj-lt"/>
            </a:endParaRPr>
          </a:p>
        </p:txBody>
      </p:sp>
      <p:sp>
        <p:nvSpPr>
          <p:cNvPr id="14" name="TextBox 33">
            <a:extLst>
              <a:ext uri="{FF2B5EF4-FFF2-40B4-BE49-F238E27FC236}">
                <a16:creationId xmlns:a16="http://schemas.microsoft.com/office/drawing/2014/main" id="{EFACA3E8-54A1-45EF-9EDA-B7B98EBFF06F}"/>
              </a:ext>
            </a:extLst>
          </p:cNvPr>
          <p:cNvSpPr txBox="1"/>
          <p:nvPr/>
        </p:nvSpPr>
        <p:spPr>
          <a:xfrm>
            <a:off x="249359" y="3200565"/>
            <a:ext cx="2685600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05493"/>
                </a:solidFill>
                <a:latin typeface="+mj-lt"/>
                <a:cs typeface="Dubai Light"/>
              </a:rPr>
              <a:t>Aerothermodynamic Computation</a:t>
            </a:r>
            <a:endParaRPr lang="en-US" sz="1600">
              <a:latin typeface="+mj-lt"/>
            </a:endParaRPr>
          </a:p>
        </p:txBody>
      </p:sp>
      <p:sp>
        <p:nvSpPr>
          <p:cNvPr id="16" name="Arrow: Right 38">
            <a:extLst>
              <a:ext uri="{FF2B5EF4-FFF2-40B4-BE49-F238E27FC236}">
                <a16:creationId xmlns:a16="http://schemas.microsoft.com/office/drawing/2014/main" id="{4A34C39F-43D5-464D-A55D-84B77A6C9FFD}"/>
              </a:ext>
            </a:extLst>
          </p:cNvPr>
          <p:cNvSpPr/>
          <p:nvPr/>
        </p:nvSpPr>
        <p:spPr>
          <a:xfrm rot="5400000">
            <a:off x="1303761" y="1093111"/>
            <a:ext cx="563892" cy="6408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F5BFFA-9A72-9F42-BDEE-4AF8AB4E88A3}"/>
              </a:ext>
            </a:extLst>
          </p:cNvPr>
          <p:cNvSpPr txBox="1"/>
          <p:nvPr/>
        </p:nvSpPr>
        <p:spPr>
          <a:xfrm>
            <a:off x="6526268" y="741965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F0DEF-1B0A-6049-A527-E453A5349B7A}"/>
              </a:ext>
            </a:extLst>
          </p:cNvPr>
          <p:cNvSpPr txBox="1"/>
          <p:nvPr/>
        </p:nvSpPr>
        <p:spPr>
          <a:xfrm>
            <a:off x="4094763" y="578395"/>
            <a:ext cx="245032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Calibri Light"/>
                <a:cs typeface="Calibri Light"/>
              </a:rPr>
              <a:t>Back-face culling algorithm</a:t>
            </a:r>
          </a:p>
          <a:p>
            <a:pPr algn="ctr"/>
            <a:r>
              <a:rPr lang="en-US" sz="1600">
                <a:latin typeface="Calibri Light"/>
                <a:cs typeface="Calibri Light"/>
              </a:rPr>
              <a:t>(triangle rasterization)</a:t>
            </a:r>
          </a:p>
        </p:txBody>
      </p:sp>
      <p:sp>
        <p:nvSpPr>
          <p:cNvPr id="13" name="Arrow: Right 38">
            <a:extLst>
              <a:ext uri="{FF2B5EF4-FFF2-40B4-BE49-F238E27FC236}">
                <a16:creationId xmlns:a16="http://schemas.microsoft.com/office/drawing/2014/main" id="{FD3A4FBE-8A85-4FDB-86A1-1DEDFBA1C8AA}"/>
              </a:ext>
            </a:extLst>
          </p:cNvPr>
          <p:cNvSpPr/>
          <p:nvPr/>
        </p:nvSpPr>
        <p:spPr>
          <a:xfrm rot="5400000">
            <a:off x="1303761" y="2452886"/>
            <a:ext cx="563892" cy="6408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E050E-96F4-4999-9A59-BDDEB4A77623}"/>
              </a:ext>
            </a:extLst>
          </p:cNvPr>
          <p:cNvSpPr txBox="1"/>
          <p:nvPr/>
        </p:nvSpPr>
        <p:spPr>
          <a:xfrm>
            <a:off x="3476294" y="1876753"/>
            <a:ext cx="253956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 Light"/>
                <a:cs typeface="Calibri Light"/>
              </a:rPr>
              <a:t>Modified Newtonian theory</a:t>
            </a:r>
            <a:endParaRPr lang="en-US" sz="1600">
              <a:latin typeface="Calibri Light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6011CD-BF9B-4389-8E67-F01EA59864A8}"/>
              </a:ext>
            </a:extLst>
          </p:cNvPr>
          <p:cNvSpPr txBox="1"/>
          <p:nvPr/>
        </p:nvSpPr>
        <p:spPr>
          <a:xfrm>
            <a:off x="142204" y="4219521"/>
            <a:ext cx="886598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/>
              <a:t>† </a:t>
            </a:r>
            <a:r>
              <a:rPr lang="en-US" sz="1100">
                <a:cs typeface="Arial"/>
              </a:rPr>
              <a:t>Van Driest, E. (1956). The problem of </a:t>
            </a:r>
            <a:r>
              <a:rPr lang="en-US" sz="1100" err="1">
                <a:cs typeface="Arial"/>
              </a:rPr>
              <a:t>aerodynamicheating</a:t>
            </a:r>
            <a:r>
              <a:rPr lang="en-US" sz="1100">
                <a:cs typeface="Arial"/>
              </a:rPr>
              <a:t>. Aeronautical Engineering Review, pages 26–41</a:t>
            </a:r>
          </a:p>
          <a:p>
            <a:r>
              <a:rPr lang="en-US" sz="1100">
                <a:cs typeface="Calibri"/>
              </a:rPr>
              <a:t>‡ </a:t>
            </a:r>
            <a:r>
              <a:rPr lang="en-US" sz="1100" err="1">
                <a:ea typeface="+mn-lt"/>
                <a:cs typeface="+mn-lt"/>
              </a:rPr>
              <a:t>Koppenwallner</a:t>
            </a:r>
            <a:r>
              <a:rPr lang="en-US" sz="1100">
                <a:ea typeface="+mn-lt"/>
                <a:cs typeface="+mn-lt"/>
              </a:rPr>
              <a:t>, G., Fritsche, B., Lips, T., and </a:t>
            </a:r>
            <a:r>
              <a:rPr lang="en-US" sz="1100" err="1">
                <a:ea typeface="+mn-lt"/>
                <a:cs typeface="+mn-lt"/>
              </a:rPr>
              <a:t>Klinkrad</a:t>
            </a:r>
            <a:r>
              <a:rPr lang="en-US" sz="1100">
                <a:ea typeface="+mn-lt"/>
                <a:cs typeface="+mn-lt"/>
              </a:rPr>
              <a:t>, H. (2005). Scarab-a multi-disciplinary code for destruction analysis of space-craft during re-entry. In Fifth European Symposium on Aerothermodynamics for Space Vehicles, volume 563, page 281.</a:t>
            </a:r>
          </a:p>
          <a:p>
            <a:r>
              <a:rPr lang="en-US" sz="1100">
                <a:ea typeface="+mn-lt"/>
                <a:cs typeface="+mn-lt"/>
              </a:rPr>
              <a:t>* Samuel Albert Schaaf and Paul L Chambré. Flow of rarefied gases. Number 8. Princeton University Press, 1961.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AA77E9-9472-4BC9-A955-4E432568D1C0}"/>
              </a:ext>
            </a:extLst>
          </p:cNvPr>
          <p:cNvSpPr txBox="1"/>
          <p:nvPr/>
        </p:nvSpPr>
        <p:spPr>
          <a:xfrm>
            <a:off x="4062905" y="2502448"/>
            <a:ext cx="122931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Continuum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41EFBE-7D42-4BCB-BD39-FC47A7D99874}"/>
              </a:ext>
            </a:extLst>
          </p:cNvPr>
          <p:cNvSpPr txBox="1"/>
          <p:nvPr/>
        </p:nvSpPr>
        <p:spPr>
          <a:xfrm>
            <a:off x="6683922" y="2502448"/>
            <a:ext cx="160672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Free-molecular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1BC8AE-E3ED-4519-9019-8A505477B371}"/>
              </a:ext>
            </a:extLst>
          </p:cNvPr>
          <p:cNvSpPr txBox="1"/>
          <p:nvPr/>
        </p:nvSpPr>
        <p:spPr>
          <a:xfrm>
            <a:off x="3528849" y="3190547"/>
            <a:ext cx="2296511" cy="3451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 Light"/>
                <a:cs typeface="Calibri Light"/>
              </a:rPr>
              <a:t>Van Driest† and SCARAB</a:t>
            </a:r>
            <a:r>
              <a:rPr lang="en-US" sz="1600" baseline="30000">
                <a:cs typeface="Calibri"/>
              </a:rPr>
              <a:t>‡</a:t>
            </a:r>
            <a:endParaRPr lang="en-US" sz="1600" baseline="30000">
              <a:latin typeface="Calibri Light"/>
              <a:cs typeface="Calibri Light"/>
            </a:endParaRPr>
          </a:p>
        </p:txBody>
      </p:sp>
      <p:sp>
        <p:nvSpPr>
          <p:cNvPr id="9" name="Arrow: Right 41">
            <a:extLst>
              <a:ext uri="{FF2B5EF4-FFF2-40B4-BE49-F238E27FC236}">
                <a16:creationId xmlns:a16="http://schemas.microsoft.com/office/drawing/2014/main" id="{4E901C29-E91E-4A57-B912-96BD68116E44}"/>
              </a:ext>
            </a:extLst>
          </p:cNvPr>
          <p:cNvSpPr/>
          <p:nvPr/>
        </p:nvSpPr>
        <p:spPr>
          <a:xfrm>
            <a:off x="3203728" y="733967"/>
            <a:ext cx="692026" cy="263541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accent5"/>
              </a:solidFill>
            </a:endParaRPr>
          </a:p>
        </p:txBody>
      </p:sp>
      <p:sp>
        <p:nvSpPr>
          <p:cNvPr id="28" name="Arrow: Right 41">
            <a:extLst>
              <a:ext uri="{FF2B5EF4-FFF2-40B4-BE49-F238E27FC236}">
                <a16:creationId xmlns:a16="http://schemas.microsoft.com/office/drawing/2014/main" id="{0F7927BF-A432-4851-A6B9-E64B6B29891D}"/>
              </a:ext>
            </a:extLst>
          </p:cNvPr>
          <p:cNvSpPr/>
          <p:nvPr/>
        </p:nvSpPr>
        <p:spPr>
          <a:xfrm>
            <a:off x="2612521" y="1876967"/>
            <a:ext cx="692026" cy="263541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accent5"/>
              </a:solidFill>
            </a:endParaRPr>
          </a:p>
        </p:txBody>
      </p:sp>
      <p:sp>
        <p:nvSpPr>
          <p:cNvPr id="29" name="Arrow: Right 41">
            <a:extLst>
              <a:ext uri="{FF2B5EF4-FFF2-40B4-BE49-F238E27FC236}">
                <a16:creationId xmlns:a16="http://schemas.microsoft.com/office/drawing/2014/main" id="{D219C329-6C84-497D-9203-1FA9C35CA843}"/>
              </a:ext>
            </a:extLst>
          </p:cNvPr>
          <p:cNvSpPr/>
          <p:nvPr/>
        </p:nvSpPr>
        <p:spPr>
          <a:xfrm>
            <a:off x="2632228" y="3230174"/>
            <a:ext cx="692026" cy="263541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accent5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663AB2-036C-4559-BB85-4076406A0BC1}"/>
              </a:ext>
            </a:extLst>
          </p:cNvPr>
          <p:cNvSpPr txBox="1"/>
          <p:nvPr/>
        </p:nvSpPr>
        <p:spPr>
          <a:xfrm>
            <a:off x="6314088" y="1876754"/>
            <a:ext cx="26643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 Light"/>
                <a:cs typeface="Calibri Light"/>
              </a:rPr>
              <a:t>Scha</a:t>
            </a:r>
            <a:r>
              <a:rPr lang="en-US" sz="1600">
                <a:latin typeface="Calibri Light"/>
                <a:ea typeface="+mn-lt"/>
                <a:cs typeface="+mn-lt"/>
              </a:rPr>
              <a:t>af</a:t>
            </a:r>
            <a:r>
              <a:rPr lang="en-US" sz="1600">
                <a:latin typeface="Calibri Light"/>
                <a:cs typeface="Calibri"/>
              </a:rPr>
              <a:t> and Chambre theory*</a:t>
            </a:r>
            <a:endParaRPr lang="en-US" sz="1600" baseline="30000">
              <a:latin typeface="Calibri Light"/>
              <a:cs typeface="Calibri"/>
            </a:endParaRPr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9B6716E4-EC3F-454E-8806-C866679C7061}"/>
              </a:ext>
            </a:extLst>
          </p:cNvPr>
          <p:cNvSpPr/>
          <p:nvPr/>
        </p:nvSpPr>
        <p:spPr>
          <a:xfrm>
            <a:off x="5379536" y="2608614"/>
            <a:ext cx="1215258" cy="157655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Bent 34">
            <a:extLst>
              <a:ext uri="{FF2B5EF4-FFF2-40B4-BE49-F238E27FC236}">
                <a16:creationId xmlns:a16="http://schemas.microsoft.com/office/drawing/2014/main" id="{257F2310-E67F-436E-B0BF-97E627F75776}"/>
              </a:ext>
            </a:extLst>
          </p:cNvPr>
          <p:cNvSpPr/>
          <p:nvPr/>
        </p:nvSpPr>
        <p:spPr>
          <a:xfrm rot="10800000" flipH="1">
            <a:off x="6006048" y="2723689"/>
            <a:ext cx="374429" cy="1300657"/>
          </a:xfrm>
          <a:prstGeom prst="ben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C45A2D-C120-4348-B813-137F168D9ABF}"/>
              </a:ext>
            </a:extLst>
          </p:cNvPr>
          <p:cNvSpPr txBox="1"/>
          <p:nvPr/>
        </p:nvSpPr>
        <p:spPr>
          <a:xfrm>
            <a:off x="6425762" y="3781755"/>
            <a:ext cx="282202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 Light"/>
                <a:cs typeface="Calibri Light"/>
              </a:rPr>
              <a:t>Local-radius based</a:t>
            </a:r>
            <a:endParaRPr lang="en-US"/>
          </a:p>
          <a:p>
            <a:pPr algn="ctr"/>
            <a:r>
              <a:rPr lang="en-US" sz="1400">
                <a:latin typeface="Calibri Light"/>
                <a:cs typeface="Calibri Light"/>
              </a:rPr>
              <a:t> bridging function​</a:t>
            </a:r>
            <a:endParaRPr lang="en-US">
              <a:cs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8489AB-984D-4A36-BF1B-A269379E09B3}"/>
              </a:ext>
            </a:extLst>
          </p:cNvPr>
          <p:cNvSpPr txBox="1"/>
          <p:nvPr/>
        </p:nvSpPr>
        <p:spPr>
          <a:xfrm>
            <a:off x="6314087" y="3203684"/>
            <a:ext cx="257897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 Light"/>
                <a:cs typeface="Calibri Light"/>
              </a:rPr>
              <a:t>Scha</a:t>
            </a:r>
            <a:r>
              <a:rPr lang="en-US" sz="1600">
                <a:latin typeface="Calibri Light"/>
                <a:ea typeface="+mn-lt"/>
                <a:cs typeface="+mn-lt"/>
              </a:rPr>
              <a:t>af</a:t>
            </a:r>
            <a:r>
              <a:rPr lang="en-US" sz="1600">
                <a:latin typeface="Calibri Light"/>
                <a:cs typeface="Calibri"/>
              </a:rPr>
              <a:t> and Chambre theory*</a:t>
            </a:r>
            <a:endParaRPr lang="en-US" sz="1600" baseline="30000"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565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1E455-E44C-1649-A1D8-D8536E80C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2826" y="4999784"/>
            <a:ext cx="303028" cy="133350"/>
          </a:xfrm>
        </p:spPr>
        <p:txBody>
          <a:bodyPr/>
          <a:lstStyle/>
          <a:p>
            <a:fld id="{4FAB73BC-B049-4115-A692-8D63A059BFB8}" type="slidenum">
              <a:rPr lang="en-US" b="1" smtClean="0"/>
              <a:pPr/>
              <a:t>9</a:t>
            </a:fld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47B97B-7056-DE43-9489-F6E64C8A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High-fidelity open-source CFD: SU2-NEMO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BD82C8-1502-C54C-BDC0-91D342DC1B7C}"/>
              </a:ext>
            </a:extLst>
          </p:cNvPr>
          <p:cNvSpPr/>
          <p:nvPr/>
        </p:nvSpPr>
        <p:spPr>
          <a:xfrm>
            <a:off x="499675" y="808653"/>
            <a:ext cx="389836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Multi-species and finite-rate chemistry with Mutation++ library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Multi-temperature model for thermal nonequilibrium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From continuum to slip regime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Unstructured-adaptive FV formulation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Collaborative effort between U. of Strathclyde, Stanford, VKI and U. of Arizona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>
                <a:latin typeface="+mj-lt"/>
              </a:rPr>
              <a:t>https://</a:t>
            </a:r>
            <a:r>
              <a:rPr lang="en-US" sz="1600" i="1" err="1">
                <a:latin typeface="+mj-lt"/>
              </a:rPr>
              <a:t>github.com</a:t>
            </a:r>
            <a:r>
              <a:rPr lang="en-US" sz="1600" i="1">
                <a:latin typeface="+mj-lt"/>
              </a:rPr>
              <a:t>/su2code/SU2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52CE44-34AE-5042-AE90-BEF485594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9"/>
          <a:stretch/>
        </p:blipFill>
        <p:spPr>
          <a:xfrm flipH="1" flipV="1">
            <a:off x="4918931" y="2841277"/>
            <a:ext cx="3753846" cy="16850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A2C8AF-C3EF-7743-9200-D679C189C25B}"/>
              </a:ext>
            </a:extLst>
          </p:cNvPr>
          <p:cNvSpPr txBox="1"/>
          <p:nvPr/>
        </p:nvSpPr>
        <p:spPr>
          <a:xfrm>
            <a:off x="4918931" y="4485744"/>
            <a:ext cx="3753846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>
                <a:latin typeface="+mj-lt"/>
              </a:rPr>
              <a:t>Toroidal ballute. Thermally (</a:t>
            </a:r>
            <a:r>
              <a:rPr lang="en-US" sz="1200" i="1" err="1">
                <a:latin typeface="+mj-lt"/>
              </a:rPr>
              <a:t>rhs</a:t>
            </a:r>
            <a:r>
              <a:rPr lang="en-US" sz="1200" i="1">
                <a:latin typeface="+mj-lt"/>
              </a:rPr>
              <a:t>) vs calorically perfect (</a:t>
            </a:r>
            <a:r>
              <a:rPr lang="en-US" sz="1200" i="1" err="1">
                <a:latin typeface="+mj-lt"/>
              </a:rPr>
              <a:t>lhs</a:t>
            </a:r>
            <a:r>
              <a:rPr lang="en-US" sz="1200" i="1">
                <a:latin typeface="+mj-lt"/>
              </a:rPr>
              <a:t>). </a:t>
            </a:r>
          </a:p>
          <a:p>
            <a:pPr algn="ctr"/>
            <a:r>
              <a:rPr lang="en-US" sz="1200" i="1">
                <a:latin typeface="+mj-lt"/>
              </a:rPr>
              <a:t>Temperature contours.</a:t>
            </a:r>
            <a:endParaRPr lang="en-US" sz="120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8AFACC4-F571-2148-A137-D0DCD50E5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93" y="699277"/>
            <a:ext cx="3736331" cy="16850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7FD978-C4A2-A44B-88F1-E98745CACBE4}"/>
              </a:ext>
            </a:extLst>
          </p:cNvPr>
          <p:cNvSpPr txBox="1"/>
          <p:nvPr/>
        </p:nvSpPr>
        <p:spPr>
          <a:xfrm>
            <a:off x="4236006" y="2305929"/>
            <a:ext cx="4918276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>
                <a:latin typeface="+mj-lt"/>
              </a:rPr>
              <a:t>Mach 9 flow over a 5-45 ramp.</a:t>
            </a:r>
          </a:p>
          <a:p>
            <a:pPr algn="ctr"/>
            <a:r>
              <a:rPr lang="en-US" sz="1200" i="1">
                <a:latin typeface="+mj-lt"/>
              </a:rPr>
              <a:t>Temperature contours [K] (left); Numerical Schlieren (right)</a:t>
            </a:r>
          </a:p>
        </p:txBody>
      </p:sp>
      <p:pic>
        <p:nvPicPr>
          <p:cNvPr id="29" name="Picture 10" descr="Image result for su2 logo">
            <a:extLst>
              <a:ext uri="{FF2B5EF4-FFF2-40B4-BE49-F238E27FC236}">
                <a16:creationId xmlns:a16="http://schemas.microsoft.com/office/drawing/2014/main" id="{A7BFD49B-D4B5-E149-A7B6-972D68D2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56" y="4091847"/>
            <a:ext cx="790940" cy="4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221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F0734CE29A0C4E90AD0D5621D9AA3C" ma:contentTypeVersion="4" ma:contentTypeDescription="Create a new document." ma:contentTypeScope="" ma:versionID="c95935353886c524f3b3c8d13c472d28">
  <xsd:schema xmlns:xsd="http://www.w3.org/2001/XMLSchema" xmlns:xs="http://www.w3.org/2001/XMLSchema" xmlns:p="http://schemas.microsoft.com/office/2006/metadata/properties" xmlns:ns2="dc78dc7c-719f-4301-9e58-1556bce629cf" targetNamespace="http://schemas.microsoft.com/office/2006/metadata/properties" ma:root="true" ma:fieldsID="289a9f213872ad7bd5d0e6641037df46" ns2:_="">
    <xsd:import namespace="dc78dc7c-719f-4301-9e58-1556bce629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78dc7c-719f-4301-9e58-1556bce629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861691-7A3F-4DB7-9032-E67F87065A6E}">
  <ds:schemaRefs>
    <ds:schemaRef ds:uri="dc78dc7c-719f-4301-9e58-1556bce629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7E21B00-DE9B-4EE2-B018-52CBEAAC8BB1}">
  <ds:schemaRefs>
    <ds:schemaRef ds:uri="dc78dc7c-719f-4301-9e58-1556bce629c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4E7A5B5-C476-4542-BECB-73779E67F0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Application>Microsoft Office PowerPoint</Application>
  <PresentationFormat>On-screen Show (16:9)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Integral</vt:lpstr>
      <vt:lpstr>A multi-fidelity simulation framework  for atmospheric re-entering bodies</vt:lpstr>
      <vt:lpstr>Outline</vt:lpstr>
      <vt:lpstr>Destructive re-entry: not only a modelling problem </vt:lpstr>
      <vt:lpstr>A Multi-fidelity approach: rationale</vt:lpstr>
      <vt:lpstr>A Multi-fidelity approach: TITAN† high-level workflow</vt:lpstr>
      <vt:lpstr>Workflow and models</vt:lpstr>
      <vt:lpstr>Geometry, inertia and meshing</vt:lpstr>
      <vt:lpstr>Low-fidelity aerothermodynamics</vt:lpstr>
      <vt:lpstr>High-fidelity open-source CFD: SU2-NEMO</vt:lpstr>
      <vt:lpstr>High-fidelity CSD: Peridigm</vt:lpstr>
      <vt:lpstr>Two-spheres separation</vt:lpstr>
      <vt:lpstr>Two-spheres separation: position and forces</vt:lpstr>
      <vt:lpstr>ATV cargo-inspired fragmentation process</vt:lpstr>
      <vt:lpstr>ATV cargo-inspired fragmentation process</vt:lpstr>
      <vt:lpstr>ATV cargo-inspired fragmentation process</vt:lpstr>
      <vt:lpstr>Outlook</vt:lpstr>
      <vt:lpstr>Acknowledgements</vt:lpstr>
      <vt:lpstr>References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Christie Maddock</dc:creator>
  <cp:revision>1</cp:revision>
  <cp:lastPrinted>2019-06-14T08:44:20Z</cp:lastPrinted>
  <dcterms:created xsi:type="dcterms:W3CDTF">2015-11-26T15:56:01Z</dcterms:created>
  <dcterms:modified xsi:type="dcterms:W3CDTF">2021-12-01T12:47:03Z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0x0101001AF0734CE29A0C4E90AD0D5621D9AA3C</vt:lpwstr>
  </property>
</Properties>
</file>