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8" r:id="rId2"/>
    <p:sldId id="259" r:id="rId3"/>
    <p:sldId id="280" r:id="rId4"/>
    <p:sldId id="261" r:id="rId5"/>
    <p:sldId id="264" r:id="rId6"/>
    <p:sldId id="263" r:id="rId7"/>
    <p:sldId id="270" r:id="rId8"/>
    <p:sldId id="271" r:id="rId9"/>
    <p:sldId id="273" r:id="rId10"/>
    <p:sldId id="274" r:id="rId11"/>
    <p:sldId id="281" r:id="rId12"/>
    <p:sldId id="276" r:id="rId13"/>
    <p:sldId id="277" r:id="rId14"/>
    <p:sldId id="275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2B8855-FB5D-4027-9561-C7ED80B5AF04}" v="175" dt="2022-09-13T10:23:45.5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71390" autoAdjust="0"/>
  </p:normalViewPr>
  <p:slideViewPr>
    <p:cSldViewPr snapToGrid="0">
      <p:cViewPr varScale="1">
        <p:scale>
          <a:sx n="47" d="100"/>
          <a:sy n="47" d="100"/>
        </p:scale>
        <p:origin x="14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leader" userId="dfbf06d9aede35cb" providerId="LiveId" clId="{DE07DBD4-1AF9-497D-9778-BD2B6153C13B}"/>
    <pc:docChg chg="undo custSel addSld delSld modSld sldOrd">
      <pc:chgData name="james leader" userId="dfbf06d9aede35cb" providerId="LiveId" clId="{DE07DBD4-1AF9-497D-9778-BD2B6153C13B}" dt="2022-04-04T08:11:44.101" v="8372" actId="1076"/>
      <pc:docMkLst>
        <pc:docMk/>
      </pc:docMkLst>
      <pc:sldChg chg="modSp mod">
        <pc:chgData name="james leader" userId="dfbf06d9aede35cb" providerId="LiveId" clId="{DE07DBD4-1AF9-497D-9778-BD2B6153C13B}" dt="2022-01-24T08:11:51.747" v="2361" actId="20577"/>
        <pc:sldMkLst>
          <pc:docMk/>
          <pc:sldMk cId="0" sldId="258"/>
        </pc:sldMkLst>
        <pc:spChg chg="mod">
          <ac:chgData name="james leader" userId="dfbf06d9aede35cb" providerId="LiveId" clId="{DE07DBD4-1AF9-497D-9778-BD2B6153C13B}" dt="2022-01-24T08:11:51.747" v="2361" actId="20577"/>
          <ac:spMkLst>
            <pc:docMk/>
            <pc:sldMk cId="0" sldId="258"/>
            <ac:spMk id="72" creationId="{00000000-0000-0000-0000-000000000000}"/>
          </ac:spMkLst>
        </pc:spChg>
      </pc:sldChg>
      <pc:sldChg chg="new del">
        <pc:chgData name="james leader" userId="dfbf06d9aede35cb" providerId="LiveId" clId="{DE07DBD4-1AF9-497D-9778-BD2B6153C13B}" dt="2022-01-09T15:33:26.654" v="12" actId="47"/>
        <pc:sldMkLst>
          <pc:docMk/>
          <pc:sldMk cId="595063365" sldId="259"/>
        </pc:sldMkLst>
      </pc:sldChg>
      <pc:sldChg chg="addSp delSp modSp add del mod ord setBg">
        <pc:chgData name="james leader" userId="dfbf06d9aede35cb" providerId="LiveId" clId="{DE07DBD4-1AF9-497D-9778-BD2B6153C13B}" dt="2022-01-24T08:11:20.985" v="2358"/>
        <pc:sldMkLst>
          <pc:docMk/>
          <pc:sldMk cId="2909647736" sldId="259"/>
        </pc:sldMkLst>
        <pc:spChg chg="add mod">
          <ac:chgData name="james leader" userId="dfbf06d9aede35cb" providerId="LiveId" clId="{DE07DBD4-1AF9-497D-9778-BD2B6153C13B}" dt="2022-01-09T15:35:58.064" v="137" actId="1076"/>
          <ac:spMkLst>
            <pc:docMk/>
            <pc:sldMk cId="2909647736" sldId="259"/>
            <ac:spMk id="4" creationId="{D948C29D-3182-49DC-AB36-56919B8A6DEE}"/>
          </ac:spMkLst>
        </pc:spChg>
        <pc:spChg chg="mod">
          <ac:chgData name="james leader" userId="dfbf06d9aede35cb" providerId="LiveId" clId="{DE07DBD4-1AF9-497D-9778-BD2B6153C13B}" dt="2022-01-09T15:34:38.736" v="50" actId="20577"/>
          <ac:spMkLst>
            <pc:docMk/>
            <pc:sldMk cId="2909647736" sldId="259"/>
            <ac:spMk id="5" creationId="{72E42F06-C68E-4D7C-876E-56269D81A705}"/>
          </ac:spMkLst>
        </pc:spChg>
        <pc:spChg chg="del">
          <ac:chgData name="james leader" userId="dfbf06d9aede35cb" providerId="LiveId" clId="{DE07DBD4-1AF9-497D-9778-BD2B6153C13B}" dt="2022-01-09T15:34:18.326" v="15" actId="478"/>
          <ac:spMkLst>
            <pc:docMk/>
            <pc:sldMk cId="2909647736" sldId="259"/>
            <ac:spMk id="12" creationId="{227B4BED-764F-461A-B969-92C778EC0A3D}"/>
          </ac:spMkLst>
        </pc:spChg>
        <pc:grpChg chg="del">
          <ac:chgData name="james leader" userId="dfbf06d9aede35cb" providerId="LiveId" clId="{DE07DBD4-1AF9-497D-9778-BD2B6153C13B}" dt="2022-01-09T15:34:16.798" v="14" actId="478"/>
          <ac:grpSpMkLst>
            <pc:docMk/>
            <pc:sldMk cId="2909647736" sldId="259"/>
            <ac:grpSpMk id="3" creationId="{1DE3AE25-4480-43C0-BA67-AD30996A13E6}"/>
          </ac:grpSpMkLst>
        </pc:grpChg>
        <pc:picChg chg="add mod">
          <ac:chgData name="james leader" userId="dfbf06d9aede35cb" providerId="LiveId" clId="{DE07DBD4-1AF9-497D-9778-BD2B6153C13B}" dt="2022-01-09T15:49:22.836" v="149" actId="1076"/>
          <ac:picMkLst>
            <pc:docMk/>
            <pc:sldMk cId="2909647736" sldId="259"/>
            <ac:picMk id="11" creationId="{9BB33B68-C898-475F-9740-F18C44675ECA}"/>
          </ac:picMkLst>
        </pc:picChg>
        <pc:picChg chg="add mod">
          <ac:chgData name="james leader" userId="dfbf06d9aede35cb" providerId="LiveId" clId="{DE07DBD4-1AF9-497D-9778-BD2B6153C13B}" dt="2022-01-09T15:49:35.989" v="153" actId="14100"/>
          <ac:picMkLst>
            <pc:docMk/>
            <pc:sldMk cId="2909647736" sldId="259"/>
            <ac:picMk id="14" creationId="{33DF043C-709D-4A49-A0AC-27A86ECE0612}"/>
          </ac:picMkLst>
        </pc:pic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60321396" sldId="260"/>
        </pc:sldMkLst>
      </pc:sldChg>
      <pc:sldChg chg="addSp delSp modSp add mod modNotesTx">
        <pc:chgData name="james leader" userId="dfbf06d9aede35cb" providerId="LiveId" clId="{DE07DBD4-1AF9-497D-9778-BD2B6153C13B}" dt="2022-01-10T12:09:18.350" v="1302" actId="20577"/>
        <pc:sldMkLst>
          <pc:docMk/>
          <pc:sldMk cId="1764755462" sldId="260"/>
        </pc:sldMkLst>
        <pc:spChg chg="del mod">
          <ac:chgData name="james leader" userId="dfbf06d9aede35cb" providerId="LiveId" clId="{DE07DBD4-1AF9-497D-9778-BD2B6153C13B}" dt="2022-01-10T09:17:11.052" v="366" actId="478"/>
          <ac:spMkLst>
            <pc:docMk/>
            <pc:sldMk cId="1764755462" sldId="260"/>
            <ac:spMk id="4" creationId="{D948C29D-3182-49DC-AB36-56919B8A6DEE}"/>
          </ac:spMkLst>
        </pc:spChg>
        <pc:spChg chg="mod">
          <ac:chgData name="james leader" userId="dfbf06d9aede35cb" providerId="LiveId" clId="{DE07DBD4-1AF9-497D-9778-BD2B6153C13B}" dt="2022-01-09T16:06:33.497" v="236" actId="20577"/>
          <ac:spMkLst>
            <pc:docMk/>
            <pc:sldMk cId="1764755462" sldId="260"/>
            <ac:spMk id="5" creationId="{72E42F06-C68E-4D7C-876E-56269D81A705}"/>
          </ac:spMkLst>
        </pc:spChg>
        <pc:spChg chg="add mod">
          <ac:chgData name="james leader" userId="dfbf06d9aede35cb" providerId="LiveId" clId="{DE07DBD4-1AF9-497D-9778-BD2B6153C13B}" dt="2022-01-10T12:09:18.350" v="1302" actId="20577"/>
          <ac:spMkLst>
            <pc:docMk/>
            <pc:sldMk cId="1764755462" sldId="260"/>
            <ac:spMk id="6" creationId="{F3B4E540-8A90-44A5-9154-2BD4D90292EA}"/>
          </ac:spMkLst>
        </pc:spChg>
        <pc:picChg chg="add mod">
          <ac:chgData name="james leader" userId="dfbf06d9aede35cb" providerId="LiveId" clId="{DE07DBD4-1AF9-497D-9778-BD2B6153C13B}" dt="2022-01-10T09:17:44.989" v="373" actId="1076"/>
          <ac:picMkLst>
            <pc:docMk/>
            <pc:sldMk cId="1764755462" sldId="260"/>
            <ac:picMk id="3" creationId="{3157928A-0E19-4AB9-A0EC-FD9DB859DAA2}"/>
          </ac:picMkLst>
        </pc:picChg>
        <pc:picChg chg="del">
          <ac:chgData name="james leader" userId="dfbf06d9aede35cb" providerId="LiveId" clId="{DE07DBD4-1AF9-497D-9778-BD2B6153C13B}" dt="2022-01-09T15:51:28.202" v="157" actId="478"/>
          <ac:picMkLst>
            <pc:docMk/>
            <pc:sldMk cId="1764755462" sldId="260"/>
            <ac:picMk id="11" creationId="{9BB33B68-C898-475F-9740-F18C44675ECA}"/>
          </ac:picMkLst>
        </pc:picChg>
        <pc:picChg chg="del">
          <ac:chgData name="james leader" userId="dfbf06d9aede35cb" providerId="LiveId" clId="{DE07DBD4-1AF9-497D-9778-BD2B6153C13B}" dt="2022-01-09T15:51:28.689" v="158" actId="478"/>
          <ac:picMkLst>
            <pc:docMk/>
            <pc:sldMk cId="1764755462" sldId="260"/>
            <ac:picMk id="14" creationId="{33DF043C-709D-4A49-A0AC-27A86ECE0612}"/>
          </ac:picMkLst>
        </pc:picChg>
      </pc:sldChg>
      <pc:sldChg chg="new del">
        <pc:chgData name="james leader" userId="dfbf06d9aede35cb" providerId="LiveId" clId="{DE07DBD4-1AF9-497D-9778-BD2B6153C13B}" dt="2022-01-09T15:49:53.411" v="155" actId="47"/>
        <pc:sldMkLst>
          <pc:docMk/>
          <pc:sldMk cId="1898347803" sldId="260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66627979" sldId="261"/>
        </pc:sldMkLst>
      </pc:sldChg>
      <pc:sldChg chg="addSp delSp modSp add mod modNotesTx">
        <pc:chgData name="james leader" userId="dfbf06d9aede35cb" providerId="LiveId" clId="{DE07DBD4-1AF9-497D-9778-BD2B6153C13B}" dt="2022-01-10T14:54:03.849" v="1714" actId="20577"/>
        <pc:sldMkLst>
          <pc:docMk/>
          <pc:sldMk cId="1727244529" sldId="261"/>
        </pc:sldMkLst>
        <pc:spChg chg="mod">
          <ac:chgData name="james leader" userId="dfbf06d9aede35cb" providerId="LiveId" clId="{DE07DBD4-1AF9-497D-9778-BD2B6153C13B}" dt="2022-01-10T11:59:08.520" v="976" actId="20577"/>
          <ac:spMkLst>
            <pc:docMk/>
            <pc:sldMk cId="1727244529" sldId="261"/>
            <ac:spMk id="5" creationId="{72E42F06-C68E-4D7C-876E-56269D81A705}"/>
          </ac:spMkLst>
        </pc:spChg>
        <pc:spChg chg="mod">
          <ac:chgData name="james leader" userId="dfbf06d9aede35cb" providerId="LiveId" clId="{DE07DBD4-1AF9-497D-9778-BD2B6153C13B}" dt="2022-01-10T14:53:47.885" v="1713" actId="20577"/>
          <ac:spMkLst>
            <pc:docMk/>
            <pc:sldMk cId="1727244529" sldId="261"/>
            <ac:spMk id="6" creationId="{F3B4E540-8A90-44A5-9154-2BD4D90292EA}"/>
          </ac:spMkLst>
        </pc:spChg>
        <pc:picChg chg="del">
          <ac:chgData name="james leader" userId="dfbf06d9aede35cb" providerId="LiveId" clId="{DE07DBD4-1AF9-497D-9778-BD2B6153C13B}" dt="2022-01-10T11:58:52.239" v="968" actId="478"/>
          <ac:picMkLst>
            <pc:docMk/>
            <pc:sldMk cId="1727244529" sldId="261"/>
            <ac:picMk id="3" creationId="{3157928A-0E19-4AB9-A0EC-FD9DB859DAA2}"/>
          </ac:picMkLst>
        </pc:picChg>
        <pc:picChg chg="add mod">
          <ac:chgData name="james leader" userId="dfbf06d9aede35cb" providerId="LiveId" clId="{DE07DBD4-1AF9-497D-9778-BD2B6153C13B}" dt="2022-01-10T14:18:48.670" v="1474" actId="1076"/>
          <ac:picMkLst>
            <pc:docMk/>
            <pc:sldMk cId="1727244529" sldId="261"/>
            <ac:picMk id="7" creationId="{54E7E2A3-6532-4E11-8FC6-B6CD43AB52FF}"/>
          </ac:picMkLst>
        </pc:picChg>
      </pc:sldChg>
      <pc:sldChg chg="addSp delSp modSp add mod modNotesTx">
        <pc:chgData name="james leader" userId="dfbf06d9aede35cb" providerId="LiveId" clId="{DE07DBD4-1AF9-497D-9778-BD2B6153C13B}" dt="2022-01-12T14:54:21.067" v="2354" actId="20577"/>
        <pc:sldMkLst>
          <pc:docMk/>
          <pc:sldMk cId="345742881" sldId="262"/>
        </pc:sldMkLst>
        <pc:spChg chg="add del mod">
          <ac:chgData name="james leader" userId="dfbf06d9aede35cb" providerId="LiveId" clId="{DE07DBD4-1AF9-497D-9778-BD2B6153C13B}" dt="2022-01-10T14:24:43.462" v="1499"/>
          <ac:spMkLst>
            <pc:docMk/>
            <pc:sldMk cId="345742881" sldId="262"/>
            <ac:spMk id="2" creationId="{A8914B16-BD3A-4934-9105-396160C91B0C}"/>
          </ac:spMkLst>
        </pc:spChg>
        <pc:spChg chg="add mod">
          <ac:chgData name="james leader" userId="dfbf06d9aede35cb" providerId="LiveId" clId="{DE07DBD4-1AF9-497D-9778-BD2B6153C13B}" dt="2022-01-10T15:18:05.780" v="2094" actId="114"/>
          <ac:spMkLst>
            <pc:docMk/>
            <pc:sldMk cId="345742881" sldId="262"/>
            <ac:spMk id="3" creationId="{6D230208-ECCE-4879-BE14-3B03B69FF480}"/>
          </ac:spMkLst>
        </pc:spChg>
        <pc:spChg chg="mod">
          <ac:chgData name="james leader" userId="dfbf06d9aede35cb" providerId="LiveId" clId="{DE07DBD4-1AF9-497D-9778-BD2B6153C13B}" dt="2022-01-12T14:54:21.067" v="2354" actId="20577"/>
          <ac:spMkLst>
            <pc:docMk/>
            <pc:sldMk cId="345742881" sldId="262"/>
            <ac:spMk id="5" creationId="{72E42F06-C68E-4D7C-876E-56269D81A705}"/>
          </ac:spMkLst>
        </pc:spChg>
        <pc:spChg chg="del">
          <ac:chgData name="james leader" userId="dfbf06d9aede35cb" providerId="LiveId" clId="{DE07DBD4-1AF9-497D-9778-BD2B6153C13B}" dt="2022-01-10T14:20:45.937" v="1494" actId="478"/>
          <ac:spMkLst>
            <pc:docMk/>
            <pc:sldMk cId="345742881" sldId="262"/>
            <ac:spMk id="6" creationId="{F3B4E540-8A90-44A5-9154-2BD4D90292EA}"/>
          </ac:spMkLst>
        </pc:spChg>
        <pc:spChg chg="add mod">
          <ac:chgData name="james leader" userId="dfbf06d9aede35cb" providerId="LiveId" clId="{DE07DBD4-1AF9-497D-9778-BD2B6153C13B}" dt="2022-01-10T15:22:33.549" v="2096" actId="1076"/>
          <ac:spMkLst>
            <pc:docMk/>
            <pc:sldMk cId="345742881" sldId="262"/>
            <ac:spMk id="14" creationId="{D5BD6D2D-2E36-44AB-B5D2-E336B2BF8E44}"/>
          </ac:spMkLst>
        </pc:spChg>
        <pc:spChg chg="add del mod">
          <ac:chgData name="james leader" userId="dfbf06d9aede35cb" providerId="LiveId" clId="{DE07DBD4-1AF9-497D-9778-BD2B6153C13B}" dt="2022-01-10T15:13:42.806" v="1996"/>
          <ac:spMkLst>
            <pc:docMk/>
            <pc:sldMk cId="345742881" sldId="262"/>
            <ac:spMk id="16" creationId="{5FC1CFEF-A05D-4F0D-93A0-BC52B96A756F}"/>
          </ac:spMkLst>
        </pc:spChg>
        <pc:spChg chg="add del mod">
          <ac:chgData name="james leader" userId="dfbf06d9aede35cb" providerId="LiveId" clId="{DE07DBD4-1AF9-497D-9778-BD2B6153C13B}" dt="2022-01-10T15:13:42.637" v="1995"/>
          <ac:spMkLst>
            <pc:docMk/>
            <pc:sldMk cId="345742881" sldId="262"/>
            <ac:spMk id="17" creationId="{1EDD32BD-1A24-4F31-B885-C9AB00051E85}"/>
          </ac:spMkLst>
        </pc:spChg>
        <pc:spChg chg="add mod">
          <ac:chgData name="james leader" userId="dfbf06d9aede35cb" providerId="LiveId" clId="{DE07DBD4-1AF9-497D-9778-BD2B6153C13B}" dt="2022-01-10T15:22:40.285" v="2098" actId="1076"/>
          <ac:spMkLst>
            <pc:docMk/>
            <pc:sldMk cId="345742881" sldId="262"/>
            <ac:spMk id="18" creationId="{CCB58B5C-9848-4A28-A11F-F2F3315444B8}"/>
          </ac:spMkLst>
        </pc:spChg>
        <pc:spChg chg="add mod">
          <ac:chgData name="james leader" userId="dfbf06d9aede35cb" providerId="LiveId" clId="{DE07DBD4-1AF9-497D-9778-BD2B6153C13B}" dt="2022-01-10T15:22:44.885" v="2099" actId="1076"/>
          <ac:spMkLst>
            <pc:docMk/>
            <pc:sldMk cId="345742881" sldId="262"/>
            <ac:spMk id="19" creationId="{A66CA908-AF4A-4BAE-9601-D12F17B2FCF3}"/>
          </ac:spMkLst>
        </pc:spChg>
        <pc:grpChg chg="add mod">
          <ac:chgData name="james leader" userId="dfbf06d9aede35cb" providerId="LiveId" clId="{DE07DBD4-1AF9-497D-9778-BD2B6153C13B}" dt="2022-01-10T15:15:15.962" v="2033" actId="164"/>
          <ac:grpSpMkLst>
            <pc:docMk/>
            <pc:sldMk cId="345742881" sldId="262"/>
            <ac:grpSpMk id="20" creationId="{3B44499C-B7FE-4DA8-8B1D-9CDC2820DA57}"/>
          </ac:grpSpMkLst>
        </pc:grpChg>
        <pc:grpChg chg="add mod">
          <ac:chgData name="james leader" userId="dfbf06d9aede35cb" providerId="LiveId" clId="{DE07DBD4-1AF9-497D-9778-BD2B6153C13B}" dt="2022-01-10T15:15:28.878" v="2036" actId="164"/>
          <ac:grpSpMkLst>
            <pc:docMk/>
            <pc:sldMk cId="345742881" sldId="262"/>
            <ac:grpSpMk id="21" creationId="{25FC483F-0FD9-4284-ADB7-61441C54E403}"/>
          </ac:grpSpMkLst>
        </pc:grpChg>
        <pc:grpChg chg="add mod ord">
          <ac:chgData name="james leader" userId="dfbf06d9aede35cb" providerId="LiveId" clId="{DE07DBD4-1AF9-497D-9778-BD2B6153C13B}" dt="2022-01-10T15:24:37.073" v="2105" actId="164"/>
          <ac:grpSpMkLst>
            <pc:docMk/>
            <pc:sldMk cId="345742881" sldId="262"/>
            <ac:grpSpMk id="22" creationId="{34A09B7F-3426-4759-B27D-C97AD2B85869}"/>
          </ac:grpSpMkLst>
        </pc:grpChg>
        <pc:grpChg chg="add mod ord">
          <ac:chgData name="james leader" userId="dfbf06d9aede35cb" providerId="LiveId" clId="{DE07DBD4-1AF9-497D-9778-BD2B6153C13B}" dt="2022-01-10T15:24:42.879" v="2108" actId="1076"/>
          <ac:grpSpMkLst>
            <pc:docMk/>
            <pc:sldMk cId="345742881" sldId="262"/>
            <ac:grpSpMk id="25" creationId="{988BBAA8-48E6-4D0E-980E-24F74415185C}"/>
          </ac:grpSpMkLst>
        </pc:grpChg>
        <pc:graphicFrameChg chg="add mod modGraphic">
          <ac:chgData name="james leader" userId="dfbf06d9aede35cb" providerId="LiveId" clId="{DE07DBD4-1AF9-497D-9778-BD2B6153C13B}" dt="2022-01-10T15:09:44.750" v="1974" actId="1076"/>
          <ac:graphicFrameMkLst>
            <pc:docMk/>
            <pc:sldMk cId="345742881" sldId="262"/>
            <ac:graphicFrameMk id="4" creationId="{A5DB618B-8185-487E-ABAD-872DFDDAFE17}"/>
          </ac:graphicFrameMkLst>
        </pc:graphicFrameChg>
        <pc:picChg chg="del">
          <ac:chgData name="james leader" userId="dfbf06d9aede35cb" providerId="LiveId" clId="{DE07DBD4-1AF9-497D-9778-BD2B6153C13B}" dt="2022-01-10T14:20:27.141" v="1493" actId="478"/>
          <ac:picMkLst>
            <pc:docMk/>
            <pc:sldMk cId="345742881" sldId="262"/>
            <ac:picMk id="7" creationId="{54E7E2A3-6532-4E11-8FC6-B6CD43AB52FF}"/>
          </ac:picMkLst>
        </pc:picChg>
        <pc:picChg chg="add mod ord modCrop">
          <ac:chgData name="james leader" userId="dfbf06d9aede35cb" providerId="LiveId" clId="{DE07DBD4-1AF9-497D-9778-BD2B6153C13B}" dt="2022-01-10T15:15:15.962" v="2033" actId="164"/>
          <ac:picMkLst>
            <pc:docMk/>
            <pc:sldMk cId="345742881" sldId="262"/>
            <ac:picMk id="9" creationId="{143A5EC3-6ECF-471E-9839-4361F3F22475}"/>
          </ac:picMkLst>
        </pc:picChg>
        <pc:cxnChg chg="add mod">
          <ac:chgData name="james leader" userId="dfbf06d9aede35cb" providerId="LiveId" clId="{DE07DBD4-1AF9-497D-9778-BD2B6153C13B}" dt="2022-01-10T15:15:05.715" v="2030" actId="164"/>
          <ac:cxnSpMkLst>
            <pc:docMk/>
            <pc:sldMk cId="345742881" sldId="262"/>
            <ac:cxnSpMk id="11" creationId="{B1A046AA-C6CC-4CBB-90D4-097030715FEB}"/>
          </ac:cxnSpMkLst>
        </pc:cxnChg>
        <pc:cxnChg chg="add mod">
          <ac:chgData name="james leader" userId="dfbf06d9aede35cb" providerId="LiveId" clId="{DE07DBD4-1AF9-497D-9778-BD2B6153C13B}" dt="2022-01-10T15:15:05.715" v="2030" actId="164"/>
          <ac:cxnSpMkLst>
            <pc:docMk/>
            <pc:sldMk cId="345742881" sldId="262"/>
            <ac:cxnSpMk id="13" creationId="{2041E5FA-3F11-417F-9C49-BBF2864144F7}"/>
          </ac:cxnSpMkLst>
        </pc:cxnChg>
        <pc:cxnChg chg="add del mod">
          <ac:chgData name="james leader" userId="dfbf06d9aede35cb" providerId="LiveId" clId="{DE07DBD4-1AF9-497D-9778-BD2B6153C13B}" dt="2022-01-10T15:13:37.301" v="1992"/>
          <ac:cxnSpMkLst>
            <pc:docMk/>
            <pc:sldMk cId="345742881" sldId="262"/>
            <ac:cxnSpMk id="15" creationId="{4186AB0E-3652-48D8-BAE9-11C08179CD62}"/>
          </ac:cxnSpMkLst>
        </pc:cxnChg>
        <pc:cxnChg chg="add mod">
          <ac:chgData name="james leader" userId="dfbf06d9aede35cb" providerId="LiveId" clId="{DE07DBD4-1AF9-497D-9778-BD2B6153C13B}" dt="2022-01-10T15:24:37.073" v="2105" actId="164"/>
          <ac:cxnSpMkLst>
            <pc:docMk/>
            <pc:sldMk cId="345742881" sldId="262"/>
            <ac:cxnSpMk id="24" creationId="{78C033DC-21C6-4309-9394-386FA89A1323}"/>
          </ac:cxnSpMkLst>
        </pc:cxnChg>
      </pc:sldChg>
      <pc:sldChg chg="new del">
        <pc:chgData name="james leader" userId="dfbf06d9aede35cb" providerId="LiveId" clId="{DE07DBD4-1AF9-497D-9778-BD2B6153C13B}" dt="2022-01-10T14:20:15.234" v="1476" actId="680"/>
        <pc:sldMkLst>
          <pc:docMk/>
          <pc:sldMk cId="2122413047" sldId="262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2265205642" sldId="262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128818853" sldId="263"/>
        </pc:sldMkLst>
      </pc:sldChg>
      <pc:sldChg chg="addSp delSp modSp add mod ord">
        <pc:chgData name="james leader" userId="dfbf06d9aede35cb" providerId="LiveId" clId="{DE07DBD4-1AF9-497D-9778-BD2B6153C13B}" dt="2022-01-13T09:46:25.616" v="2356" actId="14100"/>
        <pc:sldMkLst>
          <pc:docMk/>
          <pc:sldMk cId="3203675544" sldId="263"/>
        </pc:sldMkLst>
        <pc:spChg chg="mod">
          <ac:chgData name="james leader" userId="dfbf06d9aede35cb" providerId="LiveId" clId="{DE07DBD4-1AF9-497D-9778-BD2B6153C13B}" dt="2022-01-10T15:25:49.828" v="2176" actId="20577"/>
          <ac:spMkLst>
            <pc:docMk/>
            <pc:sldMk cId="3203675544" sldId="263"/>
            <ac:spMk id="5" creationId="{72E42F06-C68E-4D7C-876E-56269D81A705}"/>
          </ac:spMkLst>
        </pc:spChg>
        <pc:spChg chg="mod">
          <ac:chgData name="james leader" userId="dfbf06d9aede35cb" providerId="LiveId" clId="{DE07DBD4-1AF9-497D-9778-BD2B6153C13B}" dt="2022-01-10T15:27:21.278" v="2337" actId="1076"/>
          <ac:spMkLst>
            <pc:docMk/>
            <pc:sldMk cId="3203675544" sldId="263"/>
            <ac:spMk id="6" creationId="{F3B4E540-8A90-44A5-9154-2BD4D90292EA}"/>
          </ac:spMkLst>
        </pc:spChg>
        <pc:picChg chg="add mod">
          <ac:chgData name="james leader" userId="dfbf06d9aede35cb" providerId="LiveId" clId="{DE07DBD4-1AF9-497D-9778-BD2B6153C13B}" dt="2022-01-13T09:46:25.616" v="2356" actId="14100"/>
          <ac:picMkLst>
            <pc:docMk/>
            <pc:sldMk cId="3203675544" sldId="263"/>
            <ac:picMk id="3" creationId="{A8AF769B-52F7-40A5-B82C-4102569D10A8}"/>
          </ac:picMkLst>
        </pc:picChg>
        <pc:picChg chg="del">
          <ac:chgData name="james leader" userId="dfbf06d9aede35cb" providerId="LiveId" clId="{DE07DBD4-1AF9-497D-9778-BD2B6153C13B}" dt="2022-01-10T15:20:29.078" v="2095" actId="478"/>
          <ac:picMkLst>
            <pc:docMk/>
            <pc:sldMk cId="3203675544" sldId="263"/>
            <ac:picMk id="7" creationId="{54E7E2A3-6532-4E11-8FC6-B6CD43AB52FF}"/>
          </ac:picMkLst>
        </pc:picChg>
      </pc:sldChg>
      <pc:sldChg chg="modSp add mod setBg">
        <pc:chgData name="james leader" userId="dfbf06d9aede35cb" providerId="LiveId" clId="{DE07DBD4-1AF9-497D-9778-BD2B6153C13B}" dt="2022-01-24T08:12:03.760" v="2368" actId="20577"/>
        <pc:sldMkLst>
          <pc:docMk/>
          <pc:sldMk cId="3674439427" sldId="264"/>
        </pc:sldMkLst>
        <pc:spChg chg="mod">
          <ac:chgData name="james leader" userId="dfbf06d9aede35cb" providerId="LiveId" clId="{DE07DBD4-1AF9-497D-9778-BD2B6153C13B}" dt="2022-01-24T08:12:03.760" v="2368" actId="20577"/>
          <ac:spMkLst>
            <pc:docMk/>
            <pc:sldMk cId="3674439427" sldId="264"/>
            <ac:spMk id="72" creationId="{00000000-0000-0000-0000-000000000000}"/>
          </ac:spMkLst>
        </pc:spChg>
      </pc:sldChg>
      <pc:sldChg chg="addSp delSp modSp add mod">
        <pc:chgData name="james leader" userId="dfbf06d9aede35cb" providerId="LiveId" clId="{DE07DBD4-1AF9-497D-9778-BD2B6153C13B}" dt="2022-01-24T08:24:42.129" v="2524" actId="22"/>
        <pc:sldMkLst>
          <pc:docMk/>
          <pc:sldMk cId="340083967" sldId="265"/>
        </pc:sldMkLst>
        <pc:spChg chg="mod">
          <ac:chgData name="james leader" userId="dfbf06d9aede35cb" providerId="LiveId" clId="{DE07DBD4-1AF9-497D-9778-BD2B6153C13B}" dt="2022-01-24T08:13:34.443" v="2444" actId="20577"/>
          <ac:spMkLst>
            <pc:docMk/>
            <pc:sldMk cId="340083967" sldId="265"/>
            <ac:spMk id="5" creationId="{72E42F06-C68E-4D7C-876E-56269D81A705}"/>
          </ac:spMkLst>
        </pc:spChg>
        <pc:spChg chg="mod">
          <ac:chgData name="james leader" userId="dfbf06d9aede35cb" providerId="LiveId" clId="{DE07DBD4-1AF9-497D-9778-BD2B6153C13B}" dt="2022-01-24T08:22:52.514" v="2511" actId="20577"/>
          <ac:spMkLst>
            <pc:docMk/>
            <pc:sldMk cId="340083967" sldId="265"/>
            <ac:spMk id="6" creationId="{F3B4E540-8A90-44A5-9154-2BD4D90292EA}"/>
          </ac:spMkLst>
        </pc:spChg>
        <pc:picChg chg="del">
          <ac:chgData name="james leader" userId="dfbf06d9aede35cb" providerId="LiveId" clId="{DE07DBD4-1AF9-497D-9778-BD2B6153C13B}" dt="2022-01-24T08:12:19.139" v="2370" actId="478"/>
          <ac:picMkLst>
            <pc:docMk/>
            <pc:sldMk cId="340083967" sldId="265"/>
            <ac:picMk id="3" creationId="{A8AF769B-52F7-40A5-B82C-4102569D10A8}"/>
          </ac:picMkLst>
        </pc:picChg>
        <pc:picChg chg="add mod modCrop">
          <ac:chgData name="james leader" userId="dfbf06d9aede35cb" providerId="LiveId" clId="{DE07DBD4-1AF9-497D-9778-BD2B6153C13B}" dt="2022-01-24T08:24:28.459" v="2520" actId="14100"/>
          <ac:picMkLst>
            <pc:docMk/>
            <pc:sldMk cId="340083967" sldId="265"/>
            <ac:picMk id="4" creationId="{4390F21F-76C3-4127-9373-78DA78956894}"/>
          </ac:picMkLst>
        </pc:picChg>
        <pc:picChg chg="add del">
          <ac:chgData name="james leader" userId="dfbf06d9aede35cb" providerId="LiveId" clId="{DE07DBD4-1AF9-497D-9778-BD2B6153C13B}" dt="2022-01-24T08:24:42.129" v="2524" actId="22"/>
          <ac:picMkLst>
            <pc:docMk/>
            <pc:sldMk cId="340083967" sldId="265"/>
            <ac:picMk id="8" creationId="{4CE4839B-57F3-45B9-892B-C2B9A7B3A8BB}"/>
          </ac:picMkLst>
        </pc:pic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724592201" sldId="265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92789894" sldId="266"/>
        </pc:sldMkLst>
      </pc:sldChg>
      <pc:sldChg chg="delSp modSp add mod">
        <pc:chgData name="james leader" userId="dfbf06d9aede35cb" providerId="LiveId" clId="{DE07DBD4-1AF9-497D-9778-BD2B6153C13B}" dt="2022-01-24T08:55:49.398" v="2743" actId="20577"/>
        <pc:sldMkLst>
          <pc:docMk/>
          <pc:sldMk cId="1756893978" sldId="266"/>
        </pc:sldMkLst>
        <pc:spChg chg="mod">
          <ac:chgData name="james leader" userId="dfbf06d9aede35cb" providerId="LiveId" clId="{DE07DBD4-1AF9-497D-9778-BD2B6153C13B}" dt="2022-01-24T08:49:52.206" v="2538" actId="20577"/>
          <ac:spMkLst>
            <pc:docMk/>
            <pc:sldMk cId="1756893978" sldId="266"/>
            <ac:spMk id="5" creationId="{72E42F06-C68E-4D7C-876E-56269D81A705}"/>
          </ac:spMkLst>
        </pc:spChg>
        <pc:spChg chg="mod">
          <ac:chgData name="james leader" userId="dfbf06d9aede35cb" providerId="LiveId" clId="{DE07DBD4-1AF9-497D-9778-BD2B6153C13B}" dt="2022-01-24T08:55:49.398" v="2743" actId="20577"/>
          <ac:spMkLst>
            <pc:docMk/>
            <pc:sldMk cId="1756893978" sldId="266"/>
            <ac:spMk id="6" creationId="{F3B4E540-8A90-44A5-9154-2BD4D90292EA}"/>
          </ac:spMkLst>
        </pc:spChg>
        <pc:picChg chg="del">
          <ac:chgData name="james leader" userId="dfbf06d9aede35cb" providerId="LiveId" clId="{DE07DBD4-1AF9-497D-9778-BD2B6153C13B}" dt="2022-01-24T08:24:47.906" v="2526" actId="478"/>
          <ac:picMkLst>
            <pc:docMk/>
            <pc:sldMk cId="1756893978" sldId="266"/>
            <ac:picMk id="4" creationId="{4390F21F-76C3-4127-9373-78DA78956894}"/>
          </ac:picMkLst>
        </pc:picChg>
      </pc:sldChg>
      <pc:sldChg chg="new del">
        <pc:chgData name="james leader" userId="dfbf06d9aede35cb" providerId="LiveId" clId="{DE07DBD4-1AF9-497D-9778-BD2B6153C13B}" dt="2022-01-24T08:24:37.200" v="2522" actId="680"/>
        <pc:sldMkLst>
          <pc:docMk/>
          <pc:sldMk cId="2267388276" sldId="266"/>
        </pc:sldMkLst>
      </pc:sldChg>
      <pc:sldChg chg="add">
        <pc:chgData name="james leader" userId="dfbf06d9aede35cb" providerId="LiveId" clId="{DE07DBD4-1AF9-497D-9778-BD2B6153C13B}" dt="2022-01-24T09:55:53.337" v="2744"/>
        <pc:sldMkLst>
          <pc:docMk/>
          <pc:sldMk cId="672912217" sldId="267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411032806" sldId="267"/>
        </pc:sldMkLst>
      </pc:sldChg>
      <pc:sldChg chg="modSp add mod">
        <pc:chgData name="james leader" userId="dfbf06d9aede35cb" providerId="LiveId" clId="{DE07DBD4-1AF9-497D-9778-BD2B6153C13B}" dt="2022-01-29T10:48:39.568" v="2751" actId="20577"/>
        <pc:sldMkLst>
          <pc:docMk/>
          <pc:sldMk cId="1003643334" sldId="268"/>
        </pc:sldMkLst>
        <pc:spChg chg="mod">
          <ac:chgData name="james leader" userId="dfbf06d9aede35cb" providerId="LiveId" clId="{DE07DBD4-1AF9-497D-9778-BD2B6153C13B}" dt="2022-01-29T10:48:39.568" v="2751" actId="20577"/>
          <ac:spMkLst>
            <pc:docMk/>
            <pc:sldMk cId="1003643334" sldId="268"/>
            <ac:spMk id="72" creationId="{00000000-0000-0000-0000-000000000000}"/>
          </ac:spMkLst>
        </pc:sp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775854592" sldId="268"/>
        </pc:sldMkLst>
      </pc:sldChg>
      <pc:sldChg chg="addSp delSp modSp add mod">
        <pc:chgData name="james leader" userId="dfbf06d9aede35cb" providerId="LiveId" clId="{DE07DBD4-1AF9-497D-9778-BD2B6153C13B}" dt="2022-01-29T11:05:32.305" v="2971" actId="1076"/>
        <pc:sldMkLst>
          <pc:docMk/>
          <pc:sldMk cId="1530318681" sldId="269"/>
        </pc:sldMkLst>
        <pc:spChg chg="mod">
          <ac:chgData name="james leader" userId="dfbf06d9aede35cb" providerId="LiveId" clId="{DE07DBD4-1AF9-497D-9778-BD2B6153C13B}" dt="2022-01-29T10:48:59.983" v="2800" actId="20577"/>
          <ac:spMkLst>
            <pc:docMk/>
            <pc:sldMk cId="1530318681" sldId="269"/>
            <ac:spMk id="5" creationId="{72E42F06-C68E-4D7C-876E-56269D81A705}"/>
          </ac:spMkLst>
        </pc:spChg>
        <pc:spChg chg="del">
          <ac:chgData name="james leader" userId="dfbf06d9aede35cb" providerId="LiveId" clId="{DE07DBD4-1AF9-497D-9778-BD2B6153C13B}" dt="2022-01-29T10:49:06.527" v="2801" actId="478"/>
          <ac:spMkLst>
            <pc:docMk/>
            <pc:sldMk cId="1530318681" sldId="269"/>
            <ac:spMk id="6" creationId="{F3B4E540-8A90-44A5-9154-2BD4D90292EA}"/>
          </ac:spMkLst>
        </pc:spChg>
        <pc:spChg chg="add mod">
          <ac:chgData name="james leader" userId="dfbf06d9aede35cb" providerId="LiveId" clId="{DE07DBD4-1AF9-497D-9778-BD2B6153C13B}" dt="2022-01-29T11:05:32.305" v="2971" actId="1076"/>
          <ac:spMkLst>
            <pc:docMk/>
            <pc:sldMk cId="1530318681" sldId="269"/>
            <ac:spMk id="8" creationId="{FF1C08CF-2A73-4B3F-9EB6-B63950D08CD4}"/>
          </ac:spMkLst>
        </pc:spChg>
        <pc:picChg chg="add del mod modCrop">
          <ac:chgData name="james leader" userId="dfbf06d9aede35cb" providerId="LiveId" clId="{DE07DBD4-1AF9-497D-9778-BD2B6153C13B}" dt="2022-01-29T10:57:52.764" v="2815" actId="478"/>
          <ac:picMkLst>
            <pc:docMk/>
            <pc:sldMk cId="1530318681" sldId="269"/>
            <ac:picMk id="3" creationId="{907BBBB2-230D-4CF6-8CBF-B8761E843B19}"/>
          </ac:picMkLst>
        </pc:picChg>
        <pc:picChg chg="add mod modCrop">
          <ac:chgData name="james leader" userId="dfbf06d9aede35cb" providerId="LiveId" clId="{DE07DBD4-1AF9-497D-9778-BD2B6153C13B}" dt="2022-01-29T10:59:17.875" v="2825" actId="1076"/>
          <ac:picMkLst>
            <pc:docMk/>
            <pc:sldMk cId="1530318681" sldId="269"/>
            <ac:picMk id="7" creationId="{37C00FF4-598B-470B-802F-FD99960C21C6}"/>
          </ac:picMkLst>
        </pc:pic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470977994" sldId="270"/>
        </pc:sldMkLst>
      </pc:sldChg>
      <pc:sldChg chg="modSp add mod">
        <pc:chgData name="james leader" userId="dfbf06d9aede35cb" providerId="LiveId" clId="{DE07DBD4-1AF9-497D-9778-BD2B6153C13B}" dt="2022-01-31T09:58:24.485" v="3476" actId="20577"/>
        <pc:sldMkLst>
          <pc:docMk/>
          <pc:sldMk cId="3738823385" sldId="270"/>
        </pc:sldMkLst>
        <pc:spChg chg="mod">
          <ac:chgData name="james leader" userId="dfbf06d9aede35cb" providerId="LiveId" clId="{DE07DBD4-1AF9-497D-9778-BD2B6153C13B}" dt="2022-01-31T09:58:24.485" v="3476" actId="20577"/>
          <ac:spMkLst>
            <pc:docMk/>
            <pc:sldMk cId="3738823385" sldId="270"/>
            <ac:spMk id="5" creationId="{72E42F06-C68E-4D7C-876E-56269D81A705}"/>
          </ac:spMkLst>
        </pc:spChg>
        <pc:spChg chg="mod">
          <ac:chgData name="james leader" userId="dfbf06d9aede35cb" providerId="LiveId" clId="{DE07DBD4-1AF9-497D-9778-BD2B6153C13B}" dt="2022-01-29T11:11:23.787" v="3322" actId="20577"/>
          <ac:spMkLst>
            <pc:docMk/>
            <pc:sldMk cId="3738823385" sldId="270"/>
            <ac:spMk id="6" creationId="{F3B4E540-8A90-44A5-9154-2BD4D90292EA}"/>
          </ac:spMkLst>
        </pc:spChg>
      </pc:sldChg>
      <pc:sldChg chg="addSp delSp modSp add mod">
        <pc:chgData name="james leader" userId="dfbf06d9aede35cb" providerId="LiveId" clId="{DE07DBD4-1AF9-497D-9778-BD2B6153C13B}" dt="2022-01-31T09:09:29.439" v="3460" actId="20577"/>
        <pc:sldMkLst>
          <pc:docMk/>
          <pc:sldMk cId="2849725083" sldId="271"/>
        </pc:sldMkLst>
        <pc:spChg chg="mod">
          <ac:chgData name="james leader" userId="dfbf06d9aede35cb" providerId="LiveId" clId="{DE07DBD4-1AF9-497D-9778-BD2B6153C13B}" dt="2022-01-31T09:09:29.439" v="3460" actId="20577"/>
          <ac:spMkLst>
            <pc:docMk/>
            <pc:sldMk cId="2849725083" sldId="271"/>
            <ac:spMk id="5" creationId="{72E42F06-C68E-4D7C-876E-56269D81A705}"/>
          </ac:spMkLst>
        </pc:spChg>
        <pc:spChg chg="del">
          <ac:chgData name="james leader" userId="dfbf06d9aede35cb" providerId="LiveId" clId="{DE07DBD4-1AF9-497D-9778-BD2B6153C13B}" dt="2022-01-29T11:13:20.601" v="3368" actId="478"/>
          <ac:spMkLst>
            <pc:docMk/>
            <pc:sldMk cId="2849725083" sldId="271"/>
            <ac:spMk id="6" creationId="{F3B4E540-8A90-44A5-9154-2BD4D90292EA}"/>
          </ac:spMkLst>
        </pc:spChg>
        <pc:picChg chg="add mod ord">
          <ac:chgData name="james leader" userId="dfbf06d9aede35cb" providerId="LiveId" clId="{DE07DBD4-1AF9-497D-9778-BD2B6153C13B}" dt="2022-01-31T09:07:16.397" v="3383" actId="1076"/>
          <ac:picMkLst>
            <pc:docMk/>
            <pc:sldMk cId="2849725083" sldId="271"/>
            <ac:picMk id="3" creationId="{979CF9BB-BE36-48EA-ACD1-B77E51FB226C}"/>
          </ac:picMkLst>
        </pc:pic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450623167" sldId="271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2446859242" sldId="272"/>
        </pc:sldMkLst>
      </pc:sldChg>
      <pc:sldChg chg="add del">
        <pc:chgData name="james leader" userId="dfbf06d9aede35cb" providerId="LiveId" clId="{DE07DBD4-1AF9-497D-9778-BD2B6153C13B}" dt="2022-01-29T11:13:39.547" v="3376" actId="47"/>
        <pc:sldMkLst>
          <pc:docMk/>
          <pc:sldMk cId="3541935293" sldId="272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407354623" sldId="273"/>
        </pc:sldMkLst>
      </pc:sldChg>
      <pc:sldChg chg="add del">
        <pc:chgData name="james leader" userId="dfbf06d9aede35cb" providerId="LiveId" clId="{DE07DBD4-1AF9-497D-9778-BD2B6153C13B}" dt="2022-01-29T11:13:38.442" v="3375" actId="47"/>
        <pc:sldMkLst>
          <pc:docMk/>
          <pc:sldMk cId="3207847206" sldId="273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66046202" sldId="274"/>
        </pc:sldMkLst>
      </pc:sldChg>
      <pc:sldChg chg="addSp modSp add mod">
        <pc:chgData name="james leader" userId="dfbf06d9aede35cb" providerId="LiveId" clId="{DE07DBD4-1AF9-497D-9778-BD2B6153C13B}" dt="2022-01-31T09:10:01.994" v="3462" actId="20577"/>
        <pc:sldMkLst>
          <pc:docMk/>
          <pc:sldMk cId="937881159" sldId="274"/>
        </pc:sldMkLst>
        <pc:spChg chg="mod">
          <ac:chgData name="james leader" userId="dfbf06d9aede35cb" providerId="LiveId" clId="{DE07DBD4-1AF9-497D-9778-BD2B6153C13B}" dt="2022-01-31T09:10:01.994" v="3462" actId="20577"/>
          <ac:spMkLst>
            <pc:docMk/>
            <pc:sldMk cId="937881159" sldId="274"/>
            <ac:spMk id="5" creationId="{72E42F06-C68E-4D7C-876E-56269D81A705}"/>
          </ac:spMkLst>
        </pc:spChg>
        <pc:picChg chg="add mod ord">
          <ac:chgData name="james leader" userId="dfbf06d9aede35cb" providerId="LiveId" clId="{DE07DBD4-1AF9-497D-9778-BD2B6153C13B}" dt="2022-01-31T09:07:59.165" v="3406" actId="1076"/>
          <ac:picMkLst>
            <pc:docMk/>
            <pc:sldMk cId="937881159" sldId="274"/>
            <ac:picMk id="3" creationId="{8D950BF4-2F94-4C2A-928D-F2D8C9B2978E}"/>
          </ac:picMkLst>
        </pc:picChg>
      </pc:sldChg>
      <pc:sldChg chg="addSp delSp modSp add mod">
        <pc:chgData name="james leader" userId="dfbf06d9aede35cb" providerId="LiveId" clId="{DE07DBD4-1AF9-497D-9778-BD2B6153C13B}" dt="2022-02-04T15:58:05.946" v="3478" actId="22"/>
        <pc:sldMkLst>
          <pc:docMk/>
          <pc:sldMk cId="599270715" sldId="275"/>
        </pc:sldMkLst>
        <pc:spChg chg="mod">
          <ac:chgData name="james leader" userId="dfbf06d9aede35cb" providerId="LiveId" clId="{DE07DBD4-1AF9-497D-9778-BD2B6153C13B}" dt="2022-01-31T09:10:06.835" v="3466" actId="20577"/>
          <ac:spMkLst>
            <pc:docMk/>
            <pc:sldMk cId="599270715" sldId="275"/>
            <ac:spMk id="5" creationId="{72E42F06-C68E-4D7C-876E-56269D81A705}"/>
          </ac:spMkLst>
        </pc:spChg>
        <pc:spChg chg="add del">
          <ac:chgData name="james leader" userId="dfbf06d9aede35cb" providerId="LiveId" clId="{DE07DBD4-1AF9-497D-9778-BD2B6153C13B}" dt="2022-02-04T15:58:05.946" v="3478" actId="22"/>
          <ac:spMkLst>
            <pc:docMk/>
            <pc:sldMk cId="599270715" sldId="275"/>
            <ac:spMk id="6" creationId="{64B163AD-F9BD-4EF8-8B0E-441D67657422}"/>
          </ac:spMkLst>
        </pc:spChg>
        <pc:picChg chg="add mod ord">
          <ac:chgData name="james leader" userId="dfbf06d9aede35cb" providerId="LiveId" clId="{DE07DBD4-1AF9-497D-9778-BD2B6153C13B}" dt="2022-01-31T09:08:46.733" v="3429" actId="1076"/>
          <ac:picMkLst>
            <pc:docMk/>
            <pc:sldMk cId="599270715" sldId="275"/>
            <ac:picMk id="3" creationId="{1BE65D9D-9EB9-492D-B749-75C757866BF1}"/>
          </ac:picMkLst>
        </pc:pic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614182735" sldId="275"/>
        </pc:sldMkLst>
      </pc:sldChg>
      <pc:sldChg chg="modSp add mod">
        <pc:chgData name="james leader" userId="dfbf06d9aede35cb" providerId="LiveId" clId="{DE07DBD4-1AF9-497D-9778-BD2B6153C13B}" dt="2022-02-04T15:58:39.087" v="3499" actId="20577"/>
        <pc:sldMkLst>
          <pc:docMk/>
          <pc:sldMk cId="356054277" sldId="276"/>
        </pc:sldMkLst>
        <pc:spChg chg="mod">
          <ac:chgData name="james leader" userId="dfbf06d9aede35cb" providerId="LiveId" clId="{DE07DBD4-1AF9-497D-9778-BD2B6153C13B}" dt="2022-02-04T15:58:39.087" v="3499" actId="20577"/>
          <ac:spMkLst>
            <pc:docMk/>
            <pc:sldMk cId="356054277" sldId="276"/>
            <ac:spMk id="72" creationId="{00000000-0000-0000-0000-000000000000}"/>
          </ac:spMkLst>
        </pc:sp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287617202" sldId="276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081814335" sldId="277"/>
        </pc:sldMkLst>
      </pc:sldChg>
      <pc:sldChg chg="add del">
        <pc:chgData name="james leader" userId="dfbf06d9aede35cb" providerId="LiveId" clId="{DE07DBD4-1AF9-497D-9778-BD2B6153C13B}" dt="2022-02-04T15:59:03.250" v="3504" actId="47"/>
        <pc:sldMkLst>
          <pc:docMk/>
          <pc:sldMk cId="3821540561" sldId="277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598920887" sldId="278"/>
        </pc:sldMkLst>
      </pc:sldChg>
      <pc:sldChg chg="add del">
        <pc:chgData name="james leader" userId="dfbf06d9aede35cb" providerId="LiveId" clId="{DE07DBD4-1AF9-497D-9778-BD2B6153C13B}" dt="2022-02-04T15:58:58.198" v="3502"/>
        <pc:sldMkLst>
          <pc:docMk/>
          <pc:sldMk cId="1894183708" sldId="278"/>
        </pc:sldMkLst>
      </pc:sldChg>
      <pc:sldChg chg="addSp delSp modSp add mod">
        <pc:chgData name="james leader" userId="dfbf06d9aede35cb" providerId="LiveId" clId="{DE07DBD4-1AF9-497D-9778-BD2B6153C13B}" dt="2022-02-04T16:05:34.213" v="3834" actId="20577"/>
        <pc:sldMkLst>
          <pc:docMk/>
          <pc:sldMk cId="3546489974" sldId="278"/>
        </pc:sldMkLst>
        <pc:spChg chg="add mod">
          <ac:chgData name="james leader" userId="dfbf06d9aede35cb" providerId="LiveId" clId="{DE07DBD4-1AF9-497D-9778-BD2B6153C13B}" dt="2022-02-04T16:05:34.213" v="3834" actId="20577"/>
          <ac:spMkLst>
            <pc:docMk/>
            <pc:sldMk cId="3546489974" sldId="278"/>
            <ac:spMk id="2" creationId="{88715E5F-2845-45D9-BCDF-C3546BBCB720}"/>
          </ac:spMkLst>
        </pc:spChg>
        <pc:spChg chg="mod">
          <ac:chgData name="james leader" userId="dfbf06d9aede35cb" providerId="LiveId" clId="{DE07DBD4-1AF9-497D-9778-BD2B6153C13B}" dt="2022-02-04T15:59:29.168" v="3577" actId="20577"/>
          <ac:spMkLst>
            <pc:docMk/>
            <pc:sldMk cId="3546489974" sldId="278"/>
            <ac:spMk id="5" creationId="{72E42F06-C68E-4D7C-876E-56269D81A705}"/>
          </ac:spMkLst>
        </pc:spChg>
        <pc:picChg chg="del">
          <ac:chgData name="james leader" userId="dfbf06d9aede35cb" providerId="LiveId" clId="{DE07DBD4-1AF9-497D-9778-BD2B6153C13B}" dt="2022-02-04T15:59:05.773" v="3505" actId="478"/>
          <ac:picMkLst>
            <pc:docMk/>
            <pc:sldMk cId="3546489974" sldId="278"/>
            <ac:picMk id="3" creationId="{1BE65D9D-9EB9-492D-B749-75C757866BF1}"/>
          </ac:picMkLst>
        </pc:picChg>
      </pc:sldChg>
      <pc:sldChg chg="new del">
        <pc:chgData name="james leader" userId="dfbf06d9aede35cb" providerId="LiveId" clId="{DE07DBD4-1AF9-497D-9778-BD2B6153C13B}" dt="2022-02-06T13:54:05.084" v="3836" actId="680"/>
        <pc:sldMkLst>
          <pc:docMk/>
          <pc:sldMk cId="1047825301" sldId="279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2881559222" sldId="279"/>
        </pc:sldMkLst>
      </pc:sldChg>
      <pc:sldChg chg="addSp delSp modSp add mod">
        <pc:chgData name="james leader" userId="dfbf06d9aede35cb" providerId="LiveId" clId="{DE07DBD4-1AF9-497D-9778-BD2B6153C13B}" dt="2022-02-06T13:56:39.900" v="3918" actId="1076"/>
        <pc:sldMkLst>
          <pc:docMk/>
          <pc:sldMk cId="4113943681" sldId="279"/>
        </pc:sldMkLst>
        <pc:spChg chg="del">
          <ac:chgData name="james leader" userId="dfbf06d9aede35cb" providerId="LiveId" clId="{DE07DBD4-1AF9-497D-9778-BD2B6153C13B}" dt="2022-02-06T13:54:45.953" v="3879" actId="478"/>
          <ac:spMkLst>
            <pc:docMk/>
            <pc:sldMk cId="4113943681" sldId="279"/>
            <ac:spMk id="2" creationId="{88715E5F-2845-45D9-BCDF-C3546BBCB720}"/>
          </ac:spMkLst>
        </pc:spChg>
        <pc:spChg chg="mod">
          <ac:chgData name="james leader" userId="dfbf06d9aede35cb" providerId="LiveId" clId="{DE07DBD4-1AF9-497D-9778-BD2B6153C13B}" dt="2022-02-06T13:54:39.146" v="3878" actId="20577"/>
          <ac:spMkLst>
            <pc:docMk/>
            <pc:sldMk cId="4113943681" sldId="279"/>
            <ac:spMk id="5" creationId="{72E42F06-C68E-4D7C-876E-56269D81A705}"/>
          </ac:spMkLst>
        </pc:spChg>
        <pc:spChg chg="add mod">
          <ac:chgData name="james leader" userId="dfbf06d9aede35cb" providerId="LiveId" clId="{DE07DBD4-1AF9-497D-9778-BD2B6153C13B}" dt="2022-02-06T13:56:23.521" v="3917" actId="14100"/>
          <ac:spMkLst>
            <pc:docMk/>
            <pc:sldMk cId="4113943681" sldId="279"/>
            <ac:spMk id="6" creationId="{AD40B556-90D7-4055-927B-95A0A454F50D}"/>
          </ac:spMkLst>
        </pc:spChg>
        <pc:picChg chg="add mod">
          <ac:chgData name="james leader" userId="dfbf06d9aede35cb" providerId="LiveId" clId="{DE07DBD4-1AF9-497D-9778-BD2B6153C13B}" dt="2022-02-06T13:56:39.900" v="3918" actId="1076"/>
          <ac:picMkLst>
            <pc:docMk/>
            <pc:sldMk cId="4113943681" sldId="279"/>
            <ac:picMk id="4" creationId="{CD7BD1A9-67D6-46AA-BA17-57F981FC5AFD}"/>
          </ac:picMkLst>
        </pc:picChg>
      </pc:sldChg>
      <pc:sldChg chg="add del">
        <pc:chgData name="james leader" userId="dfbf06d9aede35cb" providerId="LiveId" clId="{DE07DBD4-1AF9-497D-9778-BD2B6153C13B}" dt="2022-02-06T13:54:12.373" v="3841"/>
        <pc:sldMkLst>
          <pc:docMk/>
          <pc:sldMk cId="672419674" sldId="280"/>
        </pc:sldMkLst>
      </pc:sldChg>
      <pc:sldChg chg="addSp delSp modSp add mod">
        <pc:chgData name="james leader" userId="dfbf06d9aede35cb" providerId="LiveId" clId="{DE07DBD4-1AF9-497D-9778-BD2B6153C13B}" dt="2022-02-06T21:54:39.815" v="5012"/>
        <pc:sldMkLst>
          <pc:docMk/>
          <pc:sldMk cId="1545168254" sldId="280"/>
        </pc:sldMkLst>
        <pc:spChg chg="mod">
          <ac:chgData name="james leader" userId="dfbf06d9aede35cb" providerId="LiveId" clId="{DE07DBD4-1AF9-497D-9778-BD2B6153C13B}" dt="2022-02-06T20:23:55.539" v="4298" actId="20577"/>
          <ac:spMkLst>
            <pc:docMk/>
            <pc:sldMk cId="1545168254" sldId="280"/>
            <ac:spMk id="5" creationId="{72E42F06-C68E-4D7C-876E-56269D81A705}"/>
          </ac:spMkLst>
        </pc:spChg>
        <pc:spChg chg="del">
          <ac:chgData name="james leader" userId="dfbf06d9aede35cb" providerId="LiveId" clId="{DE07DBD4-1AF9-497D-9778-BD2B6153C13B}" dt="2022-02-06T13:58:40.732" v="3941" actId="478"/>
          <ac:spMkLst>
            <pc:docMk/>
            <pc:sldMk cId="1545168254" sldId="280"/>
            <ac:spMk id="6" creationId="{AD40B556-90D7-4055-927B-95A0A454F50D}"/>
          </ac:spMkLst>
        </pc:spChg>
        <pc:spChg chg="add mod">
          <ac:chgData name="james leader" userId="dfbf06d9aede35cb" providerId="LiveId" clId="{DE07DBD4-1AF9-497D-9778-BD2B6153C13B}" dt="2022-02-06T21:54:17.702" v="5011" actId="20577"/>
          <ac:spMkLst>
            <pc:docMk/>
            <pc:sldMk cId="1545168254" sldId="280"/>
            <ac:spMk id="8" creationId="{75E85A49-987C-41B7-BEC9-007812F20A8D}"/>
          </ac:spMkLst>
        </pc:spChg>
        <pc:spChg chg="add mod">
          <ac:chgData name="james leader" userId="dfbf06d9aede35cb" providerId="LiveId" clId="{DE07DBD4-1AF9-497D-9778-BD2B6153C13B}" dt="2022-02-06T21:54:39.815" v="5012"/>
          <ac:spMkLst>
            <pc:docMk/>
            <pc:sldMk cId="1545168254" sldId="280"/>
            <ac:spMk id="9" creationId="{1BCD2B0E-BFAF-4633-A4F6-2A37A5E573ED}"/>
          </ac:spMkLst>
        </pc:spChg>
        <pc:picChg chg="add del mod ord">
          <ac:chgData name="james leader" userId="dfbf06d9aede35cb" providerId="LiveId" clId="{DE07DBD4-1AF9-497D-9778-BD2B6153C13B}" dt="2022-02-06T20:22:54.775" v="4282" actId="478"/>
          <ac:picMkLst>
            <pc:docMk/>
            <pc:sldMk cId="1545168254" sldId="280"/>
            <ac:picMk id="3" creationId="{89178945-4FDF-484F-B18B-791BC8E3E8E6}"/>
          </ac:picMkLst>
        </pc:picChg>
        <pc:picChg chg="del">
          <ac:chgData name="james leader" userId="dfbf06d9aede35cb" providerId="LiveId" clId="{DE07DBD4-1AF9-497D-9778-BD2B6153C13B}" dt="2022-02-06T13:58:42.516" v="3942" actId="478"/>
          <ac:picMkLst>
            <pc:docMk/>
            <pc:sldMk cId="1545168254" sldId="280"/>
            <ac:picMk id="4" creationId="{CD7BD1A9-67D6-46AA-BA17-57F981FC5AFD}"/>
          </ac:picMkLst>
        </pc:picChg>
        <pc:picChg chg="add mod modCrop">
          <ac:chgData name="james leader" userId="dfbf06d9aede35cb" providerId="LiveId" clId="{DE07DBD4-1AF9-497D-9778-BD2B6153C13B}" dt="2022-02-06T19:38:38.869" v="4205" actId="1076"/>
          <ac:picMkLst>
            <pc:docMk/>
            <pc:sldMk cId="1545168254" sldId="280"/>
            <ac:picMk id="7" creationId="{42ABDDA9-077D-4422-A8D3-A2913381127D}"/>
          </ac:picMkLst>
        </pc:picChg>
        <pc:picChg chg="add mod ord">
          <ac:chgData name="james leader" userId="dfbf06d9aede35cb" providerId="LiveId" clId="{DE07DBD4-1AF9-497D-9778-BD2B6153C13B}" dt="2022-02-06T20:23:34.953" v="4291" actId="167"/>
          <ac:picMkLst>
            <pc:docMk/>
            <pc:sldMk cId="1545168254" sldId="280"/>
            <ac:picMk id="11" creationId="{45E1FCF8-B6C5-48A9-9006-82F2E8636361}"/>
          </ac:picMkLst>
        </pc:picChg>
      </pc:sldChg>
      <pc:sldChg chg="addSp delSp modSp add mod">
        <pc:chgData name="james leader" userId="dfbf06d9aede35cb" providerId="LiveId" clId="{DE07DBD4-1AF9-497D-9778-BD2B6153C13B}" dt="2022-02-06T14:39:08.550" v="4101" actId="1076"/>
        <pc:sldMkLst>
          <pc:docMk/>
          <pc:sldMk cId="608994590" sldId="281"/>
        </pc:sldMkLst>
        <pc:spChg chg="mod">
          <ac:chgData name="james leader" userId="dfbf06d9aede35cb" providerId="LiveId" clId="{DE07DBD4-1AF9-497D-9778-BD2B6153C13B}" dt="2022-02-06T14:24:54.671" v="4021" actId="20577"/>
          <ac:spMkLst>
            <pc:docMk/>
            <pc:sldMk cId="608994590" sldId="281"/>
            <ac:spMk id="5" creationId="{72E42F06-C68E-4D7C-876E-56269D81A705}"/>
          </ac:spMkLst>
        </pc:spChg>
        <pc:spChg chg="mod">
          <ac:chgData name="james leader" userId="dfbf06d9aede35cb" providerId="LiveId" clId="{DE07DBD4-1AF9-497D-9778-BD2B6153C13B}" dt="2022-02-06T14:30:31.745" v="4092" actId="20577"/>
          <ac:spMkLst>
            <pc:docMk/>
            <pc:sldMk cId="608994590" sldId="281"/>
            <ac:spMk id="8" creationId="{75E85A49-987C-41B7-BEC9-007812F20A8D}"/>
          </ac:spMkLst>
        </pc:spChg>
        <pc:picChg chg="del">
          <ac:chgData name="james leader" userId="dfbf06d9aede35cb" providerId="LiveId" clId="{DE07DBD4-1AF9-497D-9778-BD2B6153C13B}" dt="2022-02-06T14:24:57.210" v="4022" actId="478"/>
          <ac:picMkLst>
            <pc:docMk/>
            <pc:sldMk cId="608994590" sldId="281"/>
            <ac:picMk id="3" creationId="{89178945-4FDF-484F-B18B-791BC8E3E8E6}"/>
          </ac:picMkLst>
        </pc:picChg>
        <pc:picChg chg="add mod">
          <ac:chgData name="james leader" userId="dfbf06d9aede35cb" providerId="LiveId" clId="{DE07DBD4-1AF9-497D-9778-BD2B6153C13B}" dt="2022-02-06T14:39:08.550" v="4101" actId="1076"/>
          <ac:picMkLst>
            <pc:docMk/>
            <pc:sldMk cId="608994590" sldId="281"/>
            <ac:picMk id="4" creationId="{97EC08C2-BC65-4E3C-ADAB-56E2E80B67BD}"/>
          </ac:picMkLst>
        </pc:picChg>
        <pc:picChg chg="del">
          <ac:chgData name="james leader" userId="dfbf06d9aede35cb" providerId="LiveId" clId="{DE07DBD4-1AF9-497D-9778-BD2B6153C13B}" dt="2022-02-06T14:24:58.067" v="4023" actId="478"/>
          <ac:picMkLst>
            <pc:docMk/>
            <pc:sldMk cId="608994590" sldId="281"/>
            <ac:picMk id="7" creationId="{42ABDDA9-077D-4422-A8D3-A2913381127D}"/>
          </ac:picMkLst>
        </pc:picChg>
      </pc:sldChg>
      <pc:sldChg chg="add del">
        <pc:chgData name="james leader" userId="dfbf06d9aede35cb" providerId="LiveId" clId="{DE07DBD4-1AF9-497D-9778-BD2B6153C13B}" dt="2022-02-06T13:54:12.088" v="3840"/>
        <pc:sldMkLst>
          <pc:docMk/>
          <pc:sldMk cId="727261852" sldId="281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162839409" sldId="281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495418447" sldId="282"/>
        </pc:sldMkLst>
      </pc:sldChg>
      <pc:sldChg chg="addSp delSp modSp add mod">
        <pc:chgData name="james leader" userId="dfbf06d9aede35cb" providerId="LiveId" clId="{DE07DBD4-1AF9-497D-9778-BD2B6153C13B}" dt="2022-02-06T21:52:48.158" v="4994" actId="20577"/>
        <pc:sldMkLst>
          <pc:docMk/>
          <pc:sldMk cId="811895268" sldId="282"/>
        </pc:sldMkLst>
        <pc:spChg chg="mod">
          <ac:chgData name="james leader" userId="dfbf06d9aede35cb" providerId="LiveId" clId="{DE07DBD4-1AF9-497D-9778-BD2B6153C13B}" dt="2022-02-06T20:26:46.299" v="4473" actId="20577"/>
          <ac:spMkLst>
            <pc:docMk/>
            <pc:sldMk cId="811895268" sldId="282"/>
            <ac:spMk id="5" creationId="{72E42F06-C68E-4D7C-876E-56269D81A705}"/>
          </ac:spMkLst>
        </pc:spChg>
        <pc:spChg chg="mod">
          <ac:chgData name="james leader" userId="dfbf06d9aede35cb" providerId="LiveId" clId="{DE07DBD4-1AF9-497D-9778-BD2B6153C13B}" dt="2022-02-06T21:52:48.158" v="4994" actId="20577"/>
          <ac:spMkLst>
            <pc:docMk/>
            <pc:sldMk cId="811895268" sldId="282"/>
            <ac:spMk id="8" creationId="{75E85A49-987C-41B7-BEC9-007812F20A8D}"/>
          </ac:spMkLst>
        </pc:spChg>
        <pc:spChg chg="del">
          <ac:chgData name="james leader" userId="dfbf06d9aede35cb" providerId="LiveId" clId="{DE07DBD4-1AF9-497D-9778-BD2B6153C13B}" dt="2022-02-06T20:32:21.923" v="4566" actId="478"/>
          <ac:spMkLst>
            <pc:docMk/>
            <pc:sldMk cId="811895268" sldId="282"/>
            <ac:spMk id="9" creationId="{1BCD2B0E-BFAF-4633-A4F6-2A37A5E573ED}"/>
          </ac:spMkLst>
        </pc:spChg>
        <pc:picChg chg="add mod ord">
          <ac:chgData name="james leader" userId="dfbf06d9aede35cb" providerId="LiveId" clId="{DE07DBD4-1AF9-497D-9778-BD2B6153C13B}" dt="2022-02-06T21:46:09.266" v="4568" actId="167"/>
          <ac:picMkLst>
            <pc:docMk/>
            <pc:sldMk cId="811895268" sldId="282"/>
            <ac:picMk id="3" creationId="{1D4555C2-2D3E-436F-8548-0904C959F6F8}"/>
          </ac:picMkLst>
        </pc:picChg>
        <pc:picChg chg="del">
          <ac:chgData name="james leader" userId="dfbf06d9aede35cb" providerId="LiveId" clId="{DE07DBD4-1AF9-497D-9778-BD2B6153C13B}" dt="2022-02-06T20:32:19.884" v="4565" actId="478"/>
          <ac:picMkLst>
            <pc:docMk/>
            <pc:sldMk cId="811895268" sldId="282"/>
            <ac:picMk id="7" creationId="{42ABDDA9-077D-4422-A8D3-A2913381127D}"/>
          </ac:picMkLst>
        </pc:picChg>
        <pc:picChg chg="del mod">
          <ac:chgData name="james leader" userId="dfbf06d9aede35cb" providerId="LiveId" clId="{DE07DBD4-1AF9-497D-9778-BD2B6153C13B}" dt="2022-02-06T20:26:49.810" v="4474" actId="478"/>
          <ac:picMkLst>
            <pc:docMk/>
            <pc:sldMk cId="811895268" sldId="282"/>
            <ac:picMk id="11" creationId="{45E1FCF8-B6C5-48A9-9006-82F2E8636361}"/>
          </ac:picMkLst>
        </pc:pic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203052909" sldId="283"/>
        </pc:sldMkLst>
      </pc:sldChg>
      <pc:sldChg chg="addSp delSp modSp add mod">
        <pc:chgData name="james leader" userId="dfbf06d9aede35cb" providerId="LiveId" clId="{DE07DBD4-1AF9-497D-9778-BD2B6153C13B}" dt="2022-02-28T10:37:48.675" v="8118" actId="207"/>
        <pc:sldMkLst>
          <pc:docMk/>
          <pc:sldMk cId="3482022925" sldId="283"/>
        </pc:sldMkLst>
        <pc:spChg chg="add mod">
          <ac:chgData name="james leader" userId="dfbf06d9aede35cb" providerId="LiveId" clId="{DE07DBD4-1AF9-497D-9778-BD2B6153C13B}" dt="2022-02-28T10:37:48.675" v="8118" actId="207"/>
          <ac:spMkLst>
            <pc:docMk/>
            <pc:sldMk cId="3482022925" sldId="283"/>
            <ac:spMk id="2" creationId="{32CB4CF8-B746-41DA-93C6-64A857DD570E}"/>
          </ac:spMkLst>
        </pc:spChg>
        <pc:spChg chg="mod">
          <ac:chgData name="james leader" userId="dfbf06d9aede35cb" providerId="LiveId" clId="{DE07DBD4-1AF9-497D-9778-BD2B6153C13B}" dt="2022-02-06T23:10:42.623" v="5076" actId="1076"/>
          <ac:spMkLst>
            <pc:docMk/>
            <pc:sldMk cId="3482022925" sldId="283"/>
            <ac:spMk id="5" creationId="{72E42F06-C68E-4D7C-876E-56269D81A705}"/>
          </ac:spMkLst>
        </pc:spChg>
        <pc:spChg chg="add mod">
          <ac:chgData name="james leader" userId="dfbf06d9aede35cb" providerId="LiveId" clId="{DE07DBD4-1AF9-497D-9778-BD2B6153C13B}" dt="2022-02-06T23:11:03.220" v="5126" actId="20577"/>
          <ac:spMkLst>
            <pc:docMk/>
            <pc:sldMk cId="3482022925" sldId="283"/>
            <ac:spMk id="6" creationId="{C2CA0F27-E061-450C-AD93-AEFD2CFE6AAD}"/>
          </ac:spMkLst>
        </pc:spChg>
        <pc:spChg chg="del">
          <ac:chgData name="james leader" userId="dfbf06d9aede35cb" providerId="LiveId" clId="{DE07DBD4-1AF9-497D-9778-BD2B6153C13B}" dt="2022-02-06T22:20:40.332" v="5015" actId="478"/>
          <ac:spMkLst>
            <pc:docMk/>
            <pc:sldMk cId="3482022925" sldId="283"/>
            <ac:spMk id="8" creationId="{75E85A49-987C-41B7-BEC9-007812F20A8D}"/>
          </ac:spMkLst>
        </pc:spChg>
        <pc:picChg chg="del">
          <ac:chgData name="james leader" userId="dfbf06d9aede35cb" providerId="LiveId" clId="{DE07DBD4-1AF9-497D-9778-BD2B6153C13B}" dt="2022-02-06T22:20:38.898" v="5014" actId="478"/>
          <ac:picMkLst>
            <pc:docMk/>
            <pc:sldMk cId="3482022925" sldId="283"/>
            <ac:picMk id="3" creationId="{1D4555C2-2D3E-436F-8548-0904C959F6F8}"/>
          </ac:picMkLst>
        </pc:picChg>
        <pc:picChg chg="add mod ord modCrop">
          <ac:chgData name="james leader" userId="dfbf06d9aede35cb" providerId="LiveId" clId="{DE07DBD4-1AF9-497D-9778-BD2B6153C13B}" dt="2022-02-06T23:10:34.047" v="5075" actId="14100"/>
          <ac:picMkLst>
            <pc:docMk/>
            <pc:sldMk cId="3482022925" sldId="283"/>
            <ac:picMk id="4" creationId="{007D9068-B680-499D-957E-E4725F362D34}"/>
          </ac:picMkLst>
        </pc:pic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046202640" sldId="284"/>
        </pc:sldMkLst>
      </pc:sldChg>
      <pc:sldChg chg="addSp delSp modSp add mod">
        <pc:chgData name="james leader" userId="dfbf06d9aede35cb" providerId="LiveId" clId="{DE07DBD4-1AF9-497D-9778-BD2B6153C13B}" dt="2022-02-06T23:14:56.099" v="5331" actId="20577"/>
        <pc:sldMkLst>
          <pc:docMk/>
          <pc:sldMk cId="3356930127" sldId="284"/>
        </pc:sldMkLst>
        <pc:spChg chg="mod">
          <ac:chgData name="james leader" userId="dfbf06d9aede35cb" providerId="LiveId" clId="{DE07DBD4-1AF9-497D-9778-BD2B6153C13B}" dt="2022-02-06T23:12:05.553" v="5138" actId="1076"/>
          <ac:spMkLst>
            <pc:docMk/>
            <pc:sldMk cId="3356930127" sldId="284"/>
            <ac:spMk id="5" creationId="{72E42F06-C68E-4D7C-876E-56269D81A705}"/>
          </ac:spMkLst>
        </pc:spChg>
        <pc:spChg chg="add del mod">
          <ac:chgData name="james leader" userId="dfbf06d9aede35cb" providerId="LiveId" clId="{DE07DBD4-1AF9-497D-9778-BD2B6153C13B}" dt="2022-02-06T23:13:35.510" v="5149"/>
          <ac:spMkLst>
            <pc:docMk/>
            <pc:sldMk cId="3356930127" sldId="284"/>
            <ac:spMk id="7" creationId="{8B721AFF-93EB-4BEA-B073-DB5F2F9C9107}"/>
          </ac:spMkLst>
        </pc:spChg>
        <pc:spChg chg="add mod">
          <ac:chgData name="james leader" userId="dfbf06d9aede35cb" providerId="LiveId" clId="{DE07DBD4-1AF9-497D-9778-BD2B6153C13B}" dt="2022-02-06T23:14:56.099" v="5331" actId="20577"/>
          <ac:spMkLst>
            <pc:docMk/>
            <pc:sldMk cId="3356930127" sldId="284"/>
            <ac:spMk id="8" creationId="{17093167-040C-4486-BF64-188AEB715FBC}"/>
          </ac:spMkLst>
        </pc:spChg>
        <pc:picChg chg="add mod ord modCrop">
          <ac:chgData name="james leader" userId="dfbf06d9aede35cb" providerId="LiveId" clId="{DE07DBD4-1AF9-497D-9778-BD2B6153C13B}" dt="2022-02-06T23:12:01.627" v="5137" actId="1076"/>
          <ac:picMkLst>
            <pc:docMk/>
            <pc:sldMk cId="3356930127" sldId="284"/>
            <ac:picMk id="3" creationId="{09FB8731-11C5-4736-B242-5323F4553047}"/>
          </ac:picMkLst>
        </pc:picChg>
        <pc:picChg chg="add del mod">
          <ac:chgData name="james leader" userId="dfbf06d9aede35cb" providerId="LiveId" clId="{DE07DBD4-1AF9-497D-9778-BD2B6153C13B}" dt="2022-02-06T23:13:10.212" v="5146" actId="478"/>
          <ac:picMkLst>
            <pc:docMk/>
            <pc:sldMk cId="3356930127" sldId="284"/>
            <ac:picMk id="6" creationId="{7A10AC68-1281-45B3-906A-9DEFDCDD7973}"/>
          </ac:picMkLst>
        </pc:picChg>
      </pc:sldChg>
      <pc:sldChg chg="addSp delSp modSp add mod">
        <pc:chgData name="james leader" userId="dfbf06d9aede35cb" providerId="LiveId" clId="{DE07DBD4-1AF9-497D-9778-BD2B6153C13B}" dt="2022-02-07T11:46:03.994" v="5775" actId="164"/>
        <pc:sldMkLst>
          <pc:docMk/>
          <pc:sldMk cId="277306157" sldId="285"/>
        </pc:sldMkLst>
        <pc:spChg chg="add del mod">
          <ac:chgData name="james leader" userId="dfbf06d9aede35cb" providerId="LiveId" clId="{DE07DBD4-1AF9-497D-9778-BD2B6153C13B}" dt="2022-02-07T08:31:02.017" v="5394" actId="478"/>
          <ac:spMkLst>
            <pc:docMk/>
            <pc:sldMk cId="277306157" sldId="285"/>
            <ac:spMk id="4" creationId="{8B638BF4-4728-470C-A968-6F91FDDA7BAF}"/>
          </ac:spMkLst>
        </pc:spChg>
        <pc:spChg chg="mod">
          <ac:chgData name="james leader" userId="dfbf06d9aede35cb" providerId="LiveId" clId="{DE07DBD4-1AF9-497D-9778-BD2B6153C13B}" dt="2022-02-06T23:05:45.955" v="5064" actId="20577"/>
          <ac:spMkLst>
            <pc:docMk/>
            <pc:sldMk cId="277306157" sldId="285"/>
            <ac:spMk id="5" creationId="{72E42F06-C68E-4D7C-876E-56269D81A705}"/>
          </ac:spMkLst>
        </pc:spChg>
        <pc:spChg chg="add mod">
          <ac:chgData name="james leader" userId="dfbf06d9aede35cb" providerId="LiveId" clId="{DE07DBD4-1AF9-497D-9778-BD2B6153C13B}" dt="2022-02-07T08:56:05.511" v="5678" actId="20577"/>
          <ac:spMkLst>
            <pc:docMk/>
            <pc:sldMk cId="277306157" sldId="285"/>
            <ac:spMk id="6" creationId="{34738DE6-9D5D-4024-AA66-95E387EF5144}"/>
          </ac:spMkLst>
        </pc:spChg>
        <pc:grpChg chg="add mod">
          <ac:chgData name="james leader" userId="dfbf06d9aede35cb" providerId="LiveId" clId="{DE07DBD4-1AF9-497D-9778-BD2B6153C13B}" dt="2022-02-07T11:46:03.994" v="5775" actId="164"/>
          <ac:grpSpMkLst>
            <pc:docMk/>
            <pc:sldMk cId="277306157" sldId="285"/>
            <ac:grpSpMk id="9" creationId="{4598C0C8-35A0-4E52-81C1-AA86630344AF}"/>
          </ac:grpSpMkLst>
        </pc:grpChg>
        <pc:picChg chg="add mod">
          <ac:chgData name="james leader" userId="dfbf06d9aede35cb" providerId="LiveId" clId="{DE07DBD4-1AF9-497D-9778-BD2B6153C13B}" dt="2022-02-07T11:46:03.994" v="5775" actId="164"/>
          <ac:picMkLst>
            <pc:docMk/>
            <pc:sldMk cId="277306157" sldId="285"/>
            <ac:picMk id="3" creationId="{02600E86-2F92-4C4C-B87E-E15D70245337}"/>
          </ac:picMkLst>
        </pc:picChg>
        <pc:cxnChg chg="add mod">
          <ac:chgData name="james leader" userId="dfbf06d9aede35cb" providerId="LiveId" clId="{DE07DBD4-1AF9-497D-9778-BD2B6153C13B}" dt="2022-02-07T11:46:03.994" v="5775" actId="164"/>
          <ac:cxnSpMkLst>
            <pc:docMk/>
            <pc:sldMk cId="277306157" sldId="285"/>
            <ac:cxnSpMk id="8" creationId="{0D734066-3AAC-4A43-824A-86306099DE32}"/>
          </ac:cxnSpMkLst>
        </pc:cxn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635154593" sldId="285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291908546" sldId="286"/>
        </pc:sldMkLst>
      </pc:sldChg>
      <pc:sldChg chg="delSp modSp add mod">
        <pc:chgData name="james leader" userId="dfbf06d9aede35cb" providerId="LiveId" clId="{DE07DBD4-1AF9-497D-9778-BD2B6153C13B}" dt="2022-02-07T08:56:46.335" v="5770" actId="20577"/>
        <pc:sldMkLst>
          <pc:docMk/>
          <pc:sldMk cId="3772130303" sldId="286"/>
        </pc:sldMkLst>
        <pc:spChg chg="mod">
          <ac:chgData name="james leader" userId="dfbf06d9aede35cb" providerId="LiveId" clId="{DE07DBD4-1AF9-497D-9778-BD2B6153C13B}" dt="2022-02-07T08:56:46.335" v="5770" actId="20577"/>
          <ac:spMkLst>
            <pc:docMk/>
            <pc:sldMk cId="3772130303" sldId="286"/>
            <ac:spMk id="6" creationId="{34738DE6-9D5D-4024-AA66-95E387EF5144}"/>
          </ac:spMkLst>
        </pc:spChg>
        <pc:picChg chg="del">
          <ac:chgData name="james leader" userId="dfbf06d9aede35cb" providerId="LiveId" clId="{DE07DBD4-1AF9-497D-9778-BD2B6153C13B}" dt="2022-02-07T08:56:22.175" v="5680" actId="478"/>
          <ac:picMkLst>
            <pc:docMk/>
            <pc:sldMk cId="3772130303" sldId="286"/>
            <ac:picMk id="3" creationId="{02600E86-2F92-4C4C-B87E-E15D70245337}"/>
          </ac:picMkLst>
        </pc:pic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61035458" sldId="287"/>
        </pc:sldMkLst>
      </pc:sldChg>
      <pc:sldChg chg="modSp add mod setBg">
        <pc:chgData name="james leader" userId="dfbf06d9aede35cb" providerId="LiveId" clId="{DE07DBD4-1AF9-497D-9778-BD2B6153C13B}" dt="2022-02-27T17:00:19.218" v="7989" actId="20577"/>
        <pc:sldMkLst>
          <pc:docMk/>
          <pc:sldMk cId="3284702566" sldId="287"/>
        </pc:sldMkLst>
        <pc:spChg chg="mod">
          <ac:chgData name="james leader" userId="dfbf06d9aede35cb" providerId="LiveId" clId="{DE07DBD4-1AF9-497D-9778-BD2B6153C13B}" dt="2022-02-27T17:00:19.218" v="7989" actId="20577"/>
          <ac:spMkLst>
            <pc:docMk/>
            <pc:sldMk cId="3284702566" sldId="287"/>
            <ac:spMk id="72" creationId="{00000000-0000-0000-0000-000000000000}"/>
          </ac:spMkLst>
        </pc:sp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2521784434" sldId="288"/>
        </pc:sldMkLst>
      </pc:sldChg>
      <pc:sldChg chg="modSp add mod">
        <pc:chgData name="james leader" userId="dfbf06d9aede35cb" providerId="LiveId" clId="{DE07DBD4-1AF9-497D-9778-BD2B6153C13B}" dt="2022-02-28T15:16:09.193" v="8230" actId="20577"/>
        <pc:sldMkLst>
          <pc:docMk/>
          <pc:sldMk cId="2939925497" sldId="288"/>
        </pc:sldMkLst>
        <pc:spChg chg="mod">
          <ac:chgData name="james leader" userId="dfbf06d9aede35cb" providerId="LiveId" clId="{DE07DBD4-1AF9-497D-9778-BD2B6153C13B}" dt="2022-02-27T12:55:11.318" v="5863" actId="20577"/>
          <ac:spMkLst>
            <pc:docMk/>
            <pc:sldMk cId="2939925497" sldId="288"/>
            <ac:spMk id="5" creationId="{72E42F06-C68E-4D7C-876E-56269D81A705}"/>
          </ac:spMkLst>
        </pc:spChg>
        <pc:spChg chg="mod">
          <ac:chgData name="james leader" userId="dfbf06d9aede35cb" providerId="LiveId" clId="{DE07DBD4-1AF9-497D-9778-BD2B6153C13B}" dt="2022-02-28T15:16:09.193" v="8230" actId="20577"/>
          <ac:spMkLst>
            <pc:docMk/>
            <pc:sldMk cId="2939925497" sldId="288"/>
            <ac:spMk id="6" creationId="{34738DE6-9D5D-4024-AA66-95E387EF5144}"/>
          </ac:spMkLst>
        </pc:spChg>
      </pc:sldChg>
      <pc:sldChg chg="addSp modSp add mod">
        <pc:chgData name="james leader" userId="dfbf06d9aede35cb" providerId="LiveId" clId="{DE07DBD4-1AF9-497D-9778-BD2B6153C13B}" dt="2022-02-28T10:47:06.690" v="8225" actId="207"/>
        <pc:sldMkLst>
          <pc:docMk/>
          <pc:sldMk cId="1963818227" sldId="289"/>
        </pc:sldMkLst>
        <pc:spChg chg="mod">
          <ac:chgData name="james leader" userId="dfbf06d9aede35cb" providerId="LiveId" clId="{DE07DBD4-1AF9-497D-9778-BD2B6153C13B}" dt="2022-02-27T16:56:26.866" v="7842" actId="207"/>
          <ac:spMkLst>
            <pc:docMk/>
            <pc:sldMk cId="1963818227" sldId="289"/>
            <ac:spMk id="5" creationId="{72E42F06-C68E-4D7C-876E-56269D81A705}"/>
          </ac:spMkLst>
        </pc:spChg>
        <pc:spChg chg="mod">
          <ac:chgData name="james leader" userId="dfbf06d9aede35cb" providerId="LiveId" clId="{DE07DBD4-1AF9-497D-9778-BD2B6153C13B}" dt="2022-02-28T10:47:06.690" v="8225" actId="207"/>
          <ac:spMkLst>
            <pc:docMk/>
            <pc:sldMk cId="1963818227" sldId="289"/>
            <ac:spMk id="6" creationId="{34738DE6-9D5D-4024-AA66-95E387EF5144}"/>
          </ac:spMkLst>
        </pc:spChg>
        <pc:picChg chg="add mod ord">
          <ac:chgData name="james leader" userId="dfbf06d9aede35cb" providerId="LiveId" clId="{DE07DBD4-1AF9-497D-9778-BD2B6153C13B}" dt="2022-02-27T16:56:33.636" v="7844" actId="14100"/>
          <ac:picMkLst>
            <pc:docMk/>
            <pc:sldMk cId="1963818227" sldId="289"/>
            <ac:picMk id="3" creationId="{47A3E02D-0EBA-4378-8B56-049808CEB9E9}"/>
          </ac:picMkLst>
        </pc:pic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714469116" sldId="289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811998739" sldId="290"/>
        </pc:sldMkLst>
      </pc:sldChg>
      <pc:sldChg chg="addSp modSp add mod">
        <pc:chgData name="james leader" userId="dfbf06d9aede35cb" providerId="LiveId" clId="{DE07DBD4-1AF9-497D-9778-BD2B6153C13B}" dt="2022-02-27T17:00:03.385" v="7987" actId="20577"/>
        <pc:sldMkLst>
          <pc:docMk/>
          <pc:sldMk cId="1404365935" sldId="290"/>
        </pc:sldMkLst>
        <pc:spChg chg="add mod">
          <ac:chgData name="james leader" userId="dfbf06d9aede35cb" providerId="LiveId" clId="{DE07DBD4-1AF9-497D-9778-BD2B6153C13B}" dt="2022-02-27T16:59:01.775" v="7917" actId="1076"/>
          <ac:spMkLst>
            <pc:docMk/>
            <pc:sldMk cId="1404365935" sldId="290"/>
            <ac:spMk id="4" creationId="{421ECE22-4111-41BF-83DA-79C1EFE30FFC}"/>
          </ac:spMkLst>
        </pc:spChg>
        <pc:spChg chg="mod">
          <ac:chgData name="james leader" userId="dfbf06d9aede35cb" providerId="LiveId" clId="{DE07DBD4-1AF9-497D-9778-BD2B6153C13B}" dt="2022-02-27T16:59:40.978" v="7936" actId="20577"/>
          <ac:spMkLst>
            <pc:docMk/>
            <pc:sldMk cId="1404365935" sldId="290"/>
            <ac:spMk id="5" creationId="{72E42F06-C68E-4D7C-876E-56269D81A705}"/>
          </ac:spMkLst>
        </pc:spChg>
        <pc:spChg chg="mod">
          <ac:chgData name="james leader" userId="dfbf06d9aede35cb" providerId="LiveId" clId="{DE07DBD4-1AF9-497D-9778-BD2B6153C13B}" dt="2022-02-27T17:00:03.385" v="7987" actId="20577"/>
          <ac:spMkLst>
            <pc:docMk/>
            <pc:sldMk cId="1404365935" sldId="290"/>
            <ac:spMk id="6" creationId="{34738DE6-9D5D-4024-AA66-95E387EF5144}"/>
          </ac:spMkLst>
        </pc:spChg>
        <pc:spChg chg="add mod">
          <ac:chgData name="james leader" userId="dfbf06d9aede35cb" providerId="LiveId" clId="{DE07DBD4-1AF9-497D-9778-BD2B6153C13B}" dt="2022-02-27T16:59:25.755" v="7932" actId="1076"/>
          <ac:spMkLst>
            <pc:docMk/>
            <pc:sldMk cId="1404365935" sldId="290"/>
            <ac:spMk id="7" creationId="{5CAFAC32-0618-4999-8DB8-BD732FA2C25D}"/>
          </ac:spMkLst>
        </pc:spChg>
        <pc:picChg chg="add mod modCrop">
          <ac:chgData name="james leader" userId="dfbf06d9aede35cb" providerId="LiveId" clId="{DE07DBD4-1AF9-497D-9778-BD2B6153C13B}" dt="2022-02-27T16:58:34.244" v="7910" actId="1076"/>
          <ac:picMkLst>
            <pc:docMk/>
            <pc:sldMk cId="1404365935" sldId="290"/>
            <ac:picMk id="3" creationId="{A1778FAB-A9ED-4526-952F-5913FC3FC1B3}"/>
          </ac:picMkLst>
        </pc:picChg>
      </pc:sldChg>
      <pc:sldChg chg="addSp delSp modSp add mod">
        <pc:chgData name="james leader" userId="dfbf06d9aede35cb" providerId="LiveId" clId="{DE07DBD4-1AF9-497D-9778-BD2B6153C13B}" dt="2022-02-27T16:35:29.489" v="7382" actId="1076"/>
        <pc:sldMkLst>
          <pc:docMk/>
          <pc:sldMk cId="745894422" sldId="291"/>
        </pc:sldMkLst>
        <pc:spChg chg="mod">
          <ac:chgData name="james leader" userId="dfbf06d9aede35cb" providerId="LiveId" clId="{DE07DBD4-1AF9-497D-9778-BD2B6153C13B}" dt="2022-02-27T16:32:38.884" v="7229" actId="207"/>
          <ac:spMkLst>
            <pc:docMk/>
            <pc:sldMk cId="745894422" sldId="291"/>
            <ac:spMk id="5" creationId="{72E42F06-C68E-4D7C-876E-56269D81A705}"/>
          </ac:spMkLst>
        </pc:spChg>
        <pc:spChg chg="del">
          <ac:chgData name="james leader" userId="dfbf06d9aede35cb" providerId="LiveId" clId="{DE07DBD4-1AF9-497D-9778-BD2B6153C13B}" dt="2022-02-27T16:29:52.193" v="7070" actId="478"/>
          <ac:spMkLst>
            <pc:docMk/>
            <pc:sldMk cId="745894422" sldId="291"/>
            <ac:spMk id="6" creationId="{34738DE6-9D5D-4024-AA66-95E387EF5144}"/>
          </ac:spMkLst>
        </pc:spChg>
        <pc:spChg chg="add mod">
          <ac:chgData name="james leader" userId="dfbf06d9aede35cb" providerId="LiveId" clId="{DE07DBD4-1AF9-497D-9778-BD2B6153C13B}" dt="2022-02-27T16:34:25.120" v="7288" actId="1076"/>
          <ac:spMkLst>
            <pc:docMk/>
            <pc:sldMk cId="745894422" sldId="291"/>
            <ac:spMk id="12" creationId="{E07B842C-E9D1-4C47-9918-EF12EB943665}"/>
          </ac:spMkLst>
        </pc:spChg>
        <pc:spChg chg="add mod">
          <ac:chgData name="james leader" userId="dfbf06d9aede35cb" providerId="LiveId" clId="{DE07DBD4-1AF9-497D-9778-BD2B6153C13B}" dt="2022-02-27T16:35:29.489" v="7382" actId="1076"/>
          <ac:spMkLst>
            <pc:docMk/>
            <pc:sldMk cId="745894422" sldId="291"/>
            <ac:spMk id="13" creationId="{F98AE8BE-2988-4C87-AB06-8F7E76637CF5}"/>
          </ac:spMkLst>
        </pc:spChg>
        <pc:spChg chg="add mod">
          <ac:chgData name="james leader" userId="dfbf06d9aede35cb" providerId="LiveId" clId="{DE07DBD4-1AF9-497D-9778-BD2B6153C13B}" dt="2022-02-27T16:35:00.971" v="7322" actId="207"/>
          <ac:spMkLst>
            <pc:docMk/>
            <pc:sldMk cId="745894422" sldId="291"/>
            <ac:spMk id="14" creationId="{F991184F-F1D2-4A94-8CA6-A3D6E8DF1096}"/>
          </ac:spMkLst>
        </pc:spChg>
        <pc:picChg chg="add del mod modCrop">
          <ac:chgData name="james leader" userId="dfbf06d9aede35cb" providerId="LiveId" clId="{DE07DBD4-1AF9-497D-9778-BD2B6153C13B}" dt="2022-02-27T16:33:15.494" v="7240" actId="478"/>
          <ac:picMkLst>
            <pc:docMk/>
            <pc:sldMk cId="745894422" sldId="291"/>
            <ac:picMk id="3" creationId="{40269EA9-2C37-40DE-939D-59A5378AD5D4}"/>
          </ac:picMkLst>
        </pc:picChg>
        <pc:picChg chg="add mod">
          <ac:chgData name="james leader" userId="dfbf06d9aede35cb" providerId="LiveId" clId="{DE07DBD4-1AF9-497D-9778-BD2B6153C13B}" dt="2022-02-27T16:33:49.967" v="7252" actId="1076"/>
          <ac:picMkLst>
            <pc:docMk/>
            <pc:sldMk cId="745894422" sldId="291"/>
            <ac:picMk id="7" creationId="{3BD4D363-72F6-4EF4-846E-94CEC4E8246E}"/>
          </ac:picMkLst>
        </pc:picChg>
        <pc:picChg chg="add mod modCrop">
          <ac:chgData name="james leader" userId="dfbf06d9aede35cb" providerId="LiveId" clId="{DE07DBD4-1AF9-497D-9778-BD2B6153C13B}" dt="2022-02-27T16:33:46.524" v="7251" actId="14100"/>
          <ac:picMkLst>
            <pc:docMk/>
            <pc:sldMk cId="745894422" sldId="291"/>
            <ac:picMk id="9" creationId="{3309AEBA-63CE-4F3D-971D-8A5DE2AF385E}"/>
          </ac:picMkLst>
        </pc:picChg>
        <pc:picChg chg="add mod modCrop">
          <ac:chgData name="james leader" userId="dfbf06d9aede35cb" providerId="LiveId" clId="{DE07DBD4-1AF9-497D-9778-BD2B6153C13B}" dt="2022-02-27T16:33:53.779" v="7253" actId="14100"/>
          <ac:picMkLst>
            <pc:docMk/>
            <pc:sldMk cId="745894422" sldId="291"/>
            <ac:picMk id="11" creationId="{03725465-7D72-483D-BC43-5BFA794BF252}"/>
          </ac:picMkLst>
        </pc:pic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322166177" sldId="291"/>
        </pc:sldMkLst>
      </pc:sldChg>
      <pc:sldChg chg="addSp delSp modSp add mod">
        <pc:chgData name="james leader" userId="dfbf06d9aede35cb" providerId="LiveId" clId="{DE07DBD4-1AF9-497D-9778-BD2B6153C13B}" dt="2022-03-01T11:27:22.032" v="8246" actId="20577"/>
        <pc:sldMkLst>
          <pc:docMk/>
          <pc:sldMk cId="1604395069" sldId="292"/>
        </pc:sldMkLst>
        <pc:spChg chg="add mod">
          <ac:chgData name="james leader" userId="dfbf06d9aede35cb" providerId="LiveId" clId="{DE07DBD4-1AF9-497D-9778-BD2B6153C13B}" dt="2022-02-27T16:52:14.074" v="7470" actId="1076"/>
          <ac:spMkLst>
            <pc:docMk/>
            <pc:sldMk cId="1604395069" sldId="292"/>
            <ac:spMk id="2" creationId="{D98381C2-5823-49A9-8277-C39F2F451D6E}"/>
          </ac:spMkLst>
        </pc:spChg>
        <pc:spChg chg="add mod">
          <ac:chgData name="james leader" userId="dfbf06d9aede35cb" providerId="LiveId" clId="{DE07DBD4-1AF9-497D-9778-BD2B6153C13B}" dt="2022-03-01T11:26:52.370" v="8234" actId="1076"/>
          <ac:spMkLst>
            <pc:docMk/>
            <pc:sldMk cId="1604395069" sldId="292"/>
            <ac:spMk id="3" creationId="{0D757A52-E6FA-4747-9419-901E6780D7D3}"/>
          </ac:spMkLst>
        </pc:spChg>
        <pc:spChg chg="mod">
          <ac:chgData name="james leader" userId="dfbf06d9aede35cb" providerId="LiveId" clId="{DE07DBD4-1AF9-497D-9778-BD2B6153C13B}" dt="2022-02-27T16:37:24.894" v="7406" actId="20577"/>
          <ac:spMkLst>
            <pc:docMk/>
            <pc:sldMk cId="1604395069" sldId="292"/>
            <ac:spMk id="5" creationId="{72E42F06-C68E-4D7C-876E-56269D81A705}"/>
          </ac:spMkLst>
        </pc:spChg>
        <pc:spChg chg="add mod">
          <ac:chgData name="james leader" userId="dfbf06d9aede35cb" providerId="LiveId" clId="{DE07DBD4-1AF9-497D-9778-BD2B6153C13B}" dt="2022-02-28T10:31:55.758" v="8032" actId="14100"/>
          <ac:spMkLst>
            <pc:docMk/>
            <pc:sldMk cId="1604395069" sldId="292"/>
            <ac:spMk id="6" creationId="{8023747A-28AC-43A1-819B-EF1B14A05756}"/>
          </ac:spMkLst>
        </pc:spChg>
        <pc:spChg chg="del">
          <ac:chgData name="james leader" userId="dfbf06d9aede35cb" providerId="LiveId" clId="{DE07DBD4-1AF9-497D-9778-BD2B6153C13B}" dt="2022-02-27T16:35:52.546" v="7388" actId="478"/>
          <ac:spMkLst>
            <pc:docMk/>
            <pc:sldMk cId="1604395069" sldId="292"/>
            <ac:spMk id="12" creationId="{E07B842C-E9D1-4C47-9918-EF12EB943665}"/>
          </ac:spMkLst>
        </pc:spChg>
        <pc:spChg chg="del">
          <ac:chgData name="james leader" userId="dfbf06d9aede35cb" providerId="LiveId" clId="{DE07DBD4-1AF9-497D-9778-BD2B6153C13B}" dt="2022-02-27T16:35:47.885" v="7386" actId="478"/>
          <ac:spMkLst>
            <pc:docMk/>
            <pc:sldMk cId="1604395069" sldId="292"/>
            <ac:spMk id="13" creationId="{F98AE8BE-2988-4C87-AB06-8F7E76637CF5}"/>
          </ac:spMkLst>
        </pc:spChg>
        <pc:spChg chg="del">
          <ac:chgData name="james leader" userId="dfbf06d9aede35cb" providerId="LiveId" clId="{DE07DBD4-1AF9-497D-9778-BD2B6153C13B}" dt="2022-02-27T16:35:47.885" v="7386" actId="478"/>
          <ac:spMkLst>
            <pc:docMk/>
            <pc:sldMk cId="1604395069" sldId="292"/>
            <ac:spMk id="14" creationId="{F991184F-F1D2-4A94-8CA6-A3D6E8DF1096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16" creationId="{77F129F4-2073-44BA-9E5B-FB6EFDC3E9B1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17" creationId="{466F6426-57BE-41FB-97F7-BA97608EA558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21" creationId="{BB16D0E6-1F2C-453E-BC2C-12E7E8E367B1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22" creationId="{BF89702B-0754-4743-A04A-405AC10FDAEF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23" creationId="{6F218E3D-FA51-4657-8460-4FD5581D1B10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24" creationId="{EC974205-7C5A-4B31-9541-7F3501104293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25" creationId="{5EB76E5A-98FE-46AC-9BFA-74CC781E6B1C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26" creationId="{B8813C84-B236-47E3-9C53-59853AB013FD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27" creationId="{FAD0B805-4C3E-4B10-A261-652CD275307C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28" creationId="{95A57B58-95CC-4003-A4C9-AAA3539B1EEC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29" creationId="{2CFB019D-DA86-49AF-8275-89AC6E40711E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30" creationId="{45FB39BB-87A0-45CC-BD52-4FA2BC16705E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31" creationId="{CBEF771F-6883-4E7B-A89A-18497D82BDCC}"/>
          </ac:spMkLst>
        </pc:spChg>
        <pc:spChg chg="mod">
          <ac:chgData name="james leader" userId="dfbf06d9aede35cb" providerId="LiveId" clId="{DE07DBD4-1AF9-497D-9778-BD2B6153C13B}" dt="2022-02-27T16:38:27.014" v="7407"/>
          <ac:spMkLst>
            <pc:docMk/>
            <pc:sldMk cId="1604395069" sldId="292"/>
            <ac:spMk id="32" creationId="{04A04F90-F89A-4DF7-8E9F-05CD8DE3A634}"/>
          </ac:spMkLst>
        </pc:spChg>
        <pc:spChg chg="add mod">
          <ac:chgData name="james leader" userId="dfbf06d9aede35cb" providerId="LiveId" clId="{DE07DBD4-1AF9-497D-9778-BD2B6153C13B}" dt="2022-03-01T11:27:22.032" v="8246" actId="20577"/>
          <ac:spMkLst>
            <pc:docMk/>
            <pc:sldMk cId="1604395069" sldId="292"/>
            <ac:spMk id="33" creationId="{CCDBD7AD-7E01-4744-A853-2DAB6A32BACD}"/>
          </ac:spMkLst>
        </pc:spChg>
        <pc:spChg chg="add mod">
          <ac:chgData name="james leader" userId="dfbf06d9aede35cb" providerId="LiveId" clId="{DE07DBD4-1AF9-497D-9778-BD2B6153C13B}" dt="2022-03-01T11:27:09.496" v="8239" actId="20577"/>
          <ac:spMkLst>
            <pc:docMk/>
            <pc:sldMk cId="1604395069" sldId="292"/>
            <ac:spMk id="34" creationId="{50A35ED3-1F9E-43DF-BE0A-E02782BFD3B2}"/>
          </ac:spMkLst>
        </pc:spChg>
        <pc:grpChg chg="add mod">
          <ac:chgData name="james leader" userId="dfbf06d9aede35cb" providerId="LiveId" clId="{DE07DBD4-1AF9-497D-9778-BD2B6153C13B}" dt="2022-02-27T16:52:09.916" v="7469" actId="1076"/>
          <ac:grpSpMkLst>
            <pc:docMk/>
            <pc:sldMk cId="1604395069" sldId="292"/>
            <ac:grpSpMk id="10" creationId="{75999057-C1A0-46A9-994D-3A30DA76CC22}"/>
          </ac:grpSpMkLst>
        </pc:grpChg>
        <pc:grpChg chg="mod">
          <ac:chgData name="james leader" userId="dfbf06d9aede35cb" providerId="LiveId" clId="{DE07DBD4-1AF9-497D-9778-BD2B6153C13B}" dt="2022-02-27T16:38:27.014" v="7407"/>
          <ac:grpSpMkLst>
            <pc:docMk/>
            <pc:sldMk cId="1604395069" sldId="292"/>
            <ac:grpSpMk id="15" creationId="{1127BCE0-CBBD-4257-8F2B-6C2B099A00A8}"/>
          </ac:grpSpMkLst>
        </pc:grpChg>
        <pc:picChg chg="add mod modCrop">
          <ac:chgData name="james leader" userId="dfbf06d9aede35cb" providerId="LiveId" clId="{DE07DBD4-1AF9-497D-9778-BD2B6153C13B}" dt="2022-02-27T16:52:16.869" v="7471" actId="14100"/>
          <ac:picMkLst>
            <pc:docMk/>
            <pc:sldMk cId="1604395069" sldId="292"/>
            <ac:picMk id="4" creationId="{1F68DA18-7624-4CC6-BE97-AE007DBB9EDC}"/>
          </ac:picMkLst>
        </pc:picChg>
        <pc:picChg chg="del mod">
          <ac:chgData name="james leader" userId="dfbf06d9aede35cb" providerId="LiveId" clId="{DE07DBD4-1AF9-497D-9778-BD2B6153C13B}" dt="2022-02-27T16:35:56.041" v="7391" actId="478"/>
          <ac:picMkLst>
            <pc:docMk/>
            <pc:sldMk cId="1604395069" sldId="292"/>
            <ac:picMk id="7" creationId="{3BD4D363-72F6-4EF4-846E-94CEC4E8246E}"/>
          </ac:picMkLst>
        </pc:picChg>
        <pc:picChg chg="del">
          <ac:chgData name="james leader" userId="dfbf06d9aede35cb" providerId="LiveId" clId="{DE07DBD4-1AF9-497D-9778-BD2B6153C13B}" dt="2022-02-27T16:35:54.198" v="7389" actId="478"/>
          <ac:picMkLst>
            <pc:docMk/>
            <pc:sldMk cId="1604395069" sldId="292"/>
            <ac:picMk id="9" creationId="{3309AEBA-63CE-4F3D-971D-8A5DE2AF385E}"/>
          </ac:picMkLst>
        </pc:picChg>
        <pc:picChg chg="del">
          <ac:chgData name="james leader" userId="dfbf06d9aede35cb" providerId="LiveId" clId="{DE07DBD4-1AF9-497D-9778-BD2B6153C13B}" dt="2022-02-27T16:35:49.035" v="7387" actId="478"/>
          <ac:picMkLst>
            <pc:docMk/>
            <pc:sldMk cId="1604395069" sldId="292"/>
            <ac:picMk id="11" creationId="{03725465-7D72-483D-BC43-5BFA794BF252}"/>
          </ac:picMkLst>
        </pc:picChg>
        <pc:picChg chg="mod">
          <ac:chgData name="james leader" userId="dfbf06d9aede35cb" providerId="LiveId" clId="{DE07DBD4-1AF9-497D-9778-BD2B6153C13B}" dt="2022-02-27T16:38:27.014" v="7407"/>
          <ac:picMkLst>
            <pc:docMk/>
            <pc:sldMk cId="1604395069" sldId="292"/>
            <ac:picMk id="20" creationId="{DB9AA52D-D06C-4FA5-B764-A8B92493CB66}"/>
          </ac:picMkLst>
        </pc:picChg>
        <pc:cxnChg chg="mod">
          <ac:chgData name="james leader" userId="dfbf06d9aede35cb" providerId="LiveId" clId="{DE07DBD4-1AF9-497D-9778-BD2B6153C13B}" dt="2022-02-27T16:38:27.014" v="7407"/>
          <ac:cxnSpMkLst>
            <pc:docMk/>
            <pc:sldMk cId="1604395069" sldId="292"/>
            <ac:cxnSpMk id="18" creationId="{2FB0CC44-5C7C-4B3D-B675-CF56A3E563F4}"/>
          </ac:cxnSpMkLst>
        </pc:cxnChg>
        <pc:cxnChg chg="mod">
          <ac:chgData name="james leader" userId="dfbf06d9aede35cb" providerId="LiveId" clId="{DE07DBD4-1AF9-497D-9778-BD2B6153C13B}" dt="2022-02-27T16:38:27.014" v="7407"/>
          <ac:cxnSpMkLst>
            <pc:docMk/>
            <pc:sldMk cId="1604395069" sldId="292"/>
            <ac:cxnSpMk id="19" creationId="{906183CC-8705-4977-9B93-4E0ECA14443D}"/>
          </ac:cxnSpMkLst>
        </pc:cxn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704370432" sldId="292"/>
        </pc:sldMkLst>
      </pc:sldChg>
      <pc:sldChg chg="modSp add mod">
        <pc:chgData name="james leader" userId="dfbf06d9aede35cb" providerId="LiveId" clId="{DE07DBD4-1AF9-497D-9778-BD2B6153C13B}" dt="2022-04-03T20:40:03.466" v="8258" actId="20577"/>
        <pc:sldMkLst>
          <pc:docMk/>
          <pc:sldMk cId="1830809094" sldId="293"/>
        </pc:sldMkLst>
        <pc:spChg chg="mod">
          <ac:chgData name="james leader" userId="dfbf06d9aede35cb" providerId="LiveId" clId="{DE07DBD4-1AF9-497D-9778-BD2B6153C13B}" dt="2022-04-03T20:40:03.466" v="8258" actId="20577"/>
          <ac:spMkLst>
            <pc:docMk/>
            <pc:sldMk cId="1830809094" sldId="293"/>
            <ac:spMk id="72" creationId="{00000000-0000-0000-0000-000000000000}"/>
          </ac:spMkLst>
        </pc:sp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700311241" sldId="293"/>
        </pc:sldMkLst>
      </pc:sldChg>
      <pc:sldChg chg="add del">
        <pc:chgData name="james leader" userId="dfbf06d9aede35cb" providerId="LiveId" clId="{DE07DBD4-1AF9-497D-9778-BD2B6153C13B}" dt="2022-02-27T16:35:43.272" v="7385"/>
        <pc:sldMkLst>
          <pc:docMk/>
          <pc:sldMk cId="4004636898" sldId="293"/>
        </pc:sldMkLst>
      </pc:sldChg>
      <pc:sldChg chg="modSp add mod">
        <pc:chgData name="james leader" userId="dfbf06d9aede35cb" providerId="LiveId" clId="{DE07DBD4-1AF9-497D-9778-BD2B6153C13B}" dt="2022-04-03T20:40:47.907" v="8291" actId="20577"/>
        <pc:sldMkLst>
          <pc:docMk/>
          <pc:sldMk cId="605203091" sldId="294"/>
        </pc:sldMkLst>
        <pc:spChg chg="mod">
          <ac:chgData name="james leader" userId="dfbf06d9aede35cb" providerId="LiveId" clId="{DE07DBD4-1AF9-497D-9778-BD2B6153C13B}" dt="2022-04-03T20:40:47.907" v="8291" actId="20577"/>
          <ac:spMkLst>
            <pc:docMk/>
            <pc:sldMk cId="605203091" sldId="294"/>
            <ac:spMk id="6" creationId="{34738DE6-9D5D-4024-AA66-95E387EF5144}"/>
          </ac:spMkLst>
        </pc:sp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2161576254" sldId="294"/>
        </pc:sldMkLst>
      </pc:sldChg>
      <pc:sldChg chg="new del">
        <pc:chgData name="james leader" userId="dfbf06d9aede35cb" providerId="LiveId" clId="{DE07DBD4-1AF9-497D-9778-BD2B6153C13B}" dt="2022-04-03T20:40:15.635" v="8260" actId="47"/>
        <pc:sldMkLst>
          <pc:docMk/>
          <pc:sldMk cId="3936769218" sldId="294"/>
        </pc:sldMkLst>
      </pc:sldChg>
      <pc:sldChg chg="addSp delSp modSp add mod">
        <pc:chgData name="james leader" userId="dfbf06d9aede35cb" providerId="LiveId" clId="{DE07DBD4-1AF9-497D-9778-BD2B6153C13B}" dt="2022-04-04T08:10:08.760" v="8351" actId="20577"/>
        <pc:sldMkLst>
          <pc:docMk/>
          <pc:sldMk cId="60966119" sldId="295"/>
        </pc:sldMkLst>
        <pc:spChg chg="add mod">
          <ac:chgData name="james leader" userId="dfbf06d9aede35cb" providerId="LiveId" clId="{DE07DBD4-1AF9-497D-9778-BD2B6153C13B}" dt="2022-04-04T08:08:56.597" v="8338" actId="1076"/>
          <ac:spMkLst>
            <pc:docMk/>
            <pc:sldMk cId="60966119" sldId="295"/>
            <ac:spMk id="4" creationId="{4AB34AFB-F9A9-4781-A6BD-FB032C8349D3}"/>
          </ac:spMkLst>
        </pc:spChg>
        <pc:spChg chg="mod">
          <ac:chgData name="james leader" userId="dfbf06d9aede35cb" providerId="LiveId" clId="{DE07DBD4-1AF9-497D-9778-BD2B6153C13B}" dt="2022-04-04T08:05:22.965" v="8313" actId="207"/>
          <ac:spMkLst>
            <pc:docMk/>
            <pc:sldMk cId="60966119" sldId="295"/>
            <ac:spMk id="5" creationId="{72E42F06-C68E-4D7C-876E-56269D81A705}"/>
          </ac:spMkLst>
        </pc:spChg>
        <pc:spChg chg="del">
          <ac:chgData name="james leader" userId="dfbf06d9aede35cb" providerId="LiveId" clId="{DE07DBD4-1AF9-497D-9778-BD2B6153C13B}" dt="2022-04-04T08:05:38.358" v="8319" actId="478"/>
          <ac:spMkLst>
            <pc:docMk/>
            <pc:sldMk cId="60966119" sldId="295"/>
            <ac:spMk id="6" creationId="{34738DE6-9D5D-4024-AA66-95E387EF5144}"/>
          </ac:spMkLst>
        </pc:spChg>
        <pc:spChg chg="add mod">
          <ac:chgData name="james leader" userId="dfbf06d9aede35cb" providerId="LiveId" clId="{DE07DBD4-1AF9-497D-9778-BD2B6153C13B}" dt="2022-04-04T08:09:29.437" v="8349" actId="1076"/>
          <ac:spMkLst>
            <pc:docMk/>
            <pc:sldMk cId="60966119" sldId="295"/>
            <ac:spMk id="11" creationId="{6CF7E0EF-3592-4875-A1B5-4083759A2892}"/>
          </ac:spMkLst>
        </pc:spChg>
        <pc:spChg chg="add mod">
          <ac:chgData name="james leader" userId="dfbf06d9aede35cb" providerId="LiveId" clId="{DE07DBD4-1AF9-497D-9778-BD2B6153C13B}" dt="2022-04-04T08:10:08.760" v="8351" actId="20577"/>
          <ac:spMkLst>
            <pc:docMk/>
            <pc:sldMk cId="60966119" sldId="295"/>
            <ac:spMk id="12" creationId="{E3D8DA1F-5F20-4B14-BB8C-11D5A88B8376}"/>
          </ac:spMkLst>
        </pc:spChg>
        <pc:spChg chg="add mod">
          <ac:chgData name="james leader" userId="dfbf06d9aede35cb" providerId="LiveId" clId="{DE07DBD4-1AF9-497D-9778-BD2B6153C13B}" dt="2022-04-04T08:09:13.554" v="8346" actId="1076"/>
          <ac:spMkLst>
            <pc:docMk/>
            <pc:sldMk cId="60966119" sldId="295"/>
            <ac:spMk id="13" creationId="{39A88595-29E2-4743-8F5D-FC6C6CF8C1EF}"/>
          </ac:spMkLst>
        </pc:spChg>
        <pc:picChg chg="add mod">
          <ac:chgData name="james leader" userId="dfbf06d9aede35cb" providerId="LiveId" clId="{DE07DBD4-1AF9-497D-9778-BD2B6153C13B}" dt="2022-04-04T08:09:24.136" v="8348" actId="1076"/>
          <ac:picMkLst>
            <pc:docMk/>
            <pc:sldMk cId="60966119" sldId="295"/>
            <ac:picMk id="3" creationId="{434AE98A-F2BA-4EA6-B975-F4E3EC5B9A5E}"/>
          </ac:picMkLst>
        </pc:picChg>
        <pc:picChg chg="add del">
          <ac:chgData name="james leader" userId="dfbf06d9aede35cb" providerId="LiveId" clId="{DE07DBD4-1AF9-497D-9778-BD2B6153C13B}" dt="2022-04-04T08:09:02.998" v="8342" actId="22"/>
          <ac:picMkLst>
            <pc:docMk/>
            <pc:sldMk cId="60966119" sldId="295"/>
            <ac:picMk id="8" creationId="{8DC78EE7-11B6-4D78-A917-D38086784B76}"/>
          </ac:picMkLst>
        </pc:picChg>
        <pc:picChg chg="add del">
          <ac:chgData name="james leader" userId="dfbf06d9aede35cb" providerId="LiveId" clId="{DE07DBD4-1AF9-497D-9778-BD2B6153C13B}" dt="2022-04-04T08:09:02.104" v="8341" actId="22"/>
          <ac:picMkLst>
            <pc:docMk/>
            <pc:sldMk cId="60966119" sldId="295"/>
            <ac:picMk id="10" creationId="{D4B5FA04-AE30-48CA-AF67-C9FAB56FA706}"/>
          </ac:picMkLst>
        </pc:pic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639980172" sldId="295"/>
        </pc:sldMkLst>
      </pc:sldChg>
      <pc:sldChg chg="add del ord">
        <pc:chgData name="james leader" userId="dfbf06d9aede35cb" providerId="LiveId" clId="{DE07DBD4-1AF9-497D-9778-BD2B6153C13B}" dt="2022-04-04T08:05:29.866" v="8317" actId="47"/>
        <pc:sldMkLst>
          <pc:docMk/>
          <pc:sldMk cId="2905923086" sldId="296"/>
        </pc:sldMkLst>
      </pc:sldChg>
      <pc:sldChg chg="addSp delSp modSp add mod">
        <pc:chgData name="james leader" userId="dfbf06d9aede35cb" providerId="LiveId" clId="{DE07DBD4-1AF9-497D-9778-BD2B6153C13B}" dt="2022-04-04T08:11:44.101" v="8372" actId="1076"/>
        <pc:sldMkLst>
          <pc:docMk/>
          <pc:sldMk cId="1575746721" sldId="297"/>
        </pc:sldMkLst>
        <pc:spChg chg="del">
          <ac:chgData name="james leader" userId="dfbf06d9aede35cb" providerId="LiveId" clId="{DE07DBD4-1AF9-497D-9778-BD2B6153C13B}" dt="2022-04-04T08:05:34.001" v="8318" actId="478"/>
          <ac:spMkLst>
            <pc:docMk/>
            <pc:sldMk cId="1575746721" sldId="297"/>
            <ac:spMk id="6" creationId="{34738DE6-9D5D-4024-AA66-95E387EF5144}"/>
          </ac:spMkLst>
        </pc:spChg>
        <pc:spChg chg="add mod">
          <ac:chgData name="james leader" userId="dfbf06d9aede35cb" providerId="LiveId" clId="{DE07DBD4-1AF9-497D-9778-BD2B6153C13B}" dt="2022-04-04T08:11:44.101" v="8372" actId="1076"/>
          <ac:spMkLst>
            <pc:docMk/>
            <pc:sldMk cId="1575746721" sldId="297"/>
            <ac:spMk id="7" creationId="{24B665D3-0D8B-4CB0-8D3A-10F2975A5541}"/>
          </ac:spMkLst>
        </pc:spChg>
        <pc:spChg chg="add mod">
          <ac:chgData name="james leader" userId="dfbf06d9aede35cb" providerId="LiveId" clId="{DE07DBD4-1AF9-497D-9778-BD2B6153C13B}" dt="2022-04-04T08:11:36.254" v="8369" actId="20577"/>
          <ac:spMkLst>
            <pc:docMk/>
            <pc:sldMk cId="1575746721" sldId="297"/>
            <ac:spMk id="8" creationId="{08A1B297-C0B7-4CC8-89FC-5C35277E3DCE}"/>
          </ac:spMkLst>
        </pc:spChg>
        <pc:spChg chg="add mod">
          <ac:chgData name="james leader" userId="dfbf06d9aede35cb" providerId="LiveId" clId="{DE07DBD4-1AF9-497D-9778-BD2B6153C13B}" dt="2022-04-04T08:11:22.399" v="8366" actId="1076"/>
          <ac:spMkLst>
            <pc:docMk/>
            <pc:sldMk cId="1575746721" sldId="297"/>
            <ac:spMk id="9" creationId="{368BCCBE-41C9-4D83-AFB4-EE48B4E4AB13}"/>
          </ac:spMkLst>
        </pc:spChg>
        <pc:spChg chg="add mod">
          <ac:chgData name="james leader" userId="dfbf06d9aede35cb" providerId="LiveId" clId="{DE07DBD4-1AF9-497D-9778-BD2B6153C13B}" dt="2022-04-04T08:11:13.041" v="8365" actId="1076"/>
          <ac:spMkLst>
            <pc:docMk/>
            <pc:sldMk cId="1575746721" sldId="297"/>
            <ac:spMk id="10" creationId="{76012AD8-ECA4-4224-91E1-ABDEC9E8F4C9}"/>
          </ac:spMkLst>
        </pc:spChg>
        <pc:picChg chg="add mod">
          <ac:chgData name="james leader" userId="dfbf06d9aede35cb" providerId="LiveId" clId="{DE07DBD4-1AF9-497D-9778-BD2B6153C13B}" dt="2022-04-04T08:10:38.580" v="8359" actId="1076"/>
          <ac:picMkLst>
            <pc:docMk/>
            <pc:sldMk cId="1575746721" sldId="297"/>
            <ac:picMk id="3" creationId="{31DCF27A-248D-43B5-9CCB-633FECACF187}"/>
          </ac:picMkLst>
        </pc:picChg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201995265" sldId="297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2945007473" sldId="298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502605295" sldId="299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101589091" sldId="300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2271563928" sldId="301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898154757" sldId="302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2380576932" sldId="303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2564495112" sldId="304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3491733624" sldId="307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2120953580" sldId="308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755158771" sldId="309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1296895521" sldId="310"/>
        </pc:sldMkLst>
      </pc:sldChg>
      <pc:sldChg chg="del">
        <pc:chgData name="james leader" userId="dfbf06d9aede35cb" providerId="LiveId" clId="{DE07DBD4-1AF9-497D-9778-BD2B6153C13B}" dt="2022-01-09T15:33:01.633" v="0" actId="47"/>
        <pc:sldMkLst>
          <pc:docMk/>
          <pc:sldMk cId="2972768675" sldId="311"/>
        </pc:sldMkLst>
      </pc:sldChg>
      <pc:sldMasterChg chg="delSldLayout">
        <pc:chgData name="james leader" userId="dfbf06d9aede35cb" providerId="LiveId" clId="{DE07DBD4-1AF9-497D-9778-BD2B6153C13B}" dt="2022-04-03T20:40:15.635" v="8260" actId="47"/>
        <pc:sldMasterMkLst>
          <pc:docMk/>
          <pc:sldMasterMk cId="1977467925" sldId="2147483660"/>
        </pc:sldMasterMkLst>
        <pc:sldLayoutChg chg="del">
          <pc:chgData name="james leader" userId="dfbf06d9aede35cb" providerId="LiveId" clId="{DE07DBD4-1AF9-497D-9778-BD2B6153C13B}" dt="2022-01-09T15:33:01.633" v="0" actId="47"/>
          <pc:sldLayoutMkLst>
            <pc:docMk/>
            <pc:sldMasterMk cId="1977467925" sldId="2147483660"/>
            <pc:sldLayoutMk cId="3883587999" sldId="2147483662"/>
          </pc:sldLayoutMkLst>
        </pc:sldLayoutChg>
        <pc:sldLayoutChg chg="del">
          <pc:chgData name="james leader" userId="dfbf06d9aede35cb" providerId="LiveId" clId="{DE07DBD4-1AF9-497D-9778-BD2B6153C13B}" dt="2022-01-09T15:33:26.654" v="12" actId="47"/>
          <pc:sldLayoutMkLst>
            <pc:docMk/>
            <pc:sldMasterMk cId="1977467925" sldId="2147483660"/>
            <pc:sldLayoutMk cId="208944493" sldId="2147483663"/>
          </pc:sldLayoutMkLst>
        </pc:sldLayoutChg>
        <pc:sldLayoutChg chg="del">
          <pc:chgData name="james leader" userId="dfbf06d9aede35cb" providerId="LiveId" clId="{DE07DBD4-1AF9-497D-9778-BD2B6153C13B}" dt="2022-01-09T15:49:53.411" v="155" actId="47"/>
          <pc:sldLayoutMkLst>
            <pc:docMk/>
            <pc:sldMasterMk cId="1977467925" sldId="2147483660"/>
            <pc:sldLayoutMk cId="2037915774" sldId="2147483664"/>
          </pc:sldLayoutMkLst>
        </pc:sldLayoutChg>
        <pc:sldLayoutChg chg="del">
          <pc:chgData name="james leader" userId="dfbf06d9aede35cb" providerId="LiveId" clId="{DE07DBD4-1AF9-497D-9778-BD2B6153C13B}" dt="2022-04-03T20:40:15.635" v="8260" actId="47"/>
          <pc:sldLayoutMkLst>
            <pc:docMk/>
            <pc:sldMasterMk cId="1977467925" sldId="2147483660"/>
            <pc:sldLayoutMk cId="3272579351" sldId="2147483665"/>
          </pc:sldLayoutMkLst>
        </pc:sldLayoutChg>
      </pc:sldMasterChg>
    </pc:docChg>
  </pc:docChgLst>
  <pc:docChgLst>
    <pc:chgData name="james leader" userId="dfbf06d9aede35cb" providerId="LiveId" clId="{9B6D1E2C-BA28-43BA-BFE5-13CE06071FB7}"/>
    <pc:docChg chg="undo redo custSel addSld delSld modSld sldOrd">
      <pc:chgData name="james leader" userId="dfbf06d9aede35cb" providerId="LiveId" clId="{9B6D1E2C-BA28-43BA-BFE5-13CE06071FB7}" dt="2022-09-09T11:36:55.026" v="4974"/>
      <pc:docMkLst>
        <pc:docMk/>
      </pc:docMkLst>
      <pc:sldChg chg="addSp delSp modSp mod">
        <pc:chgData name="james leader" userId="dfbf06d9aede35cb" providerId="LiveId" clId="{9B6D1E2C-BA28-43BA-BFE5-13CE06071FB7}" dt="2022-09-07T10:04:34.310" v="1196" actId="1037"/>
        <pc:sldMkLst>
          <pc:docMk/>
          <pc:sldMk cId="0" sldId="258"/>
        </pc:sldMkLst>
        <pc:spChg chg="add del mod">
          <ac:chgData name="james leader" userId="dfbf06d9aede35cb" providerId="LiveId" clId="{9B6D1E2C-BA28-43BA-BFE5-13CE06071FB7}" dt="2022-09-06T14:30:39.745" v="120" actId="478"/>
          <ac:spMkLst>
            <pc:docMk/>
            <pc:sldMk cId="0" sldId="258"/>
            <ac:spMk id="2" creationId="{384B105F-8586-5DF7-5CE2-2A8A95B48886}"/>
          </ac:spMkLst>
        </pc:spChg>
        <pc:spChg chg="add del mod">
          <ac:chgData name="james leader" userId="dfbf06d9aede35cb" providerId="LiveId" clId="{9B6D1E2C-BA28-43BA-BFE5-13CE06071FB7}" dt="2022-09-06T14:32:13.905" v="239" actId="478"/>
          <ac:spMkLst>
            <pc:docMk/>
            <pc:sldMk cId="0" sldId="258"/>
            <ac:spMk id="3" creationId="{B8CF62C5-D8BE-468A-8E58-AA21710635D2}"/>
          </ac:spMkLst>
        </pc:spChg>
        <pc:spChg chg="add mod">
          <ac:chgData name="james leader" userId="dfbf06d9aede35cb" providerId="LiveId" clId="{9B6D1E2C-BA28-43BA-BFE5-13CE06071FB7}" dt="2022-09-07T09:07:15.524" v="715" actId="1036"/>
          <ac:spMkLst>
            <pc:docMk/>
            <pc:sldMk cId="0" sldId="258"/>
            <ac:spMk id="6" creationId="{C4E7B302-287A-2F1B-E4F0-4B404E515D02}"/>
          </ac:spMkLst>
        </pc:spChg>
        <pc:spChg chg="mod">
          <ac:chgData name="james leader" userId="dfbf06d9aede35cb" providerId="LiveId" clId="{9B6D1E2C-BA28-43BA-BFE5-13CE06071FB7}" dt="2022-09-07T10:04:34.310" v="1196" actId="1037"/>
          <ac:spMkLst>
            <pc:docMk/>
            <pc:sldMk cId="0" sldId="258"/>
            <ac:spMk id="72" creationId="{00000000-0000-0000-0000-000000000000}"/>
          </ac:spMkLst>
        </pc:spChg>
        <pc:spChg chg="mod">
          <ac:chgData name="james leader" userId="dfbf06d9aede35cb" providerId="LiveId" clId="{9B6D1E2C-BA28-43BA-BFE5-13CE06071FB7}" dt="2022-09-07T09:07:39.067" v="721" actId="1036"/>
          <ac:spMkLst>
            <pc:docMk/>
            <pc:sldMk cId="0" sldId="258"/>
            <ac:spMk id="73" creationId="{00000000-0000-0000-0000-000000000000}"/>
          </ac:spMkLst>
        </pc:spChg>
        <pc:picChg chg="add mod">
          <ac:chgData name="james leader" userId="dfbf06d9aede35cb" providerId="LiveId" clId="{9B6D1E2C-BA28-43BA-BFE5-13CE06071FB7}" dt="2022-09-07T09:05:01.237" v="541" actId="14100"/>
          <ac:picMkLst>
            <pc:docMk/>
            <pc:sldMk cId="0" sldId="258"/>
            <ac:picMk id="5" creationId="{3BE0E4EC-FB63-DA02-967F-64B8999842F6}"/>
          </ac:picMkLst>
        </pc:picChg>
      </pc:sldChg>
      <pc:sldChg chg="addSp delSp modSp mod modNotesTx">
        <pc:chgData name="james leader" userId="dfbf06d9aede35cb" providerId="LiveId" clId="{9B6D1E2C-BA28-43BA-BFE5-13CE06071FB7}" dt="2022-09-09T11:34:35.712" v="4961"/>
        <pc:sldMkLst>
          <pc:docMk/>
          <pc:sldMk cId="2909647736" sldId="259"/>
        </pc:sldMkLst>
        <pc:spChg chg="mod">
          <ac:chgData name="james leader" userId="dfbf06d9aede35cb" providerId="LiveId" clId="{9B6D1E2C-BA28-43BA-BFE5-13CE06071FB7}" dt="2022-09-08T13:46:16.442" v="4230" actId="20577"/>
          <ac:spMkLst>
            <pc:docMk/>
            <pc:sldMk cId="2909647736" sldId="259"/>
            <ac:spMk id="2" creationId="{A4D2CF3F-FF61-DF01-C451-3A00E85CA43E}"/>
          </ac:spMkLst>
        </pc:spChg>
        <pc:spChg chg="del mod">
          <ac:chgData name="james leader" userId="dfbf06d9aede35cb" providerId="LiveId" clId="{9B6D1E2C-BA28-43BA-BFE5-13CE06071FB7}" dt="2022-09-06T16:35:19.087" v="400"/>
          <ac:spMkLst>
            <pc:docMk/>
            <pc:sldMk cId="2909647736" sldId="259"/>
            <ac:spMk id="4" creationId="{D948C29D-3182-49DC-AB36-56919B8A6DEE}"/>
          </ac:spMkLst>
        </pc:spChg>
        <pc:spChg chg="mod">
          <ac:chgData name="james leader" userId="dfbf06d9aede35cb" providerId="LiveId" clId="{9B6D1E2C-BA28-43BA-BFE5-13CE06071FB7}" dt="2022-09-09T09:13:21.117" v="4434" actId="1035"/>
          <ac:spMkLst>
            <pc:docMk/>
            <pc:sldMk cId="2909647736" sldId="259"/>
            <ac:spMk id="5" creationId="{72E42F06-C68E-4D7C-876E-56269D81A705}"/>
          </ac:spMkLst>
        </pc:spChg>
        <pc:spChg chg="add del mod">
          <ac:chgData name="james leader" userId="dfbf06d9aede35cb" providerId="LiveId" clId="{9B6D1E2C-BA28-43BA-BFE5-13CE06071FB7}" dt="2022-09-07T09:35:52.630" v="745"/>
          <ac:spMkLst>
            <pc:docMk/>
            <pc:sldMk cId="2909647736" sldId="259"/>
            <ac:spMk id="11" creationId="{3DADCA47-280D-6524-9326-A6B9EFD7B887}"/>
          </ac:spMkLst>
        </pc:spChg>
        <pc:spChg chg="add mod">
          <ac:chgData name="james leader" userId="dfbf06d9aede35cb" providerId="LiveId" clId="{9B6D1E2C-BA28-43BA-BFE5-13CE06071FB7}" dt="2022-09-08T13:20:19.709" v="4216" actId="20577"/>
          <ac:spMkLst>
            <pc:docMk/>
            <pc:sldMk cId="2909647736" sldId="259"/>
            <ac:spMk id="12" creationId="{8EA11CDA-BD77-E85E-F1CE-027EB8752DB2}"/>
          </ac:spMkLst>
        </pc:spChg>
        <pc:spChg chg="add mod">
          <ac:chgData name="james leader" userId="dfbf06d9aede35cb" providerId="LiveId" clId="{9B6D1E2C-BA28-43BA-BFE5-13CE06071FB7}" dt="2022-09-09T10:13:12.480" v="4895" actId="1036"/>
          <ac:spMkLst>
            <pc:docMk/>
            <pc:sldMk cId="2909647736" sldId="259"/>
            <ac:spMk id="13" creationId="{5CCEF0BA-BBB5-359E-4455-F9DD3A12F8C4}"/>
          </ac:spMkLst>
        </pc:spChg>
        <pc:spChg chg="add mod">
          <ac:chgData name="james leader" userId="dfbf06d9aede35cb" providerId="LiveId" clId="{9B6D1E2C-BA28-43BA-BFE5-13CE06071FB7}" dt="2022-09-09T10:13:14.863" v="4902" actId="1036"/>
          <ac:spMkLst>
            <pc:docMk/>
            <pc:sldMk cId="2909647736" sldId="259"/>
            <ac:spMk id="15" creationId="{B63D0BE6-3CFF-51E9-670F-6E5CE1B0EA10}"/>
          </ac:spMkLst>
        </pc:spChg>
        <pc:spChg chg="add del mod">
          <ac:chgData name="james leader" userId="dfbf06d9aede35cb" providerId="LiveId" clId="{9B6D1E2C-BA28-43BA-BFE5-13CE06071FB7}" dt="2022-09-09T10:13:08.444" v="4886" actId="478"/>
          <ac:spMkLst>
            <pc:docMk/>
            <pc:sldMk cId="2909647736" sldId="259"/>
            <ac:spMk id="16" creationId="{F6ACE05B-4BEE-0A4F-2BD4-78A7C6DD1AFD}"/>
          </ac:spMkLst>
        </pc:spChg>
        <pc:picChg chg="add mod">
          <ac:chgData name="james leader" userId="dfbf06d9aede35cb" providerId="LiveId" clId="{9B6D1E2C-BA28-43BA-BFE5-13CE06071FB7}" dt="2022-09-09T10:13:15.957" v="4907" actId="1036"/>
          <ac:picMkLst>
            <pc:docMk/>
            <pc:sldMk cId="2909647736" sldId="259"/>
            <ac:picMk id="6" creationId="{1B3B5FF5-4D55-56FE-A2F1-E9CC258C30B7}"/>
          </ac:picMkLst>
        </pc:picChg>
        <pc:picChg chg="add mod modCrop">
          <ac:chgData name="james leader" userId="dfbf06d9aede35cb" providerId="LiveId" clId="{9B6D1E2C-BA28-43BA-BFE5-13CE06071FB7}" dt="2022-09-09T10:13:17.708" v="4915" actId="1036"/>
          <ac:picMkLst>
            <pc:docMk/>
            <pc:sldMk cId="2909647736" sldId="259"/>
            <ac:picMk id="8" creationId="{FBA24012-5149-0343-57BE-FD8CEF87C43F}"/>
          </ac:picMkLst>
        </pc:picChg>
        <pc:picChg chg="add del mod">
          <ac:chgData name="james leader" userId="dfbf06d9aede35cb" providerId="LiveId" clId="{9B6D1E2C-BA28-43BA-BFE5-13CE06071FB7}" dt="2022-09-06T16:30:21.951" v="303" actId="478"/>
          <ac:picMkLst>
            <pc:docMk/>
            <pc:sldMk cId="2909647736" sldId="259"/>
            <ac:picMk id="10" creationId="{AC520664-AEA8-F28D-C321-45D93C562D8C}"/>
          </ac:picMkLst>
        </pc:picChg>
      </pc:sldChg>
      <pc:sldChg chg="add del">
        <pc:chgData name="james leader" userId="dfbf06d9aede35cb" providerId="LiveId" clId="{9B6D1E2C-BA28-43BA-BFE5-13CE06071FB7}" dt="2022-09-07T09:52:05.412" v="1130" actId="47"/>
        <pc:sldMkLst>
          <pc:docMk/>
          <pc:sldMk cId="2807673616" sldId="260"/>
        </pc:sldMkLst>
      </pc:sldChg>
      <pc:sldChg chg="delSp modSp add mod modNotesTx">
        <pc:chgData name="james leader" userId="dfbf06d9aede35cb" providerId="LiveId" clId="{9B6D1E2C-BA28-43BA-BFE5-13CE06071FB7}" dt="2022-09-09T11:34:45.112" v="4962"/>
        <pc:sldMkLst>
          <pc:docMk/>
          <pc:sldMk cId="417762164" sldId="261"/>
        </pc:sldMkLst>
        <pc:spChg chg="mod">
          <ac:chgData name="james leader" userId="dfbf06d9aede35cb" providerId="LiveId" clId="{9B6D1E2C-BA28-43BA-BFE5-13CE06071FB7}" dt="2022-09-08T13:46:20.899" v="4232" actId="20577"/>
          <ac:spMkLst>
            <pc:docMk/>
            <pc:sldMk cId="417762164" sldId="261"/>
            <ac:spMk id="2" creationId="{A4D2CF3F-FF61-DF01-C451-3A00E85CA43E}"/>
          </ac:spMkLst>
        </pc:spChg>
        <pc:spChg chg="mod">
          <ac:chgData name="james leader" userId="dfbf06d9aede35cb" providerId="LiveId" clId="{9B6D1E2C-BA28-43BA-BFE5-13CE06071FB7}" dt="2022-09-09T09:13:14.645" v="4432" actId="1035"/>
          <ac:spMkLst>
            <pc:docMk/>
            <pc:sldMk cId="417762164" sldId="261"/>
            <ac:spMk id="5" creationId="{72E42F06-C68E-4D7C-876E-56269D81A705}"/>
          </ac:spMkLst>
        </pc:spChg>
        <pc:spChg chg="mod">
          <ac:chgData name="james leader" userId="dfbf06d9aede35cb" providerId="LiveId" clId="{9B6D1E2C-BA28-43BA-BFE5-13CE06071FB7}" dt="2022-09-07T12:46:30.663" v="1703" actId="14100"/>
          <ac:spMkLst>
            <pc:docMk/>
            <pc:sldMk cId="417762164" sldId="261"/>
            <ac:spMk id="12" creationId="{8EA11CDA-BD77-E85E-F1CE-027EB8752DB2}"/>
          </ac:spMkLst>
        </pc:spChg>
        <pc:spChg chg="del">
          <ac:chgData name="james leader" userId="dfbf06d9aede35cb" providerId="LiveId" clId="{9B6D1E2C-BA28-43BA-BFE5-13CE06071FB7}" dt="2022-09-07T12:40:28.024" v="1641" actId="478"/>
          <ac:spMkLst>
            <pc:docMk/>
            <pc:sldMk cId="417762164" sldId="261"/>
            <ac:spMk id="13" creationId="{5CCEF0BA-BBB5-359E-4455-F9DD3A12F8C4}"/>
          </ac:spMkLst>
        </pc:spChg>
        <pc:spChg chg="del">
          <ac:chgData name="james leader" userId="dfbf06d9aede35cb" providerId="LiveId" clId="{9B6D1E2C-BA28-43BA-BFE5-13CE06071FB7}" dt="2022-09-07T12:40:26.352" v="1638" actId="478"/>
          <ac:spMkLst>
            <pc:docMk/>
            <pc:sldMk cId="417762164" sldId="261"/>
            <ac:spMk id="15" creationId="{B63D0BE6-3CFF-51E9-670F-6E5CE1B0EA10}"/>
          </ac:spMkLst>
        </pc:spChg>
        <pc:spChg chg="del mod">
          <ac:chgData name="james leader" userId="dfbf06d9aede35cb" providerId="LiveId" clId="{9B6D1E2C-BA28-43BA-BFE5-13CE06071FB7}" dt="2022-09-07T12:09:43.291" v="1201"/>
          <ac:spMkLst>
            <pc:docMk/>
            <pc:sldMk cId="417762164" sldId="261"/>
            <ac:spMk id="16" creationId="{F6ACE05B-4BEE-0A4F-2BD4-78A7C6DD1AFD}"/>
          </ac:spMkLst>
        </pc:spChg>
        <pc:picChg chg="del mod">
          <ac:chgData name="james leader" userId="dfbf06d9aede35cb" providerId="LiveId" clId="{9B6D1E2C-BA28-43BA-BFE5-13CE06071FB7}" dt="2022-09-07T12:40:26.935" v="1640" actId="478"/>
          <ac:picMkLst>
            <pc:docMk/>
            <pc:sldMk cId="417762164" sldId="261"/>
            <ac:picMk id="6" creationId="{1B3B5FF5-4D55-56FE-A2F1-E9CC258C30B7}"/>
          </ac:picMkLst>
        </pc:picChg>
        <pc:picChg chg="del">
          <ac:chgData name="james leader" userId="dfbf06d9aede35cb" providerId="LiveId" clId="{9B6D1E2C-BA28-43BA-BFE5-13CE06071FB7}" dt="2022-09-07T10:00:46.233" v="1173" actId="478"/>
          <ac:picMkLst>
            <pc:docMk/>
            <pc:sldMk cId="417762164" sldId="261"/>
            <ac:picMk id="8" creationId="{FBA24012-5149-0343-57BE-FD8CEF87C43F}"/>
          </ac:picMkLst>
        </pc:picChg>
      </pc:sldChg>
      <pc:sldChg chg="delSp modSp add del mod">
        <pc:chgData name="james leader" userId="dfbf06d9aede35cb" providerId="LiveId" clId="{9B6D1E2C-BA28-43BA-BFE5-13CE06071FB7}" dt="2022-09-07T12:49:03.782" v="1705" actId="47"/>
        <pc:sldMkLst>
          <pc:docMk/>
          <pc:sldMk cId="2885235706" sldId="262"/>
        </pc:sldMkLst>
        <pc:spChg chg="mod">
          <ac:chgData name="james leader" userId="dfbf06d9aede35cb" providerId="LiveId" clId="{9B6D1E2C-BA28-43BA-BFE5-13CE06071FB7}" dt="2022-09-07T12:41:16.268" v="1699" actId="20577"/>
          <ac:spMkLst>
            <pc:docMk/>
            <pc:sldMk cId="2885235706" sldId="262"/>
            <ac:spMk id="5" creationId="{72E42F06-C68E-4D7C-876E-56269D81A705}"/>
          </ac:spMkLst>
        </pc:spChg>
        <pc:picChg chg="del">
          <ac:chgData name="james leader" userId="dfbf06d9aede35cb" providerId="LiveId" clId="{9B6D1E2C-BA28-43BA-BFE5-13CE06071FB7}" dt="2022-09-07T12:40:48.463" v="1643" actId="478"/>
          <ac:picMkLst>
            <pc:docMk/>
            <pc:sldMk cId="2885235706" sldId="262"/>
            <ac:picMk id="8" creationId="{FBA24012-5149-0343-57BE-FD8CEF87C43F}"/>
          </ac:picMkLst>
        </pc:picChg>
      </pc:sldChg>
      <pc:sldChg chg="addSp delSp modSp add mod modNotesTx">
        <pc:chgData name="james leader" userId="dfbf06d9aede35cb" providerId="LiveId" clId="{9B6D1E2C-BA28-43BA-BFE5-13CE06071FB7}" dt="2022-09-09T11:34:56.458" v="4963"/>
        <pc:sldMkLst>
          <pc:docMk/>
          <pc:sldMk cId="4054438025" sldId="263"/>
        </pc:sldMkLst>
        <pc:spChg chg="mod">
          <ac:chgData name="james leader" userId="dfbf06d9aede35cb" providerId="LiveId" clId="{9B6D1E2C-BA28-43BA-BFE5-13CE06071FB7}" dt="2022-09-08T13:46:29.362" v="4234" actId="20577"/>
          <ac:spMkLst>
            <pc:docMk/>
            <pc:sldMk cId="4054438025" sldId="263"/>
            <ac:spMk id="2" creationId="{A4D2CF3F-FF61-DF01-C451-3A00E85CA43E}"/>
          </ac:spMkLst>
        </pc:spChg>
        <pc:spChg chg="mod">
          <ac:chgData name="james leader" userId="dfbf06d9aede35cb" providerId="LiveId" clId="{9B6D1E2C-BA28-43BA-BFE5-13CE06071FB7}" dt="2022-09-09T09:13:02.224" v="4430" actId="1035"/>
          <ac:spMkLst>
            <pc:docMk/>
            <pc:sldMk cId="4054438025" sldId="263"/>
            <ac:spMk id="5" creationId="{72E42F06-C68E-4D7C-876E-56269D81A705}"/>
          </ac:spMkLst>
        </pc:spChg>
        <pc:spChg chg="add mod topLvl">
          <ac:chgData name="james leader" userId="dfbf06d9aede35cb" providerId="LiveId" clId="{9B6D1E2C-BA28-43BA-BFE5-13CE06071FB7}" dt="2022-09-08T09:51:07.268" v="2613" actId="164"/>
          <ac:spMkLst>
            <pc:docMk/>
            <pc:sldMk cId="4054438025" sldId="263"/>
            <ac:spMk id="11" creationId="{B61C3E9F-ED6C-26F1-EAE4-23856BC784DA}"/>
          </ac:spMkLst>
        </pc:spChg>
        <pc:spChg chg="mod">
          <ac:chgData name="james leader" userId="dfbf06d9aede35cb" providerId="LiveId" clId="{9B6D1E2C-BA28-43BA-BFE5-13CE06071FB7}" dt="2022-09-08T08:52:56.330" v="2451" actId="20577"/>
          <ac:spMkLst>
            <pc:docMk/>
            <pc:sldMk cId="4054438025" sldId="263"/>
            <ac:spMk id="12" creationId="{8EA11CDA-BD77-E85E-F1CE-027EB8752DB2}"/>
          </ac:spMkLst>
        </pc:spChg>
        <pc:spChg chg="del">
          <ac:chgData name="james leader" userId="dfbf06d9aede35cb" providerId="LiveId" clId="{9B6D1E2C-BA28-43BA-BFE5-13CE06071FB7}" dt="2022-09-07T12:50:53.506" v="1857" actId="478"/>
          <ac:spMkLst>
            <pc:docMk/>
            <pc:sldMk cId="4054438025" sldId="263"/>
            <ac:spMk id="13" creationId="{5CCEF0BA-BBB5-359E-4455-F9DD3A12F8C4}"/>
          </ac:spMkLst>
        </pc:spChg>
        <pc:spChg chg="del">
          <ac:chgData name="james leader" userId="dfbf06d9aede35cb" providerId="LiveId" clId="{9B6D1E2C-BA28-43BA-BFE5-13CE06071FB7}" dt="2022-09-07T12:50:54.919" v="1858" actId="478"/>
          <ac:spMkLst>
            <pc:docMk/>
            <pc:sldMk cId="4054438025" sldId="263"/>
            <ac:spMk id="15" creationId="{B63D0BE6-3CFF-51E9-670F-6E5CE1B0EA10}"/>
          </ac:spMkLst>
        </pc:spChg>
        <pc:spChg chg="del mod">
          <ac:chgData name="james leader" userId="dfbf06d9aede35cb" providerId="LiveId" clId="{9B6D1E2C-BA28-43BA-BFE5-13CE06071FB7}" dt="2022-09-07T12:51:00.753" v="1861"/>
          <ac:spMkLst>
            <pc:docMk/>
            <pc:sldMk cId="4054438025" sldId="263"/>
            <ac:spMk id="16" creationId="{F6ACE05B-4BEE-0A4F-2BD4-78A7C6DD1AFD}"/>
          </ac:spMkLst>
        </pc:spChg>
        <pc:grpChg chg="add mod">
          <ac:chgData name="james leader" userId="dfbf06d9aede35cb" providerId="LiveId" clId="{9B6D1E2C-BA28-43BA-BFE5-13CE06071FB7}" dt="2022-09-08T09:51:07.268" v="2613" actId="164"/>
          <ac:grpSpMkLst>
            <pc:docMk/>
            <pc:sldMk cId="4054438025" sldId="263"/>
            <ac:grpSpMk id="6" creationId="{AA62EBE2-3824-F558-D8D5-9CC40E404695}"/>
          </ac:grpSpMkLst>
        </pc:grpChg>
        <pc:grpChg chg="add del mod">
          <ac:chgData name="james leader" userId="dfbf06d9aede35cb" providerId="LiveId" clId="{9B6D1E2C-BA28-43BA-BFE5-13CE06071FB7}" dt="2022-09-08T09:50:47.739" v="2611" actId="478"/>
          <ac:grpSpMkLst>
            <pc:docMk/>
            <pc:sldMk cId="4054438025" sldId="263"/>
            <ac:grpSpMk id="14" creationId="{FD6C2DFD-A7CB-E8AE-7254-C2793BEC4460}"/>
          </ac:grpSpMkLst>
        </pc:grpChg>
        <pc:picChg chg="add del mod">
          <ac:chgData name="james leader" userId="dfbf06d9aede35cb" providerId="LiveId" clId="{9B6D1E2C-BA28-43BA-BFE5-13CE06071FB7}" dt="2022-09-07T12:51:50.251" v="1863" actId="478"/>
          <ac:picMkLst>
            <pc:docMk/>
            <pc:sldMk cId="4054438025" sldId="263"/>
            <ac:picMk id="4" creationId="{94FEBB9D-E426-7DE8-CFD8-D149BD239A7A}"/>
          </ac:picMkLst>
        </pc:picChg>
        <pc:picChg chg="add mod">
          <ac:chgData name="james leader" userId="dfbf06d9aede35cb" providerId="LiveId" clId="{9B6D1E2C-BA28-43BA-BFE5-13CE06071FB7}" dt="2022-09-08T09:51:07.268" v="2613" actId="164"/>
          <ac:picMkLst>
            <pc:docMk/>
            <pc:sldMk cId="4054438025" sldId="263"/>
            <ac:picMk id="4" creationId="{B4616170-6DC6-DF86-A488-C78636298EAB}"/>
          </ac:picMkLst>
        </pc:picChg>
        <pc:picChg chg="del">
          <ac:chgData name="james leader" userId="dfbf06d9aede35cb" providerId="LiveId" clId="{9B6D1E2C-BA28-43BA-BFE5-13CE06071FB7}" dt="2022-09-07T12:50:48.978" v="1856" actId="478"/>
          <ac:picMkLst>
            <pc:docMk/>
            <pc:sldMk cId="4054438025" sldId="263"/>
            <ac:picMk id="6" creationId="{1B3B5FF5-4D55-56FE-A2F1-E9CC258C30B7}"/>
          </ac:picMkLst>
        </pc:picChg>
        <pc:picChg chg="del">
          <ac:chgData name="james leader" userId="dfbf06d9aede35cb" providerId="LiveId" clId="{9B6D1E2C-BA28-43BA-BFE5-13CE06071FB7}" dt="2022-09-07T12:49:06.525" v="1706" actId="478"/>
          <ac:picMkLst>
            <pc:docMk/>
            <pc:sldMk cId="4054438025" sldId="263"/>
            <ac:picMk id="8" creationId="{FBA24012-5149-0343-57BE-FD8CEF87C43F}"/>
          </ac:picMkLst>
        </pc:picChg>
        <pc:picChg chg="add del mod topLvl">
          <ac:chgData name="james leader" userId="dfbf06d9aede35cb" providerId="LiveId" clId="{9B6D1E2C-BA28-43BA-BFE5-13CE06071FB7}" dt="2022-09-08T09:50:47.739" v="2611" actId="478"/>
          <ac:picMkLst>
            <pc:docMk/>
            <pc:sldMk cId="4054438025" sldId="263"/>
            <ac:picMk id="9" creationId="{17A26F95-2EF4-1C58-214F-16D2A5252231}"/>
          </ac:picMkLst>
        </pc:picChg>
      </pc:sldChg>
      <pc:sldChg chg="addSp modSp mod modNotesTx">
        <pc:chgData name="james leader" userId="dfbf06d9aede35cb" providerId="LiveId" clId="{9B6D1E2C-BA28-43BA-BFE5-13CE06071FB7}" dt="2022-09-09T11:35:08.619" v="4964"/>
        <pc:sldMkLst>
          <pc:docMk/>
          <pc:sldMk cId="275713506" sldId="264"/>
        </pc:sldMkLst>
        <pc:spChg chg="mod">
          <ac:chgData name="james leader" userId="dfbf06d9aede35cb" providerId="LiveId" clId="{9B6D1E2C-BA28-43BA-BFE5-13CE06071FB7}" dt="2022-09-08T13:46:34.605" v="4236" actId="20577"/>
          <ac:spMkLst>
            <pc:docMk/>
            <pc:sldMk cId="275713506" sldId="264"/>
            <ac:spMk id="2" creationId="{A4D2CF3F-FF61-DF01-C451-3A00E85CA43E}"/>
          </ac:spMkLst>
        </pc:spChg>
        <pc:spChg chg="add mod">
          <ac:chgData name="james leader" userId="dfbf06d9aede35cb" providerId="LiveId" clId="{9B6D1E2C-BA28-43BA-BFE5-13CE06071FB7}" dt="2022-09-08T13:44:55.120" v="4222" actId="1076"/>
          <ac:spMkLst>
            <pc:docMk/>
            <pc:sldMk cId="275713506" sldId="264"/>
            <ac:spMk id="3" creationId="{4DAF26A2-FB22-510F-A019-C6D28623E6C9}"/>
          </ac:spMkLst>
        </pc:spChg>
        <pc:spChg chg="mod">
          <ac:chgData name="james leader" userId="dfbf06d9aede35cb" providerId="LiveId" clId="{9B6D1E2C-BA28-43BA-BFE5-13CE06071FB7}" dt="2022-09-09T09:12:55.027" v="4429" actId="1035"/>
          <ac:spMkLst>
            <pc:docMk/>
            <pc:sldMk cId="275713506" sldId="264"/>
            <ac:spMk id="5" creationId="{72E42F06-C68E-4D7C-876E-56269D81A705}"/>
          </ac:spMkLst>
        </pc:spChg>
        <pc:spChg chg="mod">
          <ac:chgData name="james leader" userId="dfbf06d9aede35cb" providerId="LiveId" clId="{9B6D1E2C-BA28-43BA-BFE5-13CE06071FB7}" dt="2022-09-08T08:59:28.527" v="2455" actId="20577"/>
          <ac:spMkLst>
            <pc:docMk/>
            <pc:sldMk cId="275713506" sldId="264"/>
            <ac:spMk id="12" creationId="{8EA11CDA-BD77-E85E-F1CE-027EB8752DB2}"/>
          </ac:spMkLst>
        </pc:spChg>
        <pc:picChg chg="add mod">
          <ac:chgData name="james leader" userId="dfbf06d9aede35cb" providerId="LiveId" clId="{9B6D1E2C-BA28-43BA-BFE5-13CE06071FB7}" dt="2022-09-08T13:44:57.552" v="4223" actId="1076"/>
          <ac:picMkLst>
            <pc:docMk/>
            <pc:sldMk cId="275713506" sldId="264"/>
            <ac:picMk id="6" creationId="{5AC539CA-56FC-DA05-9235-79A80DA81B33}"/>
          </ac:picMkLst>
        </pc:picChg>
      </pc:sldChg>
      <pc:sldChg chg="delSp modSp add del mod">
        <pc:chgData name="james leader" userId="dfbf06d9aede35cb" providerId="LiveId" clId="{9B6D1E2C-BA28-43BA-BFE5-13CE06071FB7}" dt="2022-09-08T09:11:34.222" v="2459" actId="47"/>
        <pc:sldMkLst>
          <pc:docMk/>
          <pc:sldMk cId="2131162940" sldId="265"/>
        </pc:sldMkLst>
        <pc:spChg chg="mod">
          <ac:chgData name="james leader" userId="dfbf06d9aede35cb" providerId="LiveId" clId="{9B6D1E2C-BA28-43BA-BFE5-13CE06071FB7}" dt="2022-09-08T08:51:05.536" v="2368" actId="20577"/>
          <ac:spMkLst>
            <pc:docMk/>
            <pc:sldMk cId="2131162940" sldId="265"/>
            <ac:spMk id="5" creationId="{72E42F06-C68E-4D7C-876E-56269D81A705}"/>
          </ac:spMkLst>
        </pc:spChg>
        <pc:spChg chg="mod">
          <ac:chgData name="james leader" userId="dfbf06d9aede35cb" providerId="LiveId" clId="{9B6D1E2C-BA28-43BA-BFE5-13CE06071FB7}" dt="2022-09-08T08:51:44.213" v="2400" actId="20577"/>
          <ac:spMkLst>
            <pc:docMk/>
            <pc:sldMk cId="2131162940" sldId="265"/>
            <ac:spMk id="12" creationId="{8EA11CDA-BD77-E85E-F1CE-027EB8752DB2}"/>
          </ac:spMkLst>
        </pc:spChg>
        <pc:grpChg chg="del">
          <ac:chgData name="james leader" userId="dfbf06d9aede35cb" providerId="LiveId" clId="{9B6D1E2C-BA28-43BA-BFE5-13CE06071FB7}" dt="2022-09-08T08:51:13.957" v="2369" actId="478"/>
          <ac:grpSpMkLst>
            <pc:docMk/>
            <pc:sldMk cId="2131162940" sldId="265"/>
            <ac:grpSpMk id="14" creationId="{FD6C2DFD-A7CB-E8AE-7254-C2793BEC4460}"/>
          </ac:grpSpMkLst>
        </pc:grpChg>
      </pc:sldChg>
      <pc:sldChg chg="addSp delSp modSp add mod modNotesTx">
        <pc:chgData name="james leader" userId="dfbf06d9aede35cb" providerId="LiveId" clId="{9B6D1E2C-BA28-43BA-BFE5-13CE06071FB7}" dt="2022-09-09T11:35:20.491" v="4965"/>
        <pc:sldMkLst>
          <pc:docMk/>
          <pc:sldMk cId="3685002659" sldId="266"/>
        </pc:sldMkLst>
        <pc:spChg chg="mod">
          <ac:chgData name="james leader" userId="dfbf06d9aede35cb" providerId="LiveId" clId="{9B6D1E2C-BA28-43BA-BFE5-13CE06071FB7}" dt="2022-09-08T13:46:41.570" v="4238" actId="20577"/>
          <ac:spMkLst>
            <pc:docMk/>
            <pc:sldMk cId="3685002659" sldId="266"/>
            <ac:spMk id="2" creationId="{A4D2CF3F-FF61-DF01-C451-3A00E85CA43E}"/>
          </ac:spMkLst>
        </pc:spChg>
        <pc:spChg chg="del">
          <ac:chgData name="james leader" userId="dfbf06d9aede35cb" providerId="LiveId" clId="{9B6D1E2C-BA28-43BA-BFE5-13CE06071FB7}" dt="2022-09-08T08:53:14.556" v="2452" actId="478"/>
          <ac:spMkLst>
            <pc:docMk/>
            <pc:sldMk cId="3685002659" sldId="266"/>
            <ac:spMk id="3" creationId="{4DAF26A2-FB22-510F-A019-C6D28623E6C9}"/>
          </ac:spMkLst>
        </pc:spChg>
        <pc:spChg chg="mod">
          <ac:chgData name="james leader" userId="dfbf06d9aede35cb" providerId="LiveId" clId="{9B6D1E2C-BA28-43BA-BFE5-13CE06071FB7}" dt="2022-09-09T09:12:30.420" v="4426" actId="1035"/>
          <ac:spMkLst>
            <pc:docMk/>
            <pc:sldMk cId="3685002659" sldId="266"/>
            <ac:spMk id="5" creationId="{72E42F06-C68E-4D7C-876E-56269D81A705}"/>
          </ac:spMkLst>
        </pc:spChg>
        <pc:spChg chg="add mod">
          <ac:chgData name="james leader" userId="dfbf06d9aede35cb" providerId="LiveId" clId="{9B6D1E2C-BA28-43BA-BFE5-13CE06071FB7}" dt="2022-09-08T13:45:37.977" v="4228" actId="1076"/>
          <ac:spMkLst>
            <pc:docMk/>
            <pc:sldMk cId="3685002659" sldId="266"/>
            <ac:spMk id="6" creationId="{915840D3-444F-025B-EA25-33B830E1218B}"/>
          </ac:spMkLst>
        </pc:spChg>
        <pc:spChg chg="mod">
          <ac:chgData name="james leader" userId="dfbf06d9aede35cb" providerId="LiveId" clId="{9B6D1E2C-BA28-43BA-BFE5-13CE06071FB7}" dt="2022-09-08T09:55:47.154" v="2698" actId="20577"/>
          <ac:spMkLst>
            <pc:docMk/>
            <pc:sldMk cId="3685002659" sldId="266"/>
            <ac:spMk id="12" creationId="{8EA11CDA-BD77-E85E-F1CE-027EB8752DB2}"/>
          </ac:spMkLst>
        </pc:spChg>
        <pc:spChg chg="mod">
          <ac:chgData name="james leader" userId="dfbf06d9aede35cb" providerId="LiveId" clId="{9B6D1E2C-BA28-43BA-BFE5-13CE06071FB7}" dt="2022-09-09T07:44:23.644" v="4269" actId="1076"/>
          <ac:spMkLst>
            <pc:docMk/>
            <pc:sldMk cId="3685002659" sldId="266"/>
            <ac:spMk id="14" creationId="{DFB65707-4141-EE48-2974-64A0032A3CC1}"/>
          </ac:spMkLst>
        </pc:spChg>
        <pc:spChg chg="mod">
          <ac:chgData name="james leader" userId="dfbf06d9aede35cb" providerId="LiveId" clId="{9B6D1E2C-BA28-43BA-BFE5-13CE06071FB7}" dt="2022-09-09T07:44:11.431" v="4266" actId="1076"/>
          <ac:spMkLst>
            <pc:docMk/>
            <pc:sldMk cId="3685002659" sldId="266"/>
            <ac:spMk id="15" creationId="{F40B9E71-195C-053D-97CC-E4F367D683F5}"/>
          </ac:spMkLst>
        </pc:spChg>
        <pc:picChg chg="add mod">
          <ac:chgData name="james leader" userId="dfbf06d9aede35cb" providerId="LiveId" clId="{9B6D1E2C-BA28-43BA-BFE5-13CE06071FB7}" dt="2022-09-08T13:45:09.920" v="4226" actId="1076"/>
          <ac:picMkLst>
            <pc:docMk/>
            <pc:sldMk cId="3685002659" sldId="266"/>
            <ac:picMk id="8" creationId="{2F0D6DAC-73B4-66C6-8438-2F0788FE3F56}"/>
          </ac:picMkLst>
        </pc:picChg>
        <pc:cxnChg chg="mod">
          <ac:chgData name="james leader" userId="dfbf06d9aede35cb" providerId="LiveId" clId="{9B6D1E2C-BA28-43BA-BFE5-13CE06071FB7}" dt="2022-09-09T07:44:19.997" v="4268" actId="14100"/>
          <ac:cxnSpMkLst>
            <pc:docMk/>
            <pc:sldMk cId="3685002659" sldId="266"/>
            <ac:cxnSpMk id="10" creationId="{B49647E5-2EDC-7A6C-F846-D84606A15B3E}"/>
          </ac:cxnSpMkLst>
        </pc:cxnChg>
        <pc:cxnChg chg="mod">
          <ac:chgData name="james leader" userId="dfbf06d9aede35cb" providerId="LiveId" clId="{9B6D1E2C-BA28-43BA-BFE5-13CE06071FB7}" dt="2022-09-09T07:44:15.580" v="4267" actId="14100"/>
          <ac:cxnSpMkLst>
            <pc:docMk/>
            <pc:sldMk cId="3685002659" sldId="266"/>
            <ac:cxnSpMk id="11" creationId="{26A93BF4-9172-EBC8-3F97-4EA3899733B5}"/>
          </ac:cxnSpMkLst>
        </pc:cxnChg>
      </pc:sldChg>
      <pc:sldChg chg="addSp delSp modSp add del mod">
        <pc:chgData name="james leader" userId="dfbf06d9aede35cb" providerId="LiveId" clId="{9B6D1E2C-BA28-43BA-BFE5-13CE06071FB7}" dt="2022-09-08T10:08:29.022" v="2859" actId="47"/>
        <pc:sldMkLst>
          <pc:docMk/>
          <pc:sldMk cId="1926112387" sldId="267"/>
        </pc:sldMkLst>
        <pc:spChg chg="mod">
          <ac:chgData name="james leader" userId="dfbf06d9aede35cb" providerId="LiveId" clId="{9B6D1E2C-BA28-43BA-BFE5-13CE06071FB7}" dt="2022-09-08T09:58:55.565" v="2779" actId="20577"/>
          <ac:spMkLst>
            <pc:docMk/>
            <pc:sldMk cId="1926112387" sldId="267"/>
            <ac:spMk id="5" creationId="{72E42F06-C68E-4D7C-876E-56269D81A705}"/>
          </ac:spMkLst>
        </pc:spChg>
        <pc:spChg chg="del">
          <ac:chgData name="james leader" userId="dfbf06d9aede35cb" providerId="LiveId" clId="{9B6D1E2C-BA28-43BA-BFE5-13CE06071FB7}" dt="2022-09-08T08:59:54.096" v="2458" actId="478"/>
          <ac:spMkLst>
            <pc:docMk/>
            <pc:sldMk cId="1926112387" sldId="267"/>
            <ac:spMk id="6" creationId="{915840D3-444F-025B-EA25-33B830E1218B}"/>
          </ac:spMkLst>
        </pc:spChg>
        <pc:spChg chg="add mod">
          <ac:chgData name="james leader" userId="dfbf06d9aede35cb" providerId="LiveId" clId="{9B6D1E2C-BA28-43BA-BFE5-13CE06071FB7}" dt="2022-09-08T09:37:40.399" v="2555" actId="404"/>
          <ac:spMkLst>
            <pc:docMk/>
            <pc:sldMk cId="1926112387" sldId="267"/>
            <ac:spMk id="10" creationId="{17F0BD3E-3961-A41D-73B1-1512AA7B19B5}"/>
          </ac:spMkLst>
        </pc:spChg>
        <pc:spChg chg="mod">
          <ac:chgData name="james leader" userId="dfbf06d9aede35cb" providerId="LiveId" clId="{9B6D1E2C-BA28-43BA-BFE5-13CE06071FB7}" dt="2022-09-08T10:05:54.961" v="2840" actId="1076"/>
          <ac:spMkLst>
            <pc:docMk/>
            <pc:sldMk cId="1926112387" sldId="267"/>
            <ac:spMk id="12" creationId="{8EA11CDA-BD77-E85E-F1CE-027EB8752DB2}"/>
          </ac:spMkLst>
        </pc:spChg>
        <pc:grpChg chg="add mod topLvl">
          <ac:chgData name="james leader" userId="dfbf06d9aede35cb" providerId="LiveId" clId="{9B6D1E2C-BA28-43BA-BFE5-13CE06071FB7}" dt="2022-09-08T09:51:39.357" v="2616" actId="164"/>
          <ac:grpSpMkLst>
            <pc:docMk/>
            <pc:sldMk cId="1926112387" sldId="267"/>
            <ac:grpSpMk id="13" creationId="{3681FE49-E16A-745C-2CBD-282D05C69FBD}"/>
          </ac:grpSpMkLst>
        </pc:grpChg>
        <pc:grpChg chg="add del mod">
          <ac:chgData name="james leader" userId="dfbf06d9aede35cb" providerId="LiveId" clId="{9B6D1E2C-BA28-43BA-BFE5-13CE06071FB7}" dt="2022-09-08T09:41:59.571" v="2578" actId="478"/>
          <ac:grpSpMkLst>
            <pc:docMk/>
            <pc:sldMk cId="1926112387" sldId="267"/>
            <ac:grpSpMk id="20" creationId="{A46D04D0-02E2-8BEC-6DA5-5302C2F6A18B}"/>
          </ac:grpSpMkLst>
        </pc:grpChg>
        <pc:grpChg chg="add del mod">
          <ac:chgData name="james leader" userId="dfbf06d9aede35cb" providerId="LiveId" clId="{9B6D1E2C-BA28-43BA-BFE5-13CE06071FB7}" dt="2022-09-08T09:58:58.430" v="2780" actId="478"/>
          <ac:grpSpMkLst>
            <pc:docMk/>
            <pc:sldMk cId="1926112387" sldId="267"/>
            <ac:grpSpMk id="25" creationId="{A8DC4017-1311-954B-0226-EF8B167D997E}"/>
          </ac:grpSpMkLst>
        </pc:grpChg>
        <pc:picChg chg="add del mod modCrop">
          <ac:chgData name="james leader" userId="dfbf06d9aede35cb" providerId="LiveId" clId="{9B6D1E2C-BA28-43BA-BFE5-13CE06071FB7}" dt="2022-09-08T09:34:38.460" v="2516" actId="478"/>
          <ac:picMkLst>
            <pc:docMk/>
            <pc:sldMk cId="1926112387" sldId="267"/>
            <ac:picMk id="4" creationId="{60A54C49-1544-4469-5665-298AAF0DB5F5}"/>
          </ac:picMkLst>
        </pc:picChg>
        <pc:picChg chg="add del mod modCrop">
          <ac:chgData name="james leader" userId="dfbf06d9aede35cb" providerId="LiveId" clId="{9B6D1E2C-BA28-43BA-BFE5-13CE06071FB7}" dt="2022-09-08T09:35:27.554" v="2527" actId="478"/>
          <ac:picMkLst>
            <pc:docMk/>
            <pc:sldMk cId="1926112387" sldId="267"/>
            <ac:picMk id="15" creationId="{E4D275A4-4A4F-7914-21F2-2F5EA7D5E021}"/>
          </ac:picMkLst>
        </pc:picChg>
        <pc:picChg chg="add del mod modCrop">
          <ac:chgData name="james leader" userId="dfbf06d9aede35cb" providerId="LiveId" clId="{9B6D1E2C-BA28-43BA-BFE5-13CE06071FB7}" dt="2022-09-08T09:37:06.139" v="2542" actId="478"/>
          <ac:picMkLst>
            <pc:docMk/>
            <pc:sldMk cId="1926112387" sldId="267"/>
            <ac:picMk id="17" creationId="{BFAD6C8D-930C-6935-365C-20A78B27FBB6}"/>
          </ac:picMkLst>
        </pc:picChg>
        <pc:picChg chg="add del mod ord topLvl modCrop">
          <ac:chgData name="james leader" userId="dfbf06d9aede35cb" providerId="LiveId" clId="{9B6D1E2C-BA28-43BA-BFE5-13CE06071FB7}" dt="2022-09-08T09:41:59.571" v="2578" actId="478"/>
          <ac:picMkLst>
            <pc:docMk/>
            <pc:sldMk cId="1926112387" sldId="267"/>
            <ac:picMk id="19" creationId="{0D8749DA-4BDA-0BEA-3D57-3A95E5D7F3FA}"/>
          </ac:picMkLst>
        </pc:picChg>
        <pc:picChg chg="add del mod modCrop">
          <ac:chgData name="james leader" userId="dfbf06d9aede35cb" providerId="LiveId" clId="{9B6D1E2C-BA28-43BA-BFE5-13CE06071FB7}" dt="2022-09-08T09:44:06.275" v="2597" actId="478"/>
          <ac:picMkLst>
            <pc:docMk/>
            <pc:sldMk cId="1926112387" sldId="267"/>
            <ac:picMk id="22" creationId="{1963C003-14B7-12C7-B10D-A9E361FD7083}"/>
          </ac:picMkLst>
        </pc:picChg>
        <pc:picChg chg="add mod ord modCrop">
          <ac:chgData name="james leader" userId="dfbf06d9aede35cb" providerId="LiveId" clId="{9B6D1E2C-BA28-43BA-BFE5-13CE06071FB7}" dt="2022-09-08T09:52:00.316" v="2619" actId="732"/>
          <ac:picMkLst>
            <pc:docMk/>
            <pc:sldMk cId="1926112387" sldId="267"/>
            <ac:picMk id="24" creationId="{57CBD09C-4E4D-C118-90DB-03F5EB07E2A9}"/>
          </ac:picMkLst>
        </pc:picChg>
        <pc:picChg chg="add mod modCrop">
          <ac:chgData name="james leader" userId="dfbf06d9aede35cb" providerId="LiveId" clId="{9B6D1E2C-BA28-43BA-BFE5-13CE06071FB7}" dt="2022-09-08T10:05:17.320" v="2797" actId="1076"/>
          <ac:picMkLst>
            <pc:docMk/>
            <pc:sldMk cId="1926112387" sldId="267"/>
            <ac:picMk id="27" creationId="{C9A75B76-2573-5E6A-20C0-E92DB8D7535F}"/>
          </ac:picMkLst>
        </pc:picChg>
        <pc:cxnChg chg="add mod">
          <ac:chgData name="james leader" userId="dfbf06d9aede35cb" providerId="LiveId" clId="{9B6D1E2C-BA28-43BA-BFE5-13CE06071FB7}" dt="2022-09-08T09:33:39.020" v="2510" actId="164"/>
          <ac:cxnSpMkLst>
            <pc:docMk/>
            <pc:sldMk cId="1926112387" sldId="267"/>
            <ac:cxnSpMk id="8" creationId="{AB6B173C-E432-FCF3-7B58-1B742A62148D}"/>
          </ac:cxnSpMkLst>
        </pc:cxnChg>
      </pc:sldChg>
      <pc:sldChg chg="addSp delSp modSp add mod modNotesTx">
        <pc:chgData name="james leader" userId="dfbf06d9aede35cb" providerId="LiveId" clId="{9B6D1E2C-BA28-43BA-BFE5-13CE06071FB7}" dt="2022-09-09T11:35:30.170" v="4966"/>
        <pc:sldMkLst>
          <pc:docMk/>
          <pc:sldMk cId="3906585859" sldId="268"/>
        </pc:sldMkLst>
        <pc:spChg chg="mod">
          <ac:chgData name="james leader" userId="dfbf06d9aede35cb" providerId="LiveId" clId="{9B6D1E2C-BA28-43BA-BFE5-13CE06071FB7}" dt="2022-09-08T13:46:47.001" v="4240" actId="20577"/>
          <ac:spMkLst>
            <pc:docMk/>
            <pc:sldMk cId="3906585859" sldId="268"/>
            <ac:spMk id="2" creationId="{A4D2CF3F-FF61-DF01-C451-3A00E85CA43E}"/>
          </ac:spMkLst>
        </pc:spChg>
        <pc:spChg chg="mod">
          <ac:chgData name="james leader" userId="dfbf06d9aede35cb" providerId="LiveId" clId="{9B6D1E2C-BA28-43BA-BFE5-13CE06071FB7}" dt="2022-09-09T09:12:23.101" v="4425" actId="1035"/>
          <ac:spMkLst>
            <pc:docMk/>
            <pc:sldMk cId="3906585859" sldId="268"/>
            <ac:spMk id="5" creationId="{72E42F06-C68E-4D7C-876E-56269D81A705}"/>
          </ac:spMkLst>
        </pc:spChg>
        <pc:spChg chg="del">
          <ac:chgData name="james leader" userId="dfbf06d9aede35cb" providerId="LiveId" clId="{9B6D1E2C-BA28-43BA-BFE5-13CE06071FB7}" dt="2022-09-08T09:57:03.052" v="2700" actId="478"/>
          <ac:spMkLst>
            <pc:docMk/>
            <pc:sldMk cId="3906585859" sldId="268"/>
            <ac:spMk id="6" creationId="{915840D3-444F-025B-EA25-33B830E1218B}"/>
          </ac:spMkLst>
        </pc:spChg>
        <pc:spChg chg="mod">
          <ac:chgData name="james leader" userId="dfbf06d9aede35cb" providerId="LiveId" clId="{9B6D1E2C-BA28-43BA-BFE5-13CE06071FB7}" dt="2022-09-08T09:57:06.120" v="2701"/>
          <ac:spMkLst>
            <pc:docMk/>
            <pc:sldMk cId="3906585859" sldId="268"/>
            <ac:spMk id="9" creationId="{9D8A9E7B-79FC-9A7A-EF04-6CBEED7F16FF}"/>
          </ac:spMkLst>
        </pc:spChg>
        <pc:spChg chg="add">
          <ac:chgData name="james leader" userId="dfbf06d9aede35cb" providerId="LiveId" clId="{9B6D1E2C-BA28-43BA-BFE5-13CE06071FB7}" dt="2022-09-08T10:39:25.928" v="2973" actId="22"/>
          <ac:spMkLst>
            <pc:docMk/>
            <pc:sldMk cId="3906585859" sldId="268"/>
            <ac:spMk id="11" creationId="{92680BAE-4F6C-5BA2-2F5F-480ADE469B3A}"/>
          </ac:spMkLst>
        </pc:spChg>
        <pc:spChg chg="del mod">
          <ac:chgData name="james leader" userId="dfbf06d9aede35cb" providerId="LiveId" clId="{9B6D1E2C-BA28-43BA-BFE5-13CE06071FB7}" dt="2022-09-08T10:38:48.660" v="2970" actId="478"/>
          <ac:spMkLst>
            <pc:docMk/>
            <pc:sldMk cId="3906585859" sldId="268"/>
            <ac:spMk id="12" creationId="{8EA11CDA-BD77-E85E-F1CE-027EB8752DB2}"/>
          </ac:spMkLst>
        </pc:spChg>
        <pc:grpChg chg="add mod">
          <ac:chgData name="james leader" userId="dfbf06d9aede35cb" providerId="LiveId" clId="{9B6D1E2C-BA28-43BA-BFE5-13CE06071FB7}" dt="2022-09-08T10:39:34.242" v="2982" actId="1038"/>
          <ac:grpSpMkLst>
            <pc:docMk/>
            <pc:sldMk cId="3906585859" sldId="268"/>
            <ac:grpSpMk id="3" creationId="{A6DAC40F-7753-E14B-385B-AA59ED3C8E29}"/>
          </ac:grpSpMkLst>
        </pc:grpChg>
        <pc:grpChg chg="mod">
          <ac:chgData name="james leader" userId="dfbf06d9aede35cb" providerId="LiveId" clId="{9B6D1E2C-BA28-43BA-BFE5-13CE06071FB7}" dt="2022-09-08T09:57:06.120" v="2701"/>
          <ac:grpSpMkLst>
            <pc:docMk/>
            <pc:sldMk cId="3906585859" sldId="268"/>
            <ac:grpSpMk id="7" creationId="{9E586137-253C-CB58-7B2D-E0C673CBDA47}"/>
          </ac:grpSpMkLst>
        </pc:grpChg>
        <pc:picChg chg="mod">
          <ac:chgData name="james leader" userId="dfbf06d9aede35cb" providerId="LiveId" clId="{9B6D1E2C-BA28-43BA-BFE5-13CE06071FB7}" dt="2022-09-08T09:57:06.120" v="2701"/>
          <ac:picMkLst>
            <pc:docMk/>
            <pc:sldMk cId="3906585859" sldId="268"/>
            <ac:picMk id="4" creationId="{EA31F1C2-9EEA-E063-52A3-6B0BB5AB8B92}"/>
          </ac:picMkLst>
        </pc:picChg>
        <pc:cxnChg chg="mod">
          <ac:chgData name="james leader" userId="dfbf06d9aede35cb" providerId="LiveId" clId="{9B6D1E2C-BA28-43BA-BFE5-13CE06071FB7}" dt="2022-09-08T09:57:06.120" v="2701"/>
          <ac:cxnSpMkLst>
            <pc:docMk/>
            <pc:sldMk cId="3906585859" sldId="268"/>
            <ac:cxnSpMk id="8" creationId="{777338A9-CAFB-E188-3458-60D89165F4F0}"/>
          </ac:cxnSpMkLst>
        </pc:cxnChg>
      </pc:sldChg>
      <pc:sldChg chg="addSp delSp modSp add mod modNotesTx">
        <pc:chgData name="james leader" userId="dfbf06d9aede35cb" providerId="LiveId" clId="{9B6D1E2C-BA28-43BA-BFE5-13CE06071FB7}" dt="2022-09-09T11:35:42.025" v="4967"/>
        <pc:sldMkLst>
          <pc:docMk/>
          <pc:sldMk cId="74309979" sldId="269"/>
        </pc:sldMkLst>
        <pc:spChg chg="mod">
          <ac:chgData name="james leader" userId="dfbf06d9aede35cb" providerId="LiveId" clId="{9B6D1E2C-BA28-43BA-BFE5-13CE06071FB7}" dt="2022-09-08T13:46:52.626" v="4242" actId="20577"/>
          <ac:spMkLst>
            <pc:docMk/>
            <pc:sldMk cId="74309979" sldId="269"/>
            <ac:spMk id="2" creationId="{A4D2CF3F-FF61-DF01-C451-3A00E85CA43E}"/>
          </ac:spMkLst>
        </pc:spChg>
        <pc:spChg chg="mod">
          <ac:chgData name="james leader" userId="dfbf06d9aede35cb" providerId="LiveId" clId="{9B6D1E2C-BA28-43BA-BFE5-13CE06071FB7}" dt="2022-09-09T09:12:42.517" v="4427" actId="1035"/>
          <ac:spMkLst>
            <pc:docMk/>
            <pc:sldMk cId="74309979" sldId="269"/>
            <ac:spMk id="5" creationId="{72E42F06-C68E-4D7C-876E-56269D81A705}"/>
          </ac:spMkLst>
        </pc:spChg>
        <pc:spChg chg="add mod">
          <ac:chgData name="james leader" userId="dfbf06d9aede35cb" providerId="LiveId" clId="{9B6D1E2C-BA28-43BA-BFE5-13CE06071FB7}" dt="2022-09-09T09:47:09.694" v="4537" actId="404"/>
          <ac:spMkLst>
            <pc:docMk/>
            <pc:sldMk cId="74309979" sldId="269"/>
            <ac:spMk id="7" creationId="{09426D51-9964-68EB-59B7-4ECF38F2EAE3}"/>
          </ac:spMkLst>
        </pc:spChg>
        <pc:spChg chg="del mod">
          <ac:chgData name="james leader" userId="dfbf06d9aede35cb" providerId="LiveId" clId="{9B6D1E2C-BA28-43BA-BFE5-13CE06071FB7}" dt="2022-09-09T09:47:13.521" v="4538" actId="478"/>
          <ac:spMkLst>
            <pc:docMk/>
            <pc:sldMk cId="74309979" sldId="269"/>
            <ac:spMk id="12" creationId="{8EA11CDA-BD77-E85E-F1CE-027EB8752DB2}"/>
          </ac:spMkLst>
        </pc:spChg>
        <pc:grpChg chg="del">
          <ac:chgData name="james leader" userId="dfbf06d9aede35cb" providerId="LiveId" clId="{9B6D1E2C-BA28-43BA-BFE5-13CE06071FB7}" dt="2022-09-08T10:06:59" v="2853" actId="478"/>
          <ac:grpSpMkLst>
            <pc:docMk/>
            <pc:sldMk cId="74309979" sldId="269"/>
            <ac:grpSpMk id="3" creationId="{A6DAC40F-7753-E14B-385B-AA59ED3C8E29}"/>
          </ac:grpSpMkLst>
        </pc:grpChg>
        <pc:graphicFrameChg chg="add del mod modGraphic">
          <ac:chgData name="james leader" userId="dfbf06d9aede35cb" providerId="LiveId" clId="{9B6D1E2C-BA28-43BA-BFE5-13CE06071FB7}" dt="2022-09-08T10:14:07.615" v="2893" actId="478"/>
          <ac:graphicFrameMkLst>
            <pc:docMk/>
            <pc:sldMk cId="74309979" sldId="269"/>
            <ac:graphicFrameMk id="11" creationId="{178BD815-8668-281D-7A4C-1D354FE254E2}"/>
          </ac:graphicFrameMkLst>
        </pc:graphicFrameChg>
        <pc:graphicFrameChg chg="add del mod">
          <ac:chgData name="james leader" userId="dfbf06d9aede35cb" providerId="LiveId" clId="{9B6D1E2C-BA28-43BA-BFE5-13CE06071FB7}" dt="2022-09-08T10:12:45.836" v="2878" actId="478"/>
          <ac:graphicFrameMkLst>
            <pc:docMk/>
            <pc:sldMk cId="74309979" sldId="269"/>
            <ac:graphicFrameMk id="13" creationId="{1CA30331-2CCC-13BF-5F0E-CD526C6A7614}"/>
          </ac:graphicFrameMkLst>
        </pc:graphicFrameChg>
        <pc:graphicFrameChg chg="add del mod modGraphic">
          <ac:chgData name="james leader" userId="dfbf06d9aede35cb" providerId="LiveId" clId="{9B6D1E2C-BA28-43BA-BFE5-13CE06071FB7}" dt="2022-09-08T10:38:20.412" v="2965" actId="478"/>
          <ac:graphicFrameMkLst>
            <pc:docMk/>
            <pc:sldMk cId="74309979" sldId="269"/>
            <ac:graphicFrameMk id="14" creationId="{78FB6F19-404F-CC08-AACE-B583BF39D8D2}"/>
          </ac:graphicFrameMkLst>
        </pc:graphicFrameChg>
        <pc:picChg chg="add mod">
          <ac:chgData name="james leader" userId="dfbf06d9aede35cb" providerId="LiveId" clId="{9B6D1E2C-BA28-43BA-BFE5-13CE06071FB7}" dt="2022-09-09T09:46:33.676" v="4497" actId="1037"/>
          <ac:picMkLst>
            <pc:docMk/>
            <pc:sldMk cId="74309979" sldId="269"/>
            <ac:picMk id="4" creationId="{59C2CD56-CA3D-824B-777F-AEF0F59FB7A9}"/>
          </ac:picMkLst>
        </pc:picChg>
        <pc:picChg chg="add mod">
          <ac:chgData name="james leader" userId="dfbf06d9aede35cb" providerId="LiveId" clId="{9B6D1E2C-BA28-43BA-BFE5-13CE06071FB7}" dt="2022-09-08T10:09:21.179" v="2860" actId="14100"/>
          <ac:picMkLst>
            <pc:docMk/>
            <pc:sldMk cId="74309979" sldId="269"/>
            <ac:picMk id="10" creationId="{687581FA-E8CE-F21A-5532-779F87311319}"/>
          </ac:picMkLst>
        </pc:picChg>
        <pc:picChg chg="add del">
          <ac:chgData name="james leader" userId="dfbf06d9aede35cb" providerId="LiveId" clId="{9B6D1E2C-BA28-43BA-BFE5-13CE06071FB7}" dt="2022-09-08T10:25:48.198" v="2911" actId="22"/>
          <ac:picMkLst>
            <pc:docMk/>
            <pc:sldMk cId="74309979" sldId="269"/>
            <ac:picMk id="16" creationId="{A951EA4D-3AEE-BF6A-09C4-2F63414082EA}"/>
          </ac:picMkLst>
        </pc:picChg>
        <pc:picChg chg="add del mod">
          <ac:chgData name="james leader" userId="dfbf06d9aede35cb" providerId="LiveId" clId="{9B6D1E2C-BA28-43BA-BFE5-13CE06071FB7}" dt="2022-09-09T09:45:38.085" v="4481" actId="478"/>
          <ac:picMkLst>
            <pc:docMk/>
            <pc:sldMk cId="74309979" sldId="269"/>
            <ac:picMk id="18" creationId="{D19AC2EB-5815-C9FA-DA33-3670D59F28A6}"/>
          </ac:picMkLst>
        </pc:picChg>
      </pc:sldChg>
      <pc:sldChg chg="addSp delSp modSp add mod modNotesTx">
        <pc:chgData name="james leader" userId="dfbf06d9aede35cb" providerId="LiveId" clId="{9B6D1E2C-BA28-43BA-BFE5-13CE06071FB7}" dt="2022-09-09T11:35:56.425" v="4968"/>
        <pc:sldMkLst>
          <pc:docMk/>
          <pc:sldMk cId="2338704486" sldId="270"/>
        </pc:sldMkLst>
        <pc:spChg chg="mod">
          <ac:chgData name="james leader" userId="dfbf06d9aede35cb" providerId="LiveId" clId="{9B6D1E2C-BA28-43BA-BFE5-13CE06071FB7}" dt="2022-09-08T13:46:57.570" v="4244" actId="20577"/>
          <ac:spMkLst>
            <pc:docMk/>
            <pc:sldMk cId="2338704486" sldId="270"/>
            <ac:spMk id="2" creationId="{A4D2CF3F-FF61-DF01-C451-3A00E85CA43E}"/>
          </ac:spMkLst>
        </pc:spChg>
        <pc:spChg chg="mod">
          <ac:chgData name="james leader" userId="dfbf06d9aede35cb" providerId="LiveId" clId="{9B6D1E2C-BA28-43BA-BFE5-13CE06071FB7}" dt="2022-09-08T10:42:46.993" v="3019" actId="20577"/>
          <ac:spMkLst>
            <pc:docMk/>
            <pc:sldMk cId="2338704486" sldId="270"/>
            <ac:spMk id="5" creationId="{72E42F06-C68E-4D7C-876E-56269D81A705}"/>
          </ac:spMkLst>
        </pc:spChg>
        <pc:spChg chg="mod">
          <ac:chgData name="james leader" userId="dfbf06d9aede35cb" providerId="LiveId" clId="{9B6D1E2C-BA28-43BA-BFE5-13CE06071FB7}" dt="2022-09-08T10:45:50.980" v="3199" actId="20577"/>
          <ac:spMkLst>
            <pc:docMk/>
            <pc:sldMk cId="2338704486" sldId="270"/>
            <ac:spMk id="12" creationId="{8EA11CDA-BD77-E85E-F1CE-027EB8752DB2}"/>
          </ac:spMkLst>
        </pc:spChg>
        <pc:spChg chg="add mod">
          <ac:chgData name="james leader" userId="dfbf06d9aede35cb" providerId="LiveId" clId="{9B6D1E2C-BA28-43BA-BFE5-13CE06071FB7}" dt="2022-09-08T11:55:13.404" v="3255" actId="164"/>
          <ac:spMkLst>
            <pc:docMk/>
            <pc:sldMk cId="2338704486" sldId="270"/>
            <ac:spMk id="13" creationId="{E13BB277-FDE5-E96A-4982-3D63FE801CBC}"/>
          </ac:spMkLst>
        </pc:spChg>
        <pc:spChg chg="add mod">
          <ac:chgData name="james leader" userId="dfbf06d9aede35cb" providerId="LiveId" clId="{9B6D1E2C-BA28-43BA-BFE5-13CE06071FB7}" dt="2022-09-08T11:55:13.404" v="3255" actId="164"/>
          <ac:spMkLst>
            <pc:docMk/>
            <pc:sldMk cId="2338704486" sldId="270"/>
            <ac:spMk id="15" creationId="{93F788CA-836C-D07B-8BFD-08334DFF7B00}"/>
          </ac:spMkLst>
        </pc:spChg>
        <pc:grpChg chg="add mod">
          <ac:chgData name="james leader" userId="dfbf06d9aede35cb" providerId="LiveId" clId="{9B6D1E2C-BA28-43BA-BFE5-13CE06071FB7}" dt="2022-09-08T11:55:19.938" v="3277" actId="1036"/>
          <ac:grpSpMkLst>
            <pc:docMk/>
            <pc:sldMk cId="2338704486" sldId="270"/>
            <ac:grpSpMk id="16" creationId="{7E96EB7F-F414-D537-D22D-1521B5EF0187}"/>
          </ac:grpSpMkLst>
        </pc:grpChg>
        <pc:picChg chg="add del mod">
          <ac:chgData name="james leader" userId="dfbf06d9aede35cb" providerId="LiveId" clId="{9B6D1E2C-BA28-43BA-BFE5-13CE06071FB7}" dt="2022-09-08T11:52:38.073" v="3210" actId="478"/>
          <ac:picMkLst>
            <pc:docMk/>
            <pc:sldMk cId="2338704486" sldId="270"/>
            <ac:picMk id="4" creationId="{035F247A-B1CA-6CCA-C503-DAB580E23A15}"/>
          </ac:picMkLst>
        </pc:picChg>
        <pc:picChg chg="add mod">
          <ac:chgData name="james leader" userId="dfbf06d9aede35cb" providerId="LiveId" clId="{9B6D1E2C-BA28-43BA-BFE5-13CE06071FB7}" dt="2022-09-08T11:55:13.404" v="3255" actId="164"/>
          <ac:picMkLst>
            <pc:docMk/>
            <pc:sldMk cId="2338704486" sldId="270"/>
            <ac:picMk id="7" creationId="{F2AF4A02-0B89-835A-5652-D9D3AE322716}"/>
          </ac:picMkLst>
        </pc:picChg>
        <pc:picChg chg="add mod">
          <ac:chgData name="james leader" userId="dfbf06d9aede35cb" providerId="LiveId" clId="{9B6D1E2C-BA28-43BA-BFE5-13CE06071FB7}" dt="2022-09-08T11:55:13.404" v="3255" actId="164"/>
          <ac:picMkLst>
            <pc:docMk/>
            <pc:sldMk cId="2338704486" sldId="270"/>
            <ac:picMk id="9" creationId="{2429E0BA-E4A4-7ACC-0D9F-638910E279E2}"/>
          </ac:picMkLst>
        </pc:picChg>
        <pc:picChg chg="del">
          <ac:chgData name="james leader" userId="dfbf06d9aede35cb" providerId="LiveId" clId="{9B6D1E2C-BA28-43BA-BFE5-13CE06071FB7}" dt="2022-09-08T10:42:33.368" v="2984" actId="478"/>
          <ac:picMkLst>
            <pc:docMk/>
            <pc:sldMk cId="2338704486" sldId="270"/>
            <ac:picMk id="10" creationId="{687581FA-E8CE-F21A-5532-779F87311319}"/>
          </ac:picMkLst>
        </pc:picChg>
        <pc:picChg chg="del">
          <ac:chgData name="james leader" userId="dfbf06d9aede35cb" providerId="LiveId" clId="{9B6D1E2C-BA28-43BA-BFE5-13CE06071FB7}" dt="2022-09-08T10:42:35.271" v="2985" actId="478"/>
          <ac:picMkLst>
            <pc:docMk/>
            <pc:sldMk cId="2338704486" sldId="270"/>
            <ac:picMk id="18" creationId="{D19AC2EB-5815-C9FA-DA33-3670D59F28A6}"/>
          </ac:picMkLst>
        </pc:picChg>
      </pc:sldChg>
      <pc:sldChg chg="addSp delSp modSp add mod modNotesTx">
        <pc:chgData name="james leader" userId="dfbf06d9aede35cb" providerId="LiveId" clId="{9B6D1E2C-BA28-43BA-BFE5-13CE06071FB7}" dt="2022-09-09T11:36:06.103" v="4969"/>
        <pc:sldMkLst>
          <pc:docMk/>
          <pc:sldMk cId="1573763946" sldId="271"/>
        </pc:sldMkLst>
        <pc:spChg chg="mod">
          <ac:chgData name="james leader" userId="dfbf06d9aede35cb" providerId="LiveId" clId="{9B6D1E2C-BA28-43BA-BFE5-13CE06071FB7}" dt="2022-09-08T13:47:20.288" v="4247" actId="1076"/>
          <ac:spMkLst>
            <pc:docMk/>
            <pc:sldMk cId="1573763946" sldId="271"/>
            <ac:spMk id="2" creationId="{A4D2CF3F-FF61-DF01-C451-3A00E85CA43E}"/>
          </ac:spMkLst>
        </pc:spChg>
        <pc:spChg chg="mod">
          <ac:chgData name="james leader" userId="dfbf06d9aede35cb" providerId="LiveId" clId="{9B6D1E2C-BA28-43BA-BFE5-13CE06071FB7}" dt="2022-09-08T11:55:40.011" v="3303" actId="20577"/>
          <ac:spMkLst>
            <pc:docMk/>
            <pc:sldMk cId="1573763946" sldId="271"/>
            <ac:spMk id="5" creationId="{72E42F06-C68E-4D7C-876E-56269D81A705}"/>
          </ac:spMkLst>
        </pc:spChg>
        <pc:spChg chg="add mod">
          <ac:chgData name="james leader" userId="dfbf06d9aede35cb" providerId="LiveId" clId="{9B6D1E2C-BA28-43BA-BFE5-13CE06071FB7}" dt="2022-09-09T09:02:05.950" v="4422" actId="164"/>
          <ac:spMkLst>
            <pc:docMk/>
            <pc:sldMk cId="1573763946" sldId="271"/>
            <ac:spMk id="8" creationId="{F4BBA3FD-2879-137C-885D-9EFEC8602009}"/>
          </ac:spMkLst>
        </pc:spChg>
        <pc:spChg chg="del">
          <ac:chgData name="james leader" userId="dfbf06d9aede35cb" providerId="LiveId" clId="{9B6D1E2C-BA28-43BA-BFE5-13CE06071FB7}" dt="2022-09-08T11:55:47.258" v="3304" actId="478"/>
          <ac:spMkLst>
            <pc:docMk/>
            <pc:sldMk cId="1573763946" sldId="271"/>
            <ac:spMk id="12" creationId="{8EA11CDA-BD77-E85E-F1CE-027EB8752DB2}"/>
          </ac:spMkLst>
        </pc:spChg>
        <pc:spChg chg="add mod">
          <ac:chgData name="james leader" userId="dfbf06d9aede35cb" providerId="LiveId" clId="{9B6D1E2C-BA28-43BA-BFE5-13CE06071FB7}" dt="2022-09-09T09:02:05.950" v="4422" actId="164"/>
          <ac:spMkLst>
            <pc:docMk/>
            <pc:sldMk cId="1573763946" sldId="271"/>
            <ac:spMk id="18" creationId="{E5910977-6ECF-B4F3-A52B-485CDBDB48B4}"/>
          </ac:spMkLst>
        </pc:spChg>
        <pc:spChg chg="add mod">
          <ac:chgData name="james leader" userId="dfbf06d9aede35cb" providerId="LiveId" clId="{9B6D1E2C-BA28-43BA-BFE5-13CE06071FB7}" dt="2022-09-09T09:02:05.950" v="4422" actId="164"/>
          <ac:spMkLst>
            <pc:docMk/>
            <pc:sldMk cId="1573763946" sldId="271"/>
            <ac:spMk id="20" creationId="{AA8079A5-4F77-1E64-CA0A-BF9EBC7A73EF}"/>
          </ac:spMkLst>
        </pc:spChg>
        <pc:spChg chg="add mod">
          <ac:chgData name="james leader" userId="dfbf06d9aede35cb" providerId="LiveId" clId="{9B6D1E2C-BA28-43BA-BFE5-13CE06071FB7}" dt="2022-09-09T09:02:05.950" v="4422" actId="164"/>
          <ac:spMkLst>
            <pc:docMk/>
            <pc:sldMk cId="1573763946" sldId="271"/>
            <ac:spMk id="22" creationId="{DDA73DD8-4CB3-B24C-6CEB-1FAB1DB14B63}"/>
          </ac:spMkLst>
        </pc:spChg>
        <pc:spChg chg="add mod">
          <ac:chgData name="james leader" userId="dfbf06d9aede35cb" providerId="LiveId" clId="{9B6D1E2C-BA28-43BA-BFE5-13CE06071FB7}" dt="2022-09-09T09:02:05.950" v="4422" actId="164"/>
          <ac:spMkLst>
            <pc:docMk/>
            <pc:sldMk cId="1573763946" sldId="271"/>
            <ac:spMk id="24" creationId="{5E37C686-A769-3D85-5A4B-89800D3701D5}"/>
          </ac:spMkLst>
        </pc:spChg>
        <pc:spChg chg="add mod">
          <ac:chgData name="james leader" userId="dfbf06d9aede35cb" providerId="LiveId" clId="{9B6D1E2C-BA28-43BA-BFE5-13CE06071FB7}" dt="2022-09-09T09:02:05.950" v="4422" actId="164"/>
          <ac:spMkLst>
            <pc:docMk/>
            <pc:sldMk cId="1573763946" sldId="271"/>
            <ac:spMk id="26" creationId="{0C2A80F8-6595-B8DE-BBB8-F8294E961E76}"/>
          </ac:spMkLst>
        </pc:spChg>
        <pc:spChg chg="add mod">
          <ac:chgData name="james leader" userId="dfbf06d9aede35cb" providerId="LiveId" clId="{9B6D1E2C-BA28-43BA-BFE5-13CE06071FB7}" dt="2022-09-09T09:02:05.950" v="4422" actId="164"/>
          <ac:spMkLst>
            <pc:docMk/>
            <pc:sldMk cId="1573763946" sldId="271"/>
            <ac:spMk id="28" creationId="{3F7F5080-550C-2384-91DB-A09E7458FCC8}"/>
          </ac:spMkLst>
        </pc:spChg>
        <pc:grpChg chg="del">
          <ac:chgData name="james leader" userId="dfbf06d9aede35cb" providerId="LiveId" clId="{9B6D1E2C-BA28-43BA-BFE5-13CE06071FB7}" dt="2022-09-08T11:55:30.059" v="3279" actId="478"/>
          <ac:grpSpMkLst>
            <pc:docMk/>
            <pc:sldMk cId="1573763946" sldId="271"/>
            <ac:grpSpMk id="16" creationId="{7E96EB7F-F414-D537-D22D-1521B5EF0187}"/>
          </ac:grpSpMkLst>
        </pc:grpChg>
        <pc:grpChg chg="add mod">
          <ac:chgData name="james leader" userId="dfbf06d9aede35cb" providerId="LiveId" clId="{9B6D1E2C-BA28-43BA-BFE5-13CE06071FB7}" dt="2022-09-09T09:02:05.950" v="4422" actId="164"/>
          <ac:grpSpMkLst>
            <pc:docMk/>
            <pc:sldMk cId="1573763946" sldId="271"/>
            <ac:grpSpMk id="39" creationId="{DEC89DAB-FBC3-682A-0F9F-A34981AB4E7F}"/>
          </ac:grpSpMkLst>
        </pc:grpChg>
        <pc:picChg chg="add mod">
          <ac:chgData name="james leader" userId="dfbf06d9aede35cb" providerId="LiveId" clId="{9B6D1E2C-BA28-43BA-BFE5-13CE06071FB7}" dt="2022-09-09T09:02:05.950" v="4422" actId="164"/>
          <ac:picMkLst>
            <pc:docMk/>
            <pc:sldMk cId="1573763946" sldId="271"/>
            <ac:picMk id="4" creationId="{73E6B92E-9477-1CFA-226B-6F4CB31A7805}"/>
          </ac:picMkLst>
        </pc:picChg>
        <pc:cxnChg chg="add mod">
          <ac:chgData name="james leader" userId="dfbf06d9aede35cb" providerId="LiveId" clId="{9B6D1E2C-BA28-43BA-BFE5-13CE06071FB7}" dt="2022-09-09T09:02:05.950" v="4422" actId="164"/>
          <ac:cxnSpMkLst>
            <pc:docMk/>
            <pc:sldMk cId="1573763946" sldId="271"/>
            <ac:cxnSpMk id="6" creationId="{D66CBD51-95AA-094B-9085-F0885F260DD1}"/>
          </ac:cxnSpMkLst>
        </pc:cxnChg>
        <pc:cxnChg chg="add mod">
          <ac:chgData name="james leader" userId="dfbf06d9aede35cb" providerId="LiveId" clId="{9B6D1E2C-BA28-43BA-BFE5-13CE06071FB7}" dt="2022-09-09T09:02:05.950" v="4422" actId="164"/>
          <ac:cxnSpMkLst>
            <pc:docMk/>
            <pc:sldMk cId="1573763946" sldId="271"/>
            <ac:cxnSpMk id="9" creationId="{9D95E33F-908D-64E2-184F-EF460F928E5B}"/>
          </ac:cxnSpMkLst>
        </pc:cxnChg>
        <pc:cxnChg chg="add mod">
          <ac:chgData name="james leader" userId="dfbf06d9aede35cb" providerId="LiveId" clId="{9B6D1E2C-BA28-43BA-BFE5-13CE06071FB7}" dt="2022-09-09T09:02:05.950" v="4422" actId="164"/>
          <ac:cxnSpMkLst>
            <pc:docMk/>
            <pc:sldMk cId="1573763946" sldId="271"/>
            <ac:cxnSpMk id="10" creationId="{1278782E-21A7-92DE-3802-3DBE2EB528F2}"/>
          </ac:cxnSpMkLst>
        </pc:cxnChg>
        <pc:cxnChg chg="add mod">
          <ac:chgData name="james leader" userId="dfbf06d9aede35cb" providerId="LiveId" clId="{9B6D1E2C-BA28-43BA-BFE5-13CE06071FB7}" dt="2022-09-09T09:02:05.950" v="4422" actId="164"/>
          <ac:cxnSpMkLst>
            <pc:docMk/>
            <pc:sldMk cId="1573763946" sldId="271"/>
            <ac:cxnSpMk id="11" creationId="{2C88D36A-9DCF-4CE0-319D-0A3F34A9F909}"/>
          </ac:cxnSpMkLst>
        </pc:cxnChg>
        <pc:cxnChg chg="add mod">
          <ac:chgData name="james leader" userId="dfbf06d9aede35cb" providerId="LiveId" clId="{9B6D1E2C-BA28-43BA-BFE5-13CE06071FB7}" dt="2022-09-09T09:02:05.950" v="4422" actId="164"/>
          <ac:cxnSpMkLst>
            <pc:docMk/>
            <pc:sldMk cId="1573763946" sldId="271"/>
            <ac:cxnSpMk id="12" creationId="{5F4217BB-E432-19BE-8137-9928B3F04606}"/>
          </ac:cxnSpMkLst>
        </pc:cxnChg>
        <pc:cxnChg chg="add mod">
          <ac:chgData name="james leader" userId="dfbf06d9aede35cb" providerId="LiveId" clId="{9B6D1E2C-BA28-43BA-BFE5-13CE06071FB7}" dt="2022-09-09T09:02:05.950" v="4422" actId="164"/>
          <ac:cxnSpMkLst>
            <pc:docMk/>
            <pc:sldMk cId="1573763946" sldId="271"/>
            <ac:cxnSpMk id="13" creationId="{AF1B56E6-7FBF-5B77-5CBE-CADD47197588}"/>
          </ac:cxnSpMkLst>
        </pc:cxnChg>
        <pc:cxnChg chg="add mod">
          <ac:chgData name="james leader" userId="dfbf06d9aede35cb" providerId="LiveId" clId="{9B6D1E2C-BA28-43BA-BFE5-13CE06071FB7}" dt="2022-09-09T09:02:05.950" v="4422" actId="164"/>
          <ac:cxnSpMkLst>
            <pc:docMk/>
            <pc:sldMk cId="1573763946" sldId="271"/>
            <ac:cxnSpMk id="14" creationId="{80427431-5D1C-7D41-0BCD-9568D6EBA63B}"/>
          </ac:cxnSpMkLst>
        </pc:cxnChg>
      </pc:sldChg>
      <pc:sldChg chg="addSp delSp modSp add mod ord modNotesTx">
        <pc:chgData name="james leader" userId="dfbf06d9aede35cb" providerId="LiveId" clId="{9B6D1E2C-BA28-43BA-BFE5-13CE06071FB7}" dt="2022-09-09T11:36:15.214" v="4970"/>
        <pc:sldMkLst>
          <pc:docMk/>
          <pc:sldMk cId="3606137888" sldId="272"/>
        </pc:sldMkLst>
        <pc:spChg chg="del">
          <ac:chgData name="james leader" userId="dfbf06d9aede35cb" providerId="LiveId" clId="{9B6D1E2C-BA28-43BA-BFE5-13CE06071FB7}" dt="2022-09-08T13:47:45.562" v="4252" actId="478"/>
          <ac:spMkLst>
            <pc:docMk/>
            <pc:sldMk cId="3606137888" sldId="272"/>
            <ac:spMk id="2" creationId="{A4D2CF3F-FF61-DF01-C451-3A00E85CA43E}"/>
          </ac:spMkLst>
        </pc:spChg>
        <pc:spChg chg="mod">
          <ac:chgData name="james leader" userId="dfbf06d9aede35cb" providerId="LiveId" clId="{9B6D1E2C-BA28-43BA-BFE5-13CE06071FB7}" dt="2022-09-09T09:18:49.925" v="4464" actId="1035"/>
          <ac:spMkLst>
            <pc:docMk/>
            <pc:sldMk cId="3606137888" sldId="272"/>
            <ac:spMk id="5" creationId="{72E42F06-C68E-4D7C-876E-56269D81A705}"/>
          </ac:spMkLst>
        </pc:spChg>
        <pc:spChg chg="add mod">
          <ac:chgData name="james leader" userId="dfbf06d9aede35cb" providerId="LiveId" clId="{9B6D1E2C-BA28-43BA-BFE5-13CE06071FB7}" dt="2022-09-08T12:45:02.489" v="3638" actId="1076"/>
          <ac:spMkLst>
            <pc:docMk/>
            <pc:sldMk cId="3606137888" sldId="272"/>
            <ac:spMk id="6" creationId="{43E21BAD-2C36-8BA6-4318-248C790272F4}"/>
          </ac:spMkLst>
        </pc:spChg>
        <pc:spChg chg="del mod">
          <ac:chgData name="james leader" userId="dfbf06d9aede35cb" providerId="LiveId" clId="{9B6D1E2C-BA28-43BA-BFE5-13CE06071FB7}" dt="2022-09-08T12:45:05.642" v="3639" actId="478"/>
          <ac:spMkLst>
            <pc:docMk/>
            <pc:sldMk cId="3606137888" sldId="272"/>
            <ac:spMk id="12" creationId="{8EA11CDA-BD77-E85E-F1CE-027EB8752DB2}"/>
          </ac:spMkLst>
        </pc:spChg>
        <pc:spChg chg="add mod">
          <ac:chgData name="james leader" userId="dfbf06d9aede35cb" providerId="LiveId" clId="{9B6D1E2C-BA28-43BA-BFE5-13CE06071FB7}" dt="2022-09-08T13:47:48.977" v="4253" actId="1076"/>
          <ac:spMkLst>
            <pc:docMk/>
            <pc:sldMk cId="3606137888" sldId="272"/>
            <ac:spMk id="14" creationId="{F881CC58-FA6A-EB0E-407C-4746830AD3E1}"/>
          </ac:spMkLst>
        </pc:spChg>
        <pc:grpChg chg="del">
          <ac:chgData name="james leader" userId="dfbf06d9aede35cb" providerId="LiveId" clId="{9B6D1E2C-BA28-43BA-BFE5-13CE06071FB7}" dt="2022-09-08T11:58:38.227" v="3325" actId="478"/>
          <ac:grpSpMkLst>
            <pc:docMk/>
            <pc:sldMk cId="3606137888" sldId="272"/>
            <ac:grpSpMk id="16" creationId="{7E96EB7F-F414-D537-D22D-1521B5EF0187}"/>
          </ac:grpSpMkLst>
        </pc:grpChg>
        <pc:picChg chg="add mod">
          <ac:chgData name="james leader" userId="dfbf06d9aede35cb" providerId="LiveId" clId="{9B6D1E2C-BA28-43BA-BFE5-13CE06071FB7}" dt="2022-09-09T09:50:58.669" v="4609" actId="14100"/>
          <ac:picMkLst>
            <pc:docMk/>
            <pc:sldMk cId="3606137888" sldId="272"/>
            <ac:picMk id="3" creationId="{8B575285-01EF-D4B1-60DD-1D56B57303CE}"/>
          </ac:picMkLst>
        </pc:picChg>
        <pc:picChg chg="add mod modCrop">
          <ac:chgData name="james leader" userId="dfbf06d9aede35cb" providerId="LiveId" clId="{9B6D1E2C-BA28-43BA-BFE5-13CE06071FB7}" dt="2022-09-08T12:45:33.169" v="3645" actId="1076"/>
          <ac:picMkLst>
            <pc:docMk/>
            <pc:sldMk cId="3606137888" sldId="272"/>
            <ac:picMk id="4" creationId="{1395B9EE-E379-23F2-003A-09977B882444}"/>
          </ac:picMkLst>
        </pc:picChg>
        <pc:picChg chg="mod">
          <ac:chgData name="james leader" userId="dfbf06d9aede35cb" providerId="LiveId" clId="{9B6D1E2C-BA28-43BA-BFE5-13CE06071FB7}" dt="2022-09-08T11:58:03.375" v="3322" actId="962"/>
          <ac:picMkLst>
            <pc:docMk/>
            <pc:sldMk cId="3606137888" sldId="272"/>
            <ac:picMk id="7" creationId="{F2AF4A02-0B89-835A-5652-D9D3AE322716}"/>
          </ac:picMkLst>
        </pc:picChg>
        <pc:picChg chg="mod">
          <ac:chgData name="james leader" userId="dfbf06d9aede35cb" providerId="LiveId" clId="{9B6D1E2C-BA28-43BA-BFE5-13CE06071FB7}" dt="2022-09-08T11:58:15.228" v="3324" actId="962"/>
          <ac:picMkLst>
            <pc:docMk/>
            <pc:sldMk cId="3606137888" sldId="272"/>
            <ac:picMk id="9" creationId="{2429E0BA-E4A4-7ACC-0D9F-638910E279E2}"/>
          </ac:picMkLst>
        </pc:picChg>
        <pc:picChg chg="add del mod">
          <ac:chgData name="james leader" userId="dfbf06d9aede35cb" providerId="LiveId" clId="{9B6D1E2C-BA28-43BA-BFE5-13CE06071FB7}" dt="2022-09-08T12:46:04.154" v="3646" actId="478"/>
          <ac:picMkLst>
            <pc:docMk/>
            <pc:sldMk cId="3606137888" sldId="272"/>
            <ac:picMk id="10" creationId="{09DCDD39-47BA-4B9B-8428-C9C9964F5615}"/>
          </ac:picMkLst>
        </pc:picChg>
      </pc:sldChg>
      <pc:sldChg chg="addSp delSp modSp add mod modNotesTx">
        <pc:chgData name="james leader" userId="dfbf06d9aede35cb" providerId="LiveId" clId="{9B6D1E2C-BA28-43BA-BFE5-13CE06071FB7}" dt="2022-09-09T11:36:26.989" v="4971"/>
        <pc:sldMkLst>
          <pc:docMk/>
          <pc:sldMk cId="1027837890" sldId="273"/>
        </pc:sldMkLst>
        <pc:spChg chg="del">
          <ac:chgData name="james leader" userId="dfbf06d9aede35cb" providerId="LiveId" clId="{9B6D1E2C-BA28-43BA-BFE5-13CE06071FB7}" dt="2022-09-08T13:47:57.010" v="4254" actId="478"/>
          <ac:spMkLst>
            <pc:docMk/>
            <pc:sldMk cId="1027837890" sldId="273"/>
            <ac:spMk id="2" creationId="{A4D2CF3F-FF61-DF01-C451-3A00E85CA43E}"/>
          </ac:spMkLst>
        </pc:spChg>
        <pc:spChg chg="mod">
          <ac:chgData name="james leader" userId="dfbf06d9aede35cb" providerId="LiveId" clId="{9B6D1E2C-BA28-43BA-BFE5-13CE06071FB7}" dt="2022-09-09T09:51:52.899" v="4640" actId="20577"/>
          <ac:spMkLst>
            <pc:docMk/>
            <pc:sldMk cId="1027837890" sldId="273"/>
            <ac:spMk id="5" creationId="{72E42F06-C68E-4D7C-876E-56269D81A705}"/>
          </ac:spMkLst>
        </pc:spChg>
        <pc:spChg chg="add del mod">
          <ac:chgData name="james leader" userId="dfbf06d9aede35cb" providerId="LiveId" clId="{9B6D1E2C-BA28-43BA-BFE5-13CE06071FB7}" dt="2022-09-08T12:41:12.208" v="3562"/>
          <ac:spMkLst>
            <pc:docMk/>
            <pc:sldMk cId="1027837890" sldId="273"/>
            <ac:spMk id="9" creationId="{F526244B-14F5-6BD5-9406-01B854F73412}"/>
          </ac:spMkLst>
        </pc:spChg>
        <pc:spChg chg="add mod">
          <ac:chgData name="james leader" userId="dfbf06d9aede35cb" providerId="LiveId" clId="{9B6D1E2C-BA28-43BA-BFE5-13CE06071FB7}" dt="2022-09-09T09:51:20.695" v="4613" actId="14100"/>
          <ac:spMkLst>
            <pc:docMk/>
            <pc:sldMk cId="1027837890" sldId="273"/>
            <ac:spMk id="11" creationId="{CB17E078-E414-E92B-0229-014F641F5A9A}"/>
          </ac:spMkLst>
        </pc:spChg>
        <pc:spChg chg="del">
          <ac:chgData name="james leader" userId="dfbf06d9aede35cb" providerId="LiveId" clId="{9B6D1E2C-BA28-43BA-BFE5-13CE06071FB7}" dt="2022-09-08T12:42:21.330" v="3626" actId="478"/>
          <ac:spMkLst>
            <pc:docMk/>
            <pc:sldMk cId="1027837890" sldId="273"/>
            <ac:spMk id="12" creationId="{8EA11CDA-BD77-E85E-F1CE-027EB8752DB2}"/>
          </ac:spMkLst>
        </pc:spChg>
        <pc:spChg chg="add mod">
          <ac:chgData name="james leader" userId="dfbf06d9aede35cb" providerId="LiveId" clId="{9B6D1E2C-BA28-43BA-BFE5-13CE06071FB7}" dt="2022-09-09T09:51:31.463" v="4616" actId="14100"/>
          <ac:spMkLst>
            <pc:docMk/>
            <pc:sldMk cId="1027837890" sldId="273"/>
            <ac:spMk id="14" creationId="{67DA8058-6176-0536-8D18-0D2402D90861}"/>
          </ac:spMkLst>
        </pc:spChg>
        <pc:spChg chg="add mod">
          <ac:chgData name="james leader" userId="dfbf06d9aede35cb" providerId="LiveId" clId="{9B6D1E2C-BA28-43BA-BFE5-13CE06071FB7}" dt="2022-09-08T13:48:01.242" v="4257" actId="20577"/>
          <ac:spMkLst>
            <pc:docMk/>
            <pc:sldMk cId="1027837890" sldId="273"/>
            <ac:spMk id="18" creationId="{088834B1-20A4-33AE-EBF2-6CA46DA3A2F4}"/>
          </ac:spMkLst>
        </pc:spChg>
        <pc:picChg chg="add del mod">
          <ac:chgData name="james leader" userId="dfbf06d9aede35cb" providerId="LiveId" clId="{9B6D1E2C-BA28-43BA-BFE5-13CE06071FB7}" dt="2022-09-09T09:50:29.197" v="4605" actId="478"/>
          <ac:picMkLst>
            <pc:docMk/>
            <pc:sldMk cId="1027837890" sldId="273"/>
            <ac:picMk id="3" creationId="{622D2F30-4B53-7C4F-DD93-7519257CA479}"/>
          </ac:picMkLst>
        </pc:picChg>
        <pc:picChg chg="del">
          <ac:chgData name="james leader" userId="dfbf06d9aede35cb" providerId="LiveId" clId="{9B6D1E2C-BA28-43BA-BFE5-13CE06071FB7}" dt="2022-09-08T12:39:24.330" v="3548" actId="478"/>
          <ac:picMkLst>
            <pc:docMk/>
            <pc:sldMk cId="1027837890" sldId="273"/>
            <ac:picMk id="4" creationId="{1395B9EE-E379-23F2-003A-09977B882444}"/>
          </ac:picMkLst>
        </pc:picChg>
        <pc:picChg chg="add mod">
          <ac:chgData name="james leader" userId="dfbf06d9aede35cb" providerId="LiveId" clId="{9B6D1E2C-BA28-43BA-BFE5-13CE06071FB7}" dt="2022-09-08T12:40:51.289" v="3558" actId="1076"/>
          <ac:picMkLst>
            <pc:docMk/>
            <pc:sldMk cId="1027837890" sldId="273"/>
            <ac:picMk id="6" creationId="{721CD757-1B35-32E0-5377-65DF1F3A0964}"/>
          </ac:picMkLst>
        </pc:picChg>
        <pc:picChg chg="add mod ord">
          <ac:chgData name="james leader" userId="dfbf06d9aede35cb" providerId="LiveId" clId="{9B6D1E2C-BA28-43BA-BFE5-13CE06071FB7}" dt="2022-09-09T09:51:05.385" v="4610" actId="1036"/>
          <ac:picMkLst>
            <pc:docMk/>
            <pc:sldMk cId="1027837890" sldId="273"/>
            <ac:picMk id="7" creationId="{11A37352-524D-4767-F449-6C589510B38B}"/>
          </ac:picMkLst>
        </pc:picChg>
        <pc:picChg chg="add mod">
          <ac:chgData name="james leader" userId="dfbf06d9aede35cb" providerId="LiveId" clId="{9B6D1E2C-BA28-43BA-BFE5-13CE06071FB7}" dt="2022-09-08T12:40:54.648" v="3559" actId="1076"/>
          <ac:picMkLst>
            <pc:docMk/>
            <pc:sldMk cId="1027837890" sldId="273"/>
            <ac:picMk id="8" creationId="{D0C955D4-1769-B732-E00D-5F3B67702DDD}"/>
          </ac:picMkLst>
        </pc:picChg>
        <pc:picChg chg="add del mod">
          <ac:chgData name="james leader" userId="dfbf06d9aede35cb" providerId="LiveId" clId="{9B6D1E2C-BA28-43BA-BFE5-13CE06071FB7}" dt="2022-09-09T09:47:55.558" v="4563" actId="478"/>
          <ac:picMkLst>
            <pc:docMk/>
            <pc:sldMk cId="1027837890" sldId="273"/>
            <ac:picMk id="16" creationId="{B263E861-FA14-661C-C6A3-43FD657B63E9}"/>
          </ac:picMkLst>
        </pc:picChg>
      </pc:sldChg>
      <pc:sldChg chg="addSp delSp modSp add mod modNotesTx">
        <pc:chgData name="james leader" userId="dfbf06d9aede35cb" providerId="LiveId" clId="{9B6D1E2C-BA28-43BA-BFE5-13CE06071FB7}" dt="2022-09-09T11:36:37.695" v="4972"/>
        <pc:sldMkLst>
          <pc:docMk/>
          <pc:sldMk cId="2182863790" sldId="274"/>
        </pc:sldMkLst>
        <pc:spChg chg="del">
          <ac:chgData name="james leader" userId="dfbf06d9aede35cb" providerId="LiveId" clId="{9B6D1E2C-BA28-43BA-BFE5-13CE06071FB7}" dt="2022-09-08T13:48:10.138" v="4258" actId="478"/>
          <ac:spMkLst>
            <pc:docMk/>
            <pc:sldMk cId="2182863790" sldId="274"/>
            <ac:spMk id="2" creationId="{A4D2CF3F-FF61-DF01-C451-3A00E85CA43E}"/>
          </ac:spMkLst>
        </pc:spChg>
        <pc:spChg chg="mod">
          <ac:chgData name="james leader" userId="dfbf06d9aede35cb" providerId="LiveId" clId="{9B6D1E2C-BA28-43BA-BFE5-13CE06071FB7}" dt="2022-09-09T09:52:08.463" v="4673" actId="20577"/>
          <ac:spMkLst>
            <pc:docMk/>
            <pc:sldMk cId="2182863790" sldId="274"/>
            <ac:spMk id="5" creationId="{72E42F06-C68E-4D7C-876E-56269D81A705}"/>
          </ac:spMkLst>
        </pc:spChg>
        <pc:spChg chg="add mod">
          <ac:chgData name="james leader" userId="dfbf06d9aede35cb" providerId="LiveId" clId="{9B6D1E2C-BA28-43BA-BFE5-13CE06071FB7}" dt="2022-09-09T11:06:59.899" v="4958" actId="164"/>
          <ac:spMkLst>
            <pc:docMk/>
            <pc:sldMk cId="2182863790" sldId="274"/>
            <ac:spMk id="11" creationId="{01DD288D-5BC3-0F86-86F4-5F643ACBEFEF}"/>
          </ac:spMkLst>
        </pc:spChg>
        <pc:spChg chg="del">
          <ac:chgData name="james leader" userId="dfbf06d9aede35cb" providerId="LiveId" clId="{9B6D1E2C-BA28-43BA-BFE5-13CE06071FB7}" dt="2022-09-08T12:46:56.883" v="3651" actId="478"/>
          <ac:spMkLst>
            <pc:docMk/>
            <pc:sldMk cId="2182863790" sldId="274"/>
            <ac:spMk id="11" creationId="{CB17E078-E414-E92B-0229-014F641F5A9A}"/>
          </ac:spMkLst>
        </pc:spChg>
        <pc:spChg chg="add mod">
          <ac:chgData name="james leader" userId="dfbf06d9aede35cb" providerId="LiveId" clId="{9B6D1E2C-BA28-43BA-BFE5-13CE06071FB7}" dt="2022-09-08T13:48:13.370" v="4261" actId="20577"/>
          <ac:spMkLst>
            <pc:docMk/>
            <pc:sldMk cId="2182863790" sldId="274"/>
            <ac:spMk id="13" creationId="{FBD65571-34D4-1129-B904-7C2F9E508FF6}"/>
          </ac:spMkLst>
        </pc:spChg>
        <pc:spChg chg="del">
          <ac:chgData name="james leader" userId="dfbf06d9aede35cb" providerId="LiveId" clId="{9B6D1E2C-BA28-43BA-BFE5-13CE06071FB7}" dt="2022-09-08T12:46:59.387" v="3652" actId="478"/>
          <ac:spMkLst>
            <pc:docMk/>
            <pc:sldMk cId="2182863790" sldId="274"/>
            <ac:spMk id="14" creationId="{67DA8058-6176-0536-8D18-0D2402D90861}"/>
          </ac:spMkLst>
        </pc:spChg>
        <pc:grpChg chg="add del mod">
          <ac:chgData name="james leader" userId="dfbf06d9aede35cb" providerId="LiveId" clId="{9B6D1E2C-BA28-43BA-BFE5-13CE06071FB7}" dt="2022-09-09T09:56:09.721" v="4675" actId="478"/>
          <ac:grpSpMkLst>
            <pc:docMk/>
            <pc:sldMk cId="2182863790" sldId="274"/>
            <ac:grpSpMk id="10" creationId="{9BB5EC8A-F652-B9E8-D124-09F08235A612}"/>
          </ac:grpSpMkLst>
        </pc:grpChg>
        <pc:grpChg chg="add mod">
          <ac:chgData name="james leader" userId="dfbf06d9aede35cb" providerId="LiveId" clId="{9B6D1E2C-BA28-43BA-BFE5-13CE06071FB7}" dt="2022-09-09T11:06:59.899" v="4958" actId="164"/>
          <ac:grpSpMkLst>
            <pc:docMk/>
            <pc:sldMk cId="2182863790" sldId="274"/>
            <ac:grpSpMk id="12" creationId="{0A035A0F-EC22-4C55-2EE9-67067BCA3DC6}"/>
          </ac:grpSpMkLst>
        </pc:grpChg>
        <pc:picChg chg="add del mod">
          <ac:chgData name="james leader" userId="dfbf06d9aede35cb" providerId="LiveId" clId="{9B6D1E2C-BA28-43BA-BFE5-13CE06071FB7}" dt="2022-09-09T10:01:25.502" v="4752" actId="478"/>
          <ac:picMkLst>
            <pc:docMk/>
            <pc:sldMk cId="2182863790" sldId="274"/>
            <ac:picMk id="3" creationId="{96D4ADE5-3793-CED0-8886-78420FBB388E}"/>
          </ac:picMkLst>
        </pc:picChg>
        <pc:picChg chg="add mod modCrop">
          <ac:chgData name="james leader" userId="dfbf06d9aede35cb" providerId="LiveId" clId="{9B6D1E2C-BA28-43BA-BFE5-13CE06071FB7}" dt="2022-09-08T12:57:44.290" v="3796" actId="164"/>
          <ac:picMkLst>
            <pc:docMk/>
            <pc:sldMk cId="2182863790" sldId="274"/>
            <ac:picMk id="4" creationId="{35684CE4-2E21-B5AF-4F34-06601D60E3CE}"/>
          </ac:picMkLst>
        </pc:picChg>
        <pc:picChg chg="del">
          <ac:chgData name="james leader" userId="dfbf06d9aede35cb" providerId="LiveId" clId="{9B6D1E2C-BA28-43BA-BFE5-13CE06071FB7}" dt="2022-09-08T12:46:54.618" v="3649" actId="478"/>
          <ac:picMkLst>
            <pc:docMk/>
            <pc:sldMk cId="2182863790" sldId="274"/>
            <ac:picMk id="6" creationId="{721CD757-1B35-32E0-5377-65DF1F3A0964}"/>
          </ac:picMkLst>
        </pc:picChg>
        <pc:picChg chg="add mod">
          <ac:chgData name="james leader" userId="dfbf06d9aede35cb" providerId="LiveId" clId="{9B6D1E2C-BA28-43BA-BFE5-13CE06071FB7}" dt="2022-09-09T11:06:59.899" v="4958" actId="164"/>
          <ac:picMkLst>
            <pc:docMk/>
            <pc:sldMk cId="2182863790" sldId="274"/>
            <ac:picMk id="7" creationId="{A7435F96-5396-F626-761F-67B0094B0EBA}"/>
          </ac:picMkLst>
        </pc:picChg>
        <pc:picChg chg="del">
          <ac:chgData name="james leader" userId="dfbf06d9aede35cb" providerId="LiveId" clId="{9B6D1E2C-BA28-43BA-BFE5-13CE06071FB7}" dt="2022-09-08T12:46:55.226" v="3650" actId="478"/>
          <ac:picMkLst>
            <pc:docMk/>
            <pc:sldMk cId="2182863790" sldId="274"/>
            <ac:picMk id="8" creationId="{D0C955D4-1769-B732-E00D-5F3B67702DDD}"/>
          </ac:picMkLst>
        </pc:picChg>
        <pc:picChg chg="add mod">
          <ac:chgData name="james leader" userId="dfbf06d9aede35cb" providerId="LiveId" clId="{9B6D1E2C-BA28-43BA-BFE5-13CE06071FB7}" dt="2022-09-08T12:57:44.290" v="3796" actId="164"/>
          <ac:picMkLst>
            <pc:docMk/>
            <pc:sldMk cId="2182863790" sldId="274"/>
            <ac:picMk id="9" creationId="{7BCD4772-0E9F-53D5-A584-8EFC8A9A911E}"/>
          </ac:picMkLst>
        </pc:picChg>
        <pc:picChg chg="del">
          <ac:chgData name="james leader" userId="dfbf06d9aede35cb" providerId="LiveId" clId="{9B6D1E2C-BA28-43BA-BFE5-13CE06071FB7}" dt="2022-09-08T12:46:54.243" v="3648" actId="478"/>
          <ac:picMkLst>
            <pc:docMk/>
            <pc:sldMk cId="2182863790" sldId="274"/>
            <ac:picMk id="16" creationId="{B263E861-FA14-661C-C6A3-43FD657B63E9}"/>
          </ac:picMkLst>
        </pc:picChg>
      </pc:sldChg>
      <pc:sldChg chg="addSp delSp modSp add mod">
        <pc:chgData name="james leader" userId="dfbf06d9aede35cb" providerId="LiveId" clId="{9B6D1E2C-BA28-43BA-BFE5-13CE06071FB7}" dt="2022-09-09T10:14:14.622" v="4931" actId="1035"/>
        <pc:sldMkLst>
          <pc:docMk/>
          <pc:sldMk cId="1902158709" sldId="275"/>
        </pc:sldMkLst>
        <pc:spChg chg="del">
          <ac:chgData name="james leader" userId="dfbf06d9aede35cb" providerId="LiveId" clId="{9B6D1E2C-BA28-43BA-BFE5-13CE06071FB7}" dt="2022-09-08T13:48:16.931" v="4262" actId="478"/>
          <ac:spMkLst>
            <pc:docMk/>
            <pc:sldMk cId="1902158709" sldId="275"/>
            <ac:spMk id="2" creationId="{A4D2CF3F-FF61-DF01-C451-3A00E85CA43E}"/>
          </ac:spMkLst>
        </pc:spChg>
        <pc:spChg chg="mod">
          <ac:chgData name="james leader" userId="dfbf06d9aede35cb" providerId="LiveId" clId="{9B6D1E2C-BA28-43BA-BFE5-13CE06071FB7}" dt="2022-09-09T10:14:14.622" v="4931" actId="1035"/>
          <ac:spMkLst>
            <pc:docMk/>
            <pc:sldMk cId="1902158709" sldId="275"/>
            <ac:spMk id="5" creationId="{72E42F06-C68E-4D7C-876E-56269D81A705}"/>
          </ac:spMkLst>
        </pc:spChg>
        <pc:spChg chg="add mod">
          <ac:chgData name="james leader" userId="dfbf06d9aede35cb" providerId="LiveId" clId="{9B6D1E2C-BA28-43BA-BFE5-13CE06071FB7}" dt="2022-09-08T13:02:05.390" v="4209" actId="20577"/>
          <ac:spMkLst>
            <pc:docMk/>
            <pc:sldMk cId="1902158709" sldId="275"/>
            <ac:spMk id="6" creationId="{9C8ABE63-8788-B84E-AFD9-CBAC4035206D}"/>
          </ac:spMkLst>
        </pc:spChg>
        <pc:spChg chg="add mod">
          <ac:chgData name="james leader" userId="dfbf06d9aede35cb" providerId="LiveId" clId="{9B6D1E2C-BA28-43BA-BFE5-13CE06071FB7}" dt="2022-09-09T10:09:55.809" v="4845" actId="20577"/>
          <ac:spMkLst>
            <pc:docMk/>
            <pc:sldMk cId="1902158709" sldId="275"/>
            <ac:spMk id="8" creationId="{8C76985B-E794-ADE6-91EB-96BC74A06D25}"/>
          </ac:spMkLst>
        </pc:spChg>
        <pc:picChg chg="del">
          <ac:chgData name="james leader" userId="dfbf06d9aede35cb" providerId="LiveId" clId="{9B6D1E2C-BA28-43BA-BFE5-13CE06071FB7}" dt="2022-09-08T12:57:20.388" v="3791" actId="478"/>
          <ac:picMkLst>
            <pc:docMk/>
            <pc:sldMk cId="1902158709" sldId="275"/>
            <ac:picMk id="4" creationId="{35684CE4-2E21-B5AF-4F34-06601D60E3CE}"/>
          </ac:picMkLst>
        </pc:picChg>
        <pc:picChg chg="del">
          <ac:chgData name="james leader" userId="dfbf06d9aede35cb" providerId="LiveId" clId="{9B6D1E2C-BA28-43BA-BFE5-13CE06071FB7}" dt="2022-09-08T12:57:22.412" v="3792" actId="478"/>
          <ac:picMkLst>
            <pc:docMk/>
            <pc:sldMk cId="1902158709" sldId="275"/>
            <ac:picMk id="9" creationId="{7BCD4772-0E9F-53D5-A584-8EFC8A9A911E}"/>
          </ac:picMkLst>
        </pc:picChg>
      </pc:sldChg>
      <pc:sldChg chg="modSp add del mod">
        <pc:chgData name="james leader" userId="dfbf06d9aede35cb" providerId="LiveId" clId="{9B6D1E2C-BA28-43BA-BFE5-13CE06071FB7}" dt="2022-09-08T12:57:05.370" v="3759" actId="47"/>
        <pc:sldMkLst>
          <pc:docMk/>
          <pc:sldMk cId="3414493820" sldId="275"/>
        </pc:sldMkLst>
        <pc:spChg chg="mod">
          <ac:chgData name="james leader" userId="dfbf06d9aede35cb" providerId="LiveId" clId="{9B6D1E2C-BA28-43BA-BFE5-13CE06071FB7}" dt="2022-09-08T12:55:50.050" v="3758" actId="20577"/>
          <ac:spMkLst>
            <pc:docMk/>
            <pc:sldMk cId="3414493820" sldId="275"/>
            <ac:spMk id="5" creationId="{72E42F06-C68E-4D7C-876E-56269D81A705}"/>
          </ac:spMkLst>
        </pc:spChg>
      </pc:sldChg>
      <pc:sldChg chg="modSp add mod modNotesTx">
        <pc:chgData name="james leader" userId="dfbf06d9aede35cb" providerId="LiveId" clId="{9B6D1E2C-BA28-43BA-BFE5-13CE06071FB7}" dt="2022-09-09T11:36:46.040" v="4973"/>
        <pc:sldMkLst>
          <pc:docMk/>
          <pc:sldMk cId="1788488440" sldId="276"/>
        </pc:sldMkLst>
        <pc:spChg chg="mod">
          <ac:chgData name="james leader" userId="dfbf06d9aede35cb" providerId="LiveId" clId="{9B6D1E2C-BA28-43BA-BFE5-13CE06071FB7}" dt="2022-09-09T10:09:42.034" v="4841" actId="20577"/>
          <ac:spMkLst>
            <pc:docMk/>
            <pc:sldMk cId="1788488440" sldId="276"/>
            <ac:spMk id="13" creationId="{FBD65571-34D4-1129-B904-7C2F9E508FF6}"/>
          </ac:spMkLst>
        </pc:spChg>
        <pc:grpChg chg="mod">
          <ac:chgData name="james leader" userId="dfbf06d9aede35cb" providerId="LiveId" clId="{9B6D1E2C-BA28-43BA-BFE5-13CE06071FB7}" dt="2022-09-09T10:00:40.290" v="4751" actId="1037"/>
          <ac:grpSpMkLst>
            <pc:docMk/>
            <pc:sldMk cId="1788488440" sldId="276"/>
            <ac:grpSpMk id="10" creationId="{9BB5EC8A-F652-B9E8-D124-09F08235A612}"/>
          </ac:grpSpMkLst>
        </pc:grpChg>
      </pc:sldChg>
      <pc:sldChg chg="addSp delSp modSp add mod modNotesTx">
        <pc:chgData name="james leader" userId="dfbf06d9aede35cb" providerId="LiveId" clId="{9B6D1E2C-BA28-43BA-BFE5-13CE06071FB7}" dt="2022-09-09T11:36:55.026" v="4974"/>
        <pc:sldMkLst>
          <pc:docMk/>
          <pc:sldMk cId="1266880520" sldId="277"/>
        </pc:sldMkLst>
        <pc:spChg chg="mod">
          <ac:chgData name="james leader" userId="dfbf06d9aede35cb" providerId="LiveId" clId="{9B6D1E2C-BA28-43BA-BFE5-13CE06071FB7}" dt="2022-09-09T10:08:33.145" v="4778" actId="20577"/>
          <ac:spMkLst>
            <pc:docMk/>
            <pc:sldMk cId="1266880520" sldId="277"/>
            <ac:spMk id="5" creationId="{72E42F06-C68E-4D7C-876E-56269D81A705}"/>
          </ac:spMkLst>
        </pc:spChg>
        <pc:spChg chg="mod">
          <ac:chgData name="james leader" userId="dfbf06d9aede35cb" providerId="LiveId" clId="{9B6D1E2C-BA28-43BA-BFE5-13CE06071FB7}" dt="2022-09-09T10:09:49.656" v="4843" actId="20577"/>
          <ac:spMkLst>
            <pc:docMk/>
            <pc:sldMk cId="1266880520" sldId="277"/>
            <ac:spMk id="13" creationId="{FBD65571-34D4-1129-B904-7C2F9E508FF6}"/>
          </ac:spMkLst>
        </pc:spChg>
        <pc:grpChg chg="del">
          <ac:chgData name="james leader" userId="dfbf06d9aede35cb" providerId="LiveId" clId="{9B6D1E2C-BA28-43BA-BFE5-13CE06071FB7}" dt="2022-09-09T10:08:41.505" v="4779" actId="478"/>
          <ac:grpSpMkLst>
            <pc:docMk/>
            <pc:sldMk cId="1266880520" sldId="277"/>
            <ac:grpSpMk id="10" creationId="{9BB5EC8A-F652-B9E8-D124-09F08235A612}"/>
          </ac:grpSpMkLst>
        </pc:grpChg>
        <pc:picChg chg="add mod">
          <ac:chgData name="james leader" userId="dfbf06d9aede35cb" providerId="LiveId" clId="{9B6D1E2C-BA28-43BA-BFE5-13CE06071FB7}" dt="2022-09-09T10:09:10.406" v="4839" actId="1037"/>
          <ac:picMkLst>
            <pc:docMk/>
            <pc:sldMk cId="1266880520" sldId="277"/>
            <ac:picMk id="3" creationId="{82F50E46-F7C0-FA8A-6085-FD95EC1C4DC4}"/>
          </ac:picMkLst>
        </pc:picChg>
      </pc:sldChg>
      <pc:sldChg chg="addSp delSp modSp add mod">
        <pc:chgData name="james leader" userId="dfbf06d9aede35cb" providerId="LiveId" clId="{9B6D1E2C-BA28-43BA-BFE5-13CE06071FB7}" dt="2022-09-09T10:14:18.001" v="4933" actId="1035"/>
        <pc:sldMkLst>
          <pc:docMk/>
          <pc:sldMk cId="2946824587" sldId="278"/>
        </pc:sldMkLst>
        <pc:spChg chg="add mod">
          <ac:chgData name="james leader" userId="dfbf06d9aede35cb" providerId="LiveId" clId="{9B6D1E2C-BA28-43BA-BFE5-13CE06071FB7}" dt="2022-09-09T10:12:59.608" v="4885" actId="207"/>
          <ac:spMkLst>
            <pc:docMk/>
            <pc:sldMk cId="2946824587" sldId="278"/>
            <ac:spMk id="3" creationId="{CEC79779-0587-3200-04F0-5BDB77AB83E2}"/>
          </ac:spMkLst>
        </pc:spChg>
        <pc:spChg chg="mod">
          <ac:chgData name="james leader" userId="dfbf06d9aede35cb" providerId="LiveId" clId="{9B6D1E2C-BA28-43BA-BFE5-13CE06071FB7}" dt="2022-09-09T10:14:18.001" v="4933" actId="1035"/>
          <ac:spMkLst>
            <pc:docMk/>
            <pc:sldMk cId="2946824587" sldId="278"/>
            <ac:spMk id="5" creationId="{72E42F06-C68E-4D7C-876E-56269D81A705}"/>
          </ac:spMkLst>
        </pc:spChg>
        <pc:spChg chg="del">
          <ac:chgData name="james leader" userId="dfbf06d9aede35cb" providerId="LiveId" clId="{9B6D1E2C-BA28-43BA-BFE5-13CE06071FB7}" dt="2022-09-09T10:11:19.592" v="4878" actId="478"/>
          <ac:spMkLst>
            <pc:docMk/>
            <pc:sldMk cId="2946824587" sldId="278"/>
            <ac:spMk id="6" creationId="{9C8ABE63-8788-B84E-AFD9-CBAC4035206D}"/>
          </ac:spMkLst>
        </pc:spChg>
        <pc:spChg chg="mod">
          <ac:chgData name="james leader" userId="dfbf06d9aede35cb" providerId="LiveId" clId="{9B6D1E2C-BA28-43BA-BFE5-13CE06071FB7}" dt="2022-09-09T10:10:08.829" v="4848" actId="20577"/>
          <ac:spMkLst>
            <pc:docMk/>
            <pc:sldMk cId="2946824587" sldId="278"/>
            <ac:spMk id="8" creationId="{8C76985B-E794-ADE6-91EB-96BC74A06D25}"/>
          </ac:spMkLst>
        </pc:spChg>
      </pc:sldChg>
      <pc:sldChg chg="delSp modSp add mod">
        <pc:chgData name="james leader" userId="dfbf06d9aede35cb" providerId="LiveId" clId="{9B6D1E2C-BA28-43BA-BFE5-13CE06071FB7}" dt="2022-09-09T10:14:33.912" v="4937" actId="20577"/>
        <pc:sldMkLst>
          <pc:docMk/>
          <pc:sldMk cId="3569999292" sldId="279"/>
        </pc:sldMkLst>
        <pc:spChg chg="del">
          <ac:chgData name="james leader" userId="dfbf06d9aede35cb" providerId="LiveId" clId="{9B6D1E2C-BA28-43BA-BFE5-13CE06071FB7}" dt="2022-09-09T10:13:46.243" v="4917" actId="478"/>
          <ac:spMkLst>
            <pc:docMk/>
            <pc:sldMk cId="3569999292" sldId="279"/>
            <ac:spMk id="3" creationId="{CEC79779-0587-3200-04F0-5BDB77AB83E2}"/>
          </ac:spMkLst>
        </pc:spChg>
        <pc:spChg chg="mod">
          <ac:chgData name="james leader" userId="dfbf06d9aede35cb" providerId="LiveId" clId="{9B6D1E2C-BA28-43BA-BFE5-13CE06071FB7}" dt="2022-09-09T10:14:20.924" v="4935" actId="1035"/>
          <ac:spMkLst>
            <pc:docMk/>
            <pc:sldMk cId="3569999292" sldId="279"/>
            <ac:spMk id="5" creationId="{72E42F06-C68E-4D7C-876E-56269D81A705}"/>
          </ac:spMkLst>
        </pc:spChg>
        <pc:spChg chg="mod">
          <ac:chgData name="james leader" userId="dfbf06d9aede35cb" providerId="LiveId" clId="{9B6D1E2C-BA28-43BA-BFE5-13CE06071FB7}" dt="2022-09-09T10:14:33.912" v="4937" actId="20577"/>
          <ac:spMkLst>
            <pc:docMk/>
            <pc:sldMk cId="3569999292" sldId="279"/>
            <ac:spMk id="8" creationId="{8C76985B-E794-ADE6-91EB-96BC74A06D25}"/>
          </ac:spMkLst>
        </pc:spChg>
      </pc:sldChg>
    </pc:docChg>
  </pc:docChgLst>
  <pc:docChgLst>
    <pc:chgData name="james leader" userId="dfbf06d9aede35cb" providerId="LiveId" clId="{3BD10D9F-05D7-443C-9C71-B846035F27AF}"/>
    <pc:docChg chg="undo custSel addSld delSld modSld sldOrd">
      <pc:chgData name="james leader" userId="dfbf06d9aede35cb" providerId="LiveId" clId="{3BD10D9F-05D7-443C-9C71-B846035F27AF}" dt="2021-12-20T15:19:02.511" v="5306" actId="20577"/>
      <pc:docMkLst>
        <pc:docMk/>
      </pc:docMkLst>
      <pc:sldChg chg="modSp mod">
        <pc:chgData name="james leader" userId="dfbf06d9aede35cb" providerId="LiveId" clId="{3BD10D9F-05D7-443C-9C71-B846035F27AF}" dt="2021-12-20T11:13:31.837" v="5290" actId="1076"/>
        <pc:sldMkLst>
          <pc:docMk/>
          <pc:sldMk cId="2265205642" sldId="262"/>
        </pc:sldMkLst>
        <pc:picChg chg="mod">
          <ac:chgData name="james leader" userId="dfbf06d9aede35cb" providerId="LiveId" clId="{3BD10D9F-05D7-443C-9C71-B846035F27AF}" dt="2021-12-20T11:13:31.837" v="5290" actId="1076"/>
          <ac:picMkLst>
            <pc:docMk/>
            <pc:sldMk cId="2265205642" sldId="262"/>
            <ac:picMk id="6" creationId="{CE71D644-08D2-4B5E-8576-A2EDFA1F2701}"/>
          </ac:picMkLst>
        </pc:picChg>
        <pc:picChg chg="mod">
          <ac:chgData name="james leader" userId="dfbf06d9aede35cb" providerId="LiveId" clId="{3BD10D9F-05D7-443C-9C71-B846035F27AF}" dt="2021-12-20T11:13:28.563" v="5288" actId="1076"/>
          <ac:picMkLst>
            <pc:docMk/>
            <pc:sldMk cId="2265205642" sldId="262"/>
            <ac:picMk id="14" creationId="{60F0CB5C-C08B-4A68-9F0A-3F5A8F626E44}"/>
          </ac:picMkLst>
        </pc:picChg>
      </pc:sldChg>
      <pc:sldChg chg="modSp mod">
        <pc:chgData name="james leader" userId="dfbf06d9aede35cb" providerId="LiveId" clId="{3BD10D9F-05D7-443C-9C71-B846035F27AF}" dt="2021-12-20T10:54:13.232" v="5278" actId="14100"/>
        <pc:sldMkLst>
          <pc:docMk/>
          <pc:sldMk cId="392789894" sldId="266"/>
        </pc:sldMkLst>
        <pc:grpChg chg="mod">
          <ac:chgData name="james leader" userId="dfbf06d9aede35cb" providerId="LiveId" clId="{3BD10D9F-05D7-443C-9C71-B846035F27AF}" dt="2021-12-20T10:54:13.232" v="5278" actId="14100"/>
          <ac:grpSpMkLst>
            <pc:docMk/>
            <pc:sldMk cId="392789894" sldId="266"/>
            <ac:grpSpMk id="21" creationId="{7D7C492A-FAF5-418E-9990-213CE44BF09F}"/>
          </ac:grpSpMkLst>
        </pc:grpChg>
      </pc:sldChg>
      <pc:sldChg chg="modSp mod">
        <pc:chgData name="james leader" userId="dfbf06d9aede35cb" providerId="LiveId" clId="{3BD10D9F-05D7-443C-9C71-B846035F27AF}" dt="2021-11-20T21:03:29.511" v="554" actId="1076"/>
        <pc:sldMkLst>
          <pc:docMk/>
          <pc:sldMk cId="1046202640" sldId="284"/>
        </pc:sldMkLst>
        <pc:picChg chg="mod">
          <ac:chgData name="james leader" userId="dfbf06d9aede35cb" providerId="LiveId" clId="{3BD10D9F-05D7-443C-9C71-B846035F27AF}" dt="2021-11-20T21:03:29.511" v="554" actId="1076"/>
          <ac:picMkLst>
            <pc:docMk/>
            <pc:sldMk cId="1046202640" sldId="284"/>
            <ac:picMk id="6" creationId="{D8FDF855-B783-4659-9013-8D29D04AF9E4}"/>
          </ac:picMkLst>
        </pc:picChg>
      </pc:sldChg>
      <pc:sldChg chg="modSp mod">
        <pc:chgData name="james leader" userId="dfbf06d9aede35cb" providerId="LiveId" clId="{3BD10D9F-05D7-443C-9C71-B846035F27AF}" dt="2021-11-16T10:47:48.757" v="236" actId="1076"/>
        <pc:sldMkLst>
          <pc:docMk/>
          <pc:sldMk cId="2521784434" sldId="288"/>
        </pc:sldMkLst>
        <pc:grpChg chg="mod">
          <ac:chgData name="james leader" userId="dfbf06d9aede35cb" providerId="LiveId" clId="{3BD10D9F-05D7-443C-9C71-B846035F27AF}" dt="2021-11-16T10:47:48.757" v="236" actId="1076"/>
          <ac:grpSpMkLst>
            <pc:docMk/>
            <pc:sldMk cId="2521784434" sldId="288"/>
            <ac:grpSpMk id="100" creationId="{4927AF9C-12A5-4560-B099-48B9A5FEDFF2}"/>
          </ac:grpSpMkLst>
        </pc:grpChg>
        <pc:graphicFrameChg chg="modGraphic">
          <ac:chgData name="james leader" userId="dfbf06d9aede35cb" providerId="LiveId" clId="{3BD10D9F-05D7-443C-9C71-B846035F27AF}" dt="2021-11-15T15:54:28.804" v="36" actId="20577"/>
          <ac:graphicFrameMkLst>
            <pc:docMk/>
            <pc:sldMk cId="2521784434" sldId="288"/>
            <ac:graphicFrameMk id="63" creationId="{AA1BE3E1-6E87-4F27-9F06-6F4EA403EE18}"/>
          </ac:graphicFrameMkLst>
        </pc:graphicFrameChg>
        <pc:cxnChg chg="mod">
          <ac:chgData name="james leader" userId="dfbf06d9aede35cb" providerId="LiveId" clId="{3BD10D9F-05D7-443C-9C71-B846035F27AF}" dt="2021-11-15T15:53:38.366" v="32" actId="1076"/>
          <ac:cxnSpMkLst>
            <pc:docMk/>
            <pc:sldMk cId="2521784434" sldId="288"/>
            <ac:cxnSpMk id="105" creationId="{5F4FA8A9-20A7-49B8-978B-4EE4FDBD393E}"/>
          </ac:cxnSpMkLst>
        </pc:cxnChg>
      </pc:sldChg>
      <pc:sldChg chg="modSp mod">
        <pc:chgData name="james leader" userId="dfbf06d9aede35cb" providerId="LiveId" clId="{3BD10D9F-05D7-443C-9C71-B846035F27AF}" dt="2021-11-15T15:53:26.317" v="31" actId="20577"/>
        <pc:sldMkLst>
          <pc:docMk/>
          <pc:sldMk cId="3714469116" sldId="289"/>
        </pc:sldMkLst>
        <pc:spChg chg="mod">
          <ac:chgData name="james leader" userId="dfbf06d9aede35cb" providerId="LiveId" clId="{3BD10D9F-05D7-443C-9C71-B846035F27AF}" dt="2021-11-15T15:53:26.317" v="31" actId="20577"/>
          <ac:spMkLst>
            <pc:docMk/>
            <pc:sldMk cId="3714469116" sldId="289"/>
            <ac:spMk id="7" creationId="{A0F5C5FA-E6BE-43EF-876B-F9F69E2DEFE3}"/>
          </ac:spMkLst>
        </pc:spChg>
      </pc:sldChg>
      <pc:sldChg chg="addSp delSp modSp new mod">
        <pc:chgData name="james leader" userId="dfbf06d9aede35cb" providerId="LiveId" clId="{3BD10D9F-05D7-443C-9C71-B846035F27AF}" dt="2021-11-22T19:41:44.035" v="1490" actId="164"/>
        <pc:sldMkLst>
          <pc:docMk/>
          <pc:sldMk cId="811998739" sldId="290"/>
        </pc:sldMkLst>
        <pc:spChg chg="mod">
          <ac:chgData name="james leader" userId="dfbf06d9aede35cb" providerId="LiveId" clId="{3BD10D9F-05D7-443C-9C71-B846035F27AF}" dt="2021-11-16T21:01:23.430" v="299" actId="20577"/>
          <ac:spMkLst>
            <pc:docMk/>
            <pc:sldMk cId="811998739" sldId="290"/>
            <ac:spMk id="2" creationId="{5B1589A6-D67B-40F5-B761-0C0D7136F59D}"/>
          </ac:spMkLst>
        </pc:spChg>
        <pc:spChg chg="del">
          <ac:chgData name="james leader" userId="dfbf06d9aede35cb" providerId="LiveId" clId="{3BD10D9F-05D7-443C-9C71-B846035F27AF}" dt="2021-11-16T10:40:10.962" v="79" actId="478"/>
          <ac:spMkLst>
            <pc:docMk/>
            <pc:sldMk cId="811998739" sldId="290"/>
            <ac:spMk id="3" creationId="{8F34ECE3-D2FB-471D-A5A2-D9AC9B65BBE4}"/>
          </ac:spMkLst>
        </pc:spChg>
        <pc:spChg chg="add mod">
          <ac:chgData name="james leader" userId="dfbf06d9aede35cb" providerId="LiveId" clId="{3BD10D9F-05D7-443C-9C71-B846035F27AF}" dt="2021-11-22T19:41:44.035" v="1490" actId="164"/>
          <ac:spMkLst>
            <pc:docMk/>
            <pc:sldMk cId="811998739" sldId="290"/>
            <ac:spMk id="5" creationId="{2042B875-8CA8-4750-A876-8FB8188C2EF8}"/>
          </ac:spMkLst>
        </pc:spChg>
        <pc:spChg chg="add mod">
          <ac:chgData name="james leader" userId="dfbf06d9aede35cb" providerId="LiveId" clId="{3BD10D9F-05D7-443C-9C71-B846035F27AF}" dt="2021-11-16T10:44:20.830" v="143" actId="164"/>
          <ac:spMkLst>
            <pc:docMk/>
            <pc:sldMk cId="811998739" sldId="290"/>
            <ac:spMk id="7" creationId="{BC6F64E2-F974-4FA6-B528-5443FE9B493C}"/>
          </ac:spMkLst>
        </pc:spChg>
        <pc:spChg chg="add mod">
          <ac:chgData name="james leader" userId="dfbf06d9aede35cb" providerId="LiveId" clId="{3BD10D9F-05D7-443C-9C71-B846035F27AF}" dt="2021-11-16T10:44:20.830" v="143" actId="164"/>
          <ac:spMkLst>
            <pc:docMk/>
            <pc:sldMk cId="811998739" sldId="290"/>
            <ac:spMk id="8" creationId="{6D97216B-AD45-4AE8-953A-ADD09AC1EE72}"/>
          </ac:spMkLst>
        </pc:spChg>
        <pc:spChg chg="add mod">
          <ac:chgData name="james leader" userId="dfbf06d9aede35cb" providerId="LiveId" clId="{3BD10D9F-05D7-443C-9C71-B846035F27AF}" dt="2021-11-16T10:44:20.830" v="143" actId="164"/>
          <ac:spMkLst>
            <pc:docMk/>
            <pc:sldMk cId="811998739" sldId="290"/>
            <ac:spMk id="9" creationId="{8B16A3CC-9BD1-4980-AA52-F0DD93B127EA}"/>
          </ac:spMkLst>
        </pc:spChg>
        <pc:spChg chg="add mod">
          <ac:chgData name="james leader" userId="dfbf06d9aede35cb" providerId="LiveId" clId="{3BD10D9F-05D7-443C-9C71-B846035F27AF}" dt="2021-11-16T10:44:20.830" v="143" actId="164"/>
          <ac:spMkLst>
            <pc:docMk/>
            <pc:sldMk cId="811998739" sldId="290"/>
            <ac:spMk id="10" creationId="{13540BA6-7462-493F-822C-77823CBE1301}"/>
          </ac:spMkLst>
        </pc:spChg>
        <pc:spChg chg="add mod">
          <ac:chgData name="james leader" userId="dfbf06d9aede35cb" providerId="LiveId" clId="{3BD10D9F-05D7-443C-9C71-B846035F27AF}" dt="2021-11-16T10:44:20.830" v="143" actId="164"/>
          <ac:spMkLst>
            <pc:docMk/>
            <pc:sldMk cId="811998739" sldId="290"/>
            <ac:spMk id="11" creationId="{1AA377A6-E4D5-460A-A6A1-87E3B623BFB9}"/>
          </ac:spMkLst>
        </pc:spChg>
        <pc:spChg chg="add mod">
          <ac:chgData name="james leader" userId="dfbf06d9aede35cb" providerId="LiveId" clId="{3BD10D9F-05D7-443C-9C71-B846035F27AF}" dt="2021-11-16T10:44:20.830" v="143" actId="164"/>
          <ac:spMkLst>
            <pc:docMk/>
            <pc:sldMk cId="811998739" sldId="290"/>
            <ac:spMk id="12" creationId="{477B5CE8-8B79-4EE6-B1D2-CA22F434A621}"/>
          </ac:spMkLst>
        </pc:spChg>
        <pc:spChg chg="add mod">
          <ac:chgData name="james leader" userId="dfbf06d9aede35cb" providerId="LiveId" clId="{3BD10D9F-05D7-443C-9C71-B846035F27AF}" dt="2021-11-16T10:44:20.830" v="143" actId="164"/>
          <ac:spMkLst>
            <pc:docMk/>
            <pc:sldMk cId="811998739" sldId="290"/>
            <ac:spMk id="13" creationId="{6A3ED5D6-AED9-47C2-B076-529385063E00}"/>
          </ac:spMkLst>
        </pc:spChg>
        <pc:spChg chg="add mod">
          <ac:chgData name="james leader" userId="dfbf06d9aede35cb" providerId="LiveId" clId="{3BD10D9F-05D7-443C-9C71-B846035F27AF}" dt="2021-11-16T10:44:20.830" v="143" actId="164"/>
          <ac:spMkLst>
            <pc:docMk/>
            <pc:sldMk cId="811998739" sldId="290"/>
            <ac:spMk id="14" creationId="{A671989D-08CD-4651-8D1B-8759F209317D}"/>
          </ac:spMkLst>
        </pc:spChg>
        <pc:spChg chg="add mod">
          <ac:chgData name="james leader" userId="dfbf06d9aede35cb" providerId="LiveId" clId="{3BD10D9F-05D7-443C-9C71-B846035F27AF}" dt="2021-11-16T10:44:20.830" v="143" actId="164"/>
          <ac:spMkLst>
            <pc:docMk/>
            <pc:sldMk cId="811998739" sldId="290"/>
            <ac:spMk id="15" creationId="{F5BD89ED-CDCF-43FD-9BF1-7BB8DEB5FC74}"/>
          </ac:spMkLst>
        </pc:spChg>
        <pc:spChg chg="add mod">
          <ac:chgData name="james leader" userId="dfbf06d9aede35cb" providerId="LiveId" clId="{3BD10D9F-05D7-443C-9C71-B846035F27AF}" dt="2021-11-16T10:44:20.830" v="143" actId="164"/>
          <ac:spMkLst>
            <pc:docMk/>
            <pc:sldMk cId="811998739" sldId="290"/>
            <ac:spMk id="16" creationId="{9FC64958-EFD8-423C-9609-A4ECCA6C1F68}"/>
          </ac:spMkLst>
        </pc:spChg>
        <pc:spChg chg="add mod">
          <ac:chgData name="james leader" userId="dfbf06d9aede35cb" providerId="LiveId" clId="{3BD10D9F-05D7-443C-9C71-B846035F27AF}" dt="2021-11-16T10:44:20.830" v="143" actId="164"/>
          <ac:spMkLst>
            <pc:docMk/>
            <pc:sldMk cId="811998739" sldId="290"/>
            <ac:spMk id="17" creationId="{0E1D7666-12FA-4DA4-B51B-1AF8D8827618}"/>
          </ac:spMkLst>
        </pc:spChg>
        <pc:spChg chg="add mod">
          <ac:chgData name="james leader" userId="dfbf06d9aede35cb" providerId="LiveId" clId="{3BD10D9F-05D7-443C-9C71-B846035F27AF}" dt="2021-11-16T10:44:20.830" v="143" actId="164"/>
          <ac:spMkLst>
            <pc:docMk/>
            <pc:sldMk cId="811998739" sldId="290"/>
            <ac:spMk id="18" creationId="{E73EB4EE-9AE7-4864-9496-50A7E0384593}"/>
          </ac:spMkLst>
        </pc:spChg>
        <pc:spChg chg="mod">
          <ac:chgData name="james leader" userId="dfbf06d9aede35cb" providerId="LiveId" clId="{3BD10D9F-05D7-443C-9C71-B846035F27AF}" dt="2021-11-22T19:33:08.825" v="1383" actId="1076"/>
          <ac:spMkLst>
            <pc:docMk/>
            <pc:sldMk cId="811998739" sldId="290"/>
            <ac:spMk id="23" creationId="{9865F47C-93E9-41A6-8ED5-C877B960E34F}"/>
          </ac:spMkLst>
        </pc:spChg>
        <pc:spChg chg="mod">
          <ac:chgData name="james leader" userId="dfbf06d9aede35cb" providerId="LiveId" clId="{3BD10D9F-05D7-443C-9C71-B846035F27AF}" dt="2021-11-22T19:33:20.999" v="1385" actId="1076"/>
          <ac:spMkLst>
            <pc:docMk/>
            <pc:sldMk cId="811998739" sldId="290"/>
            <ac:spMk id="24" creationId="{7FDB4FD6-2269-4B39-AA63-1359AE3BFF0C}"/>
          </ac:spMkLst>
        </pc:spChg>
        <pc:spChg chg="mod">
          <ac:chgData name="james leader" userId="dfbf06d9aede35cb" providerId="LiveId" clId="{3BD10D9F-05D7-443C-9C71-B846035F27AF}" dt="2021-11-16T10:47:54.802" v="237"/>
          <ac:spMkLst>
            <pc:docMk/>
            <pc:sldMk cId="811998739" sldId="290"/>
            <ac:spMk id="25" creationId="{509152CD-04DB-43EE-BF3C-329D5FA6AF6F}"/>
          </ac:spMkLst>
        </pc:spChg>
        <pc:spChg chg="mod">
          <ac:chgData name="james leader" userId="dfbf06d9aede35cb" providerId="LiveId" clId="{3BD10D9F-05D7-443C-9C71-B846035F27AF}" dt="2021-11-16T10:50:22.206" v="267" actId="20577"/>
          <ac:spMkLst>
            <pc:docMk/>
            <pc:sldMk cId="811998739" sldId="290"/>
            <ac:spMk id="26" creationId="{C1375780-6D93-419F-93A2-EEE26560095D}"/>
          </ac:spMkLst>
        </pc:spChg>
        <pc:spChg chg="mod">
          <ac:chgData name="james leader" userId="dfbf06d9aede35cb" providerId="LiveId" clId="{3BD10D9F-05D7-443C-9C71-B846035F27AF}" dt="2021-11-22T19:33:16.423" v="1384" actId="1076"/>
          <ac:spMkLst>
            <pc:docMk/>
            <pc:sldMk cId="811998739" sldId="290"/>
            <ac:spMk id="27" creationId="{FA58D2AC-A623-4B93-B054-CC8C52F2E2C2}"/>
          </ac:spMkLst>
        </pc:spChg>
        <pc:spChg chg="mod">
          <ac:chgData name="james leader" userId="dfbf06d9aede35cb" providerId="LiveId" clId="{3BD10D9F-05D7-443C-9C71-B846035F27AF}" dt="2021-11-22T19:33:25.750" v="1386" actId="1076"/>
          <ac:spMkLst>
            <pc:docMk/>
            <pc:sldMk cId="811998739" sldId="290"/>
            <ac:spMk id="28" creationId="{F3781277-55CB-4B4F-B965-35772243876E}"/>
          </ac:spMkLst>
        </pc:spChg>
        <pc:spChg chg="mod">
          <ac:chgData name="james leader" userId="dfbf06d9aede35cb" providerId="LiveId" clId="{3BD10D9F-05D7-443C-9C71-B846035F27AF}" dt="2021-11-16T10:47:54.802" v="237"/>
          <ac:spMkLst>
            <pc:docMk/>
            <pc:sldMk cId="811998739" sldId="290"/>
            <ac:spMk id="29" creationId="{C75A63F3-22D9-498A-8CB8-494D1E42B546}"/>
          </ac:spMkLst>
        </pc:spChg>
        <pc:spChg chg="mod">
          <ac:chgData name="james leader" userId="dfbf06d9aede35cb" providerId="LiveId" clId="{3BD10D9F-05D7-443C-9C71-B846035F27AF}" dt="2021-11-22T19:33:34.843" v="1387" actId="1076"/>
          <ac:spMkLst>
            <pc:docMk/>
            <pc:sldMk cId="811998739" sldId="290"/>
            <ac:spMk id="30" creationId="{06B38003-7948-4192-95BE-22607089AC61}"/>
          </ac:spMkLst>
        </pc:spChg>
        <pc:spChg chg="mod">
          <ac:chgData name="james leader" userId="dfbf06d9aede35cb" providerId="LiveId" clId="{3BD10D9F-05D7-443C-9C71-B846035F27AF}" dt="2021-11-22T19:34:01.561" v="1390" actId="1076"/>
          <ac:spMkLst>
            <pc:docMk/>
            <pc:sldMk cId="811998739" sldId="290"/>
            <ac:spMk id="31" creationId="{7E61D72F-EA8E-46C7-A145-75E6250CF867}"/>
          </ac:spMkLst>
        </pc:spChg>
        <pc:spChg chg="mod">
          <ac:chgData name="james leader" userId="dfbf06d9aede35cb" providerId="LiveId" clId="{3BD10D9F-05D7-443C-9C71-B846035F27AF}" dt="2021-11-16T10:47:54.802" v="237"/>
          <ac:spMkLst>
            <pc:docMk/>
            <pc:sldMk cId="811998739" sldId="290"/>
            <ac:spMk id="33" creationId="{EEA5A598-80C7-48D8-B9ED-28EEDBF78163}"/>
          </ac:spMkLst>
        </pc:spChg>
        <pc:spChg chg="mod">
          <ac:chgData name="james leader" userId="dfbf06d9aede35cb" providerId="LiveId" clId="{3BD10D9F-05D7-443C-9C71-B846035F27AF}" dt="2021-11-22T19:33:44.325" v="1388" actId="1076"/>
          <ac:spMkLst>
            <pc:docMk/>
            <pc:sldMk cId="811998739" sldId="290"/>
            <ac:spMk id="34" creationId="{54E58D6B-EE2F-4B0D-B545-B01C237051A1}"/>
          </ac:spMkLst>
        </pc:spChg>
        <pc:spChg chg="mod">
          <ac:chgData name="james leader" userId="dfbf06d9aede35cb" providerId="LiveId" clId="{3BD10D9F-05D7-443C-9C71-B846035F27AF}" dt="2021-11-22T19:33:53.915" v="1389" actId="1076"/>
          <ac:spMkLst>
            <pc:docMk/>
            <pc:sldMk cId="811998739" sldId="290"/>
            <ac:spMk id="35" creationId="{031065F2-3354-4775-A120-1CCE32648342}"/>
          </ac:spMkLst>
        </pc:spChg>
        <pc:spChg chg="mod">
          <ac:chgData name="james leader" userId="dfbf06d9aede35cb" providerId="LiveId" clId="{3BD10D9F-05D7-443C-9C71-B846035F27AF}" dt="2021-11-16T10:47:54.802" v="237"/>
          <ac:spMkLst>
            <pc:docMk/>
            <pc:sldMk cId="811998739" sldId="290"/>
            <ac:spMk id="36" creationId="{EB24B2D1-0866-4096-8A3B-3EF9CB35CDAA}"/>
          </ac:spMkLst>
        </pc:spChg>
        <pc:spChg chg="mod">
          <ac:chgData name="james leader" userId="dfbf06d9aede35cb" providerId="LiveId" clId="{3BD10D9F-05D7-443C-9C71-B846035F27AF}" dt="2021-11-16T10:47:54.802" v="237"/>
          <ac:spMkLst>
            <pc:docMk/>
            <pc:sldMk cId="811998739" sldId="290"/>
            <ac:spMk id="37" creationId="{3F66FD16-7435-4ED5-822E-BD720274A360}"/>
          </ac:spMkLst>
        </pc:spChg>
        <pc:spChg chg="mod">
          <ac:chgData name="james leader" userId="dfbf06d9aede35cb" providerId="LiveId" clId="{3BD10D9F-05D7-443C-9C71-B846035F27AF}" dt="2021-11-22T19:34:07.774" v="1396" actId="20577"/>
          <ac:spMkLst>
            <pc:docMk/>
            <pc:sldMk cId="811998739" sldId="290"/>
            <ac:spMk id="41" creationId="{23C8AF8F-A1AD-4170-90E1-E1E27E574013}"/>
          </ac:spMkLst>
        </pc:spChg>
        <pc:spChg chg="mod">
          <ac:chgData name="james leader" userId="dfbf06d9aede35cb" providerId="LiveId" clId="{3BD10D9F-05D7-443C-9C71-B846035F27AF}" dt="2021-11-22T19:34:04.247" v="1393" actId="20577"/>
          <ac:spMkLst>
            <pc:docMk/>
            <pc:sldMk cId="811998739" sldId="290"/>
            <ac:spMk id="42" creationId="{EB045EB1-8465-4B52-859B-42E4BFB9AAB9}"/>
          </ac:spMkLst>
        </pc:spChg>
        <pc:spChg chg="mod">
          <ac:chgData name="james leader" userId="dfbf06d9aede35cb" providerId="LiveId" clId="{3BD10D9F-05D7-443C-9C71-B846035F27AF}" dt="2021-11-16T10:47:54.802" v="237"/>
          <ac:spMkLst>
            <pc:docMk/>
            <pc:sldMk cId="811998739" sldId="290"/>
            <ac:spMk id="45" creationId="{105E187C-6AA2-4D63-8322-6178238FA23B}"/>
          </ac:spMkLst>
        </pc:spChg>
        <pc:spChg chg="mod">
          <ac:chgData name="james leader" userId="dfbf06d9aede35cb" providerId="LiveId" clId="{3BD10D9F-05D7-443C-9C71-B846035F27AF}" dt="2021-11-16T10:47:54.802" v="237"/>
          <ac:spMkLst>
            <pc:docMk/>
            <pc:sldMk cId="811998739" sldId="290"/>
            <ac:spMk id="46" creationId="{5590F367-A67D-4E84-8F66-1C4943751C29}"/>
          </ac:spMkLst>
        </pc:spChg>
        <pc:spChg chg="mod">
          <ac:chgData name="james leader" userId="dfbf06d9aede35cb" providerId="LiveId" clId="{3BD10D9F-05D7-443C-9C71-B846035F27AF}" dt="2021-11-16T10:47:54.802" v="237"/>
          <ac:spMkLst>
            <pc:docMk/>
            <pc:sldMk cId="811998739" sldId="290"/>
            <ac:spMk id="48" creationId="{0C898309-0455-4CC2-9B9E-F47B7CA613D0}"/>
          </ac:spMkLst>
        </pc:spChg>
        <pc:spChg chg="add mod">
          <ac:chgData name="james leader" userId="dfbf06d9aede35cb" providerId="LiveId" clId="{3BD10D9F-05D7-443C-9C71-B846035F27AF}" dt="2021-11-16T10:50:39.406" v="268" actId="164"/>
          <ac:spMkLst>
            <pc:docMk/>
            <pc:sldMk cId="811998739" sldId="290"/>
            <ac:spMk id="51" creationId="{28048A7A-F52F-43F0-BA7B-CF87585EC5A3}"/>
          </ac:spMkLst>
        </pc:spChg>
        <pc:spChg chg="add mod">
          <ac:chgData name="james leader" userId="dfbf06d9aede35cb" providerId="LiveId" clId="{3BD10D9F-05D7-443C-9C71-B846035F27AF}" dt="2021-11-16T10:50:39.406" v="268" actId="164"/>
          <ac:spMkLst>
            <pc:docMk/>
            <pc:sldMk cId="811998739" sldId="290"/>
            <ac:spMk id="52" creationId="{3A3A4818-BB38-46C7-806D-A416A19AD9F2}"/>
          </ac:spMkLst>
        </pc:spChg>
        <pc:spChg chg="add mod">
          <ac:chgData name="james leader" userId="dfbf06d9aede35cb" providerId="LiveId" clId="{3BD10D9F-05D7-443C-9C71-B846035F27AF}" dt="2021-11-22T19:41:44.035" v="1490" actId="164"/>
          <ac:spMkLst>
            <pc:docMk/>
            <pc:sldMk cId="811998739" sldId="290"/>
            <ac:spMk id="54" creationId="{958E6CF5-41A6-40F0-984A-3C99774ECE10}"/>
          </ac:spMkLst>
        </pc:spChg>
        <pc:grpChg chg="add mod">
          <ac:chgData name="james leader" userId="dfbf06d9aede35cb" providerId="LiveId" clId="{3BD10D9F-05D7-443C-9C71-B846035F27AF}" dt="2021-11-22T19:41:44.035" v="1490" actId="164"/>
          <ac:grpSpMkLst>
            <pc:docMk/>
            <pc:sldMk cId="811998739" sldId="290"/>
            <ac:grpSpMk id="19" creationId="{9AC7397D-BAFB-403A-AD2E-48DE9BD996C3}"/>
          </ac:grpSpMkLst>
        </pc:grpChg>
        <pc:grpChg chg="add mod">
          <ac:chgData name="james leader" userId="dfbf06d9aede35cb" providerId="LiveId" clId="{3BD10D9F-05D7-443C-9C71-B846035F27AF}" dt="2021-11-16T10:50:39.406" v="268" actId="164"/>
          <ac:grpSpMkLst>
            <pc:docMk/>
            <pc:sldMk cId="811998739" sldId="290"/>
            <ac:grpSpMk id="21" creationId="{6765E259-5322-4FB4-BFBF-0D022AEEC91F}"/>
          </ac:grpSpMkLst>
        </pc:grpChg>
        <pc:grpChg chg="mod">
          <ac:chgData name="james leader" userId="dfbf06d9aede35cb" providerId="LiveId" clId="{3BD10D9F-05D7-443C-9C71-B846035F27AF}" dt="2021-11-16T10:47:54.802" v="237"/>
          <ac:grpSpMkLst>
            <pc:docMk/>
            <pc:sldMk cId="811998739" sldId="290"/>
            <ac:grpSpMk id="22" creationId="{AF4104FD-5562-4EE7-95F0-9092AA1D825F}"/>
          </ac:grpSpMkLst>
        </pc:grpChg>
        <pc:grpChg chg="mod">
          <ac:chgData name="james leader" userId="dfbf06d9aede35cb" providerId="LiveId" clId="{3BD10D9F-05D7-443C-9C71-B846035F27AF}" dt="2021-11-16T10:47:54.802" v="237"/>
          <ac:grpSpMkLst>
            <pc:docMk/>
            <pc:sldMk cId="811998739" sldId="290"/>
            <ac:grpSpMk id="32" creationId="{17FD1D4A-7F12-418B-B4E4-13F9692556B2}"/>
          </ac:grpSpMkLst>
        </pc:grpChg>
        <pc:grpChg chg="mod">
          <ac:chgData name="james leader" userId="dfbf06d9aede35cb" providerId="LiveId" clId="{3BD10D9F-05D7-443C-9C71-B846035F27AF}" dt="2021-11-16T10:47:54.802" v="237"/>
          <ac:grpSpMkLst>
            <pc:docMk/>
            <pc:sldMk cId="811998739" sldId="290"/>
            <ac:grpSpMk id="38" creationId="{B458BBF2-8F20-4CC4-A064-829BCF4DD757}"/>
          </ac:grpSpMkLst>
        </pc:grpChg>
        <pc:grpChg chg="mod">
          <ac:chgData name="james leader" userId="dfbf06d9aede35cb" providerId="LiveId" clId="{3BD10D9F-05D7-443C-9C71-B846035F27AF}" dt="2021-11-16T10:47:54.802" v="237"/>
          <ac:grpSpMkLst>
            <pc:docMk/>
            <pc:sldMk cId="811998739" sldId="290"/>
            <ac:grpSpMk id="43" creationId="{8D5C2A6F-B64A-4E5B-9154-4FCD7E0DAF59}"/>
          </ac:grpSpMkLst>
        </pc:grpChg>
        <pc:grpChg chg="add mod">
          <ac:chgData name="james leader" userId="dfbf06d9aede35cb" providerId="LiveId" clId="{3BD10D9F-05D7-443C-9C71-B846035F27AF}" dt="2021-11-16T10:50:39.406" v="268" actId="164"/>
          <ac:grpSpMkLst>
            <pc:docMk/>
            <pc:sldMk cId="811998739" sldId="290"/>
            <ac:grpSpMk id="53" creationId="{7FA0F3D4-2648-4EC1-82C2-0AC0A0D29902}"/>
          </ac:grpSpMkLst>
        </pc:grpChg>
        <pc:grpChg chg="add mod">
          <ac:chgData name="james leader" userId="dfbf06d9aede35cb" providerId="LiveId" clId="{3BD10D9F-05D7-443C-9C71-B846035F27AF}" dt="2021-11-22T19:41:44.035" v="1490" actId="164"/>
          <ac:grpSpMkLst>
            <pc:docMk/>
            <pc:sldMk cId="811998739" sldId="290"/>
            <ac:grpSpMk id="60" creationId="{609AE245-3631-49DD-87AE-42EBDBA6721D}"/>
          </ac:grpSpMkLst>
        </pc:grpChg>
        <pc:graphicFrameChg chg="add mod modGraphic">
          <ac:chgData name="james leader" userId="dfbf06d9aede35cb" providerId="LiveId" clId="{3BD10D9F-05D7-443C-9C71-B846035F27AF}" dt="2021-11-22T19:40:16.108" v="1462" actId="20577"/>
          <ac:graphicFrameMkLst>
            <pc:docMk/>
            <pc:sldMk cId="811998739" sldId="290"/>
            <ac:graphicFrameMk id="20" creationId="{3DB92D08-8E44-4063-89A9-F6FBC54ADF86}"/>
          </ac:graphicFrameMkLst>
        </pc:graphicFrameChg>
        <pc:picChg chg="add mod modCrop">
          <ac:chgData name="james leader" userId="dfbf06d9aede35cb" providerId="LiveId" clId="{3BD10D9F-05D7-443C-9C71-B846035F27AF}" dt="2021-11-16T10:44:20.830" v="143" actId="164"/>
          <ac:picMkLst>
            <pc:docMk/>
            <pc:sldMk cId="811998739" sldId="290"/>
            <ac:picMk id="6" creationId="{8C232BCA-756F-46F2-8919-B5904E9A5027}"/>
          </ac:picMkLst>
        </pc:picChg>
        <pc:cxnChg chg="mod">
          <ac:chgData name="james leader" userId="dfbf06d9aede35cb" providerId="LiveId" clId="{3BD10D9F-05D7-443C-9C71-B846035F27AF}" dt="2021-11-16T10:47:54.802" v="237"/>
          <ac:cxnSpMkLst>
            <pc:docMk/>
            <pc:sldMk cId="811998739" sldId="290"/>
            <ac:cxnSpMk id="39" creationId="{38E588EC-945F-4242-897B-C5B61CA5837B}"/>
          </ac:cxnSpMkLst>
        </pc:cxnChg>
        <pc:cxnChg chg="mod">
          <ac:chgData name="james leader" userId="dfbf06d9aede35cb" providerId="LiveId" clId="{3BD10D9F-05D7-443C-9C71-B846035F27AF}" dt="2021-11-22T19:34:16.522" v="1397" actId="14100"/>
          <ac:cxnSpMkLst>
            <pc:docMk/>
            <pc:sldMk cId="811998739" sldId="290"/>
            <ac:cxnSpMk id="40" creationId="{14307864-8C96-4C42-AAB6-79FB0886864E}"/>
          </ac:cxnSpMkLst>
        </pc:cxnChg>
        <pc:cxnChg chg="mod">
          <ac:chgData name="james leader" userId="dfbf06d9aede35cb" providerId="LiveId" clId="{3BD10D9F-05D7-443C-9C71-B846035F27AF}" dt="2021-11-16T10:47:54.802" v="237"/>
          <ac:cxnSpMkLst>
            <pc:docMk/>
            <pc:sldMk cId="811998739" sldId="290"/>
            <ac:cxnSpMk id="44" creationId="{667D0A35-D5CF-473D-92AD-8A85DA4F7466}"/>
          </ac:cxnSpMkLst>
        </pc:cxnChg>
        <pc:cxnChg chg="mod">
          <ac:chgData name="james leader" userId="dfbf06d9aede35cb" providerId="LiveId" clId="{3BD10D9F-05D7-443C-9C71-B846035F27AF}" dt="2021-11-16T10:47:54.802" v="237"/>
          <ac:cxnSpMkLst>
            <pc:docMk/>
            <pc:sldMk cId="811998739" sldId="290"/>
            <ac:cxnSpMk id="47" creationId="{E3B8956C-8D3B-46A5-BE53-5C6106E58008}"/>
          </ac:cxnSpMkLst>
        </pc:cxnChg>
        <pc:cxnChg chg="mod">
          <ac:chgData name="james leader" userId="dfbf06d9aede35cb" providerId="LiveId" clId="{3BD10D9F-05D7-443C-9C71-B846035F27AF}" dt="2021-11-16T10:47:54.802" v="237"/>
          <ac:cxnSpMkLst>
            <pc:docMk/>
            <pc:sldMk cId="811998739" sldId="290"/>
            <ac:cxnSpMk id="49" creationId="{FA7812ED-6C21-4DF1-8B8C-B12210941DD5}"/>
          </ac:cxnSpMkLst>
        </pc:cxnChg>
        <pc:cxnChg chg="mod">
          <ac:chgData name="james leader" userId="dfbf06d9aede35cb" providerId="LiveId" clId="{3BD10D9F-05D7-443C-9C71-B846035F27AF}" dt="2021-11-16T10:47:54.802" v="237"/>
          <ac:cxnSpMkLst>
            <pc:docMk/>
            <pc:sldMk cId="811998739" sldId="290"/>
            <ac:cxnSpMk id="50" creationId="{0F31E998-1C7A-4B92-A198-64EF2334821D}"/>
          </ac:cxnSpMkLst>
        </pc:cxnChg>
        <pc:cxnChg chg="add mod">
          <ac:chgData name="james leader" userId="dfbf06d9aede35cb" providerId="LiveId" clId="{3BD10D9F-05D7-443C-9C71-B846035F27AF}" dt="2021-11-22T19:41:44.035" v="1490" actId="164"/>
          <ac:cxnSpMkLst>
            <pc:docMk/>
            <pc:sldMk cId="811998739" sldId="290"/>
            <ac:cxnSpMk id="56" creationId="{096C66B9-52B1-4158-B96B-3697CA303F2C}"/>
          </ac:cxnSpMkLst>
        </pc:cxnChg>
        <pc:cxnChg chg="add mod">
          <ac:chgData name="james leader" userId="dfbf06d9aede35cb" providerId="LiveId" clId="{3BD10D9F-05D7-443C-9C71-B846035F27AF}" dt="2021-11-22T19:41:44.035" v="1490" actId="164"/>
          <ac:cxnSpMkLst>
            <pc:docMk/>
            <pc:sldMk cId="811998739" sldId="290"/>
            <ac:cxnSpMk id="57" creationId="{7C0380E9-FF12-47B6-8D2A-61B5D563C5BB}"/>
          </ac:cxnSpMkLst>
        </pc:cxnChg>
      </pc:sldChg>
      <pc:sldChg chg="delSp new del mod">
        <pc:chgData name="james leader" userId="dfbf06d9aede35cb" providerId="LiveId" clId="{3BD10D9F-05D7-443C-9C71-B846035F27AF}" dt="2021-11-16T21:01:28.813" v="300" actId="47"/>
        <pc:sldMkLst>
          <pc:docMk/>
          <pc:sldMk cId="989824774" sldId="291"/>
        </pc:sldMkLst>
        <pc:spChg chg="del">
          <ac:chgData name="james leader" userId="dfbf06d9aede35cb" providerId="LiveId" clId="{3BD10D9F-05D7-443C-9C71-B846035F27AF}" dt="2021-11-16T20:57:42.129" v="282" actId="478"/>
          <ac:spMkLst>
            <pc:docMk/>
            <pc:sldMk cId="989824774" sldId="291"/>
            <ac:spMk id="2" creationId="{ED209EED-4A06-4CCA-BE7D-2B223F6BF8BE}"/>
          </ac:spMkLst>
        </pc:spChg>
        <pc:spChg chg="del">
          <ac:chgData name="james leader" userId="dfbf06d9aede35cb" providerId="LiveId" clId="{3BD10D9F-05D7-443C-9C71-B846035F27AF}" dt="2021-11-16T20:57:43.743" v="283" actId="478"/>
          <ac:spMkLst>
            <pc:docMk/>
            <pc:sldMk cId="989824774" sldId="291"/>
            <ac:spMk id="3" creationId="{EE548E20-3E71-4FF5-870F-232247AE7B96}"/>
          </ac:spMkLst>
        </pc:spChg>
      </pc:sldChg>
      <pc:sldChg chg="addSp delSp modSp add mod">
        <pc:chgData name="james leader" userId="dfbf06d9aede35cb" providerId="LiveId" clId="{3BD10D9F-05D7-443C-9C71-B846035F27AF}" dt="2021-11-16T21:05:18.702" v="336" actId="1076"/>
        <pc:sldMkLst>
          <pc:docMk/>
          <pc:sldMk cId="3322166177" sldId="291"/>
        </pc:sldMkLst>
        <pc:grpChg chg="del">
          <ac:chgData name="james leader" userId="dfbf06d9aede35cb" providerId="LiveId" clId="{3BD10D9F-05D7-443C-9C71-B846035F27AF}" dt="2021-11-16T21:01:37.677" v="304" actId="478"/>
          <ac:grpSpMkLst>
            <pc:docMk/>
            <pc:sldMk cId="3322166177" sldId="291"/>
            <ac:grpSpMk id="19" creationId="{9AC7397D-BAFB-403A-AD2E-48DE9BD996C3}"/>
          </ac:grpSpMkLst>
        </pc:grpChg>
        <pc:grpChg chg="del">
          <ac:chgData name="james leader" userId="dfbf06d9aede35cb" providerId="LiveId" clId="{3BD10D9F-05D7-443C-9C71-B846035F27AF}" dt="2021-11-16T21:01:35.690" v="302" actId="478"/>
          <ac:grpSpMkLst>
            <pc:docMk/>
            <pc:sldMk cId="3322166177" sldId="291"/>
            <ac:grpSpMk id="53" creationId="{7FA0F3D4-2648-4EC1-82C2-0AC0A0D29902}"/>
          </ac:grpSpMkLst>
        </pc:grpChg>
        <pc:graphicFrameChg chg="del">
          <ac:chgData name="james leader" userId="dfbf06d9aede35cb" providerId="LiveId" clId="{3BD10D9F-05D7-443C-9C71-B846035F27AF}" dt="2021-11-16T21:01:36.228" v="303" actId="478"/>
          <ac:graphicFrameMkLst>
            <pc:docMk/>
            <pc:sldMk cId="3322166177" sldId="291"/>
            <ac:graphicFrameMk id="20" creationId="{3DB92D08-8E44-4063-89A9-F6FBC54ADF86}"/>
          </ac:graphicFrameMkLst>
        </pc:graphicFrameChg>
        <pc:picChg chg="add mod modCrop">
          <ac:chgData name="james leader" userId="dfbf06d9aede35cb" providerId="LiveId" clId="{3BD10D9F-05D7-443C-9C71-B846035F27AF}" dt="2021-11-16T21:05:11.774" v="334" actId="1076"/>
          <ac:picMkLst>
            <pc:docMk/>
            <pc:sldMk cId="3322166177" sldId="291"/>
            <ac:picMk id="5" creationId="{46C9B832-5BE1-47D8-A568-2D225E05B309}"/>
          </ac:picMkLst>
        </pc:picChg>
        <pc:picChg chg="add mod modCrop">
          <ac:chgData name="james leader" userId="dfbf06d9aede35cb" providerId="LiveId" clId="{3BD10D9F-05D7-443C-9C71-B846035F27AF}" dt="2021-11-16T21:05:18.702" v="336" actId="1076"/>
          <ac:picMkLst>
            <pc:docMk/>
            <pc:sldMk cId="3322166177" sldId="291"/>
            <ac:picMk id="55" creationId="{06DF50EC-A5A9-4B64-84D9-F14AE1DDF413}"/>
          </ac:picMkLst>
        </pc:picChg>
      </pc:sldChg>
      <pc:sldChg chg="addSp delSp modSp add mod">
        <pc:chgData name="james leader" userId="dfbf06d9aede35cb" providerId="LiveId" clId="{3BD10D9F-05D7-443C-9C71-B846035F27AF}" dt="2021-11-22T09:59:05.043" v="1382" actId="20577"/>
        <pc:sldMkLst>
          <pc:docMk/>
          <pc:sldMk cId="1704370432" sldId="292"/>
        </pc:sldMkLst>
        <pc:spChg chg="add mod">
          <ac:chgData name="james leader" userId="dfbf06d9aede35cb" providerId="LiveId" clId="{3BD10D9F-05D7-443C-9C71-B846035F27AF}" dt="2021-11-22T09:58:37.212" v="1380" actId="1076"/>
          <ac:spMkLst>
            <pc:docMk/>
            <pc:sldMk cId="1704370432" sldId="292"/>
            <ac:spMk id="3" creationId="{FCA7E1AA-86E8-420A-A8CC-5C4F01F2EC4B}"/>
          </ac:spMkLst>
        </pc:spChg>
        <pc:spChg chg="add mod">
          <ac:chgData name="james leader" userId="dfbf06d9aede35cb" providerId="LiveId" clId="{3BD10D9F-05D7-443C-9C71-B846035F27AF}" dt="2021-11-22T09:59:05.043" v="1382" actId="20577"/>
          <ac:spMkLst>
            <pc:docMk/>
            <pc:sldMk cId="1704370432" sldId="292"/>
            <ac:spMk id="7" creationId="{3A950528-7C4E-49B8-B18C-1D8C6AD6A18F}"/>
          </ac:spMkLst>
        </pc:spChg>
        <pc:spChg chg="add mod">
          <ac:chgData name="james leader" userId="dfbf06d9aede35cb" providerId="LiveId" clId="{3BD10D9F-05D7-443C-9C71-B846035F27AF}" dt="2021-11-16T21:12:00.771" v="488" actId="164"/>
          <ac:spMkLst>
            <pc:docMk/>
            <pc:sldMk cId="1704370432" sldId="292"/>
            <ac:spMk id="9" creationId="{12AC1306-54DC-421C-9C29-65EFD693DA32}"/>
          </ac:spMkLst>
        </pc:spChg>
        <pc:spChg chg="add mod">
          <ac:chgData name="james leader" userId="dfbf06d9aede35cb" providerId="LiveId" clId="{3BD10D9F-05D7-443C-9C71-B846035F27AF}" dt="2021-11-20T21:01:50.123" v="551" actId="20577"/>
          <ac:spMkLst>
            <pc:docMk/>
            <pc:sldMk cId="1704370432" sldId="292"/>
            <ac:spMk id="10" creationId="{8B29D54B-319B-4646-A77D-A0695C0C8770}"/>
          </ac:spMkLst>
        </pc:spChg>
        <pc:spChg chg="add mod">
          <ac:chgData name="james leader" userId="dfbf06d9aede35cb" providerId="LiveId" clId="{3BD10D9F-05D7-443C-9C71-B846035F27AF}" dt="2021-11-16T21:12:00.771" v="488" actId="164"/>
          <ac:spMkLst>
            <pc:docMk/>
            <pc:sldMk cId="1704370432" sldId="292"/>
            <ac:spMk id="11" creationId="{3520F7AE-7990-4A27-A9C5-89F8F5130B78}"/>
          </ac:spMkLst>
        </pc:spChg>
        <pc:spChg chg="add mod">
          <ac:chgData name="james leader" userId="dfbf06d9aede35cb" providerId="LiveId" clId="{3BD10D9F-05D7-443C-9C71-B846035F27AF}" dt="2021-11-16T21:12:00.771" v="488" actId="164"/>
          <ac:spMkLst>
            <pc:docMk/>
            <pc:sldMk cId="1704370432" sldId="292"/>
            <ac:spMk id="12" creationId="{AA0A6427-7035-4DE3-85B5-284118905CEC}"/>
          </ac:spMkLst>
        </pc:spChg>
        <pc:spChg chg="add del mod">
          <ac:chgData name="james leader" userId="dfbf06d9aede35cb" providerId="LiveId" clId="{3BD10D9F-05D7-443C-9C71-B846035F27AF}" dt="2021-11-16T21:14:37.653" v="515" actId="478"/>
          <ac:spMkLst>
            <pc:docMk/>
            <pc:sldMk cId="1704370432" sldId="292"/>
            <ac:spMk id="30" creationId="{F45304B5-D45F-49F6-8A47-5F45E155D216}"/>
          </ac:spMkLst>
        </pc:spChg>
        <pc:spChg chg="add del mod">
          <ac:chgData name="james leader" userId="dfbf06d9aede35cb" providerId="LiveId" clId="{3BD10D9F-05D7-443C-9C71-B846035F27AF}" dt="2021-11-16T21:14:36.066" v="514" actId="478"/>
          <ac:spMkLst>
            <pc:docMk/>
            <pc:sldMk cId="1704370432" sldId="292"/>
            <ac:spMk id="31" creationId="{7DE74D96-57EF-481A-BB57-BDC636C30D10}"/>
          </ac:spMkLst>
        </pc:spChg>
        <pc:spChg chg="add mod">
          <ac:chgData name="james leader" userId="dfbf06d9aede35cb" providerId="LiveId" clId="{3BD10D9F-05D7-443C-9C71-B846035F27AF}" dt="2021-11-16T21:16:41.095" v="542" actId="164"/>
          <ac:spMkLst>
            <pc:docMk/>
            <pc:sldMk cId="1704370432" sldId="292"/>
            <ac:spMk id="32" creationId="{2396C85A-6CDC-4277-B1CB-C169D60FE46F}"/>
          </ac:spMkLst>
        </pc:spChg>
        <pc:spChg chg="add mod">
          <ac:chgData name="james leader" userId="dfbf06d9aede35cb" providerId="LiveId" clId="{3BD10D9F-05D7-443C-9C71-B846035F27AF}" dt="2021-11-16T21:16:41.095" v="542" actId="164"/>
          <ac:spMkLst>
            <pc:docMk/>
            <pc:sldMk cId="1704370432" sldId="292"/>
            <ac:spMk id="41" creationId="{4003B0C2-EEAE-40A5-8B10-4D217DA8BDF0}"/>
          </ac:spMkLst>
        </pc:spChg>
        <pc:spChg chg="add mod">
          <ac:chgData name="james leader" userId="dfbf06d9aede35cb" providerId="LiveId" clId="{3BD10D9F-05D7-443C-9C71-B846035F27AF}" dt="2021-11-16T21:16:41.095" v="542" actId="164"/>
          <ac:spMkLst>
            <pc:docMk/>
            <pc:sldMk cId="1704370432" sldId="292"/>
            <ac:spMk id="42" creationId="{E86EAADC-F7B3-4DFD-B6A8-8F9E63B6FA8D}"/>
          </ac:spMkLst>
        </pc:spChg>
        <pc:spChg chg="add mod">
          <ac:chgData name="james leader" userId="dfbf06d9aede35cb" providerId="LiveId" clId="{3BD10D9F-05D7-443C-9C71-B846035F27AF}" dt="2021-11-16T21:16:41.095" v="542" actId="164"/>
          <ac:spMkLst>
            <pc:docMk/>
            <pc:sldMk cId="1704370432" sldId="292"/>
            <ac:spMk id="48" creationId="{91E04C0C-6ACA-489B-BC62-02D33B7AD47A}"/>
          </ac:spMkLst>
        </pc:spChg>
        <pc:grpChg chg="add mod">
          <ac:chgData name="james leader" userId="dfbf06d9aede35cb" providerId="LiveId" clId="{3BD10D9F-05D7-443C-9C71-B846035F27AF}" dt="2021-11-16T21:16:41.095" v="542" actId="164"/>
          <ac:grpSpMkLst>
            <pc:docMk/>
            <pc:sldMk cId="1704370432" sldId="292"/>
            <ac:grpSpMk id="28" creationId="{2FA1537A-D5C1-4071-975D-BBADE1BB2670}"/>
          </ac:grpSpMkLst>
        </pc:grpChg>
        <pc:grpChg chg="add mod">
          <ac:chgData name="james leader" userId="dfbf06d9aede35cb" providerId="LiveId" clId="{3BD10D9F-05D7-443C-9C71-B846035F27AF}" dt="2021-11-22T09:57:27.342" v="1260" actId="1076"/>
          <ac:grpSpMkLst>
            <pc:docMk/>
            <pc:sldMk cId="1704370432" sldId="292"/>
            <ac:grpSpMk id="51" creationId="{A3F33D85-F6B6-4F9C-AD17-405FC78057EE}"/>
          </ac:grpSpMkLst>
        </pc:grpChg>
        <pc:picChg chg="del mod">
          <ac:chgData name="james leader" userId="dfbf06d9aede35cb" providerId="LiveId" clId="{3BD10D9F-05D7-443C-9C71-B846035F27AF}" dt="2021-11-16T21:05:46.343" v="339" actId="478"/>
          <ac:picMkLst>
            <pc:docMk/>
            <pc:sldMk cId="1704370432" sldId="292"/>
            <ac:picMk id="5" creationId="{46C9B832-5BE1-47D8-A568-2D225E05B309}"/>
          </ac:picMkLst>
        </pc:picChg>
        <pc:picChg chg="add mod modCrop">
          <ac:chgData name="james leader" userId="dfbf06d9aede35cb" providerId="LiveId" clId="{3BD10D9F-05D7-443C-9C71-B846035F27AF}" dt="2021-11-16T21:12:00.771" v="488" actId="164"/>
          <ac:picMkLst>
            <pc:docMk/>
            <pc:sldMk cId="1704370432" sldId="292"/>
            <ac:picMk id="6" creationId="{486040FA-07B7-4D69-A93F-133BC8DA2592}"/>
          </ac:picMkLst>
        </pc:picChg>
        <pc:picChg chg="del">
          <ac:chgData name="james leader" userId="dfbf06d9aede35cb" providerId="LiveId" clId="{3BD10D9F-05D7-443C-9C71-B846035F27AF}" dt="2021-11-16T21:05:46.753" v="340" actId="478"/>
          <ac:picMkLst>
            <pc:docMk/>
            <pc:sldMk cId="1704370432" sldId="292"/>
            <ac:picMk id="55" creationId="{06DF50EC-A5A9-4B64-84D9-F14AE1DDF413}"/>
          </ac:picMkLst>
        </pc:picChg>
        <pc:cxnChg chg="add mod">
          <ac:chgData name="james leader" userId="dfbf06d9aede35cb" providerId="LiveId" clId="{3BD10D9F-05D7-443C-9C71-B846035F27AF}" dt="2021-11-16T21:12:00.771" v="488" actId="164"/>
          <ac:cxnSpMkLst>
            <pc:docMk/>
            <pc:sldMk cId="1704370432" sldId="292"/>
            <ac:cxnSpMk id="13" creationId="{9EF1DABF-153C-47B4-8C0C-2AC0BFC68F94}"/>
          </ac:cxnSpMkLst>
        </pc:cxnChg>
        <pc:cxnChg chg="add mod">
          <ac:chgData name="james leader" userId="dfbf06d9aede35cb" providerId="LiveId" clId="{3BD10D9F-05D7-443C-9C71-B846035F27AF}" dt="2021-11-16T21:12:00.771" v="488" actId="164"/>
          <ac:cxnSpMkLst>
            <pc:docMk/>
            <pc:sldMk cId="1704370432" sldId="292"/>
            <ac:cxnSpMk id="16" creationId="{5BA628EC-C4F1-4D16-8863-9C37F42CA18D}"/>
          </ac:cxnSpMkLst>
        </pc:cxnChg>
        <pc:cxnChg chg="add mod">
          <ac:chgData name="james leader" userId="dfbf06d9aede35cb" providerId="LiveId" clId="{3BD10D9F-05D7-443C-9C71-B846035F27AF}" dt="2021-11-16T21:12:00.771" v="488" actId="164"/>
          <ac:cxnSpMkLst>
            <pc:docMk/>
            <pc:sldMk cId="1704370432" sldId="292"/>
            <ac:cxnSpMk id="17" creationId="{B0E3D8B1-D2D8-413C-B644-4AC50C789288}"/>
          </ac:cxnSpMkLst>
        </pc:cxnChg>
        <pc:cxnChg chg="add mod">
          <ac:chgData name="james leader" userId="dfbf06d9aede35cb" providerId="LiveId" clId="{3BD10D9F-05D7-443C-9C71-B846035F27AF}" dt="2021-11-16T21:12:00.771" v="488" actId="164"/>
          <ac:cxnSpMkLst>
            <pc:docMk/>
            <pc:sldMk cId="1704370432" sldId="292"/>
            <ac:cxnSpMk id="18" creationId="{73602977-497F-4081-A7E3-D2061473311C}"/>
          </ac:cxnSpMkLst>
        </pc:cxnChg>
        <pc:cxnChg chg="add mod">
          <ac:chgData name="james leader" userId="dfbf06d9aede35cb" providerId="LiveId" clId="{3BD10D9F-05D7-443C-9C71-B846035F27AF}" dt="2021-11-16T21:12:00.771" v="488" actId="164"/>
          <ac:cxnSpMkLst>
            <pc:docMk/>
            <pc:sldMk cId="1704370432" sldId="292"/>
            <ac:cxnSpMk id="19" creationId="{702A8CE3-9BFF-47CA-BF05-D219E5C19053}"/>
          </ac:cxnSpMkLst>
        </pc:cxnChg>
        <pc:cxnChg chg="add mod">
          <ac:chgData name="james leader" userId="dfbf06d9aede35cb" providerId="LiveId" clId="{3BD10D9F-05D7-443C-9C71-B846035F27AF}" dt="2021-11-16T21:16:41.095" v="542" actId="164"/>
          <ac:cxnSpMkLst>
            <pc:docMk/>
            <pc:sldMk cId="1704370432" sldId="292"/>
            <ac:cxnSpMk id="33" creationId="{2464CC41-9478-4C57-8D91-7028D08C9319}"/>
          </ac:cxnSpMkLst>
        </pc:cxnChg>
        <pc:cxnChg chg="add mod">
          <ac:chgData name="james leader" userId="dfbf06d9aede35cb" providerId="LiveId" clId="{3BD10D9F-05D7-443C-9C71-B846035F27AF}" dt="2021-11-16T21:16:41.095" v="542" actId="164"/>
          <ac:cxnSpMkLst>
            <pc:docMk/>
            <pc:sldMk cId="1704370432" sldId="292"/>
            <ac:cxnSpMk id="43" creationId="{A5C5A35A-67B4-40A8-899F-3EB452D96892}"/>
          </ac:cxnSpMkLst>
        </pc:cxnChg>
        <pc:cxnChg chg="add mod">
          <ac:chgData name="james leader" userId="dfbf06d9aede35cb" providerId="LiveId" clId="{3BD10D9F-05D7-443C-9C71-B846035F27AF}" dt="2021-11-16T21:16:41.095" v="542" actId="164"/>
          <ac:cxnSpMkLst>
            <pc:docMk/>
            <pc:sldMk cId="1704370432" sldId="292"/>
            <ac:cxnSpMk id="45" creationId="{CE720C29-8774-435F-996A-61A10CBC93C9}"/>
          </ac:cxnSpMkLst>
        </pc:cxnChg>
        <pc:cxnChg chg="add mod">
          <ac:chgData name="james leader" userId="dfbf06d9aede35cb" providerId="LiveId" clId="{3BD10D9F-05D7-443C-9C71-B846035F27AF}" dt="2021-11-16T21:16:41.095" v="542" actId="164"/>
          <ac:cxnSpMkLst>
            <pc:docMk/>
            <pc:sldMk cId="1704370432" sldId="292"/>
            <ac:cxnSpMk id="49" creationId="{86E3E96E-EC05-4CFA-9730-11403EFEFBAA}"/>
          </ac:cxnSpMkLst>
        </pc:cxnChg>
      </pc:sldChg>
      <pc:sldChg chg="modSp mod ord">
        <pc:chgData name="james leader" userId="dfbf06d9aede35cb" providerId="LiveId" clId="{3BD10D9F-05D7-443C-9C71-B846035F27AF}" dt="2021-11-17T14:19:32.178" v="548" actId="20577"/>
        <pc:sldMkLst>
          <pc:docMk/>
          <pc:sldMk cId="3700311241" sldId="293"/>
        </pc:sldMkLst>
        <pc:spChg chg="mod">
          <ac:chgData name="james leader" userId="dfbf06d9aede35cb" providerId="LiveId" clId="{3BD10D9F-05D7-443C-9C71-B846035F27AF}" dt="2021-11-17T14:19:32.178" v="548" actId="20577"/>
          <ac:spMkLst>
            <pc:docMk/>
            <pc:sldMk cId="3700311241" sldId="293"/>
            <ac:spMk id="72" creationId="{00000000-0000-0000-0000-000000000000}"/>
          </ac:spMkLst>
        </pc:spChg>
      </pc:sldChg>
      <pc:sldChg chg="addSp delSp modSp new mod">
        <pc:chgData name="james leader" userId="dfbf06d9aede35cb" providerId="LiveId" clId="{3BD10D9F-05D7-443C-9C71-B846035F27AF}" dt="2021-11-22T09:52:36.537" v="1251" actId="20577"/>
        <pc:sldMkLst>
          <pc:docMk/>
          <pc:sldMk cId="2161576254" sldId="294"/>
        </pc:sldMkLst>
        <pc:spChg chg="mod">
          <ac:chgData name="james leader" userId="dfbf06d9aede35cb" providerId="LiveId" clId="{3BD10D9F-05D7-443C-9C71-B846035F27AF}" dt="2021-11-22T09:35:51.681" v="573" actId="1076"/>
          <ac:spMkLst>
            <pc:docMk/>
            <pc:sldMk cId="2161576254" sldId="294"/>
            <ac:spMk id="2" creationId="{5AB084BC-A435-4E5E-B2C4-8FBCAA4EF24A}"/>
          </ac:spMkLst>
        </pc:spChg>
        <pc:spChg chg="del">
          <ac:chgData name="james leader" userId="dfbf06d9aede35cb" providerId="LiveId" clId="{3BD10D9F-05D7-443C-9C71-B846035F27AF}" dt="2021-11-22T09:35:55.861" v="574" actId="478"/>
          <ac:spMkLst>
            <pc:docMk/>
            <pc:sldMk cId="2161576254" sldId="294"/>
            <ac:spMk id="3" creationId="{26066EFC-EDEE-4888-9ADD-B2FBFDF539D4}"/>
          </ac:spMkLst>
        </pc:spChg>
        <pc:spChg chg="add mod">
          <ac:chgData name="james leader" userId="dfbf06d9aede35cb" providerId="LiveId" clId="{3BD10D9F-05D7-443C-9C71-B846035F27AF}" dt="2021-11-22T09:52:36.537" v="1251" actId="20577"/>
          <ac:spMkLst>
            <pc:docMk/>
            <pc:sldMk cId="2161576254" sldId="294"/>
            <ac:spMk id="5" creationId="{3B2B48ED-02B0-4C52-8E6F-E82388334550}"/>
          </ac:spMkLst>
        </pc:spChg>
      </pc:sldChg>
      <pc:sldChg chg="addSp delSp modSp add mod">
        <pc:chgData name="james leader" userId="dfbf06d9aede35cb" providerId="LiveId" clId="{3BD10D9F-05D7-443C-9C71-B846035F27AF}" dt="2021-11-22T09:56:46.679" v="1257" actId="20577"/>
        <pc:sldMkLst>
          <pc:docMk/>
          <pc:sldMk cId="3639980172" sldId="295"/>
        </pc:sldMkLst>
        <pc:spChg chg="mod">
          <ac:chgData name="james leader" userId="dfbf06d9aede35cb" providerId="LiveId" clId="{3BD10D9F-05D7-443C-9C71-B846035F27AF}" dt="2021-11-22T09:38:02.613" v="792" actId="20577"/>
          <ac:spMkLst>
            <pc:docMk/>
            <pc:sldMk cId="3639980172" sldId="295"/>
            <ac:spMk id="2" creationId="{5B1589A6-D67B-40F5-B761-0C0D7136F59D}"/>
          </ac:spMkLst>
        </pc:spChg>
        <pc:spChg chg="add mod">
          <ac:chgData name="james leader" userId="dfbf06d9aede35cb" providerId="LiveId" clId="{3BD10D9F-05D7-443C-9C71-B846035F27AF}" dt="2021-11-22T09:56:46.679" v="1257" actId="20577"/>
          <ac:spMkLst>
            <pc:docMk/>
            <pc:sldMk cId="3639980172" sldId="295"/>
            <ac:spMk id="3" creationId="{5F2EF580-1446-4746-B6F5-44A50062D197}"/>
          </ac:spMkLst>
        </pc:spChg>
        <pc:spChg chg="add mod">
          <ac:chgData name="james leader" userId="dfbf06d9aede35cb" providerId="LiveId" clId="{3BD10D9F-05D7-443C-9C71-B846035F27AF}" dt="2021-11-22T09:56:14.885" v="1253" actId="14100"/>
          <ac:spMkLst>
            <pc:docMk/>
            <pc:sldMk cId="3639980172" sldId="295"/>
            <ac:spMk id="14" creationId="{3E7E230C-E5CA-44DB-A6AC-DAA6C712C3D4}"/>
          </ac:spMkLst>
        </pc:spChg>
        <pc:spChg chg="add mod">
          <ac:chgData name="james leader" userId="dfbf06d9aede35cb" providerId="LiveId" clId="{3BD10D9F-05D7-443C-9C71-B846035F27AF}" dt="2021-11-22T09:56:36.435" v="1255" actId="1076"/>
          <ac:spMkLst>
            <pc:docMk/>
            <pc:sldMk cId="3639980172" sldId="295"/>
            <ac:spMk id="29" creationId="{205DAF46-8F61-4E43-8FBD-DF502991394C}"/>
          </ac:spMkLst>
        </pc:spChg>
        <pc:grpChg chg="del">
          <ac:chgData name="james leader" userId="dfbf06d9aede35cb" providerId="LiveId" clId="{3BD10D9F-05D7-443C-9C71-B846035F27AF}" dt="2021-11-22T09:38:09.964" v="793" actId="478"/>
          <ac:grpSpMkLst>
            <pc:docMk/>
            <pc:sldMk cId="3639980172" sldId="295"/>
            <ac:grpSpMk id="51" creationId="{A3F33D85-F6B6-4F9C-AD17-405FC78057EE}"/>
          </ac:grpSpMkLst>
        </pc:grpChg>
        <pc:picChg chg="add mod modCrop">
          <ac:chgData name="james leader" userId="dfbf06d9aede35cb" providerId="LiveId" clId="{3BD10D9F-05D7-443C-9C71-B846035F27AF}" dt="2021-11-22T09:43:44.703" v="1097" actId="1076"/>
          <ac:picMkLst>
            <pc:docMk/>
            <pc:sldMk cId="3639980172" sldId="295"/>
            <ac:picMk id="8" creationId="{AB61322E-45B3-4900-894D-8C6A7067E420}"/>
          </ac:picMkLst>
        </pc:picChg>
        <pc:cxnChg chg="mod">
          <ac:chgData name="james leader" userId="dfbf06d9aede35cb" providerId="LiveId" clId="{3BD10D9F-05D7-443C-9C71-B846035F27AF}" dt="2021-11-22T09:38:09.964" v="793" actId="478"/>
          <ac:cxnSpMkLst>
            <pc:docMk/>
            <pc:sldMk cId="3639980172" sldId="295"/>
            <ac:cxnSpMk id="18" creationId="{73602977-497F-4081-A7E3-D2061473311C}"/>
          </ac:cxnSpMkLst>
        </pc:cxnChg>
      </pc:sldChg>
      <pc:sldChg chg="modSp new del mod">
        <pc:chgData name="james leader" userId="dfbf06d9aede35cb" providerId="LiveId" clId="{3BD10D9F-05D7-443C-9C71-B846035F27AF}" dt="2021-11-28T21:05:18.499" v="1495" actId="47"/>
        <pc:sldMkLst>
          <pc:docMk/>
          <pc:sldMk cId="2384905143" sldId="296"/>
        </pc:sldMkLst>
        <pc:spChg chg="mod">
          <ac:chgData name="james leader" userId="dfbf06d9aede35cb" providerId="LiveId" clId="{3BD10D9F-05D7-443C-9C71-B846035F27AF}" dt="2021-11-28T21:05:07.692" v="1493" actId="20577"/>
          <ac:spMkLst>
            <pc:docMk/>
            <pc:sldMk cId="2384905143" sldId="296"/>
            <ac:spMk id="2" creationId="{14D8F1FD-0CA6-47D2-9533-C47E7CE73206}"/>
          </ac:spMkLst>
        </pc:spChg>
      </pc:sldChg>
      <pc:sldChg chg="modSp add mod">
        <pc:chgData name="james leader" userId="dfbf06d9aede35cb" providerId="LiveId" clId="{3BD10D9F-05D7-443C-9C71-B846035F27AF}" dt="2021-12-05T18:12:40.055" v="1705" actId="20577"/>
        <pc:sldMkLst>
          <pc:docMk/>
          <pc:sldMk cId="3201995265" sldId="297"/>
        </pc:sldMkLst>
        <pc:spChg chg="mod">
          <ac:chgData name="james leader" userId="dfbf06d9aede35cb" providerId="LiveId" clId="{3BD10D9F-05D7-443C-9C71-B846035F27AF}" dt="2021-12-05T18:12:40.055" v="1705" actId="20577"/>
          <ac:spMkLst>
            <pc:docMk/>
            <pc:sldMk cId="3201995265" sldId="297"/>
            <ac:spMk id="72" creationId="{00000000-0000-0000-0000-000000000000}"/>
          </ac:spMkLst>
        </pc:spChg>
      </pc:sldChg>
      <pc:sldChg chg="addSp delSp modSp new mod ord">
        <pc:chgData name="james leader" userId="dfbf06d9aede35cb" providerId="LiveId" clId="{3BD10D9F-05D7-443C-9C71-B846035F27AF}" dt="2021-12-06T18:50:37.314" v="2577" actId="167"/>
        <pc:sldMkLst>
          <pc:docMk/>
          <pc:sldMk cId="2945007473" sldId="298"/>
        </pc:sldMkLst>
        <pc:spChg chg="mod">
          <ac:chgData name="james leader" userId="dfbf06d9aede35cb" providerId="LiveId" clId="{3BD10D9F-05D7-443C-9C71-B846035F27AF}" dt="2021-12-06T18:50:32.119" v="2576" actId="14100"/>
          <ac:spMkLst>
            <pc:docMk/>
            <pc:sldMk cId="2945007473" sldId="298"/>
            <ac:spMk id="2" creationId="{AE4660D0-99C8-41D6-9E30-F9FAB1643028}"/>
          </ac:spMkLst>
        </pc:spChg>
        <pc:spChg chg="del">
          <ac:chgData name="james leader" userId="dfbf06d9aede35cb" providerId="LiveId" clId="{3BD10D9F-05D7-443C-9C71-B846035F27AF}" dt="2021-12-03T17:11:22.004" v="1553" actId="478"/>
          <ac:spMkLst>
            <pc:docMk/>
            <pc:sldMk cId="2945007473" sldId="298"/>
            <ac:spMk id="3" creationId="{89A7C740-C1EB-4FF8-A491-6AAA6977E89B}"/>
          </ac:spMkLst>
        </pc:spChg>
        <pc:spChg chg="add mod">
          <ac:chgData name="james leader" userId="dfbf06d9aede35cb" providerId="LiveId" clId="{3BD10D9F-05D7-443C-9C71-B846035F27AF}" dt="2021-12-06T18:50:25.269" v="2565" actId="20577"/>
          <ac:spMkLst>
            <pc:docMk/>
            <pc:sldMk cId="2945007473" sldId="298"/>
            <ac:spMk id="5" creationId="{15FDA969-A2F7-43C9-AFB6-AB72A256AF2D}"/>
          </ac:spMkLst>
        </pc:spChg>
        <pc:spChg chg="add del mod">
          <ac:chgData name="james leader" userId="dfbf06d9aede35cb" providerId="LiveId" clId="{3BD10D9F-05D7-443C-9C71-B846035F27AF}" dt="2021-12-05T18:23:27.444" v="1781" actId="478"/>
          <ac:spMkLst>
            <pc:docMk/>
            <pc:sldMk cId="2945007473" sldId="298"/>
            <ac:spMk id="7" creationId="{5D17CC19-DD85-4FB7-A23F-369566C0728F}"/>
          </ac:spMkLst>
        </pc:spChg>
        <pc:spChg chg="add del mod">
          <ac:chgData name="james leader" userId="dfbf06d9aede35cb" providerId="LiveId" clId="{3BD10D9F-05D7-443C-9C71-B846035F27AF}" dt="2021-12-05T18:23:27.444" v="1781" actId="478"/>
          <ac:spMkLst>
            <pc:docMk/>
            <pc:sldMk cId="2945007473" sldId="298"/>
            <ac:spMk id="8" creationId="{229772DD-8C7A-4DFF-A478-886DF665C2E5}"/>
          </ac:spMkLst>
        </pc:spChg>
        <pc:spChg chg="add del mod">
          <ac:chgData name="james leader" userId="dfbf06d9aede35cb" providerId="LiveId" clId="{3BD10D9F-05D7-443C-9C71-B846035F27AF}" dt="2021-12-05T18:23:27.444" v="1781" actId="478"/>
          <ac:spMkLst>
            <pc:docMk/>
            <pc:sldMk cId="2945007473" sldId="298"/>
            <ac:spMk id="9" creationId="{27C371FC-456C-4238-9B90-67BD0BE38C7C}"/>
          </ac:spMkLst>
        </pc:spChg>
        <pc:spChg chg="add mod">
          <ac:chgData name="james leader" userId="dfbf06d9aede35cb" providerId="LiveId" clId="{3BD10D9F-05D7-443C-9C71-B846035F27AF}" dt="2021-12-05T19:01:51.782" v="1813" actId="164"/>
          <ac:spMkLst>
            <pc:docMk/>
            <pc:sldMk cId="2945007473" sldId="298"/>
            <ac:spMk id="20" creationId="{B95D6A30-055B-4659-8DAB-EA403C4CEB7D}"/>
          </ac:spMkLst>
        </pc:spChg>
        <pc:spChg chg="add mod">
          <ac:chgData name="james leader" userId="dfbf06d9aede35cb" providerId="LiveId" clId="{3BD10D9F-05D7-443C-9C71-B846035F27AF}" dt="2021-12-05T19:01:51.782" v="1813" actId="164"/>
          <ac:spMkLst>
            <pc:docMk/>
            <pc:sldMk cId="2945007473" sldId="298"/>
            <ac:spMk id="21" creationId="{3CB62B25-81A1-4EDA-A897-7B4B4B34EFF2}"/>
          </ac:spMkLst>
        </pc:spChg>
        <pc:spChg chg="add mod">
          <ac:chgData name="james leader" userId="dfbf06d9aede35cb" providerId="LiveId" clId="{3BD10D9F-05D7-443C-9C71-B846035F27AF}" dt="2021-12-05T19:02:49.776" v="1837" actId="1076"/>
          <ac:spMkLst>
            <pc:docMk/>
            <pc:sldMk cId="2945007473" sldId="298"/>
            <ac:spMk id="25" creationId="{8A63F341-BE5F-49B5-9BE5-013CE5730F21}"/>
          </ac:spMkLst>
        </pc:spChg>
        <pc:grpChg chg="add mod ord">
          <ac:chgData name="james leader" userId="dfbf06d9aede35cb" providerId="LiveId" clId="{3BD10D9F-05D7-443C-9C71-B846035F27AF}" dt="2021-12-06T18:50:37.314" v="2577" actId="167"/>
          <ac:grpSpMkLst>
            <pc:docMk/>
            <pc:sldMk cId="2945007473" sldId="298"/>
            <ac:grpSpMk id="22" creationId="{C37BBD8B-3E84-4646-9B2F-9615913857F8}"/>
          </ac:grpSpMkLst>
        </pc:grpChg>
        <pc:graphicFrameChg chg="add mod modGraphic">
          <ac:chgData name="james leader" userId="dfbf06d9aede35cb" providerId="LiveId" clId="{3BD10D9F-05D7-443C-9C71-B846035F27AF}" dt="2021-12-06T10:22:07.042" v="2258" actId="20577"/>
          <ac:graphicFrameMkLst>
            <pc:docMk/>
            <pc:sldMk cId="2945007473" sldId="298"/>
            <ac:graphicFrameMk id="6" creationId="{07F32B2F-1FFC-4A7E-85E3-BBF495740B53}"/>
          </ac:graphicFrameMkLst>
        </pc:graphicFrameChg>
        <pc:picChg chg="add del mod">
          <ac:chgData name="james leader" userId="dfbf06d9aede35cb" providerId="LiveId" clId="{3BD10D9F-05D7-443C-9C71-B846035F27AF}" dt="2021-12-05T18:20:57.191" v="1777" actId="478"/>
          <ac:picMkLst>
            <pc:docMk/>
            <pc:sldMk cId="2945007473" sldId="298"/>
            <ac:picMk id="11" creationId="{61348681-A5A8-4D14-AA3B-A0579428FA63}"/>
          </ac:picMkLst>
        </pc:picChg>
        <pc:picChg chg="add mod">
          <ac:chgData name="james leader" userId="dfbf06d9aede35cb" providerId="LiveId" clId="{3BD10D9F-05D7-443C-9C71-B846035F27AF}" dt="2021-12-05T19:01:51.782" v="1813" actId="164"/>
          <ac:picMkLst>
            <pc:docMk/>
            <pc:sldMk cId="2945007473" sldId="298"/>
            <ac:picMk id="13" creationId="{59643D47-50F2-47F2-8417-3AE4FE020732}"/>
          </ac:picMkLst>
        </pc:picChg>
        <pc:cxnChg chg="add mod">
          <ac:chgData name="james leader" userId="dfbf06d9aede35cb" providerId="LiveId" clId="{3BD10D9F-05D7-443C-9C71-B846035F27AF}" dt="2021-12-05T19:01:51.782" v="1813" actId="164"/>
          <ac:cxnSpMkLst>
            <pc:docMk/>
            <pc:sldMk cId="2945007473" sldId="298"/>
            <ac:cxnSpMk id="15" creationId="{C1972ECB-E733-4634-9475-CFC90EA33459}"/>
          </ac:cxnSpMkLst>
        </pc:cxnChg>
        <pc:cxnChg chg="add mod">
          <ac:chgData name="james leader" userId="dfbf06d9aede35cb" providerId="LiveId" clId="{3BD10D9F-05D7-443C-9C71-B846035F27AF}" dt="2021-12-05T19:01:51.782" v="1813" actId="164"/>
          <ac:cxnSpMkLst>
            <pc:docMk/>
            <pc:sldMk cId="2945007473" sldId="298"/>
            <ac:cxnSpMk id="16" creationId="{BC291CE1-87C2-4565-AFC2-4363878B95B1}"/>
          </ac:cxnSpMkLst>
        </pc:cxnChg>
        <pc:cxnChg chg="add mod">
          <ac:chgData name="james leader" userId="dfbf06d9aede35cb" providerId="LiveId" clId="{3BD10D9F-05D7-443C-9C71-B846035F27AF}" dt="2021-12-05T20:23:58.973" v="1997" actId="1076"/>
          <ac:cxnSpMkLst>
            <pc:docMk/>
            <pc:sldMk cId="2945007473" sldId="298"/>
            <ac:cxnSpMk id="24" creationId="{7B32428E-0687-48A8-B33C-BE132E7AFEBC}"/>
          </ac:cxnSpMkLst>
        </pc:cxnChg>
      </pc:sldChg>
      <pc:sldChg chg="addSp delSp modSp new mod">
        <pc:chgData name="james leader" userId="dfbf06d9aede35cb" providerId="LiveId" clId="{3BD10D9F-05D7-443C-9C71-B846035F27AF}" dt="2021-12-06T18:48:58.035" v="2481" actId="403"/>
        <pc:sldMkLst>
          <pc:docMk/>
          <pc:sldMk cId="1502605295" sldId="299"/>
        </pc:sldMkLst>
        <pc:spChg chg="mod">
          <ac:chgData name="james leader" userId="dfbf06d9aede35cb" providerId="LiveId" clId="{3BD10D9F-05D7-443C-9C71-B846035F27AF}" dt="2021-12-05T18:14:50.064" v="1745" actId="20577"/>
          <ac:spMkLst>
            <pc:docMk/>
            <pc:sldMk cId="1502605295" sldId="299"/>
            <ac:spMk id="2" creationId="{D16A3FCE-969F-4F71-BFD3-C21A1625062F}"/>
          </ac:spMkLst>
        </pc:spChg>
        <pc:spChg chg="del mod">
          <ac:chgData name="james leader" userId="dfbf06d9aede35cb" providerId="LiveId" clId="{3BD10D9F-05D7-443C-9C71-B846035F27AF}" dt="2021-12-05T20:32:56.610" v="2000" actId="478"/>
          <ac:spMkLst>
            <pc:docMk/>
            <pc:sldMk cId="1502605295" sldId="299"/>
            <ac:spMk id="3" creationId="{3022EBB6-0282-4FB0-90CB-81C928311466}"/>
          </ac:spMkLst>
        </pc:spChg>
        <pc:spChg chg="add mod">
          <ac:chgData name="james leader" userId="dfbf06d9aede35cb" providerId="LiveId" clId="{3BD10D9F-05D7-443C-9C71-B846035F27AF}" dt="2021-12-06T18:48:58.035" v="2481" actId="403"/>
          <ac:spMkLst>
            <pc:docMk/>
            <pc:sldMk cId="1502605295" sldId="299"/>
            <ac:spMk id="9" creationId="{7C8B6C64-4BDC-49C2-BBE6-A5A6ECDCC89B}"/>
          </ac:spMkLst>
        </pc:spChg>
        <pc:picChg chg="add del mod modCrop">
          <ac:chgData name="james leader" userId="dfbf06d9aede35cb" providerId="LiveId" clId="{3BD10D9F-05D7-443C-9C71-B846035F27AF}" dt="2021-12-06T09:30:54.099" v="2066" actId="478"/>
          <ac:picMkLst>
            <pc:docMk/>
            <pc:sldMk cId="1502605295" sldId="299"/>
            <ac:picMk id="6" creationId="{660D62ED-4384-4270-912B-B5073420D71A}"/>
          </ac:picMkLst>
        </pc:picChg>
        <pc:picChg chg="add mod modCrop">
          <ac:chgData name="james leader" userId="dfbf06d9aede35cb" providerId="LiveId" clId="{3BD10D9F-05D7-443C-9C71-B846035F27AF}" dt="2021-12-06T13:10:38.944" v="2314" actId="1076"/>
          <ac:picMkLst>
            <pc:docMk/>
            <pc:sldMk cId="1502605295" sldId="299"/>
            <ac:picMk id="8" creationId="{DEC5BDAE-C01D-4795-A752-C757C00001B4}"/>
          </ac:picMkLst>
        </pc:picChg>
      </pc:sldChg>
      <pc:sldChg chg="addSp delSp modSp new mod">
        <pc:chgData name="james leader" userId="dfbf06d9aede35cb" providerId="LiveId" clId="{3BD10D9F-05D7-443C-9C71-B846035F27AF}" dt="2021-12-06T18:49:47.121" v="2538" actId="1076"/>
        <pc:sldMkLst>
          <pc:docMk/>
          <pc:sldMk cId="1101589091" sldId="300"/>
        </pc:sldMkLst>
        <pc:spChg chg="mod">
          <ac:chgData name="james leader" userId="dfbf06d9aede35cb" providerId="LiveId" clId="{3BD10D9F-05D7-443C-9C71-B846035F27AF}" dt="2021-12-05T19:03:36.265" v="1932" actId="1076"/>
          <ac:spMkLst>
            <pc:docMk/>
            <pc:sldMk cId="1101589091" sldId="300"/>
            <ac:spMk id="2" creationId="{8E4403ED-E6AB-4887-9CD5-28020B815C74}"/>
          </ac:spMkLst>
        </pc:spChg>
        <pc:spChg chg="del">
          <ac:chgData name="james leader" userId="dfbf06d9aede35cb" providerId="LiveId" clId="{3BD10D9F-05D7-443C-9C71-B846035F27AF}" dt="2021-12-05T19:03:44.129" v="1933" actId="478"/>
          <ac:spMkLst>
            <pc:docMk/>
            <pc:sldMk cId="1101589091" sldId="300"/>
            <ac:spMk id="3" creationId="{C63FBFDE-076A-4098-8E5A-AEFBCDAA7BA2}"/>
          </ac:spMkLst>
        </pc:spChg>
        <pc:spChg chg="add mod">
          <ac:chgData name="james leader" userId="dfbf06d9aede35cb" providerId="LiveId" clId="{3BD10D9F-05D7-443C-9C71-B846035F27AF}" dt="2021-12-06T09:43:58.402" v="2183" actId="1076"/>
          <ac:spMkLst>
            <pc:docMk/>
            <pc:sldMk cId="1101589091" sldId="300"/>
            <ac:spMk id="9" creationId="{FC4F3F44-41CC-409D-BC9B-4722A62C3167}"/>
          </ac:spMkLst>
        </pc:spChg>
        <pc:spChg chg="add mod">
          <ac:chgData name="james leader" userId="dfbf06d9aede35cb" providerId="LiveId" clId="{3BD10D9F-05D7-443C-9C71-B846035F27AF}" dt="2021-12-06T18:49:47.121" v="2538" actId="1076"/>
          <ac:spMkLst>
            <pc:docMk/>
            <pc:sldMk cId="1101589091" sldId="300"/>
            <ac:spMk id="10" creationId="{69288FA0-CE0F-4D7A-8C4D-299EE14ABCE6}"/>
          </ac:spMkLst>
        </pc:spChg>
        <pc:picChg chg="add del mod">
          <ac:chgData name="james leader" userId="dfbf06d9aede35cb" providerId="LiveId" clId="{3BD10D9F-05D7-443C-9C71-B846035F27AF}" dt="2021-12-05T19:05:18.581" v="1945" actId="478"/>
          <ac:picMkLst>
            <pc:docMk/>
            <pc:sldMk cId="1101589091" sldId="300"/>
            <ac:picMk id="6" creationId="{2D1DF997-DE99-4BDF-9294-C129A71D4929}"/>
          </ac:picMkLst>
        </pc:picChg>
        <pc:picChg chg="add mod">
          <ac:chgData name="james leader" userId="dfbf06d9aede35cb" providerId="LiveId" clId="{3BD10D9F-05D7-443C-9C71-B846035F27AF}" dt="2021-12-06T09:43:54.105" v="2182" actId="1076"/>
          <ac:picMkLst>
            <pc:docMk/>
            <pc:sldMk cId="1101589091" sldId="300"/>
            <ac:picMk id="8" creationId="{E2E3CB6C-4923-43BD-9ACC-31E8C39BBBFC}"/>
          </ac:picMkLst>
        </pc:picChg>
      </pc:sldChg>
      <pc:sldChg chg="new del">
        <pc:chgData name="james leader" userId="dfbf06d9aede35cb" providerId="LiveId" clId="{3BD10D9F-05D7-443C-9C71-B846035F27AF}" dt="2021-12-19T19:19:19.091" v="2579" actId="47"/>
        <pc:sldMkLst>
          <pc:docMk/>
          <pc:sldMk cId="1009083584" sldId="301"/>
        </pc:sldMkLst>
      </pc:sldChg>
      <pc:sldChg chg="modSp add mod ord">
        <pc:chgData name="james leader" userId="dfbf06d9aede35cb" providerId="LiveId" clId="{3BD10D9F-05D7-443C-9C71-B846035F27AF}" dt="2021-12-19T19:19:30.342" v="2585" actId="20577"/>
        <pc:sldMkLst>
          <pc:docMk/>
          <pc:sldMk cId="2271563928" sldId="301"/>
        </pc:sldMkLst>
        <pc:spChg chg="mod">
          <ac:chgData name="james leader" userId="dfbf06d9aede35cb" providerId="LiveId" clId="{3BD10D9F-05D7-443C-9C71-B846035F27AF}" dt="2021-12-19T19:19:30.342" v="2585" actId="20577"/>
          <ac:spMkLst>
            <pc:docMk/>
            <pc:sldMk cId="2271563928" sldId="301"/>
            <ac:spMk id="72" creationId="{00000000-0000-0000-0000-000000000000}"/>
          </ac:spMkLst>
        </pc:spChg>
      </pc:sldChg>
      <pc:sldChg chg="addSp delSp modSp new mod">
        <pc:chgData name="james leader" userId="dfbf06d9aede35cb" providerId="LiveId" clId="{3BD10D9F-05D7-443C-9C71-B846035F27AF}" dt="2021-12-19T19:54:55.031" v="3364" actId="14100"/>
        <pc:sldMkLst>
          <pc:docMk/>
          <pc:sldMk cId="898154757" sldId="302"/>
        </pc:sldMkLst>
        <pc:spChg chg="mod">
          <ac:chgData name="james leader" userId="dfbf06d9aede35cb" providerId="LiveId" clId="{3BD10D9F-05D7-443C-9C71-B846035F27AF}" dt="2021-12-19T19:20:21.206" v="2619" actId="1076"/>
          <ac:spMkLst>
            <pc:docMk/>
            <pc:sldMk cId="898154757" sldId="302"/>
            <ac:spMk id="2" creationId="{E1355DE3-3A10-479A-9705-B9B555208155}"/>
          </ac:spMkLst>
        </pc:spChg>
        <pc:spChg chg="del mod">
          <ac:chgData name="james leader" userId="dfbf06d9aede35cb" providerId="LiveId" clId="{3BD10D9F-05D7-443C-9C71-B846035F27AF}" dt="2021-12-19T19:20:30.023" v="2627" actId="478"/>
          <ac:spMkLst>
            <pc:docMk/>
            <pc:sldMk cId="898154757" sldId="302"/>
            <ac:spMk id="3" creationId="{1F3BDF31-0D69-44CF-A5DB-3D53E0ED12E2}"/>
          </ac:spMkLst>
        </pc:spChg>
        <pc:spChg chg="add del mod">
          <ac:chgData name="james leader" userId="dfbf06d9aede35cb" providerId="LiveId" clId="{3BD10D9F-05D7-443C-9C71-B846035F27AF}" dt="2021-12-19T19:20:31.896" v="2628" actId="478"/>
          <ac:spMkLst>
            <pc:docMk/>
            <pc:sldMk cId="898154757" sldId="302"/>
            <ac:spMk id="6" creationId="{ACC93BD3-72FA-4471-A2A0-00C9F357C372}"/>
          </ac:spMkLst>
        </pc:spChg>
        <pc:spChg chg="add mod">
          <ac:chgData name="james leader" userId="dfbf06d9aede35cb" providerId="LiveId" clId="{3BD10D9F-05D7-443C-9C71-B846035F27AF}" dt="2021-12-19T19:54:55.031" v="3364" actId="14100"/>
          <ac:spMkLst>
            <pc:docMk/>
            <pc:sldMk cId="898154757" sldId="302"/>
            <ac:spMk id="7" creationId="{98F3F049-7A00-400D-BDF9-A65ACE458367}"/>
          </ac:spMkLst>
        </pc:spChg>
        <pc:spChg chg="add mod">
          <ac:chgData name="james leader" userId="dfbf06d9aede35cb" providerId="LiveId" clId="{3BD10D9F-05D7-443C-9C71-B846035F27AF}" dt="2021-12-19T19:47:48.826" v="3160" actId="20577"/>
          <ac:spMkLst>
            <pc:docMk/>
            <pc:sldMk cId="898154757" sldId="302"/>
            <ac:spMk id="10" creationId="{1D1C0B34-DA9C-4308-A9BA-E1BE87D4FF61}"/>
          </ac:spMkLst>
        </pc:spChg>
        <pc:spChg chg="add mod">
          <ac:chgData name="james leader" userId="dfbf06d9aede35cb" providerId="LiveId" clId="{3BD10D9F-05D7-443C-9C71-B846035F27AF}" dt="2021-12-19T19:30:44.681" v="2833" actId="164"/>
          <ac:spMkLst>
            <pc:docMk/>
            <pc:sldMk cId="898154757" sldId="302"/>
            <ac:spMk id="11" creationId="{1120781B-8F6D-42F1-9C74-E9E838267D61}"/>
          </ac:spMkLst>
        </pc:spChg>
        <pc:grpChg chg="add mod">
          <ac:chgData name="james leader" userId="dfbf06d9aede35cb" providerId="LiveId" clId="{3BD10D9F-05D7-443C-9C71-B846035F27AF}" dt="2021-12-19T19:30:52.963" v="2836" actId="164"/>
          <ac:grpSpMkLst>
            <pc:docMk/>
            <pc:sldMk cId="898154757" sldId="302"/>
            <ac:grpSpMk id="17" creationId="{EC6BF615-EF29-4890-98DC-1EB6AB946DDD}"/>
          </ac:grpSpMkLst>
        </pc:grpChg>
        <pc:grpChg chg="add mod">
          <ac:chgData name="james leader" userId="dfbf06d9aede35cb" providerId="LiveId" clId="{3BD10D9F-05D7-443C-9C71-B846035F27AF}" dt="2021-12-19T19:30:52.963" v="2836" actId="164"/>
          <ac:grpSpMkLst>
            <pc:docMk/>
            <pc:sldMk cId="898154757" sldId="302"/>
            <ac:grpSpMk id="18" creationId="{18024C47-C8ED-4BA9-B181-0B7965D37554}"/>
          </ac:grpSpMkLst>
        </pc:grpChg>
        <pc:picChg chg="add mod modCrop">
          <ac:chgData name="james leader" userId="dfbf06d9aede35cb" providerId="LiveId" clId="{3BD10D9F-05D7-443C-9C71-B846035F27AF}" dt="2021-12-19T19:30:52.963" v="2836" actId="164"/>
          <ac:picMkLst>
            <pc:docMk/>
            <pc:sldMk cId="898154757" sldId="302"/>
            <ac:picMk id="9" creationId="{1807BDFA-88FD-4291-8E38-8BA6C6E65447}"/>
          </ac:picMkLst>
        </pc:picChg>
        <pc:cxnChg chg="add mod">
          <ac:chgData name="james leader" userId="dfbf06d9aede35cb" providerId="LiveId" clId="{3BD10D9F-05D7-443C-9C71-B846035F27AF}" dt="2021-12-19T19:30:44.681" v="2833" actId="164"/>
          <ac:cxnSpMkLst>
            <pc:docMk/>
            <pc:sldMk cId="898154757" sldId="302"/>
            <ac:cxnSpMk id="13" creationId="{B7B62ECC-98B9-4EFF-86F9-9CB0336DFA6C}"/>
          </ac:cxnSpMkLst>
        </pc:cxnChg>
        <pc:cxnChg chg="add mod">
          <ac:chgData name="james leader" userId="dfbf06d9aede35cb" providerId="LiveId" clId="{3BD10D9F-05D7-443C-9C71-B846035F27AF}" dt="2021-12-19T19:30:44.681" v="2833" actId="164"/>
          <ac:cxnSpMkLst>
            <pc:docMk/>
            <pc:sldMk cId="898154757" sldId="302"/>
            <ac:cxnSpMk id="14" creationId="{0A4D055D-428D-4901-9906-2D2024172791}"/>
          </ac:cxnSpMkLst>
        </pc:cxnChg>
      </pc:sldChg>
      <pc:sldChg chg="addSp delSp modSp add mod">
        <pc:chgData name="james leader" userId="dfbf06d9aede35cb" providerId="LiveId" clId="{3BD10D9F-05D7-443C-9C71-B846035F27AF}" dt="2021-12-19T19:42:34.184" v="3101"/>
        <pc:sldMkLst>
          <pc:docMk/>
          <pc:sldMk cId="2380576932" sldId="303"/>
        </pc:sldMkLst>
        <pc:spChg chg="del">
          <ac:chgData name="james leader" userId="dfbf06d9aede35cb" providerId="LiveId" clId="{3BD10D9F-05D7-443C-9C71-B846035F27AF}" dt="2021-12-19T19:35:15.742" v="2839" actId="478"/>
          <ac:spMkLst>
            <pc:docMk/>
            <pc:sldMk cId="2380576932" sldId="303"/>
            <ac:spMk id="7" creationId="{98F3F049-7A00-400D-BDF9-A65ACE458367}"/>
          </ac:spMkLst>
        </pc:spChg>
        <pc:spChg chg="add mod">
          <ac:chgData name="james leader" userId="dfbf06d9aede35cb" providerId="LiveId" clId="{3BD10D9F-05D7-443C-9C71-B846035F27AF}" dt="2021-12-19T19:41:15.198" v="2998" actId="164"/>
          <ac:spMkLst>
            <pc:docMk/>
            <pc:sldMk cId="2380576932" sldId="303"/>
            <ac:spMk id="12" creationId="{EE39AA7F-6E89-443A-9FCF-052755BACE2C}"/>
          </ac:spMkLst>
        </pc:spChg>
        <pc:spChg chg="add mod">
          <ac:chgData name="james leader" userId="dfbf06d9aede35cb" providerId="LiveId" clId="{3BD10D9F-05D7-443C-9C71-B846035F27AF}" dt="2021-12-19T19:41:15.198" v="2998" actId="164"/>
          <ac:spMkLst>
            <pc:docMk/>
            <pc:sldMk cId="2380576932" sldId="303"/>
            <ac:spMk id="19" creationId="{5B8AE350-55A9-4B72-A350-FC4A9332CFAB}"/>
          </ac:spMkLst>
        </pc:spChg>
        <pc:spChg chg="add mod">
          <ac:chgData name="james leader" userId="dfbf06d9aede35cb" providerId="LiveId" clId="{3BD10D9F-05D7-443C-9C71-B846035F27AF}" dt="2021-12-19T19:41:15.198" v="2998" actId="164"/>
          <ac:spMkLst>
            <pc:docMk/>
            <pc:sldMk cId="2380576932" sldId="303"/>
            <ac:spMk id="23" creationId="{BA6CE9E4-1B94-4DCD-9E08-722A9C15E2B2}"/>
          </ac:spMkLst>
        </pc:spChg>
        <pc:spChg chg="add mod">
          <ac:chgData name="james leader" userId="dfbf06d9aede35cb" providerId="LiveId" clId="{3BD10D9F-05D7-443C-9C71-B846035F27AF}" dt="2021-12-19T19:42:18.335" v="3099" actId="1076"/>
          <ac:spMkLst>
            <pc:docMk/>
            <pc:sldMk cId="2380576932" sldId="303"/>
            <ac:spMk id="30" creationId="{D32EE105-DD44-4BC1-881D-1C6D7AC57792}"/>
          </ac:spMkLst>
        </pc:spChg>
        <pc:spChg chg="add del mod">
          <ac:chgData name="james leader" userId="dfbf06d9aede35cb" providerId="LiveId" clId="{3BD10D9F-05D7-443C-9C71-B846035F27AF}" dt="2021-12-19T19:42:34.184" v="3101"/>
          <ac:spMkLst>
            <pc:docMk/>
            <pc:sldMk cId="2380576932" sldId="303"/>
            <ac:spMk id="31" creationId="{F12BF350-BAC5-41CB-A631-6E40A5B53092}"/>
          </ac:spMkLst>
        </pc:spChg>
        <pc:grpChg chg="del">
          <ac:chgData name="james leader" userId="dfbf06d9aede35cb" providerId="LiveId" clId="{3BD10D9F-05D7-443C-9C71-B846035F27AF}" dt="2021-12-19T19:35:13.343" v="2838" actId="478"/>
          <ac:grpSpMkLst>
            <pc:docMk/>
            <pc:sldMk cId="2380576932" sldId="303"/>
            <ac:grpSpMk id="18" creationId="{18024C47-C8ED-4BA9-B181-0B7965D37554}"/>
          </ac:grpSpMkLst>
        </pc:grpChg>
        <pc:grpChg chg="add mod">
          <ac:chgData name="james leader" userId="dfbf06d9aede35cb" providerId="LiveId" clId="{3BD10D9F-05D7-443C-9C71-B846035F27AF}" dt="2021-12-19T19:41:24.123" v="3001" actId="164"/>
          <ac:grpSpMkLst>
            <pc:docMk/>
            <pc:sldMk cId="2380576932" sldId="303"/>
            <ac:grpSpMk id="28" creationId="{EBDA57DE-2502-4546-9D1D-F642B7280F5A}"/>
          </ac:grpSpMkLst>
        </pc:grpChg>
        <pc:grpChg chg="add mod">
          <ac:chgData name="james leader" userId="dfbf06d9aede35cb" providerId="LiveId" clId="{3BD10D9F-05D7-443C-9C71-B846035F27AF}" dt="2021-12-19T19:41:31.728" v="3002" actId="1076"/>
          <ac:grpSpMkLst>
            <pc:docMk/>
            <pc:sldMk cId="2380576932" sldId="303"/>
            <ac:grpSpMk id="29" creationId="{50996CCB-2A89-4874-9935-8E81E9AD1330}"/>
          </ac:grpSpMkLst>
        </pc:grpChg>
        <pc:picChg chg="add mod modCrop">
          <ac:chgData name="james leader" userId="dfbf06d9aede35cb" providerId="LiveId" clId="{3BD10D9F-05D7-443C-9C71-B846035F27AF}" dt="2021-12-19T19:41:15.198" v="2998" actId="164"/>
          <ac:picMkLst>
            <pc:docMk/>
            <pc:sldMk cId="2380576932" sldId="303"/>
            <ac:picMk id="5" creationId="{E75E03BB-64F9-4F35-AA23-4BB511FCB4C1}"/>
          </ac:picMkLst>
        </pc:picChg>
        <pc:picChg chg="add mod modCrop">
          <ac:chgData name="james leader" userId="dfbf06d9aede35cb" providerId="LiveId" clId="{3BD10D9F-05D7-443C-9C71-B846035F27AF}" dt="2021-12-19T19:41:24.123" v="3001" actId="164"/>
          <ac:picMkLst>
            <pc:docMk/>
            <pc:sldMk cId="2380576932" sldId="303"/>
            <ac:picMk id="8" creationId="{C4C24358-F096-4C87-82A0-92D202840AF0}"/>
          </ac:picMkLst>
        </pc:picChg>
        <pc:cxnChg chg="add mod">
          <ac:chgData name="james leader" userId="dfbf06d9aede35cb" providerId="LiveId" clId="{3BD10D9F-05D7-443C-9C71-B846035F27AF}" dt="2021-12-19T19:41:15.198" v="2998" actId="164"/>
          <ac:cxnSpMkLst>
            <pc:docMk/>
            <pc:sldMk cId="2380576932" sldId="303"/>
            <ac:cxnSpMk id="16" creationId="{EB55CD5F-2F98-4821-A5EE-1116882C8A85}"/>
          </ac:cxnSpMkLst>
        </pc:cxnChg>
        <pc:cxnChg chg="add mod">
          <ac:chgData name="james leader" userId="dfbf06d9aede35cb" providerId="LiveId" clId="{3BD10D9F-05D7-443C-9C71-B846035F27AF}" dt="2021-12-19T19:41:15.198" v="2998" actId="164"/>
          <ac:cxnSpMkLst>
            <pc:docMk/>
            <pc:sldMk cId="2380576932" sldId="303"/>
            <ac:cxnSpMk id="20" creationId="{995B06C9-D575-49C6-9D01-64D1FDDA8109}"/>
          </ac:cxnSpMkLst>
        </pc:cxnChg>
        <pc:cxnChg chg="add mod">
          <ac:chgData name="james leader" userId="dfbf06d9aede35cb" providerId="LiveId" clId="{3BD10D9F-05D7-443C-9C71-B846035F27AF}" dt="2021-12-19T19:41:15.198" v="2998" actId="164"/>
          <ac:cxnSpMkLst>
            <pc:docMk/>
            <pc:sldMk cId="2380576932" sldId="303"/>
            <ac:cxnSpMk id="25" creationId="{6D346A23-3EC7-40C1-ABF8-FF2A8E5D19B8}"/>
          </ac:cxnSpMkLst>
        </pc:cxnChg>
        <pc:cxnChg chg="add mod">
          <ac:chgData name="james leader" userId="dfbf06d9aede35cb" providerId="LiveId" clId="{3BD10D9F-05D7-443C-9C71-B846035F27AF}" dt="2021-12-19T19:41:15.198" v="2998" actId="164"/>
          <ac:cxnSpMkLst>
            <pc:docMk/>
            <pc:sldMk cId="2380576932" sldId="303"/>
            <ac:cxnSpMk id="27" creationId="{35B7F94D-E42D-487E-A133-FDDAB5B4599B}"/>
          </ac:cxnSpMkLst>
        </pc:cxnChg>
      </pc:sldChg>
      <pc:sldChg chg="addSp delSp modSp add mod">
        <pc:chgData name="james leader" userId="dfbf06d9aede35cb" providerId="LiveId" clId="{3BD10D9F-05D7-443C-9C71-B846035F27AF}" dt="2021-12-19T19:55:10.098" v="3368" actId="14100"/>
        <pc:sldMkLst>
          <pc:docMk/>
          <pc:sldMk cId="2564495112" sldId="304"/>
        </pc:sldMkLst>
        <pc:spChg chg="mod">
          <ac:chgData name="james leader" userId="dfbf06d9aede35cb" providerId="LiveId" clId="{3BD10D9F-05D7-443C-9C71-B846035F27AF}" dt="2021-12-19T19:42:43.397" v="3107" actId="20577"/>
          <ac:spMkLst>
            <pc:docMk/>
            <pc:sldMk cId="2564495112" sldId="304"/>
            <ac:spMk id="2" creationId="{E1355DE3-3A10-479A-9705-B9B555208155}"/>
          </ac:spMkLst>
        </pc:spChg>
        <pc:spChg chg="add mod">
          <ac:chgData name="james leader" userId="dfbf06d9aede35cb" providerId="LiveId" clId="{3BD10D9F-05D7-443C-9C71-B846035F27AF}" dt="2021-12-19T19:53:21.622" v="3360" actId="164"/>
          <ac:spMkLst>
            <pc:docMk/>
            <pc:sldMk cId="2564495112" sldId="304"/>
            <ac:spMk id="10" creationId="{DFD2B0D6-4A76-4A51-A00C-3633BE35DC33}"/>
          </ac:spMkLst>
        </pc:spChg>
        <pc:spChg chg="add mod">
          <ac:chgData name="james leader" userId="dfbf06d9aede35cb" providerId="LiveId" clId="{3BD10D9F-05D7-443C-9C71-B846035F27AF}" dt="2021-12-19T19:55:10.098" v="3368" actId="14100"/>
          <ac:spMkLst>
            <pc:docMk/>
            <pc:sldMk cId="2564495112" sldId="304"/>
            <ac:spMk id="17" creationId="{26DB7AE7-CAEE-477E-8981-8CE2A64B89A5}"/>
          </ac:spMkLst>
        </pc:spChg>
        <pc:spChg chg="add mod">
          <ac:chgData name="james leader" userId="dfbf06d9aede35cb" providerId="LiveId" clId="{3BD10D9F-05D7-443C-9C71-B846035F27AF}" dt="2021-12-19T19:53:21.622" v="3360" actId="164"/>
          <ac:spMkLst>
            <pc:docMk/>
            <pc:sldMk cId="2564495112" sldId="304"/>
            <ac:spMk id="22" creationId="{0F55FE8D-E191-40F0-B8EB-10B9CC5CB427}"/>
          </ac:spMkLst>
        </pc:spChg>
        <pc:spChg chg="add mod">
          <ac:chgData name="james leader" userId="dfbf06d9aede35cb" providerId="LiveId" clId="{3BD10D9F-05D7-443C-9C71-B846035F27AF}" dt="2021-12-19T19:53:21.622" v="3360" actId="164"/>
          <ac:spMkLst>
            <pc:docMk/>
            <pc:sldMk cId="2564495112" sldId="304"/>
            <ac:spMk id="24" creationId="{EB5EC370-45C5-496B-B73A-4A8866520FBE}"/>
          </ac:spMkLst>
        </pc:spChg>
        <pc:spChg chg="add mod">
          <ac:chgData name="james leader" userId="dfbf06d9aede35cb" providerId="LiveId" clId="{3BD10D9F-05D7-443C-9C71-B846035F27AF}" dt="2021-12-19T19:53:21.622" v="3360" actId="164"/>
          <ac:spMkLst>
            <pc:docMk/>
            <pc:sldMk cId="2564495112" sldId="304"/>
            <ac:spMk id="26" creationId="{19513E5D-4523-44A3-B0E7-2F9AB41F0547}"/>
          </ac:spMkLst>
        </pc:spChg>
        <pc:spChg chg="del mod">
          <ac:chgData name="james leader" userId="dfbf06d9aede35cb" providerId="LiveId" clId="{3BD10D9F-05D7-443C-9C71-B846035F27AF}" dt="2021-12-19T19:43:07.039" v="3110" actId="478"/>
          <ac:spMkLst>
            <pc:docMk/>
            <pc:sldMk cId="2564495112" sldId="304"/>
            <ac:spMk id="30" creationId="{D32EE105-DD44-4BC1-881D-1C6D7AC57792}"/>
          </ac:spMkLst>
        </pc:spChg>
        <pc:spChg chg="add mod">
          <ac:chgData name="james leader" userId="dfbf06d9aede35cb" providerId="LiveId" clId="{3BD10D9F-05D7-443C-9C71-B846035F27AF}" dt="2021-12-19T19:53:21.622" v="3360" actId="164"/>
          <ac:spMkLst>
            <pc:docMk/>
            <pc:sldMk cId="2564495112" sldId="304"/>
            <ac:spMk id="37" creationId="{BF878505-4DE8-445E-9731-104DBA1A57CB}"/>
          </ac:spMkLst>
        </pc:spChg>
        <pc:grpChg chg="del">
          <ac:chgData name="james leader" userId="dfbf06d9aede35cb" providerId="LiveId" clId="{3BD10D9F-05D7-443C-9C71-B846035F27AF}" dt="2021-12-19T19:43:03.262" v="3108" actId="478"/>
          <ac:grpSpMkLst>
            <pc:docMk/>
            <pc:sldMk cId="2564495112" sldId="304"/>
            <ac:grpSpMk id="29" creationId="{50996CCB-2A89-4874-9935-8E81E9AD1330}"/>
          </ac:grpSpMkLst>
        </pc:grpChg>
        <pc:grpChg chg="add mod">
          <ac:chgData name="james leader" userId="dfbf06d9aede35cb" providerId="LiveId" clId="{3BD10D9F-05D7-443C-9C71-B846035F27AF}" dt="2021-12-19T19:53:29.721" v="3362" actId="1076"/>
          <ac:grpSpMkLst>
            <pc:docMk/>
            <pc:sldMk cId="2564495112" sldId="304"/>
            <ac:grpSpMk id="45" creationId="{26A8C2EF-8D2F-48B1-9979-6E831607328E}"/>
          </ac:grpSpMkLst>
        </pc:grpChg>
        <pc:picChg chg="add mod modCrop">
          <ac:chgData name="james leader" userId="dfbf06d9aede35cb" providerId="LiveId" clId="{3BD10D9F-05D7-443C-9C71-B846035F27AF}" dt="2021-12-19T19:53:21.622" v="3360" actId="164"/>
          <ac:picMkLst>
            <pc:docMk/>
            <pc:sldMk cId="2564495112" sldId="304"/>
            <ac:picMk id="6" creationId="{25683A8C-5E7A-47F2-BEBF-8E7A726401DC}"/>
          </ac:picMkLst>
        </pc:picChg>
        <pc:picChg chg="add mod modCrop">
          <ac:chgData name="james leader" userId="dfbf06d9aede35cb" providerId="LiveId" clId="{3BD10D9F-05D7-443C-9C71-B846035F27AF}" dt="2021-12-19T19:53:21.622" v="3360" actId="164"/>
          <ac:picMkLst>
            <pc:docMk/>
            <pc:sldMk cId="2564495112" sldId="304"/>
            <ac:picMk id="9" creationId="{9D06C7F3-6DD1-4C5D-BBAD-9CB7513F4508}"/>
          </ac:picMkLst>
        </pc:picChg>
        <pc:cxnChg chg="add mod">
          <ac:chgData name="james leader" userId="dfbf06d9aede35cb" providerId="LiveId" clId="{3BD10D9F-05D7-443C-9C71-B846035F27AF}" dt="2021-12-19T19:53:21.622" v="3360" actId="164"/>
          <ac:cxnSpMkLst>
            <pc:docMk/>
            <pc:sldMk cId="2564495112" sldId="304"/>
            <ac:cxnSpMk id="13" creationId="{E685F2EF-24A5-4459-9EB7-9FA8C1F65181}"/>
          </ac:cxnSpMkLst>
        </pc:cxnChg>
        <pc:cxnChg chg="mod">
          <ac:chgData name="james leader" userId="dfbf06d9aede35cb" providerId="LiveId" clId="{3BD10D9F-05D7-443C-9C71-B846035F27AF}" dt="2021-12-19T19:43:03.262" v="3108" actId="478"/>
          <ac:cxnSpMkLst>
            <pc:docMk/>
            <pc:sldMk cId="2564495112" sldId="304"/>
            <ac:cxnSpMk id="20" creationId="{995B06C9-D575-49C6-9D01-64D1FDDA8109}"/>
          </ac:cxnSpMkLst>
        </pc:cxnChg>
        <pc:cxnChg chg="mod">
          <ac:chgData name="james leader" userId="dfbf06d9aede35cb" providerId="LiveId" clId="{3BD10D9F-05D7-443C-9C71-B846035F27AF}" dt="2021-12-19T19:43:03.262" v="3108" actId="478"/>
          <ac:cxnSpMkLst>
            <pc:docMk/>
            <pc:sldMk cId="2564495112" sldId="304"/>
            <ac:cxnSpMk id="25" creationId="{6D346A23-3EC7-40C1-ABF8-FF2A8E5D19B8}"/>
          </ac:cxnSpMkLst>
        </pc:cxnChg>
        <pc:cxnChg chg="add mod">
          <ac:chgData name="james leader" userId="dfbf06d9aede35cb" providerId="LiveId" clId="{3BD10D9F-05D7-443C-9C71-B846035F27AF}" dt="2021-12-19T19:53:21.622" v="3360" actId="164"/>
          <ac:cxnSpMkLst>
            <pc:docMk/>
            <pc:sldMk cId="2564495112" sldId="304"/>
            <ac:cxnSpMk id="31" creationId="{0592045A-072D-47B0-AF3E-E31B68232321}"/>
          </ac:cxnSpMkLst>
        </pc:cxnChg>
        <pc:cxnChg chg="add mod">
          <ac:chgData name="james leader" userId="dfbf06d9aede35cb" providerId="LiveId" clId="{3BD10D9F-05D7-443C-9C71-B846035F27AF}" dt="2021-12-19T19:53:21.622" v="3360" actId="164"/>
          <ac:cxnSpMkLst>
            <pc:docMk/>
            <pc:sldMk cId="2564495112" sldId="304"/>
            <ac:cxnSpMk id="32" creationId="{D6678F59-D814-4B20-9C81-058FF3A10115}"/>
          </ac:cxnSpMkLst>
        </pc:cxnChg>
        <pc:cxnChg chg="add mod">
          <ac:chgData name="james leader" userId="dfbf06d9aede35cb" providerId="LiveId" clId="{3BD10D9F-05D7-443C-9C71-B846035F27AF}" dt="2021-12-19T19:53:21.622" v="3360" actId="164"/>
          <ac:cxnSpMkLst>
            <pc:docMk/>
            <pc:sldMk cId="2564495112" sldId="304"/>
            <ac:cxnSpMk id="33" creationId="{3C5A0091-594C-4A72-90D8-67D668A8F9DD}"/>
          </ac:cxnSpMkLst>
        </pc:cxnChg>
        <pc:cxnChg chg="add mod">
          <ac:chgData name="james leader" userId="dfbf06d9aede35cb" providerId="LiveId" clId="{3BD10D9F-05D7-443C-9C71-B846035F27AF}" dt="2021-12-19T19:53:21.622" v="3360" actId="164"/>
          <ac:cxnSpMkLst>
            <pc:docMk/>
            <pc:sldMk cId="2564495112" sldId="304"/>
            <ac:cxnSpMk id="39" creationId="{794ACBAE-785C-45C5-A973-C122FA4E13AA}"/>
          </ac:cxnSpMkLst>
        </pc:cxnChg>
        <pc:cxnChg chg="add mod">
          <ac:chgData name="james leader" userId="dfbf06d9aede35cb" providerId="LiveId" clId="{3BD10D9F-05D7-443C-9C71-B846035F27AF}" dt="2021-12-19T19:53:21.622" v="3360" actId="164"/>
          <ac:cxnSpMkLst>
            <pc:docMk/>
            <pc:sldMk cId="2564495112" sldId="304"/>
            <ac:cxnSpMk id="40" creationId="{03740D6B-0829-44FF-BCA8-5B0CA6F5CB3E}"/>
          </ac:cxnSpMkLst>
        </pc:cxnChg>
      </pc:sldChg>
      <pc:sldChg chg="add del">
        <pc:chgData name="james leader" userId="dfbf06d9aede35cb" providerId="LiveId" clId="{3BD10D9F-05D7-443C-9C71-B846035F27AF}" dt="2021-12-19T20:13:44.548" v="3873" actId="47"/>
        <pc:sldMkLst>
          <pc:docMk/>
          <pc:sldMk cId="3954783673" sldId="305"/>
        </pc:sldMkLst>
      </pc:sldChg>
      <pc:sldChg chg="addSp delSp modSp add del mod">
        <pc:chgData name="james leader" userId="dfbf06d9aede35cb" providerId="LiveId" clId="{3BD10D9F-05D7-443C-9C71-B846035F27AF}" dt="2021-12-19T20:12:48.083" v="3867" actId="47"/>
        <pc:sldMkLst>
          <pc:docMk/>
          <pc:sldMk cId="2836241819" sldId="306"/>
        </pc:sldMkLst>
        <pc:spChg chg="mod">
          <ac:chgData name="james leader" userId="dfbf06d9aede35cb" providerId="LiveId" clId="{3BD10D9F-05D7-443C-9C71-B846035F27AF}" dt="2021-12-19T19:57:07.535" v="3404" actId="14100"/>
          <ac:spMkLst>
            <pc:docMk/>
            <pc:sldMk cId="2836241819" sldId="306"/>
            <ac:spMk id="2" creationId="{E1355DE3-3A10-479A-9705-B9B555208155}"/>
          </ac:spMkLst>
        </pc:spChg>
        <pc:spChg chg="add mod">
          <ac:chgData name="james leader" userId="dfbf06d9aede35cb" providerId="LiveId" clId="{3BD10D9F-05D7-443C-9C71-B846035F27AF}" dt="2021-12-19T20:10:29.713" v="3839" actId="164"/>
          <ac:spMkLst>
            <pc:docMk/>
            <pc:sldMk cId="2836241819" sldId="306"/>
            <ac:spMk id="7" creationId="{DA682BAF-4797-41CB-966B-4D94BF8D45A8}"/>
          </ac:spMkLst>
        </pc:spChg>
        <pc:spChg chg="mod">
          <ac:chgData name="james leader" userId="dfbf06d9aede35cb" providerId="LiveId" clId="{3BD10D9F-05D7-443C-9C71-B846035F27AF}" dt="2021-12-19T20:08:12.942" v="3837" actId="1076"/>
          <ac:spMkLst>
            <pc:docMk/>
            <pc:sldMk cId="2836241819" sldId="306"/>
            <ac:spMk id="17" creationId="{26DB7AE7-CAEE-477E-8981-8CE2A64B89A5}"/>
          </ac:spMkLst>
        </pc:spChg>
        <pc:spChg chg="add mod">
          <ac:chgData name="james leader" userId="dfbf06d9aede35cb" providerId="LiveId" clId="{3BD10D9F-05D7-443C-9C71-B846035F27AF}" dt="2021-12-19T20:10:29.713" v="3839" actId="164"/>
          <ac:spMkLst>
            <pc:docMk/>
            <pc:sldMk cId="2836241819" sldId="306"/>
            <ac:spMk id="23" creationId="{704AB4EB-BCA9-47B8-9469-24E98B2F6662}"/>
          </ac:spMkLst>
        </pc:spChg>
        <pc:grpChg chg="add mod">
          <ac:chgData name="james leader" userId="dfbf06d9aede35cb" providerId="LiveId" clId="{3BD10D9F-05D7-443C-9C71-B846035F27AF}" dt="2021-12-19T20:10:31.569" v="3841" actId="1076"/>
          <ac:grpSpMkLst>
            <pc:docMk/>
            <pc:sldMk cId="2836241819" sldId="306"/>
            <ac:grpSpMk id="16" creationId="{DAA61FE9-BADF-456C-9DA5-2A4C8C4C7E2A}"/>
          </ac:grpSpMkLst>
        </pc:grpChg>
        <pc:grpChg chg="del">
          <ac:chgData name="james leader" userId="dfbf06d9aede35cb" providerId="LiveId" clId="{3BD10D9F-05D7-443C-9C71-B846035F27AF}" dt="2021-12-19T19:57:09.946" v="3405" actId="478"/>
          <ac:grpSpMkLst>
            <pc:docMk/>
            <pc:sldMk cId="2836241819" sldId="306"/>
            <ac:grpSpMk id="45" creationId="{26A8C2EF-8D2F-48B1-9979-6E831607328E}"/>
          </ac:grpSpMkLst>
        </pc:grpChg>
        <pc:picChg chg="add mod modCrop">
          <ac:chgData name="james leader" userId="dfbf06d9aede35cb" providerId="LiveId" clId="{3BD10D9F-05D7-443C-9C71-B846035F27AF}" dt="2021-12-19T20:10:29.713" v="3839" actId="164"/>
          <ac:picMkLst>
            <pc:docMk/>
            <pc:sldMk cId="2836241819" sldId="306"/>
            <ac:picMk id="5" creationId="{5C50FCBE-4847-4C47-B8AE-DB859A29BA15}"/>
          </ac:picMkLst>
        </pc:picChg>
        <pc:cxnChg chg="add mod">
          <ac:chgData name="james leader" userId="dfbf06d9aede35cb" providerId="LiveId" clId="{3BD10D9F-05D7-443C-9C71-B846035F27AF}" dt="2021-12-19T20:10:29.713" v="3839" actId="164"/>
          <ac:cxnSpMkLst>
            <pc:docMk/>
            <pc:sldMk cId="2836241819" sldId="306"/>
            <ac:cxnSpMk id="11" creationId="{E3C65580-8B23-4620-9B56-D5C73A65A7B2}"/>
          </ac:cxnSpMkLst>
        </pc:cxnChg>
        <pc:cxnChg chg="add mod">
          <ac:chgData name="james leader" userId="dfbf06d9aede35cb" providerId="LiveId" clId="{3BD10D9F-05D7-443C-9C71-B846035F27AF}" dt="2021-12-19T20:10:29.713" v="3839" actId="164"/>
          <ac:cxnSpMkLst>
            <pc:docMk/>
            <pc:sldMk cId="2836241819" sldId="306"/>
            <ac:cxnSpMk id="25" creationId="{DE23CF0B-B092-4769-A7CC-26545E5D625C}"/>
          </ac:cxnSpMkLst>
        </pc:cxnChg>
        <pc:cxnChg chg="mod">
          <ac:chgData name="james leader" userId="dfbf06d9aede35cb" providerId="LiveId" clId="{3BD10D9F-05D7-443C-9C71-B846035F27AF}" dt="2021-12-19T19:57:09.946" v="3405" actId="478"/>
          <ac:cxnSpMkLst>
            <pc:docMk/>
            <pc:sldMk cId="2836241819" sldId="306"/>
            <ac:cxnSpMk id="32" creationId="{D6678F59-D814-4B20-9C81-058FF3A10115}"/>
          </ac:cxnSpMkLst>
        </pc:cxnChg>
      </pc:sldChg>
      <pc:sldChg chg="addSp modSp add mod">
        <pc:chgData name="james leader" userId="dfbf06d9aede35cb" providerId="LiveId" clId="{3BD10D9F-05D7-443C-9C71-B846035F27AF}" dt="2021-12-19T20:13:06.449" v="3871" actId="164"/>
        <pc:sldMkLst>
          <pc:docMk/>
          <pc:sldMk cId="3491733624" sldId="307"/>
        </pc:sldMkLst>
        <pc:spChg chg="mod">
          <ac:chgData name="james leader" userId="dfbf06d9aede35cb" providerId="LiveId" clId="{3BD10D9F-05D7-443C-9C71-B846035F27AF}" dt="2021-12-19T20:13:06.449" v="3871" actId="164"/>
          <ac:spMkLst>
            <pc:docMk/>
            <pc:sldMk cId="3491733624" sldId="307"/>
            <ac:spMk id="7" creationId="{DA682BAF-4797-41CB-966B-4D94BF8D45A8}"/>
          </ac:spMkLst>
        </pc:spChg>
        <pc:spChg chg="mod">
          <ac:chgData name="james leader" userId="dfbf06d9aede35cb" providerId="LiveId" clId="{3BD10D9F-05D7-443C-9C71-B846035F27AF}" dt="2021-12-19T20:12:39.188" v="3866" actId="20577"/>
          <ac:spMkLst>
            <pc:docMk/>
            <pc:sldMk cId="3491733624" sldId="307"/>
            <ac:spMk id="17" creationId="{26DB7AE7-CAEE-477E-8981-8CE2A64B89A5}"/>
          </ac:spMkLst>
        </pc:spChg>
        <pc:spChg chg="mod">
          <ac:chgData name="james leader" userId="dfbf06d9aede35cb" providerId="LiveId" clId="{3BD10D9F-05D7-443C-9C71-B846035F27AF}" dt="2021-12-19T20:13:06.449" v="3871" actId="164"/>
          <ac:spMkLst>
            <pc:docMk/>
            <pc:sldMk cId="3491733624" sldId="307"/>
            <ac:spMk id="23" creationId="{704AB4EB-BCA9-47B8-9469-24E98B2F6662}"/>
          </ac:spMkLst>
        </pc:spChg>
        <pc:grpChg chg="add mod">
          <ac:chgData name="james leader" userId="dfbf06d9aede35cb" providerId="LiveId" clId="{3BD10D9F-05D7-443C-9C71-B846035F27AF}" dt="2021-12-19T20:13:06.449" v="3871" actId="164"/>
          <ac:grpSpMkLst>
            <pc:docMk/>
            <pc:sldMk cId="3491733624" sldId="307"/>
            <ac:grpSpMk id="3" creationId="{DE6ECE92-F84F-4D96-830D-4D547E44904D}"/>
          </ac:grpSpMkLst>
        </pc:grpChg>
        <pc:picChg chg="mod">
          <ac:chgData name="james leader" userId="dfbf06d9aede35cb" providerId="LiveId" clId="{3BD10D9F-05D7-443C-9C71-B846035F27AF}" dt="2021-12-19T20:13:06.449" v="3871" actId="164"/>
          <ac:picMkLst>
            <pc:docMk/>
            <pc:sldMk cId="3491733624" sldId="307"/>
            <ac:picMk id="5" creationId="{5C50FCBE-4847-4C47-B8AE-DB859A29BA15}"/>
          </ac:picMkLst>
        </pc:picChg>
        <pc:cxnChg chg="mod">
          <ac:chgData name="james leader" userId="dfbf06d9aede35cb" providerId="LiveId" clId="{3BD10D9F-05D7-443C-9C71-B846035F27AF}" dt="2021-12-19T20:13:06.449" v="3871" actId="164"/>
          <ac:cxnSpMkLst>
            <pc:docMk/>
            <pc:sldMk cId="3491733624" sldId="307"/>
            <ac:cxnSpMk id="11" creationId="{E3C65580-8B23-4620-9B56-D5C73A65A7B2}"/>
          </ac:cxnSpMkLst>
        </pc:cxnChg>
        <pc:cxnChg chg="mod">
          <ac:chgData name="james leader" userId="dfbf06d9aede35cb" providerId="LiveId" clId="{3BD10D9F-05D7-443C-9C71-B846035F27AF}" dt="2021-12-19T20:13:06.449" v="3871" actId="164"/>
          <ac:cxnSpMkLst>
            <pc:docMk/>
            <pc:sldMk cId="3491733624" sldId="307"/>
            <ac:cxnSpMk id="25" creationId="{DE23CF0B-B092-4769-A7CC-26545E5D625C}"/>
          </ac:cxnSpMkLst>
        </pc:cxnChg>
      </pc:sldChg>
      <pc:sldChg chg="modSp add del mod">
        <pc:chgData name="james leader" userId="dfbf06d9aede35cb" providerId="LiveId" clId="{3BD10D9F-05D7-443C-9C71-B846035F27AF}" dt="2021-12-19T20:13:19.170" v="3872" actId="47"/>
        <pc:sldMkLst>
          <pc:docMk/>
          <pc:sldMk cId="9523137" sldId="308"/>
        </pc:sldMkLst>
        <pc:picChg chg="mod">
          <ac:chgData name="james leader" userId="dfbf06d9aede35cb" providerId="LiveId" clId="{3BD10D9F-05D7-443C-9C71-B846035F27AF}" dt="2021-12-19T20:12:54.886" v="3869" actId="1076"/>
          <ac:picMkLst>
            <pc:docMk/>
            <pc:sldMk cId="9523137" sldId="308"/>
            <ac:picMk id="5" creationId="{5C50FCBE-4847-4C47-B8AE-DB859A29BA15}"/>
          </ac:picMkLst>
        </pc:picChg>
        <pc:cxnChg chg="mod">
          <ac:chgData name="james leader" userId="dfbf06d9aede35cb" providerId="LiveId" clId="{3BD10D9F-05D7-443C-9C71-B846035F27AF}" dt="2021-12-19T20:12:55.680" v="3870" actId="1076"/>
          <ac:cxnSpMkLst>
            <pc:docMk/>
            <pc:sldMk cId="9523137" sldId="308"/>
            <ac:cxnSpMk id="11" creationId="{E3C65580-8B23-4620-9B56-D5C73A65A7B2}"/>
          </ac:cxnSpMkLst>
        </pc:cxnChg>
      </pc:sldChg>
      <pc:sldChg chg="addSp delSp modSp add mod">
        <pc:chgData name="james leader" userId="dfbf06d9aede35cb" providerId="LiveId" clId="{3BD10D9F-05D7-443C-9C71-B846035F27AF}" dt="2021-12-20T09:02:14.858" v="4967" actId="14100"/>
        <pc:sldMkLst>
          <pc:docMk/>
          <pc:sldMk cId="2120953580" sldId="308"/>
        </pc:sldMkLst>
        <pc:spChg chg="mod">
          <ac:chgData name="james leader" userId="dfbf06d9aede35cb" providerId="LiveId" clId="{3BD10D9F-05D7-443C-9C71-B846035F27AF}" dt="2021-12-19T20:16:56.529" v="3917" actId="20577"/>
          <ac:spMkLst>
            <pc:docMk/>
            <pc:sldMk cId="2120953580" sldId="308"/>
            <ac:spMk id="2" creationId="{E1355DE3-3A10-479A-9705-B9B555208155}"/>
          </ac:spMkLst>
        </pc:spChg>
        <pc:spChg chg="mod">
          <ac:chgData name="james leader" userId="dfbf06d9aede35cb" providerId="LiveId" clId="{3BD10D9F-05D7-443C-9C71-B846035F27AF}" dt="2021-12-19T20:20:26.764" v="4005" actId="20577"/>
          <ac:spMkLst>
            <pc:docMk/>
            <pc:sldMk cId="2120953580" sldId="308"/>
            <ac:spMk id="17" creationId="{26DB7AE7-CAEE-477E-8981-8CE2A64B89A5}"/>
          </ac:spMkLst>
        </pc:spChg>
        <pc:grpChg chg="del">
          <ac:chgData name="james leader" userId="dfbf06d9aede35cb" providerId="LiveId" clId="{3BD10D9F-05D7-443C-9C71-B846035F27AF}" dt="2021-12-19T20:14:08.110" v="3875" actId="478"/>
          <ac:grpSpMkLst>
            <pc:docMk/>
            <pc:sldMk cId="2120953580" sldId="308"/>
            <ac:grpSpMk id="3" creationId="{DE6ECE92-F84F-4D96-830D-4D547E44904D}"/>
          </ac:grpSpMkLst>
        </pc:grpChg>
        <pc:picChg chg="add mod modCrop">
          <ac:chgData name="james leader" userId="dfbf06d9aede35cb" providerId="LiveId" clId="{3BD10D9F-05D7-443C-9C71-B846035F27AF}" dt="2021-12-20T09:02:14.858" v="4967" actId="14100"/>
          <ac:picMkLst>
            <pc:docMk/>
            <pc:sldMk cId="2120953580" sldId="308"/>
            <ac:picMk id="8" creationId="{A102D080-1159-4661-BC54-E4641270AA33}"/>
          </ac:picMkLst>
        </pc:picChg>
        <pc:cxnChg chg="mod">
          <ac:chgData name="james leader" userId="dfbf06d9aede35cb" providerId="LiveId" clId="{3BD10D9F-05D7-443C-9C71-B846035F27AF}" dt="2021-12-19T20:14:08.110" v="3875" actId="478"/>
          <ac:cxnSpMkLst>
            <pc:docMk/>
            <pc:sldMk cId="2120953580" sldId="308"/>
            <ac:cxnSpMk id="11" creationId="{E3C65580-8B23-4620-9B56-D5C73A65A7B2}"/>
          </ac:cxnSpMkLst>
        </pc:cxnChg>
        <pc:cxnChg chg="mod">
          <ac:chgData name="james leader" userId="dfbf06d9aede35cb" providerId="LiveId" clId="{3BD10D9F-05D7-443C-9C71-B846035F27AF}" dt="2021-12-19T20:14:08.110" v="3875" actId="478"/>
          <ac:cxnSpMkLst>
            <pc:docMk/>
            <pc:sldMk cId="2120953580" sldId="308"/>
            <ac:cxnSpMk id="25" creationId="{DE23CF0B-B092-4769-A7CC-26545E5D625C}"/>
          </ac:cxnSpMkLst>
        </pc:cxnChg>
      </pc:sldChg>
      <pc:sldChg chg="addSp delSp modSp add mod">
        <pc:chgData name="james leader" userId="dfbf06d9aede35cb" providerId="LiveId" clId="{3BD10D9F-05D7-443C-9C71-B846035F27AF}" dt="2021-12-20T15:19:02.511" v="5306" actId="20577"/>
        <pc:sldMkLst>
          <pc:docMk/>
          <pc:sldMk cId="1755158771" sldId="309"/>
        </pc:sldMkLst>
        <pc:spChg chg="mod">
          <ac:chgData name="james leader" userId="dfbf06d9aede35cb" providerId="LiveId" clId="{3BD10D9F-05D7-443C-9C71-B846035F27AF}" dt="2021-12-19T20:21:13.129" v="4027" actId="20577"/>
          <ac:spMkLst>
            <pc:docMk/>
            <pc:sldMk cId="1755158771" sldId="309"/>
            <ac:spMk id="2" creationId="{E1355DE3-3A10-479A-9705-B9B555208155}"/>
          </ac:spMkLst>
        </pc:spChg>
        <pc:spChg chg="del">
          <ac:chgData name="james leader" userId="dfbf06d9aede35cb" providerId="LiveId" clId="{3BD10D9F-05D7-443C-9C71-B846035F27AF}" dt="2021-12-19T20:21:18.468" v="4029" actId="478"/>
          <ac:spMkLst>
            <pc:docMk/>
            <pc:sldMk cId="1755158771" sldId="309"/>
            <ac:spMk id="17" creationId="{26DB7AE7-CAEE-477E-8981-8CE2A64B89A5}"/>
          </ac:spMkLst>
        </pc:spChg>
        <pc:graphicFrameChg chg="add mod modGraphic">
          <ac:chgData name="james leader" userId="dfbf06d9aede35cb" providerId="LiveId" clId="{3BD10D9F-05D7-443C-9C71-B846035F27AF}" dt="2021-12-20T15:19:02.511" v="5306" actId="20577"/>
          <ac:graphicFrameMkLst>
            <pc:docMk/>
            <pc:sldMk cId="1755158771" sldId="309"/>
            <ac:graphicFrameMk id="3" creationId="{2468B10C-6868-46FE-8D4E-E2CED1BB4C51}"/>
          </ac:graphicFrameMkLst>
        </pc:graphicFrameChg>
        <pc:picChg chg="del">
          <ac:chgData name="james leader" userId="dfbf06d9aede35cb" providerId="LiveId" clId="{3BD10D9F-05D7-443C-9C71-B846035F27AF}" dt="2021-12-19T20:21:16.604" v="4028" actId="478"/>
          <ac:picMkLst>
            <pc:docMk/>
            <pc:sldMk cId="1755158771" sldId="309"/>
            <ac:picMk id="8" creationId="{A102D080-1159-4661-BC54-E4641270AA33}"/>
          </ac:picMkLst>
        </pc:picChg>
      </pc:sldChg>
      <pc:sldChg chg="addSp delSp modSp add mod">
        <pc:chgData name="james leader" userId="dfbf06d9aede35cb" providerId="LiveId" clId="{3BD10D9F-05D7-443C-9C71-B846035F27AF}" dt="2021-12-20T09:59:00.256" v="5236" actId="20577"/>
        <pc:sldMkLst>
          <pc:docMk/>
          <pc:sldMk cId="1296895521" sldId="310"/>
        </pc:sldMkLst>
        <pc:spChg chg="mod">
          <ac:chgData name="james leader" userId="dfbf06d9aede35cb" providerId="LiveId" clId="{3BD10D9F-05D7-443C-9C71-B846035F27AF}" dt="2021-12-19T20:37:41.149" v="4646" actId="20577"/>
          <ac:spMkLst>
            <pc:docMk/>
            <pc:sldMk cId="1296895521" sldId="310"/>
            <ac:spMk id="2" creationId="{E1355DE3-3A10-479A-9705-B9B555208155}"/>
          </ac:spMkLst>
        </pc:spChg>
        <pc:spChg chg="add del mod">
          <ac:chgData name="james leader" userId="dfbf06d9aede35cb" providerId="LiveId" clId="{3BD10D9F-05D7-443C-9C71-B846035F27AF}" dt="2021-12-20T08:40:03.556" v="4657"/>
          <ac:spMkLst>
            <pc:docMk/>
            <pc:sldMk cId="1296895521" sldId="310"/>
            <ac:spMk id="3" creationId="{7864CC30-65D5-4A78-92B3-355BE4C4A49B}"/>
          </ac:spMkLst>
        </pc:spChg>
        <pc:spChg chg="add mod">
          <ac:chgData name="james leader" userId="dfbf06d9aede35cb" providerId="LiveId" clId="{3BD10D9F-05D7-443C-9C71-B846035F27AF}" dt="2021-12-20T09:59:00.256" v="5236" actId="20577"/>
          <ac:spMkLst>
            <pc:docMk/>
            <pc:sldMk cId="1296895521" sldId="310"/>
            <ac:spMk id="5" creationId="{6E496A7A-B96C-4659-8B54-E85970BCDD78}"/>
          </ac:spMkLst>
        </pc:spChg>
        <pc:spChg chg="del">
          <ac:chgData name="james leader" userId="dfbf06d9aede35cb" providerId="LiveId" clId="{3BD10D9F-05D7-443C-9C71-B846035F27AF}" dt="2021-12-19T20:37:44.758" v="4648" actId="478"/>
          <ac:spMkLst>
            <pc:docMk/>
            <pc:sldMk cId="1296895521" sldId="310"/>
            <ac:spMk id="17" creationId="{26DB7AE7-CAEE-477E-8981-8CE2A64B89A5}"/>
          </ac:spMkLst>
        </pc:spChg>
        <pc:picChg chg="del">
          <ac:chgData name="james leader" userId="dfbf06d9aede35cb" providerId="LiveId" clId="{3BD10D9F-05D7-443C-9C71-B846035F27AF}" dt="2021-12-19T20:37:43.090" v="4647" actId="478"/>
          <ac:picMkLst>
            <pc:docMk/>
            <pc:sldMk cId="1296895521" sldId="310"/>
            <ac:picMk id="8" creationId="{A102D080-1159-4661-BC54-E4641270AA33}"/>
          </ac:picMkLst>
        </pc:picChg>
      </pc:sldChg>
      <pc:sldChg chg="addSp delSp modSp add mod">
        <pc:chgData name="james leader" userId="dfbf06d9aede35cb" providerId="LiveId" clId="{3BD10D9F-05D7-443C-9C71-B846035F27AF}" dt="2021-12-20T09:16:48.989" v="5137" actId="164"/>
        <pc:sldMkLst>
          <pc:docMk/>
          <pc:sldMk cId="2972768675" sldId="311"/>
        </pc:sldMkLst>
        <pc:spChg chg="mod">
          <ac:chgData name="james leader" userId="dfbf06d9aede35cb" providerId="LiveId" clId="{3BD10D9F-05D7-443C-9C71-B846035F27AF}" dt="2021-12-20T09:09:44.074" v="4998" actId="1076"/>
          <ac:spMkLst>
            <pc:docMk/>
            <pc:sldMk cId="2972768675" sldId="311"/>
            <ac:spMk id="2" creationId="{E1355DE3-3A10-479A-9705-B9B555208155}"/>
          </ac:spMkLst>
        </pc:spChg>
        <pc:spChg chg="add mod">
          <ac:chgData name="james leader" userId="dfbf06d9aede35cb" providerId="LiveId" clId="{3BD10D9F-05D7-443C-9C71-B846035F27AF}" dt="2021-12-20T09:16:48.989" v="5137" actId="164"/>
          <ac:spMkLst>
            <pc:docMk/>
            <pc:sldMk cId="2972768675" sldId="311"/>
            <ac:spMk id="9" creationId="{1FC96F4C-93F9-46E6-B573-718D6C2896A4}"/>
          </ac:spMkLst>
        </pc:spChg>
        <pc:spChg chg="add mod">
          <ac:chgData name="james leader" userId="dfbf06d9aede35cb" providerId="LiveId" clId="{3BD10D9F-05D7-443C-9C71-B846035F27AF}" dt="2021-12-20T09:16:48.989" v="5137" actId="164"/>
          <ac:spMkLst>
            <pc:docMk/>
            <pc:sldMk cId="2972768675" sldId="311"/>
            <ac:spMk id="16" creationId="{669B70EC-3293-4FB5-8C26-80E939F4CC09}"/>
          </ac:spMkLst>
        </pc:spChg>
        <pc:spChg chg="add mod">
          <ac:chgData name="james leader" userId="dfbf06d9aede35cb" providerId="LiveId" clId="{3BD10D9F-05D7-443C-9C71-B846035F27AF}" dt="2021-12-20T09:16:48.989" v="5137" actId="164"/>
          <ac:spMkLst>
            <pc:docMk/>
            <pc:sldMk cId="2972768675" sldId="311"/>
            <ac:spMk id="20" creationId="{96D20A69-4389-4F51-8CB0-4F286C803716}"/>
          </ac:spMkLst>
        </pc:spChg>
        <pc:spChg chg="add mod">
          <ac:chgData name="james leader" userId="dfbf06d9aede35cb" providerId="LiveId" clId="{3BD10D9F-05D7-443C-9C71-B846035F27AF}" dt="2021-12-20T09:16:48.989" v="5137" actId="164"/>
          <ac:spMkLst>
            <pc:docMk/>
            <pc:sldMk cId="2972768675" sldId="311"/>
            <ac:spMk id="21" creationId="{F44E2C2A-4B91-4882-A0F9-F15A733038A2}"/>
          </ac:spMkLst>
        </pc:spChg>
        <pc:spChg chg="add mod">
          <ac:chgData name="james leader" userId="dfbf06d9aede35cb" providerId="LiveId" clId="{3BD10D9F-05D7-443C-9C71-B846035F27AF}" dt="2021-12-20T09:16:48.989" v="5137" actId="164"/>
          <ac:spMkLst>
            <pc:docMk/>
            <pc:sldMk cId="2972768675" sldId="311"/>
            <ac:spMk id="22" creationId="{008BC954-45BB-405C-96B2-E1BF40D79CD1}"/>
          </ac:spMkLst>
        </pc:spChg>
        <pc:spChg chg="add mod">
          <ac:chgData name="james leader" userId="dfbf06d9aede35cb" providerId="LiveId" clId="{3BD10D9F-05D7-443C-9C71-B846035F27AF}" dt="2021-12-20T09:16:48.989" v="5137" actId="164"/>
          <ac:spMkLst>
            <pc:docMk/>
            <pc:sldMk cId="2972768675" sldId="311"/>
            <ac:spMk id="25" creationId="{8A7501F7-7B65-4085-933A-1F31C05A6C56}"/>
          </ac:spMkLst>
        </pc:spChg>
        <pc:spChg chg="add mod">
          <ac:chgData name="james leader" userId="dfbf06d9aede35cb" providerId="LiveId" clId="{3BD10D9F-05D7-443C-9C71-B846035F27AF}" dt="2021-12-20T09:16:48.989" v="5137" actId="164"/>
          <ac:spMkLst>
            <pc:docMk/>
            <pc:sldMk cId="2972768675" sldId="311"/>
            <ac:spMk id="36" creationId="{54DFC3D8-43C3-45C5-A7B3-3B6EB6192A87}"/>
          </ac:spMkLst>
        </pc:spChg>
        <pc:grpChg chg="add mod">
          <ac:chgData name="james leader" userId="dfbf06d9aede35cb" providerId="LiveId" clId="{3BD10D9F-05D7-443C-9C71-B846035F27AF}" dt="2021-12-20T09:16:48.989" v="5137" actId="164"/>
          <ac:grpSpMkLst>
            <pc:docMk/>
            <pc:sldMk cId="2972768675" sldId="311"/>
            <ac:grpSpMk id="41" creationId="{3BD7034E-524B-44CA-86E6-1C049E693C70}"/>
          </ac:grpSpMkLst>
        </pc:grpChg>
        <pc:graphicFrameChg chg="del">
          <ac:chgData name="james leader" userId="dfbf06d9aede35cb" providerId="LiveId" clId="{3BD10D9F-05D7-443C-9C71-B846035F27AF}" dt="2021-12-20T09:07:35.050" v="4973" actId="478"/>
          <ac:graphicFrameMkLst>
            <pc:docMk/>
            <pc:sldMk cId="2972768675" sldId="311"/>
            <ac:graphicFrameMk id="3" creationId="{2468B10C-6868-46FE-8D4E-E2CED1BB4C51}"/>
          </ac:graphicFrameMkLst>
        </pc:graphicFrameChg>
        <pc:picChg chg="add mod modCrop">
          <ac:chgData name="james leader" userId="dfbf06d9aede35cb" providerId="LiveId" clId="{3BD10D9F-05D7-443C-9C71-B846035F27AF}" dt="2021-12-20T09:16:48.989" v="5137" actId="164"/>
          <ac:picMkLst>
            <pc:docMk/>
            <pc:sldMk cId="2972768675" sldId="311"/>
            <ac:picMk id="6" creationId="{F47001DE-2FBC-4C58-84F3-1871385F25BA}"/>
          </ac:picMkLst>
        </pc:picChg>
        <pc:picChg chg="add mod modCrop">
          <ac:chgData name="james leader" userId="dfbf06d9aede35cb" providerId="LiveId" clId="{3BD10D9F-05D7-443C-9C71-B846035F27AF}" dt="2021-12-20T09:16:48.989" v="5137" actId="164"/>
          <ac:picMkLst>
            <pc:docMk/>
            <pc:sldMk cId="2972768675" sldId="311"/>
            <ac:picMk id="8" creationId="{81F4A35C-311D-43B8-A9B2-88F6E58AAB53}"/>
          </ac:picMkLst>
        </pc:picChg>
        <pc:cxnChg chg="add mod">
          <ac:chgData name="james leader" userId="dfbf06d9aede35cb" providerId="LiveId" clId="{3BD10D9F-05D7-443C-9C71-B846035F27AF}" dt="2021-12-20T09:16:48.989" v="5137" actId="164"/>
          <ac:cxnSpMkLst>
            <pc:docMk/>
            <pc:sldMk cId="2972768675" sldId="311"/>
            <ac:cxnSpMk id="11" creationId="{EABD4A11-0B6C-49DF-899E-DD0814200C37}"/>
          </ac:cxnSpMkLst>
        </pc:cxnChg>
        <pc:cxnChg chg="add mod">
          <ac:chgData name="james leader" userId="dfbf06d9aede35cb" providerId="LiveId" clId="{3BD10D9F-05D7-443C-9C71-B846035F27AF}" dt="2021-12-20T09:16:48.989" v="5137" actId="164"/>
          <ac:cxnSpMkLst>
            <pc:docMk/>
            <pc:sldMk cId="2972768675" sldId="311"/>
            <ac:cxnSpMk id="13" creationId="{11CE7A15-C79D-419A-8969-982F8B39AD37}"/>
          </ac:cxnSpMkLst>
        </pc:cxnChg>
        <pc:cxnChg chg="add mod">
          <ac:chgData name="james leader" userId="dfbf06d9aede35cb" providerId="LiveId" clId="{3BD10D9F-05D7-443C-9C71-B846035F27AF}" dt="2021-12-20T09:16:48.989" v="5137" actId="164"/>
          <ac:cxnSpMkLst>
            <pc:docMk/>
            <pc:sldMk cId="2972768675" sldId="311"/>
            <ac:cxnSpMk id="17" creationId="{D7156D38-D835-4BC6-8060-CB1A217FD311}"/>
          </ac:cxnSpMkLst>
        </pc:cxnChg>
        <pc:cxnChg chg="add mod">
          <ac:chgData name="james leader" userId="dfbf06d9aede35cb" providerId="LiveId" clId="{3BD10D9F-05D7-443C-9C71-B846035F27AF}" dt="2021-12-20T09:16:48.989" v="5137" actId="164"/>
          <ac:cxnSpMkLst>
            <pc:docMk/>
            <pc:sldMk cId="2972768675" sldId="311"/>
            <ac:cxnSpMk id="23" creationId="{C6B58D06-6872-4512-A001-4FE4084F55C8}"/>
          </ac:cxnSpMkLst>
        </pc:cxnChg>
        <pc:cxnChg chg="add mod">
          <ac:chgData name="james leader" userId="dfbf06d9aede35cb" providerId="LiveId" clId="{3BD10D9F-05D7-443C-9C71-B846035F27AF}" dt="2021-12-20T09:16:48.989" v="5137" actId="164"/>
          <ac:cxnSpMkLst>
            <pc:docMk/>
            <pc:sldMk cId="2972768675" sldId="311"/>
            <ac:cxnSpMk id="26" creationId="{E4215A32-9EB2-4280-BA94-76D3746F59ED}"/>
          </ac:cxnSpMkLst>
        </pc:cxnChg>
        <pc:cxnChg chg="add mod">
          <ac:chgData name="james leader" userId="dfbf06d9aede35cb" providerId="LiveId" clId="{3BD10D9F-05D7-443C-9C71-B846035F27AF}" dt="2021-12-20T09:16:48.989" v="5137" actId="164"/>
          <ac:cxnSpMkLst>
            <pc:docMk/>
            <pc:sldMk cId="2972768675" sldId="311"/>
            <ac:cxnSpMk id="30" creationId="{908703B9-0DAE-40B1-956B-89DBCB7EC0EB}"/>
          </ac:cxnSpMkLst>
        </pc:cxnChg>
        <pc:cxnChg chg="add mod">
          <ac:chgData name="james leader" userId="dfbf06d9aede35cb" providerId="LiveId" clId="{3BD10D9F-05D7-443C-9C71-B846035F27AF}" dt="2021-12-20T09:16:48.989" v="5137" actId="164"/>
          <ac:cxnSpMkLst>
            <pc:docMk/>
            <pc:sldMk cId="2972768675" sldId="311"/>
            <ac:cxnSpMk id="32" creationId="{903DD849-647B-4B54-A532-5FAEE861359F}"/>
          </ac:cxnSpMkLst>
        </pc:cxnChg>
        <pc:cxnChg chg="add mod">
          <ac:chgData name="james leader" userId="dfbf06d9aede35cb" providerId="LiveId" clId="{3BD10D9F-05D7-443C-9C71-B846035F27AF}" dt="2021-12-20T09:16:48.989" v="5137" actId="164"/>
          <ac:cxnSpMkLst>
            <pc:docMk/>
            <pc:sldMk cId="2972768675" sldId="311"/>
            <ac:cxnSpMk id="38" creationId="{64077FC3-2193-42D5-9F48-E24B6C502734}"/>
          </ac:cxnSpMkLst>
        </pc:cxnChg>
      </pc:sldChg>
    </pc:docChg>
  </pc:docChgLst>
  <pc:docChgLst>
    <pc:chgData name="james leader" userId="dfbf06d9aede35cb" providerId="LiveId" clId="{742B8855-FB5D-4027-9561-C7ED80B5AF04}"/>
    <pc:docChg chg="undo redo custSel addSld delSld modSld sldOrd">
      <pc:chgData name="james leader" userId="dfbf06d9aede35cb" providerId="LiveId" clId="{742B8855-FB5D-4027-9561-C7ED80B5AF04}" dt="2022-09-13T14:21:45.740" v="13943" actId="20577"/>
      <pc:docMkLst>
        <pc:docMk/>
      </pc:docMkLst>
      <pc:sldChg chg="modSp mod">
        <pc:chgData name="james leader" userId="dfbf06d9aede35cb" providerId="LiveId" clId="{742B8855-FB5D-4027-9561-C7ED80B5AF04}" dt="2022-09-11T12:54:40.965" v="1434" actId="2710"/>
        <pc:sldMkLst>
          <pc:docMk/>
          <pc:sldMk cId="0" sldId="258"/>
        </pc:sldMkLst>
        <pc:spChg chg="mod">
          <ac:chgData name="james leader" userId="dfbf06d9aede35cb" providerId="LiveId" clId="{742B8855-FB5D-4027-9561-C7ED80B5AF04}" dt="2022-09-08T20:42:17.639" v="362" actId="403"/>
          <ac:spMkLst>
            <pc:docMk/>
            <pc:sldMk cId="0" sldId="258"/>
            <ac:spMk id="6" creationId="{C4E7B302-287A-2F1B-E4F0-4B404E515D02}"/>
          </ac:spMkLst>
        </pc:spChg>
        <pc:spChg chg="mod">
          <ac:chgData name="james leader" userId="dfbf06d9aede35cb" providerId="LiveId" clId="{742B8855-FB5D-4027-9561-C7ED80B5AF04}" dt="2022-08-31T10:06:32.349" v="18" actId="20577"/>
          <ac:spMkLst>
            <pc:docMk/>
            <pc:sldMk cId="0" sldId="258"/>
            <ac:spMk id="72" creationId="{00000000-0000-0000-0000-000000000000}"/>
          </ac:spMkLst>
        </pc:spChg>
        <pc:spChg chg="mod">
          <ac:chgData name="james leader" userId="dfbf06d9aede35cb" providerId="LiveId" clId="{742B8855-FB5D-4027-9561-C7ED80B5AF04}" dt="2022-09-11T12:54:40.965" v="1434" actId="2710"/>
          <ac:spMkLst>
            <pc:docMk/>
            <pc:sldMk cId="0" sldId="258"/>
            <ac:spMk id="73" creationId="{00000000-0000-0000-0000-000000000000}"/>
          </ac:spMkLst>
        </pc:spChg>
      </pc:sldChg>
      <pc:sldChg chg="addSp delSp modSp mod modNotesTx">
        <pc:chgData name="james leader" userId="dfbf06d9aede35cb" providerId="LiveId" clId="{742B8855-FB5D-4027-9561-C7ED80B5AF04}" dt="2022-09-13T07:47:36.865" v="6832" actId="20577"/>
        <pc:sldMkLst>
          <pc:docMk/>
          <pc:sldMk cId="2909647736" sldId="259"/>
        </pc:sldMkLst>
        <pc:spChg chg="add mod">
          <ac:chgData name="james leader" userId="dfbf06d9aede35cb" providerId="LiveId" clId="{742B8855-FB5D-4027-9561-C7ED80B5AF04}" dt="2022-08-31T10:07:54.362" v="54" actId="1076"/>
          <ac:spMkLst>
            <pc:docMk/>
            <pc:sldMk cId="2909647736" sldId="259"/>
            <ac:spMk id="2" creationId="{A4D2CF3F-FF61-DF01-C451-3A00E85CA43E}"/>
          </ac:spMkLst>
        </pc:spChg>
        <pc:spChg chg="mod">
          <ac:chgData name="james leader" userId="dfbf06d9aede35cb" providerId="LiveId" clId="{742B8855-FB5D-4027-9561-C7ED80B5AF04}" dt="2022-08-31T10:07:31.081" v="48" actId="403"/>
          <ac:spMkLst>
            <pc:docMk/>
            <pc:sldMk cId="2909647736" sldId="259"/>
            <ac:spMk id="4" creationId="{D948C29D-3182-49DC-AB36-56919B8A6DEE}"/>
          </ac:spMkLst>
        </pc:spChg>
        <pc:spChg chg="mod">
          <ac:chgData name="james leader" userId="dfbf06d9aede35cb" providerId="LiveId" clId="{742B8855-FB5D-4027-9561-C7ED80B5AF04}" dt="2022-09-08T20:56:10.393" v="501" actId="1036"/>
          <ac:spMkLst>
            <pc:docMk/>
            <pc:sldMk cId="2909647736" sldId="259"/>
            <ac:spMk id="5" creationId="{72E42F06-C68E-4D7C-876E-56269D81A705}"/>
          </ac:spMkLst>
        </pc:spChg>
        <pc:spChg chg="mod">
          <ac:chgData name="james leader" userId="dfbf06d9aede35cb" providerId="LiveId" clId="{742B8855-FB5D-4027-9561-C7ED80B5AF04}" dt="2022-09-12T22:49:28.117" v="5816" actId="14100"/>
          <ac:spMkLst>
            <pc:docMk/>
            <pc:sldMk cId="2909647736" sldId="259"/>
            <ac:spMk id="12" creationId="{8EA11CDA-BD77-E85E-F1CE-027EB8752DB2}"/>
          </ac:spMkLst>
        </pc:spChg>
        <pc:spChg chg="mod">
          <ac:chgData name="james leader" userId="dfbf06d9aede35cb" providerId="LiveId" clId="{742B8855-FB5D-4027-9561-C7ED80B5AF04}" dt="2022-09-11T12:22:13.851" v="1272" actId="1036"/>
          <ac:spMkLst>
            <pc:docMk/>
            <pc:sldMk cId="2909647736" sldId="259"/>
            <ac:spMk id="13" creationId="{5CCEF0BA-BBB5-359E-4455-F9DD3A12F8C4}"/>
          </ac:spMkLst>
        </pc:spChg>
        <pc:spChg chg="mod">
          <ac:chgData name="james leader" userId="dfbf06d9aede35cb" providerId="LiveId" clId="{742B8855-FB5D-4027-9561-C7ED80B5AF04}" dt="2022-09-11T12:21:56.479" v="1260" actId="1036"/>
          <ac:spMkLst>
            <pc:docMk/>
            <pc:sldMk cId="2909647736" sldId="259"/>
            <ac:spMk id="15" creationId="{B63D0BE6-3CFF-51E9-670F-6E5CE1B0EA10}"/>
          </ac:spMkLst>
        </pc:spChg>
        <pc:spChg chg="mod">
          <ac:chgData name="james leader" userId="dfbf06d9aede35cb" providerId="LiveId" clId="{742B8855-FB5D-4027-9561-C7ED80B5AF04}" dt="2022-09-08T20:43:27.287" v="385" actId="1035"/>
          <ac:spMkLst>
            <pc:docMk/>
            <pc:sldMk cId="2909647736" sldId="259"/>
            <ac:spMk id="16" creationId="{F6ACE05B-4BEE-0A4F-2BD4-78A7C6DD1AFD}"/>
          </ac:spMkLst>
        </pc:spChg>
        <pc:picChg chg="mod">
          <ac:chgData name="james leader" userId="dfbf06d9aede35cb" providerId="LiveId" clId="{742B8855-FB5D-4027-9561-C7ED80B5AF04}" dt="2022-09-11T12:22:09.711" v="1269" actId="1036"/>
          <ac:picMkLst>
            <pc:docMk/>
            <pc:sldMk cId="2909647736" sldId="259"/>
            <ac:picMk id="6" creationId="{1B3B5FF5-4D55-56FE-A2F1-E9CC258C30B7}"/>
          </ac:picMkLst>
        </pc:picChg>
        <pc:picChg chg="mod">
          <ac:chgData name="james leader" userId="dfbf06d9aede35cb" providerId="LiveId" clId="{742B8855-FB5D-4027-9561-C7ED80B5AF04}" dt="2022-09-11T12:21:51.706" v="1253" actId="1036"/>
          <ac:picMkLst>
            <pc:docMk/>
            <pc:sldMk cId="2909647736" sldId="259"/>
            <ac:picMk id="8" creationId="{FBA24012-5149-0343-57BE-FD8CEF87C43F}"/>
          </ac:picMkLst>
        </pc:picChg>
        <pc:picChg chg="del">
          <ac:chgData name="james leader" userId="dfbf06d9aede35cb" providerId="LiveId" clId="{742B8855-FB5D-4027-9561-C7ED80B5AF04}" dt="2022-08-31T10:07:35.874" v="50" actId="478"/>
          <ac:picMkLst>
            <pc:docMk/>
            <pc:sldMk cId="2909647736" sldId="259"/>
            <ac:picMk id="11" creationId="{9BB33B68-C898-475F-9740-F18C44675ECA}"/>
          </ac:picMkLst>
        </pc:picChg>
        <pc:picChg chg="del">
          <ac:chgData name="james leader" userId="dfbf06d9aede35cb" providerId="LiveId" clId="{742B8855-FB5D-4027-9561-C7ED80B5AF04}" dt="2022-08-31T10:07:34.375" v="49" actId="478"/>
          <ac:picMkLst>
            <pc:docMk/>
            <pc:sldMk cId="2909647736" sldId="259"/>
            <ac:picMk id="14" creationId="{33DF043C-709D-4A49-A0AC-27A86ECE0612}"/>
          </ac:picMkLst>
        </pc:pic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1764755462" sldId="260"/>
        </pc:sldMkLst>
      </pc:sldChg>
      <pc:sldChg chg="addSp delSp modSp mod modNotesTx">
        <pc:chgData name="james leader" userId="dfbf06d9aede35cb" providerId="LiveId" clId="{742B8855-FB5D-4027-9561-C7ED80B5AF04}" dt="2022-09-13T13:13:08.201" v="13274" actId="20577"/>
        <pc:sldMkLst>
          <pc:docMk/>
          <pc:sldMk cId="417762164" sldId="261"/>
        </pc:sldMkLst>
        <pc:spChg chg="add del mod">
          <ac:chgData name="james leader" userId="dfbf06d9aede35cb" providerId="LiveId" clId="{742B8855-FB5D-4027-9561-C7ED80B5AF04}" dt="2022-09-13T00:24:17.234" v="6662" actId="20577"/>
          <ac:spMkLst>
            <pc:docMk/>
            <pc:sldMk cId="417762164" sldId="261"/>
            <ac:spMk id="2" creationId="{A4D2CF3F-FF61-DF01-C451-3A00E85CA43E}"/>
          </ac:spMkLst>
        </pc:spChg>
        <pc:spChg chg="add del mod">
          <ac:chgData name="james leader" userId="dfbf06d9aede35cb" providerId="LiveId" clId="{742B8855-FB5D-4027-9561-C7ED80B5AF04}" dt="2022-09-12T22:33:16.676" v="5433" actId="478"/>
          <ac:spMkLst>
            <pc:docMk/>
            <pc:sldMk cId="417762164" sldId="261"/>
            <ac:spMk id="3" creationId="{A3BD8172-ECEC-8BF1-093E-B3652FF8AC25}"/>
          </ac:spMkLst>
        </pc:spChg>
        <pc:spChg chg="mod">
          <ac:chgData name="james leader" userId="dfbf06d9aede35cb" providerId="LiveId" clId="{742B8855-FB5D-4027-9561-C7ED80B5AF04}" dt="2022-09-12T22:34:08.091" v="5478" actId="20577"/>
          <ac:spMkLst>
            <pc:docMk/>
            <pc:sldMk cId="417762164" sldId="261"/>
            <ac:spMk id="5" creationId="{72E42F06-C68E-4D7C-876E-56269D81A705}"/>
          </ac:spMkLst>
        </pc:spChg>
        <pc:spChg chg="mod">
          <ac:chgData name="james leader" userId="dfbf06d9aede35cb" providerId="LiveId" clId="{742B8855-FB5D-4027-9561-C7ED80B5AF04}" dt="2022-09-13T13:13:08.201" v="13274" actId="20577"/>
          <ac:spMkLst>
            <pc:docMk/>
            <pc:sldMk cId="417762164" sldId="261"/>
            <ac:spMk id="12" creationId="{8EA11CDA-BD77-E85E-F1CE-027EB8752DB2}"/>
          </ac:spMkLst>
        </pc:spChg>
        <pc:picChg chg="add mod">
          <ac:chgData name="james leader" userId="dfbf06d9aede35cb" providerId="LiveId" clId="{742B8855-FB5D-4027-9561-C7ED80B5AF04}" dt="2022-09-12T23:02:22.538" v="5872" actId="14100"/>
          <ac:picMkLst>
            <pc:docMk/>
            <pc:sldMk cId="417762164" sldId="261"/>
            <ac:picMk id="6" creationId="{D8220B26-2118-F0B0-60F9-5EA830EF2452}"/>
          </ac:picMkLst>
        </pc:pic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1727244529" sldId="261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345742881" sldId="262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3203675544" sldId="263"/>
        </pc:sldMkLst>
      </pc:sldChg>
      <pc:sldChg chg="addSp delSp modSp mod ord modNotesTx">
        <pc:chgData name="james leader" userId="dfbf06d9aede35cb" providerId="LiveId" clId="{742B8855-FB5D-4027-9561-C7ED80B5AF04}" dt="2022-09-13T13:48:11.566" v="13941" actId="20577"/>
        <pc:sldMkLst>
          <pc:docMk/>
          <pc:sldMk cId="4054438025" sldId="263"/>
        </pc:sldMkLst>
        <pc:spChg chg="mod">
          <ac:chgData name="james leader" userId="dfbf06d9aede35cb" providerId="LiveId" clId="{742B8855-FB5D-4027-9561-C7ED80B5AF04}" dt="2022-09-13T00:24:28.081" v="6664" actId="20577"/>
          <ac:spMkLst>
            <pc:docMk/>
            <pc:sldMk cId="4054438025" sldId="263"/>
            <ac:spMk id="2" creationId="{A4D2CF3F-FF61-DF01-C451-3A00E85CA43E}"/>
          </ac:spMkLst>
        </pc:spChg>
        <pc:spChg chg="mod">
          <ac:chgData name="james leader" userId="dfbf06d9aede35cb" providerId="LiveId" clId="{742B8855-FB5D-4027-9561-C7ED80B5AF04}" dt="2022-09-12T22:52:41.057" v="5854" actId="20577"/>
          <ac:spMkLst>
            <pc:docMk/>
            <pc:sldMk cId="4054438025" sldId="263"/>
            <ac:spMk id="5" creationId="{72E42F06-C68E-4D7C-876E-56269D81A705}"/>
          </ac:spMkLst>
        </pc:spChg>
        <pc:spChg chg="mod topLvl">
          <ac:chgData name="james leader" userId="dfbf06d9aede35cb" providerId="LiveId" clId="{742B8855-FB5D-4027-9561-C7ED80B5AF04}" dt="2022-09-11T12:44:16.737" v="1318" actId="164"/>
          <ac:spMkLst>
            <pc:docMk/>
            <pc:sldMk cId="4054438025" sldId="263"/>
            <ac:spMk id="11" creationId="{B61C3E9F-ED6C-26F1-EAE4-23856BC784DA}"/>
          </ac:spMkLst>
        </pc:spChg>
        <pc:spChg chg="del mod">
          <ac:chgData name="james leader" userId="dfbf06d9aede35cb" providerId="LiveId" clId="{742B8855-FB5D-4027-9561-C7ED80B5AF04}" dt="2022-09-12T22:53:35.880" v="5855" actId="478"/>
          <ac:spMkLst>
            <pc:docMk/>
            <pc:sldMk cId="4054438025" sldId="263"/>
            <ac:spMk id="12" creationId="{8EA11CDA-BD77-E85E-F1CE-027EB8752DB2}"/>
          </ac:spMkLst>
        </pc:spChg>
        <pc:spChg chg="add mod">
          <ac:chgData name="james leader" userId="dfbf06d9aede35cb" providerId="LiveId" clId="{742B8855-FB5D-4027-9561-C7ED80B5AF04}" dt="2022-09-12T23:33:06.977" v="5938" actId="164"/>
          <ac:spMkLst>
            <pc:docMk/>
            <pc:sldMk cId="4054438025" sldId="263"/>
            <ac:spMk id="18" creationId="{7BF3F9E8-06E7-614B-7D87-DA2C826C124D}"/>
          </ac:spMkLst>
        </pc:spChg>
        <pc:spChg chg="add mod">
          <ac:chgData name="james leader" userId="dfbf06d9aede35cb" providerId="LiveId" clId="{742B8855-FB5D-4027-9561-C7ED80B5AF04}" dt="2022-09-12T23:42:50.462" v="5999" actId="20577"/>
          <ac:spMkLst>
            <pc:docMk/>
            <pc:sldMk cId="4054438025" sldId="263"/>
            <ac:spMk id="19" creationId="{C60182E5-D174-5F8C-C85C-A8F4E91AFD53}"/>
          </ac:spMkLst>
        </pc:spChg>
        <pc:spChg chg="add mod">
          <ac:chgData name="james leader" userId="dfbf06d9aede35cb" providerId="LiveId" clId="{742B8855-FB5D-4027-9561-C7ED80B5AF04}" dt="2022-09-12T23:43:10.977" v="6018" actId="1037"/>
          <ac:spMkLst>
            <pc:docMk/>
            <pc:sldMk cId="4054438025" sldId="263"/>
            <ac:spMk id="26" creationId="{BFA70026-3FA9-6585-452C-C959ECA59821}"/>
          </ac:spMkLst>
        </pc:spChg>
        <pc:grpChg chg="del mod">
          <ac:chgData name="james leader" userId="dfbf06d9aede35cb" providerId="LiveId" clId="{742B8855-FB5D-4027-9561-C7ED80B5AF04}" dt="2022-09-11T12:43:23.772" v="1307" actId="478"/>
          <ac:grpSpMkLst>
            <pc:docMk/>
            <pc:sldMk cId="4054438025" sldId="263"/>
            <ac:grpSpMk id="6" creationId="{AA62EBE2-3824-F558-D8D5-9CC40E404695}"/>
          </ac:grpSpMkLst>
        </pc:grpChg>
        <pc:grpChg chg="add del mod">
          <ac:chgData name="james leader" userId="dfbf06d9aede35cb" providerId="LiveId" clId="{742B8855-FB5D-4027-9561-C7ED80B5AF04}" dt="2022-09-12T22:52:12.510" v="5846" actId="478"/>
          <ac:grpSpMkLst>
            <pc:docMk/>
            <pc:sldMk cId="4054438025" sldId="263"/>
            <ac:grpSpMk id="8" creationId="{895FC369-A4D6-1743-7BBE-BDD77E18E6CA}"/>
          </ac:grpSpMkLst>
        </pc:grpChg>
        <pc:grpChg chg="mod">
          <ac:chgData name="james leader" userId="dfbf06d9aede35cb" providerId="LiveId" clId="{742B8855-FB5D-4027-9561-C7ED80B5AF04}" dt="2022-09-07T17:06:19.027" v="74" actId="1076"/>
          <ac:grpSpMkLst>
            <pc:docMk/>
            <pc:sldMk cId="4054438025" sldId="263"/>
            <ac:grpSpMk id="14" creationId="{FD6C2DFD-A7CB-E8AE-7254-C2793BEC4460}"/>
          </ac:grpSpMkLst>
        </pc:grpChg>
        <pc:grpChg chg="add mod ord">
          <ac:chgData name="james leader" userId="dfbf06d9aede35cb" providerId="LiveId" clId="{742B8855-FB5D-4027-9561-C7ED80B5AF04}" dt="2022-09-12T23:33:06.977" v="5938" actId="164"/>
          <ac:grpSpMkLst>
            <pc:docMk/>
            <pc:sldMk cId="4054438025" sldId="263"/>
            <ac:grpSpMk id="20" creationId="{76123507-2AA3-5DC0-9B24-4BE20B95AC4A}"/>
          </ac:grpSpMkLst>
        </pc:grpChg>
        <pc:grpChg chg="add mod">
          <ac:chgData name="james leader" userId="dfbf06d9aede35cb" providerId="LiveId" clId="{742B8855-FB5D-4027-9561-C7ED80B5AF04}" dt="2022-09-12T23:33:09.955" v="5939" actId="1076"/>
          <ac:grpSpMkLst>
            <pc:docMk/>
            <pc:sldMk cId="4054438025" sldId="263"/>
            <ac:grpSpMk id="23" creationId="{D57661A9-B951-D785-BE5C-9A21D093AC6E}"/>
          </ac:grpSpMkLst>
        </pc:grpChg>
        <pc:picChg chg="del mod topLvl">
          <ac:chgData name="james leader" userId="dfbf06d9aede35cb" providerId="LiveId" clId="{742B8855-FB5D-4027-9561-C7ED80B5AF04}" dt="2022-09-11T12:43:23.772" v="1307" actId="478"/>
          <ac:picMkLst>
            <pc:docMk/>
            <pc:sldMk cId="4054438025" sldId="263"/>
            <ac:picMk id="4" creationId="{B4616170-6DC6-DF86-A488-C78636298EAB}"/>
          </ac:picMkLst>
        </pc:picChg>
        <pc:picChg chg="add mod modCrop">
          <ac:chgData name="james leader" userId="dfbf06d9aede35cb" providerId="LiveId" clId="{742B8855-FB5D-4027-9561-C7ED80B5AF04}" dt="2022-09-11T12:44:16.737" v="1318" actId="164"/>
          <ac:picMkLst>
            <pc:docMk/>
            <pc:sldMk cId="4054438025" sldId="263"/>
            <ac:picMk id="7" creationId="{9A1B648B-990D-501D-34A9-2D37CB3FA3E6}"/>
          </ac:picMkLst>
        </pc:picChg>
        <pc:picChg chg="add mod modCrop">
          <ac:chgData name="james leader" userId="dfbf06d9aede35cb" providerId="LiveId" clId="{742B8855-FB5D-4027-9561-C7ED80B5AF04}" dt="2022-09-12T22:53:46.332" v="5861" actId="1037"/>
          <ac:picMkLst>
            <pc:docMk/>
            <pc:sldMk cId="4054438025" sldId="263"/>
            <ac:picMk id="10" creationId="{44147C96-767D-1F92-B8E0-48944BE3B773}"/>
          </ac:picMkLst>
        </pc:picChg>
        <pc:picChg chg="add mod modCrop">
          <ac:chgData name="james leader" userId="dfbf06d9aede35cb" providerId="LiveId" clId="{742B8855-FB5D-4027-9561-C7ED80B5AF04}" dt="2022-09-12T23:41:58.012" v="5947" actId="1076"/>
          <ac:picMkLst>
            <pc:docMk/>
            <pc:sldMk cId="4054438025" sldId="263"/>
            <ac:picMk id="22" creationId="{5210466B-3C57-3B4B-19C5-B314DBF398B6}"/>
          </ac:picMkLst>
        </pc:picChg>
        <pc:picChg chg="add mod ord">
          <ac:chgData name="james leader" userId="dfbf06d9aede35cb" providerId="LiveId" clId="{742B8855-FB5D-4027-9561-C7ED80B5AF04}" dt="2022-09-12T23:42:28.092" v="5953" actId="1076"/>
          <ac:picMkLst>
            <pc:docMk/>
            <pc:sldMk cId="4054438025" sldId="263"/>
            <ac:picMk id="25" creationId="{4C43902B-3D69-4F95-53FB-FC36DD35767A}"/>
          </ac:picMkLst>
        </pc:picChg>
        <pc:cxnChg chg="add mod">
          <ac:chgData name="james leader" userId="dfbf06d9aede35cb" providerId="LiveId" clId="{742B8855-FB5D-4027-9561-C7ED80B5AF04}" dt="2022-09-12T23:33:06.977" v="5938" actId="164"/>
          <ac:cxnSpMkLst>
            <pc:docMk/>
            <pc:sldMk cId="4054438025" sldId="263"/>
            <ac:cxnSpMk id="14" creationId="{0DC7ACA0-F769-587D-C620-3FA6987AF505}"/>
          </ac:cxnSpMkLst>
        </pc:cxnChg>
      </pc:sldChg>
      <pc:sldChg chg="addSp delSp modSp add mod ord modNotesTx">
        <pc:chgData name="james leader" userId="dfbf06d9aede35cb" providerId="LiveId" clId="{742B8855-FB5D-4027-9561-C7ED80B5AF04}" dt="2022-09-13T11:25:50.343" v="10828" actId="20577"/>
        <pc:sldMkLst>
          <pc:docMk/>
          <pc:sldMk cId="275713506" sldId="264"/>
        </pc:sldMkLst>
        <pc:spChg chg="del">
          <ac:chgData name="james leader" userId="dfbf06d9aede35cb" providerId="LiveId" clId="{742B8855-FB5D-4027-9561-C7ED80B5AF04}" dt="2022-09-08T20:32:02.468" v="107" actId="478"/>
          <ac:spMkLst>
            <pc:docMk/>
            <pc:sldMk cId="275713506" sldId="264"/>
            <ac:spMk id="3" creationId="{4DAF26A2-FB22-510F-A019-C6D28623E6C9}"/>
          </ac:spMkLst>
        </pc:spChg>
        <pc:spChg chg="add mod">
          <ac:chgData name="james leader" userId="dfbf06d9aede35cb" providerId="LiveId" clId="{742B8855-FB5D-4027-9561-C7ED80B5AF04}" dt="2022-09-13T11:04:45.385" v="8483" actId="1035"/>
          <ac:spMkLst>
            <pc:docMk/>
            <pc:sldMk cId="275713506" sldId="264"/>
            <ac:spMk id="3" creationId="{7F618F94-6913-86F5-4D0A-D0346F304566}"/>
          </ac:spMkLst>
        </pc:spChg>
        <pc:spChg chg="mod">
          <ac:chgData name="james leader" userId="dfbf06d9aede35cb" providerId="LiveId" clId="{742B8855-FB5D-4027-9561-C7ED80B5AF04}" dt="2022-09-12T22:45:36.142" v="5732" actId="20577"/>
          <ac:spMkLst>
            <pc:docMk/>
            <pc:sldMk cId="275713506" sldId="264"/>
            <ac:spMk id="5" creationId="{72E42F06-C68E-4D7C-876E-56269D81A705}"/>
          </ac:spMkLst>
        </pc:spChg>
        <pc:spChg chg="add mod">
          <ac:chgData name="james leader" userId="dfbf06d9aede35cb" providerId="LiveId" clId="{742B8855-FB5D-4027-9561-C7ED80B5AF04}" dt="2022-09-08T20:45:38.953" v="431" actId="1076"/>
          <ac:spMkLst>
            <pc:docMk/>
            <pc:sldMk cId="275713506" sldId="264"/>
            <ac:spMk id="8" creationId="{04C09574-5F72-16EE-3458-C79E9133BEAA}"/>
          </ac:spMkLst>
        </pc:spChg>
        <pc:spChg chg="del">
          <ac:chgData name="james leader" userId="dfbf06d9aede35cb" providerId="LiveId" clId="{742B8855-FB5D-4027-9561-C7ED80B5AF04}" dt="2022-09-12T22:45:40.813" v="5733" actId="478"/>
          <ac:spMkLst>
            <pc:docMk/>
            <pc:sldMk cId="275713506" sldId="264"/>
            <ac:spMk id="12" creationId="{8EA11CDA-BD77-E85E-F1CE-027EB8752DB2}"/>
          </ac:spMkLst>
        </pc:spChg>
        <pc:spChg chg="add mod">
          <ac:chgData name="james leader" userId="dfbf06d9aede35cb" providerId="LiveId" clId="{742B8855-FB5D-4027-9561-C7ED80B5AF04}" dt="2022-09-08T20:45:53.329" v="435" actId="1035"/>
          <ac:spMkLst>
            <pc:docMk/>
            <pc:sldMk cId="275713506" sldId="264"/>
            <ac:spMk id="26" creationId="{157CC2D9-62D8-A816-99D1-0F6B031732AA}"/>
          </ac:spMkLst>
        </pc:spChg>
        <pc:spChg chg="add mod">
          <ac:chgData name="james leader" userId="dfbf06d9aede35cb" providerId="LiveId" clId="{742B8855-FB5D-4027-9561-C7ED80B5AF04}" dt="2022-09-08T20:46:13.784" v="440" actId="1076"/>
          <ac:spMkLst>
            <pc:docMk/>
            <pc:sldMk cId="275713506" sldId="264"/>
            <ac:spMk id="27" creationId="{B06F56E5-5257-3B8E-CF97-425FDC5C73C0}"/>
          </ac:spMkLst>
        </pc:spChg>
        <pc:spChg chg="add mod">
          <ac:chgData name="james leader" userId="dfbf06d9aede35cb" providerId="LiveId" clId="{742B8855-FB5D-4027-9561-C7ED80B5AF04}" dt="2022-09-08T20:46:21.669" v="442" actId="403"/>
          <ac:spMkLst>
            <pc:docMk/>
            <pc:sldMk cId="275713506" sldId="264"/>
            <ac:spMk id="28" creationId="{04115404-E1C5-9DD6-2972-22D37F73A54E}"/>
          </ac:spMkLst>
        </pc:spChg>
        <pc:spChg chg="add mod">
          <ac:chgData name="james leader" userId="dfbf06d9aede35cb" providerId="LiveId" clId="{742B8855-FB5D-4027-9561-C7ED80B5AF04}" dt="2022-09-08T20:46:25.766" v="443" actId="403"/>
          <ac:spMkLst>
            <pc:docMk/>
            <pc:sldMk cId="275713506" sldId="264"/>
            <ac:spMk id="29" creationId="{02BD4F1A-48CD-34D5-8320-316A1B107767}"/>
          </ac:spMkLst>
        </pc:spChg>
        <pc:spChg chg="add mod">
          <ac:chgData name="james leader" userId="dfbf06d9aede35cb" providerId="LiveId" clId="{742B8855-FB5D-4027-9561-C7ED80B5AF04}" dt="2022-09-08T20:46:30.335" v="444" actId="403"/>
          <ac:spMkLst>
            <pc:docMk/>
            <pc:sldMk cId="275713506" sldId="264"/>
            <ac:spMk id="30" creationId="{68EA61FB-303F-FAF9-4E90-709713A03D31}"/>
          </ac:spMkLst>
        </pc:spChg>
        <pc:spChg chg="add mod">
          <ac:chgData name="james leader" userId="dfbf06d9aede35cb" providerId="LiveId" clId="{742B8855-FB5D-4027-9561-C7ED80B5AF04}" dt="2022-09-08T20:46:00.213" v="437" actId="14100"/>
          <ac:spMkLst>
            <pc:docMk/>
            <pc:sldMk cId="275713506" sldId="264"/>
            <ac:spMk id="39" creationId="{023B4DA3-07F4-6632-5CDB-03ACE0F9F3B5}"/>
          </ac:spMkLst>
        </pc:spChg>
        <pc:spChg chg="add mod">
          <ac:chgData name="james leader" userId="dfbf06d9aede35cb" providerId="LiveId" clId="{742B8855-FB5D-4027-9561-C7ED80B5AF04}" dt="2022-09-08T20:45:45.934" v="433" actId="14100"/>
          <ac:spMkLst>
            <pc:docMk/>
            <pc:sldMk cId="275713506" sldId="264"/>
            <ac:spMk id="40" creationId="{C4C5F9A1-9FB7-B304-73E6-56E9EC345A56}"/>
          </ac:spMkLst>
        </pc:spChg>
        <pc:grpChg chg="del">
          <ac:chgData name="james leader" userId="dfbf06d9aede35cb" providerId="LiveId" clId="{742B8855-FB5D-4027-9561-C7ED80B5AF04}" dt="2022-09-07T19:56:46.759" v="106" actId="478"/>
          <ac:grpSpMkLst>
            <pc:docMk/>
            <pc:sldMk cId="275713506" sldId="264"/>
            <ac:grpSpMk id="14" creationId="{FD6C2DFD-A7CB-E8AE-7254-C2793BEC4460}"/>
          </ac:grpSpMkLst>
        </pc:grpChg>
        <pc:grpChg chg="add mod">
          <ac:chgData name="james leader" userId="dfbf06d9aede35cb" providerId="LiveId" clId="{742B8855-FB5D-4027-9561-C7ED80B5AF04}" dt="2022-09-08T20:37:39.833" v="312" actId="164"/>
          <ac:grpSpMkLst>
            <pc:docMk/>
            <pc:sldMk cId="275713506" sldId="264"/>
            <ac:grpSpMk id="45" creationId="{81921E84-DD55-B9ED-AA03-BE832B4AEAD4}"/>
          </ac:grpSpMkLst>
        </pc:grpChg>
        <pc:picChg chg="mod">
          <ac:chgData name="james leader" userId="dfbf06d9aede35cb" providerId="LiveId" clId="{742B8855-FB5D-4027-9561-C7ED80B5AF04}" dt="2022-09-08T20:37:39.833" v="312" actId="164"/>
          <ac:picMkLst>
            <pc:docMk/>
            <pc:sldMk cId="275713506" sldId="264"/>
            <ac:picMk id="6" creationId="{5AC539CA-56FC-DA05-9235-79A80DA81B33}"/>
          </ac:picMkLst>
        </pc:picChg>
        <pc:cxnChg chg="add mod">
          <ac:chgData name="james leader" userId="dfbf06d9aede35cb" providerId="LiveId" clId="{742B8855-FB5D-4027-9561-C7ED80B5AF04}" dt="2022-09-08T20:37:39.833" v="312" actId="164"/>
          <ac:cxnSpMkLst>
            <pc:docMk/>
            <pc:sldMk cId="275713506" sldId="264"/>
            <ac:cxnSpMk id="7" creationId="{8B12324E-3A5A-3E7E-2913-B9AD992A8F87}"/>
          </ac:cxnSpMkLst>
        </pc:cxnChg>
        <pc:cxnChg chg="add mod">
          <ac:chgData name="james leader" userId="dfbf06d9aede35cb" providerId="LiveId" clId="{742B8855-FB5D-4027-9561-C7ED80B5AF04}" dt="2022-09-08T20:37:39.833" v="312" actId="164"/>
          <ac:cxnSpMkLst>
            <pc:docMk/>
            <pc:sldMk cId="275713506" sldId="264"/>
            <ac:cxnSpMk id="10" creationId="{1F0E4160-F9A2-E238-49D9-CFAB3B7C0DBC}"/>
          </ac:cxnSpMkLst>
        </pc:cxnChg>
        <pc:cxnChg chg="add mod">
          <ac:chgData name="james leader" userId="dfbf06d9aede35cb" providerId="LiveId" clId="{742B8855-FB5D-4027-9561-C7ED80B5AF04}" dt="2022-09-08T20:37:39.833" v="312" actId="164"/>
          <ac:cxnSpMkLst>
            <pc:docMk/>
            <pc:sldMk cId="275713506" sldId="264"/>
            <ac:cxnSpMk id="13" creationId="{90682D8A-8BBD-7FA1-5306-F5B93A67025A}"/>
          </ac:cxnSpMkLst>
        </pc:cxnChg>
        <pc:cxnChg chg="add mod">
          <ac:chgData name="james leader" userId="dfbf06d9aede35cb" providerId="LiveId" clId="{742B8855-FB5D-4027-9561-C7ED80B5AF04}" dt="2022-09-08T20:46:13.784" v="440" actId="1076"/>
          <ac:cxnSpMkLst>
            <pc:docMk/>
            <pc:sldMk cId="275713506" sldId="264"/>
            <ac:cxnSpMk id="15" creationId="{FADBA630-8398-4A6D-AEE6-5FCFCDBAA217}"/>
          </ac:cxnSpMkLst>
        </pc:cxnChg>
        <pc:cxnChg chg="add mod">
          <ac:chgData name="james leader" userId="dfbf06d9aede35cb" providerId="LiveId" clId="{742B8855-FB5D-4027-9561-C7ED80B5AF04}" dt="2022-09-08T20:37:39.833" v="312" actId="164"/>
          <ac:cxnSpMkLst>
            <pc:docMk/>
            <pc:sldMk cId="275713506" sldId="264"/>
            <ac:cxnSpMk id="16" creationId="{E1D9EAD2-BFBE-580F-0ED4-57ED4DEDE2AF}"/>
          </ac:cxnSpMkLst>
        </pc:cxnChg>
        <pc:cxnChg chg="add mod">
          <ac:chgData name="james leader" userId="dfbf06d9aede35cb" providerId="LiveId" clId="{742B8855-FB5D-4027-9561-C7ED80B5AF04}" dt="2022-09-08T20:37:39.833" v="312" actId="164"/>
          <ac:cxnSpMkLst>
            <pc:docMk/>
            <pc:sldMk cId="275713506" sldId="264"/>
            <ac:cxnSpMk id="24" creationId="{0959750E-3B50-0121-ADBD-50B6E2DFCAF4}"/>
          </ac:cxnSpMkLst>
        </pc:cxnChg>
        <pc:cxnChg chg="add mod">
          <ac:chgData name="james leader" userId="dfbf06d9aede35cb" providerId="LiveId" clId="{742B8855-FB5D-4027-9561-C7ED80B5AF04}" dt="2022-09-08T20:37:39.833" v="312" actId="164"/>
          <ac:cxnSpMkLst>
            <pc:docMk/>
            <pc:sldMk cId="275713506" sldId="264"/>
            <ac:cxnSpMk id="33" creationId="{74C84C90-C5F7-C3F7-F75F-3B2C9EF29F39}"/>
          </ac:cxnSpMkLst>
        </pc:cxnChg>
        <pc:cxnChg chg="add mod">
          <ac:chgData name="james leader" userId="dfbf06d9aede35cb" providerId="LiveId" clId="{742B8855-FB5D-4027-9561-C7ED80B5AF04}" dt="2022-09-08T20:46:00.213" v="437" actId="14100"/>
          <ac:cxnSpMkLst>
            <pc:docMk/>
            <pc:sldMk cId="275713506" sldId="264"/>
            <ac:cxnSpMk id="37" creationId="{DEC7F007-6F08-1345-F5A7-0260F527A6E5}"/>
          </ac:cxnSpMkLst>
        </pc:cxn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3674439427" sldId="264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340083967" sldId="265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1756893978" sldId="266"/>
        </pc:sldMkLst>
      </pc:sldChg>
      <pc:sldChg chg="addSp delSp modSp del mod">
        <pc:chgData name="james leader" userId="dfbf06d9aede35cb" providerId="LiveId" clId="{742B8855-FB5D-4027-9561-C7ED80B5AF04}" dt="2022-09-12T22:51:47.996" v="5845" actId="47"/>
        <pc:sldMkLst>
          <pc:docMk/>
          <pc:sldMk cId="3685002659" sldId="266"/>
        </pc:sldMkLst>
        <pc:spChg chg="mod">
          <ac:chgData name="james leader" userId="dfbf06d9aede35cb" providerId="LiveId" clId="{742B8855-FB5D-4027-9561-C7ED80B5AF04}" dt="2022-09-08T20:56:38.056" v="508" actId="1076"/>
          <ac:spMkLst>
            <pc:docMk/>
            <pc:sldMk cId="3685002659" sldId="266"/>
            <ac:spMk id="5" creationId="{72E42F06-C68E-4D7C-876E-56269D81A705}"/>
          </ac:spMkLst>
        </pc:spChg>
        <pc:spChg chg="del">
          <ac:chgData name="james leader" userId="dfbf06d9aede35cb" providerId="LiveId" clId="{742B8855-FB5D-4027-9561-C7ED80B5AF04}" dt="2022-09-08T20:38:09.060" v="313" actId="478"/>
          <ac:spMkLst>
            <pc:docMk/>
            <pc:sldMk cId="3685002659" sldId="266"/>
            <ac:spMk id="6" creationId="{915840D3-444F-025B-EA25-33B830E1218B}"/>
          </ac:spMkLst>
        </pc:spChg>
        <pc:spChg chg="add del mod">
          <ac:chgData name="james leader" userId="dfbf06d9aede35cb" providerId="LiveId" clId="{742B8855-FB5D-4027-9561-C7ED80B5AF04}" dt="2022-09-08T20:39:05.503" v="322"/>
          <ac:spMkLst>
            <pc:docMk/>
            <pc:sldMk cId="3685002659" sldId="266"/>
            <ac:spMk id="7" creationId="{50C76847-0494-29CD-46BF-5EB284A1A2AF}"/>
          </ac:spMkLst>
        </pc:spChg>
        <pc:spChg chg="add mod">
          <ac:chgData name="james leader" userId="dfbf06d9aede35cb" providerId="LiveId" clId="{742B8855-FB5D-4027-9561-C7ED80B5AF04}" dt="2022-09-08T20:47:13.029" v="451" actId="403"/>
          <ac:spMkLst>
            <pc:docMk/>
            <pc:sldMk cId="3685002659" sldId="266"/>
            <ac:spMk id="9" creationId="{20167092-CAA0-CDCB-0898-2485D8D7B3E1}"/>
          </ac:spMkLst>
        </pc:spChg>
        <pc:spChg chg="mod">
          <ac:chgData name="james leader" userId="dfbf06d9aede35cb" providerId="LiveId" clId="{742B8855-FB5D-4027-9561-C7ED80B5AF04}" dt="2022-09-12T15:55:54.118" v="2483" actId="255"/>
          <ac:spMkLst>
            <pc:docMk/>
            <pc:sldMk cId="3685002659" sldId="266"/>
            <ac:spMk id="12" creationId="{8EA11CDA-BD77-E85E-F1CE-027EB8752DB2}"/>
          </ac:spMkLst>
        </pc:spChg>
        <pc:spChg chg="add mod">
          <ac:chgData name="james leader" userId="dfbf06d9aede35cb" providerId="LiveId" clId="{742B8855-FB5D-4027-9561-C7ED80B5AF04}" dt="2022-09-08T20:47:16.974" v="452" actId="403"/>
          <ac:spMkLst>
            <pc:docMk/>
            <pc:sldMk cId="3685002659" sldId="266"/>
            <ac:spMk id="14" creationId="{DFB65707-4141-EE48-2974-64A0032A3CC1}"/>
          </ac:spMkLst>
        </pc:spChg>
        <pc:spChg chg="add mod">
          <ac:chgData name="james leader" userId="dfbf06d9aede35cb" providerId="LiveId" clId="{742B8855-FB5D-4027-9561-C7ED80B5AF04}" dt="2022-09-08T20:47:20.381" v="453" actId="403"/>
          <ac:spMkLst>
            <pc:docMk/>
            <pc:sldMk cId="3685002659" sldId="266"/>
            <ac:spMk id="15" creationId="{F40B9E71-195C-053D-97CC-E4F367D683F5}"/>
          </ac:spMkLst>
        </pc:spChg>
        <pc:cxnChg chg="add mod">
          <ac:chgData name="james leader" userId="dfbf06d9aede35cb" providerId="LiveId" clId="{742B8855-FB5D-4027-9561-C7ED80B5AF04}" dt="2022-09-08T20:47:07.487" v="449" actId="14100"/>
          <ac:cxnSpMkLst>
            <pc:docMk/>
            <pc:sldMk cId="3685002659" sldId="266"/>
            <ac:cxnSpMk id="3" creationId="{FACAA0A9-D60A-A714-0799-C194E9EA59D2}"/>
          </ac:cxnSpMkLst>
        </pc:cxnChg>
        <pc:cxnChg chg="add mod">
          <ac:chgData name="james leader" userId="dfbf06d9aede35cb" providerId="LiveId" clId="{742B8855-FB5D-4027-9561-C7ED80B5AF04}" dt="2022-09-08T20:40:14.976" v="346" actId="14100"/>
          <ac:cxnSpMkLst>
            <pc:docMk/>
            <pc:sldMk cId="3685002659" sldId="266"/>
            <ac:cxnSpMk id="10" creationId="{B49647E5-2EDC-7A6C-F846-D84606A15B3E}"/>
          </ac:cxnSpMkLst>
        </pc:cxnChg>
        <pc:cxnChg chg="add mod">
          <ac:chgData name="james leader" userId="dfbf06d9aede35cb" providerId="LiveId" clId="{742B8855-FB5D-4027-9561-C7ED80B5AF04}" dt="2022-09-08T20:39:40.674" v="332" actId="14100"/>
          <ac:cxnSpMkLst>
            <pc:docMk/>
            <pc:sldMk cId="3685002659" sldId="266"/>
            <ac:cxnSpMk id="11" creationId="{26A93BF4-9172-EBC8-3F97-4EA3899733B5}"/>
          </ac:cxnSpMkLst>
        </pc:cxn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672912217" sldId="267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1003643334" sldId="268"/>
        </pc:sldMkLst>
      </pc:sldChg>
      <pc:sldChg chg="addSp modSp del mod modNotesTx">
        <pc:chgData name="james leader" userId="dfbf06d9aede35cb" providerId="LiveId" clId="{742B8855-FB5D-4027-9561-C7ED80B5AF04}" dt="2022-09-11T12:49:29.507" v="1344" actId="47"/>
        <pc:sldMkLst>
          <pc:docMk/>
          <pc:sldMk cId="3906585859" sldId="268"/>
        </pc:sldMkLst>
        <pc:spChg chg="mod">
          <ac:chgData name="james leader" userId="dfbf06d9aede35cb" providerId="LiveId" clId="{742B8855-FB5D-4027-9561-C7ED80B5AF04}" dt="2022-09-08T20:56:46.613" v="510" actId="1036"/>
          <ac:spMkLst>
            <pc:docMk/>
            <pc:sldMk cId="3906585859" sldId="268"/>
            <ac:spMk id="5" creationId="{72E42F06-C68E-4D7C-876E-56269D81A705}"/>
          </ac:spMkLst>
        </pc:spChg>
        <pc:spChg chg="add mod">
          <ac:chgData name="james leader" userId="dfbf06d9aede35cb" providerId="LiveId" clId="{742B8855-FB5D-4027-9561-C7ED80B5AF04}" dt="2022-09-11T12:30:32.505" v="1273" actId="207"/>
          <ac:spMkLst>
            <pc:docMk/>
            <pc:sldMk cId="3906585859" sldId="268"/>
            <ac:spMk id="6" creationId="{3818F5EF-1DD7-F039-04CB-3588C818D2DF}"/>
          </ac:spMkLst>
        </pc:spChg>
        <pc:spChg chg="mod">
          <ac:chgData name="james leader" userId="dfbf06d9aede35cb" providerId="LiveId" clId="{742B8855-FB5D-4027-9561-C7ED80B5AF04}" dt="2022-09-08T20:48:46.910" v="469" actId="1036"/>
          <ac:spMkLst>
            <pc:docMk/>
            <pc:sldMk cId="3906585859" sldId="268"/>
            <ac:spMk id="11" creationId="{92680BAE-4F6C-5BA2-2F5F-480ADE469B3A}"/>
          </ac:spMkLst>
        </pc:spChg>
        <pc:grpChg chg="mod">
          <ac:chgData name="james leader" userId="dfbf06d9aede35cb" providerId="LiveId" clId="{742B8855-FB5D-4027-9561-C7ED80B5AF04}" dt="2022-09-08T20:48:56.843" v="470" actId="1076"/>
          <ac:grpSpMkLst>
            <pc:docMk/>
            <pc:sldMk cId="3906585859" sldId="268"/>
            <ac:grpSpMk id="3" creationId="{A6DAC40F-7753-E14B-385B-AA59ED3C8E29}"/>
          </ac:grpSpMkLst>
        </pc:grpChg>
      </pc:sldChg>
      <pc:sldChg chg="addSp delSp modSp del mod modNotesTx">
        <pc:chgData name="james leader" userId="dfbf06d9aede35cb" providerId="LiveId" clId="{742B8855-FB5D-4027-9561-C7ED80B5AF04}" dt="2022-09-12T23:39:47.983" v="5941" actId="47"/>
        <pc:sldMkLst>
          <pc:docMk/>
          <pc:sldMk cId="74309979" sldId="269"/>
        </pc:sldMkLst>
        <pc:spChg chg="mod">
          <ac:chgData name="james leader" userId="dfbf06d9aede35cb" providerId="LiveId" clId="{742B8855-FB5D-4027-9561-C7ED80B5AF04}" dt="2022-09-11T12:49:35.457" v="1346" actId="20577"/>
          <ac:spMkLst>
            <pc:docMk/>
            <pc:sldMk cId="74309979" sldId="269"/>
            <ac:spMk id="2" creationId="{A4D2CF3F-FF61-DF01-C451-3A00E85CA43E}"/>
          </ac:spMkLst>
        </pc:spChg>
        <pc:spChg chg="add del mod">
          <ac:chgData name="james leader" userId="dfbf06d9aede35cb" providerId="LiveId" clId="{742B8855-FB5D-4027-9561-C7ED80B5AF04}" dt="2022-09-12T16:40:49.862" v="2518" actId="478"/>
          <ac:spMkLst>
            <pc:docMk/>
            <pc:sldMk cId="74309979" sldId="269"/>
            <ac:spMk id="3" creationId="{766BE8D7-6E9B-546F-6E9D-F3AEB0D1AD7A}"/>
          </ac:spMkLst>
        </pc:spChg>
        <pc:spChg chg="mod">
          <ac:chgData name="james leader" userId="dfbf06d9aede35cb" providerId="LiveId" clId="{742B8855-FB5D-4027-9561-C7ED80B5AF04}" dt="2022-09-12T17:18:42.354" v="2973" actId="1035"/>
          <ac:spMkLst>
            <pc:docMk/>
            <pc:sldMk cId="74309979" sldId="269"/>
            <ac:spMk id="5" creationId="{72E42F06-C68E-4D7C-876E-56269D81A705}"/>
          </ac:spMkLst>
        </pc:spChg>
        <pc:spChg chg="add del mod">
          <ac:chgData name="james leader" userId="dfbf06d9aede35cb" providerId="LiveId" clId="{742B8855-FB5D-4027-9561-C7ED80B5AF04}" dt="2022-09-12T16:46:59.768" v="2610" actId="478"/>
          <ac:spMkLst>
            <pc:docMk/>
            <pc:sldMk cId="74309979" sldId="269"/>
            <ac:spMk id="6" creationId="{E7D0CBD7-BAC5-6ACE-2550-570E67840C7D}"/>
          </ac:spMkLst>
        </pc:spChg>
        <pc:spChg chg="del mod">
          <ac:chgData name="james leader" userId="dfbf06d9aede35cb" providerId="LiveId" clId="{742B8855-FB5D-4027-9561-C7ED80B5AF04}" dt="2022-09-12T16:47:03.607" v="2612" actId="478"/>
          <ac:spMkLst>
            <pc:docMk/>
            <pc:sldMk cId="74309979" sldId="269"/>
            <ac:spMk id="7" creationId="{09426D51-9964-68EB-59B7-4ECF38F2EAE3}"/>
          </ac:spMkLst>
        </pc:spChg>
        <pc:spChg chg="mod">
          <ac:chgData name="james leader" userId="dfbf06d9aede35cb" providerId="LiveId" clId="{742B8855-FB5D-4027-9561-C7ED80B5AF04}" dt="2022-09-08T20:49:35.309" v="474" actId="1035"/>
          <ac:spMkLst>
            <pc:docMk/>
            <pc:sldMk cId="74309979" sldId="269"/>
            <ac:spMk id="12" creationId="{8EA11CDA-BD77-E85E-F1CE-027EB8752DB2}"/>
          </ac:spMkLst>
        </pc:spChg>
        <pc:spChg chg="add mod">
          <ac:chgData name="james leader" userId="dfbf06d9aede35cb" providerId="LiveId" clId="{742B8855-FB5D-4027-9561-C7ED80B5AF04}" dt="2022-09-12T16:50:07.027" v="2740" actId="164"/>
          <ac:spMkLst>
            <pc:docMk/>
            <pc:sldMk cId="74309979" sldId="269"/>
            <ac:spMk id="24" creationId="{AB536052-05B1-5A42-7CE0-3D75D0E0E1EB}"/>
          </ac:spMkLst>
        </pc:spChg>
        <pc:spChg chg="add del mod">
          <ac:chgData name="james leader" userId="dfbf06d9aede35cb" providerId="LiveId" clId="{742B8855-FB5D-4027-9561-C7ED80B5AF04}" dt="2022-09-12T16:49:18.239" v="2733" actId="478"/>
          <ac:spMkLst>
            <pc:docMk/>
            <pc:sldMk cId="74309979" sldId="269"/>
            <ac:spMk id="25" creationId="{74367E72-60F5-AD92-6C98-F86BEAE683ED}"/>
          </ac:spMkLst>
        </pc:spChg>
        <pc:spChg chg="add mod">
          <ac:chgData name="james leader" userId="dfbf06d9aede35cb" providerId="LiveId" clId="{742B8855-FB5D-4027-9561-C7ED80B5AF04}" dt="2022-09-12T17:26:06.656" v="3451" actId="20577"/>
          <ac:spMkLst>
            <pc:docMk/>
            <pc:sldMk cId="74309979" sldId="269"/>
            <ac:spMk id="28" creationId="{41292595-78D4-A528-07EA-39245E8599CA}"/>
          </ac:spMkLst>
        </pc:spChg>
        <pc:grpChg chg="add mod ord">
          <ac:chgData name="james leader" userId="dfbf06d9aede35cb" providerId="LiveId" clId="{742B8855-FB5D-4027-9561-C7ED80B5AF04}" dt="2022-09-12T16:50:14.350" v="2742" actId="164"/>
          <ac:grpSpMkLst>
            <pc:docMk/>
            <pc:sldMk cId="74309979" sldId="269"/>
            <ac:grpSpMk id="26" creationId="{6B424246-16E2-FB1D-8E6E-201527E6E73F}"/>
          </ac:grpSpMkLst>
        </pc:grpChg>
        <pc:grpChg chg="add mod">
          <ac:chgData name="james leader" userId="dfbf06d9aede35cb" providerId="LiveId" clId="{742B8855-FB5D-4027-9561-C7ED80B5AF04}" dt="2022-09-12T16:50:23.613" v="2744" actId="1036"/>
          <ac:grpSpMkLst>
            <pc:docMk/>
            <pc:sldMk cId="74309979" sldId="269"/>
            <ac:grpSpMk id="27" creationId="{465E8C29-D164-65BA-7C76-E0461C745C4A}"/>
          </ac:grpSpMkLst>
        </pc:grpChg>
        <pc:picChg chg="del mod">
          <ac:chgData name="james leader" userId="dfbf06d9aede35cb" providerId="LiveId" clId="{742B8855-FB5D-4027-9561-C7ED80B5AF04}" dt="2022-09-12T16:47:01.431" v="2611" actId="478"/>
          <ac:picMkLst>
            <pc:docMk/>
            <pc:sldMk cId="74309979" sldId="269"/>
            <ac:picMk id="4" creationId="{59C2CD56-CA3D-824B-777F-AEF0F59FB7A9}"/>
          </ac:picMkLst>
        </pc:picChg>
        <pc:picChg chg="add mod modCrop">
          <ac:chgData name="james leader" userId="dfbf06d9aede35cb" providerId="LiveId" clId="{742B8855-FB5D-4027-9561-C7ED80B5AF04}" dt="2022-09-12T16:50:07.027" v="2740" actId="164"/>
          <ac:picMkLst>
            <pc:docMk/>
            <pc:sldMk cId="74309979" sldId="269"/>
            <ac:picMk id="9" creationId="{9490D071-4B14-0FC4-AB7C-48D1D5484C66}"/>
          </ac:picMkLst>
        </pc:picChg>
        <pc:picChg chg="del mod">
          <ac:chgData name="james leader" userId="dfbf06d9aede35cb" providerId="LiveId" clId="{742B8855-FB5D-4027-9561-C7ED80B5AF04}" dt="2022-09-12T16:40:46.690" v="2517" actId="478"/>
          <ac:picMkLst>
            <pc:docMk/>
            <pc:sldMk cId="74309979" sldId="269"/>
            <ac:picMk id="10" creationId="{687581FA-E8CE-F21A-5532-779F87311319}"/>
          </ac:picMkLst>
        </pc:picChg>
        <pc:cxnChg chg="add mod">
          <ac:chgData name="james leader" userId="dfbf06d9aede35cb" providerId="LiveId" clId="{742B8855-FB5D-4027-9561-C7ED80B5AF04}" dt="2022-09-12T16:50:07.027" v="2740" actId="164"/>
          <ac:cxnSpMkLst>
            <pc:docMk/>
            <pc:sldMk cId="74309979" sldId="269"/>
            <ac:cxnSpMk id="12" creationId="{F86A9767-9627-761E-9C2B-21EAD4F480E5}"/>
          </ac:cxnSpMkLst>
        </pc:cxnChg>
        <pc:cxnChg chg="add mod">
          <ac:chgData name="james leader" userId="dfbf06d9aede35cb" providerId="LiveId" clId="{742B8855-FB5D-4027-9561-C7ED80B5AF04}" dt="2022-09-12T16:50:07.027" v="2740" actId="164"/>
          <ac:cxnSpMkLst>
            <pc:docMk/>
            <pc:sldMk cId="74309979" sldId="269"/>
            <ac:cxnSpMk id="13" creationId="{1BA0E34F-7B91-E1A1-62A1-4D90F43FDA83}"/>
          </ac:cxnSpMkLst>
        </pc:cxnChg>
        <pc:cxnChg chg="add mod">
          <ac:chgData name="james leader" userId="dfbf06d9aede35cb" providerId="LiveId" clId="{742B8855-FB5D-4027-9561-C7ED80B5AF04}" dt="2022-09-12T16:50:07.027" v="2740" actId="164"/>
          <ac:cxnSpMkLst>
            <pc:docMk/>
            <pc:sldMk cId="74309979" sldId="269"/>
            <ac:cxnSpMk id="14" creationId="{09E5AAE4-62EB-451E-0F4A-3215ED73B381}"/>
          </ac:cxnSpMkLst>
        </pc:cxnChg>
        <pc:cxnChg chg="add mod">
          <ac:chgData name="james leader" userId="dfbf06d9aede35cb" providerId="LiveId" clId="{742B8855-FB5D-4027-9561-C7ED80B5AF04}" dt="2022-09-12T16:50:14.350" v="2742" actId="164"/>
          <ac:cxnSpMkLst>
            <pc:docMk/>
            <pc:sldMk cId="74309979" sldId="269"/>
            <ac:cxnSpMk id="23" creationId="{C6006F32-A954-F17A-08C9-00FCC26CDC11}"/>
          </ac:cxnSpMkLst>
        </pc:cxn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1530318681" sldId="269"/>
        </pc:sldMkLst>
      </pc:sldChg>
      <pc:sldChg chg="addSp delSp modSp mod modNotesTx">
        <pc:chgData name="james leader" userId="dfbf06d9aede35cb" providerId="LiveId" clId="{742B8855-FB5D-4027-9561-C7ED80B5AF04}" dt="2022-09-13T11:40:53.900" v="12588" actId="20577"/>
        <pc:sldMkLst>
          <pc:docMk/>
          <pc:sldMk cId="2338704486" sldId="270"/>
        </pc:sldMkLst>
        <pc:spChg chg="mod">
          <ac:chgData name="james leader" userId="dfbf06d9aede35cb" providerId="LiveId" clId="{742B8855-FB5D-4027-9561-C7ED80B5AF04}" dt="2022-09-13T00:24:32.808" v="6666" actId="20577"/>
          <ac:spMkLst>
            <pc:docMk/>
            <pc:sldMk cId="2338704486" sldId="270"/>
            <ac:spMk id="2" creationId="{A4D2CF3F-FF61-DF01-C451-3A00E85CA43E}"/>
          </ac:spMkLst>
        </pc:spChg>
        <pc:spChg chg="add mod">
          <ac:chgData name="james leader" userId="dfbf06d9aede35cb" providerId="LiveId" clId="{742B8855-FB5D-4027-9561-C7ED80B5AF04}" dt="2022-09-13T10:21:47.807" v="7363" actId="1076"/>
          <ac:spMkLst>
            <pc:docMk/>
            <pc:sldMk cId="2338704486" sldId="270"/>
            <ac:spMk id="3" creationId="{59DB0CBF-E5E4-637E-5D83-6CFD336AA6F9}"/>
          </ac:spMkLst>
        </pc:spChg>
        <pc:spChg chg="mod">
          <ac:chgData name="james leader" userId="dfbf06d9aede35cb" providerId="LiveId" clId="{742B8855-FB5D-4027-9561-C7ED80B5AF04}" dt="2022-09-08T20:57:03.119" v="512" actId="1076"/>
          <ac:spMkLst>
            <pc:docMk/>
            <pc:sldMk cId="2338704486" sldId="270"/>
            <ac:spMk id="5" creationId="{72E42F06-C68E-4D7C-876E-56269D81A705}"/>
          </ac:spMkLst>
        </pc:spChg>
        <pc:spChg chg="add mod">
          <ac:chgData name="james leader" userId="dfbf06d9aede35cb" providerId="LiveId" clId="{742B8855-FB5D-4027-9561-C7ED80B5AF04}" dt="2022-09-13T10:22:02.290" v="7370" actId="1036"/>
          <ac:spMkLst>
            <pc:docMk/>
            <pc:sldMk cId="2338704486" sldId="270"/>
            <ac:spMk id="6" creationId="{7F7463DA-786A-1766-2596-C8DCB5598889}"/>
          </ac:spMkLst>
        </pc:spChg>
        <pc:spChg chg="add mod">
          <ac:chgData name="james leader" userId="dfbf06d9aede35cb" providerId="LiveId" clId="{742B8855-FB5D-4027-9561-C7ED80B5AF04}" dt="2022-09-13T10:22:13.561" v="7384" actId="1036"/>
          <ac:spMkLst>
            <pc:docMk/>
            <pc:sldMk cId="2338704486" sldId="270"/>
            <ac:spMk id="8" creationId="{EFFB0649-9D2E-8F69-3121-A16992E3F407}"/>
          </ac:spMkLst>
        </pc:spChg>
        <pc:spChg chg="add mod">
          <ac:chgData name="james leader" userId="dfbf06d9aede35cb" providerId="LiveId" clId="{742B8855-FB5D-4027-9561-C7ED80B5AF04}" dt="2022-09-11T12:21:37.904" v="1245" actId="164"/>
          <ac:spMkLst>
            <pc:docMk/>
            <pc:sldMk cId="2338704486" sldId="270"/>
            <ac:spMk id="10" creationId="{028BD6C5-1091-A70E-EF8A-0082E3801D21}"/>
          </ac:spMkLst>
        </pc:spChg>
        <pc:spChg chg="mod">
          <ac:chgData name="james leader" userId="dfbf06d9aede35cb" providerId="LiveId" clId="{742B8855-FB5D-4027-9561-C7ED80B5AF04}" dt="2022-09-12T23:43:30.878" v="6022" actId="20577"/>
          <ac:spMkLst>
            <pc:docMk/>
            <pc:sldMk cId="2338704486" sldId="270"/>
            <ac:spMk id="12" creationId="{8EA11CDA-BD77-E85E-F1CE-027EB8752DB2}"/>
          </ac:spMkLst>
        </pc:spChg>
        <pc:spChg chg="mod">
          <ac:chgData name="james leader" userId="dfbf06d9aede35cb" providerId="LiveId" clId="{742B8855-FB5D-4027-9561-C7ED80B5AF04}" dt="2022-09-08T20:49:58.471" v="481" actId="403"/>
          <ac:spMkLst>
            <pc:docMk/>
            <pc:sldMk cId="2338704486" sldId="270"/>
            <ac:spMk id="13" creationId="{E13BB277-FDE5-E96A-4982-3D63FE801CBC}"/>
          </ac:spMkLst>
        </pc:spChg>
        <pc:spChg chg="add mod">
          <ac:chgData name="james leader" userId="dfbf06d9aede35cb" providerId="LiveId" clId="{742B8855-FB5D-4027-9561-C7ED80B5AF04}" dt="2022-09-13T10:22:08.458" v="7379" actId="1036"/>
          <ac:spMkLst>
            <pc:docMk/>
            <pc:sldMk cId="2338704486" sldId="270"/>
            <ac:spMk id="14" creationId="{E3AE150F-6373-469E-0F08-043112CFB2DD}"/>
          </ac:spMkLst>
        </pc:spChg>
        <pc:spChg chg="mod">
          <ac:chgData name="james leader" userId="dfbf06d9aede35cb" providerId="LiveId" clId="{742B8855-FB5D-4027-9561-C7ED80B5AF04}" dt="2022-09-08T20:50:02.066" v="483" actId="403"/>
          <ac:spMkLst>
            <pc:docMk/>
            <pc:sldMk cId="2338704486" sldId="270"/>
            <ac:spMk id="15" creationId="{93F788CA-836C-D07B-8BFD-08334DFF7B00}"/>
          </ac:spMkLst>
        </pc:spChg>
        <pc:spChg chg="add mod">
          <ac:chgData name="james leader" userId="dfbf06d9aede35cb" providerId="LiveId" clId="{742B8855-FB5D-4027-9561-C7ED80B5AF04}" dt="2022-09-11T12:21:37.904" v="1245" actId="164"/>
          <ac:spMkLst>
            <pc:docMk/>
            <pc:sldMk cId="2338704486" sldId="270"/>
            <ac:spMk id="21" creationId="{FCD18DA1-97B3-727C-DC92-E2371A330BCF}"/>
          </ac:spMkLst>
        </pc:spChg>
        <pc:spChg chg="add mod">
          <ac:chgData name="james leader" userId="dfbf06d9aede35cb" providerId="LiveId" clId="{742B8855-FB5D-4027-9561-C7ED80B5AF04}" dt="2022-09-11T12:30:46.827" v="1286" actId="1038"/>
          <ac:spMkLst>
            <pc:docMk/>
            <pc:sldMk cId="2338704486" sldId="270"/>
            <ac:spMk id="22" creationId="{9CED5DF5-8EEB-C558-7E8E-BB7F78CAD58D}"/>
          </ac:spMkLst>
        </pc:spChg>
        <pc:spChg chg="add mod">
          <ac:chgData name="james leader" userId="dfbf06d9aede35cb" providerId="LiveId" clId="{742B8855-FB5D-4027-9561-C7ED80B5AF04}" dt="2022-09-13T10:23:40.562" v="7415" actId="1076"/>
          <ac:spMkLst>
            <pc:docMk/>
            <pc:sldMk cId="2338704486" sldId="270"/>
            <ac:spMk id="27" creationId="{EAB06E83-92D4-B0E1-306C-2FCFB562EEF4}"/>
          </ac:spMkLst>
        </pc:spChg>
        <pc:spChg chg="add mod">
          <ac:chgData name="james leader" userId="dfbf06d9aede35cb" providerId="LiveId" clId="{742B8855-FB5D-4027-9561-C7ED80B5AF04}" dt="2022-09-13T10:24:32.621" v="7470" actId="20577"/>
          <ac:spMkLst>
            <pc:docMk/>
            <pc:sldMk cId="2338704486" sldId="270"/>
            <ac:spMk id="28" creationId="{92007242-C9A6-D92E-20D4-9A50AFC23ADE}"/>
          </ac:spMkLst>
        </pc:spChg>
        <pc:spChg chg="add mod">
          <ac:chgData name="james leader" userId="dfbf06d9aede35cb" providerId="LiveId" clId="{742B8855-FB5D-4027-9561-C7ED80B5AF04}" dt="2022-09-13T10:23:56.466" v="7430" actId="20577"/>
          <ac:spMkLst>
            <pc:docMk/>
            <pc:sldMk cId="2338704486" sldId="270"/>
            <ac:spMk id="29" creationId="{867B3FF8-5072-2351-A379-7433CDCADF62}"/>
          </ac:spMkLst>
        </pc:spChg>
        <pc:grpChg chg="mod">
          <ac:chgData name="james leader" userId="dfbf06d9aede35cb" providerId="LiveId" clId="{742B8855-FB5D-4027-9561-C7ED80B5AF04}" dt="2022-09-11T12:21:37.904" v="1245" actId="164"/>
          <ac:grpSpMkLst>
            <pc:docMk/>
            <pc:sldMk cId="2338704486" sldId="270"/>
            <ac:grpSpMk id="16" creationId="{7E96EB7F-F414-D537-D22D-1521B5EF0187}"/>
          </ac:grpSpMkLst>
        </pc:grpChg>
        <pc:grpChg chg="add mod">
          <ac:chgData name="james leader" userId="dfbf06d9aede35cb" providerId="LiveId" clId="{742B8855-FB5D-4027-9561-C7ED80B5AF04}" dt="2022-09-13T00:03:20" v="6143" actId="1076"/>
          <ac:grpSpMkLst>
            <pc:docMk/>
            <pc:sldMk cId="2338704486" sldId="270"/>
            <ac:grpSpMk id="23" creationId="{6DB6E85D-6E5F-F752-EB4E-E43AF9D98F53}"/>
          </ac:grpSpMkLst>
        </pc:grpChg>
        <pc:cxnChg chg="add mod">
          <ac:chgData name="james leader" userId="dfbf06d9aede35cb" providerId="LiveId" clId="{742B8855-FB5D-4027-9561-C7ED80B5AF04}" dt="2022-09-11T12:21:37.904" v="1245" actId="164"/>
          <ac:cxnSpMkLst>
            <pc:docMk/>
            <pc:sldMk cId="2338704486" sldId="270"/>
            <ac:cxnSpMk id="4" creationId="{014161F1-2EAD-4B19-1F1E-5D0E3182CC33}"/>
          </ac:cxnSpMkLst>
        </pc:cxnChg>
        <pc:cxnChg chg="add mod">
          <ac:chgData name="james leader" userId="dfbf06d9aede35cb" providerId="LiveId" clId="{742B8855-FB5D-4027-9561-C7ED80B5AF04}" dt="2022-09-11T12:21:37.904" v="1245" actId="164"/>
          <ac:cxnSpMkLst>
            <pc:docMk/>
            <pc:sldMk cId="2338704486" sldId="270"/>
            <ac:cxnSpMk id="11" creationId="{BFC0E461-DA8F-CA16-5EC2-9CFDFD7D8663}"/>
          </ac:cxnSpMkLst>
        </pc:cxnChg>
        <pc:cxnChg chg="add mod">
          <ac:chgData name="james leader" userId="dfbf06d9aede35cb" providerId="LiveId" clId="{742B8855-FB5D-4027-9561-C7ED80B5AF04}" dt="2022-09-13T10:22:36.912" v="7388" actId="14100"/>
          <ac:cxnSpMkLst>
            <pc:docMk/>
            <pc:sldMk cId="2338704486" sldId="270"/>
            <ac:cxnSpMk id="18" creationId="{8568680A-CA2D-3C22-D597-E63548FECEAB}"/>
          </ac:cxnSpMkLst>
        </pc:cxnChg>
        <pc:cxnChg chg="add del mod">
          <ac:chgData name="james leader" userId="dfbf06d9aede35cb" providerId="LiveId" clId="{742B8855-FB5D-4027-9561-C7ED80B5AF04}" dt="2022-09-13T10:22:56.004" v="7394" actId="478"/>
          <ac:cxnSpMkLst>
            <pc:docMk/>
            <pc:sldMk cId="2338704486" sldId="270"/>
            <ac:cxnSpMk id="24" creationId="{1F8B5108-4081-DF17-C19A-D762F0937D4D}"/>
          </ac:cxnSpMkLst>
        </pc:cxnChg>
        <pc:cxnChg chg="add mod">
          <ac:chgData name="james leader" userId="dfbf06d9aede35cb" providerId="LiveId" clId="{742B8855-FB5D-4027-9561-C7ED80B5AF04}" dt="2022-09-13T10:22:54.129" v="7393" actId="1076"/>
          <ac:cxnSpMkLst>
            <pc:docMk/>
            <pc:sldMk cId="2338704486" sldId="270"/>
            <ac:cxnSpMk id="25" creationId="{821A47DE-02DD-3FD9-0509-9E17C6DE8761}"/>
          </ac:cxnSpMkLst>
        </pc:cxnChg>
        <pc:cxnChg chg="add mod">
          <ac:chgData name="james leader" userId="dfbf06d9aede35cb" providerId="LiveId" clId="{742B8855-FB5D-4027-9561-C7ED80B5AF04}" dt="2022-09-13T10:22:51.930" v="7392" actId="1076"/>
          <ac:cxnSpMkLst>
            <pc:docMk/>
            <pc:sldMk cId="2338704486" sldId="270"/>
            <ac:cxnSpMk id="26" creationId="{036EEBC7-7C21-733C-93A3-735E9F7F77A5}"/>
          </ac:cxnSpMkLst>
        </pc:cxn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3738823385" sldId="270"/>
        </pc:sldMkLst>
      </pc:sldChg>
      <pc:sldChg chg="addSp delSp modSp mod modNotesTx">
        <pc:chgData name="james leader" userId="dfbf06d9aede35cb" providerId="LiveId" clId="{742B8855-FB5D-4027-9561-C7ED80B5AF04}" dt="2022-09-13T13:19:20.889" v="13278" actId="20577"/>
        <pc:sldMkLst>
          <pc:docMk/>
          <pc:sldMk cId="1573763946" sldId="271"/>
        </pc:sldMkLst>
        <pc:spChg chg="mod">
          <ac:chgData name="james leader" userId="dfbf06d9aede35cb" providerId="LiveId" clId="{742B8855-FB5D-4027-9561-C7ED80B5AF04}" dt="2022-09-13T00:24:38.578" v="6668" actId="20577"/>
          <ac:spMkLst>
            <pc:docMk/>
            <pc:sldMk cId="1573763946" sldId="271"/>
            <ac:spMk id="2" creationId="{A4D2CF3F-FF61-DF01-C451-3A00E85CA43E}"/>
          </ac:spMkLst>
        </pc:spChg>
        <pc:spChg chg="mod">
          <ac:chgData name="james leader" userId="dfbf06d9aede35cb" providerId="LiveId" clId="{742B8855-FB5D-4027-9561-C7ED80B5AF04}" dt="2022-09-08T20:57:11.528" v="513" actId="1076"/>
          <ac:spMkLst>
            <pc:docMk/>
            <pc:sldMk cId="1573763946" sldId="271"/>
            <ac:spMk id="5" creationId="{72E42F06-C68E-4D7C-876E-56269D81A705}"/>
          </ac:spMkLst>
        </pc:spChg>
        <pc:grpChg chg="del mod">
          <ac:chgData name="james leader" userId="dfbf06d9aede35cb" providerId="LiveId" clId="{742B8855-FB5D-4027-9561-C7ED80B5AF04}" dt="2022-09-12T23:52:51.569" v="6031" actId="478"/>
          <ac:grpSpMkLst>
            <pc:docMk/>
            <pc:sldMk cId="1573763946" sldId="271"/>
            <ac:grpSpMk id="39" creationId="{DEC89DAB-FBC3-682A-0F9F-A34981AB4E7F}"/>
          </ac:grpSpMkLst>
        </pc:grpChg>
        <pc:picChg chg="add del mod">
          <ac:chgData name="james leader" userId="dfbf06d9aede35cb" providerId="LiveId" clId="{742B8855-FB5D-4027-9561-C7ED80B5AF04}" dt="2022-09-11T12:37:58.460" v="1298" actId="931"/>
          <ac:picMkLst>
            <pc:docMk/>
            <pc:sldMk cId="1573763946" sldId="271"/>
            <ac:picMk id="7" creationId="{1FB07CC4-FE83-8D6A-8ADF-2FC66C3A5AD3}"/>
          </ac:picMkLst>
        </pc:picChg>
        <pc:picChg chg="add mod">
          <ac:chgData name="james leader" userId="dfbf06d9aede35cb" providerId="LiveId" clId="{742B8855-FB5D-4027-9561-C7ED80B5AF04}" dt="2022-09-12T23:52:59.846" v="6033" actId="1076"/>
          <ac:picMkLst>
            <pc:docMk/>
            <pc:sldMk cId="1573763946" sldId="271"/>
            <ac:picMk id="15" creationId="{E39740F2-5564-0873-D429-0C7FC7560240}"/>
          </ac:picMkLst>
        </pc:picChg>
        <pc:picChg chg="add mod">
          <ac:chgData name="james leader" userId="dfbf06d9aede35cb" providerId="LiveId" clId="{742B8855-FB5D-4027-9561-C7ED80B5AF04}" dt="2022-09-12T23:53:36.748" v="6039" actId="1076"/>
          <ac:picMkLst>
            <pc:docMk/>
            <pc:sldMk cId="1573763946" sldId="271"/>
            <ac:picMk id="17" creationId="{EBBA2195-018D-7571-CD1D-FA2601A14E4D}"/>
          </ac:picMkLst>
        </pc:picChg>
        <pc:cxnChg chg="mod">
          <ac:chgData name="james leader" userId="dfbf06d9aede35cb" providerId="LiveId" clId="{742B8855-FB5D-4027-9561-C7ED80B5AF04}" dt="2022-09-09T12:54:03.632" v="1136" actId="208"/>
          <ac:cxnSpMkLst>
            <pc:docMk/>
            <pc:sldMk cId="1573763946" sldId="271"/>
            <ac:cxnSpMk id="6" creationId="{D66CBD51-95AA-094B-9085-F0885F260DD1}"/>
          </ac:cxnSpMkLst>
        </pc:cxnChg>
        <pc:cxnChg chg="mod">
          <ac:chgData name="james leader" userId="dfbf06d9aede35cb" providerId="LiveId" clId="{742B8855-FB5D-4027-9561-C7ED80B5AF04}" dt="2022-09-09T12:53:43.986" v="1130" actId="208"/>
          <ac:cxnSpMkLst>
            <pc:docMk/>
            <pc:sldMk cId="1573763946" sldId="271"/>
            <ac:cxnSpMk id="9" creationId="{9D95E33F-908D-64E2-184F-EF460F928E5B}"/>
          </ac:cxnSpMkLst>
        </pc:cxnChg>
        <pc:cxnChg chg="mod">
          <ac:chgData name="james leader" userId="dfbf06d9aede35cb" providerId="LiveId" clId="{742B8855-FB5D-4027-9561-C7ED80B5AF04}" dt="2022-09-09T12:53:53.659" v="1133" actId="208"/>
          <ac:cxnSpMkLst>
            <pc:docMk/>
            <pc:sldMk cId="1573763946" sldId="271"/>
            <ac:cxnSpMk id="10" creationId="{1278782E-21A7-92DE-3802-3DBE2EB528F2}"/>
          </ac:cxnSpMkLst>
        </pc:cxnChg>
        <pc:cxnChg chg="mod">
          <ac:chgData name="james leader" userId="dfbf06d9aede35cb" providerId="LiveId" clId="{742B8855-FB5D-4027-9561-C7ED80B5AF04}" dt="2022-09-09T12:53:50.860" v="1132" actId="208"/>
          <ac:cxnSpMkLst>
            <pc:docMk/>
            <pc:sldMk cId="1573763946" sldId="271"/>
            <ac:cxnSpMk id="11" creationId="{2C88D36A-9DCF-4CE0-319D-0A3F34A9F909}"/>
          </ac:cxnSpMkLst>
        </pc:cxnChg>
        <pc:cxnChg chg="mod">
          <ac:chgData name="james leader" userId="dfbf06d9aede35cb" providerId="LiveId" clId="{742B8855-FB5D-4027-9561-C7ED80B5AF04}" dt="2022-09-09T12:53:59.670" v="1135" actId="208"/>
          <ac:cxnSpMkLst>
            <pc:docMk/>
            <pc:sldMk cId="1573763946" sldId="271"/>
            <ac:cxnSpMk id="12" creationId="{5F4217BB-E432-19BE-8137-9928B3F04606}"/>
          </ac:cxnSpMkLst>
        </pc:cxnChg>
        <pc:cxnChg chg="mod">
          <ac:chgData name="james leader" userId="dfbf06d9aede35cb" providerId="LiveId" clId="{742B8855-FB5D-4027-9561-C7ED80B5AF04}" dt="2022-09-09T12:53:47.565" v="1131" actId="208"/>
          <ac:cxnSpMkLst>
            <pc:docMk/>
            <pc:sldMk cId="1573763946" sldId="271"/>
            <ac:cxnSpMk id="13" creationId="{AF1B56E6-7FBF-5B77-5CBE-CADD47197588}"/>
          </ac:cxnSpMkLst>
        </pc:cxnChg>
        <pc:cxnChg chg="mod">
          <ac:chgData name="james leader" userId="dfbf06d9aede35cb" providerId="LiveId" clId="{742B8855-FB5D-4027-9561-C7ED80B5AF04}" dt="2022-09-09T12:53:57.003" v="1134" actId="208"/>
          <ac:cxnSpMkLst>
            <pc:docMk/>
            <pc:sldMk cId="1573763946" sldId="271"/>
            <ac:cxnSpMk id="14" creationId="{80427431-5D1C-7D41-0BCD-9568D6EBA63B}"/>
          </ac:cxnSpMkLst>
        </pc:cxn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2849725083" sldId="271"/>
        </pc:sldMkLst>
      </pc:sldChg>
      <pc:sldChg chg="addSp delSp modSp del mod ord">
        <pc:chgData name="james leader" userId="dfbf06d9aede35cb" providerId="LiveId" clId="{742B8855-FB5D-4027-9561-C7ED80B5AF04}" dt="2022-09-12T23:39:41.654" v="5940" actId="47"/>
        <pc:sldMkLst>
          <pc:docMk/>
          <pc:sldMk cId="3606137888" sldId="272"/>
        </pc:sldMkLst>
        <pc:spChg chg="add del mod">
          <ac:chgData name="james leader" userId="dfbf06d9aede35cb" providerId="LiveId" clId="{742B8855-FB5D-4027-9561-C7ED80B5AF04}" dt="2022-09-12T17:49:57.934" v="3869" actId="478"/>
          <ac:spMkLst>
            <pc:docMk/>
            <pc:sldMk cId="3606137888" sldId="272"/>
            <ac:spMk id="2" creationId="{9DB8BA64-499B-475F-ACB7-2AF3600D3108}"/>
          </ac:spMkLst>
        </pc:spChg>
        <pc:spChg chg="mod">
          <ac:chgData name="james leader" userId="dfbf06d9aede35cb" providerId="LiveId" clId="{742B8855-FB5D-4027-9561-C7ED80B5AF04}" dt="2022-09-12T17:16:15.550" v="2900" actId="20577"/>
          <ac:spMkLst>
            <pc:docMk/>
            <pc:sldMk cId="3606137888" sldId="272"/>
            <ac:spMk id="5" creationId="{72E42F06-C68E-4D7C-876E-56269D81A705}"/>
          </ac:spMkLst>
        </pc:spChg>
        <pc:spChg chg="del">
          <ac:chgData name="james leader" userId="dfbf06d9aede35cb" providerId="LiveId" clId="{742B8855-FB5D-4027-9561-C7ED80B5AF04}" dt="2022-09-12T17:16:19.066" v="2901" actId="478"/>
          <ac:spMkLst>
            <pc:docMk/>
            <pc:sldMk cId="3606137888" sldId="272"/>
            <ac:spMk id="6" creationId="{43E21BAD-2C36-8BA6-4318-248C790272F4}"/>
          </ac:spMkLst>
        </pc:spChg>
        <pc:spChg chg="add mod">
          <ac:chgData name="james leader" userId="dfbf06d9aede35cb" providerId="LiveId" clId="{742B8855-FB5D-4027-9561-C7ED80B5AF04}" dt="2022-09-12T22:07:39.361" v="4289" actId="207"/>
          <ac:spMkLst>
            <pc:docMk/>
            <pc:sldMk cId="3606137888" sldId="272"/>
            <ac:spMk id="9" creationId="{8A921389-86E3-8AA7-EB90-857764F687B7}"/>
          </ac:spMkLst>
        </pc:spChg>
        <pc:spChg chg="mod">
          <ac:chgData name="james leader" userId="dfbf06d9aede35cb" providerId="LiveId" clId="{742B8855-FB5D-4027-9561-C7ED80B5AF04}" dt="2022-09-11T12:50:19.895" v="1368" actId="20577"/>
          <ac:spMkLst>
            <pc:docMk/>
            <pc:sldMk cId="3606137888" sldId="272"/>
            <ac:spMk id="14" creationId="{F881CC58-FA6A-EB0E-407C-4746830AD3E1}"/>
          </ac:spMkLst>
        </pc:spChg>
        <pc:picChg chg="del">
          <ac:chgData name="james leader" userId="dfbf06d9aede35cb" providerId="LiveId" clId="{742B8855-FB5D-4027-9561-C7ED80B5AF04}" dt="2022-09-12T17:49:56.160" v="3868" actId="478"/>
          <ac:picMkLst>
            <pc:docMk/>
            <pc:sldMk cId="3606137888" sldId="272"/>
            <ac:picMk id="3" creationId="{8B575285-01EF-D4B1-60DD-1D56B57303CE}"/>
          </ac:picMkLst>
        </pc:picChg>
        <pc:picChg chg="del">
          <ac:chgData name="james leader" userId="dfbf06d9aede35cb" providerId="LiveId" clId="{742B8855-FB5D-4027-9561-C7ED80B5AF04}" dt="2022-09-12T17:49:54.606" v="3867" actId="478"/>
          <ac:picMkLst>
            <pc:docMk/>
            <pc:sldMk cId="3606137888" sldId="272"/>
            <ac:picMk id="4" creationId="{1395B9EE-E379-23F2-003A-09977B882444}"/>
          </ac:picMkLst>
        </pc:picChg>
        <pc:picChg chg="add mod modCrop">
          <ac:chgData name="james leader" userId="dfbf06d9aede35cb" providerId="LiveId" clId="{742B8855-FB5D-4027-9561-C7ED80B5AF04}" dt="2022-09-12T23:00:29.442" v="5865" actId="1076"/>
          <ac:picMkLst>
            <pc:docMk/>
            <pc:sldMk cId="3606137888" sldId="272"/>
            <ac:picMk id="8" creationId="{FD973D99-060A-EA5A-8C8F-8401D916BC9E}"/>
          </ac:picMkLst>
        </pc:picChg>
      </pc:sldChg>
      <pc:sldChg chg="modSp mod ord modNotesTx">
        <pc:chgData name="james leader" userId="dfbf06d9aede35cb" providerId="LiveId" clId="{742B8855-FB5D-4027-9561-C7ED80B5AF04}" dt="2022-09-13T11:41:28.526" v="12589" actId="20577"/>
        <pc:sldMkLst>
          <pc:docMk/>
          <pc:sldMk cId="1027837890" sldId="273"/>
        </pc:sldMkLst>
        <pc:spChg chg="mod">
          <ac:chgData name="james leader" userId="dfbf06d9aede35cb" providerId="LiveId" clId="{742B8855-FB5D-4027-9561-C7ED80B5AF04}" dt="2022-09-13T00:01:37.164" v="6114" actId="20577"/>
          <ac:spMkLst>
            <pc:docMk/>
            <pc:sldMk cId="1027837890" sldId="273"/>
            <ac:spMk id="5" creationId="{72E42F06-C68E-4D7C-876E-56269D81A705}"/>
          </ac:spMkLst>
        </pc:spChg>
        <pc:spChg chg="mod">
          <ac:chgData name="james leader" userId="dfbf06d9aede35cb" providerId="LiveId" clId="{742B8855-FB5D-4027-9561-C7ED80B5AF04}" dt="2022-09-13T00:24:49.204" v="6679" actId="1038"/>
          <ac:spMkLst>
            <pc:docMk/>
            <pc:sldMk cId="1027837890" sldId="273"/>
            <ac:spMk id="18" creationId="{088834B1-20A4-33AE-EBF2-6CA46DA3A2F4}"/>
          </ac:spMkLst>
        </pc:spChg>
        <pc:picChg chg="mod">
          <ac:chgData name="james leader" userId="dfbf06d9aede35cb" providerId="LiveId" clId="{742B8855-FB5D-4027-9561-C7ED80B5AF04}" dt="2022-09-13T00:02:34.641" v="6140" actId="1076"/>
          <ac:picMkLst>
            <pc:docMk/>
            <pc:sldMk cId="1027837890" sldId="273"/>
            <ac:picMk id="7" creationId="{11A37352-524D-4767-F449-6C589510B38B}"/>
          </ac:picMkLst>
        </pc:pic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937881159" sldId="274"/>
        </pc:sldMkLst>
      </pc:sldChg>
      <pc:sldChg chg="addSp delSp modSp mod ord">
        <pc:chgData name="james leader" userId="dfbf06d9aede35cb" providerId="LiveId" clId="{742B8855-FB5D-4027-9561-C7ED80B5AF04}" dt="2022-09-13T00:24:57.791" v="6681" actId="20577"/>
        <pc:sldMkLst>
          <pc:docMk/>
          <pc:sldMk cId="2182863790" sldId="274"/>
        </pc:sldMkLst>
        <pc:spChg chg="mod">
          <ac:chgData name="james leader" userId="dfbf06d9aede35cb" providerId="LiveId" clId="{742B8855-FB5D-4027-9561-C7ED80B5AF04}" dt="2022-09-13T00:16:30.653" v="6600" actId="20577"/>
          <ac:spMkLst>
            <pc:docMk/>
            <pc:sldMk cId="2182863790" sldId="274"/>
            <ac:spMk id="5" creationId="{72E42F06-C68E-4D7C-876E-56269D81A705}"/>
          </ac:spMkLst>
        </pc:spChg>
        <pc:spChg chg="mod">
          <ac:chgData name="james leader" userId="dfbf06d9aede35cb" providerId="LiveId" clId="{742B8855-FB5D-4027-9561-C7ED80B5AF04}" dt="2022-09-13T00:12:47.590" v="6551"/>
          <ac:spMkLst>
            <pc:docMk/>
            <pc:sldMk cId="2182863790" sldId="274"/>
            <ac:spMk id="6" creationId="{0C3F0615-6725-E482-E5BC-4EF0E523B1F8}"/>
          </ac:spMkLst>
        </pc:spChg>
        <pc:spChg chg="mod">
          <ac:chgData name="james leader" userId="dfbf06d9aede35cb" providerId="LiveId" clId="{742B8855-FB5D-4027-9561-C7ED80B5AF04}" dt="2022-09-13T00:12:47.590" v="6551"/>
          <ac:spMkLst>
            <pc:docMk/>
            <pc:sldMk cId="2182863790" sldId="274"/>
            <ac:spMk id="8" creationId="{84B973C4-CB8F-1210-5920-31E9B47A05A6}"/>
          </ac:spMkLst>
        </pc:spChg>
        <pc:spChg chg="del mod topLvl">
          <ac:chgData name="james leader" userId="dfbf06d9aede35cb" providerId="LiveId" clId="{742B8855-FB5D-4027-9561-C7ED80B5AF04}" dt="2022-09-13T00:16:23.420" v="6582" actId="478"/>
          <ac:spMkLst>
            <pc:docMk/>
            <pc:sldMk cId="2182863790" sldId="274"/>
            <ac:spMk id="11" creationId="{01DD288D-5BC3-0F86-86F4-5F643ACBEFEF}"/>
          </ac:spMkLst>
        </pc:spChg>
        <pc:spChg chg="mod">
          <ac:chgData name="james leader" userId="dfbf06d9aede35cb" providerId="LiveId" clId="{742B8855-FB5D-4027-9561-C7ED80B5AF04}" dt="2022-09-13T00:24:57.791" v="6681" actId="20577"/>
          <ac:spMkLst>
            <pc:docMk/>
            <pc:sldMk cId="2182863790" sldId="274"/>
            <ac:spMk id="13" creationId="{FBD65571-34D4-1129-B904-7C2F9E508FF6}"/>
          </ac:spMkLst>
        </pc:spChg>
        <pc:spChg chg="mod">
          <ac:chgData name="james leader" userId="dfbf06d9aede35cb" providerId="LiveId" clId="{742B8855-FB5D-4027-9561-C7ED80B5AF04}" dt="2022-09-13T00:12:47.590" v="6551"/>
          <ac:spMkLst>
            <pc:docMk/>
            <pc:sldMk cId="2182863790" sldId="274"/>
            <ac:spMk id="14" creationId="{586D4000-0840-ABD2-FE6E-B0E1AFF7F426}"/>
          </ac:spMkLst>
        </pc:spChg>
        <pc:spChg chg="mod">
          <ac:chgData name="james leader" userId="dfbf06d9aede35cb" providerId="LiveId" clId="{742B8855-FB5D-4027-9561-C7ED80B5AF04}" dt="2022-09-13T00:12:47.590" v="6551"/>
          <ac:spMkLst>
            <pc:docMk/>
            <pc:sldMk cId="2182863790" sldId="274"/>
            <ac:spMk id="16" creationId="{CB1038CF-77E5-81A9-B6B3-5512A218772C}"/>
          </ac:spMkLst>
        </pc:spChg>
        <pc:spChg chg="mod">
          <ac:chgData name="james leader" userId="dfbf06d9aede35cb" providerId="LiveId" clId="{742B8855-FB5D-4027-9561-C7ED80B5AF04}" dt="2022-09-13T00:12:47.590" v="6551"/>
          <ac:spMkLst>
            <pc:docMk/>
            <pc:sldMk cId="2182863790" sldId="274"/>
            <ac:spMk id="19" creationId="{8BCF19C1-1949-31EB-7FDF-498C98772CC2}"/>
          </ac:spMkLst>
        </pc:spChg>
        <pc:spChg chg="add mod">
          <ac:chgData name="james leader" userId="dfbf06d9aede35cb" providerId="LiveId" clId="{742B8855-FB5D-4027-9561-C7ED80B5AF04}" dt="2022-09-13T00:16:13.372" v="6581" actId="164"/>
          <ac:spMkLst>
            <pc:docMk/>
            <pc:sldMk cId="2182863790" sldId="274"/>
            <ac:spMk id="22" creationId="{DBE94950-481E-5A16-AF31-64E9F0937012}"/>
          </ac:spMkLst>
        </pc:spChg>
        <pc:grpChg chg="add del mod">
          <ac:chgData name="james leader" userId="dfbf06d9aede35cb" providerId="LiveId" clId="{742B8855-FB5D-4027-9561-C7ED80B5AF04}" dt="2022-09-13T00:12:55.504" v="6554" actId="478"/>
          <ac:grpSpMkLst>
            <pc:docMk/>
            <pc:sldMk cId="2182863790" sldId="274"/>
            <ac:grpSpMk id="2" creationId="{2813411E-EABA-2F17-0C2B-44530028745A}"/>
          </ac:grpSpMkLst>
        </pc:grpChg>
        <pc:grpChg chg="mod">
          <ac:chgData name="james leader" userId="dfbf06d9aede35cb" providerId="LiveId" clId="{742B8855-FB5D-4027-9561-C7ED80B5AF04}" dt="2022-09-13T00:12:47.590" v="6551"/>
          <ac:grpSpMkLst>
            <pc:docMk/>
            <pc:sldMk cId="2182863790" sldId="274"/>
            <ac:grpSpMk id="3" creationId="{3D98DD60-E22D-8257-8F0E-2950A2008849}"/>
          </ac:grpSpMkLst>
        </pc:grpChg>
        <pc:grpChg chg="mod">
          <ac:chgData name="james leader" userId="dfbf06d9aede35cb" providerId="LiveId" clId="{742B8855-FB5D-4027-9561-C7ED80B5AF04}" dt="2022-09-13T00:12:47.590" v="6551"/>
          <ac:grpSpMkLst>
            <pc:docMk/>
            <pc:sldMk cId="2182863790" sldId="274"/>
            <ac:grpSpMk id="4" creationId="{F64A9F28-7264-C217-4FA4-5AE8BC714159}"/>
          </ac:grpSpMkLst>
        </pc:grpChg>
        <pc:grpChg chg="del mod">
          <ac:chgData name="james leader" userId="dfbf06d9aede35cb" providerId="LiveId" clId="{742B8855-FB5D-4027-9561-C7ED80B5AF04}" dt="2022-09-13T00:16:23.420" v="6582" actId="478"/>
          <ac:grpSpMkLst>
            <pc:docMk/>
            <pc:sldMk cId="2182863790" sldId="274"/>
            <ac:grpSpMk id="12" creationId="{0A035A0F-EC22-4C55-2EE9-67067BCA3DC6}"/>
          </ac:grpSpMkLst>
        </pc:grpChg>
        <pc:grpChg chg="add mod">
          <ac:chgData name="james leader" userId="dfbf06d9aede35cb" providerId="LiveId" clId="{742B8855-FB5D-4027-9561-C7ED80B5AF04}" dt="2022-09-13T00:17:01.402" v="6608" actId="1076"/>
          <ac:grpSpMkLst>
            <pc:docMk/>
            <pc:sldMk cId="2182863790" sldId="274"/>
            <ac:grpSpMk id="23" creationId="{1A41EEBA-4816-2183-B2A0-AD19AB9FBC3D}"/>
          </ac:grpSpMkLst>
        </pc:grpChg>
        <pc:picChg chg="mod topLvl">
          <ac:chgData name="james leader" userId="dfbf06d9aede35cb" providerId="LiveId" clId="{742B8855-FB5D-4027-9561-C7ED80B5AF04}" dt="2022-09-13T00:16:38.910" v="6601" actId="14100"/>
          <ac:picMkLst>
            <pc:docMk/>
            <pc:sldMk cId="2182863790" sldId="274"/>
            <ac:picMk id="7" creationId="{A7435F96-5396-F626-761F-67B0094B0EBA}"/>
          </ac:picMkLst>
        </pc:picChg>
        <pc:picChg chg="add del mod">
          <ac:chgData name="james leader" userId="dfbf06d9aede35cb" providerId="LiveId" clId="{742B8855-FB5D-4027-9561-C7ED80B5AF04}" dt="2022-09-13T00:15:02.974" v="6566" actId="478"/>
          <ac:picMkLst>
            <pc:docMk/>
            <pc:sldMk cId="2182863790" sldId="274"/>
            <ac:picMk id="20" creationId="{63F73019-AE09-20FD-817B-7B73F0A80F5F}"/>
          </ac:picMkLst>
        </pc:picChg>
        <pc:picChg chg="add mod">
          <ac:chgData name="james leader" userId="dfbf06d9aede35cb" providerId="LiveId" clId="{742B8855-FB5D-4027-9561-C7ED80B5AF04}" dt="2022-09-13T00:16:13.372" v="6581" actId="164"/>
          <ac:picMkLst>
            <pc:docMk/>
            <pc:sldMk cId="2182863790" sldId="274"/>
            <ac:picMk id="21" creationId="{FC36CA57-A584-D363-C14F-6823C7F1C2F2}"/>
          </ac:picMkLst>
        </pc:picChg>
        <pc:cxnChg chg="mod">
          <ac:chgData name="james leader" userId="dfbf06d9aede35cb" providerId="LiveId" clId="{742B8855-FB5D-4027-9561-C7ED80B5AF04}" dt="2022-09-13T00:12:47.590" v="6551"/>
          <ac:cxnSpMkLst>
            <pc:docMk/>
            <pc:sldMk cId="2182863790" sldId="274"/>
            <ac:cxnSpMk id="9" creationId="{8A090190-4030-886A-99D5-61D336C9AE21}"/>
          </ac:cxnSpMkLst>
        </pc:cxnChg>
        <pc:cxnChg chg="mod">
          <ac:chgData name="james leader" userId="dfbf06d9aede35cb" providerId="LiveId" clId="{742B8855-FB5D-4027-9561-C7ED80B5AF04}" dt="2022-09-13T00:12:47.590" v="6551"/>
          <ac:cxnSpMkLst>
            <pc:docMk/>
            <pc:sldMk cId="2182863790" sldId="274"/>
            <ac:cxnSpMk id="10" creationId="{05E6B20D-BCE9-5BCF-DF87-FED21D558A4F}"/>
          </ac:cxnSpMkLst>
        </pc:cxnChg>
        <pc:cxnChg chg="mod">
          <ac:chgData name="james leader" userId="dfbf06d9aede35cb" providerId="LiveId" clId="{742B8855-FB5D-4027-9561-C7ED80B5AF04}" dt="2022-09-13T00:12:55.504" v="6554" actId="478"/>
          <ac:cxnSpMkLst>
            <pc:docMk/>
            <pc:sldMk cId="2182863790" sldId="274"/>
            <ac:cxnSpMk id="15" creationId="{FB2B451F-01CA-8A58-D923-8AC01FA1DCC7}"/>
          </ac:cxnSpMkLst>
        </pc:cxnChg>
        <pc:cxnChg chg="mod">
          <ac:chgData name="james leader" userId="dfbf06d9aede35cb" providerId="LiveId" clId="{742B8855-FB5D-4027-9561-C7ED80B5AF04}" dt="2022-09-13T00:12:47.590" v="6551"/>
          <ac:cxnSpMkLst>
            <pc:docMk/>
            <pc:sldMk cId="2182863790" sldId="274"/>
            <ac:cxnSpMk id="17" creationId="{034219AB-3813-FE76-E5CB-183312BAA082}"/>
          </ac:cxnSpMkLst>
        </pc:cxnChg>
        <pc:cxnChg chg="mod">
          <ac:chgData name="james leader" userId="dfbf06d9aede35cb" providerId="LiveId" clId="{742B8855-FB5D-4027-9561-C7ED80B5AF04}" dt="2022-09-13T00:12:47.590" v="6551"/>
          <ac:cxnSpMkLst>
            <pc:docMk/>
            <pc:sldMk cId="2182863790" sldId="274"/>
            <ac:cxnSpMk id="18" creationId="{B2EDD209-568A-EE6C-9E87-A5F00D541CB1}"/>
          </ac:cxnSpMkLst>
        </pc:cxn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599270715" sldId="275"/>
        </pc:sldMkLst>
      </pc:sldChg>
      <pc:sldChg chg="modSp mod ord modNotesTx">
        <pc:chgData name="james leader" userId="dfbf06d9aede35cb" providerId="LiveId" clId="{742B8855-FB5D-4027-9561-C7ED80B5AF04}" dt="2022-09-13T14:21:45.740" v="13943" actId="20577"/>
        <pc:sldMkLst>
          <pc:docMk/>
          <pc:sldMk cId="1902158709" sldId="275"/>
        </pc:sldMkLst>
        <pc:spChg chg="mod">
          <ac:chgData name="james leader" userId="dfbf06d9aede35cb" providerId="LiveId" clId="{742B8855-FB5D-4027-9561-C7ED80B5AF04}" dt="2022-09-12T15:57:27.839" v="2509" actId="20577"/>
          <ac:spMkLst>
            <pc:docMk/>
            <pc:sldMk cId="1902158709" sldId="275"/>
            <ac:spMk id="5" creationId="{72E42F06-C68E-4D7C-876E-56269D81A705}"/>
          </ac:spMkLst>
        </pc:spChg>
        <pc:spChg chg="mod">
          <ac:chgData name="james leader" userId="dfbf06d9aede35cb" providerId="LiveId" clId="{742B8855-FB5D-4027-9561-C7ED80B5AF04}" dt="2022-09-12T18:42:14.874" v="4179" actId="20577"/>
          <ac:spMkLst>
            <pc:docMk/>
            <pc:sldMk cId="1902158709" sldId="275"/>
            <ac:spMk id="6" creationId="{9C8ABE63-8788-B84E-AFD9-CBAC4035206D}"/>
          </ac:spMkLst>
        </pc:spChg>
        <pc:spChg chg="mod">
          <ac:chgData name="james leader" userId="dfbf06d9aede35cb" providerId="LiveId" clId="{742B8855-FB5D-4027-9561-C7ED80B5AF04}" dt="2022-09-13T00:25:37.148" v="6699" actId="20577"/>
          <ac:spMkLst>
            <pc:docMk/>
            <pc:sldMk cId="1902158709" sldId="275"/>
            <ac:spMk id="8" creationId="{8C76985B-E794-ADE6-91EB-96BC74A06D25}"/>
          </ac:spMkLst>
        </pc:sp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356054277" sldId="276"/>
        </pc:sldMkLst>
      </pc:sldChg>
      <pc:sldChg chg="addSp delSp modSp mod modNotesTx">
        <pc:chgData name="james leader" userId="dfbf06d9aede35cb" providerId="LiveId" clId="{742B8855-FB5D-4027-9561-C7ED80B5AF04}" dt="2022-09-13T13:41:03.098" v="13544" actId="20577"/>
        <pc:sldMkLst>
          <pc:docMk/>
          <pc:sldMk cId="1788488440" sldId="276"/>
        </pc:sldMkLst>
        <pc:spChg chg="mod">
          <ac:chgData name="james leader" userId="dfbf06d9aede35cb" providerId="LiveId" clId="{742B8855-FB5D-4027-9561-C7ED80B5AF04}" dt="2022-09-13T00:25:27.146" v="6695" actId="20577"/>
          <ac:spMkLst>
            <pc:docMk/>
            <pc:sldMk cId="1788488440" sldId="276"/>
            <ac:spMk id="13" creationId="{FBD65571-34D4-1129-B904-7C2F9E508FF6}"/>
          </ac:spMkLst>
        </pc:spChg>
        <pc:grpChg chg="del mod">
          <ac:chgData name="james leader" userId="dfbf06d9aede35cb" providerId="LiveId" clId="{742B8855-FB5D-4027-9561-C7ED80B5AF04}" dt="2022-09-13T00:22:19.447" v="6614" actId="165"/>
          <ac:grpSpMkLst>
            <pc:docMk/>
            <pc:sldMk cId="1788488440" sldId="276"/>
            <ac:grpSpMk id="10" creationId="{9BB5EC8A-F652-B9E8-D124-09F08235A612}"/>
          </ac:grpSpMkLst>
        </pc:grpChg>
        <pc:picChg chg="add mod">
          <ac:chgData name="james leader" userId="dfbf06d9aede35cb" providerId="LiveId" clId="{742B8855-FB5D-4027-9561-C7ED80B5AF04}" dt="2022-09-13T00:23:09.175" v="6635" actId="1076"/>
          <ac:picMkLst>
            <pc:docMk/>
            <pc:sldMk cId="1788488440" sldId="276"/>
            <ac:picMk id="3" creationId="{6B4EB589-3E09-EEBF-9F4E-A3ED60A0041B}"/>
          </ac:picMkLst>
        </pc:picChg>
        <pc:picChg chg="del mod topLvl">
          <ac:chgData name="james leader" userId="dfbf06d9aede35cb" providerId="LiveId" clId="{742B8855-FB5D-4027-9561-C7ED80B5AF04}" dt="2022-09-13T00:23:19.095" v="6636" actId="478"/>
          <ac:picMkLst>
            <pc:docMk/>
            <pc:sldMk cId="1788488440" sldId="276"/>
            <ac:picMk id="4" creationId="{35684CE4-2E21-B5AF-4F34-06601D60E3CE}"/>
          </ac:picMkLst>
        </pc:picChg>
        <pc:picChg chg="mod ord topLvl">
          <ac:chgData name="james leader" userId="dfbf06d9aede35cb" providerId="LiveId" clId="{742B8855-FB5D-4027-9561-C7ED80B5AF04}" dt="2022-09-13T00:23:50.608" v="6656" actId="1038"/>
          <ac:picMkLst>
            <pc:docMk/>
            <pc:sldMk cId="1788488440" sldId="276"/>
            <ac:picMk id="9" creationId="{7BCD4772-0E9F-53D5-A584-8EFC8A9A911E}"/>
          </ac:picMkLst>
        </pc:picChg>
      </pc:sldChg>
      <pc:sldChg chg="modSp mod ord modNotesTx">
        <pc:chgData name="james leader" userId="dfbf06d9aede35cb" providerId="LiveId" clId="{742B8855-FB5D-4027-9561-C7ED80B5AF04}" dt="2022-09-13T13:41:22.268" v="13545" actId="20577"/>
        <pc:sldMkLst>
          <pc:docMk/>
          <pc:sldMk cId="1266880520" sldId="277"/>
        </pc:sldMkLst>
        <pc:spChg chg="mod">
          <ac:chgData name="james leader" userId="dfbf06d9aede35cb" providerId="LiveId" clId="{742B8855-FB5D-4027-9561-C7ED80B5AF04}" dt="2022-09-13T00:25:31.883" v="6697" actId="20577"/>
          <ac:spMkLst>
            <pc:docMk/>
            <pc:sldMk cId="1266880520" sldId="277"/>
            <ac:spMk id="13" creationId="{FBD65571-34D4-1129-B904-7C2F9E508FF6}"/>
          </ac:spMkLst>
        </pc:spChg>
        <pc:picChg chg="mod">
          <ac:chgData name="james leader" userId="dfbf06d9aede35cb" providerId="LiveId" clId="{742B8855-FB5D-4027-9561-C7ED80B5AF04}" dt="2022-09-11T12:50:43.532" v="1376" actId="1076"/>
          <ac:picMkLst>
            <pc:docMk/>
            <pc:sldMk cId="1266880520" sldId="277"/>
            <ac:picMk id="3" creationId="{82F50E46-F7C0-FA8A-6085-FD95EC1C4DC4}"/>
          </ac:picMkLst>
        </pc:picChg>
      </pc:sldChg>
      <pc:sldChg chg="modSp mod">
        <pc:chgData name="james leader" userId="dfbf06d9aede35cb" providerId="LiveId" clId="{742B8855-FB5D-4027-9561-C7ED80B5AF04}" dt="2022-09-13T13:43:06.712" v="13549" actId="20577"/>
        <pc:sldMkLst>
          <pc:docMk/>
          <pc:sldMk cId="2946824587" sldId="278"/>
        </pc:sldMkLst>
        <pc:spChg chg="mod">
          <ac:chgData name="james leader" userId="dfbf06d9aede35cb" providerId="LiveId" clId="{742B8855-FB5D-4027-9561-C7ED80B5AF04}" dt="2022-09-13T13:43:06.712" v="13549" actId="20577"/>
          <ac:spMkLst>
            <pc:docMk/>
            <pc:sldMk cId="2946824587" sldId="278"/>
            <ac:spMk id="3" creationId="{CEC79779-0587-3200-04F0-5BDB77AB83E2}"/>
          </ac:spMkLst>
        </pc:spChg>
        <pc:spChg chg="mod">
          <ac:chgData name="james leader" userId="dfbf06d9aede35cb" providerId="LiveId" clId="{742B8855-FB5D-4027-9561-C7ED80B5AF04}" dt="2022-09-13T00:25:43.099" v="6701" actId="20577"/>
          <ac:spMkLst>
            <pc:docMk/>
            <pc:sldMk cId="2946824587" sldId="278"/>
            <ac:spMk id="8" creationId="{8C76985B-E794-ADE6-91EB-96BC74A06D25}"/>
          </ac:spMkLst>
        </pc:sp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3546489974" sldId="278"/>
        </pc:sldMkLst>
      </pc:sldChg>
      <pc:sldChg chg="modSp mod">
        <pc:chgData name="james leader" userId="dfbf06d9aede35cb" providerId="LiveId" clId="{742B8855-FB5D-4027-9561-C7ED80B5AF04}" dt="2022-09-13T00:25:56.692" v="6714" actId="20577"/>
        <pc:sldMkLst>
          <pc:docMk/>
          <pc:sldMk cId="3569999292" sldId="279"/>
        </pc:sldMkLst>
        <pc:spChg chg="mod">
          <ac:chgData name="james leader" userId="dfbf06d9aede35cb" providerId="LiveId" clId="{742B8855-FB5D-4027-9561-C7ED80B5AF04}" dt="2022-09-13T00:25:56.692" v="6714" actId="20577"/>
          <ac:spMkLst>
            <pc:docMk/>
            <pc:sldMk cId="3569999292" sldId="279"/>
            <ac:spMk id="5" creationId="{72E42F06-C68E-4D7C-876E-56269D81A705}"/>
          </ac:spMkLst>
        </pc:spChg>
        <pc:spChg chg="mod">
          <ac:chgData name="james leader" userId="dfbf06d9aede35cb" providerId="LiveId" clId="{742B8855-FB5D-4027-9561-C7ED80B5AF04}" dt="2022-09-13T00:25:48.681" v="6703" actId="20577"/>
          <ac:spMkLst>
            <pc:docMk/>
            <pc:sldMk cId="3569999292" sldId="279"/>
            <ac:spMk id="8" creationId="{8C76985B-E794-ADE6-91EB-96BC74A06D25}"/>
          </ac:spMkLst>
        </pc:sp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4113943681" sldId="279"/>
        </pc:sldMkLst>
      </pc:sldChg>
      <pc:sldChg chg="addSp delSp modSp add mod modNotesTx">
        <pc:chgData name="james leader" userId="dfbf06d9aede35cb" providerId="LiveId" clId="{742B8855-FB5D-4027-9561-C7ED80B5AF04}" dt="2022-09-13T13:47:29.299" v="13934" actId="20577"/>
        <pc:sldMkLst>
          <pc:docMk/>
          <pc:sldMk cId="1407312432" sldId="280"/>
        </pc:sldMkLst>
        <pc:spChg chg="mod">
          <ac:chgData name="james leader" userId="dfbf06d9aede35cb" providerId="LiveId" clId="{742B8855-FB5D-4027-9561-C7ED80B5AF04}" dt="2022-09-13T00:24:06.819" v="6658" actId="20577"/>
          <ac:spMkLst>
            <pc:docMk/>
            <pc:sldMk cId="1407312432" sldId="280"/>
            <ac:spMk id="2" creationId="{A4D2CF3F-FF61-DF01-C451-3A00E85CA43E}"/>
          </ac:spMkLst>
        </pc:spChg>
        <pc:spChg chg="mod">
          <ac:chgData name="james leader" userId="dfbf06d9aede35cb" providerId="LiveId" clId="{742B8855-FB5D-4027-9561-C7ED80B5AF04}" dt="2022-09-12T22:22:04.634" v="4927" actId="20577"/>
          <ac:spMkLst>
            <pc:docMk/>
            <pc:sldMk cId="1407312432" sldId="280"/>
            <ac:spMk id="5" creationId="{72E42F06-C68E-4D7C-876E-56269D81A705}"/>
          </ac:spMkLst>
        </pc:spChg>
        <pc:spChg chg="add del mod">
          <ac:chgData name="james leader" userId="dfbf06d9aede35cb" providerId="LiveId" clId="{742B8855-FB5D-4027-9561-C7ED80B5AF04}" dt="2022-09-12T21:59:44.704" v="4224"/>
          <ac:spMkLst>
            <pc:docMk/>
            <pc:sldMk cId="1407312432" sldId="280"/>
            <ac:spMk id="7" creationId="{9B51181C-025A-5293-B390-1A870B0EFC89}"/>
          </ac:spMkLst>
        </pc:spChg>
        <pc:spChg chg="add del">
          <ac:chgData name="james leader" userId="dfbf06d9aede35cb" providerId="LiveId" clId="{742B8855-FB5D-4027-9561-C7ED80B5AF04}" dt="2022-09-12T22:00:01.658" v="4226" actId="478"/>
          <ac:spMkLst>
            <pc:docMk/>
            <pc:sldMk cId="1407312432" sldId="280"/>
            <ac:spMk id="9" creationId="{8ABB7E05-DCD8-382C-FD67-7C3D7E52B9F8}"/>
          </ac:spMkLst>
        </pc:spChg>
        <pc:spChg chg="add mod">
          <ac:chgData name="james leader" userId="dfbf06d9aede35cb" providerId="LiveId" clId="{742B8855-FB5D-4027-9561-C7ED80B5AF04}" dt="2022-09-12T23:06:20.614" v="5918" actId="1036"/>
          <ac:spMkLst>
            <pc:docMk/>
            <pc:sldMk cId="1407312432" sldId="280"/>
            <ac:spMk id="10" creationId="{2120C26C-9C34-1578-7E71-F0D9BF36A0F1}"/>
          </ac:spMkLst>
        </pc:spChg>
        <pc:spChg chg="add mod">
          <ac:chgData name="james leader" userId="dfbf06d9aede35cb" providerId="LiveId" clId="{742B8855-FB5D-4027-9561-C7ED80B5AF04}" dt="2022-09-13T07:55:37.682" v="7291" actId="164"/>
          <ac:spMkLst>
            <pc:docMk/>
            <pc:sldMk cId="1407312432" sldId="280"/>
            <ac:spMk id="11" creationId="{A24E8DE9-ECE0-C901-79F8-8FC812133427}"/>
          </ac:spMkLst>
        </pc:spChg>
        <pc:spChg chg="del">
          <ac:chgData name="james leader" userId="dfbf06d9aede35cb" providerId="LiveId" clId="{742B8855-FB5D-4027-9561-C7ED80B5AF04}" dt="2022-09-12T21:53:30.687" v="4210" actId="478"/>
          <ac:spMkLst>
            <pc:docMk/>
            <pc:sldMk cId="1407312432" sldId="280"/>
            <ac:spMk id="12" creationId="{8EA11CDA-BD77-E85E-F1CE-027EB8752DB2}"/>
          </ac:spMkLst>
        </pc:spChg>
        <pc:spChg chg="del">
          <ac:chgData name="james leader" userId="dfbf06d9aede35cb" providerId="LiveId" clId="{742B8855-FB5D-4027-9561-C7ED80B5AF04}" dt="2022-09-12T21:53:34.061" v="4211" actId="478"/>
          <ac:spMkLst>
            <pc:docMk/>
            <pc:sldMk cId="1407312432" sldId="280"/>
            <ac:spMk id="13" creationId="{5CCEF0BA-BBB5-359E-4455-F9DD3A12F8C4}"/>
          </ac:spMkLst>
        </pc:spChg>
        <pc:spChg chg="add mod">
          <ac:chgData name="james leader" userId="dfbf06d9aede35cb" providerId="LiveId" clId="{742B8855-FB5D-4027-9561-C7ED80B5AF04}" dt="2022-09-13T07:55:37.682" v="7291" actId="164"/>
          <ac:spMkLst>
            <pc:docMk/>
            <pc:sldMk cId="1407312432" sldId="280"/>
            <ac:spMk id="14" creationId="{8EE5190C-18F0-CEA2-0BF3-4291482F60AB}"/>
          </ac:spMkLst>
        </pc:spChg>
        <pc:spChg chg="del">
          <ac:chgData name="james leader" userId="dfbf06d9aede35cb" providerId="LiveId" clId="{742B8855-FB5D-4027-9561-C7ED80B5AF04}" dt="2022-09-12T21:53:36.570" v="4212" actId="478"/>
          <ac:spMkLst>
            <pc:docMk/>
            <pc:sldMk cId="1407312432" sldId="280"/>
            <ac:spMk id="15" creationId="{B63D0BE6-3CFF-51E9-670F-6E5CE1B0EA10}"/>
          </ac:spMkLst>
        </pc:spChg>
        <pc:spChg chg="add mod">
          <ac:chgData name="james leader" userId="dfbf06d9aede35cb" providerId="LiveId" clId="{742B8855-FB5D-4027-9561-C7ED80B5AF04}" dt="2022-09-13T07:55:37.682" v="7291" actId="164"/>
          <ac:spMkLst>
            <pc:docMk/>
            <pc:sldMk cId="1407312432" sldId="280"/>
            <ac:spMk id="16" creationId="{B58F799A-2E80-6743-1D1D-6D9F0F95FA75}"/>
          </ac:spMkLst>
        </pc:spChg>
        <pc:grpChg chg="add mod">
          <ac:chgData name="james leader" userId="dfbf06d9aede35cb" providerId="LiveId" clId="{742B8855-FB5D-4027-9561-C7ED80B5AF04}" dt="2022-09-13T07:55:37.682" v="7291" actId="164"/>
          <ac:grpSpMkLst>
            <pc:docMk/>
            <pc:sldMk cId="1407312432" sldId="280"/>
            <ac:grpSpMk id="17" creationId="{67D0FAE7-3EE3-2B95-897A-726FD29ADD07}"/>
          </ac:grpSpMkLst>
        </pc:grpChg>
        <pc:picChg chg="add mod">
          <ac:chgData name="james leader" userId="dfbf06d9aede35cb" providerId="LiveId" clId="{742B8855-FB5D-4027-9561-C7ED80B5AF04}" dt="2022-09-13T07:55:37.682" v="7291" actId="164"/>
          <ac:picMkLst>
            <pc:docMk/>
            <pc:sldMk cId="1407312432" sldId="280"/>
            <ac:picMk id="4" creationId="{532D7F45-1F73-0CDA-F7EA-9EDE732A8639}"/>
          </ac:picMkLst>
        </pc:picChg>
        <pc:picChg chg="del">
          <ac:chgData name="james leader" userId="dfbf06d9aede35cb" providerId="LiveId" clId="{742B8855-FB5D-4027-9561-C7ED80B5AF04}" dt="2022-09-12T19:06:42.321" v="4199" actId="478"/>
          <ac:picMkLst>
            <pc:docMk/>
            <pc:sldMk cId="1407312432" sldId="280"/>
            <ac:picMk id="6" creationId="{1B3B5FF5-4D55-56FE-A2F1-E9CC258C30B7}"/>
          </ac:picMkLst>
        </pc:picChg>
        <pc:picChg chg="del">
          <ac:chgData name="james leader" userId="dfbf06d9aede35cb" providerId="LiveId" clId="{742B8855-FB5D-4027-9561-C7ED80B5AF04}" dt="2022-09-12T19:06:40.442" v="4198" actId="478"/>
          <ac:picMkLst>
            <pc:docMk/>
            <pc:sldMk cId="1407312432" sldId="280"/>
            <ac:picMk id="8" creationId="{FBA24012-5149-0343-57BE-FD8CEF87C43F}"/>
          </ac:picMkLst>
        </pc:pic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1545168254" sldId="280"/>
        </pc:sldMkLst>
      </pc:sldChg>
      <pc:sldChg chg="addSp delSp modSp add mod ord modNotesTx">
        <pc:chgData name="james leader" userId="dfbf06d9aede35cb" providerId="LiveId" clId="{742B8855-FB5D-4027-9561-C7ED80B5AF04}" dt="2022-09-13T13:40:28.228" v="13493" actId="20577"/>
        <pc:sldMkLst>
          <pc:docMk/>
          <pc:sldMk cId="173205653" sldId="281"/>
        </pc:sldMkLst>
        <pc:spChg chg="mod">
          <ac:chgData name="james leader" userId="dfbf06d9aede35cb" providerId="LiveId" clId="{742B8855-FB5D-4027-9561-C7ED80B5AF04}" dt="2022-09-13T00:25:16.062" v="6693" actId="1038"/>
          <ac:spMkLst>
            <pc:docMk/>
            <pc:sldMk cId="173205653" sldId="281"/>
            <ac:spMk id="2" creationId="{A4D2CF3F-FF61-DF01-C451-3A00E85CA43E}"/>
          </ac:spMkLst>
        </pc:spChg>
        <pc:spChg chg="mod">
          <ac:chgData name="james leader" userId="dfbf06d9aede35cb" providerId="LiveId" clId="{742B8855-FB5D-4027-9561-C7ED80B5AF04}" dt="2022-09-13T00:04:00.858" v="6151" actId="20577"/>
          <ac:spMkLst>
            <pc:docMk/>
            <pc:sldMk cId="173205653" sldId="281"/>
            <ac:spMk id="5" creationId="{72E42F06-C68E-4D7C-876E-56269D81A705}"/>
          </ac:spMkLst>
        </pc:spChg>
        <pc:spChg chg="mod">
          <ac:chgData name="james leader" userId="dfbf06d9aede35cb" providerId="LiveId" clId="{742B8855-FB5D-4027-9561-C7ED80B5AF04}" dt="2022-09-13T00:23:37.670" v="6650" actId="1037"/>
          <ac:spMkLst>
            <pc:docMk/>
            <pc:sldMk cId="173205653" sldId="281"/>
            <ac:spMk id="12" creationId="{8EA11CDA-BD77-E85E-F1CE-027EB8752DB2}"/>
          </ac:spMkLst>
        </pc:spChg>
        <pc:grpChg chg="del mod">
          <ac:chgData name="james leader" userId="dfbf06d9aede35cb" providerId="LiveId" clId="{742B8855-FB5D-4027-9561-C7ED80B5AF04}" dt="2022-09-13T00:03:30.692" v="6145" actId="478"/>
          <ac:grpSpMkLst>
            <pc:docMk/>
            <pc:sldMk cId="173205653" sldId="281"/>
            <ac:grpSpMk id="23" creationId="{6DB6E85D-6E5F-F752-EB4E-E43AF9D98F53}"/>
          </ac:grpSpMkLst>
        </pc:grpChg>
        <pc:picChg chg="add mod">
          <ac:chgData name="james leader" userId="dfbf06d9aede35cb" providerId="LiveId" clId="{742B8855-FB5D-4027-9561-C7ED80B5AF04}" dt="2022-09-13T00:09:46.724" v="6505" actId="14100"/>
          <ac:picMkLst>
            <pc:docMk/>
            <pc:sldMk cId="173205653" sldId="281"/>
            <ac:picMk id="6" creationId="{9BA55CB1-5220-9C9B-716B-D548574183C1}"/>
          </ac:picMkLst>
        </pc:pic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608994590" sldId="281"/>
        </pc:sldMkLst>
      </pc:sldChg>
      <pc:sldChg chg="modSp add del mod">
        <pc:chgData name="james leader" userId="dfbf06d9aede35cb" providerId="LiveId" clId="{742B8855-FB5D-4027-9561-C7ED80B5AF04}" dt="2022-09-12T22:29:47.594" v="5081" actId="47"/>
        <pc:sldMkLst>
          <pc:docMk/>
          <pc:sldMk cId="2088533556" sldId="281"/>
        </pc:sldMkLst>
        <pc:spChg chg="mod">
          <ac:chgData name="james leader" userId="dfbf06d9aede35cb" providerId="LiveId" clId="{742B8855-FB5D-4027-9561-C7ED80B5AF04}" dt="2022-09-12T18:45:50.257" v="4197" actId="20577"/>
          <ac:spMkLst>
            <pc:docMk/>
            <pc:sldMk cId="2088533556" sldId="281"/>
            <ac:spMk id="5" creationId="{72E42F06-C68E-4D7C-876E-56269D81A705}"/>
          </ac:spMkLst>
        </pc:spChg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811895268" sldId="282"/>
        </pc:sldMkLst>
      </pc:sldChg>
      <pc:sldChg chg="add del">
        <pc:chgData name="james leader" userId="dfbf06d9aede35cb" providerId="LiveId" clId="{742B8855-FB5D-4027-9561-C7ED80B5AF04}" dt="2022-09-13T07:36:35.299" v="6716" actId="47"/>
        <pc:sldMkLst>
          <pc:docMk/>
          <pc:sldMk cId="3997618867" sldId="282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3482022925" sldId="283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3356930127" sldId="284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277306157" sldId="285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3772130303" sldId="286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3284702566" sldId="287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2939925497" sldId="288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1963818227" sldId="289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1404365935" sldId="290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745894422" sldId="291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1604395069" sldId="292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1830809094" sldId="293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605203091" sldId="294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60966119" sldId="295"/>
        </pc:sldMkLst>
      </pc:sldChg>
      <pc:sldChg chg="del">
        <pc:chgData name="james leader" userId="dfbf06d9aede35cb" providerId="LiveId" clId="{742B8855-FB5D-4027-9561-C7ED80B5AF04}" dt="2022-08-31T10:07:07.643" v="22" actId="47"/>
        <pc:sldMkLst>
          <pc:docMk/>
          <pc:sldMk cId="1575746721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12BA7-A24A-48F9-97F2-D3A11BC7F4E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917C1-54BF-4BC5-84B7-A38FBF696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12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Sensor data T6s336 – A2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Appear physical – indicated gauge death after test time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197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Eilmer 4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1T finite rate, 11 species, 300 K no slip BC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Sutton-Graves w radial correction supplied by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Zoby</a:t>
            </a:r>
            <a:endParaRPr lang="en-GB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-Frozen and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eqbm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approximations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25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Axial model results compared to Sutton-Graves and Eilmer4 CFD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 and non-cat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Consistently high heat fluxes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82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S-G cylinder was 9.6 to 23.4 – stag point heating is low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Side face is high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691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5306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8958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482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Earth Orbit visualisation from LeoLabs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32000 tracked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Orbital velocities in region of 18,000 mph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Inter-Agency Space Debris Coordination Committee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Computational models – rarefied and reacting gas effects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 impact events - 2001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002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-experiment must achieve rarefied flow while capturing heat transfer – thermochemical effects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-any size and shape debris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-various orientations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-build full spatial picture of surface heat transfer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-figure demonstrates significant portion of heating occurs in upper atmosphere</a:t>
            </a:r>
          </a:p>
        </p:txBody>
      </p:sp>
    </p:spTree>
    <p:extLst>
      <p:ext uri="{BB962C8B-B14F-4D97-AF65-F5344CB8AC3E}">
        <p14:creationId xmlns:p14="http://schemas.microsoft.com/office/powerpoint/2010/main" val="3521505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-free piston driven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-three distinct flow regimes – matched via parameters – need ExT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-looked at 70-90 km where U = 7 km/s – h0 = 24.5 MJ/kg – got close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-developed infrastructure – used flat-faced cylindrical models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-obtained heat flux w TFG</a:t>
            </a:r>
          </a:p>
        </p:txBody>
      </p:sp>
    </p:spTree>
    <p:extLst>
      <p:ext uri="{BB962C8B-B14F-4D97-AF65-F5344CB8AC3E}">
        <p14:creationId xmlns:p14="http://schemas.microsoft.com/office/powerpoint/2010/main" val="327377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Free-piston driven expansion tunnel mode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Shock heating test gas – unsteady - steady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M10 coupled to ex tube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densities – rarefied flow – avoids particulates – large core flow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MJ/kg - Low condition driver w lightweight piston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vary driver gas composition and fill pressures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572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flow parameters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-gas composition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-Total enthalpy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-post shock rho L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-Developed three distinct flow conditions by varying the driver gas composition - L = D – model diameter of 10 mm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-All had freestream Kn of 0.01, indicating that we are well within the slip regime of rarefied flow and similar post-shock rho L values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-If we look to the figure on the right, we can see the flight diameters that each condition is matched to across the altitude range of interest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0" i="0" u="none" strike="noStrike" cap="non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/>
                <a:cs typeface="Times New Roman" panose="02020603050405020304" pitchFamily="18" charset="0"/>
                <a:sym typeface="Arial"/>
              </a:rPr>
              <a:t>-The conditions all collapse close to one trajectory due to the similar rho L values but again the flight-equivalent velocities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0" i="0" u="none" strike="noStrike" cap="non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/>
                <a:cs typeface="Times New Roman" panose="02020603050405020304" pitchFamily="18" charset="0"/>
                <a:sym typeface="Arial"/>
              </a:rPr>
              <a:t>-Clearly, to adjust the matched diameter you could use larger models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0" i="0" u="none" strike="noStrike" cap="non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/>
                <a:cs typeface="Times New Roman" panose="02020603050405020304" pitchFamily="18" charset="0"/>
                <a:sym typeface="Arial"/>
              </a:rPr>
              <a:t>-red dashed lines are from the heat transfer experiments which were all conducted at condition 3 – so all at 6.3 km/s – but post-shock rho L varied slightly due to varying fill pressures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0" i="0" u="none" strike="noStrike" cap="non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/>
                <a:cs typeface="Times New Roman" panose="02020603050405020304" pitchFamily="18" charset="0"/>
                <a:sym typeface="Arial"/>
              </a:rPr>
              <a:t>-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28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Macor – two configs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 TFG w/  SiO2 750 nm film thickness to insulate from free electrons in the mildly ionised flow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Thin film is constant current device – T at gauge causes R to change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in terms of processing data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 to T through gauge calibration data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 to q using Oldfield’s impulse response technique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assumes a semi-infinite substrate with a constant surface temperature during the test time – a radial correction was applied to gauges on the side face but was found to have no effect due to the short test times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127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 mount – 12 models – 75 mm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Radius – debris and radial variation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Sting – blockage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Pitot probes – useful for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0703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652e3d1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45652e3d1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least one model in each test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models – 4 gauge positions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A2, A1, C1, C2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9602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460411" y="-1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75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14384" cy="73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267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597160" y="1270811"/>
            <a:ext cx="10972800" cy="36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575719" algn="l" rtl="0">
              <a:lnSpc>
                <a:spcPct val="115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41853" algn="l" rtl="0">
              <a:lnSpc>
                <a:spcPct val="115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507987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74121" algn="l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15000"/>
              </a:lnSpc>
              <a:spcBef>
                <a:spcPts val="5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1594844" y="0"/>
            <a:ext cx="635297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733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28938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32120" y="1121605"/>
            <a:ext cx="10972800" cy="1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2800"/>
              <a:buFont typeface="Arial"/>
              <a:buNone/>
              <a:defRPr sz="3733" b="0" i="0" u="none" strike="noStrike" cap="non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317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DAA4F-9A06-4464-8B37-A6DAA8E3A424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7714-C2FD-4302-A318-4BEC1C992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79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200" y="-43100"/>
            <a:ext cx="12192000" cy="763600"/>
          </a:xfrm>
          <a:prstGeom prst="rect">
            <a:avLst/>
          </a:prstGeom>
          <a:solidFill>
            <a:srgbClr val="002147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" y="-4310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460411" y="-1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rgbClr val="FFFFFF"/>
                </a:solidFill>
              </a:defRPr>
            </a:lvl1pPr>
            <a:lvl2pPr lvl="1" algn="r">
              <a:buNone/>
              <a:defRPr sz="1333">
                <a:solidFill>
                  <a:srgbClr val="FFFFFF"/>
                </a:solidFill>
              </a:defRPr>
            </a:lvl2pPr>
            <a:lvl3pPr lvl="2" algn="r">
              <a:buNone/>
              <a:defRPr sz="1333">
                <a:solidFill>
                  <a:srgbClr val="FFFFFF"/>
                </a:solidFill>
              </a:defRPr>
            </a:lvl3pPr>
            <a:lvl4pPr lvl="3" algn="r">
              <a:buNone/>
              <a:defRPr sz="1333">
                <a:solidFill>
                  <a:srgbClr val="FFFFFF"/>
                </a:solidFill>
              </a:defRPr>
            </a:lvl4pPr>
            <a:lvl5pPr lvl="4" algn="r">
              <a:buNone/>
              <a:defRPr sz="1333">
                <a:solidFill>
                  <a:srgbClr val="FFFFFF"/>
                </a:solidFill>
              </a:defRPr>
            </a:lvl5pPr>
            <a:lvl6pPr lvl="5" algn="r">
              <a:buNone/>
              <a:defRPr sz="1333">
                <a:solidFill>
                  <a:srgbClr val="FFFFFF"/>
                </a:solidFill>
              </a:defRPr>
            </a:lvl6pPr>
            <a:lvl7pPr lvl="6" algn="r">
              <a:buNone/>
              <a:defRPr sz="1333">
                <a:solidFill>
                  <a:srgbClr val="FFFFFF"/>
                </a:solidFill>
              </a:defRPr>
            </a:lvl7pPr>
            <a:lvl8pPr lvl="7" algn="r">
              <a:buNone/>
              <a:defRPr sz="1333">
                <a:solidFill>
                  <a:srgbClr val="FFFFFF"/>
                </a:solidFill>
              </a:defRPr>
            </a:lvl8pPr>
            <a:lvl9pPr lvl="8" algn="r">
              <a:buNone/>
              <a:defRPr sz="1333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>
            <a:off x="10210734" y="1150"/>
            <a:ext cx="1465900" cy="67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4679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latform.leolabs.space/visualizatio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sa.int/Space_Safety/Clean_Space/Simulating_reentries_for_safer_satellites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ctrTitle"/>
          </p:nvPr>
        </p:nvSpPr>
        <p:spPr>
          <a:xfrm>
            <a:off x="961048" y="992766"/>
            <a:ext cx="10282333" cy="274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sz="4400" dirty="0">
                <a:solidFill>
                  <a:schemeClr val="accent1">
                    <a:lumMod val="75000"/>
                  </a:schemeClr>
                </a:solidFill>
              </a:rPr>
              <a:t>Measuring Re-Entry Aeroheating of Satellite Components at True Flight Total Enthalpies</a:t>
            </a:r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407823" y="419595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</a:rPr>
              <a:t>James Leader, Joseph Steer, Peter Collen and Matthew McGilvray</a:t>
            </a:r>
          </a:p>
          <a:p>
            <a:pPr marL="0" indent="0"/>
            <a:r>
              <a:rPr lang="en-GB" sz="2000" dirty="0">
                <a:solidFill>
                  <a:srgbClr val="000000"/>
                </a:solidFill>
              </a:rPr>
              <a:t>Oxford Thermofluids Institute</a:t>
            </a:r>
          </a:p>
          <a:p>
            <a:pPr marL="0" indent="0"/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0E4EC-FB63-DA02-967F-64B899984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3525"/>
            <a:ext cx="12192000" cy="714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E7B302-287A-2F1B-E4F0-4B404E515D02}"/>
              </a:ext>
            </a:extLst>
          </p:cNvPr>
          <p:cNvSpPr txBox="1"/>
          <p:nvPr/>
        </p:nvSpPr>
        <p:spPr>
          <a:xfrm>
            <a:off x="0" y="620884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9</a:t>
            </a:r>
            <a:r>
              <a:rPr lang="en-GB" sz="1600" baseline="30000" dirty="0">
                <a:solidFill>
                  <a:schemeClr val="bg1"/>
                </a:solidFill>
              </a:rPr>
              <a:t>th</a:t>
            </a:r>
            <a:r>
              <a:rPr lang="en-GB" sz="1600" dirty="0">
                <a:solidFill>
                  <a:schemeClr val="bg1"/>
                </a:solidFill>
              </a:rPr>
              <a:t> International Workshop on the Radiation of High Temperature Gases for Space Missions (RHTG-9)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12 – 16 September 2022. Azores, Portugal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26657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Heat Transfer Results – T6s336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65571-34D4-1129-B904-7C2F9E508FF6}"/>
              </a:ext>
            </a:extLst>
          </p:cNvPr>
          <p:cNvSpPr txBox="1"/>
          <p:nvPr/>
        </p:nvSpPr>
        <p:spPr>
          <a:xfrm>
            <a:off x="11719214" y="0"/>
            <a:ext cx="47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7435F96-5396-F626-761F-67B0094B0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60" y="1769060"/>
            <a:ext cx="9541014" cy="508893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A41EEBA-4816-2183-B2A0-AD19AB9FBC3D}"/>
              </a:ext>
            </a:extLst>
          </p:cNvPr>
          <p:cNvGrpSpPr/>
          <p:nvPr/>
        </p:nvGrpSpPr>
        <p:grpSpPr>
          <a:xfrm>
            <a:off x="6612992" y="986588"/>
            <a:ext cx="3168681" cy="1366465"/>
            <a:chOff x="6817529" y="738391"/>
            <a:chExt cx="3301029" cy="144765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36CA57-A584-D363-C14F-6823C7F1C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7529" y="889002"/>
              <a:ext cx="3301029" cy="129704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E94950-481E-5A16-AF31-64E9F0937012}"/>
                </a:ext>
              </a:extLst>
            </p:cNvPr>
            <p:cNvSpPr txBox="1"/>
            <p:nvPr/>
          </p:nvSpPr>
          <p:spPr>
            <a:xfrm>
              <a:off x="8144945" y="738391"/>
              <a:ext cx="34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2863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27276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Axial Heat Transfer Predictions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2CF3F-FF61-DF01-C451-3A00E85CA43E}"/>
              </a:ext>
            </a:extLst>
          </p:cNvPr>
          <p:cNvSpPr txBox="1"/>
          <p:nvPr/>
        </p:nvSpPr>
        <p:spPr>
          <a:xfrm>
            <a:off x="11730793" y="0"/>
            <a:ext cx="43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A11CDA-BD77-E85E-F1CE-027EB8752DB2}"/>
              </a:ext>
            </a:extLst>
          </p:cNvPr>
          <p:cNvSpPr txBox="1"/>
          <p:nvPr/>
        </p:nvSpPr>
        <p:spPr>
          <a:xfrm>
            <a:off x="331376" y="1562206"/>
            <a:ext cx="5680400" cy="4519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Eilmer4 CFD</a:t>
            </a:r>
          </a:p>
          <a:p>
            <a:pPr marL="742950" lvl="1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1T finite rate reaction model</a:t>
            </a:r>
          </a:p>
          <a:p>
            <a:pPr marL="742950" lvl="1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11 species reacting air gas model</a:t>
            </a:r>
          </a:p>
          <a:p>
            <a:pPr marL="742950" lvl="1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300 K no slip wall boundary condition</a:t>
            </a:r>
          </a:p>
          <a:p>
            <a:pPr marL="285750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Sutton-Graves correlation</a:t>
            </a:r>
          </a:p>
          <a:p>
            <a:pPr marL="742950" lvl="1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i="1" dirty="0"/>
              <a:t>R</a:t>
            </a:r>
            <a:r>
              <a:rPr lang="en-GB" sz="2200" i="1" baseline="-25000" dirty="0"/>
              <a:t>eff</a:t>
            </a:r>
            <a:r>
              <a:rPr lang="en-GB" sz="2200" i="1" dirty="0"/>
              <a:t> </a:t>
            </a:r>
            <a:r>
              <a:rPr lang="en-GB" sz="2200" dirty="0"/>
              <a:t>= 3.45</a:t>
            </a:r>
            <a:r>
              <a:rPr lang="en-GB" sz="2200" i="1" dirty="0"/>
              <a:t>R</a:t>
            </a:r>
          </a:p>
          <a:p>
            <a:pPr marL="742950" lvl="1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Frozen – 3.64 MW/m</a:t>
            </a:r>
            <a:r>
              <a:rPr lang="en-GB" sz="2200" baseline="30000" dirty="0"/>
              <a:t>2</a:t>
            </a:r>
          </a:p>
          <a:p>
            <a:pPr marL="742950" lvl="1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Equilibrium – 8.93 MW/m</a:t>
            </a:r>
            <a:r>
              <a:rPr lang="en-GB" sz="2200" baseline="30000" dirty="0"/>
              <a:t>2</a:t>
            </a:r>
          </a:p>
          <a:p>
            <a:pPr lvl="1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endParaRPr lang="en-GB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BA55CB1-5220-9C9B-716B-D54857418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27" y="1562206"/>
            <a:ext cx="6541496" cy="402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5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26657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Results – Axial Models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65571-34D4-1129-B904-7C2F9E508FF6}"/>
              </a:ext>
            </a:extLst>
          </p:cNvPr>
          <p:cNvSpPr txBox="1"/>
          <p:nvPr/>
        </p:nvSpPr>
        <p:spPr>
          <a:xfrm>
            <a:off x="11719214" y="0"/>
            <a:ext cx="47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EB589-3E09-EEBF-9F4E-A3ED60A00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0" y="1256323"/>
            <a:ext cx="8209715" cy="5601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CD4772-0E9F-53D5-A584-8EFC8A9A9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701" y="3453241"/>
            <a:ext cx="3302486" cy="12872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88488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26657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Results – Crossflow Models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65571-34D4-1129-B904-7C2F9E508FF6}"/>
              </a:ext>
            </a:extLst>
          </p:cNvPr>
          <p:cNvSpPr txBox="1"/>
          <p:nvPr/>
        </p:nvSpPr>
        <p:spPr>
          <a:xfrm>
            <a:off x="11719214" y="0"/>
            <a:ext cx="47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2F50E46-F7C0-FA8A-6085-FD95EC1C4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57" y="1537523"/>
            <a:ext cx="9497359" cy="523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80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24429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Summary and Further Work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ABE63-8788-B84E-AFD9-CBAC4035206D}"/>
              </a:ext>
            </a:extLst>
          </p:cNvPr>
          <p:cNvSpPr txBox="1"/>
          <p:nvPr/>
        </p:nvSpPr>
        <p:spPr>
          <a:xfrm>
            <a:off x="415600" y="1649651"/>
            <a:ext cx="11029951" cy="318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Satellite demise test bed established</a:t>
            </a:r>
          </a:p>
          <a:p>
            <a:pPr marL="742950" lvl="1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Flight-equivalent velocities up to 6500 m/s</a:t>
            </a:r>
          </a:p>
          <a:p>
            <a:pPr marL="742950" lvl="1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Freestream Kn of 0.01</a:t>
            </a:r>
          </a:p>
          <a:p>
            <a:pPr marL="742950" lvl="1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Post-shock conditions matched to flight at 81-90 km</a:t>
            </a:r>
          </a:p>
          <a:p>
            <a:pPr marL="742950" lvl="1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Successful multi-model testing</a:t>
            </a:r>
          </a:p>
          <a:p>
            <a:pPr marL="742950" lvl="1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6985B-E794-ADE6-91EB-96BC74A06D25}"/>
              </a:ext>
            </a:extLst>
          </p:cNvPr>
          <p:cNvSpPr txBox="1"/>
          <p:nvPr/>
        </p:nvSpPr>
        <p:spPr>
          <a:xfrm>
            <a:off x="11719214" y="0"/>
            <a:ext cx="47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90215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24429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References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6985B-E794-ADE6-91EB-96BC74A06D25}"/>
              </a:ext>
            </a:extLst>
          </p:cNvPr>
          <p:cNvSpPr txBox="1"/>
          <p:nvPr/>
        </p:nvSpPr>
        <p:spPr>
          <a:xfrm>
            <a:off x="11719214" y="0"/>
            <a:ext cx="47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C79779-0587-3200-04F0-5BDB77AB83E2}"/>
              </a:ext>
            </a:extLst>
          </p:cNvPr>
          <p:cNvSpPr txBox="1"/>
          <p:nvPr/>
        </p:nvSpPr>
        <p:spPr>
          <a:xfrm>
            <a:off x="415599" y="1731773"/>
            <a:ext cx="113607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[1] </a:t>
            </a:r>
            <a:r>
              <a:rPr lang="en-GB" sz="2000" dirty="0"/>
              <a:t>ESA. Space debris by the numbers. 2022. https: //www.esa.int/Safety_Security/Space_ Debris/Space_debris_by_the_numbers</a:t>
            </a:r>
          </a:p>
          <a:p>
            <a:endParaRPr lang="en-GB" sz="2000" dirty="0"/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[2] </a:t>
            </a:r>
            <a:r>
              <a:rPr lang="en-GB" sz="2000" dirty="0"/>
              <a:t>The Orbital Debris Program Office. The Orbital Debris Quarterly News, Vol. 6 Issue 2, 2001. https:// orbitaldebris.jsc.nasa.gov/quarterly-news/pdfs/odqnv6i2.pdf</a:t>
            </a:r>
          </a:p>
          <a:p>
            <a:endParaRPr lang="en-GB" sz="2000" dirty="0"/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[3] </a:t>
            </a:r>
            <a:r>
              <a:rPr lang="en-GB" sz="2000" dirty="0"/>
              <a:t>LeoLabs. Low Earth Orbit Visualisation (LEOV). 2022. </a:t>
            </a:r>
            <a:r>
              <a:rPr lang="en-GB" sz="2000" dirty="0">
                <a:hlinkClick r:id="rId3"/>
              </a:rPr>
              <a:t>https://platform.leolabs.space/visualization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[4] </a:t>
            </a:r>
            <a:r>
              <a:rPr lang="en-GB" sz="2000" dirty="0"/>
              <a:t>ESA. Simulating reentries for safer satellites. 2016. </a:t>
            </a:r>
            <a:r>
              <a:rPr lang="en-GB" sz="2000" dirty="0">
                <a:hlinkClick r:id="rId4"/>
              </a:rPr>
              <a:t>https://www.esa.int/Space_Safety/Clean_Space/Simulating_reentries_for_safer_satellites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[5] </a:t>
            </a:r>
            <a:r>
              <a:rPr lang="en-GB" sz="2000" dirty="0"/>
              <a:t>David Leiser. 2022</a:t>
            </a:r>
          </a:p>
          <a:p>
            <a:endParaRPr lang="en-GB" sz="2000" dirty="0"/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[6] </a:t>
            </a:r>
            <a:r>
              <a:rPr lang="en-GB" sz="2000" dirty="0"/>
              <a:t>Impulse response processing of transient heat transfer gauge signals. Journal of Turbomachinery, 130(2), 2008.</a:t>
            </a:r>
          </a:p>
        </p:txBody>
      </p:sp>
    </p:spTree>
    <p:extLst>
      <p:ext uri="{BB962C8B-B14F-4D97-AF65-F5344CB8AC3E}">
        <p14:creationId xmlns:p14="http://schemas.microsoft.com/office/powerpoint/2010/main" val="2946824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24429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Thank you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6985B-E794-ADE6-91EB-96BC74A06D25}"/>
              </a:ext>
            </a:extLst>
          </p:cNvPr>
          <p:cNvSpPr txBox="1"/>
          <p:nvPr/>
        </p:nvSpPr>
        <p:spPr>
          <a:xfrm>
            <a:off x="11719214" y="0"/>
            <a:ext cx="47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56999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24426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Motivation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2CF3F-FF61-DF01-C451-3A00E85CA43E}"/>
              </a:ext>
            </a:extLst>
          </p:cNvPr>
          <p:cNvSpPr txBox="1"/>
          <p:nvPr/>
        </p:nvSpPr>
        <p:spPr>
          <a:xfrm>
            <a:off x="11836651" y="0"/>
            <a:ext cx="23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6" name="Picture 5" descr="A picture containing ground, outdoor, beach, standing&#10;&#10;Description automatically generated">
            <a:extLst>
              <a:ext uri="{FF2B5EF4-FFF2-40B4-BE49-F238E27FC236}">
                <a16:creationId xmlns:a16="http://schemas.microsoft.com/office/drawing/2014/main" id="{1B3B5FF5-4D55-56FE-A2F1-E9CC258C3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8" y="3208154"/>
            <a:ext cx="4611477" cy="2952376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FBA24012-5149-0343-57BE-FD8CEF87C4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1302" r="1336" b="1027"/>
          <a:stretch/>
        </p:blipFill>
        <p:spPr>
          <a:xfrm>
            <a:off x="6186465" y="995822"/>
            <a:ext cx="5523453" cy="51986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A11CDA-BD77-E85E-F1CE-027EB8752DB2}"/>
              </a:ext>
            </a:extLst>
          </p:cNvPr>
          <p:cNvSpPr txBox="1"/>
          <p:nvPr/>
        </p:nvSpPr>
        <p:spPr>
          <a:xfrm>
            <a:off x="482082" y="1686975"/>
            <a:ext cx="517057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31690 tracked debris objects</a:t>
            </a:r>
            <a:r>
              <a:rPr lang="en-GB" sz="2200" baseline="30000" dirty="0"/>
              <a:t>[1]</a:t>
            </a:r>
            <a:endParaRPr lang="en-GB" sz="2200" dirty="0"/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130 million debris objects larger than 1 mm</a:t>
            </a:r>
            <a:r>
              <a:rPr lang="en-GB" sz="2200" baseline="30000" dirty="0"/>
              <a:t>[1]</a:t>
            </a:r>
            <a:endParaRPr lang="en-GB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CEF0BA-BBB5-359E-4455-F9DD3A12F8C4}"/>
              </a:ext>
            </a:extLst>
          </p:cNvPr>
          <p:cNvSpPr txBox="1"/>
          <p:nvPr/>
        </p:nvSpPr>
        <p:spPr>
          <a:xfrm>
            <a:off x="893878" y="6159228"/>
            <a:ext cx="2955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PAM-D 90kg debris</a:t>
            </a:r>
            <a:r>
              <a:rPr lang="en-GB" sz="2000" baseline="30000" dirty="0">
                <a:solidFill>
                  <a:schemeClr val="accent1">
                    <a:lumMod val="75000"/>
                  </a:schemeClr>
                </a:solidFill>
              </a:rPr>
              <a:t>[2]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3D0BE6-3CFF-51E9-670F-6E5CE1B0EA10}"/>
              </a:ext>
            </a:extLst>
          </p:cNvPr>
          <p:cNvSpPr txBox="1"/>
          <p:nvPr/>
        </p:nvSpPr>
        <p:spPr>
          <a:xfrm>
            <a:off x="6186465" y="6186860"/>
            <a:ext cx="4190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LEO population visualisation</a:t>
            </a:r>
            <a:r>
              <a:rPr lang="en-GB" sz="2000" baseline="30000" dirty="0">
                <a:solidFill>
                  <a:schemeClr val="accent1">
                    <a:lumMod val="75000"/>
                  </a:schemeClr>
                </a:solidFill>
              </a:rPr>
              <a:t>[3]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964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24426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Experimental Objectives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2CF3F-FF61-DF01-C451-3A00E85CA43E}"/>
              </a:ext>
            </a:extLst>
          </p:cNvPr>
          <p:cNvSpPr txBox="1"/>
          <p:nvPr/>
        </p:nvSpPr>
        <p:spPr>
          <a:xfrm>
            <a:off x="11836651" y="0"/>
            <a:ext cx="23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20C26C-9C34-1578-7E71-F0D9BF36A0F1}"/>
              </a:ext>
            </a:extLst>
          </p:cNvPr>
          <p:cNvSpPr txBox="1"/>
          <p:nvPr/>
        </p:nvSpPr>
        <p:spPr>
          <a:xfrm>
            <a:off x="482081" y="1734475"/>
            <a:ext cx="49093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Achieve a rarefied flow regime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Capture convective heating including thermochemistry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Be able to use any size and shape of debris model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Be able to obtain data with different model orientations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Obtain surface heat flux measurements across the model body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D0FAE7-3EE3-2B95-897A-726FD29ADD07}"/>
              </a:ext>
            </a:extLst>
          </p:cNvPr>
          <p:cNvGrpSpPr/>
          <p:nvPr/>
        </p:nvGrpSpPr>
        <p:grpSpPr>
          <a:xfrm>
            <a:off x="5454111" y="1535292"/>
            <a:ext cx="6568975" cy="4893418"/>
            <a:chOff x="5454111" y="1535292"/>
            <a:chExt cx="6568975" cy="4893418"/>
          </a:xfrm>
        </p:grpSpPr>
        <p:pic>
          <p:nvPicPr>
            <p:cNvPr id="4" name="Picture 3" descr="A picture containing hydrozoan&#10;&#10;Description automatically generated">
              <a:extLst>
                <a:ext uri="{FF2B5EF4-FFF2-40B4-BE49-F238E27FC236}">
                  <a16:creationId xmlns:a16="http://schemas.microsoft.com/office/drawing/2014/main" id="{532D7F45-1F73-0CDA-F7EA-9EDE732A8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111" y="1535292"/>
              <a:ext cx="6568975" cy="459828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4E8DE9-ECE0-C901-79F8-8FC812133427}"/>
                </a:ext>
              </a:extLst>
            </p:cNvPr>
            <p:cNvSpPr txBox="1"/>
            <p:nvPr/>
          </p:nvSpPr>
          <p:spPr>
            <a:xfrm>
              <a:off x="6190273" y="6028600"/>
              <a:ext cx="37018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accent1">
                      <a:lumMod val="75000"/>
                    </a:schemeClr>
                  </a:solidFill>
                </a:rPr>
                <a:t>Typical LEO re-entry heating</a:t>
              </a:r>
              <a:r>
                <a:rPr lang="en-GB" sz="2000" baseline="30000" dirty="0">
                  <a:solidFill>
                    <a:schemeClr val="accent1">
                      <a:lumMod val="75000"/>
                    </a:schemeClr>
                  </a:solidFill>
                </a:rPr>
                <a:t>[5]</a:t>
              </a:r>
              <a:r>
                <a:rPr lang="en-GB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E5190C-18F0-CEA2-0BF3-4291482F60AB}"/>
                </a:ext>
              </a:extLst>
            </p:cNvPr>
            <p:cNvSpPr/>
            <p:nvPr/>
          </p:nvSpPr>
          <p:spPr>
            <a:xfrm>
              <a:off x="6329548" y="1734475"/>
              <a:ext cx="2636322" cy="1543115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8F799A-2E80-6743-1D1D-6D9F0F95FA75}"/>
                </a:ext>
              </a:extLst>
            </p:cNvPr>
            <p:cNvSpPr txBox="1"/>
            <p:nvPr/>
          </p:nvSpPr>
          <p:spPr>
            <a:xfrm>
              <a:off x="7871438" y="1748763"/>
              <a:ext cx="37018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accent1">
                      <a:lumMod val="75000"/>
                    </a:schemeClr>
                  </a:solidFill>
                </a:rPr>
                <a:t>Kn &gt; 0.1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31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24430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Summary of Present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2CF3F-FF61-DF01-C451-3A00E85CA43E}"/>
              </a:ext>
            </a:extLst>
          </p:cNvPr>
          <p:cNvSpPr txBox="1"/>
          <p:nvPr/>
        </p:nvSpPr>
        <p:spPr>
          <a:xfrm>
            <a:off x="11836651" y="0"/>
            <a:ext cx="23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A11CDA-BD77-E85E-F1CE-027EB8752DB2}"/>
                  </a:ext>
                </a:extLst>
              </p:cNvPr>
              <p:cNvSpPr txBox="1"/>
              <p:nvPr/>
            </p:nvSpPr>
            <p:spPr>
              <a:xfrm>
                <a:off x="415600" y="1742960"/>
                <a:ext cx="10984712" cy="4092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Clr>
                    <a:schemeClr val="accent4">
                      <a:lumMod val="75000"/>
                    </a:schemeClr>
                  </a:buClr>
                  <a:buFont typeface="+mj-lt"/>
                  <a:buAutoNum type="arabicPeriod"/>
                </a:pPr>
                <a:r>
                  <a:rPr lang="en-GB" sz="2200" dirty="0"/>
                  <a:t>Achieved a flow condition matched to upper atmosphere re-entry flight at 70-90 km</a:t>
                </a:r>
              </a:p>
              <a:p>
                <a:pPr marL="971550" lvl="1" indent="-514350">
                  <a:lnSpc>
                    <a:spcPct val="150000"/>
                  </a:lnSpc>
                  <a:buClr>
                    <a:schemeClr val="accent4">
                      <a:lumMod val="75000"/>
                    </a:schemeClr>
                  </a:buClr>
                  <a:buFont typeface="+mj-lt"/>
                  <a:buAutoNum type="romanLcPeriod"/>
                </a:pPr>
                <a:r>
                  <a:rPr lang="en-GB" sz="2200" dirty="0"/>
                  <a:t>Used the free piston driven T6 expansion tunnel</a:t>
                </a:r>
              </a:p>
              <a:p>
                <a:pPr marL="971550" lvl="1" indent="-514350">
                  <a:lnSpc>
                    <a:spcPct val="150000"/>
                  </a:lnSpc>
                  <a:buClr>
                    <a:schemeClr val="accent4">
                      <a:lumMod val="75000"/>
                    </a:schemeClr>
                  </a:buClr>
                  <a:buFont typeface="+mj-lt"/>
                  <a:buAutoNum type="romanLcPeriod"/>
                </a:pPr>
                <a:r>
                  <a:rPr lang="en-GB" sz="2200" dirty="0"/>
                  <a:t>Matched scaling parameters total enthalpy and post-shock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GB" sz="2200" dirty="0"/>
              </a:p>
              <a:p>
                <a:pPr marL="342900" indent="-342900">
                  <a:lnSpc>
                    <a:spcPct val="150000"/>
                  </a:lnSpc>
                  <a:buClr>
                    <a:schemeClr val="accent4">
                      <a:lumMod val="75000"/>
                    </a:schemeClr>
                  </a:buClr>
                  <a:buFont typeface="+mj-lt"/>
                  <a:buAutoNum type="arabicPeriod"/>
                </a:pPr>
                <a:r>
                  <a:rPr lang="en-GB" sz="2200" dirty="0"/>
                  <a:t>Tested multiple models simultaneously</a:t>
                </a:r>
              </a:p>
              <a:p>
                <a:pPr marL="800100" lvl="1" indent="-342900">
                  <a:lnSpc>
                    <a:spcPct val="150000"/>
                  </a:lnSpc>
                  <a:buClr>
                    <a:schemeClr val="accent4">
                      <a:lumMod val="75000"/>
                    </a:schemeClr>
                  </a:buClr>
                  <a:buFont typeface="+mj-lt"/>
                  <a:buAutoNum type="romanLcPeriod"/>
                </a:pPr>
                <a:r>
                  <a:rPr lang="en-GB" sz="2200" dirty="0"/>
                  <a:t>  Developed a ring mount that can hold up to 12 models at a radius</a:t>
                </a:r>
              </a:p>
              <a:p>
                <a:pPr marL="971550" lvl="1" indent="-514350">
                  <a:lnSpc>
                    <a:spcPct val="150000"/>
                  </a:lnSpc>
                  <a:buClr>
                    <a:schemeClr val="accent4">
                      <a:lumMod val="75000"/>
                    </a:schemeClr>
                  </a:buClr>
                  <a:buFont typeface="+mj-lt"/>
                  <a:buAutoNum type="romanLcPeriod"/>
                </a:pPr>
                <a:r>
                  <a:rPr lang="en-GB" sz="2200" dirty="0"/>
                  <a:t>Used flat-faced cylindrical models in two orientations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chemeClr val="accent4">
                      <a:lumMod val="75000"/>
                    </a:schemeClr>
                  </a:buClr>
                  <a:buFont typeface="+mj-lt"/>
                  <a:buAutoNum type="arabicPeriod"/>
                </a:pPr>
                <a:r>
                  <a:rPr lang="en-GB" sz="2200" dirty="0"/>
                  <a:t>Obtained spatial heat flux measurements</a:t>
                </a:r>
              </a:p>
              <a:p>
                <a:pPr marL="971550" lvl="1" indent="-514350">
                  <a:lnSpc>
                    <a:spcPct val="150000"/>
                  </a:lnSpc>
                  <a:buClr>
                    <a:schemeClr val="accent4">
                      <a:lumMod val="75000"/>
                    </a:schemeClr>
                  </a:buClr>
                  <a:buFont typeface="+mj-lt"/>
                  <a:buAutoNum type="romanLcPeriod"/>
                </a:pPr>
                <a:r>
                  <a:rPr lang="en-GB" sz="2200" dirty="0"/>
                  <a:t>Used platinum thin film gauges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A11CDA-BD77-E85E-F1CE-027EB875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00" y="1742960"/>
                <a:ext cx="10984712" cy="4092211"/>
              </a:xfrm>
              <a:prstGeom prst="rect">
                <a:avLst/>
              </a:prstGeom>
              <a:blipFill>
                <a:blip r:embed="rId3"/>
                <a:stretch>
                  <a:fillRect l="-610" b="-20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indoor, engine, gear&#10;&#10;Description automatically generated">
            <a:extLst>
              <a:ext uri="{FF2B5EF4-FFF2-40B4-BE49-F238E27FC236}">
                <a16:creationId xmlns:a16="http://schemas.microsoft.com/office/drawing/2014/main" id="{D8220B26-2118-F0B0-60F9-5EA830EF2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75" y="4476997"/>
            <a:ext cx="3961125" cy="23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2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24814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Tunnel Configuration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2CF3F-FF61-DF01-C451-3A00E85CA43E}"/>
              </a:ext>
            </a:extLst>
          </p:cNvPr>
          <p:cNvSpPr txBox="1"/>
          <p:nvPr/>
        </p:nvSpPr>
        <p:spPr>
          <a:xfrm>
            <a:off x="11836651" y="0"/>
            <a:ext cx="23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EA61FB-303F-FAF9-4E90-709713A03D31}"/>
              </a:ext>
            </a:extLst>
          </p:cNvPr>
          <p:cNvSpPr txBox="1"/>
          <p:nvPr/>
        </p:nvSpPr>
        <p:spPr>
          <a:xfrm>
            <a:off x="10566060" y="3500919"/>
            <a:ext cx="211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Dump tank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921E84-DD55-B9ED-AA03-BE832B4AEAD4}"/>
              </a:ext>
            </a:extLst>
          </p:cNvPr>
          <p:cNvGrpSpPr/>
          <p:nvPr/>
        </p:nvGrpSpPr>
        <p:grpSpPr>
          <a:xfrm>
            <a:off x="0" y="2754785"/>
            <a:ext cx="12192000" cy="4103215"/>
            <a:chOff x="0" y="2754785"/>
            <a:chExt cx="12192000" cy="4103215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5AC539CA-56FC-DA05-9235-79A80DA81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84465"/>
              <a:ext cx="12192000" cy="2873535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B12324E-3A5A-3E7E-2913-B9AD992A8F87}"/>
                </a:ext>
              </a:extLst>
            </p:cNvPr>
            <p:cNvCxnSpPr>
              <a:cxnSpLocks/>
            </p:cNvCxnSpPr>
            <p:nvPr/>
          </p:nvCxnSpPr>
          <p:spPr>
            <a:xfrm>
              <a:off x="1110171" y="3870251"/>
              <a:ext cx="38145" cy="123337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C09574-5F72-16EE-3458-C79E9133BEAA}"/>
                </a:ext>
              </a:extLst>
            </p:cNvPr>
            <p:cNvSpPr txBox="1"/>
            <p:nvPr/>
          </p:nvSpPr>
          <p:spPr>
            <a:xfrm>
              <a:off x="70770" y="3482461"/>
              <a:ext cx="2245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Compression tube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F0E4160-F9A2-E238-49D9-CFAB3B7C0DBC}"/>
                </a:ext>
              </a:extLst>
            </p:cNvPr>
            <p:cNvCxnSpPr>
              <a:cxnSpLocks/>
            </p:cNvCxnSpPr>
            <p:nvPr/>
          </p:nvCxnSpPr>
          <p:spPr>
            <a:xfrm>
              <a:off x="9920177" y="3780878"/>
              <a:ext cx="156785" cy="132275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0682D8A-8BBD-7FA1-5306-F5B93A67025A}"/>
                </a:ext>
              </a:extLst>
            </p:cNvPr>
            <p:cNvCxnSpPr>
              <a:cxnSpLocks/>
            </p:cNvCxnSpPr>
            <p:nvPr/>
          </p:nvCxnSpPr>
          <p:spPr>
            <a:xfrm>
              <a:off x="8410353" y="3870251"/>
              <a:ext cx="893135" cy="138744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ADBA630-8398-4A6D-AEE6-5FCFCDBAA217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160076" y="3780878"/>
              <a:ext cx="164852" cy="1548421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1D9EAD2-BFBE-580F-0ED4-57ED4DEDE2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5209" y="3984465"/>
              <a:ext cx="187842" cy="128031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959750E-3B50-0121-ADBD-50B6E2DFCAF4}"/>
                </a:ext>
              </a:extLst>
            </p:cNvPr>
            <p:cNvCxnSpPr>
              <a:cxnSpLocks/>
            </p:cNvCxnSpPr>
            <p:nvPr/>
          </p:nvCxnSpPr>
          <p:spPr>
            <a:xfrm>
              <a:off x="11302409" y="3870251"/>
              <a:ext cx="128432" cy="96047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7CC2D9-62D8-A816-99D1-0F6B031732AA}"/>
                </a:ext>
              </a:extLst>
            </p:cNvPr>
            <p:cNvSpPr txBox="1"/>
            <p:nvPr/>
          </p:nvSpPr>
          <p:spPr>
            <a:xfrm>
              <a:off x="2671385" y="3651715"/>
              <a:ext cx="21158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Shock tube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6F56E5-5257-3B8E-CF97-425FDC5C73C0}"/>
                </a:ext>
              </a:extLst>
            </p:cNvPr>
            <p:cNvSpPr txBox="1"/>
            <p:nvPr/>
          </p:nvSpPr>
          <p:spPr>
            <a:xfrm>
              <a:off x="5248290" y="3380768"/>
              <a:ext cx="2153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Acceleration tube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115404-E1C5-9DD6-2972-22D37F73A54E}"/>
                </a:ext>
              </a:extLst>
            </p:cNvPr>
            <p:cNvSpPr txBox="1"/>
            <p:nvPr/>
          </p:nvSpPr>
          <p:spPr>
            <a:xfrm>
              <a:off x="7493641" y="3524897"/>
              <a:ext cx="21158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M10 nozzle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BD4F1A-48CD-34D5-8320-316A1B107767}"/>
                </a:ext>
              </a:extLst>
            </p:cNvPr>
            <p:cNvSpPr txBox="1"/>
            <p:nvPr/>
          </p:nvSpPr>
          <p:spPr>
            <a:xfrm>
              <a:off x="9019022" y="3340231"/>
              <a:ext cx="21158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Test section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4C84C90-C5F7-C3F7-F75F-3B2C9EF29F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8791" y="3115340"/>
              <a:ext cx="562594" cy="210250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EC7F007-6F08-1345-F5A7-0260F527A6E5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 flipH="1">
              <a:off x="4770520" y="3329831"/>
              <a:ext cx="239540" cy="196442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3B4DA3-07F4-6632-5CDB-03ACE0F9F3B5}"/>
                </a:ext>
              </a:extLst>
            </p:cNvPr>
            <p:cNvSpPr txBox="1"/>
            <p:nvPr/>
          </p:nvSpPr>
          <p:spPr>
            <a:xfrm>
              <a:off x="3675185" y="2929721"/>
              <a:ext cx="2669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Secondary diaphragm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4C5F9A1-9FB7-B304-73E6-56E9EC345A56}"/>
                </a:ext>
              </a:extLst>
            </p:cNvPr>
            <p:cNvSpPr txBox="1"/>
            <p:nvPr/>
          </p:nvSpPr>
          <p:spPr>
            <a:xfrm>
              <a:off x="1332148" y="2754785"/>
              <a:ext cx="23386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Primary diaphragm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F618F94-6913-86F5-4D0A-D0346F304566}"/>
              </a:ext>
            </a:extLst>
          </p:cNvPr>
          <p:cNvSpPr txBox="1"/>
          <p:nvPr/>
        </p:nvSpPr>
        <p:spPr>
          <a:xfrm>
            <a:off x="458018" y="1599519"/>
            <a:ext cx="5355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Free piston driven T6 expansion tunnel</a:t>
            </a:r>
          </a:p>
          <a:p>
            <a:pPr marL="285750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Low condition driver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7571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16941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Condition Matching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2CF3F-FF61-DF01-C451-3A00E85CA43E}"/>
              </a:ext>
            </a:extLst>
          </p:cNvPr>
          <p:cNvSpPr txBox="1"/>
          <p:nvPr/>
        </p:nvSpPr>
        <p:spPr>
          <a:xfrm>
            <a:off x="11836651" y="0"/>
            <a:ext cx="23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6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7661A9-B951-D785-BE5C-9A21D093AC6E}"/>
              </a:ext>
            </a:extLst>
          </p:cNvPr>
          <p:cNvGrpSpPr/>
          <p:nvPr/>
        </p:nvGrpSpPr>
        <p:grpSpPr>
          <a:xfrm>
            <a:off x="470820" y="3844947"/>
            <a:ext cx="3339755" cy="2910855"/>
            <a:chOff x="673070" y="3892448"/>
            <a:chExt cx="3339755" cy="291085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6123507-2AA3-5DC0-9B24-4BE20B95AC4A}"/>
                </a:ext>
              </a:extLst>
            </p:cNvPr>
            <p:cNvGrpSpPr/>
            <p:nvPr/>
          </p:nvGrpSpPr>
          <p:grpSpPr>
            <a:xfrm>
              <a:off x="673070" y="3892448"/>
              <a:ext cx="3284534" cy="2910855"/>
              <a:chOff x="704536" y="3925795"/>
              <a:chExt cx="3284534" cy="291085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4147C96-767D-1F92-B8E0-48944BE3B7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28" t="33937" r="18139" b="13833"/>
              <a:stretch/>
            </p:blipFill>
            <p:spPr>
              <a:xfrm>
                <a:off x="715966" y="3925795"/>
                <a:ext cx="3170234" cy="2534381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0182E5-D174-5F8C-C85C-A8F4E91AFD53}"/>
                  </a:ext>
                </a:extLst>
              </p:cNvPr>
              <p:cNvSpPr txBox="1"/>
              <p:nvPr/>
            </p:nvSpPr>
            <p:spPr>
              <a:xfrm>
                <a:off x="704536" y="6436540"/>
                <a:ext cx="32845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>
                        <a:lumMod val="75000"/>
                      </a:schemeClr>
                    </a:solidFill>
                  </a:rPr>
                  <a:t>D4D ATV reentry – ESA</a:t>
                </a:r>
                <a:r>
                  <a:rPr lang="en-GB" sz="2000" baseline="30000" dirty="0">
                    <a:solidFill>
                      <a:schemeClr val="accent1">
                        <a:lumMod val="75000"/>
                      </a:schemeClr>
                    </a:solidFill>
                  </a:rPr>
                  <a:t>[4]</a:t>
                </a:r>
                <a:endParaRPr lang="en-GB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DC7ACA0-F769-587D-C620-3FA6987AF5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4680" y="5100814"/>
              <a:ext cx="308610" cy="6941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F3F9E8-06E7-614B-7D87-DA2C826C124D}"/>
                </a:ext>
              </a:extLst>
            </p:cNvPr>
            <p:cNvSpPr txBox="1"/>
            <p:nvPr/>
          </p:nvSpPr>
          <p:spPr>
            <a:xfrm>
              <a:off x="3390710" y="5383082"/>
              <a:ext cx="622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i="1" dirty="0"/>
                <a:t>L</a:t>
              </a:r>
              <a:endParaRPr lang="en-GB" i="1" dirty="0"/>
            </a:p>
          </p:txBody>
        </p:sp>
      </p:grpSp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4C43902B-3D69-4F95-53FB-FC36DD357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625"/>
            <a:ext cx="5357785" cy="15451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10466B-3C57-3B4B-19C5-B314DBF398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5" t="2612" r="4809"/>
          <a:stretch/>
        </p:blipFill>
        <p:spPr>
          <a:xfrm>
            <a:off x="5357785" y="1527807"/>
            <a:ext cx="6989348" cy="49662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A70026-3FA9-6585-452C-C959ECA59821}"/>
              </a:ext>
            </a:extLst>
          </p:cNvPr>
          <p:cNvSpPr txBox="1"/>
          <p:nvPr/>
        </p:nvSpPr>
        <p:spPr>
          <a:xfrm>
            <a:off x="174426" y="3062084"/>
            <a:ext cx="517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Experimental condition data (L = 10 mm)</a:t>
            </a:r>
          </a:p>
        </p:txBody>
      </p:sp>
    </p:spTree>
    <p:extLst>
      <p:ext uri="{BB962C8B-B14F-4D97-AF65-F5344CB8AC3E}">
        <p14:creationId xmlns:p14="http://schemas.microsoft.com/office/powerpoint/2010/main" val="4054438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51340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Models and Instrumentation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2CF3F-FF61-DF01-C451-3A00E85CA43E}"/>
              </a:ext>
            </a:extLst>
          </p:cNvPr>
          <p:cNvSpPr txBox="1"/>
          <p:nvPr/>
        </p:nvSpPr>
        <p:spPr>
          <a:xfrm>
            <a:off x="11836651" y="0"/>
            <a:ext cx="23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A11CDA-BD77-E85E-F1CE-027EB8752DB2}"/>
              </a:ext>
            </a:extLst>
          </p:cNvPr>
          <p:cNvSpPr txBox="1"/>
          <p:nvPr/>
        </p:nvSpPr>
        <p:spPr>
          <a:xfrm>
            <a:off x="415600" y="1562206"/>
            <a:ext cx="4758906" cy="239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Subscale Macor models</a:t>
            </a:r>
          </a:p>
          <a:p>
            <a:pPr marL="285750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Platinum thin film gauges</a:t>
            </a:r>
          </a:p>
          <a:p>
            <a:pPr marL="285750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Silicon dioxide film coating</a:t>
            </a:r>
          </a:p>
          <a:p>
            <a:pPr marL="742950" lvl="1" indent="-285750"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B6E85D-6E5F-F752-EB4E-E43AF9D98F53}"/>
              </a:ext>
            </a:extLst>
          </p:cNvPr>
          <p:cNvGrpSpPr/>
          <p:nvPr/>
        </p:nvGrpSpPr>
        <p:grpSpPr>
          <a:xfrm>
            <a:off x="4992361" y="2637821"/>
            <a:ext cx="7074662" cy="3526505"/>
            <a:chOff x="4992361" y="2637821"/>
            <a:chExt cx="7074662" cy="35265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E96EB7F-F414-D537-D22D-1521B5EF0187}"/>
                </a:ext>
              </a:extLst>
            </p:cNvPr>
            <p:cNvGrpSpPr/>
            <p:nvPr/>
          </p:nvGrpSpPr>
          <p:grpSpPr>
            <a:xfrm>
              <a:off x="4992361" y="2637821"/>
              <a:ext cx="7074662" cy="3526505"/>
              <a:chOff x="4462508" y="2638914"/>
              <a:chExt cx="7074662" cy="352650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AF4A02-0B89-835A-5652-D9D3AE3227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62508" y="2638914"/>
                <a:ext cx="3033640" cy="3126395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indoor, dirty&#10;&#10;Description automatically generated">
                <a:extLst>
                  <a:ext uri="{FF2B5EF4-FFF2-40B4-BE49-F238E27FC236}">
                    <a16:creationId xmlns:a16="http://schemas.microsoft.com/office/drawing/2014/main" id="{2429E0BA-E4A4-7ACC-0D9F-638910E27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7500" y="2638914"/>
                <a:ext cx="3389670" cy="312639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3BB277-FDE5-E96A-4982-3D63FE801CBC}"/>
                  </a:ext>
                </a:extLst>
              </p:cNvPr>
              <p:cNvSpPr txBox="1"/>
              <p:nvPr/>
            </p:nvSpPr>
            <p:spPr>
              <a:xfrm>
                <a:off x="4462508" y="5756586"/>
                <a:ext cx="23904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>
                        <a:lumMod val="75000"/>
                      </a:schemeClr>
                    </a:solidFill>
                  </a:rPr>
                  <a:t>Axial model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F788CA-836C-D07B-8BFD-08334DFF7B00}"/>
                  </a:ext>
                </a:extLst>
              </p:cNvPr>
              <p:cNvSpPr txBox="1"/>
              <p:nvPr/>
            </p:nvSpPr>
            <p:spPr>
              <a:xfrm>
                <a:off x="8147500" y="5765309"/>
                <a:ext cx="23904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>
                        <a:lumMod val="75000"/>
                      </a:schemeClr>
                    </a:solidFill>
                  </a:rPr>
                  <a:t>Crossflow model</a:t>
                </a:r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14161F1-2EAD-4B19-1F1E-5D0E3182CC33}"/>
                </a:ext>
              </a:extLst>
            </p:cNvPr>
            <p:cNvCxnSpPr>
              <a:cxnSpLocks/>
            </p:cNvCxnSpPr>
            <p:nvPr/>
          </p:nvCxnSpPr>
          <p:spPr>
            <a:xfrm>
              <a:off x="5517222" y="4633645"/>
              <a:ext cx="472611" cy="482886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8BD6C5-1091-A70E-EF8A-0082E3801D21}"/>
                </a:ext>
              </a:extLst>
            </p:cNvPr>
            <p:cNvSpPr txBox="1"/>
            <p:nvPr/>
          </p:nvSpPr>
          <p:spPr>
            <a:xfrm>
              <a:off x="5345986" y="4830011"/>
              <a:ext cx="8013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10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FC0E461-DA8F-CA16-5EC2-9CFDFD7D86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772" y="3429000"/>
              <a:ext cx="971409" cy="916646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D18DA1-97B3-727C-DC92-E2371A330BCF}"/>
                </a:ext>
              </a:extLst>
            </p:cNvPr>
            <p:cNvSpPr txBox="1"/>
            <p:nvPr/>
          </p:nvSpPr>
          <p:spPr>
            <a:xfrm>
              <a:off x="5633058" y="3528309"/>
              <a:ext cx="8013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20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ED5DF5-8EEB-C558-7E8E-BB7F78CAD58D}"/>
                </a:ext>
              </a:extLst>
            </p:cNvPr>
            <p:cNvSpPr txBox="1"/>
            <p:nvPr/>
          </p:nvSpPr>
          <p:spPr>
            <a:xfrm>
              <a:off x="7306809" y="5344122"/>
              <a:ext cx="8013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[mm]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DB0CBF-E5E4-637E-5D83-6CFD336AA6F9}"/>
              </a:ext>
            </a:extLst>
          </p:cNvPr>
          <p:cNvSpPr txBox="1"/>
          <p:nvPr/>
        </p:nvSpPr>
        <p:spPr>
          <a:xfrm>
            <a:off x="627121" y="3474247"/>
            <a:ext cx="81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463DA-786A-1766-2596-C8DCB5598889}"/>
              </a:ext>
            </a:extLst>
          </p:cNvPr>
          <p:cNvSpPr txBox="1"/>
          <p:nvPr/>
        </p:nvSpPr>
        <p:spPr>
          <a:xfrm>
            <a:off x="627120" y="5790590"/>
            <a:ext cx="81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q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B0649-9D2E-8F69-3121-A16992E3F407}"/>
              </a:ext>
            </a:extLst>
          </p:cNvPr>
          <p:cNvSpPr txBox="1"/>
          <p:nvPr/>
        </p:nvSpPr>
        <p:spPr>
          <a:xfrm>
            <a:off x="627120" y="4244860"/>
            <a:ext cx="81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AE150F-6373-469E-0F08-043112CFB2DD}"/>
              </a:ext>
            </a:extLst>
          </p:cNvPr>
          <p:cNvSpPr txBox="1"/>
          <p:nvPr/>
        </p:nvSpPr>
        <p:spPr>
          <a:xfrm>
            <a:off x="641408" y="5007936"/>
            <a:ext cx="81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chemeClr val="accent1">
                    <a:lumMod val="75000"/>
                  </a:schemeClr>
                </a:solidFill>
              </a:rPr>
              <a:t>Δ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568680A-CA2D-3C22-D597-E63548FECEAB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1034313" y="3875140"/>
            <a:ext cx="1" cy="3697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21A47DE-02DD-3FD9-0509-9E17C6DE8761}"/>
              </a:ext>
            </a:extLst>
          </p:cNvPr>
          <p:cNvCxnSpPr>
            <a:cxnSpLocks/>
          </p:cNvCxnSpPr>
          <p:nvPr/>
        </p:nvCxnSpPr>
        <p:spPr>
          <a:xfrm>
            <a:off x="1051439" y="4682160"/>
            <a:ext cx="1" cy="3697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6EEBC7-7C21-733C-93A3-735E9F7F77A5}"/>
              </a:ext>
            </a:extLst>
          </p:cNvPr>
          <p:cNvCxnSpPr>
            <a:cxnSpLocks/>
          </p:cNvCxnSpPr>
          <p:nvPr/>
        </p:nvCxnSpPr>
        <p:spPr>
          <a:xfrm>
            <a:off x="1034312" y="5445236"/>
            <a:ext cx="1" cy="3697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AB06E83-92D4-B0E1-306C-2FCFB562EEF4}"/>
              </a:ext>
            </a:extLst>
          </p:cNvPr>
          <p:cNvSpPr txBox="1"/>
          <p:nvPr/>
        </p:nvSpPr>
        <p:spPr>
          <a:xfrm>
            <a:off x="1104428" y="3867991"/>
            <a:ext cx="2316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Gauge calibration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007242-C9A6-D92E-20D4-9A50AFC23ADE}"/>
              </a:ext>
            </a:extLst>
          </p:cNvPr>
          <p:cNvSpPr txBox="1"/>
          <p:nvPr/>
        </p:nvSpPr>
        <p:spPr>
          <a:xfrm>
            <a:off x="1117390" y="5421258"/>
            <a:ext cx="3033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Oldfield</a:t>
            </a:r>
            <a:r>
              <a:rPr lang="en-GB" baseline="30000" dirty="0"/>
              <a:t>[6]</a:t>
            </a:r>
            <a:r>
              <a:rPr lang="en-GB" dirty="0"/>
              <a:t> impulse response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7B3FF8-5072-2351-A379-7433CDCADF62}"/>
              </a:ext>
            </a:extLst>
          </p:cNvPr>
          <p:cNvSpPr txBox="1"/>
          <p:nvPr/>
        </p:nvSpPr>
        <p:spPr>
          <a:xfrm>
            <a:off x="1133094" y="4702937"/>
            <a:ext cx="2316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Subtract T_0</a:t>
            </a:r>
          </a:p>
        </p:txBody>
      </p:sp>
    </p:spTree>
    <p:extLst>
      <p:ext uri="{BB962C8B-B14F-4D97-AF65-F5344CB8AC3E}">
        <p14:creationId xmlns:p14="http://schemas.microsoft.com/office/powerpoint/2010/main" val="233870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32460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Ring Mount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2CF3F-FF61-DF01-C451-3A00E85CA43E}"/>
              </a:ext>
            </a:extLst>
          </p:cNvPr>
          <p:cNvSpPr txBox="1"/>
          <p:nvPr/>
        </p:nvSpPr>
        <p:spPr>
          <a:xfrm>
            <a:off x="11831508" y="0"/>
            <a:ext cx="47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9740F2-5564-0873-D429-0C7FC7560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2706"/>
            <a:ext cx="9629288" cy="4968389"/>
          </a:xfrm>
          <a:prstGeom prst="rect">
            <a:avLst/>
          </a:prstGeom>
        </p:spPr>
      </p:pic>
      <p:pic>
        <p:nvPicPr>
          <p:cNvPr id="17" name="Picture 16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EBBA2195-018D-7571-CD1D-FA2601A14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678" y="913989"/>
            <a:ext cx="2719774" cy="327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6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11A37352-524D-4767-F449-6C589510B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0" y="2677992"/>
            <a:ext cx="4910067" cy="257075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E42F06-C68E-4D7C-876E-56269D81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727508"/>
            <a:ext cx="11360800" cy="81086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Heat Transfer Results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1CD757-1B35-32E0-5377-65DF1F3A0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339" y="922807"/>
            <a:ext cx="5410376" cy="2432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955D4-1769-B732-E00D-5F3B67702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796" y="3861489"/>
            <a:ext cx="4504586" cy="2528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17E078-E414-E92B-0229-014F641F5A9A}"/>
              </a:ext>
            </a:extLst>
          </p:cNvPr>
          <p:cNvSpPr txBox="1"/>
          <p:nvPr/>
        </p:nvSpPr>
        <p:spPr>
          <a:xfrm>
            <a:off x="7298211" y="3355759"/>
            <a:ext cx="3528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Axial model gauge positions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DA8058-6176-0536-8D18-0D2402D90861}"/>
              </a:ext>
            </a:extLst>
          </p:cNvPr>
          <p:cNvSpPr txBox="1"/>
          <p:nvPr/>
        </p:nvSpPr>
        <p:spPr>
          <a:xfrm>
            <a:off x="7298211" y="6388369"/>
            <a:ext cx="3981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Crossflow model gauge positions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8834B1-20A4-33AE-EBF2-6CA46DA3A2F4}"/>
              </a:ext>
            </a:extLst>
          </p:cNvPr>
          <p:cNvSpPr txBox="1"/>
          <p:nvPr/>
        </p:nvSpPr>
        <p:spPr>
          <a:xfrm>
            <a:off x="11815470" y="0"/>
            <a:ext cx="47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2783789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g 30, 2018 Update" id="{FBB6596E-3FC4-4EF3-941D-0F493208C775}" vid="{C0CE8579-D855-479F-B723-572E19E3E2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54283</TotalTime>
  <Words>1124</Words>
  <Application>Microsoft Office PowerPoint</Application>
  <PresentationFormat>Widescreen</PresentationFormat>
  <Paragraphs>167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Cambria Math</vt:lpstr>
      <vt:lpstr>Simple Light</vt:lpstr>
      <vt:lpstr>Measuring Re-Entry Aeroheating of Satellite Components at True Flight Total Enthalpies</vt:lpstr>
      <vt:lpstr>Motivation</vt:lpstr>
      <vt:lpstr>Experimental Objectives</vt:lpstr>
      <vt:lpstr>Summary of Present Work</vt:lpstr>
      <vt:lpstr>Tunnel Configuration</vt:lpstr>
      <vt:lpstr>Condition Matching</vt:lpstr>
      <vt:lpstr>Models and Instrumentation</vt:lpstr>
      <vt:lpstr>Ring Mount</vt:lpstr>
      <vt:lpstr>Heat Transfer Results</vt:lpstr>
      <vt:lpstr>Heat Transfer Results – T6s336</vt:lpstr>
      <vt:lpstr>Axial Heat Transfer Predictions</vt:lpstr>
      <vt:lpstr>Results – Axial Models</vt:lpstr>
      <vt:lpstr>Results – Crossflow Models</vt:lpstr>
      <vt:lpstr>Summary and Further Work</vt:lpstr>
      <vt:lpstr>References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Leader</dc:creator>
  <cp:lastModifiedBy>james leader</cp:lastModifiedBy>
  <cp:revision>22</cp:revision>
  <dcterms:created xsi:type="dcterms:W3CDTF">2021-10-18T14:12:10Z</dcterms:created>
  <dcterms:modified xsi:type="dcterms:W3CDTF">2022-09-13T14:21:52Z</dcterms:modified>
</cp:coreProperties>
</file>