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440" r:id="rId3"/>
    <p:sldId id="324" r:id="rId4"/>
    <p:sldId id="325" r:id="rId5"/>
    <p:sldId id="442" r:id="rId6"/>
    <p:sldId id="443" r:id="rId7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TG" initials="HTG" lastIdx="3" clrIdx="0">
    <p:extLst>
      <p:ext uri="{19B8F6BF-5375-455C-9EA6-DF929625EA0E}">
        <p15:presenceInfo xmlns:p15="http://schemas.microsoft.com/office/powerpoint/2012/main" userId="HT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585657"/>
    <a:srgbClr val="E10078"/>
    <a:srgbClr val="575657"/>
    <a:srgbClr val="00FF00"/>
    <a:srgbClr val="575757"/>
    <a:srgbClr val="E60078"/>
    <a:srgbClr val="E4007B"/>
    <a:srgbClr val="A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914" autoAdjust="0"/>
  </p:normalViewPr>
  <p:slideViewPr>
    <p:cSldViewPr>
      <p:cViewPr varScale="1">
        <p:scale>
          <a:sx n="60" d="100"/>
          <a:sy n="60" d="100"/>
        </p:scale>
        <p:origin x="78" y="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19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6545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algn="ctr" defTabSz="9604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35513" y="0"/>
            <a:ext cx="23637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de-DE"/>
              <a:t>31 July 1997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62063" y="9723438"/>
            <a:ext cx="48117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algn="ctr"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44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r>
              <a:rPr lang="de-DE"/>
              <a:t>31 July 1997</a:t>
            </a:r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71525"/>
            <a:ext cx="68135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fld id="{7C23E51D-6F70-4554-9CF0-B88F14791D5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41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71525"/>
            <a:ext cx="6813550" cy="38338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56"/>
          <p:cNvSpPr>
            <a:spLocks noChangeArrowheads="1"/>
          </p:cNvSpPr>
          <p:nvPr userDrawn="1"/>
        </p:nvSpPr>
        <p:spPr bwMode="auto">
          <a:xfrm>
            <a:off x="0" y="6457890"/>
            <a:ext cx="12192000" cy="400110"/>
          </a:xfrm>
          <a:prstGeom prst="rect">
            <a:avLst/>
          </a:prstGeom>
          <a:solidFill>
            <a:srgbClr val="5856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0">
              <a:defRPr/>
            </a:pPr>
            <a:r>
              <a:rPr lang="en-US" sz="1000" baseline="0" dirty="0">
                <a:solidFill>
                  <a:schemeClr val="bg1"/>
                </a:solidFill>
                <a:latin typeface="Calibri" panose="020F0502020204030204" pitchFamily="34" charset="0"/>
              </a:rPr>
              <a:t>Delta2 second stage test case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7800" indent="0">
              <a:defRPr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ATD3 –</a:t>
            </a:r>
            <a:r>
              <a:rPr lang="en-US" sz="1000" baseline="0" dirty="0">
                <a:solidFill>
                  <a:schemeClr val="bg1"/>
                </a:solidFill>
                <a:latin typeface="Calibri" panose="020F0502020204030204" pitchFamily="34" charset="0"/>
              </a:rPr>
              <a:t> Working group meeting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, 2022-10-27</a:t>
            </a:r>
          </a:p>
        </p:txBody>
      </p:sp>
      <p:sp>
        <p:nvSpPr>
          <p:cNvPr id="4" name="Line 1058"/>
          <p:cNvSpPr>
            <a:spLocks noChangeShapeType="1"/>
          </p:cNvSpPr>
          <p:nvPr userDrawn="1"/>
        </p:nvSpPr>
        <p:spPr bwMode="auto">
          <a:xfrm flipV="1">
            <a:off x="0" y="1144800"/>
            <a:ext cx="12192000" cy="0"/>
          </a:xfrm>
          <a:prstGeom prst="line">
            <a:avLst/>
          </a:prstGeom>
          <a:noFill/>
          <a:ln w="12700">
            <a:solidFill>
              <a:srgbClr val="E6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4000"/>
            <a:ext cx="259228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363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87367" y="150813"/>
            <a:ext cx="2893484" cy="6127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6920" y="150813"/>
            <a:ext cx="8477249" cy="61277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542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7001" y="150816"/>
            <a:ext cx="9213851" cy="858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6919" y="1447800"/>
            <a:ext cx="11573933" cy="23383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6919" y="3938591"/>
            <a:ext cx="11573933" cy="23399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042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7001" y="150816"/>
            <a:ext cx="9213851" cy="858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6919" y="1447803"/>
            <a:ext cx="5685367" cy="48307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6" y="1447803"/>
            <a:ext cx="5685367" cy="48307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76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919" y="1276354"/>
            <a:ext cx="11573933" cy="510497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268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43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919" y="1268760"/>
            <a:ext cx="5685367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6" y="1268763"/>
            <a:ext cx="5685367" cy="5112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857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41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36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492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7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11757" y="150816"/>
            <a:ext cx="626909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Folientitel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919" y="1276352"/>
            <a:ext cx="11573933" cy="50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Textformatierung</a:t>
            </a:r>
            <a:r>
              <a:rPr lang="en-US" dirty="0"/>
              <a:t> des Masters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8400"/>
            <a:ext cx="12192000" cy="399600"/>
          </a:xfrm>
          <a:prstGeom prst="rect">
            <a:avLst/>
          </a:prstGeom>
          <a:solidFill>
            <a:srgbClr val="5756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0">
              <a:defRPr/>
            </a:pPr>
            <a:r>
              <a:rPr lang="en-US" sz="1000" baseline="0" dirty="0">
                <a:solidFill>
                  <a:schemeClr val="bg1"/>
                </a:solidFill>
                <a:latin typeface="Calibri" panose="020F0502020204030204" pitchFamily="34" charset="0"/>
              </a:rPr>
              <a:t>Delta2 second stage test case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7800" indent="0">
              <a:defRPr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ATD3 –</a:t>
            </a:r>
            <a:r>
              <a:rPr lang="en-US" sz="1000" baseline="0" dirty="0">
                <a:solidFill>
                  <a:schemeClr val="bg1"/>
                </a:solidFill>
                <a:latin typeface="Calibri" panose="020F0502020204030204" pitchFamily="34" charset="0"/>
              </a:rPr>
              <a:t> Working group meeting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, 2022-10-27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003246" y="6526216"/>
            <a:ext cx="7120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Page </a:t>
            </a:r>
            <a:fld id="{239F35F7-2BF4-47DF-82A6-2472A683CBA4}" type="slidenum">
              <a:rPr lang="en-US" sz="100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12700">
            <a:solidFill>
              <a:srgbClr val="E4007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4000"/>
            <a:ext cx="2592288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07368" y="1268763"/>
            <a:ext cx="11305256" cy="5040559"/>
          </a:xfrm>
          <a:noFill/>
        </p:spPr>
        <p:txBody>
          <a:bodyPr/>
          <a:lstStyle/>
          <a:p>
            <a:r>
              <a:rPr lang="en-GB" sz="2800" dirty="0"/>
              <a:t>Delta-II Second stage</a:t>
            </a:r>
            <a:br>
              <a:rPr lang="en-GB" sz="2800" dirty="0"/>
            </a:br>
            <a:r>
              <a:rPr lang="en-GB" sz="2800" dirty="0"/>
              <a:t>Test case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ATD3 Working group meeting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b="0" dirty="0"/>
            </a:br>
            <a:r>
              <a:rPr lang="en-US" b="0" dirty="0"/>
              <a:t>October 27, 2022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Delta-II second stage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900" dirty="0"/>
              <a:t>It is a historical object used for many missions (from 1989 to 2018)</a:t>
            </a:r>
          </a:p>
          <a:p>
            <a:pPr>
              <a:lnSpc>
                <a:spcPct val="150000"/>
              </a:lnSpc>
            </a:pPr>
            <a:endParaRPr lang="en-GB" sz="1900" dirty="0"/>
          </a:p>
          <a:p>
            <a:pPr>
              <a:lnSpc>
                <a:spcPct val="150000"/>
              </a:lnSpc>
            </a:pPr>
            <a:r>
              <a:rPr lang="en-GB" sz="1900" dirty="0"/>
              <a:t>How many remain in orbit?</a:t>
            </a:r>
          </a:p>
          <a:p>
            <a:pPr lvl="1">
              <a:lnSpc>
                <a:spcPct val="150000"/>
              </a:lnSpc>
            </a:pPr>
            <a:r>
              <a:rPr lang="en-GB" sz="1700" dirty="0"/>
              <a:t>41 according to DISCOS (i.e. Delta-K and Delta II second stage)</a:t>
            </a:r>
          </a:p>
          <a:p>
            <a:pPr>
              <a:lnSpc>
                <a:spcPct val="150000"/>
              </a:lnSpc>
            </a:pPr>
            <a:endParaRPr lang="en-GB" sz="1900" u="sng" dirty="0"/>
          </a:p>
          <a:p>
            <a:pPr>
              <a:lnSpc>
                <a:spcPct val="150000"/>
              </a:lnSpc>
            </a:pPr>
            <a:r>
              <a:rPr lang="en-GB" sz="1900" u="sng" dirty="0"/>
              <a:t>Fragments from re-entry have been found on ground</a:t>
            </a:r>
          </a:p>
          <a:p>
            <a:pPr>
              <a:lnSpc>
                <a:spcPct val="150000"/>
              </a:lnSpc>
            </a:pPr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0C39-515E-6D5B-C4B9-12DFA9C7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0" b="98756" l="910" r="93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160" y="1988840"/>
            <a:ext cx="3895148" cy="2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 found on-ground</a:t>
            </a:r>
            <a:endParaRPr lang="de-DE" altLang="en-US" dirty="0"/>
          </a:p>
        </p:txBody>
      </p:sp>
      <p:pic>
        <p:nvPicPr>
          <p:cNvPr id="9219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4024" y="1268761"/>
            <a:ext cx="8079202" cy="5187117"/>
          </a:xfrm>
        </p:spPr>
      </p:pic>
    </p:spTree>
    <p:extLst>
      <p:ext uri="{BB962C8B-B14F-4D97-AF65-F5344CB8AC3E}">
        <p14:creationId xmlns:p14="http://schemas.microsoft.com/office/powerpoint/2010/main" val="238078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60233-E8CB-4A18-A1B5-7E050205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IAASS Benchmark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7BF1170-263F-469D-9FCD-9D01C0D2D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880" y="1276350"/>
            <a:ext cx="8365066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80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65A6-89BB-7551-2550-D1B2303C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11A9A-7FC0-8EF2-3B97-0108317E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215717"/>
            <a:ext cx="3882509" cy="5105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1025B-14DF-C2C2-DB17-9C82D615A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215717"/>
            <a:ext cx="388251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BEE8-817C-0FEB-8996-9B3CB65A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and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62FC-D47E-AB25-FFCE-F1B4CEBD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C251E83-7D49-6021-0703-AE37D453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348880"/>
            <a:ext cx="5349924" cy="268677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B7D5F07E-14D6-7540-DF74-FE453F60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348880"/>
            <a:ext cx="3124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768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81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Standarddesign</vt:lpstr>
      <vt:lpstr>Delta-II Second stage Test case     ATD3 Working group meeting  October 27, 2022</vt:lpstr>
      <vt:lpstr>Why the Delta-II second stage</vt:lpstr>
      <vt:lpstr>Fragments found on-ground</vt:lpstr>
      <vt:lpstr>IAASS Benchmark</vt:lpstr>
      <vt:lpstr>CAD model</vt:lpstr>
      <vt:lpstr>Mass and Dimensions</vt:lpstr>
    </vt:vector>
  </TitlesOfParts>
  <Company>HTG - Hyperschall Technologie Göttingen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HTG-Presentation</dc:title>
  <dc:subject/>
  <dc:creator>Patrik Kärräng</dc:creator>
  <cp:lastModifiedBy>HTG</cp:lastModifiedBy>
  <cp:revision>1588</cp:revision>
  <dcterms:created xsi:type="dcterms:W3CDTF">2001-08-27T09:46:48Z</dcterms:created>
  <dcterms:modified xsi:type="dcterms:W3CDTF">2022-10-17T19:08:37Z</dcterms:modified>
</cp:coreProperties>
</file>