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4" r:id="rId3"/>
    <p:sldMasterId id="2147483748" r:id="rId4"/>
  </p:sldMasterIdLst>
  <p:notesMasterIdLst>
    <p:notesMasterId r:id="rId16"/>
  </p:notesMasterIdLst>
  <p:sldIdLst>
    <p:sldId id="297" r:id="rId5"/>
    <p:sldId id="434" r:id="rId6"/>
    <p:sldId id="450" r:id="rId7"/>
    <p:sldId id="388" r:id="rId8"/>
    <p:sldId id="449" r:id="rId9"/>
    <p:sldId id="448" r:id="rId10"/>
    <p:sldId id="427" r:id="rId11"/>
    <p:sldId id="340" r:id="rId12"/>
    <p:sldId id="443" r:id="rId13"/>
    <p:sldId id="452" r:id="rId14"/>
    <p:sldId id="31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7C00"/>
    <a:srgbClr val="003F8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F882C-1DFD-48B2-9879-5082713FFE44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062AF-7E2D-445E-8C44-D3462ED31E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791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62ECB104-ED50-4BE7-888B-C80F515F8A7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B2D208BD-073C-4AE4-B254-F62B2F62BBB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ES">
              <a:latin typeface="Verdana" panose="020B0604030504040204" pitchFamily="34" charset="0"/>
            </a:endParaRP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515A177C-F23D-452D-8AC3-A0AE52FF3A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AC76C00-B65D-484F-B754-A9FA9F66CD16}" type="slidenum">
              <a:rPr lang="es-ES_tradnl" altLang="es-ES" sz="1200" smtClean="0">
                <a:latin typeface="Verdana" panose="020B0604030504040204" pitchFamily="34" charset="0"/>
              </a:rPr>
              <a:pPr/>
              <a:t>1</a:t>
            </a:fld>
            <a:endParaRPr lang="es-ES_tradnl" altLang="es-ES" sz="120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756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" name="Google Shape;843;p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4" name="Google Shape;844;p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25983-0682-413A-8934-0CADC8D401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E91309-D55D-4466-8BCE-CF2A8CAEB2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169726-B452-4E0D-A92C-EDC941DF3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44B6-362F-46A4-A993-DE5F5E36E0D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88504-BF26-4F6F-BE57-5032C154C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6A6A7-5A9E-45C8-B164-A4A72A488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9CB0-5325-4F51-ABB1-ABA1C4F28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794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7CBC1-8C4F-4E44-B5BE-78C3A2E7F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185D5-220C-4E0D-8134-758E1D326D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B25CC-94F1-4B30-B290-F5F3A9A1F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44B6-362F-46A4-A993-DE5F5E36E0D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FB27F-41C5-42F7-B912-E5DAAA3E4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2A8DC-95CC-4723-B055-00BB9915B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9CB0-5325-4F51-ABB1-ABA1C4F28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024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EA8A9C-A169-4301-8BD4-FB688AEBE3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40CB6D-A88C-4817-B759-D4E4D13546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51BDD-8F1C-4959-846B-A8AE62E42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44B6-362F-46A4-A993-DE5F5E36E0D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2E727-F6F0-4E37-BC44-CF24E8B82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D46BE-8AFA-42E7-8E29-1EABDA960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9CB0-5325-4F51-ABB1-ABA1C4F28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650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6" descr="OlaElecnor.png">
            <a:extLst>
              <a:ext uri="{FF2B5EF4-FFF2-40B4-BE49-F238E27FC236}">
                <a16:creationId xmlns:a16="http://schemas.microsoft.com/office/drawing/2014/main" id="{69BE3003-E2EA-4626-90FF-A8AE7B072B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Marcador de fecha 3">
            <a:extLst>
              <a:ext uri="{FF2B5EF4-FFF2-40B4-BE49-F238E27FC236}">
                <a16:creationId xmlns:a16="http://schemas.microsoft.com/office/drawing/2014/main" id="{A92400EE-9E22-46D2-843C-8225C778AC59}"/>
              </a:ext>
            </a:extLst>
          </p:cNvPr>
          <p:cNvSpPr txBox="1">
            <a:spLocks/>
          </p:cNvSpPr>
          <p:nvPr userDrawn="1"/>
        </p:nvSpPr>
        <p:spPr>
          <a:xfrm>
            <a:off x="284163" y="6416675"/>
            <a:ext cx="11571287" cy="28575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lang="en-GB" sz="700" b="1" i="1" dirty="0" smtClean="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 eaLnBrk="1" hangingPunct="1">
              <a:defRPr/>
            </a:pPr>
            <a:r>
              <a:rPr lang="es-ES" sz="500" b="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Trademarks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 </a:t>
            </a:r>
            <a:r>
              <a:rPr lang="es-ES" sz="50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"Elecnor Deimos"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, </a:t>
            </a:r>
            <a:r>
              <a:rPr lang="es-ES" sz="50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"Deimos" 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and </a:t>
            </a:r>
            <a:r>
              <a:rPr lang="es-ES" sz="500" b="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the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 logo </a:t>
            </a:r>
            <a:r>
              <a:rPr lang="es-ES" sz="500" b="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of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 </a:t>
            </a:r>
            <a:r>
              <a:rPr lang="es-ES" sz="50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Deimos (Elecnor </a:t>
            </a:r>
            <a:r>
              <a:rPr lang="es-ES" sz="50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Group</a:t>
            </a:r>
            <a:r>
              <a:rPr lang="es-ES" sz="50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)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 </a:t>
            </a:r>
            <a:r>
              <a:rPr lang="es-ES" sz="500" b="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encompass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 Elecnor </a:t>
            </a:r>
            <a:r>
              <a:rPr lang="es-ES" sz="500" b="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Group’s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 </a:t>
            </a:r>
            <a:r>
              <a:rPr lang="es-ES" sz="500" b="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companies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 </a:t>
            </a:r>
            <a:r>
              <a:rPr lang="es-ES" sz="500" b="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of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 </a:t>
            </a:r>
            <a:r>
              <a:rPr lang="es-ES" sz="500" b="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Aerospace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, </a:t>
            </a:r>
            <a:r>
              <a:rPr lang="es-ES" sz="500" b="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Technology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 and </a:t>
            </a:r>
            <a:r>
              <a:rPr lang="es-ES" sz="500" b="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Information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 </a:t>
            </a:r>
            <a:r>
              <a:rPr lang="es-ES" sz="500" b="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Systems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: </a:t>
            </a:r>
            <a:r>
              <a:rPr lang="es-ES" sz="50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Deimos </a:t>
            </a:r>
            <a:r>
              <a:rPr lang="es-ES" sz="50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Space</a:t>
            </a:r>
            <a:r>
              <a:rPr lang="es-ES" sz="50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 S.L.U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. (Tres Cantos, Madrid, </a:t>
            </a:r>
            <a:r>
              <a:rPr lang="es-ES" sz="500" b="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Spain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), </a:t>
            </a:r>
            <a:r>
              <a:rPr lang="es-ES" sz="50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Deimos  </a:t>
            </a:r>
            <a:r>
              <a:rPr lang="es-ES" sz="50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Engineering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 </a:t>
            </a:r>
            <a:r>
              <a:rPr lang="es-ES" sz="50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and </a:t>
            </a:r>
            <a:r>
              <a:rPr lang="es-ES" sz="50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Systems</a:t>
            </a:r>
            <a:r>
              <a:rPr lang="es-ES" sz="50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 S.L.U.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 (</a:t>
            </a:r>
            <a:r>
              <a:rPr lang="es-ES" sz="500" b="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Puertollano,Ciudad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 Real, </a:t>
            </a:r>
            <a:r>
              <a:rPr lang="es-ES" sz="500" b="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Spain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), </a:t>
            </a:r>
            <a:r>
              <a:rPr lang="es-ES" sz="50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Deimos </a:t>
            </a:r>
            <a:r>
              <a:rPr lang="es-ES" sz="50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Engenharia</a:t>
            </a:r>
            <a:r>
              <a:rPr lang="es-ES" sz="50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 S.A.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 (</a:t>
            </a:r>
            <a:r>
              <a:rPr lang="es-ES" sz="500" b="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Lisbon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, Portugal), </a:t>
            </a:r>
            <a:r>
              <a:rPr lang="es-ES" sz="50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Deimos </a:t>
            </a:r>
            <a:r>
              <a:rPr lang="es-ES" sz="50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Space</a:t>
            </a:r>
            <a:r>
              <a:rPr lang="es-ES" sz="50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 UK Ltd.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 (</a:t>
            </a:r>
            <a:r>
              <a:rPr lang="es-ES" sz="500" b="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Harwell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, Oxford, </a:t>
            </a:r>
            <a:r>
              <a:rPr lang="es-ES" sz="500" b="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United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 </a:t>
            </a:r>
            <a:r>
              <a:rPr lang="es-ES" sz="500" b="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Kingdom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), </a:t>
            </a:r>
            <a:r>
              <a:rPr lang="es-ES" sz="50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Deimos </a:t>
            </a:r>
            <a:r>
              <a:rPr lang="es-ES" sz="50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Space</a:t>
            </a:r>
            <a:r>
              <a:rPr lang="es-ES" sz="50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 S.R.L.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 (</a:t>
            </a:r>
            <a:r>
              <a:rPr lang="es-ES" sz="500" b="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Bucharest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, Romania).</a:t>
            </a:r>
            <a:r>
              <a:rPr sz="500" b="0">
                <a:solidFill>
                  <a:srgbClr val="003F8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  <p:pic>
        <p:nvPicPr>
          <p:cNvPr id="8" name="Picture 4" descr="\\phobos2\Intercambios\SECRETARIA\LUCZ\Logos\logo_Deimos_ENG_transp.png">
            <a:extLst>
              <a:ext uri="{FF2B5EF4-FFF2-40B4-BE49-F238E27FC236}">
                <a16:creationId xmlns:a16="http://schemas.microsoft.com/office/drawing/2014/main" id="{7A70DEDB-7E3E-4886-93A0-38637802018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038" y="265113"/>
            <a:ext cx="203835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76000" y="2386800"/>
            <a:ext cx="7387200" cy="961200"/>
          </a:xfrm>
        </p:spPr>
        <p:txBody>
          <a:bodyPr lIns="0" tIns="0" rIns="0" bIns="0" anchor="t">
            <a:normAutofit/>
          </a:bodyPr>
          <a:lstStyle>
            <a:lvl1pPr algn="l">
              <a:defRPr sz="2300" b="1">
                <a:solidFill>
                  <a:srgbClr val="003F87"/>
                </a:solidFill>
              </a:defRPr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977155" y="3691611"/>
            <a:ext cx="7386044" cy="783948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aseline="0">
                <a:solidFill>
                  <a:srgbClr val="003F8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/>
              <a:t>Click to edit Master subtitle style</a:t>
            </a:r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3"/>
          </p:nvPr>
        </p:nvSpPr>
        <p:spPr>
          <a:xfrm>
            <a:off x="2978153" y="4649791"/>
            <a:ext cx="7427383" cy="655337"/>
          </a:xfrm>
        </p:spPr>
        <p:txBody>
          <a:bodyPr lIns="0" tIns="0" rIns="0" bIns="0">
            <a:normAutofit/>
          </a:bodyPr>
          <a:lstStyle>
            <a:lvl1pPr>
              <a:buNone/>
              <a:defRPr sz="1600">
                <a:solidFill>
                  <a:srgbClr val="003F87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2984500" y="5724528"/>
            <a:ext cx="7416800" cy="333375"/>
          </a:xfrm>
        </p:spPr>
        <p:txBody>
          <a:bodyPr lIns="0" rIns="0"/>
          <a:lstStyle>
            <a:lvl1pPr>
              <a:buNone/>
              <a:defRPr sz="1400">
                <a:solidFill>
                  <a:srgbClr val="003F87"/>
                </a:solidFill>
              </a:defRPr>
            </a:lvl1pPr>
            <a:lvl2pPr>
              <a:buNone/>
              <a:defRPr sz="1400"/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:a16="http://schemas.microsoft.com/office/drawing/2014/main" id="{2F682AC8-3D98-4CD8-BD14-499B16A66A0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5FBB6-F07C-4C0F-8B9B-998BD078DC15}" type="slidenum">
              <a:rPr lang="en-GB" altLang="es-ES"/>
              <a:pPr>
                <a:defRPr/>
              </a:pPr>
              <a:t>‹#›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4289032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6" descr="CurvaElecnor.png">
            <a:extLst>
              <a:ext uri="{FF2B5EF4-FFF2-40B4-BE49-F238E27FC236}">
                <a16:creationId xmlns:a16="http://schemas.microsoft.com/office/drawing/2014/main" id="{BC69E97F-DE13-49A0-A759-F210AD3F80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9000"/>
            <a:ext cx="121920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logo_Deimos_ENG_white">
            <a:extLst>
              <a:ext uri="{FF2B5EF4-FFF2-40B4-BE49-F238E27FC236}">
                <a16:creationId xmlns:a16="http://schemas.microsoft.com/office/drawing/2014/main" id="{4B14BE97-4E21-43B7-912A-D823BDB2AE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6213" y="207963"/>
            <a:ext cx="1525587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161600" y="302400"/>
            <a:ext cx="8462400" cy="619200"/>
          </a:xfrm>
        </p:spPr>
        <p:txBody>
          <a:bodyPr lIns="0" tIns="0" rIns="0" bIns="0" anchor="t">
            <a:normAutofit/>
          </a:bodyPr>
          <a:lstStyle>
            <a:lvl1pPr algn="l">
              <a:defRPr sz="1800" b="1"/>
            </a:lvl1pPr>
          </a:lstStyle>
          <a:p>
            <a:r>
              <a:rPr lang="en-GB" noProof="0"/>
              <a:t>Clic para editar título</a:t>
            </a:r>
          </a:p>
        </p:txBody>
      </p:sp>
      <p:sp>
        <p:nvSpPr>
          <p:cNvPr id="7" name="Marcador de texto 10"/>
          <p:cNvSpPr>
            <a:spLocks noGrp="1"/>
          </p:cNvSpPr>
          <p:nvPr>
            <p:ph type="body" sz="quarter" idx="19"/>
          </p:nvPr>
        </p:nvSpPr>
        <p:spPr>
          <a:xfrm>
            <a:off x="1174753" y="1465251"/>
            <a:ext cx="10473847" cy="296862"/>
          </a:xfrm>
        </p:spPr>
        <p:txBody>
          <a:bodyPr lIns="0" tIns="0" rIns="0" bIns="0"/>
          <a:lstStyle>
            <a:lvl1pPr>
              <a:buNone/>
              <a:defRPr sz="1800" i="1" baseline="0">
                <a:solidFill>
                  <a:srgbClr val="003F87"/>
                </a:solidFill>
              </a:defRPr>
            </a:lvl1pPr>
          </a:lstStyle>
          <a:p>
            <a:pPr lvl="0"/>
            <a:r>
              <a:rPr lang="en-GB" noProof="0" dirty="0" err="1"/>
              <a:t>Haga</a:t>
            </a:r>
            <a:r>
              <a:rPr lang="en-GB" noProof="0" dirty="0"/>
              <a:t> </a:t>
            </a:r>
            <a:r>
              <a:rPr lang="en-GB" noProof="0" dirty="0" err="1"/>
              <a:t>clic</a:t>
            </a:r>
            <a:r>
              <a:rPr lang="en-GB" noProof="0" dirty="0"/>
              <a:t> </a:t>
            </a:r>
            <a:r>
              <a:rPr lang="en-GB" noProof="0" dirty="0" err="1"/>
              <a:t>para</a:t>
            </a:r>
            <a:r>
              <a:rPr lang="en-GB" noProof="0" dirty="0"/>
              <a:t> </a:t>
            </a:r>
            <a:r>
              <a:rPr lang="en-GB" noProof="0" dirty="0" err="1"/>
              <a:t>modificar</a:t>
            </a:r>
            <a:r>
              <a:rPr lang="en-GB" noProof="0" dirty="0"/>
              <a:t> el </a:t>
            </a:r>
            <a:r>
              <a:rPr lang="en-GB" noProof="0" dirty="0" err="1"/>
              <a:t>estilo</a:t>
            </a:r>
            <a:r>
              <a:rPr lang="en-GB" noProof="0" dirty="0"/>
              <a:t> de </a:t>
            </a:r>
            <a:r>
              <a:rPr lang="en-GB" noProof="0" dirty="0" err="1"/>
              <a:t>texto</a:t>
            </a:r>
            <a:r>
              <a:rPr lang="en-GB" noProof="0" dirty="0"/>
              <a:t> del </a:t>
            </a:r>
            <a:r>
              <a:rPr lang="en-GB" noProof="0" dirty="0" err="1"/>
              <a:t>patrón</a:t>
            </a:r>
            <a:endParaRPr lang="en-GB" noProof="0" dirty="0"/>
          </a:p>
        </p:txBody>
      </p:sp>
      <p:sp>
        <p:nvSpPr>
          <p:cNvPr id="11" name="Marcador de texto 12"/>
          <p:cNvSpPr>
            <a:spLocks noGrp="1"/>
          </p:cNvSpPr>
          <p:nvPr>
            <p:ph type="body" sz="quarter" idx="14"/>
          </p:nvPr>
        </p:nvSpPr>
        <p:spPr>
          <a:xfrm>
            <a:off x="1161602" y="2038350"/>
            <a:ext cx="10502900" cy="4127500"/>
          </a:xfrm>
        </p:spPr>
        <p:txBody>
          <a:bodyPr lIns="0" tIns="0" rIns="0" bIns="0"/>
          <a:lstStyle>
            <a:lvl1pPr algn="l">
              <a:spcAft>
                <a:spcPts val="1000"/>
              </a:spcAft>
              <a:buNone/>
              <a:defRPr lang="es-ES_tradnl" sz="1800" kern="1200" dirty="0" smtClean="0">
                <a:solidFill>
                  <a:schemeClr val="tx1"/>
                </a:solidFill>
                <a:latin typeface="Verdana"/>
                <a:ea typeface="ＭＳ Ｐゴシック" charset="-128"/>
                <a:cs typeface="ＭＳ Ｐゴシック" charset="-128"/>
              </a:defRPr>
            </a:lvl1pPr>
            <a:lvl2pPr>
              <a:buClr>
                <a:srgbClr val="003F87"/>
              </a:buClr>
              <a:buSzPct val="130000"/>
              <a:buFont typeface="Wingdings" pitchFamily="2" charset="2"/>
              <a:buChar char="q"/>
              <a:defRPr lang="es-ES_tradnl" sz="1800" kern="1200" dirty="0" smtClean="0">
                <a:solidFill>
                  <a:schemeClr val="tx1"/>
                </a:solidFill>
                <a:latin typeface="Verdana"/>
                <a:ea typeface="ＭＳ Ｐゴシック" charset="-128"/>
                <a:cs typeface="+mn-cs"/>
              </a:defRPr>
            </a:lvl2pPr>
            <a:lvl3pPr marL="982663" indent="-265113">
              <a:buClr>
                <a:srgbClr val="003F87"/>
              </a:buClr>
              <a:buSzPct val="130000"/>
              <a:buFont typeface="Arial" pitchFamily="34" charset="0"/>
              <a:buChar char="•"/>
              <a:defRPr lang="es-ES_tradnl" sz="1600" kern="1200" dirty="0" smtClean="0">
                <a:solidFill>
                  <a:schemeClr val="tx1"/>
                </a:solidFill>
                <a:latin typeface="Verdana"/>
                <a:ea typeface="ＭＳ Ｐゴシック" charset="-128"/>
                <a:cs typeface="+mn-cs"/>
              </a:defRPr>
            </a:lvl3pPr>
            <a:lvl4pPr marL="1260475" indent="-277813">
              <a:buClr>
                <a:srgbClr val="003F87"/>
              </a:buClr>
              <a:buSzPct val="130000"/>
              <a:buFont typeface="Wingdings" pitchFamily="2" charset="2"/>
              <a:buChar char="Ø"/>
              <a:defRPr lang="es-ES_tradnl" sz="1400" i="1" kern="1200" dirty="0" smtClean="0">
                <a:solidFill>
                  <a:schemeClr val="tx1"/>
                </a:solidFill>
                <a:latin typeface="Verdana"/>
                <a:ea typeface="ＭＳ Ｐゴシック" charset="-128"/>
                <a:cs typeface="+mn-cs"/>
              </a:defRPr>
            </a:lvl4pPr>
            <a:lvl5pPr marL="1525588" indent="-265113">
              <a:buClr>
                <a:srgbClr val="00B050"/>
              </a:buClr>
              <a:buFont typeface="Wingdings" pitchFamily="2" charset="2"/>
              <a:buChar char="ü"/>
              <a:defRPr lang="es-ES_tradnl" sz="1200" i="1" kern="1200" dirty="0">
                <a:solidFill>
                  <a:schemeClr val="tx1"/>
                </a:solidFill>
                <a:latin typeface="Verdana"/>
                <a:ea typeface="ＭＳ Ｐゴシック" charset="-128"/>
                <a:cs typeface="+mn-cs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5E08DE08-5AC1-47D7-9D1C-2E4879E2C1E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C6442-658E-4F6B-91AD-C4C11A962168}" type="slidenum">
              <a:rPr lang="en-GB" altLang="es-ES"/>
              <a:pPr>
                <a:defRPr/>
              </a:pPr>
              <a:t>‹#›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1495082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6" descr="OlaElecnor.png">
            <a:extLst>
              <a:ext uri="{FF2B5EF4-FFF2-40B4-BE49-F238E27FC236}">
                <a16:creationId xmlns:a16="http://schemas.microsoft.com/office/drawing/2014/main" id="{69BE3003-E2EA-4626-90FF-A8AE7B072B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Marcador de fecha 3">
            <a:extLst>
              <a:ext uri="{FF2B5EF4-FFF2-40B4-BE49-F238E27FC236}">
                <a16:creationId xmlns:a16="http://schemas.microsoft.com/office/drawing/2014/main" id="{A92400EE-9E22-46D2-843C-8225C778AC59}"/>
              </a:ext>
            </a:extLst>
          </p:cNvPr>
          <p:cNvSpPr txBox="1">
            <a:spLocks/>
          </p:cNvSpPr>
          <p:nvPr userDrawn="1"/>
        </p:nvSpPr>
        <p:spPr>
          <a:xfrm>
            <a:off x="284163" y="6416675"/>
            <a:ext cx="11571287" cy="28575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lang="en-GB" sz="700" b="1" i="1" dirty="0" smtClean="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 eaLnBrk="1" hangingPunct="1">
              <a:defRPr/>
            </a:pPr>
            <a:r>
              <a:rPr lang="es-ES" sz="500" b="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Trademarks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 </a:t>
            </a:r>
            <a:r>
              <a:rPr lang="es-ES" sz="50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"Elecnor Deimos"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, </a:t>
            </a:r>
            <a:r>
              <a:rPr lang="es-ES" sz="50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"Deimos" 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and </a:t>
            </a:r>
            <a:r>
              <a:rPr lang="es-ES" sz="500" b="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the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 logo </a:t>
            </a:r>
            <a:r>
              <a:rPr lang="es-ES" sz="500" b="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of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 </a:t>
            </a:r>
            <a:r>
              <a:rPr lang="es-ES" sz="50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Deimos (Elecnor </a:t>
            </a:r>
            <a:r>
              <a:rPr lang="es-ES" sz="50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Group</a:t>
            </a:r>
            <a:r>
              <a:rPr lang="es-ES" sz="50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)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 </a:t>
            </a:r>
            <a:r>
              <a:rPr lang="es-ES" sz="500" b="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encompass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 Elecnor </a:t>
            </a:r>
            <a:r>
              <a:rPr lang="es-ES" sz="500" b="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Group’s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 </a:t>
            </a:r>
            <a:r>
              <a:rPr lang="es-ES" sz="500" b="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companies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 </a:t>
            </a:r>
            <a:r>
              <a:rPr lang="es-ES" sz="500" b="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of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 </a:t>
            </a:r>
            <a:r>
              <a:rPr lang="es-ES" sz="500" b="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Aerospace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, </a:t>
            </a:r>
            <a:r>
              <a:rPr lang="es-ES" sz="500" b="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Technology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 and </a:t>
            </a:r>
            <a:r>
              <a:rPr lang="es-ES" sz="500" b="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Information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 </a:t>
            </a:r>
            <a:r>
              <a:rPr lang="es-ES" sz="500" b="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Systems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: </a:t>
            </a:r>
            <a:r>
              <a:rPr lang="es-ES" sz="50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Deimos </a:t>
            </a:r>
            <a:r>
              <a:rPr lang="es-ES" sz="50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Space</a:t>
            </a:r>
            <a:r>
              <a:rPr lang="es-ES" sz="50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 S.L.U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. (Tres Cantos, Madrid, </a:t>
            </a:r>
            <a:r>
              <a:rPr lang="es-ES" sz="500" b="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Spain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), </a:t>
            </a:r>
            <a:r>
              <a:rPr lang="es-ES" sz="50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Deimos  </a:t>
            </a:r>
            <a:r>
              <a:rPr lang="es-ES" sz="50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Engineering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 </a:t>
            </a:r>
            <a:r>
              <a:rPr lang="es-ES" sz="50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and </a:t>
            </a:r>
            <a:r>
              <a:rPr lang="es-ES" sz="50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Systems</a:t>
            </a:r>
            <a:r>
              <a:rPr lang="es-ES" sz="50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 S.L.U.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 (</a:t>
            </a:r>
            <a:r>
              <a:rPr lang="es-ES" sz="500" b="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Puertollano,Ciudad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 Real, </a:t>
            </a:r>
            <a:r>
              <a:rPr lang="es-ES" sz="500" b="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Spain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), </a:t>
            </a:r>
            <a:r>
              <a:rPr lang="es-ES" sz="50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Deimos </a:t>
            </a:r>
            <a:r>
              <a:rPr lang="es-ES" sz="50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Engenharia</a:t>
            </a:r>
            <a:r>
              <a:rPr lang="es-ES" sz="50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 S.A.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 (</a:t>
            </a:r>
            <a:r>
              <a:rPr lang="es-ES" sz="500" b="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Lisbon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, Portugal), </a:t>
            </a:r>
            <a:r>
              <a:rPr lang="es-ES" sz="50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Deimos </a:t>
            </a:r>
            <a:r>
              <a:rPr lang="es-ES" sz="50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Space</a:t>
            </a:r>
            <a:r>
              <a:rPr lang="es-ES" sz="50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 UK Ltd.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 (</a:t>
            </a:r>
            <a:r>
              <a:rPr lang="es-ES" sz="500" b="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Harwell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, Oxford, </a:t>
            </a:r>
            <a:r>
              <a:rPr lang="es-ES" sz="500" b="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United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 </a:t>
            </a:r>
            <a:r>
              <a:rPr lang="es-ES" sz="500" b="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Kingdom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), </a:t>
            </a:r>
            <a:r>
              <a:rPr lang="es-ES" sz="50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Deimos </a:t>
            </a:r>
            <a:r>
              <a:rPr lang="es-ES" sz="50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Space</a:t>
            </a:r>
            <a:r>
              <a:rPr lang="es-ES" sz="50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 S.R.L.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 (</a:t>
            </a:r>
            <a:r>
              <a:rPr lang="es-ES" sz="500" b="0" err="1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Bucharest</a:t>
            </a:r>
            <a:r>
              <a:rPr lang="es-ES" sz="500" b="0">
                <a:solidFill>
                  <a:srgbClr val="003F87"/>
                </a:solidFill>
                <a:latin typeface="Verdana"/>
                <a:ea typeface="Times New Roman"/>
                <a:cs typeface="Verdana"/>
              </a:rPr>
              <a:t>, Romania).</a:t>
            </a:r>
            <a:r>
              <a:rPr sz="500" b="0">
                <a:solidFill>
                  <a:srgbClr val="003F8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  <p:pic>
        <p:nvPicPr>
          <p:cNvPr id="8" name="Picture 4" descr="\\phobos2\Intercambios\SECRETARIA\LUCZ\Logos\logo_Deimos_ENG_transp.png">
            <a:extLst>
              <a:ext uri="{FF2B5EF4-FFF2-40B4-BE49-F238E27FC236}">
                <a16:creationId xmlns:a16="http://schemas.microsoft.com/office/drawing/2014/main" id="{7A70DEDB-7E3E-4886-93A0-38637802018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038" y="265113"/>
            <a:ext cx="203835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76000" y="2386800"/>
            <a:ext cx="7387200" cy="961200"/>
          </a:xfrm>
        </p:spPr>
        <p:txBody>
          <a:bodyPr lIns="0" tIns="0" rIns="0" bIns="0" anchor="t">
            <a:normAutofit/>
          </a:bodyPr>
          <a:lstStyle>
            <a:lvl1pPr algn="l">
              <a:defRPr sz="2300" b="1">
                <a:solidFill>
                  <a:srgbClr val="003F87"/>
                </a:solidFill>
              </a:defRPr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977155" y="3691611"/>
            <a:ext cx="7386044" cy="783948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aseline="0">
                <a:solidFill>
                  <a:srgbClr val="003F8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/>
              <a:t>Click to edit Master subtitle style</a:t>
            </a:r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3"/>
          </p:nvPr>
        </p:nvSpPr>
        <p:spPr>
          <a:xfrm>
            <a:off x="2978153" y="4649791"/>
            <a:ext cx="7427383" cy="655337"/>
          </a:xfrm>
        </p:spPr>
        <p:txBody>
          <a:bodyPr lIns="0" tIns="0" rIns="0" bIns="0">
            <a:normAutofit/>
          </a:bodyPr>
          <a:lstStyle>
            <a:lvl1pPr>
              <a:buNone/>
              <a:defRPr sz="1600">
                <a:solidFill>
                  <a:srgbClr val="003F87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2984500" y="5724528"/>
            <a:ext cx="7416800" cy="333375"/>
          </a:xfrm>
        </p:spPr>
        <p:txBody>
          <a:bodyPr lIns="0" rIns="0"/>
          <a:lstStyle>
            <a:lvl1pPr>
              <a:buNone/>
              <a:defRPr sz="1400">
                <a:solidFill>
                  <a:srgbClr val="003F87"/>
                </a:solidFill>
              </a:defRPr>
            </a:lvl1pPr>
            <a:lvl2pPr>
              <a:buNone/>
              <a:defRPr sz="1400"/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:a16="http://schemas.microsoft.com/office/drawing/2014/main" id="{2F682AC8-3D98-4CD8-BD14-499B16A66A0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5FBB6-F07C-4C0F-8B9B-998BD078DC15}" type="slidenum">
              <a:rPr lang="en-GB" altLang="es-ES"/>
              <a:pPr>
                <a:defRPr/>
              </a:pPr>
              <a:t>‹#›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997720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6" descr="OlaElecnor.png">
            <a:extLst>
              <a:ext uri="{FF2B5EF4-FFF2-40B4-BE49-F238E27FC236}">
                <a16:creationId xmlns:a16="http://schemas.microsoft.com/office/drawing/2014/main" id="{8AE28B44-3404-47A7-AD50-0E6143461B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990"/>
          <a:stretch>
            <a:fillRect/>
          </a:stretch>
        </p:blipFill>
        <p:spPr bwMode="auto">
          <a:xfrm>
            <a:off x="0" y="0"/>
            <a:ext cx="12192000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Marcador de fecha 3">
            <a:extLst>
              <a:ext uri="{FF2B5EF4-FFF2-40B4-BE49-F238E27FC236}">
                <a16:creationId xmlns:a16="http://schemas.microsoft.com/office/drawing/2014/main" id="{F656316F-950E-4867-9B32-104D66A7FD59}"/>
              </a:ext>
            </a:extLst>
          </p:cNvPr>
          <p:cNvSpPr txBox="1">
            <a:spLocks/>
          </p:cNvSpPr>
          <p:nvPr userDrawn="1"/>
        </p:nvSpPr>
        <p:spPr>
          <a:xfrm>
            <a:off x="412750" y="6416675"/>
            <a:ext cx="11442700" cy="285750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s-ES" altLang="en-US" sz="500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Trademarks </a:t>
            </a:r>
            <a:r>
              <a:rPr lang="es-ES" altLang="en-US" sz="500" b="1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"Elecnor Deimos"</a:t>
            </a:r>
            <a:r>
              <a:rPr lang="es-ES" altLang="en-US" sz="500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, </a:t>
            </a:r>
            <a:r>
              <a:rPr lang="es-ES" altLang="en-US" sz="500" b="1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"Deimos" </a:t>
            </a:r>
            <a:r>
              <a:rPr lang="es-ES" altLang="en-US" sz="500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and the logo of </a:t>
            </a:r>
            <a:r>
              <a:rPr lang="es-ES" altLang="en-US" sz="500" b="1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Deimos (Elecnor Group)</a:t>
            </a:r>
            <a:r>
              <a:rPr lang="es-ES" altLang="en-US" sz="500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 encompass Elecnor Group’s companies of Aerospace, Technology and Information Systems: </a:t>
            </a:r>
            <a:r>
              <a:rPr lang="es-ES" altLang="en-US" sz="500" b="1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Deimos Space S.L.U</a:t>
            </a:r>
            <a:r>
              <a:rPr lang="es-ES" altLang="en-US" sz="500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. (Tres Cantos, Madrid, Spain), </a:t>
            </a:r>
            <a:r>
              <a:rPr lang="es-ES" altLang="en-US" sz="500" b="1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Deimos  Engineering</a:t>
            </a:r>
            <a:r>
              <a:rPr lang="es-ES" altLang="en-US" sz="500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 </a:t>
            </a:r>
            <a:r>
              <a:rPr lang="es-ES" altLang="en-US" sz="500" b="1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and Systems S.L.U.</a:t>
            </a:r>
            <a:r>
              <a:rPr lang="es-ES" altLang="en-US" sz="500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 (Puertollano,Ciudad Real, Spain), </a:t>
            </a:r>
            <a:r>
              <a:rPr lang="es-ES" altLang="en-US" sz="500" b="1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Deimos Engenharia S.A.</a:t>
            </a:r>
            <a:r>
              <a:rPr lang="es-ES" altLang="en-US" sz="500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 (Lisbon, Portugal), </a:t>
            </a:r>
            <a:r>
              <a:rPr lang="es-ES" altLang="en-US" sz="500" b="1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Deimos Space UK Ltd.</a:t>
            </a:r>
            <a:r>
              <a:rPr lang="es-ES" altLang="en-US" sz="500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 (Harwell, Oxford, United Kingdom), </a:t>
            </a:r>
            <a:r>
              <a:rPr lang="es-ES" altLang="en-US" sz="500" b="1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Deimos Space S.R.L.</a:t>
            </a:r>
            <a:r>
              <a:rPr lang="es-ES" altLang="en-US" sz="500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 (Bucharest, Romania). </a:t>
            </a:r>
          </a:p>
          <a:p>
            <a:pPr algn="ctr" eaLnBrk="1" hangingPunct="1">
              <a:defRPr/>
            </a:pPr>
            <a:br>
              <a:rPr lang="en-US" altLang="en-US" sz="600" b="1" i="1"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</a:br>
            <a:r>
              <a:rPr lang="en-GB" altLang="en-US" sz="600" b="1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 </a:t>
            </a:r>
          </a:p>
        </p:txBody>
      </p:sp>
      <p:pic>
        <p:nvPicPr>
          <p:cNvPr id="4" name="Picture 4" descr="\\phobos2\Intercambios\SECRETARIA\LUCZ\Logos\logo_Deimos_ENG_transp.png">
            <a:extLst>
              <a:ext uri="{FF2B5EF4-FFF2-40B4-BE49-F238E27FC236}">
                <a16:creationId xmlns:a16="http://schemas.microsoft.com/office/drawing/2014/main" id="{73BE403D-F7AE-4AD2-AF6A-B2A3F8A4119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9500" y="128588"/>
            <a:ext cx="179705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arcador de número de diapositiva 5">
            <a:extLst>
              <a:ext uri="{FF2B5EF4-FFF2-40B4-BE49-F238E27FC236}">
                <a16:creationId xmlns:a16="http://schemas.microsoft.com/office/drawing/2014/main" id="{A4A006A7-DBEE-465A-8AB1-091E8D2D0D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8CB9A-668C-4B2B-B41B-9B7D6C1013AC}" type="slidenum">
              <a:rPr lang="en-GB" altLang="es-ES"/>
              <a:pPr>
                <a:defRPr/>
              </a:pPr>
              <a:t>‹#›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4279868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6" descr="CurvaElecnor.png">
            <a:extLst>
              <a:ext uri="{FF2B5EF4-FFF2-40B4-BE49-F238E27FC236}">
                <a16:creationId xmlns:a16="http://schemas.microsoft.com/office/drawing/2014/main" id="{50835C3D-F60E-4115-8732-11CB9D8E2B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7988"/>
            <a:ext cx="1219200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Marcador de fecha 3">
            <a:extLst>
              <a:ext uri="{FF2B5EF4-FFF2-40B4-BE49-F238E27FC236}">
                <a16:creationId xmlns:a16="http://schemas.microsoft.com/office/drawing/2014/main" id="{B3D52DE1-596D-4235-A711-9D6458A985BB}"/>
              </a:ext>
            </a:extLst>
          </p:cNvPr>
          <p:cNvSpPr txBox="1">
            <a:spLocks/>
          </p:cNvSpPr>
          <p:nvPr userDrawn="1"/>
        </p:nvSpPr>
        <p:spPr>
          <a:xfrm>
            <a:off x="371475" y="6416675"/>
            <a:ext cx="11483975" cy="285750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s-ES" altLang="en-US" sz="500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Trademarks </a:t>
            </a:r>
            <a:r>
              <a:rPr lang="es-ES" altLang="en-US" sz="500" b="1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"Elecnor Deimos"</a:t>
            </a:r>
            <a:r>
              <a:rPr lang="es-ES" altLang="en-US" sz="500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, </a:t>
            </a:r>
            <a:r>
              <a:rPr lang="es-ES" altLang="en-US" sz="500" b="1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"Deimos" </a:t>
            </a:r>
            <a:r>
              <a:rPr lang="es-ES" altLang="en-US" sz="500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and the logo of </a:t>
            </a:r>
            <a:r>
              <a:rPr lang="es-ES" altLang="en-US" sz="500" b="1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Deimos (Elecnor Group)</a:t>
            </a:r>
            <a:r>
              <a:rPr lang="es-ES" altLang="en-US" sz="500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 encompass Elecnor Group’s companies of Aerospace, Technology and Information Systems: </a:t>
            </a:r>
            <a:r>
              <a:rPr lang="es-ES" altLang="en-US" sz="500" b="1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Deimos Space S.L.U</a:t>
            </a:r>
            <a:r>
              <a:rPr lang="es-ES" altLang="en-US" sz="500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. (Tres Cantos, Madrid, Spain), </a:t>
            </a:r>
            <a:r>
              <a:rPr lang="es-ES" altLang="en-US" sz="500" b="1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Deimos  Engineering</a:t>
            </a:r>
            <a:r>
              <a:rPr lang="es-ES" altLang="en-US" sz="500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 </a:t>
            </a:r>
            <a:r>
              <a:rPr lang="es-ES" altLang="en-US" sz="500" b="1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and Systems S.L.U.</a:t>
            </a:r>
            <a:r>
              <a:rPr lang="es-ES" altLang="en-US" sz="500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 (Puertollano,Ciudad Real, Spain), </a:t>
            </a:r>
            <a:r>
              <a:rPr lang="es-ES" altLang="en-US" sz="500" b="1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Deimos Engenharia S.A.</a:t>
            </a:r>
            <a:r>
              <a:rPr lang="es-ES" altLang="en-US" sz="500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 (Lisbon, Portugal), </a:t>
            </a:r>
            <a:r>
              <a:rPr lang="es-ES" altLang="en-US" sz="500" b="1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Deimos Space UK Ltd.</a:t>
            </a:r>
            <a:r>
              <a:rPr lang="es-ES" altLang="en-US" sz="500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 (Harwell, Oxford, United Kingdom), </a:t>
            </a:r>
            <a:r>
              <a:rPr lang="es-ES" altLang="en-US" sz="500" b="1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Deimos Space S.R.L.</a:t>
            </a:r>
            <a:r>
              <a:rPr lang="es-ES" altLang="en-US" sz="500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 (Bucharest, Romania). </a:t>
            </a:r>
          </a:p>
          <a:p>
            <a:pPr algn="ctr" eaLnBrk="1" hangingPunct="1">
              <a:defRPr/>
            </a:pPr>
            <a:br>
              <a:rPr lang="en-US" altLang="en-US" sz="600" b="1" i="1"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</a:br>
            <a:r>
              <a:rPr lang="en-GB" altLang="en-US" sz="600" b="1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4" name="Marcador de número de diapositiva 5">
            <a:extLst>
              <a:ext uri="{FF2B5EF4-FFF2-40B4-BE49-F238E27FC236}">
                <a16:creationId xmlns:a16="http://schemas.microsoft.com/office/drawing/2014/main" id="{CB0D538A-F9F7-4B39-BD42-B09D35BBB5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767EA-A8C9-448D-9E98-C4B096220A27}" type="slidenum">
              <a:rPr lang="en-GB" altLang="es-ES"/>
              <a:pPr>
                <a:defRPr/>
              </a:pPr>
              <a:t>‹#›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2342759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 descr="OlaElecnor.png">
            <a:extLst>
              <a:ext uri="{FF2B5EF4-FFF2-40B4-BE49-F238E27FC236}">
                <a16:creationId xmlns:a16="http://schemas.microsoft.com/office/drawing/2014/main" id="{1DF3C12E-3A98-479E-8224-2C49FA6527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990"/>
          <a:stretch>
            <a:fillRect/>
          </a:stretch>
        </p:blipFill>
        <p:spPr bwMode="auto">
          <a:xfrm>
            <a:off x="0" y="0"/>
            <a:ext cx="12192000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5BC68A85-747D-4D44-B092-53DA8AD90ED6}"/>
              </a:ext>
            </a:extLst>
          </p:cNvPr>
          <p:cNvSpPr txBox="1">
            <a:spLocks/>
          </p:cNvSpPr>
          <p:nvPr userDrawn="1"/>
        </p:nvSpPr>
        <p:spPr>
          <a:xfrm>
            <a:off x="354013" y="6416675"/>
            <a:ext cx="11501437" cy="285750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s-ES" altLang="en-US" sz="500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Trademarks </a:t>
            </a:r>
            <a:r>
              <a:rPr lang="es-ES" altLang="en-US" sz="500" b="1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"Elecnor Deimos"</a:t>
            </a:r>
            <a:r>
              <a:rPr lang="es-ES" altLang="en-US" sz="500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, </a:t>
            </a:r>
            <a:r>
              <a:rPr lang="es-ES" altLang="en-US" sz="500" b="1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"Deimos" </a:t>
            </a:r>
            <a:r>
              <a:rPr lang="es-ES" altLang="en-US" sz="500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and the logo of </a:t>
            </a:r>
            <a:r>
              <a:rPr lang="es-ES" altLang="en-US" sz="500" b="1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Deimos (Elecnor Group)</a:t>
            </a:r>
            <a:r>
              <a:rPr lang="es-ES" altLang="en-US" sz="500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 encompass Elecnor Group’s companies of Aerospace, Technology and Information Systems: </a:t>
            </a:r>
            <a:r>
              <a:rPr lang="es-ES" altLang="en-US" sz="500" b="1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Deimos Space S.L.U</a:t>
            </a:r>
            <a:r>
              <a:rPr lang="es-ES" altLang="en-US" sz="500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. (Tres Cantos, Madrid, Spain), </a:t>
            </a:r>
            <a:r>
              <a:rPr lang="es-ES" altLang="en-US" sz="500" b="1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Deimos  Engineering</a:t>
            </a:r>
            <a:r>
              <a:rPr lang="es-ES" altLang="en-US" sz="500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 </a:t>
            </a:r>
            <a:r>
              <a:rPr lang="es-ES" altLang="en-US" sz="500" b="1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and Systems S.L.U.</a:t>
            </a:r>
            <a:r>
              <a:rPr lang="es-ES" altLang="en-US" sz="500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 (Puertollano,Ciudad Real, Spain), </a:t>
            </a:r>
            <a:r>
              <a:rPr lang="es-ES" altLang="en-US" sz="500" b="1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Deimos Engenharia S.A.</a:t>
            </a:r>
            <a:r>
              <a:rPr lang="es-ES" altLang="en-US" sz="500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 (Lisbon, Portugal), </a:t>
            </a:r>
            <a:r>
              <a:rPr lang="es-ES" altLang="en-US" sz="500" b="1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Deimos Space UK Ltd.</a:t>
            </a:r>
            <a:r>
              <a:rPr lang="es-ES" altLang="en-US" sz="500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 (Harwell, Oxford, United Kingdom), </a:t>
            </a:r>
            <a:r>
              <a:rPr lang="es-ES" altLang="en-US" sz="500" b="1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Deimos Space S.R.L.</a:t>
            </a:r>
            <a:r>
              <a:rPr lang="es-ES" altLang="en-US" sz="500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 (Bucharest, Romania). </a:t>
            </a:r>
          </a:p>
          <a:p>
            <a:pPr algn="ctr" eaLnBrk="1" hangingPunct="1">
              <a:defRPr/>
            </a:pPr>
            <a:br>
              <a:rPr lang="en-US" altLang="en-US" sz="600" b="1" i="1"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</a:br>
            <a:r>
              <a:rPr lang="en-GB" altLang="en-US" sz="600" b="1" i="1">
                <a:solidFill>
                  <a:srgbClr val="003F87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 </a:t>
            </a:r>
          </a:p>
        </p:txBody>
      </p:sp>
      <p:pic>
        <p:nvPicPr>
          <p:cNvPr id="6" name="Picture 4" descr="\\phobos2\Intercambios\SECRETARIA\LUCZ\Logos\logo_Deimos_ENG_transp.png">
            <a:extLst>
              <a:ext uri="{FF2B5EF4-FFF2-40B4-BE49-F238E27FC236}">
                <a16:creationId xmlns:a16="http://schemas.microsoft.com/office/drawing/2014/main" id="{AD131EC9-6FD0-423F-95D1-5114B3D2745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9500" y="128588"/>
            <a:ext cx="179705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836932" y="2278977"/>
            <a:ext cx="7074757" cy="1143000"/>
          </a:xfrm>
        </p:spPr>
        <p:txBody>
          <a:bodyPr lIns="0" tIns="0" rIns="0" bIns="0" anchor="t"/>
          <a:lstStyle>
            <a:lvl1pPr algn="l">
              <a:defRPr sz="2300" b="1">
                <a:solidFill>
                  <a:srgbClr val="003F87"/>
                </a:solidFill>
              </a:defRPr>
            </a:lvl1pPr>
          </a:lstStyle>
          <a:p>
            <a:r>
              <a:rPr lang="en-GB" noProof="0" dirty="0" err="1"/>
              <a:t>Clic</a:t>
            </a:r>
            <a:r>
              <a:rPr lang="en-GB" noProof="0" dirty="0"/>
              <a:t> </a:t>
            </a:r>
            <a:r>
              <a:rPr lang="en-GB" noProof="0" dirty="0" err="1"/>
              <a:t>para</a:t>
            </a:r>
            <a:r>
              <a:rPr lang="en-GB" noProof="0" dirty="0"/>
              <a:t> </a:t>
            </a:r>
            <a:r>
              <a:rPr lang="en-GB" noProof="0" dirty="0" err="1"/>
              <a:t>editar</a:t>
            </a:r>
            <a:r>
              <a:rPr lang="en-GB" noProof="0" dirty="0"/>
              <a:t> </a:t>
            </a:r>
            <a:r>
              <a:rPr lang="en-GB" noProof="0" dirty="0" err="1"/>
              <a:t>título</a:t>
            </a:r>
            <a:endParaRPr lang="en-GB" noProof="0" dirty="0"/>
          </a:p>
        </p:txBody>
      </p:sp>
      <p:sp>
        <p:nvSpPr>
          <p:cNvPr id="8" name="Marcador de texto 10"/>
          <p:cNvSpPr>
            <a:spLocks noGrp="1"/>
          </p:cNvSpPr>
          <p:nvPr>
            <p:ph type="body" sz="quarter" idx="11"/>
          </p:nvPr>
        </p:nvSpPr>
        <p:spPr>
          <a:xfrm>
            <a:off x="3836932" y="3605314"/>
            <a:ext cx="7102069" cy="1361841"/>
          </a:xfrm>
          <a:prstGeom prst="rect">
            <a:avLst/>
          </a:prstGeom>
        </p:spPr>
        <p:txBody>
          <a:bodyPr lIns="0" tIns="0" rIns="0" bIns="0"/>
          <a:lstStyle>
            <a:lvl1pPr marL="358775" marR="0" indent="-3587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 sz="1800" baseline="0">
                <a:solidFill>
                  <a:srgbClr val="003F87"/>
                </a:solidFill>
              </a:defRPr>
            </a:lvl1pPr>
            <a:lvl2pPr marL="720725" indent="-360363">
              <a:buFont typeface="+mj-lt"/>
              <a:buAutoNum type="arabicPeriod"/>
              <a:defRPr sz="1800">
                <a:latin typeface="Verdana"/>
                <a:cs typeface="Verdana"/>
              </a:defRPr>
            </a:lvl2pPr>
            <a:lvl3pPr marL="1071563" indent="-350838">
              <a:buFont typeface="+mj-lt"/>
              <a:buAutoNum type="arabicPeriod"/>
              <a:defRPr sz="1800">
                <a:latin typeface="Verdana"/>
                <a:cs typeface="Verdana"/>
              </a:defRPr>
            </a:lvl3pPr>
            <a:lvl4pPr marL="1431925" indent="-360363">
              <a:buFont typeface="+mj-lt"/>
              <a:buAutoNum type="arabicPeriod"/>
              <a:defRPr sz="1800">
                <a:latin typeface="Verdana"/>
                <a:cs typeface="Verdana"/>
              </a:defRPr>
            </a:lvl4pPr>
            <a:lvl5pPr marL="1792288" indent="-360363">
              <a:buFont typeface="+mj-lt"/>
              <a:buAutoNum type="arabicPeriod"/>
              <a:defRPr sz="1800">
                <a:latin typeface="Verdana"/>
                <a:cs typeface="Verdana"/>
              </a:defRPr>
            </a:lvl5pPr>
            <a:lvl6pPr marL="2152650" indent="-360363">
              <a:buFont typeface="+mj-lt"/>
              <a:buAutoNum type="arabicPeriod"/>
              <a:defRPr sz="1800">
                <a:latin typeface="Verdana"/>
                <a:cs typeface="Verdana"/>
              </a:defRPr>
            </a:lvl6pPr>
            <a:lvl7pPr marL="2513013" indent="-360363">
              <a:buFont typeface="+mj-lt"/>
              <a:buAutoNum type="arabicPeriod"/>
              <a:defRPr sz="1800">
                <a:latin typeface="Verdana"/>
              </a:defRPr>
            </a:lvl7pPr>
            <a:lvl8pPr marL="2873375" indent="-360363">
              <a:buFont typeface="+mj-lt"/>
              <a:buAutoNum type="arabicPeriod"/>
              <a:defRPr sz="1800">
                <a:latin typeface="Verdana"/>
              </a:defRPr>
            </a:lvl8pPr>
            <a:lvl9pPr marL="3224213" indent="-350838">
              <a:buFont typeface="+mj-lt"/>
              <a:buAutoNum type="arabicPeriod"/>
              <a:defRPr sz="1800">
                <a:latin typeface="Verdana"/>
              </a:defRPr>
            </a:lvl9pPr>
          </a:lstStyle>
          <a:p>
            <a:pPr lvl="0"/>
            <a:r>
              <a:rPr lang="en-GB" noProof="0" dirty="0" err="1"/>
              <a:t>Haga</a:t>
            </a:r>
            <a:r>
              <a:rPr lang="en-GB" noProof="0" dirty="0"/>
              <a:t> </a:t>
            </a:r>
            <a:r>
              <a:rPr lang="en-GB" noProof="0" dirty="0" err="1"/>
              <a:t>clic</a:t>
            </a:r>
            <a:r>
              <a:rPr lang="en-GB" noProof="0" dirty="0"/>
              <a:t> </a:t>
            </a:r>
            <a:r>
              <a:rPr lang="en-GB" noProof="0" dirty="0" err="1"/>
              <a:t>para</a:t>
            </a:r>
            <a:r>
              <a:rPr lang="en-GB" noProof="0" dirty="0"/>
              <a:t> </a:t>
            </a:r>
            <a:r>
              <a:rPr lang="en-GB" noProof="0" dirty="0" err="1"/>
              <a:t>modificar</a:t>
            </a:r>
            <a:r>
              <a:rPr lang="en-GB" noProof="0" dirty="0"/>
              <a:t> el </a:t>
            </a:r>
            <a:r>
              <a:rPr lang="en-GB" noProof="0" dirty="0" err="1"/>
              <a:t>estilo</a:t>
            </a:r>
            <a:r>
              <a:rPr lang="en-GB" noProof="0" dirty="0"/>
              <a:t> de </a:t>
            </a:r>
            <a:r>
              <a:rPr lang="en-GB" noProof="0" dirty="0" err="1"/>
              <a:t>texto</a:t>
            </a:r>
            <a:r>
              <a:rPr lang="en-GB" noProof="0" dirty="0"/>
              <a:t> del </a:t>
            </a:r>
            <a:r>
              <a:rPr lang="en-GB" noProof="0" dirty="0" err="1"/>
              <a:t>patrón</a:t>
            </a:r>
            <a:endParaRPr lang="en-GB" noProof="0" dirty="0"/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4179A07A-E37C-473C-A2C7-2B71E1A80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45B59-B0B4-487F-B921-133583F3982B}" type="slidenum">
              <a:rPr lang="en-GB" altLang="es-ES"/>
              <a:pPr>
                <a:defRPr/>
              </a:pPr>
              <a:t>‹#›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555039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izquier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6" descr="CurvaElecnor.png">
            <a:extLst>
              <a:ext uri="{FF2B5EF4-FFF2-40B4-BE49-F238E27FC236}">
                <a16:creationId xmlns:a16="http://schemas.microsoft.com/office/drawing/2014/main" id="{AC4C6267-A9C6-49E2-8BAC-560F29DE0E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9000"/>
            <a:ext cx="121920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logo_Deimos_ENG_white">
            <a:extLst>
              <a:ext uri="{FF2B5EF4-FFF2-40B4-BE49-F238E27FC236}">
                <a16:creationId xmlns:a16="http://schemas.microsoft.com/office/drawing/2014/main" id="{7EED96B2-7024-4D93-8455-6171BC0158B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6213" y="207963"/>
            <a:ext cx="1525587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636472" y="1864530"/>
            <a:ext cx="5572113" cy="4512702"/>
          </a:xfrm>
        </p:spPr>
        <p:txBody>
          <a:bodyPr lIns="0" tIns="0" rIns="0" bIns="0" rtlCol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003F87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7" name="Marcador de texto 3"/>
          <p:cNvSpPr>
            <a:spLocks noGrp="1"/>
          </p:cNvSpPr>
          <p:nvPr>
            <p:ph type="body" sz="half" idx="2"/>
          </p:nvPr>
        </p:nvSpPr>
        <p:spPr>
          <a:xfrm>
            <a:off x="6424745" y="1864530"/>
            <a:ext cx="5367961" cy="804862"/>
          </a:xfrm>
        </p:spPr>
        <p:txBody>
          <a:bodyPr lIns="0" tIns="0" rIns="0" bIns="0"/>
          <a:lstStyle>
            <a:lvl1pPr marL="0" indent="0">
              <a:buNone/>
              <a:defRPr sz="1800">
                <a:solidFill>
                  <a:srgbClr val="003F8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Haga clic para modificar el estilo de texto del patrón</a:t>
            </a:r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609600" y="302400"/>
            <a:ext cx="8462400" cy="619200"/>
          </a:xfrm>
        </p:spPr>
        <p:txBody>
          <a:bodyPr lIns="0" tIns="0" rIns="0" bIns="0" anchor="t"/>
          <a:lstStyle>
            <a:lvl1pPr algn="l">
              <a:defRPr sz="1800" b="1">
                <a:solidFill>
                  <a:srgbClr val="003F87"/>
                </a:solidFill>
              </a:defRPr>
            </a:lvl1pPr>
          </a:lstStyle>
          <a:p>
            <a:r>
              <a:rPr lang="en-GB" noProof="0"/>
              <a:t>Clic para editar título</a:t>
            </a:r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224F5238-ADBE-4B2F-8A40-B57FC06943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84F8F-18DE-47A6-A513-AA8A6C27428F}" type="slidenum">
              <a:rPr lang="en-GB" altLang="es-ES"/>
              <a:pPr>
                <a:defRPr/>
              </a:pPr>
              <a:t>‹#›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16021874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áge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6" descr="CurvaElecnor.png">
            <a:extLst>
              <a:ext uri="{FF2B5EF4-FFF2-40B4-BE49-F238E27FC236}">
                <a16:creationId xmlns:a16="http://schemas.microsoft.com/office/drawing/2014/main" id="{A299AFEF-DBBE-4847-ABC9-36935344C3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9000"/>
            <a:ext cx="121920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logo_Deimos_ENG_white">
            <a:extLst>
              <a:ext uri="{FF2B5EF4-FFF2-40B4-BE49-F238E27FC236}">
                <a16:creationId xmlns:a16="http://schemas.microsoft.com/office/drawing/2014/main" id="{AF02C120-2E10-40EF-B837-8987D2E4D8B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6213" y="207963"/>
            <a:ext cx="1525587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Marcador de texto 3"/>
          <p:cNvSpPr>
            <a:spLocks noGrp="1"/>
          </p:cNvSpPr>
          <p:nvPr>
            <p:ph type="body" sz="half" idx="2"/>
          </p:nvPr>
        </p:nvSpPr>
        <p:spPr>
          <a:xfrm>
            <a:off x="576427" y="1864530"/>
            <a:ext cx="11216279" cy="804862"/>
          </a:xfrm>
        </p:spPr>
        <p:txBody>
          <a:bodyPr lIns="0" tIns="0" rIns="0" bIns="0"/>
          <a:lstStyle>
            <a:lvl1pPr marL="0" indent="0">
              <a:buNone/>
              <a:defRPr sz="1800">
                <a:solidFill>
                  <a:srgbClr val="003F8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Haga clic para modificar el estilo de texto del patrón</a:t>
            </a: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609600" y="302400"/>
            <a:ext cx="8462400" cy="619200"/>
          </a:xfrm>
        </p:spPr>
        <p:txBody>
          <a:bodyPr lIns="0" tIns="0" rIns="0" bIns="0" anchor="t"/>
          <a:lstStyle>
            <a:lvl1pPr algn="l">
              <a:defRPr sz="1800" b="1">
                <a:solidFill>
                  <a:srgbClr val="003F87"/>
                </a:solidFill>
              </a:defRPr>
            </a:lvl1pPr>
          </a:lstStyle>
          <a:p>
            <a:r>
              <a:rPr lang="en-GB" noProof="0"/>
              <a:t>Clic para editar título</a:t>
            </a:r>
          </a:p>
        </p:txBody>
      </p:sp>
      <p:sp>
        <p:nvSpPr>
          <p:cNvPr id="8" name="Marcador de posición de imagen 2"/>
          <p:cNvSpPr>
            <a:spLocks noGrp="1"/>
          </p:cNvSpPr>
          <p:nvPr>
            <p:ph type="pic" idx="13"/>
          </p:nvPr>
        </p:nvSpPr>
        <p:spPr>
          <a:xfrm>
            <a:off x="6328672" y="3062512"/>
            <a:ext cx="5464032" cy="331472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003F87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9" name="Marcador de posición de imagen 2"/>
          <p:cNvSpPr>
            <a:spLocks noGrp="1"/>
          </p:cNvSpPr>
          <p:nvPr>
            <p:ph type="pic" idx="14"/>
          </p:nvPr>
        </p:nvSpPr>
        <p:spPr>
          <a:xfrm>
            <a:off x="576425" y="3062512"/>
            <a:ext cx="5464032" cy="331472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003F87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8B74EB93-A98B-4112-8CEC-2E1FDAFE0D2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49280-F35B-4A34-A9D0-B4E38862D72D}" type="slidenum">
              <a:rPr lang="en-GB" altLang="es-ES"/>
              <a:pPr>
                <a:defRPr/>
              </a:pPr>
              <a:t>‹#›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3819682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90E05-DB58-4F90-82BC-2387F77C5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76CF1-B6CB-4A22-97FE-0444CCEE3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7E071-A557-4183-B506-B0A2F7A89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44B6-362F-46A4-A993-DE5F5E36E0D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3759A-D028-449A-8555-94D219F8F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831DA-D1DA-41D5-A707-73ED7C91E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9CB0-5325-4F51-ABB1-ABA1C4F28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8413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en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6" descr="CurvaElecnor.png">
            <a:extLst>
              <a:ext uri="{FF2B5EF4-FFF2-40B4-BE49-F238E27FC236}">
                <a16:creationId xmlns:a16="http://schemas.microsoft.com/office/drawing/2014/main" id="{788FF66F-6DF2-4643-A337-9D4E20A922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9000"/>
            <a:ext cx="121920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logo_Deimos_ENG_white">
            <a:extLst>
              <a:ext uri="{FF2B5EF4-FFF2-40B4-BE49-F238E27FC236}">
                <a16:creationId xmlns:a16="http://schemas.microsoft.com/office/drawing/2014/main" id="{98B2D8E2-C56E-4ADE-9C08-C1CAA16842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6213" y="207963"/>
            <a:ext cx="1525587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636469" y="2522071"/>
            <a:ext cx="11108200" cy="3855163"/>
          </a:xfrm>
        </p:spPr>
        <p:txBody>
          <a:bodyPr lIns="0" tIns="0" rIns="0" bIns="0" rtlCol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003F87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7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6470" y="1629272"/>
            <a:ext cx="11156236" cy="804862"/>
          </a:xfrm>
        </p:spPr>
        <p:txBody>
          <a:bodyPr lIns="0" tIns="0" rIns="0" bIns="0"/>
          <a:lstStyle>
            <a:lvl1pPr marL="0" indent="0">
              <a:buNone/>
              <a:defRPr sz="1800">
                <a:solidFill>
                  <a:srgbClr val="003F8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Haga clic para modificar el estilo de texto del patrón</a:t>
            </a:r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609600" y="302400"/>
            <a:ext cx="8462400" cy="619200"/>
          </a:xfrm>
        </p:spPr>
        <p:txBody>
          <a:bodyPr lIns="0" tIns="0" rIns="0" bIns="0" anchor="t"/>
          <a:lstStyle>
            <a:lvl1pPr algn="l">
              <a:defRPr sz="1800" b="1">
                <a:solidFill>
                  <a:srgbClr val="003F87"/>
                </a:solidFill>
              </a:defRPr>
            </a:lvl1pPr>
          </a:lstStyle>
          <a:p>
            <a:r>
              <a:rPr lang="en-GB" noProof="0"/>
              <a:t>Clic para editar título</a:t>
            </a:r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09CE9619-2D67-44AF-837A-C2B7C803B2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0C89D-C9D9-4347-AAAC-972062C1ECA2}" type="slidenum">
              <a:rPr lang="en-GB" altLang="es-ES"/>
              <a:pPr>
                <a:defRPr/>
              </a:pPr>
              <a:t>‹#›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6302346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derech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6" descr="CurvaElecnor.png">
            <a:extLst>
              <a:ext uri="{FF2B5EF4-FFF2-40B4-BE49-F238E27FC236}">
                <a16:creationId xmlns:a16="http://schemas.microsoft.com/office/drawing/2014/main" id="{34157CE0-B74A-449C-95D1-0C762FC9DA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9000"/>
            <a:ext cx="121920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logo_Deimos_ENG_white">
            <a:extLst>
              <a:ext uri="{FF2B5EF4-FFF2-40B4-BE49-F238E27FC236}">
                <a16:creationId xmlns:a16="http://schemas.microsoft.com/office/drawing/2014/main" id="{38E7E818-C1C1-4314-8989-D164B6EE541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6213" y="207963"/>
            <a:ext cx="1525587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6088497" y="1864530"/>
            <a:ext cx="5572113" cy="4512702"/>
          </a:xfrm>
        </p:spPr>
        <p:txBody>
          <a:bodyPr lIns="0" tIns="0" rIns="0" bIns="0" rtlCol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003F87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7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6472" y="1864530"/>
            <a:ext cx="5367961" cy="804862"/>
          </a:xfrm>
        </p:spPr>
        <p:txBody>
          <a:bodyPr lIns="0" tIns="0" rIns="0" bIns="0"/>
          <a:lstStyle>
            <a:lvl1pPr marL="0" indent="0">
              <a:buNone/>
              <a:defRPr sz="1800">
                <a:solidFill>
                  <a:srgbClr val="003F8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Haga clic para modificar el estilo de texto del patrón</a:t>
            </a:r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609600" y="302400"/>
            <a:ext cx="8462400" cy="619200"/>
          </a:xfrm>
        </p:spPr>
        <p:txBody>
          <a:bodyPr lIns="0" tIns="0" rIns="0" bIns="0" anchor="t"/>
          <a:lstStyle>
            <a:lvl1pPr algn="l">
              <a:defRPr sz="1800" b="1">
                <a:solidFill>
                  <a:srgbClr val="003F87"/>
                </a:solidFill>
              </a:defRPr>
            </a:lvl1pPr>
          </a:lstStyle>
          <a:p>
            <a:r>
              <a:rPr lang="en-GB" noProof="0"/>
              <a:t>Clic para editar título</a:t>
            </a:r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015D581D-B9FF-4BC9-866E-2D0FC5E7ED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6755E-8561-4C00-A957-C17A5AC7F946}" type="slidenum">
              <a:rPr lang="en-GB" altLang="es-ES"/>
              <a:pPr>
                <a:defRPr/>
              </a:pPr>
              <a:t>‹#›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9577030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6" descr="CurvaElecnor.png">
            <a:extLst>
              <a:ext uri="{FF2B5EF4-FFF2-40B4-BE49-F238E27FC236}">
                <a16:creationId xmlns:a16="http://schemas.microsoft.com/office/drawing/2014/main" id="{2E727D11-AA1C-4400-BDC9-D3F039FE64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9000"/>
            <a:ext cx="121920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logo_Deimos_ENG_white">
            <a:extLst>
              <a:ext uri="{FF2B5EF4-FFF2-40B4-BE49-F238E27FC236}">
                <a16:creationId xmlns:a16="http://schemas.microsoft.com/office/drawing/2014/main" id="{53FEA4B0-6237-41A3-AA98-29514104094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6213" y="207963"/>
            <a:ext cx="1525587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Marcador de gráfico 14"/>
          <p:cNvSpPr>
            <a:spLocks noGrp="1"/>
          </p:cNvSpPr>
          <p:nvPr>
            <p:ph type="chart" sz="quarter" idx="13"/>
          </p:nvPr>
        </p:nvSpPr>
        <p:spPr>
          <a:xfrm>
            <a:off x="648481" y="2314591"/>
            <a:ext cx="5572113" cy="4071922"/>
          </a:xfrm>
        </p:spPr>
        <p:txBody>
          <a:bodyPr lIns="0" tIns="0" rIns="0" bIns="0"/>
          <a:lstStyle>
            <a:lvl1pPr>
              <a:spcBef>
                <a:spcPts val="0"/>
              </a:spcBef>
              <a:buNone/>
              <a:defRPr sz="1800">
                <a:solidFill>
                  <a:srgbClr val="003F87"/>
                </a:solidFill>
              </a:defRPr>
            </a:lvl1pPr>
          </a:lstStyle>
          <a:p>
            <a:pPr lvl="0"/>
            <a:endParaRPr lang="en-GB" noProof="0"/>
          </a:p>
        </p:txBody>
      </p:sp>
      <p:sp>
        <p:nvSpPr>
          <p:cNvPr id="7" name="Marcador de texto 3"/>
          <p:cNvSpPr>
            <a:spLocks noGrp="1"/>
          </p:cNvSpPr>
          <p:nvPr>
            <p:ph type="body" sz="half" idx="2"/>
          </p:nvPr>
        </p:nvSpPr>
        <p:spPr>
          <a:xfrm>
            <a:off x="6424745" y="1864530"/>
            <a:ext cx="5367961" cy="804862"/>
          </a:xfrm>
        </p:spPr>
        <p:txBody>
          <a:bodyPr lIns="0" tIns="0" rIns="0" bIns="0"/>
          <a:lstStyle>
            <a:lvl1pPr marL="0" indent="0">
              <a:buNone/>
              <a:defRPr sz="1800">
                <a:solidFill>
                  <a:srgbClr val="003F8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Haga clic para modificar el estilo de texto del patrón</a:t>
            </a:r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609600" y="302400"/>
            <a:ext cx="8462400" cy="619200"/>
          </a:xfrm>
        </p:spPr>
        <p:txBody>
          <a:bodyPr lIns="0" tIns="0" rIns="0" bIns="0" anchor="t"/>
          <a:lstStyle>
            <a:lvl1pPr algn="l">
              <a:defRPr sz="1800" b="1">
                <a:solidFill>
                  <a:srgbClr val="003F87"/>
                </a:solidFill>
              </a:defRPr>
            </a:lvl1pPr>
          </a:lstStyle>
          <a:p>
            <a:r>
              <a:rPr lang="en-GB" noProof="0"/>
              <a:t>Clic para editar título</a:t>
            </a:r>
          </a:p>
        </p:txBody>
      </p:sp>
      <p:sp>
        <p:nvSpPr>
          <p:cNvPr id="9" name="Marcador de texto 13"/>
          <p:cNvSpPr>
            <a:spLocks noGrp="1"/>
          </p:cNvSpPr>
          <p:nvPr>
            <p:ph type="body" sz="quarter" idx="19"/>
          </p:nvPr>
        </p:nvSpPr>
        <p:spPr>
          <a:xfrm>
            <a:off x="599018" y="1864530"/>
            <a:ext cx="5614772" cy="26161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1" baseline="0">
                <a:solidFill>
                  <a:srgbClr val="003F87"/>
                </a:solidFill>
              </a:defRPr>
            </a:lvl1pPr>
            <a:lvl2pPr>
              <a:defRPr sz="1600" b="1"/>
            </a:lvl2pPr>
            <a:lvl3pPr>
              <a:defRPr sz="16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GB" noProof="0"/>
              <a:t>Haga clic para modificar el estilo de texto del patrón</a:t>
            </a:r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B8718B1B-3D9B-4BBF-B405-E4AAFB29C838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51168-1957-4720-AEF6-6F4DBD25F701}" type="slidenum">
              <a:rPr lang="en-GB" altLang="es-ES"/>
              <a:pPr>
                <a:defRPr/>
              </a:pPr>
              <a:t>‹#›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13820125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6" descr="CurvaElecnor.png">
            <a:extLst>
              <a:ext uri="{FF2B5EF4-FFF2-40B4-BE49-F238E27FC236}">
                <a16:creationId xmlns:a16="http://schemas.microsoft.com/office/drawing/2014/main" id="{C7B36F36-461B-44D1-B67D-CFA1F0149D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9000"/>
            <a:ext cx="121920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logo_Deimos_ENG_white">
            <a:extLst>
              <a:ext uri="{FF2B5EF4-FFF2-40B4-BE49-F238E27FC236}">
                <a16:creationId xmlns:a16="http://schemas.microsoft.com/office/drawing/2014/main" id="{D293FE36-6538-44B0-B554-C274B99DBB9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6213" y="207963"/>
            <a:ext cx="1525587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Marcador de tabla 15"/>
          <p:cNvSpPr>
            <a:spLocks noGrp="1"/>
          </p:cNvSpPr>
          <p:nvPr>
            <p:ph type="tbl" sz="quarter" idx="13"/>
          </p:nvPr>
        </p:nvSpPr>
        <p:spPr>
          <a:xfrm>
            <a:off x="588435" y="1945895"/>
            <a:ext cx="11192932" cy="4359656"/>
          </a:xfrm>
        </p:spPr>
        <p:txBody>
          <a:bodyPr lIns="0" tIns="0" rIns="0" bIns="0"/>
          <a:lstStyle>
            <a:lvl1pPr>
              <a:spcBef>
                <a:spcPts val="0"/>
              </a:spcBef>
              <a:buNone/>
              <a:defRPr sz="1800">
                <a:solidFill>
                  <a:srgbClr val="003F87"/>
                </a:solidFill>
              </a:defRPr>
            </a:lvl1pPr>
          </a:lstStyle>
          <a:p>
            <a:pPr lvl="0"/>
            <a:endParaRPr lang="en-GB" noProof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609600" y="302400"/>
            <a:ext cx="8462400" cy="619200"/>
          </a:xfrm>
        </p:spPr>
        <p:txBody>
          <a:bodyPr lIns="0" tIns="0" rIns="0" bIns="0" anchor="t"/>
          <a:lstStyle>
            <a:lvl1pPr algn="l">
              <a:defRPr sz="1800" b="1">
                <a:solidFill>
                  <a:srgbClr val="003F87"/>
                </a:solidFill>
              </a:defRPr>
            </a:lvl1pPr>
          </a:lstStyle>
          <a:p>
            <a:r>
              <a:rPr lang="en-GB" noProof="0"/>
              <a:t>Clic para editar título</a:t>
            </a:r>
          </a:p>
        </p:txBody>
      </p:sp>
      <p:sp>
        <p:nvSpPr>
          <p:cNvPr id="8" name="Marcador de texto 13"/>
          <p:cNvSpPr>
            <a:spLocks noGrp="1"/>
          </p:cNvSpPr>
          <p:nvPr>
            <p:ph type="body" sz="quarter" idx="19"/>
          </p:nvPr>
        </p:nvSpPr>
        <p:spPr>
          <a:xfrm>
            <a:off x="599016" y="1465110"/>
            <a:ext cx="8575757" cy="26161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1" baseline="0">
                <a:solidFill>
                  <a:srgbClr val="003F87"/>
                </a:solidFill>
              </a:defRPr>
            </a:lvl1pPr>
            <a:lvl2pPr>
              <a:defRPr sz="1600" b="1"/>
            </a:lvl2pPr>
            <a:lvl3pPr>
              <a:defRPr sz="16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GB" noProof="0"/>
              <a:t>Haga clic para modificar el estilo de texto del patrón</a:t>
            </a:r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4AD88F26-5888-4F7C-8B8D-A32F7926F94E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47D84-3B82-408A-B404-F1A7136A3AE9}" type="slidenum">
              <a:rPr lang="en-GB" altLang="es-ES"/>
              <a:pPr>
                <a:defRPr/>
              </a:pPr>
              <a:t>‹#›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39648896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 descr="CurvaElecnor.png">
            <a:extLst>
              <a:ext uri="{FF2B5EF4-FFF2-40B4-BE49-F238E27FC236}">
                <a16:creationId xmlns:a16="http://schemas.microsoft.com/office/drawing/2014/main" id="{5FE90F73-077B-4345-A76A-EC69114729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9000"/>
            <a:ext cx="121920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logo_Deimos_ENG_white">
            <a:extLst>
              <a:ext uri="{FF2B5EF4-FFF2-40B4-BE49-F238E27FC236}">
                <a16:creationId xmlns:a16="http://schemas.microsoft.com/office/drawing/2014/main" id="{26F1575B-0D61-49F0-A3DE-057677EFD97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6213" y="207963"/>
            <a:ext cx="1525587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161600" y="302400"/>
            <a:ext cx="8462400" cy="619200"/>
          </a:xfrm>
        </p:spPr>
        <p:txBody>
          <a:bodyPr lIns="0" tIns="0" rIns="0" bIns="0" anchor="t">
            <a:normAutofit/>
          </a:bodyPr>
          <a:lstStyle>
            <a:lvl1pPr algn="l">
              <a:defRPr sz="1800" b="1">
                <a:solidFill>
                  <a:srgbClr val="003F87"/>
                </a:solidFill>
              </a:defRPr>
            </a:lvl1pPr>
          </a:lstStyle>
          <a:p>
            <a:r>
              <a:rPr lang="en-GB" noProof="0" dirty="0" err="1"/>
              <a:t>Clic</a:t>
            </a:r>
            <a:r>
              <a:rPr lang="en-GB" noProof="0" dirty="0"/>
              <a:t> </a:t>
            </a:r>
            <a:r>
              <a:rPr lang="en-GB" noProof="0" dirty="0" err="1"/>
              <a:t>para</a:t>
            </a:r>
            <a:r>
              <a:rPr lang="en-GB" noProof="0" dirty="0"/>
              <a:t> </a:t>
            </a:r>
            <a:r>
              <a:rPr lang="en-GB" noProof="0" dirty="0" err="1"/>
              <a:t>editar</a:t>
            </a:r>
            <a:r>
              <a:rPr lang="en-GB" noProof="0" dirty="0"/>
              <a:t> </a:t>
            </a:r>
            <a:r>
              <a:rPr lang="en-GB" noProof="0" dirty="0" err="1"/>
              <a:t>título</a:t>
            </a:r>
            <a:endParaRPr lang="en-GB" noProof="0" dirty="0"/>
          </a:p>
        </p:txBody>
      </p:sp>
      <p:sp>
        <p:nvSpPr>
          <p:cNvPr id="7" name="Marcador de texto 12"/>
          <p:cNvSpPr>
            <a:spLocks noGrp="1"/>
          </p:cNvSpPr>
          <p:nvPr>
            <p:ph type="body" sz="quarter" idx="14"/>
          </p:nvPr>
        </p:nvSpPr>
        <p:spPr>
          <a:xfrm>
            <a:off x="1161602" y="2038350"/>
            <a:ext cx="10502900" cy="4127500"/>
          </a:xfrm>
        </p:spPr>
        <p:txBody>
          <a:bodyPr lIns="0" tIns="0" rIns="0" bIns="0"/>
          <a:lstStyle>
            <a:lvl1pPr algn="l">
              <a:spcAft>
                <a:spcPts val="1000"/>
              </a:spcAft>
              <a:buNone/>
              <a:defRPr lang="es-ES_tradnl" sz="1800" kern="1200" dirty="0" smtClean="0">
                <a:solidFill>
                  <a:srgbClr val="003F87"/>
                </a:solidFill>
                <a:latin typeface="Verdana"/>
                <a:ea typeface="ＭＳ Ｐゴシック" charset="-128"/>
                <a:cs typeface="ＭＳ Ｐゴシック" charset="-128"/>
              </a:defRPr>
            </a:lvl1pPr>
            <a:lvl2pPr>
              <a:buClr>
                <a:srgbClr val="003F87"/>
              </a:buClr>
              <a:buSzPct val="130000"/>
              <a:buFont typeface="Wingdings" pitchFamily="2" charset="2"/>
              <a:buChar char="q"/>
              <a:defRPr lang="es-ES_tradnl" sz="1800" kern="1200" dirty="0" smtClean="0">
                <a:solidFill>
                  <a:srgbClr val="003F87"/>
                </a:solidFill>
                <a:latin typeface="Verdana"/>
                <a:ea typeface="ＭＳ Ｐゴシック" charset="-128"/>
                <a:cs typeface="+mn-cs"/>
              </a:defRPr>
            </a:lvl2pPr>
            <a:lvl3pPr marL="982663" indent="-265113">
              <a:buClr>
                <a:srgbClr val="003F87"/>
              </a:buClr>
              <a:buSzPct val="130000"/>
              <a:buFont typeface="Arial" pitchFamily="34" charset="0"/>
              <a:buChar char="•"/>
              <a:defRPr lang="es-ES_tradnl" sz="1600" kern="1200" dirty="0" smtClean="0">
                <a:solidFill>
                  <a:srgbClr val="003F87"/>
                </a:solidFill>
                <a:latin typeface="Verdana"/>
                <a:ea typeface="ＭＳ Ｐゴシック" charset="-128"/>
                <a:cs typeface="+mn-cs"/>
              </a:defRPr>
            </a:lvl3pPr>
            <a:lvl4pPr marL="1260475" indent="-277813">
              <a:buClr>
                <a:srgbClr val="003F87"/>
              </a:buClr>
              <a:buSzPct val="130000"/>
              <a:buFont typeface="Wingdings" pitchFamily="2" charset="2"/>
              <a:buChar char="Ø"/>
              <a:defRPr lang="es-ES_tradnl" sz="1400" i="1" kern="1200" dirty="0" smtClean="0">
                <a:solidFill>
                  <a:srgbClr val="003F87"/>
                </a:solidFill>
                <a:latin typeface="Verdana"/>
                <a:ea typeface="ＭＳ Ｐゴシック" charset="-128"/>
                <a:cs typeface="+mn-cs"/>
              </a:defRPr>
            </a:lvl4pPr>
            <a:lvl5pPr marL="1525588" indent="-265113">
              <a:buClr>
                <a:srgbClr val="00B050"/>
              </a:buClr>
              <a:buFont typeface="Wingdings" pitchFamily="2" charset="2"/>
              <a:buChar char="ü"/>
              <a:defRPr lang="es-ES_tradnl" sz="1200" i="1" kern="1200" dirty="0">
                <a:solidFill>
                  <a:srgbClr val="003F87"/>
                </a:solidFill>
                <a:latin typeface="Verdana"/>
                <a:ea typeface="ＭＳ Ｐゴシック" charset="-128"/>
                <a:cs typeface="+mn-cs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C892D769-220F-4E9A-9339-E93FC66722E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F3430-74AB-4ED0-99E0-688716A13075}" type="slidenum">
              <a:rPr lang="en-GB" altLang="es-ES"/>
              <a:pPr>
                <a:defRPr/>
              </a:pPr>
              <a:t>‹#›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4202571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6" descr="CurvaElecnor.png">
            <a:extLst>
              <a:ext uri="{FF2B5EF4-FFF2-40B4-BE49-F238E27FC236}">
                <a16:creationId xmlns:a16="http://schemas.microsoft.com/office/drawing/2014/main" id="{BC69E97F-DE13-49A0-A759-F210AD3F80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9000"/>
            <a:ext cx="121920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logo_Deimos_ENG_white">
            <a:extLst>
              <a:ext uri="{FF2B5EF4-FFF2-40B4-BE49-F238E27FC236}">
                <a16:creationId xmlns:a16="http://schemas.microsoft.com/office/drawing/2014/main" id="{4B14BE97-4E21-43B7-912A-D823BDB2AE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6213" y="207963"/>
            <a:ext cx="1525587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161600" y="302400"/>
            <a:ext cx="8462400" cy="619200"/>
          </a:xfrm>
        </p:spPr>
        <p:txBody>
          <a:bodyPr lIns="0" tIns="0" rIns="0" bIns="0" anchor="t">
            <a:normAutofit/>
          </a:bodyPr>
          <a:lstStyle>
            <a:lvl1pPr algn="l">
              <a:defRPr sz="1800" b="1"/>
            </a:lvl1pPr>
          </a:lstStyle>
          <a:p>
            <a:r>
              <a:rPr lang="en-GB" noProof="0"/>
              <a:t>Clic para editar título</a:t>
            </a:r>
          </a:p>
        </p:txBody>
      </p:sp>
      <p:sp>
        <p:nvSpPr>
          <p:cNvPr id="7" name="Marcador de texto 10"/>
          <p:cNvSpPr>
            <a:spLocks noGrp="1"/>
          </p:cNvSpPr>
          <p:nvPr>
            <p:ph type="body" sz="quarter" idx="19"/>
          </p:nvPr>
        </p:nvSpPr>
        <p:spPr>
          <a:xfrm>
            <a:off x="1174753" y="1465251"/>
            <a:ext cx="10473847" cy="296862"/>
          </a:xfrm>
        </p:spPr>
        <p:txBody>
          <a:bodyPr lIns="0" tIns="0" rIns="0" bIns="0"/>
          <a:lstStyle>
            <a:lvl1pPr>
              <a:buNone/>
              <a:defRPr sz="1800" i="1" baseline="0">
                <a:solidFill>
                  <a:srgbClr val="003F87"/>
                </a:solidFill>
              </a:defRPr>
            </a:lvl1pPr>
          </a:lstStyle>
          <a:p>
            <a:pPr lvl="0"/>
            <a:r>
              <a:rPr lang="en-GB" noProof="0" dirty="0" err="1"/>
              <a:t>Haga</a:t>
            </a:r>
            <a:r>
              <a:rPr lang="en-GB" noProof="0" dirty="0"/>
              <a:t> </a:t>
            </a:r>
            <a:r>
              <a:rPr lang="en-GB" noProof="0" dirty="0" err="1"/>
              <a:t>clic</a:t>
            </a:r>
            <a:r>
              <a:rPr lang="en-GB" noProof="0" dirty="0"/>
              <a:t> </a:t>
            </a:r>
            <a:r>
              <a:rPr lang="en-GB" noProof="0" dirty="0" err="1"/>
              <a:t>para</a:t>
            </a:r>
            <a:r>
              <a:rPr lang="en-GB" noProof="0" dirty="0"/>
              <a:t> </a:t>
            </a:r>
            <a:r>
              <a:rPr lang="en-GB" noProof="0" dirty="0" err="1"/>
              <a:t>modificar</a:t>
            </a:r>
            <a:r>
              <a:rPr lang="en-GB" noProof="0" dirty="0"/>
              <a:t> el </a:t>
            </a:r>
            <a:r>
              <a:rPr lang="en-GB" noProof="0" dirty="0" err="1"/>
              <a:t>estilo</a:t>
            </a:r>
            <a:r>
              <a:rPr lang="en-GB" noProof="0" dirty="0"/>
              <a:t> de </a:t>
            </a:r>
            <a:r>
              <a:rPr lang="en-GB" noProof="0" dirty="0" err="1"/>
              <a:t>texto</a:t>
            </a:r>
            <a:r>
              <a:rPr lang="en-GB" noProof="0" dirty="0"/>
              <a:t> del </a:t>
            </a:r>
            <a:r>
              <a:rPr lang="en-GB" noProof="0" dirty="0" err="1"/>
              <a:t>patrón</a:t>
            </a:r>
            <a:endParaRPr lang="en-GB" noProof="0" dirty="0"/>
          </a:p>
        </p:txBody>
      </p:sp>
      <p:sp>
        <p:nvSpPr>
          <p:cNvPr id="11" name="Marcador de texto 12"/>
          <p:cNvSpPr>
            <a:spLocks noGrp="1"/>
          </p:cNvSpPr>
          <p:nvPr>
            <p:ph type="body" sz="quarter" idx="14"/>
          </p:nvPr>
        </p:nvSpPr>
        <p:spPr>
          <a:xfrm>
            <a:off x="1161602" y="2038350"/>
            <a:ext cx="10502900" cy="4127500"/>
          </a:xfrm>
        </p:spPr>
        <p:txBody>
          <a:bodyPr lIns="0" tIns="0" rIns="0" bIns="0"/>
          <a:lstStyle>
            <a:lvl1pPr algn="l">
              <a:spcAft>
                <a:spcPts val="1000"/>
              </a:spcAft>
              <a:buNone/>
              <a:defRPr lang="es-ES_tradnl" sz="1800" kern="1200" dirty="0" smtClean="0">
                <a:solidFill>
                  <a:schemeClr val="tx1"/>
                </a:solidFill>
                <a:latin typeface="Verdana"/>
                <a:ea typeface="ＭＳ Ｐゴシック" charset="-128"/>
                <a:cs typeface="ＭＳ Ｐゴシック" charset="-128"/>
              </a:defRPr>
            </a:lvl1pPr>
            <a:lvl2pPr>
              <a:buClr>
                <a:srgbClr val="003F87"/>
              </a:buClr>
              <a:buSzPct val="130000"/>
              <a:buFont typeface="Wingdings" pitchFamily="2" charset="2"/>
              <a:buChar char="q"/>
              <a:defRPr lang="es-ES_tradnl" sz="1800" kern="1200" dirty="0" smtClean="0">
                <a:solidFill>
                  <a:schemeClr val="tx1"/>
                </a:solidFill>
                <a:latin typeface="Verdana"/>
                <a:ea typeface="ＭＳ Ｐゴシック" charset="-128"/>
                <a:cs typeface="+mn-cs"/>
              </a:defRPr>
            </a:lvl2pPr>
            <a:lvl3pPr marL="982663" indent="-265113">
              <a:buClr>
                <a:srgbClr val="003F87"/>
              </a:buClr>
              <a:buSzPct val="130000"/>
              <a:buFont typeface="Arial" pitchFamily="34" charset="0"/>
              <a:buChar char="•"/>
              <a:defRPr lang="es-ES_tradnl" sz="1600" kern="1200" dirty="0" smtClean="0">
                <a:solidFill>
                  <a:schemeClr val="tx1"/>
                </a:solidFill>
                <a:latin typeface="Verdana"/>
                <a:ea typeface="ＭＳ Ｐゴシック" charset="-128"/>
                <a:cs typeface="+mn-cs"/>
              </a:defRPr>
            </a:lvl3pPr>
            <a:lvl4pPr marL="1260475" indent="-277813">
              <a:buClr>
                <a:srgbClr val="003F87"/>
              </a:buClr>
              <a:buSzPct val="130000"/>
              <a:buFont typeface="Wingdings" pitchFamily="2" charset="2"/>
              <a:buChar char="Ø"/>
              <a:defRPr lang="es-ES_tradnl" sz="1400" i="1" kern="1200" dirty="0" smtClean="0">
                <a:solidFill>
                  <a:schemeClr val="tx1"/>
                </a:solidFill>
                <a:latin typeface="Verdana"/>
                <a:ea typeface="ＭＳ Ｐゴシック" charset="-128"/>
                <a:cs typeface="+mn-cs"/>
              </a:defRPr>
            </a:lvl4pPr>
            <a:lvl5pPr marL="1525588" indent="-265113">
              <a:buClr>
                <a:srgbClr val="00B050"/>
              </a:buClr>
              <a:buFont typeface="Wingdings" pitchFamily="2" charset="2"/>
              <a:buChar char="ü"/>
              <a:defRPr lang="es-ES_tradnl" sz="1200" i="1" kern="1200" dirty="0">
                <a:solidFill>
                  <a:schemeClr val="tx1"/>
                </a:solidFill>
                <a:latin typeface="Verdana"/>
                <a:ea typeface="ＭＳ Ｐゴシック" charset="-128"/>
                <a:cs typeface="+mn-cs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5E08DE08-5AC1-47D7-9D1C-2E4879E2C1E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C6442-658E-4F6B-91AD-C4C11A962168}" type="slidenum">
              <a:rPr lang="en-GB" altLang="es-ES"/>
              <a:pPr>
                <a:defRPr/>
              </a:pPr>
              <a:t>‹#›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18267801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E5535-A891-41E5-A272-9660D3BD12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9BF65B-2BB6-4D4D-87F6-4FC4A0F4D3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5ED17A-480E-408C-AB28-04199AAB0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AAB3-DA02-4017-BEE4-766A7298B186}" type="datetimeFigureOut">
              <a:rPr lang="es-ES" smtClean="0"/>
              <a:t>23/06/2022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6954F-EDEC-4A84-AEFB-82342ABA8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1F32D-FA3C-4313-8E8A-C738C6C6B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C17C-7079-4B4B-AB25-DF65222257D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53315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0862D-90DE-4C47-AD22-C1D32C1E5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ECA43-1E2E-48F0-972B-842FE0D50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FA32F-38D1-44C8-8F00-2B1CAFB91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AAB3-DA02-4017-BEE4-766A7298B186}" type="datetimeFigureOut">
              <a:rPr lang="es-ES" smtClean="0"/>
              <a:t>23/06/2022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A1092-313D-48B1-93C0-DC5EE5050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1A1E9-66F2-4190-A8CA-905350841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C17C-7079-4B4B-AB25-DF65222257D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23532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67623-70F5-49B4-9F73-B9EB37EED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5D9E4B-0217-48C1-B582-A3DC6F471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202CE-24B8-4458-A734-A060734DF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AAB3-DA02-4017-BEE4-766A7298B186}" type="datetimeFigureOut">
              <a:rPr lang="es-ES" smtClean="0"/>
              <a:t>23/06/2022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F8D5A-249D-43FF-BC14-5C88E7E13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BC6C2-7D7D-4C8A-B98D-EBB01237D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C17C-7079-4B4B-AB25-DF65222257D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57310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8DA4C-63AC-4006-88ED-EC8C2AC49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E4359-AD51-4D19-AC6B-E1951E9456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AF0812-5799-44F6-AC14-FEBB15CD0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BF8136-1BB7-438D-88DE-6B20F6625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AAB3-DA02-4017-BEE4-766A7298B186}" type="datetimeFigureOut">
              <a:rPr lang="es-ES" smtClean="0"/>
              <a:t>23/06/2022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13CD0D-0A21-4FB7-96A6-6A0CA0FF4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FE79F4-9743-4A43-90F9-296181163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C17C-7079-4B4B-AB25-DF65222257D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3170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8225F-0386-493C-AE41-B0AB9FC11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EDA741-BE65-4B01-A018-A71DFD4EC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68CB4-0DD3-4AF7-BF39-58C973592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44B6-362F-46A4-A993-DE5F5E36E0D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449FF-392D-4D05-95C6-514E9E739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23C63-BCF3-496A-A395-5193828BE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9CB0-5325-4F51-ABB1-ABA1C4F28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0173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254BB-4EFC-4F3A-A6BD-7928E8931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F3B216-98ED-4D3A-BF83-5D3A83E95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A0DA45-9A25-4ADE-88EB-59E75329F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C7193E-2D67-4434-AE7C-304ABF9C63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7EA074-E81A-4E7F-9B58-4549FA0B8C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698E91-14D1-4D77-A4F8-5B3EF8800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AAB3-DA02-4017-BEE4-766A7298B186}" type="datetimeFigureOut">
              <a:rPr lang="es-ES" smtClean="0"/>
              <a:t>23/06/2022</a:t>
            </a:fld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6062F9-3A49-4E52-9958-2EDE51FC8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65C114-8319-4D22-A34B-BBF9746AA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C17C-7079-4B4B-AB25-DF65222257D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70707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BF53C-9D5E-4BAB-A3BB-820D36335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5584D4-5F20-431B-BE76-E41DF2DCF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AAB3-DA02-4017-BEE4-766A7298B186}" type="datetimeFigureOut">
              <a:rPr lang="es-ES" smtClean="0"/>
              <a:t>23/06/2022</a:t>
            </a:fld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A47823-F06E-4757-96D6-41E5AF598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D74D15-F114-42D8-AA35-E2A07E730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C17C-7079-4B4B-AB25-DF65222257D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13760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051B85-29A6-4339-9030-7B5BEFC95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AAB3-DA02-4017-BEE4-766A7298B186}" type="datetimeFigureOut">
              <a:rPr lang="es-ES" smtClean="0"/>
              <a:t>23/06/2022</a:t>
            </a:fld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7123CA-0BEA-4AD9-B6A6-4DD397224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419391-7CC1-488A-B566-C227E2418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C17C-7079-4B4B-AB25-DF65222257D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73275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6C4BC-AD03-44BC-9C20-6DCEDB641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D17F1-C712-4316-89C8-D44F0AEB9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16F9D6-BDE6-44DE-B9AB-60031C1938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850696-AA6F-42DB-A3E0-C97E16BF0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AAB3-DA02-4017-BEE4-766A7298B186}" type="datetimeFigureOut">
              <a:rPr lang="es-ES" smtClean="0"/>
              <a:t>23/06/2022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9599A3-5A17-453C-A74D-1175F12DC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7746B6-02F5-4BE4-AD46-14F19787F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C17C-7079-4B4B-AB25-DF65222257D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26078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666EF-0229-4F4A-8540-2EE5D178C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9CC335-8FB3-4B1D-A19E-84B4D0C6F0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747FAC-528C-4D26-B9B3-6529E7935F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4CF409-2952-4D8F-8AA0-45C31537A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AAB3-DA02-4017-BEE4-766A7298B186}" type="datetimeFigureOut">
              <a:rPr lang="es-ES" smtClean="0"/>
              <a:t>23/06/2022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1D2D79-B2C2-4858-8AD7-4B4F68460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74756B-E132-4717-A3BB-DC5EFDD9A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C17C-7079-4B4B-AB25-DF65222257D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66744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28E35-8FCF-44C9-A2BD-B0B4CCC8A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780C6E-31F6-41CE-99C8-282E5D9646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2EF99-885E-4246-AB84-1648810B4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AAB3-DA02-4017-BEE4-766A7298B186}" type="datetimeFigureOut">
              <a:rPr lang="es-ES" smtClean="0"/>
              <a:t>23/06/2022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AD92A0-EF05-461C-A8C3-AADF386E4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0EE21-F025-470D-99D2-0E67F9135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C17C-7079-4B4B-AB25-DF65222257D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3955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976A6F-20FE-4DB3-9A0E-0BC0287C84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47DC80-1C40-406A-9237-27274ECC0E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417E1D-83DB-41E3-A411-7613E41CD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AAB3-DA02-4017-BEE4-766A7298B186}" type="datetimeFigureOut">
              <a:rPr lang="es-ES" smtClean="0"/>
              <a:t>23/06/2022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1A9769-4F81-42AB-840B-490B05ADB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83A8E-D57C-4108-A67B-9EC957C8E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C17C-7079-4B4B-AB25-DF65222257D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35237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n izquier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6" descr="CurvaElecnor.png">
            <a:extLst>
              <a:ext uri="{FF2B5EF4-FFF2-40B4-BE49-F238E27FC236}">
                <a16:creationId xmlns:a16="http://schemas.microsoft.com/office/drawing/2014/main" id="{AC4C6267-A9C6-49E2-8BAC-560F29DE0E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9000"/>
            <a:ext cx="121920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logo_Deimos_ENG_white">
            <a:extLst>
              <a:ext uri="{FF2B5EF4-FFF2-40B4-BE49-F238E27FC236}">
                <a16:creationId xmlns:a16="http://schemas.microsoft.com/office/drawing/2014/main" id="{7EED96B2-7024-4D93-8455-6171BC0158B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6213" y="207963"/>
            <a:ext cx="1525587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636472" y="1864530"/>
            <a:ext cx="5572113" cy="4512702"/>
          </a:xfrm>
        </p:spPr>
        <p:txBody>
          <a:bodyPr lIns="0" tIns="0" rIns="0" bIns="0" rtlCol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003F87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7" name="Marcador de texto 3"/>
          <p:cNvSpPr>
            <a:spLocks noGrp="1"/>
          </p:cNvSpPr>
          <p:nvPr>
            <p:ph type="body" sz="half" idx="2"/>
          </p:nvPr>
        </p:nvSpPr>
        <p:spPr>
          <a:xfrm>
            <a:off x="6424745" y="1864530"/>
            <a:ext cx="5367961" cy="804862"/>
          </a:xfrm>
        </p:spPr>
        <p:txBody>
          <a:bodyPr lIns="0" tIns="0" rIns="0" bIns="0"/>
          <a:lstStyle>
            <a:lvl1pPr marL="0" indent="0">
              <a:buNone/>
              <a:defRPr sz="1800">
                <a:solidFill>
                  <a:srgbClr val="003F8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Haga clic para modificar el estilo de texto del patrón</a:t>
            </a:r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609600" y="302400"/>
            <a:ext cx="8462400" cy="619200"/>
          </a:xfrm>
        </p:spPr>
        <p:txBody>
          <a:bodyPr lIns="0" tIns="0" rIns="0" bIns="0" anchor="t"/>
          <a:lstStyle>
            <a:lvl1pPr algn="l">
              <a:defRPr sz="1800" b="1">
                <a:solidFill>
                  <a:srgbClr val="003F87"/>
                </a:solidFill>
              </a:defRPr>
            </a:lvl1pPr>
          </a:lstStyle>
          <a:p>
            <a:r>
              <a:rPr lang="en-GB" noProof="0"/>
              <a:t>Clic para editar título</a:t>
            </a:r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224F5238-ADBE-4B2F-8A40-B57FC06943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84F8F-18DE-47A6-A513-AA8A6C27428F}" type="slidenum">
              <a:rPr lang="en-GB" altLang="es-ES"/>
              <a:pPr>
                <a:defRPr/>
              </a:pPr>
              <a:t>‹#›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886840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izquierda">
  <p:cSld name="1_Imagen izquierda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72" descr="CurvaElecnor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889000"/>
            <a:ext cx="12192000" cy="49053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72" descr="logo_Deimos_ENG_whi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36213" y="207963"/>
            <a:ext cx="1525587" cy="827087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72"/>
          <p:cNvSpPr>
            <a:spLocks noGrp="1"/>
          </p:cNvSpPr>
          <p:nvPr>
            <p:ph type="pic" idx="2"/>
          </p:nvPr>
        </p:nvSpPr>
        <p:spPr>
          <a:xfrm>
            <a:off x="636472" y="1864530"/>
            <a:ext cx="5572113" cy="4512702"/>
          </a:xfrm>
          <a:prstGeom prst="rect">
            <a:avLst/>
          </a:prstGeom>
          <a:noFill/>
          <a:ln>
            <a:noFill/>
          </a:ln>
        </p:spPr>
      </p:sp>
      <p:sp>
        <p:nvSpPr>
          <p:cNvPr id="35" name="Google Shape;35;p72"/>
          <p:cNvSpPr txBox="1">
            <a:spLocks noGrp="1"/>
          </p:cNvSpPr>
          <p:nvPr>
            <p:ph type="body" idx="1"/>
          </p:nvPr>
        </p:nvSpPr>
        <p:spPr>
          <a:xfrm>
            <a:off x="6424745" y="1864530"/>
            <a:ext cx="5367961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Clr>
                <a:srgbClr val="003F87"/>
              </a:buClr>
              <a:buSzPts val="1800"/>
              <a:buNone/>
              <a:defRPr sz="1800">
                <a:solidFill>
                  <a:srgbClr val="003F87"/>
                </a:solidFill>
              </a:defRPr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rgbClr val="003F87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rgbClr val="003F87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rgbClr val="003F87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rgbClr val="003F87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36" name="Google Shape;36;p72"/>
          <p:cNvSpPr txBox="1">
            <a:spLocks noGrp="1"/>
          </p:cNvSpPr>
          <p:nvPr>
            <p:ph type="title"/>
          </p:nvPr>
        </p:nvSpPr>
        <p:spPr>
          <a:xfrm>
            <a:off x="609600" y="302400"/>
            <a:ext cx="8462400" cy="6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3F87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72"/>
          <p:cNvSpPr txBox="1">
            <a:spLocks noGrp="1"/>
          </p:cNvSpPr>
          <p:nvPr>
            <p:ph type="sldNum" idx="12"/>
          </p:nvPr>
        </p:nvSpPr>
        <p:spPr>
          <a:xfrm>
            <a:off x="11252200" y="6565900"/>
            <a:ext cx="354013" cy="136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003F8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003F8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003F8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003F8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003F8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003F8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003F8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003F8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rgbClr val="003F8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69853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56"/>
          <p:cNvSpPr>
            <a:spLocks noChangeArrowheads="1"/>
          </p:cNvSpPr>
          <p:nvPr userDrawn="1"/>
        </p:nvSpPr>
        <p:spPr bwMode="auto">
          <a:xfrm>
            <a:off x="0" y="6458400"/>
            <a:ext cx="12192000" cy="400110"/>
          </a:xfrm>
          <a:prstGeom prst="rect">
            <a:avLst/>
          </a:prstGeom>
          <a:solidFill>
            <a:srgbClr val="585657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7800" indent="0">
              <a:defRPr/>
            </a:pPr>
            <a: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</a:rPr>
              <a:t>DMF-03 –</a:t>
            </a:r>
            <a:r>
              <a:rPr lang="en-US" sz="1000" baseline="0" dirty="0">
                <a:solidFill>
                  <a:schemeClr val="bg1"/>
                </a:solidFill>
                <a:latin typeface="Calibri" panose="020F0502020204030204" pitchFamily="34" charset="0"/>
              </a:rPr>
              <a:t> Enabling Attitude Based Applications</a:t>
            </a:r>
            <a:endParaRPr lang="en-US" sz="10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1778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</a:rPr>
              <a:t>PM2, 2021-10-29</a:t>
            </a:r>
          </a:p>
        </p:txBody>
      </p:sp>
      <p:sp>
        <p:nvSpPr>
          <p:cNvPr id="4" name="Line 1058"/>
          <p:cNvSpPr>
            <a:spLocks noChangeShapeType="1"/>
          </p:cNvSpPr>
          <p:nvPr userDrawn="1"/>
        </p:nvSpPr>
        <p:spPr bwMode="auto">
          <a:xfrm flipV="1">
            <a:off x="0" y="1144800"/>
            <a:ext cx="12192000" cy="0"/>
          </a:xfrm>
          <a:prstGeom prst="line">
            <a:avLst/>
          </a:prstGeom>
          <a:noFill/>
          <a:ln w="12700">
            <a:solidFill>
              <a:srgbClr val="E6007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sz="240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44000"/>
            <a:ext cx="2592288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314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8B752-EF43-46E3-B725-D7A0A6CD2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A1B02-E24A-4258-8355-8342C7450F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97F685-84B6-4628-9451-DB7BDCF5FB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55AD99-25AC-4F66-BC41-5B6CDAF70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44B6-362F-46A4-A993-DE5F5E36E0D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54CEC-E783-42F6-890D-D0CE35D79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8EE78D-9F23-4B25-ABEA-141F07FDC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9CB0-5325-4F51-ABB1-ABA1C4F28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9310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6919" y="1276354"/>
            <a:ext cx="11573933" cy="5104977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00504091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369597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06919" y="1268760"/>
            <a:ext cx="5685367" cy="51125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5486" y="1268763"/>
            <a:ext cx="5685367" cy="5112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00080487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7310329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582404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062169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8961473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01865072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68186608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987367" y="150813"/>
            <a:ext cx="2893484" cy="612775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6920" y="150813"/>
            <a:ext cx="8477249" cy="612775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178809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CDDFC-D51B-45C6-944C-10A8F8F0E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D15644-A409-4774-A44B-AF926155D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C16B47-8478-41A2-A03F-D45341CC3F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9D46B1-2B99-447D-96E0-3605C6713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34A3F7-50CD-4832-9F45-A1E228472E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AA9779-ED8E-47D9-B7B1-73B4DE6C6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44B6-362F-46A4-A993-DE5F5E36E0D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6523BF-DD47-4273-9994-68AFFF86F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644694-36D9-42E1-BAAE-853BEDFBC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9CB0-5325-4F51-ABB1-ABA1C4F28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56837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el und Text üb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67001" y="150816"/>
            <a:ext cx="9213851" cy="8588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306919" y="1447800"/>
            <a:ext cx="11573933" cy="2338388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06919" y="3938591"/>
            <a:ext cx="11573933" cy="233997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788703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67001" y="150816"/>
            <a:ext cx="9213851" cy="8588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306919" y="1447803"/>
            <a:ext cx="5685367" cy="4830763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5486" y="1447803"/>
            <a:ext cx="5685367" cy="4830763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890444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3A502-F263-4A38-91D7-93D6663C3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6A8B5E-A173-43BA-8AAB-A60A45618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44B6-362F-46A4-A993-DE5F5E36E0D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DAB728-4E4C-4596-BBB4-B7DCD1CFF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8D8806-3CA7-42CB-93AE-7FED1E742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9CB0-5325-4F51-ABB1-ABA1C4F28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804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69EDD8-5ADB-42B2-B097-1CA83B655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44B6-362F-46A4-A993-DE5F5E36E0D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A4EAB5-E6D4-4615-BF6E-41F8B20AC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FA4B55-F705-4EAD-B284-A51FA514F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9CB0-5325-4F51-ABB1-ABA1C4F28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139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08B3C-6849-499E-A552-396535EE2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2F2CC-67CB-4277-B621-CB2ABB462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24D713-B17E-4627-9F18-91E5B80686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86013-77AE-43EA-AC16-BA91E3B97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44B6-362F-46A4-A993-DE5F5E36E0D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7F11AC-F722-4050-9822-9B1AE9C6B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8666C-8437-4657-A8A8-FEBE24078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9CB0-5325-4F51-ABB1-ABA1C4F28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89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39550-CA24-4402-B650-D5787903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2B0968-DF25-4632-9BE5-D29C2B09F1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D015A1-3553-40F0-ABEA-A2B84D3AD8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5BFB46-98D9-4790-A2A3-4250F860C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544B6-362F-46A4-A993-DE5F5E36E0D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BCC8FC-1C5B-451E-B3BF-E468EE85C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1910FB-E1A4-4EAE-BD08-7786BD5E0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9CB0-5325-4F51-ABB1-ABA1C4F28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59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5" Type="http://schemas.openxmlformats.org/officeDocument/2006/relationships/image" Target="../media/image6.jpeg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0394C1-C42A-47F5-B1D8-1CD04524A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F11409-ACDF-498A-A9DA-EB2EA860B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A65D11-0B84-4022-8FF4-A3AA980D11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544B6-362F-46A4-A993-DE5F5E36E0D2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AE6C7-7281-43A1-B724-954B724A95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23339-D326-4723-9F5F-36D3130789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09CB0-5325-4F51-ABB1-ABA1C4F28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35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74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>
            <a:extLst>
              <a:ext uri="{FF2B5EF4-FFF2-40B4-BE49-F238E27FC236}">
                <a16:creationId xmlns:a16="http://schemas.microsoft.com/office/drawing/2014/main" id="{F79E8061-B7FA-45F4-916E-6E52C34B360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/>
              <a:t>Clic para editar título</a:t>
            </a:r>
          </a:p>
        </p:txBody>
      </p:sp>
      <p:sp>
        <p:nvSpPr>
          <p:cNvPr id="1027" name="Marcador de texto 2">
            <a:extLst>
              <a:ext uri="{FF2B5EF4-FFF2-40B4-BE49-F238E27FC236}">
                <a16:creationId xmlns:a16="http://schemas.microsoft.com/office/drawing/2014/main" id="{088F83D0-CE05-4D61-9A57-D8321B799C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/>
              <a:t>Haga clic para modificar el estilo de texto del patrón</a:t>
            </a:r>
          </a:p>
          <a:p>
            <a:pPr lvl="1"/>
            <a:r>
              <a:rPr lang="en-GB" altLang="es-ES"/>
              <a:t>Segundo nivel</a:t>
            </a:r>
          </a:p>
          <a:p>
            <a:pPr lvl="2"/>
            <a:r>
              <a:rPr lang="en-GB" altLang="es-ES"/>
              <a:t>Tercer nivel</a:t>
            </a:r>
          </a:p>
          <a:p>
            <a:pPr lvl="3"/>
            <a:r>
              <a:rPr lang="en-GB" altLang="es-ES"/>
              <a:t>Cuarto nivel</a:t>
            </a:r>
          </a:p>
        </p:txBody>
      </p:sp>
      <p:sp>
        <p:nvSpPr>
          <p:cNvPr id="1028" name="Rectangle 40">
            <a:extLst>
              <a:ext uri="{FF2B5EF4-FFF2-40B4-BE49-F238E27FC236}">
                <a16:creationId xmlns:a16="http://schemas.microsoft.com/office/drawing/2014/main" id="{3B98A501-E117-457D-A3DD-42355ADC6C9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55625" y="6578600"/>
            <a:ext cx="1150938" cy="16986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GB" altLang="en-US" sz="500" dirty="0">
                <a:solidFill>
                  <a:srgbClr val="003F87"/>
                </a:solidFill>
                <a:latin typeface="Verdana" pitchFamily="34" charset="0"/>
              </a:rPr>
              <a:t>DEG-CMS-SUPSC03-PRE-12-E</a:t>
            </a:r>
          </a:p>
        </p:txBody>
      </p:sp>
      <p:sp>
        <p:nvSpPr>
          <p:cNvPr id="1029" name="Text Box 43">
            <a:extLst>
              <a:ext uri="{FF2B5EF4-FFF2-40B4-BE49-F238E27FC236}">
                <a16:creationId xmlns:a16="http://schemas.microsoft.com/office/drawing/2014/main" id="{51146448-8379-4C87-93DF-BCFBF679940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851400" y="6553200"/>
            <a:ext cx="2540000" cy="1698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GB" altLang="en-US" sz="500" dirty="0">
                <a:solidFill>
                  <a:srgbClr val="003F87"/>
                </a:solidFill>
                <a:latin typeface="Verdana" pitchFamily="34" charset="0"/>
                <a:cs typeface="Times New Roman" pitchFamily="18" charset="0"/>
              </a:rPr>
              <a:t>© Copyright DEIMOS</a:t>
            </a:r>
            <a:endParaRPr lang="en-GB" altLang="en-US" sz="500" dirty="0">
              <a:solidFill>
                <a:srgbClr val="003F87"/>
              </a:solidFill>
              <a:latin typeface="Verdana" pitchFamily="34" charset="0"/>
            </a:endParaRPr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:a16="http://schemas.microsoft.com/office/drawing/2014/main" id="{9DBF532C-EA12-4404-9E51-C49B994612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52200" y="6565900"/>
            <a:ext cx="354013" cy="1365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00">
                <a:solidFill>
                  <a:srgbClr val="003F87"/>
                </a:solidFill>
              </a:defRPr>
            </a:lvl1pPr>
          </a:lstStyle>
          <a:p>
            <a:pPr>
              <a:defRPr/>
            </a:pPr>
            <a:fld id="{733EFC89-2F84-4839-858D-D6D8984DCCDF}" type="slidenum">
              <a:rPr lang="en-GB" altLang="es-ES"/>
              <a:pPr>
                <a:defRPr/>
              </a:pPr>
              <a:t>‹#›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300452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3F87"/>
          </a:solidFill>
          <a:latin typeface="Verdana" pitchFamily="34" charset="0"/>
          <a:ea typeface="MS PGothic" pitchFamily="34" charset="-128"/>
          <a:cs typeface="Verdana" pitchFamily="34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3F87"/>
          </a:solidFill>
          <a:latin typeface="Verdana" charset="0"/>
          <a:ea typeface="MS PGothic" pitchFamily="34" charset="-128"/>
          <a:cs typeface="Verdana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3F87"/>
          </a:solidFill>
          <a:latin typeface="Verdana" charset="0"/>
          <a:ea typeface="MS PGothic" pitchFamily="34" charset="-128"/>
          <a:cs typeface="Verdana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3F87"/>
          </a:solidFill>
          <a:latin typeface="Verdana" charset="0"/>
          <a:ea typeface="MS PGothic" pitchFamily="34" charset="-128"/>
          <a:cs typeface="Verdana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3F87"/>
          </a:solidFill>
          <a:latin typeface="Verdana" charset="0"/>
          <a:ea typeface="MS PGothic" pitchFamily="34" charset="-128"/>
          <a:cs typeface="Verdana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defRPr sz="3200" kern="1200">
          <a:solidFill>
            <a:srgbClr val="003F87"/>
          </a:solidFill>
          <a:latin typeface="Verdana"/>
          <a:ea typeface="MS PGothic" pitchFamily="34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003F87"/>
          </a:solidFill>
          <a:latin typeface="Verdana"/>
          <a:ea typeface="MS PGothic" pitchFamily="34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2400" kern="1200">
          <a:solidFill>
            <a:srgbClr val="003F87"/>
          </a:solidFill>
          <a:latin typeface="Verdana"/>
          <a:ea typeface="MS PGothic" pitchFamily="34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003F87"/>
          </a:solidFill>
          <a:latin typeface="Verdana"/>
          <a:ea typeface="MS PGothic" pitchFamily="34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003F87"/>
          </a:solidFill>
          <a:latin typeface="Verdana"/>
          <a:ea typeface="MS PGothic" pitchFamily="34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25316D-C869-4B9C-9A37-037B3EDD0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FA6F9F-3204-4FDC-8D94-0D14BBBA94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A8D66-0582-4D9C-AA27-5199F25911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EAAB3-DA02-4017-BEE4-766A7298B186}" type="datetimeFigureOut">
              <a:rPr lang="es-ES" smtClean="0"/>
              <a:t>23/06/2022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7F86D3-0843-4BF6-B338-A637E97807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09CC7-FC8D-46BA-AB60-2F43C205F5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6C17C-7079-4B4B-AB25-DF65222257D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2955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74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611757" y="150816"/>
            <a:ext cx="6269095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Folientitel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6919" y="1276352"/>
            <a:ext cx="11573933" cy="504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Sie</a:t>
            </a:r>
            <a:r>
              <a:rPr lang="en-US" dirty="0"/>
              <a:t>, um die </a:t>
            </a:r>
            <a:r>
              <a:rPr lang="en-US" dirty="0" err="1"/>
              <a:t>Textformatierung</a:t>
            </a:r>
            <a:r>
              <a:rPr lang="en-US" dirty="0"/>
              <a:t> des Masters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bearbeiten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Zweite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2"/>
            <a:r>
              <a:rPr lang="en-US" dirty="0" err="1"/>
              <a:t>Dritte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3"/>
            <a:r>
              <a:rPr lang="en-US" dirty="0" err="1"/>
              <a:t>Vierte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4"/>
            <a:r>
              <a:rPr lang="en-US" dirty="0" err="1"/>
              <a:t>Fünfte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6458400"/>
            <a:ext cx="12192000" cy="399600"/>
          </a:xfrm>
          <a:prstGeom prst="rect">
            <a:avLst/>
          </a:prstGeom>
          <a:solidFill>
            <a:srgbClr val="575657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7800" indent="0">
              <a:defRPr/>
            </a:pPr>
            <a: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</a:rPr>
              <a:t>DMF-03 –</a:t>
            </a:r>
            <a:r>
              <a:rPr lang="en-US" sz="1000" baseline="0" dirty="0">
                <a:solidFill>
                  <a:schemeClr val="bg1"/>
                </a:solidFill>
                <a:latin typeface="Calibri" panose="020F0502020204030204" pitchFamily="34" charset="0"/>
              </a:rPr>
              <a:t> Enabling Attitude Based Applications</a:t>
            </a:r>
            <a:endParaRPr lang="en-US" sz="10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177800" indent="0">
              <a:defRPr/>
            </a:pPr>
            <a: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</a:rPr>
              <a:t>PM2, 2021-10-29</a:t>
            </a: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11003246" y="6526216"/>
            <a:ext cx="71205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</a:rPr>
              <a:t>Page </a:t>
            </a:r>
            <a:fld id="{239F35F7-2BF4-47DF-82A6-2472A683CBA4}" type="slidenum">
              <a:rPr lang="en-US" sz="1000">
                <a:solidFill>
                  <a:schemeClr val="bg1"/>
                </a:solidFill>
                <a:latin typeface="Calibri" panose="020F050202020403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0" y="1143000"/>
            <a:ext cx="12192000" cy="0"/>
          </a:xfrm>
          <a:prstGeom prst="line">
            <a:avLst/>
          </a:prstGeom>
          <a:noFill/>
          <a:ln w="12700">
            <a:solidFill>
              <a:srgbClr val="E4007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sz="2400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44000"/>
            <a:ext cx="2592288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841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 Black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 Black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 Black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 Black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 "/>
        <a:defRPr sz="1400">
          <a:solidFill>
            <a:schemeClr val="tx1"/>
          </a:solidFill>
          <a:latin typeface="Calibri" panose="020F050202020403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 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 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 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 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package" Target="../embeddings/Microsoft_Visio-Zeichnung2.vsdx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Marcador de número de diapositiva 3">
            <a:extLst>
              <a:ext uri="{FF2B5EF4-FFF2-40B4-BE49-F238E27FC236}">
                <a16:creationId xmlns:a16="http://schemas.microsoft.com/office/drawing/2014/main" id="{E3CF7D77-5724-486D-8FFE-F1AA5FA39AE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q"/>
              <a:defRPr sz="32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DAC2B7-6C74-4E56-A80D-16C696E5AFC2}" type="slidenum">
              <a:rPr lang="en-GB" altLang="es-ES" sz="900" smtClean="0"/>
              <a:pPr>
                <a:spcBef>
                  <a:spcPct val="0"/>
                </a:spcBef>
                <a:buFontTx/>
                <a:buNone/>
              </a:pPr>
              <a:t>1</a:t>
            </a:fld>
            <a:r>
              <a:rPr lang="en-GB" altLang="es-ES" sz="900"/>
              <a:t> </a:t>
            </a:r>
          </a:p>
        </p:txBody>
      </p:sp>
      <p:sp>
        <p:nvSpPr>
          <p:cNvPr id="16387" name="TextBox 7">
            <a:extLst>
              <a:ext uri="{FF2B5EF4-FFF2-40B4-BE49-F238E27FC236}">
                <a16:creationId xmlns:a16="http://schemas.microsoft.com/office/drawing/2014/main" id="{44CA3E6C-A871-42BA-80DD-CA29E846C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4297" y="2736502"/>
            <a:ext cx="420340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GB" altLang="en-US" sz="2800" b="1" dirty="0">
                <a:solidFill>
                  <a:srgbClr val="F47C00"/>
                </a:solidFill>
                <a:latin typeface="Palatino Linotype" panose="02040502050505030304" pitchFamily="18" charset="0"/>
              </a:rPr>
              <a:t>DMF-03</a:t>
            </a:r>
          </a:p>
          <a:p>
            <a:pPr algn="ctr"/>
            <a:r>
              <a:rPr lang="en-GB" altLang="en-US" sz="2800" b="1" dirty="0">
                <a:solidFill>
                  <a:srgbClr val="F47C00"/>
                </a:solidFill>
                <a:latin typeface="Palatino Linotype" panose="02040502050505030304" pitchFamily="18" charset="0"/>
              </a:rPr>
              <a:t>Enabling Attitude-Based Applications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51F1E63-BAAA-4B0C-B74C-902CF1AC08C6}"/>
              </a:ext>
            </a:extLst>
          </p:cNvPr>
          <p:cNvSpPr txBox="1"/>
          <p:nvPr/>
        </p:nvSpPr>
        <p:spPr>
          <a:xfrm>
            <a:off x="8737601" y="4736515"/>
            <a:ext cx="264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3F87"/>
                </a:solidFill>
                <a:latin typeface="Palatino Linotype" panose="02040502050505030304" pitchFamily="18" charset="0"/>
              </a:rPr>
              <a:t>DRAMA WORKSHOP</a:t>
            </a:r>
          </a:p>
          <a:p>
            <a:r>
              <a:rPr lang="en-US" sz="2000" b="1" dirty="0">
                <a:solidFill>
                  <a:srgbClr val="003F87"/>
                </a:solidFill>
                <a:latin typeface="Palatino Linotype" panose="02040502050505030304" pitchFamily="18" charset="0"/>
              </a:rPr>
              <a:t>23-24/06/2022</a:t>
            </a:r>
            <a:endParaRPr lang="en-GB" sz="2000" b="1" dirty="0">
              <a:solidFill>
                <a:srgbClr val="003F87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6B8CDA-B669-4E0E-90CE-3721C1001D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1333" y="439823"/>
            <a:ext cx="1927068" cy="34556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0A80158-476B-4BDD-BC54-8C1346F408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6565" y="1052993"/>
            <a:ext cx="1715632" cy="62369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27ADD64-CD4E-4213-8C4C-5696F3E88228}"/>
              </a:ext>
            </a:extLst>
          </p:cNvPr>
          <p:cNvSpPr txBox="1"/>
          <p:nvPr/>
        </p:nvSpPr>
        <p:spPr>
          <a:xfrm>
            <a:off x="1853151" y="4613404"/>
            <a:ext cx="318571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ES" sz="2400" b="1" i="1" u="none" strike="noStrike" kern="0" cap="none" spc="0" normalizeH="0" baseline="0" noProof="0" dirty="0">
                <a:ln>
                  <a:noFill/>
                </a:ln>
                <a:solidFill>
                  <a:srgbClr val="003F87"/>
                </a:solidFill>
                <a:effectLst/>
                <a:uLnTx/>
                <a:uFillTx/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Gennaro Principe</a:t>
            </a:r>
          </a:p>
          <a:p>
            <a:r>
              <a:rPr lang="es-ES" sz="2400" b="1" kern="0" dirty="0">
                <a:solidFill>
                  <a:srgbClr val="003F87"/>
                </a:solidFill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rPr>
              <a:t>DEIMOS</a:t>
            </a:r>
            <a:endParaRPr lang="en-GB" sz="2400" b="1" kern="0" dirty="0">
              <a:solidFill>
                <a:srgbClr val="003F87"/>
              </a:solidFill>
              <a:latin typeface="Times New Roman" panose="02020603050405020304" pitchFamily="18" charset="0"/>
              <a:ea typeface="Verdan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073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Marcador de número de diapositiva 4">
            <a:extLst>
              <a:ext uri="{FF2B5EF4-FFF2-40B4-BE49-F238E27FC236}">
                <a16:creationId xmlns:a16="http://schemas.microsoft.com/office/drawing/2014/main" id="{1133F754-FC34-437C-89F3-ED3669888D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q"/>
              <a:defRPr sz="32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82397D7-2DBC-4975-8146-A6F166C8064E}" type="slidenum">
              <a:rPr kumimoji="0" lang="es-ES_tradnl" altLang="es-ES" sz="900" b="0" i="0" u="none" strike="noStrike" kern="1200" cap="none" spc="0" normalizeH="0" baseline="0" noProof="0" smtClean="0">
                <a:ln>
                  <a:noFill/>
                </a:ln>
                <a:solidFill>
                  <a:srgbClr val="003F87"/>
                </a:solidFill>
                <a:effectLst/>
                <a:uLnTx/>
                <a:uFillTx/>
                <a:latin typeface="Verdan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s-ES_tradnl" altLang="es-ES" sz="900" b="0" i="0" u="none" strike="noStrike" kern="1200" cap="none" spc="0" normalizeH="0" baseline="0" noProof="0">
              <a:ln>
                <a:noFill/>
              </a:ln>
              <a:solidFill>
                <a:srgbClr val="003F87"/>
              </a:solidFill>
              <a:effectLst/>
              <a:uLnTx/>
              <a:uFillTx/>
              <a:latin typeface="Verdan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8" name="Google Shape;673;p45">
            <a:extLst>
              <a:ext uri="{FF2B5EF4-FFF2-40B4-BE49-F238E27FC236}">
                <a16:creationId xmlns:a16="http://schemas.microsoft.com/office/drawing/2014/main" id="{8B08E0BA-38EC-4C37-A107-D2C7E55A462B}"/>
              </a:ext>
            </a:extLst>
          </p:cNvPr>
          <p:cNvSpPr txBox="1">
            <a:spLocks/>
          </p:cNvSpPr>
          <p:nvPr/>
        </p:nvSpPr>
        <p:spPr>
          <a:xfrm>
            <a:off x="4200616" y="276479"/>
            <a:ext cx="3790765" cy="832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 sz="3200" kern="1200">
                <a:solidFill>
                  <a:srgbClr val="003F87"/>
                </a:solidFill>
                <a:latin typeface="Verdana"/>
                <a:ea typeface="MS PGothic" pitchFamily="34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rgbClr val="003F87"/>
                </a:solidFill>
                <a:latin typeface="Verdana"/>
                <a:ea typeface="MS PGothic" pitchFamily="34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400" kern="1200">
                <a:solidFill>
                  <a:srgbClr val="003F87"/>
                </a:solidFill>
                <a:latin typeface="Verdana"/>
                <a:ea typeface="MS PGothic" pitchFamily="34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003F87"/>
                </a:solidFill>
                <a:latin typeface="Verdana"/>
                <a:ea typeface="MS PGothic" pitchFamily="34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rgbClr val="003F87"/>
                </a:solidFill>
                <a:latin typeface="Verdana"/>
                <a:ea typeface="MS PGothic" pitchFamily="34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003F87"/>
              </a:buClr>
              <a:buSzPts val="2400"/>
              <a:buFont typeface="Wingdings" panose="05000000000000000000" pitchFamily="2" charset="2"/>
              <a:buNone/>
            </a:pPr>
            <a:r>
              <a:rPr lang="en-GB" sz="2400" b="1" dirty="0"/>
              <a:t>OSCAR improvements</a:t>
            </a:r>
          </a:p>
        </p:txBody>
      </p:sp>
      <p:sp>
        <p:nvSpPr>
          <p:cNvPr id="9" name="Google Shape;234;p6">
            <a:extLst>
              <a:ext uri="{FF2B5EF4-FFF2-40B4-BE49-F238E27FC236}">
                <a16:creationId xmlns:a16="http://schemas.microsoft.com/office/drawing/2014/main" id="{752A98B3-035E-4048-9D49-A758D879F97D}"/>
              </a:ext>
            </a:extLst>
          </p:cNvPr>
          <p:cNvSpPr txBox="1"/>
          <p:nvPr/>
        </p:nvSpPr>
        <p:spPr>
          <a:xfrm>
            <a:off x="579788" y="1415097"/>
            <a:ext cx="11263131" cy="1212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3F87"/>
              </a:buClr>
              <a:buSzPts val="1800"/>
            </a:pPr>
            <a:r>
              <a:rPr kumimoji="0" lang="en-GB" altLang="es-ES" sz="1600" b="0" i="0" u="none" strike="noStrike" kern="1200" cap="none" spc="0" normalizeH="0" baseline="0" noProof="0" dirty="0">
                <a:ln>
                  <a:noFill/>
                </a:ln>
                <a:solidFill>
                  <a:srgbClr val="003F87"/>
                </a:solidFill>
                <a:effectLst/>
                <a:uLnTx/>
                <a:uFillTx/>
                <a:latin typeface="Verdana" panose="020B0604030504040204" pitchFamily="34" charset="0"/>
                <a:ea typeface="MS PGothic" pitchFamily="34" charset="-128"/>
              </a:rPr>
              <a:t>OSCAR (Orbital Spacecraft Active Removal) addresses disposal manoeuvres at end-of-life and assesses the compliance of the latter stages of a mission with the mitigation guidelines. </a:t>
            </a:r>
          </a:p>
          <a:p>
            <a:pPr>
              <a:buClr>
                <a:srgbClr val="003F87"/>
              </a:buClr>
              <a:buSzPts val="1800"/>
            </a:pPr>
            <a:r>
              <a:rPr lang="en-GB" altLang="es-ES" sz="1600" dirty="0">
                <a:solidFill>
                  <a:srgbClr val="003F87"/>
                </a:solidFill>
                <a:latin typeface="Verdana" panose="020B0604030504040204" pitchFamily="34" charset="0"/>
                <a:ea typeface="MS PGothic" pitchFamily="34" charset="-128"/>
              </a:rPr>
              <a:t>Different possible future scenarios for solar and geomagnetic activity can be analysed, as they are the main drivers in the estimation of the residual lifetime of an orbit.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" name="Google Shape;234;p6">
            <a:extLst>
              <a:ext uri="{FF2B5EF4-FFF2-40B4-BE49-F238E27FC236}">
                <a16:creationId xmlns:a16="http://schemas.microsoft.com/office/drawing/2014/main" id="{AE31F936-C574-2756-B6E4-374F67DB87F7}"/>
              </a:ext>
            </a:extLst>
          </p:cNvPr>
          <p:cNvSpPr txBox="1"/>
          <p:nvPr/>
        </p:nvSpPr>
        <p:spPr>
          <a:xfrm>
            <a:off x="349077" y="3429000"/>
            <a:ext cx="11493842" cy="2262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rgbClr val="003F87"/>
              </a:buClr>
              <a:buSzPts val="1800"/>
            </a:pPr>
            <a:r>
              <a:rPr kumimoji="0" lang="es-ES" sz="1600" b="1" i="0" u="none" strike="noStrike" kern="0" cap="none" spc="0" normalizeH="0" baseline="0" noProof="0" dirty="0">
                <a:ln>
                  <a:noFill/>
                </a:ln>
                <a:solidFill>
                  <a:srgbClr val="F47C00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t>NEW FUNCTIONALITIES</a:t>
            </a:r>
          </a:p>
          <a:p>
            <a:pPr>
              <a:buClr>
                <a:srgbClr val="003F87"/>
              </a:buClr>
              <a:buSzPts val="1800"/>
            </a:pPr>
            <a:endParaRPr kumimoji="0" lang="es-ES" sz="1600" b="0" i="0" u="none" strike="noStrike" kern="0" cap="none" spc="0" normalizeH="0" baseline="0" noProof="0" dirty="0">
              <a:ln>
                <a:noFill/>
              </a:ln>
              <a:solidFill>
                <a:srgbClr val="F47C00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  <a:p>
            <a:pPr marL="285750" indent="-285750">
              <a:buClr>
                <a:srgbClr val="003F87"/>
              </a:buClr>
              <a:buSzPts val="1800"/>
              <a:buFont typeface="Arial" panose="020B0604020202020204" pitchFamily="34" charset="0"/>
              <a:buChar char="•"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F47C00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t>Use 6dof simulator and coefficient estimator modules developed in this project</a:t>
            </a:r>
          </a:p>
          <a:p>
            <a:pPr marL="285750" indent="-285750">
              <a:buClr>
                <a:srgbClr val="003F87"/>
              </a:buClr>
              <a:buSzPts val="1800"/>
              <a:buFont typeface="Arial" panose="020B0604020202020204" pitchFamily="34" charset="0"/>
              <a:buChar char="•"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F47C00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t>Introduce circular delayed de-orbit (only for chemical propulsion) </a:t>
            </a:r>
          </a:p>
          <a:p>
            <a:pPr marL="285750" indent="-285750">
              <a:buClr>
                <a:srgbClr val="003F87"/>
              </a:buClr>
              <a:buSzPts val="1800"/>
              <a:buFont typeface="Arial" panose="020B0604020202020204" pitchFamily="34" charset="0"/>
              <a:buChar char="•"/>
            </a:pPr>
            <a:r>
              <a:rPr lang="en-GB" sz="1600" kern="0" dirty="0">
                <a:solidFill>
                  <a:srgbClr val="F47C00"/>
                </a:solidFill>
                <a:latin typeface="Verdana"/>
                <a:ea typeface="Verdana"/>
                <a:cs typeface="Verdana"/>
                <a:sym typeface="Verdana"/>
              </a:rPr>
              <a:t>Transfer time taken into account when using electric propulsion</a:t>
            </a:r>
          </a:p>
          <a:p>
            <a:pPr marL="285750" indent="-285750">
              <a:buClr>
                <a:srgbClr val="003F87"/>
              </a:buClr>
              <a:buSzPts val="1800"/>
              <a:buFont typeface="Arial" panose="020B0604020202020204" pitchFamily="34" charset="0"/>
              <a:buChar char="•"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F47C00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t>Update tether module</a:t>
            </a:r>
          </a:p>
          <a:p>
            <a:pPr marL="285750" indent="-285750">
              <a:buClr>
                <a:srgbClr val="003F87"/>
              </a:buClr>
              <a:buSzPts val="1800"/>
              <a:buFont typeface="Arial" panose="020B0604020202020204" pitchFamily="34" charset="0"/>
              <a:buChar char="•"/>
            </a:pPr>
            <a:r>
              <a:rPr lang="en-GB" sz="1600" kern="0" dirty="0">
                <a:solidFill>
                  <a:srgbClr val="F47C00"/>
                </a:solidFill>
                <a:latin typeface="Verdana"/>
                <a:ea typeface="Verdana"/>
                <a:cs typeface="Verdana"/>
                <a:sym typeface="Verdana"/>
              </a:rPr>
              <a:t>Exploit resonance effects among several orbital perturbations for long-term disposals</a:t>
            </a:r>
          </a:p>
          <a:p>
            <a:pPr marL="285750" indent="-285750">
              <a:buClr>
                <a:srgbClr val="003F87"/>
              </a:buClr>
              <a:buSzPts val="1800"/>
              <a:buFont typeface="Arial" panose="020B0604020202020204" pitchFamily="34" charset="0"/>
              <a:buChar char="•"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F47C00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t>Extend definition of protected regions, introducing user-defined volumes</a:t>
            </a:r>
            <a:br>
              <a:rPr kumimoji="0" lang="es-ES" sz="1600" b="0" i="0" u="none" strike="noStrike" kern="0" cap="none" spc="0" normalizeH="0" baseline="0" noProof="0" dirty="0">
                <a:ln>
                  <a:noFill/>
                </a:ln>
                <a:solidFill>
                  <a:srgbClr val="F47C00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</a:br>
            <a:endParaRPr kumimoji="0" lang="es-ES" sz="1600" b="0" i="0" u="none" strike="noStrike" kern="0" cap="none" spc="0" normalizeH="0" baseline="0" noProof="0" dirty="0">
              <a:ln>
                <a:noFill/>
              </a:ln>
              <a:solidFill>
                <a:srgbClr val="F47C00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3F87"/>
              </a:buClr>
              <a:buSzPts val="1800"/>
              <a:buFont typeface="Noto Sans Symbols"/>
              <a:buNone/>
              <a:tabLst/>
              <a:defRPr/>
            </a:pPr>
            <a:endParaRPr lang="es-ES" kern="0" dirty="0">
              <a:solidFill>
                <a:srgbClr val="003F87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GB" altLang="es-ES" sz="1800" b="0" i="0" u="none" strike="noStrike" kern="1200" cap="none" spc="0" normalizeH="0" baseline="0" noProof="0" dirty="0">
              <a:ln>
                <a:noFill/>
              </a:ln>
              <a:solidFill>
                <a:srgbClr val="003F87"/>
              </a:solidFill>
              <a:effectLst/>
              <a:uLnTx/>
              <a:uFillTx/>
              <a:latin typeface="Verdana" panose="020B0604030504040204" pitchFamily="34" charset="0"/>
              <a:ea typeface="MS PGothic" pitchFamily="34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3F87"/>
              </a:buClr>
              <a:buSzPts val="1800"/>
              <a:buFont typeface="Noto Sans Symbols"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srgbClr val="003F87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3F87"/>
              </a:buClr>
              <a:buSzPts val="1800"/>
              <a:buFont typeface="Noto Sans Symbols"/>
              <a:buNone/>
              <a:tabLst/>
              <a:defRPr/>
            </a:pPr>
            <a:endParaRPr lang="es-ES" kern="0" dirty="0">
              <a:solidFill>
                <a:srgbClr val="003F87"/>
              </a:solidFill>
              <a:latin typeface="Verdana"/>
              <a:ea typeface="Verdana"/>
              <a:cs typeface="Arial"/>
              <a:sym typeface="Verdan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3F87"/>
              </a:buClr>
              <a:buSzPts val="1800"/>
              <a:buFont typeface="Noto Sans Symbols"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553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" name="Google Shape;846;p64"/>
          <p:cNvSpPr txBox="1">
            <a:spLocks noGrp="1"/>
          </p:cNvSpPr>
          <p:nvPr>
            <p:ph type="body" idx="4294967295"/>
          </p:nvPr>
        </p:nvSpPr>
        <p:spPr>
          <a:xfrm>
            <a:off x="3479800" y="2932113"/>
            <a:ext cx="5232400" cy="993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rgbClr val="003F87"/>
              </a:buClr>
              <a:buSzPts val="4700"/>
              <a:buFont typeface="Verdana"/>
              <a:buNone/>
            </a:pPr>
            <a:r>
              <a:rPr lang="es-ES" sz="4700" b="1">
                <a:latin typeface="Verdana"/>
                <a:ea typeface="Verdana"/>
                <a:cs typeface="Verdana"/>
                <a:sym typeface="Verdana"/>
              </a:rPr>
              <a:t>Thank you</a:t>
            </a:r>
            <a:endParaRPr/>
          </a:p>
        </p:txBody>
      </p:sp>
      <p:sp>
        <p:nvSpPr>
          <p:cNvPr id="847" name="Google Shape;847;p64"/>
          <p:cNvSpPr txBox="1">
            <a:spLocks noGrp="1"/>
          </p:cNvSpPr>
          <p:nvPr>
            <p:ph type="body" idx="4294967295"/>
          </p:nvPr>
        </p:nvSpPr>
        <p:spPr>
          <a:xfrm>
            <a:off x="4776788" y="5591175"/>
            <a:ext cx="2743200" cy="306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rgbClr val="F47C00"/>
              </a:buClr>
              <a:buSzPts val="1500"/>
              <a:buFont typeface="Verdana"/>
              <a:buNone/>
            </a:pPr>
            <a:r>
              <a:rPr lang="es-ES" sz="1500">
                <a:solidFill>
                  <a:srgbClr val="F47C00"/>
                </a:solidFill>
                <a:latin typeface="Verdana"/>
                <a:ea typeface="Verdana"/>
                <a:cs typeface="Verdana"/>
                <a:sym typeface="Verdana"/>
              </a:rPr>
              <a:t>www.elecnor-deimos.com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Marcador de número de diapositiva 4">
            <a:extLst>
              <a:ext uri="{FF2B5EF4-FFF2-40B4-BE49-F238E27FC236}">
                <a16:creationId xmlns:a16="http://schemas.microsoft.com/office/drawing/2014/main" id="{F48A4568-7930-4AEF-BCF4-7ED3B435C38A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 bwMode="auto">
          <a:xfrm>
            <a:off x="8610600" y="6302102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q"/>
              <a:defRPr sz="32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0CD154-D364-4D8E-9B02-34FA376ABFD9}" type="slidenum">
              <a:rPr kumimoji="0" lang="es-ES_tradnl" altLang="es-ES" sz="900" b="0" i="0" u="none" strike="noStrike" kern="1200" cap="none" spc="0" normalizeH="0" baseline="0" noProof="0" smtClean="0">
                <a:ln>
                  <a:noFill/>
                </a:ln>
                <a:solidFill>
                  <a:srgbClr val="003F87"/>
                </a:solidFill>
                <a:effectLst/>
                <a:uLnTx/>
                <a:uFillTx/>
                <a:latin typeface="Verdan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ES_tradnl" altLang="es-ES" sz="900" b="0" i="0" u="none" strike="noStrike" kern="1200" cap="none" spc="0" normalizeH="0" baseline="0" noProof="0" dirty="0">
              <a:ln>
                <a:noFill/>
              </a:ln>
              <a:solidFill>
                <a:srgbClr val="003F87"/>
              </a:solidFill>
              <a:effectLst/>
              <a:uLnTx/>
              <a:uFillTx/>
              <a:latin typeface="Verdan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8" name="Title 5">
            <a:extLst>
              <a:ext uri="{FF2B5EF4-FFF2-40B4-BE49-F238E27FC236}">
                <a16:creationId xmlns:a16="http://schemas.microsoft.com/office/drawing/2014/main" id="{2938FA93-56F7-4478-BB2D-F4247A1D594E}"/>
              </a:ext>
            </a:extLst>
          </p:cNvPr>
          <p:cNvSpPr txBox="1">
            <a:spLocks/>
          </p:cNvSpPr>
          <p:nvPr/>
        </p:nvSpPr>
        <p:spPr bwMode="auto">
          <a:xfrm>
            <a:off x="3098307" y="221728"/>
            <a:ext cx="610783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rgbClr val="003F87"/>
                </a:solidFill>
                <a:latin typeface="Verdana" pitchFamily="34" charset="0"/>
                <a:ea typeface="MS PGothic" pitchFamily="34" charset="-128"/>
                <a:cs typeface="Verdana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3F87"/>
                </a:solidFill>
                <a:latin typeface="Verdana" charset="0"/>
                <a:ea typeface="MS PGothic" pitchFamily="34" charset="-128"/>
                <a:cs typeface="Verdana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3F87"/>
                </a:solidFill>
                <a:latin typeface="Verdana" charset="0"/>
                <a:ea typeface="MS PGothic" pitchFamily="34" charset="-128"/>
                <a:cs typeface="Verdana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3F87"/>
                </a:solidFill>
                <a:latin typeface="Verdana" charset="0"/>
                <a:ea typeface="MS PGothic" pitchFamily="34" charset="-128"/>
                <a:cs typeface="Verdana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3F87"/>
                </a:solidFill>
                <a:latin typeface="Verdana" charset="0"/>
                <a:ea typeface="MS PGothic" pitchFamily="34" charset="-128"/>
                <a:cs typeface="Verdana" pitchFamily="34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s-ES" sz="1800" b="1" i="0" u="none" strike="noStrike" kern="1200" cap="none" spc="0" normalizeH="0" baseline="0" noProof="0" dirty="0">
                <a:ln>
                  <a:noFill/>
                </a:ln>
                <a:solidFill>
                  <a:srgbClr val="003F87"/>
                </a:solidFill>
                <a:effectLst/>
                <a:uLnTx/>
                <a:uFillTx/>
                <a:latin typeface="Verdana" pitchFamily="34" charset="0"/>
                <a:ea typeface="MS PGothic" pitchFamily="34" charset="-128"/>
              </a:rPr>
              <a:t>DMF03 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s-ES" sz="1800" b="1" i="0" u="none" strike="noStrike" kern="1200" cap="none" spc="0" normalizeH="0" baseline="0" noProof="0" dirty="0">
                <a:ln>
                  <a:noFill/>
                </a:ln>
                <a:solidFill>
                  <a:srgbClr val="003F87"/>
                </a:solidFill>
                <a:effectLst/>
                <a:uLnTx/>
                <a:uFillTx/>
                <a:latin typeface="Verdana" pitchFamily="34" charset="0"/>
                <a:ea typeface="MS PGothic" pitchFamily="34" charset="-128"/>
              </a:rPr>
              <a:t>Enabling Attitude-Based Applications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C9A2E0-07E4-4CE5-9770-BBCB7A1AF57E}"/>
              </a:ext>
            </a:extLst>
          </p:cNvPr>
          <p:cNvSpPr txBox="1"/>
          <p:nvPr/>
        </p:nvSpPr>
        <p:spPr>
          <a:xfrm>
            <a:off x="1146495" y="1246459"/>
            <a:ext cx="989900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s-ES" sz="1800" b="1" i="0" u="sng" strike="noStrike" kern="0" cap="none" spc="0" normalizeH="0" baseline="0" noProof="0" dirty="0">
                <a:ln>
                  <a:noFill/>
                </a:ln>
                <a:solidFill>
                  <a:srgbClr val="F47C00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t>GOAL</a:t>
            </a:r>
            <a:r>
              <a:rPr kumimoji="0" lang="es-ES" sz="1800" b="1" i="0" u="none" strike="noStrike" kern="0" cap="none" spc="0" normalizeH="0" baseline="0" noProof="0" dirty="0">
                <a:ln>
                  <a:noFill/>
                </a:ln>
                <a:solidFill>
                  <a:srgbClr val="F47C00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t>:</a:t>
            </a:r>
          </a:p>
          <a:p>
            <a:pPr algn="ctr"/>
            <a:br>
              <a:rPr kumimoji="0" lang="es-ES" sz="1800" b="1" i="0" u="none" strike="noStrike" kern="0" cap="none" spc="0" normalizeH="0" baseline="0" noProof="0" dirty="0">
                <a:ln>
                  <a:noFill/>
                </a:ln>
                <a:solidFill>
                  <a:srgbClr val="003F87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</a:br>
            <a:r>
              <a:rPr lang="en-GB" sz="2000" b="1" kern="0" dirty="0">
                <a:solidFill>
                  <a:srgbClr val="F47C00"/>
                </a:solidFill>
                <a:latin typeface="Verdana"/>
                <a:ea typeface="Verdana"/>
              </a:rPr>
              <a:t>Upgrade analysis modules used in debris mitigation and risk analyses (in MASTER and DRAMA software), taking into account spacecraft attitude-related dynamics </a:t>
            </a:r>
            <a:endParaRPr lang="en-GB" b="1" kern="0" dirty="0">
              <a:solidFill>
                <a:srgbClr val="F47C00"/>
              </a:solidFill>
              <a:latin typeface="Verdana"/>
              <a:ea typeface="Verdana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1A187F0-7214-4CBB-96E5-F5B016CB844F}"/>
              </a:ext>
            </a:extLst>
          </p:cNvPr>
          <p:cNvSpPr txBox="1"/>
          <p:nvPr/>
        </p:nvSpPr>
        <p:spPr>
          <a:xfrm>
            <a:off x="4683776" y="3053388"/>
            <a:ext cx="3277998" cy="646331"/>
          </a:xfrm>
          <a:prstGeom prst="rect">
            <a:avLst/>
          </a:prstGeom>
          <a:noFill/>
          <a:ln>
            <a:solidFill>
              <a:srgbClr val="F47C00"/>
            </a:solidFill>
          </a:ln>
        </p:spPr>
        <p:txBody>
          <a:bodyPr wrap="square">
            <a:spAutoFit/>
          </a:bodyPr>
          <a:lstStyle/>
          <a:p>
            <a:r>
              <a:rPr lang="en-GB" kern="0" dirty="0">
                <a:solidFill>
                  <a:srgbClr val="003F87"/>
                </a:solidFill>
                <a:latin typeface="Verdana"/>
                <a:ea typeface="Verdana"/>
              </a:rPr>
              <a:t>Integration of a suitable 6 DOF simulator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316B37E-1161-4B70-8D79-ECB0DE53FD0F}"/>
              </a:ext>
            </a:extLst>
          </p:cNvPr>
          <p:cNvSpPr txBox="1"/>
          <p:nvPr/>
        </p:nvSpPr>
        <p:spPr>
          <a:xfrm>
            <a:off x="715861" y="4166220"/>
            <a:ext cx="3635231" cy="646331"/>
          </a:xfrm>
          <a:prstGeom prst="rect">
            <a:avLst/>
          </a:prstGeom>
          <a:noFill/>
          <a:ln>
            <a:solidFill>
              <a:srgbClr val="F47C00"/>
            </a:solidFill>
          </a:ln>
        </p:spPr>
        <p:txBody>
          <a:bodyPr wrap="square">
            <a:spAutoFit/>
          </a:bodyPr>
          <a:lstStyle/>
          <a:p>
            <a:r>
              <a:rPr lang="en-GB" kern="0" dirty="0">
                <a:solidFill>
                  <a:srgbClr val="003F87"/>
                </a:solidFill>
                <a:latin typeface="Verdana"/>
                <a:ea typeface="Verdana"/>
              </a:rPr>
              <a:t>Account for movable parts (solar panels)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C08A7CB-847C-4EF7-8EF9-EFA6CF1C189D}"/>
              </a:ext>
            </a:extLst>
          </p:cNvPr>
          <p:cNvSpPr txBox="1"/>
          <p:nvPr/>
        </p:nvSpPr>
        <p:spPr>
          <a:xfrm>
            <a:off x="8016029" y="5544151"/>
            <a:ext cx="3460109" cy="369332"/>
          </a:xfrm>
          <a:prstGeom prst="rect">
            <a:avLst/>
          </a:prstGeom>
          <a:noFill/>
          <a:ln>
            <a:solidFill>
              <a:srgbClr val="F47C00"/>
            </a:solidFill>
          </a:ln>
        </p:spPr>
        <p:txBody>
          <a:bodyPr wrap="square">
            <a:spAutoFit/>
          </a:bodyPr>
          <a:lstStyle/>
          <a:p>
            <a:r>
              <a:rPr lang="en-GB" kern="0" dirty="0">
                <a:solidFill>
                  <a:srgbClr val="003F87"/>
                </a:solidFill>
                <a:latin typeface="Verdana"/>
                <a:ea typeface="Verdana"/>
              </a:rPr>
              <a:t>Augment analysis modules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867E617-6782-4E01-903F-9A6F996042FB}"/>
              </a:ext>
            </a:extLst>
          </p:cNvPr>
          <p:cNvSpPr txBox="1"/>
          <p:nvPr/>
        </p:nvSpPr>
        <p:spPr>
          <a:xfrm>
            <a:off x="715861" y="5267152"/>
            <a:ext cx="3649589" cy="923330"/>
          </a:xfrm>
          <a:prstGeom prst="rect">
            <a:avLst/>
          </a:prstGeom>
          <a:noFill/>
          <a:ln>
            <a:solidFill>
              <a:srgbClr val="F47C00"/>
            </a:solidFill>
          </a:ln>
        </p:spPr>
        <p:txBody>
          <a:bodyPr wrap="square">
            <a:spAutoFit/>
          </a:bodyPr>
          <a:lstStyle/>
          <a:p>
            <a:r>
              <a:rPr lang="en-GB" kern="0" dirty="0">
                <a:solidFill>
                  <a:srgbClr val="003F87"/>
                </a:solidFill>
                <a:latin typeface="Verdana"/>
                <a:ea typeface="Verdana"/>
              </a:rPr>
              <a:t>Estimate drag and solar radiation coefficients given object model and attitude law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533FA5C-7ABC-4A24-874F-B54043DB4319}"/>
              </a:ext>
            </a:extLst>
          </p:cNvPr>
          <p:cNvSpPr txBox="1"/>
          <p:nvPr/>
        </p:nvSpPr>
        <p:spPr>
          <a:xfrm>
            <a:off x="8016029" y="4163491"/>
            <a:ext cx="3460109" cy="646331"/>
          </a:xfrm>
          <a:prstGeom prst="rect">
            <a:avLst/>
          </a:prstGeom>
          <a:noFill/>
          <a:ln>
            <a:solidFill>
              <a:srgbClr val="F47C00"/>
            </a:solidFill>
          </a:ln>
        </p:spPr>
        <p:txBody>
          <a:bodyPr wrap="square">
            <a:spAutoFit/>
          </a:bodyPr>
          <a:lstStyle/>
          <a:p>
            <a:r>
              <a:rPr lang="en-GB" kern="0" dirty="0">
                <a:solidFill>
                  <a:srgbClr val="003F87"/>
                </a:solidFill>
                <a:latin typeface="Verdana"/>
                <a:ea typeface="Verdana"/>
              </a:rPr>
              <a:t>Improve disposal analyses based on attitude modes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9379C7F-7FD7-4301-A34B-C2E56E419959}"/>
              </a:ext>
            </a:extLst>
          </p:cNvPr>
          <p:cNvSpPr txBox="1"/>
          <p:nvPr/>
        </p:nvSpPr>
        <p:spPr>
          <a:xfrm>
            <a:off x="5774346" y="4888297"/>
            <a:ext cx="10968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altLang="es-ES" sz="1800" b="1" i="0" u="none" strike="noStrike" kern="1200" cap="none" spc="0" normalizeH="0" baseline="0" noProof="0" dirty="0">
                <a:ln>
                  <a:noFill/>
                </a:ln>
                <a:solidFill>
                  <a:srgbClr val="F47C00"/>
                </a:solidFill>
                <a:effectLst/>
                <a:uLnTx/>
                <a:uFillTx/>
                <a:latin typeface="Verdana" pitchFamily="34" charset="0"/>
                <a:ea typeface="MS PGothic" pitchFamily="34" charset="-128"/>
              </a:rPr>
              <a:t>DMF03</a:t>
            </a:r>
            <a:endParaRPr lang="en-GB" dirty="0">
              <a:solidFill>
                <a:srgbClr val="F47C00"/>
              </a:solidFill>
            </a:endParaRPr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46CFF072-8EA2-4486-B778-58145D973D76}"/>
              </a:ext>
            </a:extLst>
          </p:cNvPr>
          <p:cNvSpPr/>
          <p:nvPr/>
        </p:nvSpPr>
        <p:spPr>
          <a:xfrm rot="10800000">
            <a:off x="6239061" y="4040661"/>
            <a:ext cx="167430" cy="646331"/>
          </a:xfrm>
          <a:prstGeom prst="downArrow">
            <a:avLst/>
          </a:prstGeom>
          <a:solidFill>
            <a:srgbClr val="F47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row: Down 27">
            <a:extLst>
              <a:ext uri="{FF2B5EF4-FFF2-40B4-BE49-F238E27FC236}">
                <a16:creationId xmlns:a16="http://schemas.microsoft.com/office/drawing/2014/main" id="{C866E985-DE83-49BE-A64A-AF6A0061E6CC}"/>
              </a:ext>
            </a:extLst>
          </p:cNvPr>
          <p:cNvSpPr/>
          <p:nvPr/>
        </p:nvSpPr>
        <p:spPr>
          <a:xfrm rot="6349157">
            <a:off x="5139831" y="4532468"/>
            <a:ext cx="167430" cy="646331"/>
          </a:xfrm>
          <a:prstGeom prst="downArrow">
            <a:avLst/>
          </a:prstGeom>
          <a:solidFill>
            <a:srgbClr val="F47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row: Down 28">
            <a:extLst>
              <a:ext uri="{FF2B5EF4-FFF2-40B4-BE49-F238E27FC236}">
                <a16:creationId xmlns:a16="http://schemas.microsoft.com/office/drawing/2014/main" id="{D0140065-9F87-4A5C-AD1A-D09028BBC24B}"/>
              </a:ext>
            </a:extLst>
          </p:cNvPr>
          <p:cNvSpPr/>
          <p:nvPr/>
        </p:nvSpPr>
        <p:spPr>
          <a:xfrm rot="15124556">
            <a:off x="7302201" y="4542935"/>
            <a:ext cx="167430" cy="646331"/>
          </a:xfrm>
          <a:prstGeom prst="downArrow">
            <a:avLst/>
          </a:prstGeom>
          <a:solidFill>
            <a:srgbClr val="F47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row: Down 29">
            <a:extLst>
              <a:ext uri="{FF2B5EF4-FFF2-40B4-BE49-F238E27FC236}">
                <a16:creationId xmlns:a16="http://schemas.microsoft.com/office/drawing/2014/main" id="{0C4EDA12-012F-4936-A919-EEFDE73438BC}"/>
              </a:ext>
            </a:extLst>
          </p:cNvPr>
          <p:cNvSpPr/>
          <p:nvPr/>
        </p:nvSpPr>
        <p:spPr>
          <a:xfrm rot="4492919">
            <a:off x="5139763" y="5089718"/>
            <a:ext cx="167430" cy="646331"/>
          </a:xfrm>
          <a:prstGeom prst="downArrow">
            <a:avLst/>
          </a:prstGeom>
          <a:solidFill>
            <a:srgbClr val="F47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D5A72B73-D9F6-41D9-BFE0-E743201FA33E}"/>
              </a:ext>
            </a:extLst>
          </p:cNvPr>
          <p:cNvSpPr/>
          <p:nvPr/>
        </p:nvSpPr>
        <p:spPr>
          <a:xfrm rot="16970407">
            <a:off x="7301757" y="5101380"/>
            <a:ext cx="167430" cy="646331"/>
          </a:xfrm>
          <a:prstGeom prst="downArrow">
            <a:avLst/>
          </a:prstGeom>
          <a:solidFill>
            <a:srgbClr val="F47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34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Marcador de número de diapositiva 4">
            <a:extLst>
              <a:ext uri="{FF2B5EF4-FFF2-40B4-BE49-F238E27FC236}">
                <a16:creationId xmlns:a16="http://schemas.microsoft.com/office/drawing/2014/main" id="{F48A4568-7930-4AEF-BCF4-7ED3B435C38A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 bwMode="auto">
          <a:xfrm>
            <a:off x="8610600" y="6302102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q"/>
              <a:defRPr sz="32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0CD154-D364-4D8E-9B02-34FA376ABFD9}" type="slidenum">
              <a:rPr kumimoji="0" lang="es-ES_tradnl" altLang="es-ES" sz="900" b="0" i="0" u="none" strike="noStrike" kern="1200" cap="none" spc="0" normalizeH="0" baseline="0" noProof="0" smtClean="0">
                <a:ln>
                  <a:noFill/>
                </a:ln>
                <a:solidFill>
                  <a:srgbClr val="003F87"/>
                </a:solidFill>
                <a:effectLst/>
                <a:uLnTx/>
                <a:uFillTx/>
                <a:latin typeface="Verdan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ES_tradnl" altLang="es-ES" sz="900" b="0" i="0" u="none" strike="noStrike" kern="1200" cap="none" spc="0" normalizeH="0" baseline="0" noProof="0" dirty="0">
              <a:ln>
                <a:noFill/>
              </a:ln>
              <a:solidFill>
                <a:srgbClr val="003F87"/>
              </a:solidFill>
              <a:effectLst/>
              <a:uLnTx/>
              <a:uFillTx/>
              <a:latin typeface="Verdan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8" name="Title 5">
            <a:extLst>
              <a:ext uri="{FF2B5EF4-FFF2-40B4-BE49-F238E27FC236}">
                <a16:creationId xmlns:a16="http://schemas.microsoft.com/office/drawing/2014/main" id="{2938FA93-56F7-4478-BB2D-F4247A1D594E}"/>
              </a:ext>
            </a:extLst>
          </p:cNvPr>
          <p:cNvSpPr txBox="1">
            <a:spLocks/>
          </p:cNvSpPr>
          <p:nvPr/>
        </p:nvSpPr>
        <p:spPr bwMode="auto">
          <a:xfrm>
            <a:off x="3098307" y="221728"/>
            <a:ext cx="610783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rgbClr val="003F87"/>
                </a:solidFill>
                <a:latin typeface="Verdana" pitchFamily="34" charset="0"/>
                <a:ea typeface="MS PGothic" pitchFamily="34" charset="-128"/>
                <a:cs typeface="Verdana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3F87"/>
                </a:solidFill>
                <a:latin typeface="Verdana" charset="0"/>
                <a:ea typeface="MS PGothic" pitchFamily="34" charset="-128"/>
                <a:cs typeface="Verdana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3F87"/>
                </a:solidFill>
                <a:latin typeface="Verdana" charset="0"/>
                <a:ea typeface="MS PGothic" pitchFamily="34" charset="-128"/>
                <a:cs typeface="Verdana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3F87"/>
                </a:solidFill>
                <a:latin typeface="Verdana" charset="0"/>
                <a:ea typeface="MS PGothic" pitchFamily="34" charset="-128"/>
                <a:cs typeface="Verdana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3F87"/>
                </a:solidFill>
                <a:latin typeface="Verdana" charset="0"/>
                <a:ea typeface="MS PGothic" pitchFamily="34" charset="-128"/>
                <a:cs typeface="Verdana" pitchFamily="34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Verdana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s-ES" sz="1800" b="1" i="0" u="none" strike="noStrike" kern="1200" cap="none" spc="0" normalizeH="0" baseline="0" noProof="0" dirty="0">
                <a:ln>
                  <a:noFill/>
                </a:ln>
                <a:solidFill>
                  <a:srgbClr val="003F87"/>
                </a:solidFill>
                <a:effectLst/>
                <a:uLnTx/>
                <a:uFillTx/>
                <a:latin typeface="Verdana" pitchFamily="34" charset="0"/>
                <a:ea typeface="MS PGothic" pitchFamily="34" charset="-128"/>
              </a:rPr>
              <a:t>DMF03 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s-ES" sz="1800" b="1" i="0" u="none" strike="noStrike" kern="1200" cap="none" spc="0" normalizeH="0" baseline="0" noProof="0" dirty="0">
                <a:ln>
                  <a:noFill/>
                </a:ln>
                <a:solidFill>
                  <a:srgbClr val="003F87"/>
                </a:solidFill>
                <a:effectLst/>
                <a:uLnTx/>
                <a:uFillTx/>
                <a:latin typeface="Verdana" pitchFamily="34" charset="0"/>
                <a:ea typeface="MS PGothic" pitchFamily="34" charset="-128"/>
              </a:rPr>
              <a:t>Enabling Attitude-Based Applications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C9A2E0-07E4-4CE5-9770-BBCB7A1AF57E}"/>
              </a:ext>
            </a:extLst>
          </p:cNvPr>
          <p:cNvSpPr txBox="1"/>
          <p:nvPr/>
        </p:nvSpPr>
        <p:spPr>
          <a:xfrm>
            <a:off x="1146495" y="1610444"/>
            <a:ext cx="989900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b="1" u="sng" kern="0" dirty="0">
                <a:solidFill>
                  <a:srgbClr val="F47C00"/>
                </a:solidFill>
                <a:latin typeface="Verdana"/>
                <a:ea typeface="Verdana"/>
                <a:cs typeface="Verdana"/>
                <a:sym typeface="Verdana"/>
              </a:rPr>
              <a:t>MAIN ACTIVITIES</a:t>
            </a:r>
            <a:r>
              <a:rPr kumimoji="0" lang="es-ES" sz="1800" b="1" i="0" u="none" strike="noStrike" kern="0" cap="none" spc="0" normalizeH="0" baseline="0" noProof="0" dirty="0">
                <a:ln>
                  <a:noFill/>
                </a:ln>
                <a:solidFill>
                  <a:srgbClr val="F47C00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t>:</a:t>
            </a:r>
          </a:p>
          <a:p>
            <a:pPr algn="ctr"/>
            <a:endParaRPr kumimoji="0" lang="es-ES" sz="1800" b="1" i="0" u="none" strike="noStrike" kern="0" cap="none" spc="0" normalizeH="0" baseline="0" noProof="0" dirty="0">
              <a:ln>
                <a:noFill/>
              </a:ln>
              <a:solidFill>
                <a:srgbClr val="F47C00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b="1" kern="0" dirty="0">
              <a:solidFill>
                <a:srgbClr val="003F87"/>
              </a:solidFill>
              <a:latin typeface="Verdana"/>
              <a:ea typeface="Verdana"/>
              <a:sym typeface="Verdan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kern="0" dirty="0">
                <a:solidFill>
                  <a:srgbClr val="003F87"/>
                </a:solidFill>
                <a:latin typeface="Verdana"/>
                <a:ea typeface="Verdana"/>
              </a:rPr>
              <a:t>Development and integration of a 6 DOF simulator </a:t>
            </a:r>
            <a:br>
              <a:rPr lang="en-GB" sz="2000" kern="0" dirty="0">
                <a:solidFill>
                  <a:srgbClr val="003F87"/>
                </a:solidFill>
                <a:latin typeface="Verdana"/>
                <a:ea typeface="Verdana"/>
              </a:rPr>
            </a:br>
            <a:endParaRPr lang="en-GB" sz="2000" kern="0" dirty="0">
              <a:solidFill>
                <a:srgbClr val="003F87"/>
              </a:solidFill>
              <a:latin typeface="Verdana"/>
              <a:ea typeface="Verdan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kern="0" dirty="0">
                <a:solidFill>
                  <a:srgbClr val="003F87"/>
                </a:solidFill>
                <a:latin typeface="Verdana"/>
                <a:ea typeface="Verdana"/>
              </a:rPr>
              <a:t>Development of a new module for coefficient estimation</a:t>
            </a:r>
            <a:br>
              <a:rPr lang="en-GB" sz="2000" kern="0" dirty="0">
                <a:solidFill>
                  <a:srgbClr val="003F87"/>
                </a:solidFill>
                <a:latin typeface="Verdana"/>
                <a:ea typeface="Verdana"/>
              </a:rPr>
            </a:br>
            <a:endParaRPr lang="en-GB" sz="2000" kern="0" dirty="0">
              <a:solidFill>
                <a:srgbClr val="003F87"/>
              </a:solidFill>
              <a:latin typeface="Verdana"/>
              <a:ea typeface="Verdan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kern="0" dirty="0">
                <a:solidFill>
                  <a:srgbClr val="003F87"/>
                </a:solidFill>
                <a:latin typeface="Verdana"/>
                <a:ea typeface="Verdana"/>
              </a:rPr>
              <a:t>Improve/update ARES, MIDAS and OSCAR</a:t>
            </a:r>
            <a:br>
              <a:rPr lang="en-GB" sz="2000" kern="0" dirty="0">
                <a:solidFill>
                  <a:srgbClr val="003F87"/>
                </a:solidFill>
                <a:latin typeface="Verdana"/>
                <a:ea typeface="Verdana"/>
              </a:rPr>
            </a:br>
            <a:endParaRPr lang="en-GB" sz="2000" kern="0" dirty="0">
              <a:solidFill>
                <a:srgbClr val="003F87"/>
              </a:solidFill>
              <a:latin typeface="Verdana"/>
              <a:ea typeface="Verdan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kern="0" dirty="0">
              <a:solidFill>
                <a:srgbClr val="003F87"/>
              </a:solidFill>
              <a:latin typeface="Verdana"/>
              <a:ea typeface="Verdana"/>
            </a:endParaRPr>
          </a:p>
          <a:p>
            <a:r>
              <a:rPr lang="en-GB" sz="2000" b="1" kern="0" dirty="0">
                <a:solidFill>
                  <a:srgbClr val="F47C00"/>
                </a:solidFill>
                <a:latin typeface="Verdana"/>
                <a:ea typeface="Verdana"/>
              </a:rPr>
              <a:t> </a:t>
            </a:r>
            <a:endParaRPr lang="en-GB" b="1" kern="0" dirty="0">
              <a:solidFill>
                <a:srgbClr val="F47C00"/>
              </a:solidFill>
              <a:latin typeface="Verdana"/>
              <a:ea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713635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Marcador de número de diapositiva 4">
            <a:extLst>
              <a:ext uri="{FF2B5EF4-FFF2-40B4-BE49-F238E27FC236}">
                <a16:creationId xmlns:a16="http://schemas.microsoft.com/office/drawing/2014/main" id="{1843777E-A58F-48EF-BC07-3E7935139ED4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q"/>
              <a:defRPr sz="32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9AD97A-307A-45E6-89FF-BC06ADE83866}" type="slidenum">
              <a:rPr kumimoji="0" lang="es-ES_tradnl" altLang="es-ES" sz="900" b="0" i="0" u="none" strike="noStrike" kern="1200" cap="none" spc="0" normalizeH="0" baseline="0" noProof="0" smtClean="0">
                <a:ln>
                  <a:noFill/>
                </a:ln>
                <a:solidFill>
                  <a:srgbClr val="003F87"/>
                </a:solidFill>
                <a:effectLst/>
                <a:uLnTx/>
                <a:uFillTx/>
                <a:latin typeface="Verdan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s-ES_tradnl" altLang="es-ES" sz="900" b="0" i="0" u="none" strike="noStrike" kern="1200" cap="none" spc="0" normalizeH="0" baseline="0" noProof="0">
              <a:ln>
                <a:noFill/>
              </a:ln>
              <a:solidFill>
                <a:srgbClr val="003F87"/>
              </a:solidFill>
              <a:effectLst/>
              <a:uLnTx/>
              <a:uFillTx/>
              <a:latin typeface="Verdan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0756A37F-4DA0-46CE-996D-9D941CF7E38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63982" y="222422"/>
            <a:ext cx="7892095" cy="832021"/>
          </a:xfrm>
        </p:spPr>
        <p:txBody>
          <a:bodyPr/>
          <a:lstStyle/>
          <a:p>
            <a:pPr marL="0" indent="0"/>
            <a:r>
              <a:rPr lang="en-GB" altLang="es-ES" sz="2400" b="1" dirty="0">
                <a:cs typeface="Times New Roman" panose="02020603050405020304" pitchFamily="18" charset="0"/>
              </a:rPr>
              <a:t>Attitude Simulation – architecture definition</a:t>
            </a:r>
            <a:endParaRPr lang="en-GB" altLang="es-ES" sz="2400" dirty="0"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20BC123-A5D3-4D22-9A72-3716EDD31693}"/>
              </a:ext>
            </a:extLst>
          </p:cNvPr>
          <p:cNvSpPr txBox="1"/>
          <p:nvPr/>
        </p:nvSpPr>
        <p:spPr>
          <a:xfrm>
            <a:off x="585787" y="1399630"/>
            <a:ext cx="10404001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F2D73"/>
                </a:solidFill>
                <a:effectLst/>
                <a:uLnTx/>
                <a:uFillTx/>
                <a:latin typeface="Verdana"/>
                <a:ea typeface="MS PGothic" panose="020B0600070205080204" pitchFamily="34" charset="-128"/>
                <a:cs typeface="+mn-cs"/>
              </a:rPr>
              <a:t>Trade-off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F2D73"/>
                </a:solidFill>
                <a:effectLst/>
                <a:uLnTx/>
                <a:uFillTx/>
                <a:latin typeface="Verdana"/>
                <a:ea typeface="MS PGothic" panose="020B0600070205080204" pitchFamily="34" charset="-128"/>
                <a:cs typeface="+mn-cs"/>
              </a:rPr>
              <a:t> performed to identify the best approach.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F2D73"/>
                </a:solidFill>
                <a:effectLst/>
                <a:uLnTx/>
                <a:uFillTx/>
                <a:latin typeface="Verdana"/>
                <a:ea typeface="MS PGothic" panose="020B0600070205080204" pitchFamily="34" charset="-128"/>
                <a:cs typeface="+mn-cs"/>
              </a:rPr>
              <a:t>FOCUS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F2D73"/>
                </a:solidFill>
                <a:effectLst/>
                <a:uLnTx/>
                <a:uFillTx/>
                <a:latin typeface="Verdana"/>
                <a:ea typeface="MS PGothic" panose="020B0600070205080204" pitchFamily="34" charset="-128"/>
                <a:cs typeface="+mn-cs"/>
              </a:rPr>
              <a:t> cannot be modified so it is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F2D73"/>
                </a:solidFill>
                <a:effectLst/>
                <a:uLnTx/>
                <a:uFillTx/>
                <a:latin typeface="Verdana"/>
                <a:ea typeface="MS PGothic" panose="020B0600070205080204" pitchFamily="34" charset="-128"/>
                <a:cs typeface="+mn-cs"/>
              </a:rPr>
              <a:t>used as it is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F2D73"/>
                </a:solidFill>
                <a:effectLst/>
                <a:uLnTx/>
                <a:uFillTx/>
                <a:latin typeface="Verdana"/>
                <a:ea typeface="MS PGothic" panose="020B0600070205080204" pitchFamily="34" charset="-128"/>
                <a:cs typeface="+mn-cs"/>
              </a:rPr>
              <a:t> to perform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F2D73"/>
                </a:solidFill>
                <a:effectLst/>
                <a:uLnTx/>
                <a:uFillTx/>
                <a:latin typeface="Verdana"/>
                <a:ea typeface="MS PGothic" panose="020B0600070205080204" pitchFamily="34" charset="-128"/>
                <a:cs typeface="+mn-cs"/>
              </a:rPr>
              <a:t>6DOF attitude simulation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F2D73"/>
              </a:solidFill>
              <a:effectLst/>
              <a:uLnTx/>
              <a:uFillTx/>
              <a:latin typeface="Verdana"/>
              <a:ea typeface="MS PGothic" panose="020B0600070205080204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F2D73"/>
                </a:solidFill>
                <a:effectLst/>
                <a:uLnTx/>
                <a:uFillTx/>
                <a:latin typeface="Verdana"/>
                <a:ea typeface="MS PGothic" panose="020B0600070205080204" pitchFamily="34" charset="-128"/>
                <a:cs typeface="+mn-cs"/>
              </a:rPr>
              <a:t>FOCUS interface modification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F2D73"/>
                </a:solidFill>
                <a:effectLst/>
                <a:uLnTx/>
                <a:uFillTx/>
                <a:latin typeface="Verdana"/>
                <a:ea typeface="MS PGothic" panose="020B0600070205080204" pitchFamily="34" charset="-128"/>
                <a:cs typeface="+mn-cs"/>
              </a:rPr>
              <a:t>is required to ensure that physical models are the same. This requires some parameters/functionalities to be available to the attitude simulator.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F2D73"/>
              </a:solidFill>
              <a:effectLst/>
              <a:uLnTx/>
              <a:uFillTx/>
              <a:latin typeface="Verdana"/>
              <a:ea typeface="MS PGothic" panose="020B0600070205080204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F2D73"/>
                </a:solidFill>
                <a:effectLst/>
                <a:uLnTx/>
                <a:uFillTx/>
                <a:latin typeface="Verdana"/>
                <a:ea typeface="MS PGothic" panose="020B0600070205080204" pitchFamily="34" charset="-128"/>
                <a:cs typeface="+mn-cs"/>
              </a:rPr>
              <a:t>Attitude simulation input file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F2D73"/>
                </a:solidFill>
                <a:effectLst/>
                <a:uLnTx/>
                <a:uFillTx/>
                <a:latin typeface="Verdana"/>
                <a:ea typeface="MS PGothic" panose="020B0600070205080204" pitchFamily="34" charset="-128"/>
                <a:cs typeface="+mn-cs"/>
              </a:rPr>
              <a:t>Dedicated file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F2D73"/>
                </a:solidFill>
                <a:effectLst/>
                <a:uLnTx/>
                <a:uFillTx/>
                <a:latin typeface="Verdana"/>
                <a:ea typeface="MS PGothic" panose="020B0600070205080204" pitchFamily="34" charset="-128"/>
                <a:cs typeface="+mn-cs"/>
              </a:rPr>
              <a:t>with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F2D73"/>
                </a:solidFill>
                <a:effectLst/>
                <a:uLnTx/>
                <a:uFillTx/>
                <a:latin typeface="Verdana"/>
                <a:ea typeface="MS PGothic" panose="020B0600070205080204" pitchFamily="34" charset="-128"/>
                <a:cs typeface="+mn-cs"/>
              </a:rPr>
              <a:t>attitude simulation data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F2D73"/>
                </a:solidFill>
                <a:effectLst/>
                <a:uLnTx/>
                <a:uFillTx/>
                <a:latin typeface="Verdana"/>
                <a:ea typeface="MS PGothic" panose="020B0600070205080204" pitchFamily="34" charset="-128"/>
                <a:cs typeface="+mn-cs"/>
              </a:rPr>
              <a:t>JSON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F2D73"/>
                </a:solidFill>
                <a:effectLst/>
                <a:uLnTx/>
                <a:uFillTx/>
                <a:latin typeface="Verdana"/>
                <a:ea typeface="MS PGothic" panose="020B0600070205080204" pitchFamily="34" charset="-128"/>
                <a:cs typeface="+mn-cs"/>
              </a:rPr>
              <a:t> format for better integration in the DRAMA environment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F2D73"/>
              </a:solidFill>
              <a:effectLst/>
              <a:uLnTx/>
              <a:uFillTx/>
              <a:latin typeface="Verdana"/>
              <a:ea typeface="MS PGothic" panose="020B0600070205080204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F2D73"/>
                </a:solidFill>
                <a:effectLst/>
                <a:uLnTx/>
                <a:uFillTx/>
                <a:latin typeface="Verdana"/>
                <a:ea typeface="MS PGothic" panose="020B0600070205080204" pitchFamily="34" charset="-128"/>
                <a:cs typeface="+mn-cs"/>
              </a:rPr>
              <a:t>Attitude simulation component generates attitude outputs: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F2D73"/>
                </a:solidFill>
                <a:effectLst/>
                <a:uLnTx/>
                <a:uFillTx/>
                <a:latin typeface="Verdana"/>
                <a:ea typeface="MS PGothic" panose="020B0600070205080204" pitchFamily="34" charset="-128"/>
                <a:cs typeface="+mn-cs"/>
              </a:rPr>
              <a:t>Attitude information reported at each propagation step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F2D73"/>
                </a:solidFill>
                <a:effectLst/>
                <a:uLnTx/>
                <a:uFillTx/>
                <a:latin typeface="Verdana"/>
                <a:ea typeface="MS PGothic" panose="020B0600070205080204" pitchFamily="34" charset="-128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F2D73"/>
                </a:solidFill>
                <a:effectLst/>
                <a:uLnTx/>
                <a:uFillTx/>
                <a:latin typeface="Verdana"/>
                <a:ea typeface="MS PGothic" panose="020B0600070205080204" pitchFamily="34" charset="-128"/>
                <a:cs typeface="+mn-cs"/>
                <a:sym typeface="Wingdings" panose="05000000000000000000" pitchFamily="2" charset="2"/>
              </a:rPr>
              <a:t> same steps as propagation outputs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F2D73"/>
                </a:solidFill>
                <a:effectLst/>
                <a:uLnTx/>
                <a:uFillTx/>
                <a:latin typeface="Verdana"/>
                <a:ea typeface="MS PGothic" panose="020B0600070205080204" pitchFamily="34" charset="-128"/>
                <a:cs typeface="+mn-cs"/>
              </a:rPr>
              <a:t>Computed in post-processing, after propagation outputs merging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F2D73"/>
                </a:solidFill>
                <a:effectLst/>
                <a:uLnTx/>
                <a:uFillTx/>
                <a:latin typeface="Verdana"/>
                <a:ea typeface="MS PGothic" panose="020B0600070205080204" pitchFamily="34" charset="-128"/>
                <a:cs typeface="+mn-cs"/>
              </a:rPr>
              <a:t>Information reported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F2D73"/>
                </a:solidFill>
                <a:effectLst/>
                <a:uLnTx/>
                <a:uFillTx/>
                <a:latin typeface="Verdana"/>
                <a:ea typeface="MS PGothic" panose="020B0600070205080204" pitchFamily="34" charset="-128"/>
                <a:cs typeface="+mn-cs"/>
              </a:rPr>
              <a:t>depends on attitude law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F2D73"/>
              </a:solidFill>
              <a:effectLst/>
              <a:uLnTx/>
              <a:uFillTx/>
              <a:latin typeface="Verdana"/>
              <a:ea typeface="MS PGothic" panose="020B0600070205080204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F2D73"/>
              </a:solidFill>
              <a:effectLst/>
              <a:uLnTx/>
              <a:uFillTx/>
              <a:latin typeface="Verdana"/>
              <a:ea typeface="MS PGothic" panose="020B0600070205080204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0F2D73"/>
              </a:solidFill>
              <a:effectLst/>
              <a:uLnTx/>
              <a:uFillTx/>
              <a:latin typeface="Verdana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1964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Marcador de número de diapositiva 4">
            <a:extLst>
              <a:ext uri="{FF2B5EF4-FFF2-40B4-BE49-F238E27FC236}">
                <a16:creationId xmlns:a16="http://schemas.microsoft.com/office/drawing/2014/main" id="{1843777E-A58F-48EF-BC07-3E7935139ED4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q"/>
              <a:defRPr sz="32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9AD97A-307A-45E6-89FF-BC06ADE83866}" type="slidenum">
              <a:rPr kumimoji="0" lang="es-ES_tradnl" altLang="es-ES" sz="900" b="0" i="0" u="none" strike="noStrike" kern="1200" cap="none" spc="0" normalizeH="0" baseline="0" noProof="0" smtClean="0">
                <a:ln>
                  <a:noFill/>
                </a:ln>
                <a:solidFill>
                  <a:srgbClr val="003F87"/>
                </a:solidFill>
                <a:effectLst/>
                <a:uLnTx/>
                <a:uFillTx/>
                <a:latin typeface="Verdan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s-ES_tradnl" altLang="es-ES" sz="900" b="0" i="0" u="none" strike="noStrike" kern="1200" cap="none" spc="0" normalizeH="0" baseline="0" noProof="0">
              <a:ln>
                <a:noFill/>
              </a:ln>
              <a:solidFill>
                <a:srgbClr val="003F87"/>
              </a:solidFill>
              <a:effectLst/>
              <a:uLnTx/>
              <a:uFillTx/>
              <a:latin typeface="Verdan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0756A37F-4DA0-46CE-996D-9D941CF7E38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63982" y="222422"/>
            <a:ext cx="6586223" cy="832021"/>
          </a:xfrm>
        </p:spPr>
        <p:txBody>
          <a:bodyPr/>
          <a:lstStyle/>
          <a:p>
            <a:pPr marL="0" indent="0"/>
            <a:r>
              <a:rPr lang="en-GB" altLang="es-ES" sz="2400" b="1" dirty="0">
                <a:cs typeface="Times New Roman" panose="02020603050405020304" pitchFamily="18" charset="0"/>
              </a:rPr>
              <a:t>Attitude Simulation Interfaces</a:t>
            </a:r>
            <a:endParaRPr lang="en-GB" altLang="es-ES" sz="2400" dirty="0"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20BC123-A5D3-4D22-9A72-3716EDD31693}"/>
              </a:ext>
            </a:extLst>
          </p:cNvPr>
          <p:cNvSpPr txBox="1"/>
          <p:nvPr/>
        </p:nvSpPr>
        <p:spPr>
          <a:xfrm>
            <a:off x="781235" y="1804076"/>
            <a:ext cx="1040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F2D73"/>
                </a:solidFill>
                <a:effectLst/>
                <a:uLnTx/>
                <a:uFillTx/>
                <a:latin typeface="Verdana"/>
                <a:ea typeface="MS PGothic" panose="020B0600070205080204" pitchFamily="34" charset="-128"/>
                <a:cs typeface="+mn-cs"/>
              </a:rPr>
              <a:t>Static view of Attitude Simulator I/F with DRAMA environment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6D9112E-4D3E-4679-9081-5A06FD7993C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/>
        </p:blipFill>
        <p:spPr>
          <a:xfrm>
            <a:off x="0" y="2429841"/>
            <a:ext cx="12192000" cy="396915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175AC81-A1E8-47EB-AF50-A3EC1D09131D}"/>
              </a:ext>
            </a:extLst>
          </p:cNvPr>
          <p:cNvSpPr/>
          <p:nvPr/>
        </p:nvSpPr>
        <p:spPr>
          <a:xfrm>
            <a:off x="4621427" y="3080950"/>
            <a:ext cx="2899719" cy="75788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0F2D73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B79550-94F3-4F8B-BEBC-62D0FFF4AD65}"/>
              </a:ext>
            </a:extLst>
          </p:cNvPr>
          <p:cNvSpPr txBox="1"/>
          <p:nvPr/>
        </p:nvSpPr>
        <p:spPr>
          <a:xfrm>
            <a:off x="4972936" y="2742396"/>
            <a:ext cx="22461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E96713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FOCUS ICD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E96713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extension</a:t>
            </a:r>
          </a:p>
        </p:txBody>
      </p:sp>
    </p:spTree>
    <p:extLst>
      <p:ext uri="{BB962C8B-B14F-4D97-AF65-F5344CB8AC3E}">
        <p14:creationId xmlns:p14="http://schemas.microsoft.com/office/powerpoint/2010/main" val="1918979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Marcador de número de diapositiva 4">
            <a:extLst>
              <a:ext uri="{FF2B5EF4-FFF2-40B4-BE49-F238E27FC236}">
                <a16:creationId xmlns:a16="http://schemas.microsoft.com/office/drawing/2014/main" id="{1843777E-A58F-48EF-BC07-3E7935139ED4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q"/>
              <a:defRPr sz="32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9AD97A-307A-45E6-89FF-BC06ADE83866}" type="slidenum">
              <a:rPr kumimoji="0" lang="es-ES_tradnl" altLang="es-ES" sz="900" b="0" i="0" u="none" strike="noStrike" kern="1200" cap="none" spc="0" normalizeH="0" baseline="0" noProof="0" smtClean="0">
                <a:ln>
                  <a:noFill/>
                </a:ln>
                <a:solidFill>
                  <a:srgbClr val="003F87"/>
                </a:solidFill>
                <a:effectLst/>
                <a:uLnTx/>
                <a:uFillTx/>
                <a:latin typeface="Verdan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ES_tradnl" altLang="es-ES" sz="900" b="0" i="0" u="none" strike="noStrike" kern="1200" cap="none" spc="0" normalizeH="0" baseline="0" noProof="0">
              <a:ln>
                <a:noFill/>
              </a:ln>
              <a:solidFill>
                <a:srgbClr val="003F87"/>
              </a:solidFill>
              <a:effectLst/>
              <a:uLnTx/>
              <a:uFillTx/>
              <a:latin typeface="Verdan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0756A37F-4DA0-46CE-996D-9D941CF7E38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63982" y="222422"/>
            <a:ext cx="8985034" cy="832021"/>
          </a:xfrm>
        </p:spPr>
        <p:txBody>
          <a:bodyPr/>
          <a:lstStyle/>
          <a:p>
            <a:pPr marL="0" indent="0"/>
            <a:r>
              <a:rPr lang="en-GB" altLang="es-ES" sz="2400" b="1" dirty="0">
                <a:cs typeface="Times New Roman" panose="02020603050405020304" pitchFamily="18" charset="0"/>
              </a:rPr>
              <a:t>Attitude Simulation Procedure – functional diagram</a:t>
            </a:r>
            <a:endParaRPr lang="en-GB" altLang="es-ES" sz="2400" dirty="0"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742A354-EF98-45F2-9E89-6D4E03B845F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4815" y="2285455"/>
            <a:ext cx="11342370" cy="42100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11D476F-13EA-43AA-AC10-7D443B465D52}"/>
              </a:ext>
            </a:extLst>
          </p:cNvPr>
          <p:cNvSpPr txBox="1"/>
          <p:nvPr/>
        </p:nvSpPr>
        <p:spPr>
          <a:xfrm>
            <a:off x="781235" y="1804076"/>
            <a:ext cx="1040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F2D73"/>
                </a:solidFill>
                <a:effectLst/>
                <a:uLnTx/>
                <a:uFillTx/>
                <a:latin typeface="Verdana"/>
                <a:ea typeface="MS PGothic" panose="020B0600070205080204" pitchFamily="34" charset="-128"/>
                <a:cs typeface="+mn-cs"/>
              </a:rPr>
              <a:t>Functional diagram of Attitude Simulator</a:t>
            </a:r>
          </a:p>
        </p:txBody>
      </p:sp>
    </p:spTree>
    <p:extLst>
      <p:ext uri="{BB962C8B-B14F-4D97-AF65-F5344CB8AC3E}">
        <p14:creationId xmlns:p14="http://schemas.microsoft.com/office/powerpoint/2010/main" val="436151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Coefficient Estimator</a:t>
            </a:r>
            <a:br>
              <a:rPr lang="en-GB" dirty="0"/>
            </a:br>
            <a:r>
              <a:rPr lang="en-GB" dirty="0"/>
              <a:t>Concept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651C0D-C8C0-8FC2-E832-016296C1EFCE}"/>
              </a:ext>
            </a:extLst>
          </p:cNvPr>
          <p:cNvSpPr txBox="1"/>
          <p:nvPr/>
        </p:nvSpPr>
        <p:spPr>
          <a:xfrm>
            <a:off x="8637984" y="1426593"/>
            <a:ext cx="3420421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Calculation of aerodynamics and solar radiation pressure (SRP) force coefficients for a given DMF 3D model, considering surface material properties and up to two rotating parts, i.e. solar arrays or large antennas</a:t>
            </a:r>
            <a:endParaRPr lang="en-GB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A27FEBA-6FA7-9399-F69B-D4F17352081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61133" y="2041863"/>
            <a:ext cx="1424112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50FF2E0-4CE4-098A-49CE-5F5009AB4D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9953288"/>
              </p:ext>
            </p:extLst>
          </p:nvPr>
        </p:nvGraphicFramePr>
        <p:xfrm>
          <a:off x="292946" y="1426594"/>
          <a:ext cx="8192686" cy="46320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9776425" imgH="5509142" progId="Visio.Drawing.15">
                  <p:embed/>
                </p:oleObj>
              </mc:Choice>
              <mc:Fallback>
                <p:oleObj r:id="rId2" imgW="9776425" imgH="5509142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946" y="1426594"/>
                        <a:ext cx="8192686" cy="46320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2957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Marcador de número de diapositiva 4">
            <a:extLst>
              <a:ext uri="{FF2B5EF4-FFF2-40B4-BE49-F238E27FC236}">
                <a16:creationId xmlns:a16="http://schemas.microsoft.com/office/drawing/2014/main" id="{1133F754-FC34-437C-89F3-ED3669888D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q"/>
              <a:defRPr sz="32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Ø"/>
              <a:defRPr sz="24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3F87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82397D7-2DBC-4975-8146-A6F166C8064E}" type="slidenum">
              <a:rPr kumimoji="0" lang="es-ES_tradnl" altLang="es-ES" sz="900" b="0" i="0" u="none" strike="noStrike" kern="1200" cap="none" spc="0" normalizeH="0" baseline="0" noProof="0" smtClean="0">
                <a:ln>
                  <a:noFill/>
                </a:ln>
                <a:solidFill>
                  <a:srgbClr val="003F87"/>
                </a:solidFill>
                <a:effectLst/>
                <a:uLnTx/>
                <a:uFillTx/>
                <a:latin typeface="Verdan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ES_tradnl" altLang="es-ES" sz="900" b="0" i="0" u="none" strike="noStrike" kern="1200" cap="none" spc="0" normalizeH="0" baseline="0" noProof="0">
              <a:ln>
                <a:noFill/>
              </a:ln>
              <a:solidFill>
                <a:srgbClr val="003F87"/>
              </a:solidFill>
              <a:effectLst/>
              <a:uLnTx/>
              <a:uFillTx/>
              <a:latin typeface="Verdan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8" name="Google Shape;673;p45">
            <a:extLst>
              <a:ext uri="{FF2B5EF4-FFF2-40B4-BE49-F238E27FC236}">
                <a16:creationId xmlns:a16="http://schemas.microsoft.com/office/drawing/2014/main" id="{8B08E0BA-38EC-4C37-A107-D2C7E55A462B}"/>
              </a:ext>
            </a:extLst>
          </p:cNvPr>
          <p:cNvSpPr txBox="1">
            <a:spLocks/>
          </p:cNvSpPr>
          <p:nvPr/>
        </p:nvSpPr>
        <p:spPr>
          <a:xfrm>
            <a:off x="4356913" y="213544"/>
            <a:ext cx="3478173" cy="832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 sz="3200" kern="1200">
                <a:solidFill>
                  <a:srgbClr val="003F87"/>
                </a:solidFill>
                <a:latin typeface="Verdana"/>
                <a:ea typeface="MS PGothic" pitchFamily="34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rgbClr val="003F87"/>
                </a:solidFill>
                <a:latin typeface="Verdana"/>
                <a:ea typeface="MS PGothic" pitchFamily="34" charset="-128"/>
                <a:cs typeface="ＭＳ Ｐゴシック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400" kern="1200">
                <a:solidFill>
                  <a:srgbClr val="003F87"/>
                </a:solidFill>
                <a:latin typeface="Verdana"/>
                <a:ea typeface="MS PGothic" pitchFamily="34" charset="-128"/>
                <a:cs typeface="ＭＳ Ｐゴシック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003F87"/>
                </a:solidFill>
                <a:latin typeface="Verdana"/>
                <a:ea typeface="MS PGothic" pitchFamily="34" charset="-128"/>
                <a:cs typeface="ＭＳ Ｐゴシック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rgbClr val="003F87"/>
                </a:solidFill>
                <a:latin typeface="Verdana"/>
                <a:ea typeface="MS PGothic" pitchFamily="34" charset="-128"/>
                <a:cs typeface="ＭＳ Ｐゴシック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003F87"/>
              </a:buClr>
              <a:buSzPts val="2400"/>
              <a:buFont typeface="Wingdings" panose="05000000000000000000" pitchFamily="2" charset="2"/>
              <a:buNone/>
            </a:pPr>
            <a:r>
              <a:rPr lang="en-GB" sz="2400" b="1" dirty="0"/>
              <a:t>ARES improvements</a:t>
            </a:r>
          </a:p>
        </p:txBody>
      </p:sp>
      <p:sp>
        <p:nvSpPr>
          <p:cNvPr id="9" name="Google Shape;234;p6">
            <a:extLst>
              <a:ext uri="{FF2B5EF4-FFF2-40B4-BE49-F238E27FC236}">
                <a16:creationId xmlns:a16="http://schemas.microsoft.com/office/drawing/2014/main" id="{752A98B3-035E-4048-9D49-A758D879F97D}"/>
              </a:ext>
            </a:extLst>
          </p:cNvPr>
          <p:cNvSpPr txBox="1"/>
          <p:nvPr/>
        </p:nvSpPr>
        <p:spPr>
          <a:xfrm>
            <a:off x="579789" y="1415096"/>
            <a:ext cx="9434223" cy="16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3F87"/>
              </a:buClr>
              <a:buSzPts val="1800"/>
            </a:pPr>
            <a:r>
              <a:rPr kumimoji="0" lang="en-GB" altLang="es-ES" sz="1600" b="0" i="0" u="none" strike="noStrike" kern="1200" cap="none" spc="0" normalizeH="0" baseline="0" noProof="0" dirty="0">
                <a:ln>
                  <a:noFill/>
                </a:ln>
                <a:solidFill>
                  <a:srgbClr val="003F87"/>
                </a:solidFill>
                <a:effectLst/>
                <a:uLnTx/>
                <a:uFillTx/>
                <a:latin typeface="Verdana" panose="020B0604030504040204" pitchFamily="34" charset="0"/>
                <a:ea typeface="MS PGothic" pitchFamily="34" charset="-128"/>
              </a:rPr>
              <a:t>ARES (Assessment of Risk Event Statistics) is used to assess collision-related events between an operational spacecraft and trackable objects orbiting the Earth. It provides:</a:t>
            </a:r>
          </a:p>
          <a:p>
            <a:pPr>
              <a:buClr>
                <a:srgbClr val="003F87"/>
              </a:buClr>
              <a:buSzPts val="1800"/>
            </a:pPr>
            <a:endParaRPr kumimoji="0" lang="en-GB" altLang="es-ES" sz="1600" b="0" i="0" u="none" strike="noStrike" kern="1200" cap="none" spc="0" normalizeH="0" baseline="0" noProof="0" dirty="0">
              <a:ln>
                <a:noFill/>
              </a:ln>
              <a:solidFill>
                <a:srgbClr val="003F87"/>
              </a:solidFill>
              <a:effectLst/>
              <a:uLnTx/>
              <a:uFillTx/>
              <a:latin typeface="Verdana" panose="020B0604030504040204" pitchFamily="34" charset="0"/>
              <a:ea typeface="MS PGothic" pitchFamily="34" charset="-128"/>
            </a:endParaRPr>
          </a:p>
          <a:p>
            <a:pPr marL="285750" indent="-285750">
              <a:buClr>
                <a:srgbClr val="003F87"/>
              </a:buClr>
              <a:buSzPts val="1800"/>
              <a:buFontTx/>
              <a:buChar char="-"/>
            </a:pPr>
            <a:r>
              <a:rPr lang="en-GB" altLang="es-ES" sz="1600" dirty="0">
                <a:solidFill>
                  <a:srgbClr val="003F87"/>
                </a:solidFill>
                <a:latin typeface="Verdana" panose="020B0604030504040204" pitchFamily="34" charset="0"/>
                <a:ea typeface="MS PGothic" pitchFamily="34" charset="-128"/>
              </a:rPr>
              <a:t>Statistical (annual) </a:t>
            </a:r>
            <a:r>
              <a:rPr lang="en-GB" altLang="es-ES" sz="1600" b="1" dirty="0">
                <a:solidFill>
                  <a:srgbClr val="003F87"/>
                </a:solidFill>
                <a:latin typeface="Verdana" panose="020B0604030504040204" pitchFamily="34" charset="0"/>
                <a:ea typeface="MS PGothic" pitchFamily="34" charset="-128"/>
              </a:rPr>
              <a:t>collision probability</a:t>
            </a:r>
          </a:p>
          <a:p>
            <a:pPr marL="285750" indent="-285750">
              <a:buClr>
                <a:srgbClr val="003F87"/>
              </a:buClr>
              <a:buSzPts val="1800"/>
              <a:buFontTx/>
              <a:buChar char="-"/>
            </a:pPr>
            <a:r>
              <a:rPr kumimoji="0" lang="en-GB" altLang="es-ES" sz="1600" b="0" i="0" u="none" strike="noStrike" kern="1200" cap="none" spc="0" normalizeH="0" baseline="0" noProof="0" dirty="0">
                <a:ln>
                  <a:noFill/>
                </a:ln>
                <a:solidFill>
                  <a:srgbClr val="003F87"/>
                </a:solidFill>
                <a:effectLst/>
                <a:uLnTx/>
                <a:uFillTx/>
                <a:latin typeface="Verdana" panose="020B0604030504040204" pitchFamily="34" charset="0"/>
                <a:ea typeface="MS PGothic" pitchFamily="34" charset="-128"/>
              </a:rPr>
              <a:t>Mean number of collision avoidance </a:t>
            </a:r>
            <a:r>
              <a:rPr kumimoji="0" lang="en-GB" altLang="es-ES" sz="1600" b="1" i="0" u="none" strike="noStrike" kern="1200" cap="none" spc="0" normalizeH="0" baseline="0" noProof="0" dirty="0">
                <a:ln>
                  <a:noFill/>
                </a:ln>
                <a:solidFill>
                  <a:srgbClr val="003F87"/>
                </a:solidFill>
                <a:effectLst/>
                <a:uLnTx/>
                <a:uFillTx/>
                <a:latin typeface="Verdana" panose="020B0604030504040204" pitchFamily="34" charset="0"/>
                <a:ea typeface="MS PGothic" pitchFamily="34" charset="-128"/>
              </a:rPr>
              <a:t>manoeuvres</a:t>
            </a:r>
          </a:p>
          <a:p>
            <a:pPr marL="285750" indent="-285750">
              <a:buClr>
                <a:srgbClr val="003F87"/>
              </a:buClr>
              <a:buSzPts val="1800"/>
              <a:buFontTx/>
              <a:buChar char="-"/>
            </a:pPr>
            <a:r>
              <a:rPr lang="en-GB" altLang="es-ES" sz="1600" b="1" dirty="0">
                <a:solidFill>
                  <a:srgbClr val="003F87"/>
                </a:solidFill>
                <a:latin typeface="Verdana" panose="020B0604030504040204" pitchFamily="34" charset="0"/>
                <a:ea typeface="MS PGothic" pitchFamily="34" charset="-128"/>
              </a:rPr>
              <a:t>Fuel consumption </a:t>
            </a:r>
            <a:r>
              <a:rPr lang="en-GB" altLang="es-ES" sz="1600" dirty="0">
                <a:solidFill>
                  <a:srgbClr val="003F87"/>
                </a:solidFill>
                <a:latin typeface="Verdana" panose="020B0604030504040204" pitchFamily="34" charset="0"/>
                <a:ea typeface="MS PGothic" pitchFamily="34" charset="-128"/>
              </a:rPr>
              <a:t>associated with those manoeuvres</a:t>
            </a:r>
            <a:endParaRPr kumimoji="0" lang="en-GB" altLang="es-ES" sz="1600" b="0" i="0" u="none" strike="noStrike" kern="1200" cap="none" spc="0" normalizeH="0" baseline="0" noProof="0" dirty="0">
              <a:ln>
                <a:noFill/>
              </a:ln>
              <a:solidFill>
                <a:srgbClr val="003F87"/>
              </a:solidFill>
              <a:effectLst/>
              <a:uLnTx/>
              <a:uFillTx/>
              <a:latin typeface="Verdana" panose="020B0604030504040204" pitchFamily="34" charset="0"/>
              <a:ea typeface="MS PGothic" pitchFamily="34" charset="-128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GB" altLang="es-ES" sz="1800" b="0" i="0" u="none" strike="noStrike" kern="1200" cap="none" spc="0" normalizeH="0" baseline="0" noProof="0" dirty="0">
              <a:ln>
                <a:noFill/>
              </a:ln>
              <a:solidFill>
                <a:srgbClr val="003F87"/>
              </a:solidFill>
              <a:effectLst/>
              <a:uLnTx/>
              <a:uFillTx/>
              <a:latin typeface="Verdana" panose="020B0604030504040204" pitchFamily="34" charset="0"/>
              <a:ea typeface="MS PGothic" pitchFamily="34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3F87"/>
              </a:buClr>
              <a:buSzPts val="1800"/>
              <a:buFont typeface="Noto Sans Symbols"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3F87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3F87"/>
              </a:buClr>
              <a:buSzPts val="1800"/>
              <a:buFont typeface="Noto Sans Symbols"/>
              <a:buNone/>
              <a:tabLst/>
              <a:defRPr/>
            </a:pPr>
            <a:endParaRPr lang="en-GB" kern="0" dirty="0">
              <a:solidFill>
                <a:srgbClr val="003F87"/>
              </a:solidFill>
              <a:latin typeface="Verdana"/>
              <a:ea typeface="Verdana"/>
              <a:cs typeface="Arial"/>
              <a:sym typeface="Verdan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3F87"/>
              </a:buClr>
              <a:buSzPts val="1800"/>
              <a:buFont typeface="Noto Sans Symbols"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" name="Google Shape;234;p6">
            <a:extLst>
              <a:ext uri="{FF2B5EF4-FFF2-40B4-BE49-F238E27FC236}">
                <a16:creationId xmlns:a16="http://schemas.microsoft.com/office/drawing/2014/main" id="{AE31F936-C574-2756-B6E4-374F67DB87F7}"/>
              </a:ext>
            </a:extLst>
          </p:cNvPr>
          <p:cNvSpPr txBox="1"/>
          <p:nvPr/>
        </p:nvSpPr>
        <p:spPr>
          <a:xfrm>
            <a:off x="349078" y="3693743"/>
            <a:ext cx="11493842" cy="2262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rgbClr val="003F87"/>
              </a:buClr>
              <a:buSzPts val="1800"/>
            </a:pPr>
            <a:r>
              <a:rPr kumimoji="0" lang="es-ES" sz="1600" b="1" i="0" u="none" strike="noStrike" kern="0" cap="none" spc="0" normalizeH="0" baseline="0" noProof="0" dirty="0">
                <a:ln>
                  <a:noFill/>
                </a:ln>
                <a:solidFill>
                  <a:srgbClr val="F47C00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t>NEW FUNCTIONALITIES</a:t>
            </a:r>
          </a:p>
          <a:p>
            <a:pPr>
              <a:buClr>
                <a:srgbClr val="003F87"/>
              </a:buClr>
              <a:buSzPts val="1800"/>
            </a:pPr>
            <a:endParaRPr kumimoji="0" lang="es-ES" sz="1600" b="0" i="0" u="none" strike="noStrike" kern="0" cap="none" spc="0" normalizeH="0" baseline="0" noProof="0" dirty="0">
              <a:ln>
                <a:noFill/>
              </a:ln>
              <a:solidFill>
                <a:srgbClr val="F47C00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  <a:p>
            <a:pPr marL="285750" indent="-285750">
              <a:buClr>
                <a:srgbClr val="003F87"/>
              </a:buClr>
              <a:buSzPts val="1800"/>
              <a:buFont typeface="Arial" panose="020B0604020202020204" pitchFamily="34" charset="0"/>
              <a:buChar char="•"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F47C00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t>Use attitude law to derive the equivalent target satellite radius (rather than considering constant cross section area)</a:t>
            </a:r>
            <a:b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F47C00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</a:b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rgbClr val="F47C00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  <a:p>
            <a:pPr marL="285750" indent="-285750">
              <a:buClr>
                <a:srgbClr val="003F87"/>
              </a:buClr>
              <a:buSzPts val="1800"/>
              <a:buFont typeface="Arial" panose="020B0604020202020204" pitchFamily="34" charset="0"/>
              <a:buChar char="•"/>
            </a:pPr>
            <a:r>
              <a:rPr lang="en-GB" sz="1600" kern="0" dirty="0">
                <a:solidFill>
                  <a:srgbClr val="F47C00"/>
                </a:solidFill>
                <a:latin typeface="Verdana"/>
                <a:ea typeface="Verdana"/>
                <a:cs typeface="Verdana"/>
                <a:sym typeface="Verdana"/>
              </a:rPr>
              <a:t>Introduce differential drag collision avoidance strategy</a:t>
            </a:r>
            <a:br>
              <a:rPr lang="en-GB" sz="1600" kern="0" dirty="0">
                <a:solidFill>
                  <a:srgbClr val="F47C00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lang="en-GB" sz="1600" kern="0" dirty="0">
              <a:solidFill>
                <a:srgbClr val="F47C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85750" indent="-285750">
              <a:buClr>
                <a:srgbClr val="003F87"/>
              </a:buClr>
              <a:buSzPts val="1800"/>
              <a:buFont typeface="Arial" panose="020B0604020202020204" pitchFamily="34" charset="0"/>
              <a:buChar char="•"/>
            </a:pPr>
            <a:r>
              <a:rPr lang="en-GB" sz="1600" kern="0" dirty="0">
                <a:solidFill>
                  <a:srgbClr val="F47C00"/>
                </a:solidFill>
                <a:latin typeface="Verdana"/>
                <a:ea typeface="Verdana"/>
                <a:cs typeface="Verdana"/>
                <a:sym typeface="Verdana"/>
              </a:rPr>
              <a:t>Include user-defined constellations</a:t>
            </a:r>
            <a:br>
              <a:rPr lang="en-GB" sz="1600" kern="0" dirty="0">
                <a:solidFill>
                  <a:srgbClr val="F47C00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lang="en-GB" sz="1600" kern="0" dirty="0">
              <a:solidFill>
                <a:srgbClr val="F47C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85750" indent="-285750">
              <a:buClr>
                <a:srgbClr val="003F87"/>
              </a:buClr>
              <a:buSzPts val="1800"/>
              <a:buFont typeface="Arial" panose="020B0604020202020204" pitchFamily="34" charset="0"/>
              <a:buChar char="•"/>
            </a:pPr>
            <a:r>
              <a:rPr lang="en-GB" sz="1600" kern="0" dirty="0">
                <a:solidFill>
                  <a:srgbClr val="F47C00"/>
                </a:solidFill>
                <a:latin typeface="Verdana"/>
                <a:ea typeface="Verdana"/>
                <a:cs typeface="Verdana"/>
                <a:sym typeface="Verdana"/>
              </a:rPr>
              <a:t>Update detection equations that allows to distinguish between observable and not-observable population</a:t>
            </a:r>
          </a:p>
          <a:p>
            <a:pPr marL="285750" indent="-285750">
              <a:buClr>
                <a:srgbClr val="003F87"/>
              </a:buClr>
              <a:buSzPts val="1800"/>
              <a:buFont typeface="Arial" panose="020B0604020202020204" pitchFamily="34" charset="0"/>
              <a:buChar char="•"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3F87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3F87"/>
              </a:buClr>
              <a:buSzPts val="1800"/>
              <a:buFont typeface="Noto Sans Symbols"/>
              <a:buNone/>
              <a:tabLst/>
              <a:defRPr/>
            </a:pPr>
            <a:endParaRPr lang="es-ES" kern="0" dirty="0">
              <a:solidFill>
                <a:srgbClr val="003F87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en-GB" altLang="es-ES" sz="1800" b="0" i="0" u="none" strike="noStrike" kern="1200" cap="none" spc="0" normalizeH="0" baseline="0" noProof="0" dirty="0">
              <a:ln>
                <a:noFill/>
              </a:ln>
              <a:solidFill>
                <a:srgbClr val="003F87"/>
              </a:solidFill>
              <a:effectLst/>
              <a:uLnTx/>
              <a:uFillTx/>
              <a:latin typeface="Verdana" panose="020B0604030504040204" pitchFamily="34" charset="0"/>
              <a:ea typeface="MS PGothic" pitchFamily="34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3F87"/>
              </a:buClr>
              <a:buSzPts val="1800"/>
              <a:buFont typeface="Noto Sans Symbols"/>
              <a:buNone/>
              <a:tabLst/>
              <a:defRPr/>
            </a:pP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srgbClr val="003F87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3F87"/>
              </a:buClr>
              <a:buSzPts val="1800"/>
              <a:buFont typeface="Noto Sans Symbols"/>
              <a:buNone/>
              <a:tabLst/>
              <a:defRPr/>
            </a:pPr>
            <a:endParaRPr lang="es-ES" kern="0" dirty="0">
              <a:solidFill>
                <a:srgbClr val="003F87"/>
              </a:solidFill>
              <a:latin typeface="Verdana"/>
              <a:ea typeface="Verdana"/>
              <a:cs typeface="Arial"/>
              <a:sym typeface="Verdan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3F87"/>
              </a:buClr>
              <a:buSzPts val="1800"/>
              <a:buFont typeface="Noto Sans Symbols"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8747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8948164-E416-4CF3-9AD9-60EB20CCA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05754" y="2694814"/>
            <a:ext cx="5471037" cy="3448533"/>
          </a:xfrm>
        </p:spPr>
        <p:txBody>
          <a:bodyPr/>
          <a:lstStyle/>
          <a:p>
            <a:r>
              <a:rPr lang="en-GB" b="1" dirty="0"/>
              <a:t>MIDAS damage analysis based on attitude ephemerides:</a:t>
            </a:r>
          </a:p>
          <a:p>
            <a:endParaRPr lang="en-GB" b="1" dirty="0"/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 dirty="0"/>
              <a:t>DMF framework parses the CCSDS AEM 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 dirty="0"/>
              <a:t>DMF framework converts Quaternions to Euler angles 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 dirty="0"/>
              <a:t>DMF framework converts ephemerides into (JSON) ephemerides array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 dirty="0" err="1"/>
              <a:t>pyMIDAS</a:t>
            </a:r>
            <a:r>
              <a:rPr lang="en-GB" dirty="0"/>
              <a:t> converts JSON ephemerides to </a:t>
            </a:r>
            <a:r>
              <a:rPr lang="en-GB" b="1" dirty="0"/>
              <a:t>new surface-&lt;X&gt;.</a:t>
            </a:r>
            <a:r>
              <a:rPr lang="en-GB" b="1" dirty="0" err="1"/>
              <a:t>att</a:t>
            </a:r>
            <a:r>
              <a:rPr lang="en-GB" dirty="0"/>
              <a:t> file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GB" dirty="0"/>
              <a:t>MIDAS parses the attitude information and calls MASTER 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F178C0D8-9501-4A71-A808-D6763A3FD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2362" y="228620"/>
            <a:ext cx="2666260" cy="619200"/>
          </a:xfrm>
        </p:spPr>
        <p:txBody>
          <a:bodyPr/>
          <a:lstStyle/>
          <a:p>
            <a:r>
              <a:rPr lang="de-DE" sz="2400" dirty="0">
                <a:latin typeface="Verdana"/>
                <a:ea typeface="MS PGothic" pitchFamily="34" charset="-128"/>
              </a:rPr>
              <a:t>MIDAS Update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50374E6-E9D1-4DB2-B5E8-6FD9F6729C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9</a:t>
            </a:fld>
            <a:endParaRPr lang="es-ES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40A6858-272D-4FEE-B111-E0A4A24375D1}"/>
              </a:ext>
            </a:extLst>
          </p:cNvPr>
          <p:cNvSpPr txBox="1"/>
          <p:nvPr/>
        </p:nvSpPr>
        <p:spPr>
          <a:xfrm>
            <a:off x="211733" y="2087545"/>
            <a:ext cx="6215163" cy="421653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GB" sz="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algn="just">
              <a:spcBef>
                <a:spcPts val="600"/>
              </a:spcBef>
            </a:pPr>
            <a:r>
              <a:rPr lang="en-GB" sz="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endParaRPr lang="de-DE" sz="8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en-GB" sz="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  Epoch as ISO8601 string (CHAR*26)</a:t>
            </a:r>
            <a:endParaRPr lang="de-DE" sz="8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en-GB" sz="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endParaRPr lang="de-DE" sz="8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en-GB" sz="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  A - Azimuth / Right ascension</a:t>
            </a:r>
            <a:endParaRPr lang="de-DE" sz="8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en-GB" sz="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                      -180 </a:t>
            </a:r>
            <a:r>
              <a:rPr lang="en-GB" sz="8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deg</a:t>
            </a:r>
            <a:r>
              <a:rPr lang="en-GB" sz="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 A &lt; 180 </a:t>
            </a:r>
            <a:r>
              <a:rPr lang="en-GB" sz="8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deg</a:t>
            </a:r>
            <a:r>
              <a:rPr lang="en-GB" sz="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 azimuth of surface normal for Earth-oriented</a:t>
            </a:r>
            <a:endParaRPr lang="de-DE" sz="8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en-GB" sz="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                      -180 </a:t>
            </a:r>
            <a:r>
              <a:rPr lang="en-GB" sz="8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deg</a:t>
            </a:r>
            <a:r>
              <a:rPr lang="en-GB" sz="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 A &lt; 180 </a:t>
            </a:r>
            <a:r>
              <a:rPr lang="en-GB" sz="8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deg</a:t>
            </a:r>
            <a:r>
              <a:rPr lang="en-GB" sz="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 right </a:t>
            </a:r>
            <a:r>
              <a:rPr lang="en-GB" sz="8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asc</a:t>
            </a:r>
            <a:r>
              <a:rPr lang="en-GB" sz="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deviation from sun LOS for Sun-oriented</a:t>
            </a:r>
            <a:endParaRPr lang="de-DE" sz="8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en-GB" sz="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                      -180 </a:t>
            </a:r>
            <a:r>
              <a:rPr lang="en-GB" sz="8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deg</a:t>
            </a:r>
            <a:r>
              <a:rPr lang="en-GB" sz="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 A &lt; 180 </a:t>
            </a:r>
            <a:r>
              <a:rPr lang="en-GB" sz="8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deg</a:t>
            </a:r>
            <a:r>
              <a:rPr lang="en-GB" sz="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 right </a:t>
            </a:r>
            <a:r>
              <a:rPr lang="en-GB" sz="8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asc</a:t>
            </a:r>
            <a:r>
              <a:rPr lang="en-GB" sz="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of surface normal for inertially fixed</a:t>
            </a:r>
            <a:endParaRPr lang="de-DE" sz="8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en-GB" sz="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  h - Elevation / declination</a:t>
            </a:r>
            <a:endParaRPr lang="de-DE" sz="8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en-GB" sz="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                      -90 </a:t>
            </a:r>
            <a:r>
              <a:rPr lang="en-GB" sz="8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deg</a:t>
            </a:r>
            <a:r>
              <a:rPr lang="en-GB" sz="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 h &lt; 90 </a:t>
            </a:r>
            <a:r>
              <a:rPr lang="en-GB" sz="8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deg</a:t>
            </a:r>
            <a:r>
              <a:rPr lang="en-GB" sz="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:  elevation of surface normal for Earth-oriented</a:t>
            </a:r>
            <a:endParaRPr lang="de-DE" sz="8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en-GB" sz="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                      -90 </a:t>
            </a:r>
            <a:r>
              <a:rPr lang="en-GB" sz="8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deg</a:t>
            </a:r>
            <a:r>
              <a:rPr lang="en-GB" sz="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 h &lt; 90 </a:t>
            </a:r>
            <a:r>
              <a:rPr lang="en-GB" sz="8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deg</a:t>
            </a:r>
            <a:r>
              <a:rPr lang="en-GB" sz="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 declination deviation from sun LOS for Sun-oriented</a:t>
            </a:r>
            <a:endParaRPr lang="de-DE" sz="8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en-GB" sz="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                      -90 </a:t>
            </a:r>
            <a:r>
              <a:rPr lang="en-GB" sz="8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deg</a:t>
            </a:r>
            <a:r>
              <a:rPr lang="en-GB" sz="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&lt; h &lt; 90 </a:t>
            </a:r>
            <a:r>
              <a:rPr lang="en-GB" sz="8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deg</a:t>
            </a:r>
            <a:r>
              <a:rPr lang="en-GB" sz="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:  declination of surface normal for inertially fixed</a:t>
            </a:r>
            <a:endParaRPr lang="de-DE" sz="8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en-GB" sz="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endParaRPr lang="de-DE" sz="8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en-GB" sz="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#--------------------------------------------------------------------------------------------------</a:t>
            </a:r>
            <a:endParaRPr lang="de-DE" sz="8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en-US" sz="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       Epoch / UTC             A / deg   h / deg</a:t>
            </a:r>
            <a:endParaRPr lang="de-DE" sz="8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en-US" sz="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#--------------------------------------------------------------------------------------------------</a:t>
            </a:r>
            <a:endParaRPr lang="de-DE" sz="8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en-US" sz="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2021-11-28T21:29:07.255784     0.0012      0.0146</a:t>
            </a:r>
            <a:endParaRPr lang="de-DE" sz="8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en-US" sz="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2021-11-28T23:59:07.255456     0.0015      0.0148</a:t>
            </a:r>
            <a:endParaRPr lang="de-DE" sz="8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en-US" sz="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2021-11-28T01:29:07.255345   179.5674      0.0234</a:t>
            </a:r>
            <a:endParaRPr lang="de-DE" sz="8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en-US" sz="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2021-11-28T02:59:07.255345   179.5774      0.0123</a:t>
            </a:r>
            <a:endParaRPr lang="de-DE" sz="8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en-US" sz="8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#--------------------------------------------------------------------------------------------eof---</a:t>
            </a:r>
            <a:endParaRPr lang="de-DE" sz="8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21B0140-7285-4DD9-9AD9-3AD4AB7BB501}"/>
              </a:ext>
            </a:extLst>
          </p:cNvPr>
          <p:cNvSpPr txBox="1"/>
          <p:nvPr/>
        </p:nvSpPr>
        <p:spPr>
          <a:xfrm>
            <a:off x="211733" y="1718213"/>
            <a:ext cx="2852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err="1"/>
              <a:t>Example</a:t>
            </a:r>
            <a:r>
              <a:rPr lang="de-DE" sz="1800" dirty="0"/>
              <a:t> surface-1.att file: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0F0C2D-8E50-74AF-F5E9-30E73C6F3B3D}"/>
              </a:ext>
            </a:extLst>
          </p:cNvPr>
          <p:cNvSpPr txBox="1"/>
          <p:nvPr/>
        </p:nvSpPr>
        <p:spPr>
          <a:xfrm>
            <a:off x="3179974" y="1042907"/>
            <a:ext cx="54710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3F87"/>
                </a:solidFill>
              </a:rPr>
              <a:t>MIDAS (MASTER-based impact flux and Damage Assessment software) is used to model the collision flux and damage statistics for a mission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50A6474-FADC-21FE-77E1-33A1FB870E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7045" y="505835"/>
            <a:ext cx="1927068" cy="34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237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lecDeimos">
  <a:themeElements>
    <a:clrScheme name="Elecnor">
      <a:dk1>
        <a:srgbClr val="0F2D73"/>
      </a:dk1>
      <a:lt1>
        <a:sysClr val="window" lastClr="FFFFFF"/>
      </a:lt1>
      <a:dk2>
        <a:srgbClr val="0F2D73"/>
      </a:dk2>
      <a:lt2>
        <a:srgbClr val="808080"/>
      </a:lt2>
      <a:accent1>
        <a:srgbClr val="0F2D73"/>
      </a:accent1>
      <a:accent2>
        <a:srgbClr val="E96713"/>
      </a:accent2>
      <a:accent3>
        <a:srgbClr val="FFFFFF"/>
      </a:accent3>
      <a:accent4>
        <a:srgbClr val="0F2D73"/>
      </a:accent4>
      <a:accent5>
        <a:srgbClr val="AAAFC3"/>
      </a:accent5>
      <a:accent6>
        <a:srgbClr val="E96713"/>
      </a:accent6>
      <a:hlink>
        <a:srgbClr val="809FC3"/>
      </a:hlink>
      <a:folHlink>
        <a:srgbClr val="FABE80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1834</TotalTime>
  <Words>759</Words>
  <Application>Microsoft Office PowerPoint</Application>
  <PresentationFormat>Widescreen</PresentationFormat>
  <Paragraphs>123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6" baseType="lpstr">
      <vt:lpstr>Arial</vt:lpstr>
      <vt:lpstr>Arial Black</vt:lpstr>
      <vt:lpstr>Calibri</vt:lpstr>
      <vt:lpstr>Calibri Light</vt:lpstr>
      <vt:lpstr>Courier New</vt:lpstr>
      <vt:lpstr>Noto Sans Symbols</vt:lpstr>
      <vt:lpstr>Palatino Linotype</vt:lpstr>
      <vt:lpstr>Times New Roman</vt:lpstr>
      <vt:lpstr>Verdana</vt:lpstr>
      <vt:lpstr>Wingdings</vt:lpstr>
      <vt:lpstr>Office Theme</vt:lpstr>
      <vt:lpstr>elecDeimos</vt:lpstr>
      <vt:lpstr>1_Office Theme</vt:lpstr>
      <vt:lpstr>Standarddesign</vt:lpstr>
      <vt:lpstr>Visio.Drawing.15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Coefficient Estimator Concept </vt:lpstr>
      <vt:lpstr>PowerPoint Presentation</vt:lpstr>
      <vt:lpstr>MIDAS Update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Gennaro Principe</dc:creator>
  <cp:lastModifiedBy>Gennaro</cp:lastModifiedBy>
  <cp:revision>33</cp:revision>
  <dcterms:created xsi:type="dcterms:W3CDTF">2021-12-03T08:56:03Z</dcterms:created>
  <dcterms:modified xsi:type="dcterms:W3CDTF">2022-06-23T09:07:41Z</dcterms:modified>
</cp:coreProperties>
</file>