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2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147475717" r:id="rId2"/>
    <p:sldId id="258" r:id="rId3"/>
    <p:sldId id="2147475729" r:id="rId4"/>
    <p:sldId id="2147475725" r:id="rId5"/>
    <p:sldId id="2147475726" r:id="rId6"/>
    <p:sldId id="2002" r:id="rId7"/>
    <p:sldId id="2147475718" r:id="rId8"/>
    <p:sldId id="2147475722" r:id="rId9"/>
    <p:sldId id="2147475730" r:id="rId10"/>
    <p:sldId id="2627" r:id="rId11"/>
    <p:sldId id="1930" r:id="rId12"/>
    <p:sldId id="2638" r:id="rId13"/>
    <p:sldId id="2639" r:id="rId14"/>
    <p:sldId id="2640" r:id="rId15"/>
    <p:sldId id="2147475728" r:id="rId16"/>
    <p:sldId id="2569" r:id="rId17"/>
    <p:sldId id="2570" r:id="rId18"/>
    <p:sldId id="2147475724" r:id="rId19"/>
    <p:sldId id="2090652313" r:id="rId20"/>
    <p:sldId id="2147475723" r:id="rId21"/>
    <p:sldId id="2147475727" r:id="rId22"/>
    <p:sldId id="2147473545" r:id="rId23"/>
    <p:sldId id="2624" r:id="rId24"/>
    <p:sldId id="2147475731" r:id="rId25"/>
    <p:sldId id="2588" r:id="rId26"/>
    <p:sldId id="404" r:id="rId27"/>
    <p:sldId id="2147475720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59C00"/>
    <a:srgbClr val="AB3E90"/>
    <a:srgbClr val="A8221A"/>
    <a:srgbClr val="FDC500"/>
    <a:srgbClr val="81217A"/>
    <a:srgbClr val="666666"/>
    <a:srgbClr val="898989"/>
    <a:srgbClr val="A2C617"/>
    <a:srgbClr val="008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B3F23-E61F-45F7-8937-C03608DB5178}" v="273" dt="2022-10-12T14:35:27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03" autoAdjust="0"/>
  </p:normalViewPr>
  <p:slideViewPr>
    <p:cSldViewPr snapToGrid="0" showGuides="1">
      <p:cViewPr varScale="1">
        <p:scale>
          <a:sx n="107" d="100"/>
          <a:sy n="107" d="100"/>
        </p:scale>
        <p:origin x="739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362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ois, Guillaume" userId="5f1c4b22-20e1-48f0-a0fe-7769e5f3a18e" providerId="ADAL" clId="{7EAB3F23-E61F-45F7-8937-C03608DB5178}"/>
    <pc:docChg chg="undo redo custSel addSld delSld modSld sldOrd modMainMaster">
      <pc:chgData name="Courtois, Guillaume" userId="5f1c4b22-20e1-48f0-a0fe-7769e5f3a18e" providerId="ADAL" clId="{7EAB3F23-E61F-45F7-8937-C03608DB5178}" dt="2022-10-12T14:36:39.604" v="3825" actId="20577"/>
      <pc:docMkLst>
        <pc:docMk/>
      </pc:docMkLst>
      <pc:sldChg chg="ord">
        <pc:chgData name="Courtois, Guillaume" userId="5f1c4b22-20e1-48f0-a0fe-7769e5f3a18e" providerId="ADAL" clId="{7EAB3F23-E61F-45F7-8937-C03608DB5178}" dt="2022-10-12T08:24:32.424" v="900"/>
        <pc:sldMkLst>
          <pc:docMk/>
          <pc:sldMk cId="448399492" sldId="256"/>
        </pc:sldMkLst>
      </pc:sldChg>
      <pc:sldChg chg="modSp mod ord">
        <pc:chgData name="Courtois, Guillaume" userId="5f1c4b22-20e1-48f0-a0fe-7769e5f3a18e" providerId="ADAL" clId="{7EAB3F23-E61F-45F7-8937-C03608DB5178}" dt="2022-10-12T12:09:58.211" v="1606"/>
        <pc:sldMkLst>
          <pc:docMk/>
          <pc:sldMk cId="4083277599" sldId="257"/>
        </pc:sldMkLst>
        <pc:spChg chg="mod">
          <ac:chgData name="Courtois, Guillaume" userId="5f1c4b22-20e1-48f0-a0fe-7769e5f3a18e" providerId="ADAL" clId="{7EAB3F23-E61F-45F7-8937-C03608DB5178}" dt="2022-10-09T18:10:16.600" v="0"/>
          <ac:spMkLst>
            <pc:docMk/>
            <pc:sldMk cId="4083277599" sldId="257"/>
            <ac:spMk id="5" creationId="{00000000-0000-0000-0000-000000000000}"/>
          </ac:spMkLst>
        </pc:spChg>
        <pc:spChg chg="mod">
          <ac:chgData name="Courtois, Guillaume" userId="5f1c4b22-20e1-48f0-a0fe-7769e5f3a18e" providerId="ADAL" clId="{7EAB3F23-E61F-45F7-8937-C03608DB5178}" dt="2022-10-09T18:11:01.988" v="5" actId="1076"/>
          <ac:spMkLst>
            <pc:docMk/>
            <pc:sldMk cId="4083277599" sldId="257"/>
            <ac:spMk id="6" creationId="{00000000-0000-0000-0000-000000000000}"/>
          </ac:spMkLst>
        </pc:spChg>
        <pc:spChg chg="mod">
          <ac:chgData name="Courtois, Guillaume" userId="5f1c4b22-20e1-48f0-a0fe-7769e5f3a18e" providerId="ADAL" clId="{7EAB3F23-E61F-45F7-8937-C03608DB5178}" dt="2022-10-09T18:11:07.354" v="17" actId="20577"/>
          <ac:spMkLst>
            <pc:docMk/>
            <pc:sldMk cId="4083277599" sldId="257"/>
            <ac:spMk id="7" creationId="{00000000-0000-0000-0000-000000000000}"/>
          </ac:spMkLst>
        </pc:spChg>
      </pc:sldChg>
      <pc:sldChg chg="addSp delSp modSp mod">
        <pc:chgData name="Courtois, Guillaume" userId="5f1c4b22-20e1-48f0-a0fe-7769e5f3a18e" providerId="ADAL" clId="{7EAB3F23-E61F-45F7-8937-C03608DB5178}" dt="2022-10-12T14:26:05.359" v="3697" actId="20577"/>
        <pc:sldMkLst>
          <pc:docMk/>
          <pc:sldMk cId="840631597" sldId="258"/>
        </pc:sldMkLst>
        <pc:spChg chg="add mod">
          <ac:chgData name="Courtois, Guillaume" userId="5f1c4b22-20e1-48f0-a0fe-7769e5f3a18e" providerId="ADAL" clId="{7EAB3F23-E61F-45F7-8937-C03608DB5178}" dt="2022-10-12T13:48:53.826" v="3350" actId="164"/>
          <ac:spMkLst>
            <pc:docMk/>
            <pc:sldMk cId="840631597" sldId="258"/>
            <ac:spMk id="6" creationId="{DD028BB6-AD1A-4FCB-9EBF-F350517C404F}"/>
          </ac:spMkLst>
        </pc:spChg>
        <pc:spChg chg="mod">
          <ac:chgData name="Courtois, Guillaume" userId="5f1c4b22-20e1-48f0-a0fe-7769e5f3a18e" providerId="ADAL" clId="{7EAB3F23-E61F-45F7-8937-C03608DB5178}" dt="2022-10-09T18:31:44.050" v="519" actId="20577"/>
          <ac:spMkLst>
            <pc:docMk/>
            <pc:sldMk cId="840631597" sldId="258"/>
            <ac:spMk id="7" creationId="{00000000-0000-0000-0000-000000000000}"/>
          </ac:spMkLst>
        </pc:spChg>
        <pc:spChg chg="mod">
          <ac:chgData name="Courtois, Guillaume" userId="5f1c4b22-20e1-48f0-a0fe-7769e5f3a18e" providerId="ADAL" clId="{7EAB3F23-E61F-45F7-8937-C03608DB5178}" dt="2022-10-12T14:26:05.359" v="3697" actId="20577"/>
          <ac:spMkLst>
            <pc:docMk/>
            <pc:sldMk cId="840631597" sldId="258"/>
            <ac:spMk id="8" creationId="{00000000-0000-0000-0000-000000000000}"/>
          </ac:spMkLst>
        </pc:spChg>
        <pc:spChg chg="add mod">
          <ac:chgData name="Courtois, Guillaume" userId="5f1c4b22-20e1-48f0-a0fe-7769e5f3a18e" providerId="ADAL" clId="{7EAB3F23-E61F-45F7-8937-C03608DB5178}" dt="2022-10-12T13:48:53.826" v="3350" actId="164"/>
          <ac:spMkLst>
            <pc:docMk/>
            <pc:sldMk cId="840631597" sldId="258"/>
            <ac:spMk id="9" creationId="{5A8CED04-C2E9-4B87-A0B2-B8ABACBDBC15}"/>
          </ac:spMkLst>
        </pc:spChg>
        <pc:spChg chg="add mod">
          <ac:chgData name="Courtois, Guillaume" userId="5f1c4b22-20e1-48f0-a0fe-7769e5f3a18e" providerId="ADAL" clId="{7EAB3F23-E61F-45F7-8937-C03608DB5178}" dt="2022-10-12T10:55:58.878" v="1542" actId="1076"/>
          <ac:spMkLst>
            <pc:docMk/>
            <pc:sldMk cId="840631597" sldId="258"/>
            <ac:spMk id="10" creationId="{2E071366-CD1C-404D-89B5-ADD838425313}"/>
          </ac:spMkLst>
        </pc:spChg>
        <pc:spChg chg="add del mod">
          <ac:chgData name="Courtois, Guillaume" userId="5f1c4b22-20e1-48f0-a0fe-7769e5f3a18e" providerId="ADAL" clId="{7EAB3F23-E61F-45F7-8937-C03608DB5178}" dt="2022-10-12T10:37:06.550" v="1401"/>
          <ac:spMkLst>
            <pc:docMk/>
            <pc:sldMk cId="840631597" sldId="258"/>
            <ac:spMk id="12" creationId="{5A48B7CC-E2D0-4117-8E41-199E0FFC7293}"/>
          </ac:spMkLst>
        </pc:spChg>
        <pc:spChg chg="add mod">
          <ac:chgData name="Courtois, Guillaume" userId="5f1c4b22-20e1-48f0-a0fe-7769e5f3a18e" providerId="ADAL" clId="{7EAB3F23-E61F-45F7-8937-C03608DB5178}" dt="2022-10-12T10:39:20.341" v="1423" actId="1076"/>
          <ac:spMkLst>
            <pc:docMk/>
            <pc:sldMk cId="840631597" sldId="258"/>
            <ac:spMk id="15" creationId="{CE7B9248-4FB6-455A-841E-81FE9AAD1C07}"/>
          </ac:spMkLst>
        </pc:spChg>
        <pc:grpChg chg="add mod">
          <ac:chgData name="Courtois, Guillaume" userId="5f1c4b22-20e1-48f0-a0fe-7769e5f3a18e" providerId="ADAL" clId="{7EAB3F23-E61F-45F7-8937-C03608DB5178}" dt="2022-10-12T10:39:20.341" v="1423" actId="1076"/>
          <ac:grpSpMkLst>
            <pc:docMk/>
            <pc:sldMk cId="840631597" sldId="258"/>
            <ac:grpSpMk id="16" creationId="{01AD0140-3828-4A2F-9F10-EF779CA8014A}"/>
          </ac:grpSpMkLst>
        </pc:grpChg>
        <pc:grpChg chg="add mod">
          <ac:chgData name="Courtois, Guillaume" userId="5f1c4b22-20e1-48f0-a0fe-7769e5f3a18e" providerId="ADAL" clId="{7EAB3F23-E61F-45F7-8937-C03608DB5178}" dt="2022-10-12T13:48:57.316" v="3351" actId="1076"/>
          <ac:grpSpMkLst>
            <pc:docMk/>
            <pc:sldMk cId="840631597" sldId="258"/>
            <ac:grpSpMk id="17" creationId="{14F9B90F-B86D-40BE-8B1A-544528DD35D9}"/>
          </ac:grpSpMkLst>
        </pc:grpChg>
        <pc:picChg chg="add del mod">
          <ac:chgData name="Courtois, Guillaume" userId="5f1c4b22-20e1-48f0-a0fe-7769e5f3a18e" providerId="ADAL" clId="{7EAB3F23-E61F-45F7-8937-C03608DB5178}" dt="2022-10-12T10:37:06.550" v="1401"/>
          <ac:picMkLst>
            <pc:docMk/>
            <pc:sldMk cId="840631597" sldId="258"/>
            <ac:picMk id="11" creationId="{291C7C06-6AF7-496A-AA60-BB81A570E69B}"/>
          </ac:picMkLst>
        </pc:picChg>
        <pc:picChg chg="add del">
          <ac:chgData name="Courtois, Guillaume" userId="5f1c4b22-20e1-48f0-a0fe-7769e5f3a18e" providerId="ADAL" clId="{7EAB3F23-E61F-45F7-8937-C03608DB5178}" dt="2022-10-12T10:37:08.526" v="1403"/>
          <ac:picMkLst>
            <pc:docMk/>
            <pc:sldMk cId="840631597" sldId="258"/>
            <ac:picMk id="13" creationId="{D48353A1-8B7C-4CE2-A764-FA69F667F0C6}"/>
          </ac:picMkLst>
        </pc:picChg>
        <pc:picChg chg="add mod">
          <ac:chgData name="Courtois, Guillaume" userId="5f1c4b22-20e1-48f0-a0fe-7769e5f3a18e" providerId="ADAL" clId="{7EAB3F23-E61F-45F7-8937-C03608DB5178}" dt="2022-10-12T10:39:20.341" v="1423" actId="1076"/>
          <ac:picMkLst>
            <pc:docMk/>
            <pc:sldMk cId="840631597" sldId="258"/>
            <ac:picMk id="14" creationId="{FB1936EF-FB84-4B45-B744-7AB699E889C3}"/>
          </ac:picMkLst>
        </pc:picChg>
      </pc:sldChg>
      <pc:sldChg chg="modSp add mod">
        <pc:chgData name="Courtois, Guillaume" userId="5f1c4b22-20e1-48f0-a0fe-7769e5f3a18e" providerId="ADAL" clId="{7EAB3F23-E61F-45F7-8937-C03608DB5178}" dt="2022-10-12T10:59:16.060" v="1570" actId="1076"/>
        <pc:sldMkLst>
          <pc:docMk/>
          <pc:sldMk cId="2375734521" sldId="404"/>
        </pc:sldMkLst>
        <pc:spChg chg="mod">
          <ac:chgData name="Courtois, Guillaume" userId="5f1c4b22-20e1-48f0-a0fe-7769e5f3a18e" providerId="ADAL" clId="{7EAB3F23-E61F-45F7-8937-C03608DB5178}" dt="2022-10-12T10:59:06.648" v="1569" actId="1076"/>
          <ac:spMkLst>
            <pc:docMk/>
            <pc:sldMk cId="2375734521" sldId="404"/>
            <ac:spMk id="3" creationId="{386A731E-7D6D-4CB4-9E6F-90ABEB25514B}"/>
          </ac:spMkLst>
        </pc:spChg>
        <pc:picChg chg="mod">
          <ac:chgData name="Courtois, Guillaume" userId="5f1c4b22-20e1-48f0-a0fe-7769e5f3a18e" providerId="ADAL" clId="{7EAB3F23-E61F-45F7-8937-C03608DB5178}" dt="2022-10-12T10:59:16.060" v="1570" actId="1076"/>
          <ac:picMkLst>
            <pc:docMk/>
            <pc:sldMk cId="2375734521" sldId="404"/>
            <ac:picMk id="18" creationId="{CF4C0DE3-2377-4ECD-885E-BABAD21C505A}"/>
          </ac:picMkLst>
        </pc:picChg>
        <pc:picChg chg="mod">
          <ac:chgData name="Courtois, Guillaume" userId="5f1c4b22-20e1-48f0-a0fe-7769e5f3a18e" providerId="ADAL" clId="{7EAB3F23-E61F-45F7-8937-C03608DB5178}" dt="2022-10-12T10:59:16.060" v="1570" actId="1076"/>
          <ac:picMkLst>
            <pc:docMk/>
            <pc:sldMk cId="2375734521" sldId="404"/>
            <ac:picMk id="27" creationId="{8539118C-F52C-47B7-8073-084AE90710F1}"/>
          </ac:picMkLst>
        </pc:picChg>
      </pc:sldChg>
      <pc:sldChg chg="addSp delSp modSp add del mod modTransition">
        <pc:chgData name="Courtois, Guillaume" userId="5f1c4b22-20e1-48f0-a0fe-7769e5f3a18e" providerId="ADAL" clId="{7EAB3F23-E61F-45F7-8937-C03608DB5178}" dt="2022-10-12T13:49:27.202" v="3361" actId="1076"/>
        <pc:sldMkLst>
          <pc:docMk/>
          <pc:sldMk cId="241889463" sldId="1930"/>
        </pc:sldMkLst>
        <pc:spChg chg="mod">
          <ac:chgData name="Courtois, Guillaume" userId="5f1c4b22-20e1-48f0-a0fe-7769e5f3a18e" providerId="ADAL" clId="{7EAB3F23-E61F-45F7-8937-C03608DB5178}" dt="2022-10-12T08:19:57.663" v="851" actId="108"/>
          <ac:spMkLst>
            <pc:docMk/>
            <pc:sldMk cId="241889463" sldId="1930"/>
            <ac:spMk id="2" creationId="{C4390583-3006-48C4-88CE-765CBB0E1152}"/>
          </ac:spMkLst>
        </pc:spChg>
        <pc:spChg chg="mod">
          <ac:chgData name="Courtois, Guillaume" userId="5f1c4b22-20e1-48f0-a0fe-7769e5f3a18e" providerId="ADAL" clId="{7EAB3F23-E61F-45F7-8937-C03608DB5178}" dt="2022-10-11T18:32:31.316" v="524"/>
          <ac:spMkLst>
            <pc:docMk/>
            <pc:sldMk cId="241889463" sldId="1930"/>
            <ac:spMk id="3" creationId="{D16AFDE9-C882-4018-A339-A5407189CC47}"/>
          </ac:spMkLst>
        </pc:spChg>
        <pc:spChg chg="mod">
          <ac:chgData name="Courtois, Guillaume" userId="5f1c4b22-20e1-48f0-a0fe-7769e5f3a18e" providerId="ADAL" clId="{7EAB3F23-E61F-45F7-8937-C03608DB5178}" dt="2022-10-12T08:17:31.317" v="829" actId="20577"/>
          <ac:spMkLst>
            <pc:docMk/>
            <pc:sldMk cId="241889463" sldId="1930"/>
            <ac:spMk id="4" creationId="{F674D09C-D25F-4133-8491-AF3AE948CE25}"/>
          </ac:spMkLst>
        </pc:spChg>
        <pc:spChg chg="add mod">
          <ac:chgData name="Courtois, Guillaume" userId="5f1c4b22-20e1-48f0-a0fe-7769e5f3a18e" providerId="ADAL" clId="{7EAB3F23-E61F-45F7-8937-C03608DB5178}" dt="2022-10-12T13:49:27.202" v="3361" actId="1076"/>
          <ac:spMkLst>
            <pc:docMk/>
            <pc:sldMk cId="241889463" sldId="1930"/>
            <ac:spMk id="7" creationId="{7623A6A4-B058-4FB1-8D22-5EE83643ABE1}"/>
          </ac:spMkLst>
        </pc:spChg>
        <pc:cxnChg chg="add del mod">
          <ac:chgData name="Courtois, Guillaume" userId="5f1c4b22-20e1-48f0-a0fe-7769e5f3a18e" providerId="ADAL" clId="{7EAB3F23-E61F-45F7-8937-C03608DB5178}" dt="2022-10-12T08:19:08.710" v="847" actId="478"/>
          <ac:cxnSpMkLst>
            <pc:docMk/>
            <pc:sldMk cId="241889463" sldId="1930"/>
            <ac:cxnSpMk id="12" creationId="{9AAD44C3-9B21-455D-9925-2B9F63880BA7}"/>
          </ac:cxnSpMkLst>
        </pc:cxnChg>
      </pc:sldChg>
      <pc:sldChg chg="add del">
        <pc:chgData name="Courtois, Guillaume" userId="5f1c4b22-20e1-48f0-a0fe-7769e5f3a18e" providerId="ADAL" clId="{7EAB3F23-E61F-45F7-8937-C03608DB5178}" dt="2022-10-09T18:21:35.577" v="28" actId="47"/>
        <pc:sldMkLst>
          <pc:docMk/>
          <pc:sldMk cId="1151072359" sldId="1993"/>
        </pc:sldMkLst>
      </pc:sldChg>
      <pc:sldChg chg="addSp modSp add del mod modTransition">
        <pc:chgData name="Courtois, Guillaume" userId="5f1c4b22-20e1-48f0-a0fe-7769e5f3a18e" providerId="ADAL" clId="{7EAB3F23-E61F-45F7-8937-C03608DB5178}" dt="2022-10-12T14:01:06.963" v="3556" actId="1076"/>
        <pc:sldMkLst>
          <pc:docMk/>
          <pc:sldMk cId="3378357030" sldId="2001"/>
        </pc:sldMkLst>
        <pc:spChg chg="mod">
          <ac:chgData name="Courtois, Guillaume" userId="5f1c4b22-20e1-48f0-a0fe-7769e5f3a18e" providerId="ADAL" clId="{7EAB3F23-E61F-45F7-8937-C03608DB5178}" dt="2022-10-11T18:32:31.316" v="524"/>
          <ac:spMkLst>
            <pc:docMk/>
            <pc:sldMk cId="3378357030" sldId="2001"/>
            <ac:spMk id="2" creationId="{4312DE0E-4EDA-4307-ADE3-65C6A270AEEF}"/>
          </ac:spMkLst>
        </pc:spChg>
        <pc:spChg chg="mod">
          <ac:chgData name="Courtois, Guillaume" userId="5f1c4b22-20e1-48f0-a0fe-7769e5f3a18e" providerId="ADAL" clId="{7EAB3F23-E61F-45F7-8937-C03608DB5178}" dt="2022-10-12T13:54:45.155" v="3523" actId="108"/>
          <ac:spMkLst>
            <pc:docMk/>
            <pc:sldMk cId="3378357030" sldId="2001"/>
            <ac:spMk id="9" creationId="{DE3AEB36-95F2-416E-AF60-0FC8A7A420DF}"/>
          </ac:spMkLst>
        </pc:spChg>
        <pc:spChg chg="mod">
          <ac:chgData name="Courtois, Guillaume" userId="5f1c4b22-20e1-48f0-a0fe-7769e5f3a18e" providerId="ADAL" clId="{7EAB3F23-E61F-45F7-8937-C03608DB5178}" dt="2022-10-12T14:01:04.718" v="3555" actId="1076"/>
          <ac:spMkLst>
            <pc:docMk/>
            <pc:sldMk cId="3378357030" sldId="2001"/>
            <ac:spMk id="18" creationId="{D6094E44-494E-42D1-8701-4F583B1B15EF}"/>
          </ac:spMkLst>
        </pc:spChg>
        <pc:spChg chg="mod">
          <ac:chgData name="Courtois, Guillaume" userId="5f1c4b22-20e1-48f0-a0fe-7769e5f3a18e" providerId="ADAL" clId="{7EAB3F23-E61F-45F7-8937-C03608DB5178}" dt="2022-10-12T14:01:04.718" v="3555" actId="1076"/>
          <ac:spMkLst>
            <pc:docMk/>
            <pc:sldMk cId="3378357030" sldId="2001"/>
            <ac:spMk id="19" creationId="{5CFDF98D-F26D-4590-95E5-1173191C63BF}"/>
          </ac:spMkLst>
        </pc:spChg>
        <pc:spChg chg="mod">
          <ac:chgData name="Courtois, Guillaume" userId="5f1c4b22-20e1-48f0-a0fe-7769e5f3a18e" providerId="ADAL" clId="{7EAB3F23-E61F-45F7-8937-C03608DB5178}" dt="2022-10-12T14:01:04.718" v="3555" actId="1076"/>
          <ac:spMkLst>
            <pc:docMk/>
            <pc:sldMk cId="3378357030" sldId="2001"/>
            <ac:spMk id="20" creationId="{A889F8D1-3FC4-4AB7-877D-1510E2DE1595}"/>
          </ac:spMkLst>
        </pc:spChg>
        <pc:spChg chg="mod">
          <ac:chgData name="Courtois, Guillaume" userId="5f1c4b22-20e1-48f0-a0fe-7769e5f3a18e" providerId="ADAL" clId="{7EAB3F23-E61F-45F7-8937-C03608DB5178}" dt="2022-10-12T14:01:04.718" v="3555" actId="1076"/>
          <ac:spMkLst>
            <pc:docMk/>
            <pc:sldMk cId="3378357030" sldId="2001"/>
            <ac:spMk id="23" creationId="{F4C52027-9088-4108-8C9C-AAEED584919F}"/>
          </ac:spMkLst>
        </pc:spChg>
        <pc:spChg chg="mod">
          <ac:chgData name="Courtois, Guillaume" userId="5f1c4b22-20e1-48f0-a0fe-7769e5f3a18e" providerId="ADAL" clId="{7EAB3F23-E61F-45F7-8937-C03608DB5178}" dt="2022-10-12T14:01:04.718" v="3555" actId="1076"/>
          <ac:spMkLst>
            <pc:docMk/>
            <pc:sldMk cId="3378357030" sldId="2001"/>
            <ac:spMk id="24" creationId="{34BD9A2C-C3F9-413B-9829-E05E337C5AD8}"/>
          </ac:spMkLst>
        </pc:spChg>
        <pc:spChg chg="mod">
          <ac:chgData name="Courtois, Guillaume" userId="5f1c4b22-20e1-48f0-a0fe-7769e5f3a18e" providerId="ADAL" clId="{7EAB3F23-E61F-45F7-8937-C03608DB5178}" dt="2022-10-12T13:57:18.343" v="3542" actId="20577"/>
          <ac:spMkLst>
            <pc:docMk/>
            <pc:sldMk cId="3378357030" sldId="2001"/>
            <ac:spMk id="27" creationId="{EBBB3EC1-2CF6-4B58-B3C0-2EAC71B055C8}"/>
          </ac:spMkLst>
        </pc:spChg>
        <pc:grpChg chg="add mod">
          <ac:chgData name="Courtois, Guillaume" userId="5f1c4b22-20e1-48f0-a0fe-7769e5f3a18e" providerId="ADAL" clId="{7EAB3F23-E61F-45F7-8937-C03608DB5178}" dt="2022-10-12T14:01:06.963" v="3556" actId="1076"/>
          <ac:grpSpMkLst>
            <pc:docMk/>
            <pc:sldMk cId="3378357030" sldId="2001"/>
            <ac:grpSpMk id="4" creationId="{0EE09961-8212-41A5-8508-068AFA640CB9}"/>
          </ac:grpSpMkLst>
        </pc:grpChg>
        <pc:picChg chg="mod">
          <ac:chgData name="Courtois, Guillaume" userId="5f1c4b22-20e1-48f0-a0fe-7769e5f3a18e" providerId="ADAL" clId="{7EAB3F23-E61F-45F7-8937-C03608DB5178}" dt="2022-10-12T14:01:04.718" v="3555" actId="1076"/>
          <ac:picMkLst>
            <pc:docMk/>
            <pc:sldMk cId="3378357030" sldId="2001"/>
            <ac:picMk id="13" creationId="{399EA038-B0AD-4D9C-8FBB-94EB13231F21}"/>
          </ac:picMkLst>
        </pc:picChg>
        <pc:picChg chg="mod">
          <ac:chgData name="Courtois, Guillaume" userId="5f1c4b22-20e1-48f0-a0fe-7769e5f3a18e" providerId="ADAL" clId="{7EAB3F23-E61F-45F7-8937-C03608DB5178}" dt="2022-10-12T14:01:04.718" v="3555" actId="1076"/>
          <ac:picMkLst>
            <pc:docMk/>
            <pc:sldMk cId="3378357030" sldId="2001"/>
            <ac:picMk id="15" creationId="{5551317E-55BD-41AD-A90A-AC2638507493}"/>
          </ac:picMkLst>
        </pc:picChg>
        <pc:picChg chg="mod">
          <ac:chgData name="Courtois, Guillaume" userId="5f1c4b22-20e1-48f0-a0fe-7769e5f3a18e" providerId="ADAL" clId="{7EAB3F23-E61F-45F7-8937-C03608DB5178}" dt="2022-10-12T14:01:04.718" v="3555" actId="1076"/>
          <ac:picMkLst>
            <pc:docMk/>
            <pc:sldMk cId="3378357030" sldId="2001"/>
            <ac:picMk id="17" creationId="{E2295B72-0B7A-4E83-A98A-5D510216A869}"/>
          </ac:picMkLst>
        </pc:picChg>
        <pc:picChg chg="add mod">
          <ac:chgData name="Courtois, Guillaume" userId="5f1c4b22-20e1-48f0-a0fe-7769e5f3a18e" providerId="ADAL" clId="{7EAB3F23-E61F-45F7-8937-C03608DB5178}" dt="2022-10-12T14:00:52.403" v="3553" actId="164"/>
          <ac:picMkLst>
            <pc:docMk/>
            <pc:sldMk cId="3378357030" sldId="2001"/>
            <ac:picMk id="21" creationId="{4E732077-E7B5-4535-8D6E-4A49B87A6FB1}"/>
          </ac:picMkLst>
        </pc:picChg>
        <pc:picChg chg="mod ord modCrop">
          <ac:chgData name="Courtois, Guillaume" userId="5f1c4b22-20e1-48f0-a0fe-7769e5f3a18e" providerId="ADAL" clId="{7EAB3F23-E61F-45F7-8937-C03608DB5178}" dt="2022-10-12T14:00:52.403" v="3553" actId="164"/>
          <ac:picMkLst>
            <pc:docMk/>
            <pc:sldMk cId="3378357030" sldId="2001"/>
            <ac:picMk id="26" creationId="{8436953F-9C53-4E13-B3C7-9F69F4F0731C}"/>
          </ac:picMkLst>
        </pc:picChg>
      </pc:sldChg>
      <pc:sldChg chg="modSp add del mod ord">
        <pc:chgData name="Courtois, Guillaume" userId="5f1c4b22-20e1-48f0-a0fe-7769e5f3a18e" providerId="ADAL" clId="{7EAB3F23-E61F-45F7-8937-C03608DB5178}" dt="2022-10-12T08:11:45.955" v="771" actId="108"/>
        <pc:sldMkLst>
          <pc:docMk/>
          <pc:sldMk cId="2915111047" sldId="2002"/>
        </pc:sldMkLst>
        <pc:spChg chg="mod">
          <ac:chgData name="Courtois, Guillaume" userId="5f1c4b22-20e1-48f0-a0fe-7769e5f3a18e" providerId="ADAL" clId="{7EAB3F23-E61F-45F7-8937-C03608DB5178}" dt="2022-10-12T08:11:45.955" v="771" actId="108"/>
          <ac:spMkLst>
            <pc:docMk/>
            <pc:sldMk cId="2915111047" sldId="2002"/>
            <ac:spMk id="4" creationId="{B8763E16-1A21-4355-865B-5E2F1DBDBE99}"/>
          </ac:spMkLst>
        </pc:spChg>
      </pc:sldChg>
      <pc:sldChg chg="add del">
        <pc:chgData name="Courtois, Guillaume" userId="5f1c4b22-20e1-48f0-a0fe-7769e5f3a18e" providerId="ADAL" clId="{7EAB3F23-E61F-45F7-8937-C03608DB5178}" dt="2022-10-12T10:40:49.225" v="1425" actId="47"/>
        <pc:sldMkLst>
          <pc:docMk/>
          <pc:sldMk cId="1822467210" sldId="2101"/>
        </pc:sldMkLst>
      </pc:sldChg>
      <pc:sldChg chg="addSp modSp add mod chgLayout">
        <pc:chgData name="Courtois, Guillaume" userId="5f1c4b22-20e1-48f0-a0fe-7769e5f3a18e" providerId="ADAL" clId="{7EAB3F23-E61F-45F7-8937-C03608DB5178}" dt="2022-10-12T13:23:56.348" v="3196" actId="20577"/>
        <pc:sldMkLst>
          <pc:docMk/>
          <pc:sldMk cId="2145526467" sldId="2569"/>
        </pc:sldMkLst>
        <pc:spChg chg="mod ord">
          <ac:chgData name="Courtois, Guillaume" userId="5f1c4b22-20e1-48f0-a0fe-7769e5f3a18e" providerId="ADAL" clId="{7EAB3F23-E61F-45F7-8937-C03608DB5178}" dt="2022-10-12T08:13:24.104" v="795" actId="700"/>
          <ac:spMkLst>
            <pc:docMk/>
            <pc:sldMk cId="2145526467" sldId="2569"/>
            <ac:spMk id="2" creationId="{FF52B259-4996-4F7A-9AF5-6ABFF703F756}"/>
          </ac:spMkLst>
        </pc:spChg>
        <pc:spChg chg="mod ord">
          <ac:chgData name="Courtois, Guillaume" userId="5f1c4b22-20e1-48f0-a0fe-7769e5f3a18e" providerId="ADAL" clId="{7EAB3F23-E61F-45F7-8937-C03608DB5178}" dt="2022-10-12T08:13:24.104" v="795" actId="700"/>
          <ac:spMkLst>
            <pc:docMk/>
            <pc:sldMk cId="2145526467" sldId="2569"/>
            <ac:spMk id="4" creationId="{892CC30C-EB3A-49A9-823E-8F0E766A8C77}"/>
          </ac:spMkLst>
        </pc:spChg>
        <pc:spChg chg="mod ord">
          <ac:chgData name="Courtois, Guillaume" userId="5f1c4b22-20e1-48f0-a0fe-7769e5f3a18e" providerId="ADAL" clId="{7EAB3F23-E61F-45F7-8937-C03608DB5178}" dt="2022-10-12T08:13:24.104" v="795" actId="700"/>
          <ac:spMkLst>
            <pc:docMk/>
            <pc:sldMk cId="2145526467" sldId="2569"/>
            <ac:spMk id="5" creationId="{7BBD7315-B1DB-4A56-A66C-3C843D35300D}"/>
          </ac:spMkLst>
        </pc:spChg>
        <pc:spChg chg="add mod ord">
          <ac:chgData name="Courtois, Guillaume" userId="5f1c4b22-20e1-48f0-a0fe-7769e5f3a18e" providerId="ADAL" clId="{7EAB3F23-E61F-45F7-8937-C03608DB5178}" dt="2022-10-12T13:23:56.348" v="3196" actId="20577"/>
          <ac:spMkLst>
            <pc:docMk/>
            <pc:sldMk cId="2145526467" sldId="2569"/>
            <ac:spMk id="8" creationId="{A793368D-CA45-4E45-ABBB-AC9DE55DA3E6}"/>
          </ac:spMkLst>
        </pc:spChg>
        <pc:spChg chg="add mod ord">
          <ac:chgData name="Courtois, Guillaume" userId="5f1c4b22-20e1-48f0-a0fe-7769e5f3a18e" providerId="ADAL" clId="{7EAB3F23-E61F-45F7-8937-C03608DB5178}" dt="2022-10-12T08:13:24.104" v="795" actId="700"/>
          <ac:spMkLst>
            <pc:docMk/>
            <pc:sldMk cId="2145526467" sldId="2569"/>
            <ac:spMk id="10" creationId="{A2496D1C-0FC0-4ED0-B764-86B4D07EEF3D}"/>
          </ac:spMkLst>
        </pc:spChg>
        <pc:spChg chg="add mod ord">
          <ac:chgData name="Courtois, Guillaume" userId="5f1c4b22-20e1-48f0-a0fe-7769e5f3a18e" providerId="ADAL" clId="{7EAB3F23-E61F-45F7-8937-C03608DB5178}" dt="2022-10-12T08:13:24.104" v="795" actId="700"/>
          <ac:spMkLst>
            <pc:docMk/>
            <pc:sldMk cId="2145526467" sldId="2569"/>
            <ac:spMk id="11" creationId="{DED22BBC-364E-4A5B-B367-BBA2191A38C0}"/>
          </ac:spMkLst>
        </pc:spChg>
        <pc:picChg chg="mod">
          <ac:chgData name="Courtois, Guillaume" userId="5f1c4b22-20e1-48f0-a0fe-7769e5f3a18e" providerId="ADAL" clId="{7EAB3F23-E61F-45F7-8937-C03608DB5178}" dt="2022-10-12T08:13:20.745" v="794" actId="167"/>
          <ac:picMkLst>
            <pc:docMk/>
            <pc:sldMk cId="2145526467" sldId="2569"/>
            <ac:picMk id="2050" creationId="{5B176B40-30E4-40E4-BA3E-8AD7AF157EE3}"/>
          </ac:picMkLst>
        </pc:picChg>
      </pc:sldChg>
      <pc:sldChg chg="addSp delSp modSp add mod chgLayout">
        <pc:chgData name="Courtois, Guillaume" userId="5f1c4b22-20e1-48f0-a0fe-7769e5f3a18e" providerId="ADAL" clId="{7EAB3F23-E61F-45F7-8937-C03608DB5178}" dt="2022-10-12T13:10:12.172" v="2764" actId="1076"/>
        <pc:sldMkLst>
          <pc:docMk/>
          <pc:sldMk cId="2916247744" sldId="2570"/>
        </pc:sldMkLst>
        <pc:spChg chg="mod ord">
          <ac:chgData name="Courtois, Guillaume" userId="5f1c4b22-20e1-48f0-a0fe-7769e5f3a18e" providerId="ADAL" clId="{7EAB3F23-E61F-45F7-8937-C03608DB5178}" dt="2022-10-12T08:28:38.249" v="941" actId="700"/>
          <ac:spMkLst>
            <pc:docMk/>
            <pc:sldMk cId="2916247744" sldId="2570"/>
            <ac:spMk id="4" creationId="{C814D6F6-0594-46AF-9101-F7302921B1EC}"/>
          </ac:spMkLst>
        </pc:spChg>
        <pc:spChg chg="mod ord">
          <ac:chgData name="Courtois, Guillaume" userId="5f1c4b22-20e1-48f0-a0fe-7769e5f3a18e" providerId="ADAL" clId="{7EAB3F23-E61F-45F7-8937-C03608DB5178}" dt="2022-10-12T08:28:38.249" v="941" actId="700"/>
          <ac:spMkLst>
            <pc:docMk/>
            <pc:sldMk cId="2916247744" sldId="2570"/>
            <ac:spMk id="5" creationId="{A5431B16-00EA-4801-B0EF-C3D1B508396E}"/>
          </ac:spMkLst>
        </pc:spChg>
        <pc:spChg chg="mod ord">
          <ac:chgData name="Courtois, Guillaume" userId="5f1c4b22-20e1-48f0-a0fe-7769e5f3a18e" providerId="ADAL" clId="{7EAB3F23-E61F-45F7-8937-C03608DB5178}" dt="2022-10-12T08:28:38.249" v="941" actId="700"/>
          <ac:spMkLst>
            <pc:docMk/>
            <pc:sldMk cId="2916247744" sldId="2570"/>
            <ac:spMk id="6" creationId="{6451E6D7-1D56-4A1C-BE9F-BE396C85CD54}"/>
          </ac:spMkLst>
        </pc:spChg>
        <pc:spChg chg="add del mod ord">
          <ac:chgData name="Courtois, Guillaume" userId="5f1c4b22-20e1-48f0-a0fe-7769e5f3a18e" providerId="ADAL" clId="{7EAB3F23-E61F-45F7-8937-C03608DB5178}" dt="2022-10-12T08:28:12.285" v="914" actId="700"/>
          <ac:spMkLst>
            <pc:docMk/>
            <pc:sldMk cId="2916247744" sldId="2570"/>
            <ac:spMk id="7" creationId="{028A783D-F05F-47B8-BF98-9EF3815ED45B}"/>
          </ac:spMkLst>
        </pc:spChg>
        <pc:spChg chg="add del mod ord">
          <ac:chgData name="Courtois, Guillaume" userId="5f1c4b22-20e1-48f0-a0fe-7769e5f3a18e" providerId="ADAL" clId="{7EAB3F23-E61F-45F7-8937-C03608DB5178}" dt="2022-10-12T08:28:12.285" v="914" actId="700"/>
          <ac:spMkLst>
            <pc:docMk/>
            <pc:sldMk cId="2916247744" sldId="2570"/>
            <ac:spMk id="8" creationId="{548A1D93-C001-41DD-8A10-64EE55E323B8}"/>
          </ac:spMkLst>
        </pc:spChg>
        <pc:spChg chg="add del mod ord">
          <ac:chgData name="Courtois, Guillaume" userId="5f1c4b22-20e1-48f0-a0fe-7769e5f3a18e" providerId="ADAL" clId="{7EAB3F23-E61F-45F7-8937-C03608DB5178}" dt="2022-10-12T08:28:12.285" v="914" actId="700"/>
          <ac:spMkLst>
            <pc:docMk/>
            <pc:sldMk cId="2916247744" sldId="2570"/>
            <ac:spMk id="10" creationId="{0C7B1A18-C3A1-43C2-843E-59ACE8465554}"/>
          </ac:spMkLst>
        </pc:spChg>
        <pc:spChg chg="add mod ord">
          <ac:chgData name="Courtois, Guillaume" userId="5f1c4b22-20e1-48f0-a0fe-7769e5f3a18e" providerId="ADAL" clId="{7EAB3F23-E61F-45F7-8937-C03608DB5178}" dt="2022-10-12T08:28:57.868" v="961" actId="108"/>
          <ac:spMkLst>
            <pc:docMk/>
            <pc:sldMk cId="2916247744" sldId="2570"/>
            <ac:spMk id="12" creationId="{69AA74BC-AA31-4A12-A900-ECE308ED2D25}"/>
          </ac:spMkLst>
        </pc:spChg>
        <pc:spChg chg="add del mod ord">
          <ac:chgData name="Courtois, Guillaume" userId="5f1c4b22-20e1-48f0-a0fe-7769e5f3a18e" providerId="ADAL" clId="{7EAB3F23-E61F-45F7-8937-C03608DB5178}" dt="2022-10-12T08:29:21.229" v="962" actId="478"/>
          <ac:spMkLst>
            <pc:docMk/>
            <pc:sldMk cId="2916247744" sldId="2570"/>
            <ac:spMk id="14" creationId="{75329CA2-6B06-4B40-B5E1-C4280983045F}"/>
          </ac:spMkLst>
        </pc:spChg>
        <pc:spChg chg="add mod ord">
          <ac:chgData name="Courtois, Guillaume" userId="5f1c4b22-20e1-48f0-a0fe-7769e5f3a18e" providerId="ADAL" clId="{7EAB3F23-E61F-45F7-8937-C03608DB5178}" dt="2022-10-12T08:28:38.249" v="941" actId="700"/>
          <ac:spMkLst>
            <pc:docMk/>
            <pc:sldMk cId="2916247744" sldId="2570"/>
            <ac:spMk id="16" creationId="{365FCF79-9188-44A0-8232-D2D91729C098}"/>
          </ac:spMkLst>
        </pc:spChg>
        <pc:spChg chg="mod">
          <ac:chgData name="Courtois, Guillaume" userId="5f1c4b22-20e1-48f0-a0fe-7769e5f3a18e" providerId="ADAL" clId="{7EAB3F23-E61F-45F7-8937-C03608DB5178}" dt="2022-10-12T13:09:41.557" v="2760" actId="20577"/>
          <ac:spMkLst>
            <pc:docMk/>
            <pc:sldMk cId="2916247744" sldId="2570"/>
            <ac:spMk id="24" creationId="{A924D1D4-D69C-4100-ACAF-0C0EBC4C2926}"/>
          </ac:spMkLst>
        </pc:spChg>
        <pc:grpChg chg="del mod">
          <ac:chgData name="Courtois, Guillaume" userId="5f1c4b22-20e1-48f0-a0fe-7769e5f3a18e" providerId="ADAL" clId="{7EAB3F23-E61F-45F7-8937-C03608DB5178}" dt="2022-10-12T12:28:42.717" v="1950" actId="21"/>
          <ac:grpSpMkLst>
            <pc:docMk/>
            <pc:sldMk cId="2916247744" sldId="2570"/>
            <ac:grpSpMk id="3" creationId="{FC436133-4794-451D-897F-0CBD4DB0AD9A}"/>
          </ac:grpSpMkLst>
        </pc:grpChg>
        <pc:grpChg chg="mod">
          <ac:chgData name="Courtois, Guillaume" userId="5f1c4b22-20e1-48f0-a0fe-7769e5f3a18e" providerId="ADAL" clId="{7EAB3F23-E61F-45F7-8937-C03608DB5178}" dt="2022-10-12T12:55:58.485" v="2562" actId="1076"/>
          <ac:grpSpMkLst>
            <pc:docMk/>
            <pc:sldMk cId="2916247744" sldId="2570"/>
            <ac:grpSpMk id="33" creationId="{80EF718C-95A9-492B-8F1E-588804967C8A}"/>
          </ac:grpSpMkLst>
        </pc:grpChg>
        <pc:picChg chg="add mod modCrop">
          <ac:chgData name="Courtois, Guillaume" userId="5f1c4b22-20e1-48f0-a0fe-7769e5f3a18e" providerId="ADAL" clId="{7EAB3F23-E61F-45F7-8937-C03608DB5178}" dt="2022-10-12T13:10:12.172" v="2764" actId="1076"/>
          <ac:picMkLst>
            <pc:docMk/>
            <pc:sldMk cId="2916247744" sldId="2570"/>
            <ac:picMk id="37" creationId="{4906C4A3-7865-4EAC-8EFB-5403F5DB5445}"/>
          </ac:picMkLst>
        </pc:picChg>
        <pc:picChg chg="add mod">
          <ac:chgData name="Courtois, Guillaume" userId="5f1c4b22-20e1-48f0-a0fe-7769e5f3a18e" providerId="ADAL" clId="{7EAB3F23-E61F-45F7-8937-C03608DB5178}" dt="2022-10-12T12:59:39.948" v="2604" actId="1076"/>
          <ac:picMkLst>
            <pc:docMk/>
            <pc:sldMk cId="2916247744" sldId="2570"/>
            <ac:picMk id="38" creationId="{7EBBDCCF-5DF9-43B2-BFAD-A4CB34411AE3}"/>
          </ac:picMkLst>
        </pc:picChg>
      </pc:sldChg>
      <pc:sldChg chg="addSp modSp add mod modTransition">
        <pc:chgData name="Courtois, Guillaume" userId="5f1c4b22-20e1-48f0-a0fe-7769e5f3a18e" providerId="ADAL" clId="{7EAB3F23-E61F-45F7-8937-C03608DB5178}" dt="2022-10-12T12:28:54.235" v="1952" actId="1076"/>
        <pc:sldMkLst>
          <pc:docMk/>
          <pc:sldMk cId="2404846531" sldId="2588"/>
        </pc:sldMkLst>
        <pc:spChg chg="mod">
          <ac:chgData name="Courtois, Guillaume" userId="5f1c4b22-20e1-48f0-a0fe-7769e5f3a18e" providerId="ADAL" clId="{7EAB3F23-E61F-45F7-8937-C03608DB5178}" dt="2022-10-12T12:23:54.975" v="1884"/>
          <ac:spMkLst>
            <pc:docMk/>
            <pc:sldMk cId="2404846531" sldId="2588"/>
            <ac:spMk id="4" creationId="{6BFC39F7-4F21-44FC-A63D-9BC335CC3369}"/>
          </ac:spMkLst>
        </pc:spChg>
        <pc:spChg chg="mod">
          <ac:chgData name="Courtois, Guillaume" userId="5f1c4b22-20e1-48f0-a0fe-7769e5f3a18e" providerId="ADAL" clId="{7EAB3F23-E61F-45F7-8937-C03608DB5178}" dt="2022-10-12T12:28:48.252" v="1951"/>
          <ac:spMkLst>
            <pc:docMk/>
            <pc:sldMk cId="2404846531" sldId="2588"/>
            <ac:spMk id="18" creationId="{BCE722DE-7846-4BF7-A2EC-3618271F7CB9}"/>
          </ac:spMkLst>
        </pc:spChg>
        <pc:spChg chg="mod">
          <ac:chgData name="Courtois, Guillaume" userId="5f1c4b22-20e1-48f0-a0fe-7769e5f3a18e" providerId="ADAL" clId="{7EAB3F23-E61F-45F7-8937-C03608DB5178}" dt="2022-10-12T12:28:48.252" v="1951"/>
          <ac:spMkLst>
            <pc:docMk/>
            <pc:sldMk cId="2404846531" sldId="2588"/>
            <ac:spMk id="25" creationId="{DC0781FD-954E-4317-BA50-27561179BCCE}"/>
          </ac:spMkLst>
        </pc:spChg>
        <pc:spChg chg="mod">
          <ac:chgData name="Courtois, Guillaume" userId="5f1c4b22-20e1-48f0-a0fe-7769e5f3a18e" providerId="ADAL" clId="{7EAB3F23-E61F-45F7-8937-C03608DB5178}" dt="2022-10-12T12:28:48.252" v="1951"/>
          <ac:spMkLst>
            <pc:docMk/>
            <pc:sldMk cId="2404846531" sldId="2588"/>
            <ac:spMk id="26" creationId="{11C09D04-1F3A-4E60-8701-4F4125B3366E}"/>
          </ac:spMkLst>
        </pc:spChg>
        <pc:grpChg chg="add mod">
          <ac:chgData name="Courtois, Guillaume" userId="5f1c4b22-20e1-48f0-a0fe-7769e5f3a18e" providerId="ADAL" clId="{7EAB3F23-E61F-45F7-8937-C03608DB5178}" dt="2022-10-12T12:28:54.235" v="1952" actId="1076"/>
          <ac:grpSpMkLst>
            <pc:docMk/>
            <pc:sldMk cId="2404846531" sldId="2588"/>
            <ac:grpSpMk id="13" creationId="{2AD67FEF-4017-40A9-82BA-81F3B3F2E7D0}"/>
          </ac:grpSpMkLst>
        </pc:grpChg>
        <pc:picChg chg="mod">
          <ac:chgData name="Courtois, Guillaume" userId="5f1c4b22-20e1-48f0-a0fe-7769e5f3a18e" providerId="ADAL" clId="{7EAB3F23-E61F-45F7-8937-C03608DB5178}" dt="2022-10-12T12:28:48.252" v="1951"/>
          <ac:picMkLst>
            <pc:docMk/>
            <pc:sldMk cId="2404846531" sldId="2588"/>
            <ac:picMk id="14" creationId="{E9C70483-93A9-4CBC-B37F-2E88F524EB47}"/>
          </ac:picMkLst>
        </pc:picChg>
        <pc:picChg chg="mod">
          <ac:chgData name="Courtois, Guillaume" userId="5f1c4b22-20e1-48f0-a0fe-7769e5f3a18e" providerId="ADAL" clId="{7EAB3F23-E61F-45F7-8937-C03608DB5178}" dt="2022-10-12T12:28:48.252" v="1951"/>
          <ac:picMkLst>
            <pc:docMk/>
            <pc:sldMk cId="2404846531" sldId="2588"/>
            <ac:picMk id="15" creationId="{4B262B7C-D867-430D-9A0B-EF14C60BEC65}"/>
          </ac:picMkLst>
        </pc:picChg>
        <pc:picChg chg="mod">
          <ac:chgData name="Courtois, Guillaume" userId="5f1c4b22-20e1-48f0-a0fe-7769e5f3a18e" providerId="ADAL" clId="{7EAB3F23-E61F-45F7-8937-C03608DB5178}" dt="2022-10-12T12:28:48.252" v="1951"/>
          <ac:picMkLst>
            <pc:docMk/>
            <pc:sldMk cId="2404846531" sldId="2588"/>
            <ac:picMk id="17" creationId="{FB5750C7-DFCD-41F6-9745-2CE1CA7794E9}"/>
          </ac:picMkLst>
        </pc:picChg>
      </pc:sldChg>
      <pc:sldChg chg="add del modTransition">
        <pc:chgData name="Courtois, Guillaume" userId="5f1c4b22-20e1-48f0-a0fe-7769e5f3a18e" providerId="ADAL" clId="{7EAB3F23-E61F-45F7-8937-C03608DB5178}" dt="2022-10-12T13:48:01.353" v="3325" actId="47"/>
        <pc:sldMkLst>
          <pc:docMk/>
          <pc:sldMk cId="1700549107" sldId="2594"/>
        </pc:sldMkLst>
      </pc:sldChg>
      <pc:sldChg chg="modSp add ord modTransition">
        <pc:chgData name="Courtois, Guillaume" userId="5f1c4b22-20e1-48f0-a0fe-7769e5f3a18e" providerId="ADAL" clId="{7EAB3F23-E61F-45F7-8937-C03608DB5178}" dt="2022-10-12T08:15:09.249" v="818"/>
        <pc:sldMkLst>
          <pc:docMk/>
          <pc:sldMk cId="3512618231" sldId="2624"/>
        </pc:sldMkLst>
        <pc:spChg chg="mod">
          <ac:chgData name="Courtois, Guillaume" userId="5f1c4b22-20e1-48f0-a0fe-7769e5f3a18e" providerId="ADAL" clId="{7EAB3F23-E61F-45F7-8937-C03608DB5178}" dt="2022-10-12T08:15:00.926" v="816"/>
          <ac:spMkLst>
            <pc:docMk/>
            <pc:sldMk cId="3512618231" sldId="2624"/>
            <ac:spMk id="2" creationId="{5A332293-548A-456A-91FD-357665F6A3E8}"/>
          </ac:spMkLst>
        </pc:spChg>
      </pc:sldChg>
      <pc:sldChg chg="modSp add del mod">
        <pc:chgData name="Courtois, Guillaume" userId="5f1c4b22-20e1-48f0-a0fe-7769e5f3a18e" providerId="ADAL" clId="{7EAB3F23-E61F-45F7-8937-C03608DB5178}" dt="2022-10-12T13:55:35.564" v="3533" actId="20577"/>
        <pc:sldMkLst>
          <pc:docMk/>
          <pc:sldMk cId="921394758" sldId="2627"/>
        </pc:sldMkLst>
        <pc:spChg chg="mod">
          <ac:chgData name="Courtois, Guillaume" userId="5f1c4b22-20e1-48f0-a0fe-7769e5f3a18e" providerId="ADAL" clId="{7EAB3F23-E61F-45F7-8937-C03608DB5178}" dt="2022-10-12T13:54:28.595" v="3522" actId="1076"/>
          <ac:spMkLst>
            <pc:docMk/>
            <pc:sldMk cId="921394758" sldId="2627"/>
            <ac:spMk id="3" creationId="{3604CB05-1CF5-4D92-9500-D6978C7FE019}"/>
          </ac:spMkLst>
        </pc:spChg>
        <pc:spChg chg="mod">
          <ac:chgData name="Courtois, Guillaume" userId="5f1c4b22-20e1-48f0-a0fe-7769e5f3a18e" providerId="ADAL" clId="{7EAB3F23-E61F-45F7-8937-C03608DB5178}" dt="2022-10-12T13:55:35.564" v="3533" actId="20577"/>
          <ac:spMkLst>
            <pc:docMk/>
            <pc:sldMk cId="921394758" sldId="2627"/>
            <ac:spMk id="4" creationId="{618C931D-CDE6-4C5F-BF4D-76E42649C15B}"/>
          </ac:spMkLst>
        </pc:spChg>
        <pc:graphicFrameChg chg="mod">
          <ac:chgData name="Courtois, Guillaume" userId="5f1c4b22-20e1-48f0-a0fe-7769e5f3a18e" providerId="ADAL" clId="{7EAB3F23-E61F-45F7-8937-C03608DB5178}" dt="2022-10-12T08:08:00.389" v="679" actId="20577"/>
          <ac:graphicFrameMkLst>
            <pc:docMk/>
            <pc:sldMk cId="921394758" sldId="2627"/>
            <ac:graphicFrameMk id="7" creationId="{D111DA6B-0B98-4146-A367-C0613FEF29F8}"/>
          </ac:graphicFrameMkLst>
        </pc:graphicFrameChg>
      </pc:sldChg>
      <pc:sldChg chg="add del">
        <pc:chgData name="Courtois, Guillaume" userId="5f1c4b22-20e1-48f0-a0fe-7769e5f3a18e" providerId="ADAL" clId="{7EAB3F23-E61F-45F7-8937-C03608DB5178}" dt="2022-10-12T13:28:29.037" v="3300" actId="47"/>
        <pc:sldMkLst>
          <pc:docMk/>
          <pc:sldMk cId="2119502952" sldId="2628"/>
        </pc:sldMkLst>
      </pc:sldChg>
      <pc:sldChg chg="modSp add mod">
        <pc:chgData name="Courtois, Guillaume" userId="5f1c4b22-20e1-48f0-a0fe-7769e5f3a18e" providerId="ADAL" clId="{7EAB3F23-E61F-45F7-8937-C03608DB5178}" dt="2022-10-12T13:47:35.160" v="3318" actId="108"/>
        <pc:sldMkLst>
          <pc:docMk/>
          <pc:sldMk cId="2251187228" sldId="2638"/>
        </pc:sldMkLst>
        <pc:spChg chg="mod">
          <ac:chgData name="Courtois, Guillaume" userId="5f1c4b22-20e1-48f0-a0fe-7769e5f3a18e" providerId="ADAL" clId="{7EAB3F23-E61F-45F7-8937-C03608DB5178}" dt="2022-10-12T13:47:35.160" v="3318" actId="108"/>
          <ac:spMkLst>
            <pc:docMk/>
            <pc:sldMk cId="2251187228" sldId="2638"/>
            <ac:spMk id="3" creationId="{2D4A0C63-C8F7-4CB9-8434-EF6098CAC285}"/>
          </ac:spMkLst>
        </pc:spChg>
        <pc:spChg chg="mod">
          <ac:chgData name="Courtois, Guillaume" userId="5f1c4b22-20e1-48f0-a0fe-7769e5f3a18e" providerId="ADAL" clId="{7EAB3F23-E61F-45F7-8937-C03608DB5178}" dt="2022-10-12T08:52:17.544" v="1011" actId="27636"/>
          <ac:spMkLst>
            <pc:docMk/>
            <pc:sldMk cId="2251187228" sldId="2638"/>
            <ac:spMk id="5" creationId="{106B88A1-AF8F-44D6-8BEF-AE6C176049DD}"/>
          </ac:spMkLst>
        </pc:spChg>
      </pc:sldChg>
      <pc:sldChg chg="modSp add mod">
        <pc:chgData name="Courtois, Guillaume" userId="5f1c4b22-20e1-48f0-a0fe-7769e5f3a18e" providerId="ADAL" clId="{7EAB3F23-E61F-45F7-8937-C03608DB5178}" dt="2022-10-12T13:47:46.147" v="3323" actId="20577"/>
        <pc:sldMkLst>
          <pc:docMk/>
          <pc:sldMk cId="409151453" sldId="2639"/>
        </pc:sldMkLst>
        <pc:spChg chg="mod">
          <ac:chgData name="Courtois, Guillaume" userId="5f1c4b22-20e1-48f0-a0fe-7769e5f3a18e" providerId="ADAL" clId="{7EAB3F23-E61F-45F7-8937-C03608DB5178}" dt="2022-10-12T13:47:46.147" v="3323" actId="20577"/>
          <ac:spMkLst>
            <pc:docMk/>
            <pc:sldMk cId="409151453" sldId="2639"/>
            <ac:spMk id="9" creationId="{13351505-4DC7-4D53-8590-A06B6994E5FF}"/>
          </ac:spMkLst>
        </pc:spChg>
      </pc:sldChg>
      <pc:sldChg chg="addSp delSp modSp add mod">
        <pc:chgData name="Courtois, Guillaume" userId="5f1c4b22-20e1-48f0-a0fe-7769e5f3a18e" providerId="ADAL" clId="{7EAB3F23-E61F-45F7-8937-C03608DB5178}" dt="2022-10-12T13:54:03.156" v="3520" actId="1038"/>
        <pc:sldMkLst>
          <pc:docMk/>
          <pc:sldMk cId="2672826625" sldId="2640"/>
        </pc:sldMkLst>
        <pc:spChg chg="add mod">
          <ac:chgData name="Courtois, Guillaume" userId="5f1c4b22-20e1-48f0-a0fe-7769e5f3a18e" providerId="ADAL" clId="{7EAB3F23-E61F-45F7-8937-C03608DB5178}" dt="2022-10-12T13:53:51.668" v="3506" actId="20577"/>
          <ac:spMkLst>
            <pc:docMk/>
            <pc:sldMk cId="2672826625" sldId="2640"/>
            <ac:spMk id="2" creationId="{344941D3-F8F4-4695-94C8-FADB2A00F39D}"/>
          </ac:spMkLst>
        </pc:spChg>
        <pc:spChg chg="mod">
          <ac:chgData name="Courtois, Guillaume" userId="5f1c4b22-20e1-48f0-a0fe-7769e5f3a18e" providerId="ADAL" clId="{7EAB3F23-E61F-45F7-8937-C03608DB5178}" dt="2022-10-12T13:47:53.094" v="3324" actId="108"/>
          <ac:spMkLst>
            <pc:docMk/>
            <pc:sldMk cId="2672826625" sldId="2640"/>
            <ac:spMk id="3" creationId="{2D4A0C63-C8F7-4CB9-8434-EF6098CAC285}"/>
          </ac:spMkLst>
        </pc:spChg>
        <pc:spChg chg="mod">
          <ac:chgData name="Courtois, Guillaume" userId="5f1c4b22-20e1-48f0-a0fe-7769e5f3a18e" providerId="ADAL" clId="{7EAB3F23-E61F-45F7-8937-C03608DB5178}" dt="2022-10-12T08:52:17.572" v="1012" actId="27636"/>
          <ac:spMkLst>
            <pc:docMk/>
            <pc:sldMk cId="2672826625" sldId="2640"/>
            <ac:spMk id="5" creationId="{106B88A1-AF8F-44D6-8BEF-AE6C176049DD}"/>
          </ac:spMkLst>
        </pc:spChg>
        <pc:spChg chg="mod">
          <ac:chgData name="Courtois, Guillaume" userId="5f1c4b22-20e1-48f0-a0fe-7769e5f3a18e" providerId="ADAL" clId="{7EAB3F23-E61F-45F7-8937-C03608DB5178}" dt="2022-10-12T13:51:58.775" v="3486" actId="1076"/>
          <ac:spMkLst>
            <pc:docMk/>
            <pc:sldMk cId="2672826625" sldId="2640"/>
            <ac:spMk id="12" creationId="{11FFC392-331A-4776-BF42-573033C9952C}"/>
          </ac:spMkLst>
        </pc:spChg>
        <pc:spChg chg="mod">
          <ac:chgData name="Courtois, Guillaume" userId="5f1c4b22-20e1-48f0-a0fe-7769e5f3a18e" providerId="ADAL" clId="{7EAB3F23-E61F-45F7-8937-C03608DB5178}" dt="2022-10-12T13:52:16.883" v="3487"/>
          <ac:spMkLst>
            <pc:docMk/>
            <pc:sldMk cId="2672826625" sldId="2640"/>
            <ac:spMk id="16" creationId="{2B38AD7A-5775-4485-8272-0D9F78F575C1}"/>
          </ac:spMkLst>
        </pc:spChg>
        <pc:grpChg chg="add mod">
          <ac:chgData name="Courtois, Guillaume" userId="5f1c4b22-20e1-48f0-a0fe-7769e5f3a18e" providerId="ADAL" clId="{7EAB3F23-E61F-45F7-8937-C03608DB5178}" dt="2022-10-12T13:51:44.666" v="3485" actId="164"/>
          <ac:grpSpMkLst>
            <pc:docMk/>
            <pc:sldMk cId="2672826625" sldId="2640"/>
            <ac:grpSpMk id="4" creationId="{C2940A6D-5E06-488C-941C-018667EE3C04}"/>
          </ac:grpSpMkLst>
        </pc:grpChg>
        <pc:grpChg chg="add del mod">
          <ac:chgData name="Courtois, Guillaume" userId="5f1c4b22-20e1-48f0-a0fe-7769e5f3a18e" providerId="ADAL" clId="{7EAB3F23-E61F-45F7-8937-C03608DB5178}" dt="2022-10-12T13:52:28.245" v="3488"/>
          <ac:grpSpMkLst>
            <pc:docMk/>
            <pc:sldMk cId="2672826625" sldId="2640"/>
            <ac:grpSpMk id="14" creationId="{96021248-95F3-4F16-9CBD-65E0FF9C58CA}"/>
          </ac:grpSpMkLst>
        </pc:grpChg>
        <pc:picChg chg="add mod modCrop">
          <ac:chgData name="Courtois, Guillaume" userId="5f1c4b22-20e1-48f0-a0fe-7769e5f3a18e" providerId="ADAL" clId="{7EAB3F23-E61F-45F7-8937-C03608DB5178}" dt="2022-10-12T13:54:03.156" v="3520" actId="1038"/>
          <ac:picMkLst>
            <pc:docMk/>
            <pc:sldMk cId="2672826625" sldId="2640"/>
            <ac:picMk id="9" creationId="{271D07E5-6574-4A37-B70F-05EB02D1166C}"/>
          </ac:picMkLst>
        </pc:picChg>
        <pc:picChg chg="mod">
          <ac:chgData name="Courtois, Guillaume" userId="5f1c4b22-20e1-48f0-a0fe-7769e5f3a18e" providerId="ADAL" clId="{7EAB3F23-E61F-45F7-8937-C03608DB5178}" dt="2022-10-12T13:52:16.883" v="3487"/>
          <ac:picMkLst>
            <pc:docMk/>
            <pc:sldMk cId="2672826625" sldId="2640"/>
            <ac:picMk id="15" creationId="{8A3336CE-E950-419B-9FEE-C67F7B4D6413}"/>
          </ac:picMkLst>
        </pc:picChg>
        <pc:picChg chg="add mod modCrop">
          <ac:chgData name="Courtois, Guillaume" userId="5f1c4b22-20e1-48f0-a0fe-7769e5f3a18e" providerId="ADAL" clId="{7EAB3F23-E61F-45F7-8937-C03608DB5178}" dt="2022-10-12T13:53:02.555" v="3497" actId="1076"/>
          <ac:picMkLst>
            <pc:docMk/>
            <pc:sldMk cId="2672826625" sldId="2640"/>
            <ac:picMk id="17" creationId="{C4E18FB2-2F2B-4F85-B5F8-0FDDA2120ED4}"/>
          </ac:picMkLst>
        </pc:picChg>
        <pc:picChg chg="del">
          <ac:chgData name="Courtois, Guillaume" userId="5f1c4b22-20e1-48f0-a0fe-7769e5f3a18e" providerId="ADAL" clId="{7EAB3F23-E61F-45F7-8937-C03608DB5178}" dt="2022-10-12T13:45:27.400" v="3303" actId="21"/>
          <ac:picMkLst>
            <pc:docMk/>
            <pc:sldMk cId="2672826625" sldId="2640"/>
            <ac:picMk id="21" creationId="{E8E1ACC6-EDFB-44CF-AB12-3A8F457197E6}"/>
          </ac:picMkLst>
        </pc:picChg>
      </pc:sldChg>
      <pc:sldChg chg="addSp delSp modSp add mod modClrScheme chgLayout">
        <pc:chgData name="Courtois, Guillaume" userId="5f1c4b22-20e1-48f0-a0fe-7769e5f3a18e" providerId="ADAL" clId="{7EAB3F23-E61F-45F7-8937-C03608DB5178}" dt="2022-10-12T13:14:40.404" v="2939" actId="20577"/>
        <pc:sldMkLst>
          <pc:docMk/>
          <pc:sldMk cId="3739730347" sldId="2090652313"/>
        </pc:sldMkLst>
        <pc:spChg chg="mod ord">
          <ac:chgData name="Courtois, Guillaume" userId="5f1c4b22-20e1-48f0-a0fe-7769e5f3a18e" providerId="ADAL" clId="{7EAB3F23-E61F-45F7-8937-C03608DB5178}" dt="2022-10-12T10:06:17.559" v="1055" actId="700"/>
          <ac:spMkLst>
            <pc:docMk/>
            <pc:sldMk cId="3739730347" sldId="2090652313"/>
            <ac:spMk id="2" creationId="{A390A29D-0E05-D5F2-CCDE-12A6385E6C79}"/>
          </ac:spMkLst>
        </pc:spChg>
        <pc:spChg chg="mod ord">
          <ac:chgData name="Courtois, Guillaume" userId="5f1c4b22-20e1-48f0-a0fe-7769e5f3a18e" providerId="ADAL" clId="{7EAB3F23-E61F-45F7-8937-C03608DB5178}" dt="2022-10-12T12:35:07.339" v="2024" actId="20577"/>
          <ac:spMkLst>
            <pc:docMk/>
            <pc:sldMk cId="3739730347" sldId="2090652313"/>
            <ac:spMk id="3" creationId="{392A1732-CC48-D1AB-8875-6727C587F546}"/>
          </ac:spMkLst>
        </pc:spChg>
        <pc:spChg chg="mod ord">
          <ac:chgData name="Courtois, Guillaume" userId="5f1c4b22-20e1-48f0-a0fe-7769e5f3a18e" providerId="ADAL" clId="{7EAB3F23-E61F-45F7-8937-C03608DB5178}" dt="2022-10-12T12:41:53.795" v="2294" actId="20577"/>
          <ac:spMkLst>
            <pc:docMk/>
            <pc:sldMk cId="3739730347" sldId="2090652313"/>
            <ac:spMk id="4" creationId="{285ACFC2-50F4-0B87-A92F-2656746EA220}"/>
          </ac:spMkLst>
        </pc:spChg>
        <pc:spChg chg="del">
          <ac:chgData name="Courtois, Guillaume" userId="5f1c4b22-20e1-48f0-a0fe-7769e5f3a18e" providerId="ADAL" clId="{7EAB3F23-E61F-45F7-8937-C03608DB5178}" dt="2022-10-12T12:52:21.319" v="2465" actId="21"/>
          <ac:spMkLst>
            <pc:docMk/>
            <pc:sldMk cId="3739730347" sldId="2090652313"/>
            <ac:spMk id="10" creationId="{52B359CC-113F-31D3-035A-9CE1D0C95895}"/>
          </ac:spMkLst>
        </pc:spChg>
        <pc:spChg chg="mod">
          <ac:chgData name="Courtois, Guillaume" userId="5f1c4b22-20e1-48f0-a0fe-7769e5f3a18e" providerId="ADAL" clId="{7EAB3F23-E61F-45F7-8937-C03608DB5178}" dt="2022-10-12T12:58:30.108" v="2590" actId="14100"/>
          <ac:spMkLst>
            <pc:docMk/>
            <pc:sldMk cId="3739730347" sldId="2090652313"/>
            <ac:spMk id="15" creationId="{6448C1E4-8753-ACB3-B3E1-E29DB8CA04C6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18" creationId="{98015483-788F-FBBA-3516-20261E1BAD9D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19" creationId="{30784B22-8A77-18E8-940B-8AEDD83F2DF0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20" creationId="{C3D772BC-D6B8-5636-9C0B-39A1DDCCA927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23" creationId="{9B857E0B-9A20-0C62-7F54-EEDD1404D709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26" creationId="{B9D653A4-583A-22E3-D003-D78013A6DA4A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27" creationId="{78D5ECB7-A7A2-E6CA-B8DF-322B817B0DDF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28" creationId="{AD532A90-AF95-48B1-50CB-08375F067ED6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30" creationId="{2FC70512-E5E7-9CD7-1AD8-0F4582D53EDA}"/>
          </ac:spMkLst>
        </pc:spChg>
        <pc:spChg chg="add mod">
          <ac:chgData name="Courtois, Guillaume" userId="5f1c4b22-20e1-48f0-a0fe-7769e5f3a18e" providerId="ADAL" clId="{7EAB3F23-E61F-45F7-8937-C03608DB5178}" dt="2022-10-12T12:51:10.868" v="2456" actId="164"/>
          <ac:spMkLst>
            <pc:docMk/>
            <pc:sldMk cId="3739730347" sldId="2090652313"/>
            <ac:spMk id="35" creationId="{CC661130-5649-4DDC-98EB-C854781CFE3F}"/>
          </ac:spMkLst>
        </pc:spChg>
        <pc:spChg chg="mod">
          <ac:chgData name="Courtois, Guillaume" userId="5f1c4b22-20e1-48f0-a0fe-7769e5f3a18e" providerId="ADAL" clId="{7EAB3F23-E61F-45F7-8937-C03608DB5178}" dt="2022-10-12T13:14:40.404" v="2939" actId="20577"/>
          <ac:spMkLst>
            <pc:docMk/>
            <pc:sldMk cId="3739730347" sldId="2090652313"/>
            <ac:spMk id="36" creationId="{8CFCA449-6618-15CE-C95D-A39AE3627F2A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37" creationId="{A06D49EA-ED09-D5DD-28C4-0FE1540F9DA8}"/>
          </ac:spMkLst>
        </pc:spChg>
        <pc:spChg chg="mod">
          <ac:chgData name="Courtois, Guillaume" userId="5f1c4b22-20e1-48f0-a0fe-7769e5f3a18e" providerId="ADAL" clId="{7EAB3F23-E61F-45F7-8937-C03608DB5178}" dt="2022-10-12T12:57:36.970" v="2576" actId="164"/>
          <ac:spMkLst>
            <pc:docMk/>
            <pc:sldMk cId="3739730347" sldId="2090652313"/>
            <ac:spMk id="38" creationId="{E5A7EEA4-AB05-0972-1DC5-DDEE62A31FEA}"/>
          </ac:spMkLst>
        </pc:spChg>
        <pc:spChg chg="del">
          <ac:chgData name="Courtois, Guillaume" userId="5f1c4b22-20e1-48f0-a0fe-7769e5f3a18e" providerId="ADAL" clId="{7EAB3F23-E61F-45F7-8937-C03608DB5178}" dt="2022-10-12T12:52:21.319" v="2465" actId="21"/>
          <ac:spMkLst>
            <pc:docMk/>
            <pc:sldMk cId="3739730347" sldId="2090652313"/>
            <ac:spMk id="39" creationId="{7782887F-4DF4-543B-9EDB-AE1409EE03F5}"/>
          </ac:spMkLst>
        </pc:spChg>
        <pc:spChg chg="del">
          <ac:chgData name="Courtois, Guillaume" userId="5f1c4b22-20e1-48f0-a0fe-7769e5f3a18e" providerId="ADAL" clId="{7EAB3F23-E61F-45F7-8937-C03608DB5178}" dt="2022-10-12T12:52:21.319" v="2465" actId="21"/>
          <ac:spMkLst>
            <pc:docMk/>
            <pc:sldMk cId="3739730347" sldId="2090652313"/>
            <ac:spMk id="40" creationId="{93248559-9242-FE89-2C16-F61EA4A6E7F3}"/>
          </ac:spMkLst>
        </pc:spChg>
        <pc:spChg chg="mod">
          <ac:chgData name="Courtois, Guillaume" userId="5f1c4b22-20e1-48f0-a0fe-7769e5f3a18e" providerId="ADAL" clId="{7EAB3F23-E61F-45F7-8937-C03608DB5178}" dt="2022-10-12T12:50:01.812" v="2449" actId="14100"/>
          <ac:spMkLst>
            <pc:docMk/>
            <pc:sldMk cId="3739730347" sldId="2090652313"/>
            <ac:spMk id="43" creationId="{D734F4EA-46CE-5392-FF88-7168E9D9F9CE}"/>
          </ac:spMkLst>
        </pc:spChg>
        <pc:spChg chg="add mod">
          <ac:chgData name="Courtois, Guillaume" userId="5f1c4b22-20e1-48f0-a0fe-7769e5f3a18e" providerId="ADAL" clId="{7EAB3F23-E61F-45F7-8937-C03608DB5178}" dt="2022-10-12T12:57:11.219" v="2575" actId="1076"/>
          <ac:spMkLst>
            <pc:docMk/>
            <pc:sldMk cId="3739730347" sldId="2090652313"/>
            <ac:spMk id="45" creationId="{337A682E-2048-45B9-A85D-2762D46C9271}"/>
          </ac:spMkLst>
        </pc:spChg>
        <pc:spChg chg="add mod">
          <ac:chgData name="Courtois, Guillaume" userId="5f1c4b22-20e1-48f0-a0fe-7769e5f3a18e" providerId="ADAL" clId="{7EAB3F23-E61F-45F7-8937-C03608DB5178}" dt="2022-10-12T12:50:07.052" v="2451" actId="14100"/>
          <ac:spMkLst>
            <pc:docMk/>
            <pc:sldMk cId="3739730347" sldId="2090652313"/>
            <ac:spMk id="50" creationId="{30521F0B-668C-4A06-80AD-21EAD7325801}"/>
          </ac:spMkLst>
        </pc:spChg>
        <pc:spChg chg="add mod">
          <ac:chgData name="Courtois, Guillaume" userId="5f1c4b22-20e1-48f0-a0fe-7769e5f3a18e" providerId="ADAL" clId="{7EAB3F23-E61F-45F7-8937-C03608DB5178}" dt="2022-10-12T12:51:46.565" v="2459" actId="571"/>
          <ac:spMkLst>
            <pc:docMk/>
            <pc:sldMk cId="3739730347" sldId="2090652313"/>
            <ac:spMk id="52" creationId="{ECAD0659-DED9-4B79-835F-C85D76687EBB}"/>
          </ac:spMkLst>
        </pc:spChg>
        <pc:spChg chg="add mod">
          <ac:chgData name="Courtois, Guillaume" userId="5f1c4b22-20e1-48f0-a0fe-7769e5f3a18e" providerId="ADAL" clId="{7EAB3F23-E61F-45F7-8937-C03608DB5178}" dt="2022-10-12T12:51:46.565" v="2459" actId="571"/>
          <ac:spMkLst>
            <pc:docMk/>
            <pc:sldMk cId="3739730347" sldId="2090652313"/>
            <ac:spMk id="53" creationId="{F27D2617-0747-4AB2-A7FF-E1D952AC0E89}"/>
          </ac:spMkLst>
        </pc:spChg>
        <pc:spChg chg="mod">
          <ac:chgData name="Courtois, Guillaume" userId="5f1c4b22-20e1-48f0-a0fe-7769e5f3a18e" providerId="ADAL" clId="{7EAB3F23-E61F-45F7-8937-C03608DB5178}" dt="2022-10-12T13:07:52.886" v="2728"/>
          <ac:spMkLst>
            <pc:docMk/>
            <pc:sldMk cId="3739730347" sldId="2090652313"/>
            <ac:spMk id="59" creationId="{FB83A675-FA80-4A69-8EC8-0846AE279843}"/>
          </ac:spMkLst>
        </pc:spChg>
        <pc:spChg chg="mod">
          <ac:chgData name="Courtois, Guillaume" userId="5f1c4b22-20e1-48f0-a0fe-7769e5f3a18e" providerId="ADAL" clId="{7EAB3F23-E61F-45F7-8937-C03608DB5178}" dt="2022-10-12T13:07:52.886" v="2728"/>
          <ac:spMkLst>
            <pc:docMk/>
            <pc:sldMk cId="3739730347" sldId="2090652313"/>
            <ac:spMk id="60" creationId="{B0BFED42-474F-42A3-970A-23DE22C5F859}"/>
          </ac:spMkLst>
        </pc:spChg>
        <pc:grpChg chg="mod">
          <ac:chgData name="Courtois, Guillaume" userId="5f1c4b22-20e1-48f0-a0fe-7769e5f3a18e" providerId="ADAL" clId="{7EAB3F23-E61F-45F7-8937-C03608DB5178}" dt="2022-10-12T12:57:36.970" v="2576" actId="164"/>
          <ac:grpSpMkLst>
            <pc:docMk/>
            <pc:sldMk cId="3739730347" sldId="2090652313"/>
            <ac:grpSpMk id="16" creationId="{BB67719B-A3A2-DF71-2594-40E91844911B}"/>
          </ac:grpSpMkLst>
        </pc:grpChg>
        <pc:grpChg chg="add mod">
          <ac:chgData name="Courtois, Guillaume" userId="5f1c4b22-20e1-48f0-a0fe-7769e5f3a18e" providerId="ADAL" clId="{7EAB3F23-E61F-45F7-8937-C03608DB5178}" dt="2022-10-12T12:48:23.027" v="2408" actId="207"/>
          <ac:grpSpMkLst>
            <pc:docMk/>
            <pc:sldMk cId="3739730347" sldId="2090652313"/>
            <ac:grpSpMk id="32" creationId="{4595510A-486E-411A-9DA6-EA6821012BA1}"/>
          </ac:grpSpMkLst>
        </pc:grpChg>
        <pc:grpChg chg="add mod ord">
          <ac:chgData name="Courtois, Guillaume" userId="5f1c4b22-20e1-48f0-a0fe-7769e5f3a18e" providerId="ADAL" clId="{7EAB3F23-E61F-45F7-8937-C03608DB5178}" dt="2022-10-12T12:51:10.868" v="2456" actId="164"/>
          <ac:grpSpMkLst>
            <pc:docMk/>
            <pc:sldMk cId="3739730347" sldId="2090652313"/>
            <ac:grpSpMk id="33" creationId="{C761092B-0C1D-4991-AB1A-8A053C834136}"/>
          </ac:grpSpMkLst>
        </pc:grpChg>
        <pc:grpChg chg="add mod">
          <ac:chgData name="Courtois, Guillaume" userId="5f1c4b22-20e1-48f0-a0fe-7769e5f3a18e" providerId="ADAL" clId="{7EAB3F23-E61F-45F7-8937-C03608DB5178}" dt="2022-10-12T13:08:32.995" v="2730" actId="1076"/>
          <ac:grpSpMkLst>
            <pc:docMk/>
            <pc:sldMk cId="3739730347" sldId="2090652313"/>
            <ac:grpSpMk id="51" creationId="{E545C045-DAC8-47F5-86E5-F2C5215FE37F}"/>
          </ac:grpSpMkLst>
        </pc:grpChg>
        <pc:grpChg chg="add mod">
          <ac:chgData name="Courtois, Guillaume" userId="5f1c4b22-20e1-48f0-a0fe-7769e5f3a18e" providerId="ADAL" clId="{7EAB3F23-E61F-45F7-8937-C03608DB5178}" dt="2022-10-12T13:09:07.962" v="2755" actId="1037"/>
          <ac:grpSpMkLst>
            <pc:docMk/>
            <pc:sldMk cId="3739730347" sldId="2090652313"/>
            <ac:grpSpMk id="54" creationId="{84F8CD0B-3E8D-433E-8FDA-5926C9B2C1D0}"/>
          </ac:grpSpMkLst>
        </pc:grpChg>
        <pc:grpChg chg="add mod">
          <ac:chgData name="Courtois, Guillaume" userId="5f1c4b22-20e1-48f0-a0fe-7769e5f3a18e" providerId="ADAL" clId="{7EAB3F23-E61F-45F7-8937-C03608DB5178}" dt="2022-10-12T13:09:07.962" v="2755" actId="1037"/>
          <ac:grpSpMkLst>
            <pc:docMk/>
            <pc:sldMk cId="3739730347" sldId="2090652313"/>
            <ac:grpSpMk id="57" creationId="{DD02E0A6-3368-484C-B7C4-B7897B476495}"/>
          </ac:grpSpMkLst>
        </pc:grpChg>
        <pc:picChg chg="mod ord">
          <ac:chgData name="Courtois, Guillaume" userId="5f1c4b22-20e1-48f0-a0fe-7769e5f3a18e" providerId="ADAL" clId="{7EAB3F23-E61F-45F7-8937-C03608DB5178}" dt="2022-10-12T13:08:32.995" v="2730" actId="1076"/>
          <ac:picMkLst>
            <pc:docMk/>
            <pc:sldMk cId="3739730347" sldId="2090652313"/>
            <ac:picMk id="6" creationId="{C7FE9CBE-6689-6B26-0BA0-D1B9109722F6}"/>
          </ac:picMkLst>
        </pc:picChg>
        <pc:picChg chg="add del">
          <ac:chgData name="Courtois, Guillaume" userId="5f1c4b22-20e1-48f0-a0fe-7769e5f3a18e" providerId="ADAL" clId="{7EAB3F23-E61F-45F7-8937-C03608DB5178}" dt="2022-10-12T12:52:21.319" v="2465" actId="21"/>
          <ac:picMkLst>
            <pc:docMk/>
            <pc:sldMk cId="3739730347" sldId="2090652313"/>
            <ac:picMk id="34" creationId="{AE29F95E-B276-B9FE-6A3C-86093B38DEF5}"/>
          </ac:picMkLst>
        </pc:picChg>
        <pc:picChg chg="add del mod">
          <ac:chgData name="Courtois, Guillaume" userId="5f1c4b22-20e1-48f0-a0fe-7769e5f3a18e" providerId="ADAL" clId="{7EAB3F23-E61F-45F7-8937-C03608DB5178}" dt="2022-10-12T12:59:10.075" v="2597" actId="478"/>
          <ac:picMkLst>
            <pc:docMk/>
            <pc:sldMk cId="3739730347" sldId="2090652313"/>
            <ac:picMk id="41" creationId="{BCB10CA7-EAE5-49AC-9BB9-DB562831E4FF}"/>
          </ac:picMkLst>
        </pc:picChg>
        <pc:picChg chg="mod">
          <ac:chgData name="Courtois, Guillaume" userId="5f1c4b22-20e1-48f0-a0fe-7769e5f3a18e" providerId="ADAL" clId="{7EAB3F23-E61F-45F7-8937-C03608DB5178}" dt="2022-10-12T13:00:35.092" v="2609" actId="1076"/>
          <ac:picMkLst>
            <pc:docMk/>
            <pc:sldMk cId="3739730347" sldId="2090652313"/>
            <ac:picMk id="44" creationId="{D7E24703-310F-B0D2-54ED-6739B27CAE49}"/>
          </ac:picMkLst>
        </pc:picChg>
        <pc:picChg chg="add mod">
          <ac:chgData name="Courtois, Guillaume" userId="5f1c4b22-20e1-48f0-a0fe-7769e5f3a18e" providerId="ADAL" clId="{7EAB3F23-E61F-45F7-8937-C03608DB5178}" dt="2022-10-12T13:08:54.371" v="2749" actId="1076"/>
          <ac:picMkLst>
            <pc:docMk/>
            <pc:sldMk cId="3739730347" sldId="2090652313"/>
            <ac:picMk id="46" creationId="{4088C106-9908-4697-9FD9-4FAC01906585}"/>
          </ac:picMkLst>
        </pc:picChg>
        <pc:picChg chg="add mod">
          <ac:chgData name="Courtois, Guillaume" userId="5f1c4b22-20e1-48f0-a0fe-7769e5f3a18e" providerId="ADAL" clId="{7EAB3F23-E61F-45F7-8937-C03608DB5178}" dt="2022-10-12T12:59:51.765" v="2605" actId="1076"/>
          <ac:picMkLst>
            <pc:docMk/>
            <pc:sldMk cId="3739730347" sldId="2090652313"/>
            <ac:picMk id="55" creationId="{B411258B-2BB5-4D03-8BD2-4BF067C889C0}"/>
          </ac:picMkLst>
        </pc:picChg>
        <pc:picChg chg="add del mod">
          <ac:chgData name="Courtois, Guillaume" userId="5f1c4b22-20e1-48f0-a0fe-7769e5f3a18e" providerId="ADAL" clId="{7EAB3F23-E61F-45F7-8937-C03608DB5178}" dt="2022-10-12T13:07:02.939" v="2715"/>
          <ac:picMkLst>
            <pc:docMk/>
            <pc:sldMk cId="3739730347" sldId="2090652313"/>
            <ac:picMk id="56" creationId="{1C6C924D-C2CF-40AD-BDC5-F3F984A6B212}"/>
          </ac:picMkLst>
        </pc:picChg>
        <pc:picChg chg="mod">
          <ac:chgData name="Courtois, Guillaume" userId="5f1c4b22-20e1-48f0-a0fe-7769e5f3a18e" providerId="ADAL" clId="{7EAB3F23-E61F-45F7-8937-C03608DB5178}" dt="2022-10-12T13:07:52.886" v="2728"/>
          <ac:picMkLst>
            <pc:docMk/>
            <pc:sldMk cId="3739730347" sldId="2090652313"/>
            <ac:picMk id="58" creationId="{6CB1B0FC-ED10-4B3C-ACCD-F2669CF0E3BF}"/>
          </ac:picMkLst>
        </pc:picChg>
        <pc:cxnChg chg="del">
          <ac:chgData name="Courtois, Guillaume" userId="5f1c4b22-20e1-48f0-a0fe-7769e5f3a18e" providerId="ADAL" clId="{7EAB3F23-E61F-45F7-8937-C03608DB5178}" dt="2022-10-12T12:52:21.319" v="2465" actId="21"/>
          <ac:cxnSpMkLst>
            <pc:docMk/>
            <pc:sldMk cId="3739730347" sldId="2090652313"/>
            <ac:cxnSpMk id="21" creationId="{CEE210D3-4364-8D59-7AA8-2C50BB7B341B}"/>
          </ac:cxnSpMkLst>
        </pc:cxnChg>
        <pc:cxnChg chg="mod">
          <ac:chgData name="Courtois, Guillaume" userId="5f1c4b22-20e1-48f0-a0fe-7769e5f3a18e" providerId="ADAL" clId="{7EAB3F23-E61F-45F7-8937-C03608DB5178}" dt="2022-10-12T12:57:36.970" v="2576" actId="164"/>
          <ac:cxnSpMkLst>
            <pc:docMk/>
            <pc:sldMk cId="3739730347" sldId="2090652313"/>
            <ac:cxnSpMk id="25" creationId="{019D78BD-42FE-7B27-0794-975B1B7C4256}"/>
          </ac:cxnSpMkLst>
        </pc:cxnChg>
        <pc:cxnChg chg="add mod">
          <ac:chgData name="Courtois, Guillaume" userId="5f1c4b22-20e1-48f0-a0fe-7769e5f3a18e" providerId="ADAL" clId="{7EAB3F23-E61F-45F7-8937-C03608DB5178}" dt="2022-10-12T12:48:58.660" v="2430" actId="1035"/>
          <ac:cxnSpMkLst>
            <pc:docMk/>
            <pc:sldMk cId="3739730347" sldId="2090652313"/>
            <ac:cxnSpMk id="31" creationId="{12AEBB41-EE3A-4232-8E48-2535E496DD95}"/>
          </ac:cxnSpMkLst>
        </pc:cxnChg>
        <pc:cxnChg chg="del">
          <ac:chgData name="Courtois, Guillaume" userId="5f1c4b22-20e1-48f0-a0fe-7769e5f3a18e" providerId="ADAL" clId="{7EAB3F23-E61F-45F7-8937-C03608DB5178}" dt="2022-10-12T12:48:09.806" v="2406" actId="478"/>
          <ac:cxnSpMkLst>
            <pc:docMk/>
            <pc:sldMk cId="3739730347" sldId="2090652313"/>
            <ac:cxnSpMk id="42" creationId="{A5184215-EB54-2A23-B2DD-1682D6120CB5}"/>
          </ac:cxnSpMkLst>
        </pc:cxnChg>
        <pc:cxnChg chg="add mod">
          <ac:chgData name="Courtois, Guillaume" userId="5f1c4b22-20e1-48f0-a0fe-7769e5f3a18e" providerId="ADAL" clId="{7EAB3F23-E61F-45F7-8937-C03608DB5178}" dt="2022-10-12T12:48:23.027" v="2408" actId="207"/>
          <ac:cxnSpMkLst>
            <pc:docMk/>
            <pc:sldMk cId="3739730347" sldId="2090652313"/>
            <ac:cxnSpMk id="47" creationId="{2373D6E0-07E4-4026-9649-CE112E6C19B6}"/>
          </ac:cxnSpMkLst>
        </pc:cxnChg>
        <pc:cxnChg chg="add mod">
          <ac:chgData name="Courtois, Guillaume" userId="5f1c4b22-20e1-48f0-a0fe-7769e5f3a18e" providerId="ADAL" clId="{7EAB3F23-E61F-45F7-8937-C03608DB5178}" dt="2022-10-12T12:49:30.504" v="2436" actId="1036"/>
          <ac:cxnSpMkLst>
            <pc:docMk/>
            <pc:sldMk cId="3739730347" sldId="2090652313"/>
            <ac:cxnSpMk id="48" creationId="{FA22F777-4C54-4C13-969B-FBE33387058F}"/>
          </ac:cxnSpMkLst>
        </pc:cxnChg>
        <pc:cxnChg chg="add mod">
          <ac:chgData name="Courtois, Guillaume" userId="5f1c4b22-20e1-48f0-a0fe-7769e5f3a18e" providerId="ADAL" clId="{7EAB3F23-E61F-45F7-8937-C03608DB5178}" dt="2022-10-12T12:49:23.787" v="2435" actId="208"/>
          <ac:cxnSpMkLst>
            <pc:docMk/>
            <pc:sldMk cId="3739730347" sldId="2090652313"/>
            <ac:cxnSpMk id="49" creationId="{E64DBADA-BB95-4FDE-B10F-6A6747C1EC5D}"/>
          </ac:cxnSpMkLst>
        </pc:cxnChg>
        <pc:cxnChg chg="mod">
          <ac:chgData name="Courtois, Guillaume" userId="5f1c4b22-20e1-48f0-a0fe-7769e5f3a18e" providerId="ADAL" clId="{7EAB3F23-E61F-45F7-8937-C03608DB5178}" dt="2022-10-12T13:07:52.886" v="2728"/>
          <ac:cxnSpMkLst>
            <pc:docMk/>
            <pc:sldMk cId="3739730347" sldId="2090652313"/>
            <ac:cxnSpMk id="61" creationId="{99FBCD8C-4B6B-43C7-8F63-B05034683256}"/>
          </ac:cxnSpMkLst>
        </pc:cxnChg>
      </pc:sldChg>
      <pc:sldChg chg="addSp delSp modSp add mod ord modClrScheme chgLayout">
        <pc:chgData name="Courtois, Guillaume" userId="5f1c4b22-20e1-48f0-a0fe-7769e5f3a18e" providerId="ADAL" clId="{7EAB3F23-E61F-45F7-8937-C03608DB5178}" dt="2022-10-12T10:38:37.311" v="1419" actId="1076"/>
        <pc:sldMkLst>
          <pc:docMk/>
          <pc:sldMk cId="1564695262" sldId="2147475717"/>
        </pc:sldMkLst>
        <pc:spChg chg="add del 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2" creationId="{37781865-1C97-4E4A-A291-C137DFB2F014}"/>
          </ac:spMkLst>
        </pc:spChg>
        <pc:spChg chg="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3" creationId="{A0955D70-5A91-4D14-9A02-3445277AF695}"/>
          </ac:spMkLst>
        </pc:spChg>
        <pc:spChg chg="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4" creationId="{0CC33380-F0B8-4F6C-B59A-0C474CD7CBC6}"/>
          </ac:spMkLst>
        </pc:spChg>
        <pc:spChg chg="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5" creationId="{5A92CFFC-893C-4B9F-9DDA-7D1B74A85025}"/>
          </ac:spMkLst>
        </pc:spChg>
        <pc:spChg chg="add del 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6" creationId="{4007B12A-6983-4A77-B418-39A392F61077}"/>
          </ac:spMkLst>
        </pc:spChg>
        <pc:spChg chg="add del 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7" creationId="{27883DB2-679C-4ACA-9286-316422FC0274}"/>
          </ac:spMkLst>
        </pc:spChg>
        <pc:spChg chg="add del mod ord">
          <ac:chgData name="Courtois, Guillaume" userId="5f1c4b22-20e1-48f0-a0fe-7769e5f3a18e" providerId="ADAL" clId="{7EAB3F23-E61F-45F7-8937-C03608DB5178}" dt="2022-10-12T10:34:04.026" v="1374" actId="700"/>
          <ac:spMkLst>
            <pc:docMk/>
            <pc:sldMk cId="1564695262" sldId="2147475717"/>
            <ac:spMk id="8" creationId="{69C042C4-6086-48E9-84E2-5EA58855D854}"/>
          </ac:spMkLst>
        </pc:spChg>
        <pc:spChg chg="mod">
          <ac:chgData name="Courtois, Guillaume" userId="5f1c4b22-20e1-48f0-a0fe-7769e5f3a18e" providerId="ADAL" clId="{7EAB3F23-E61F-45F7-8937-C03608DB5178}" dt="2022-10-12T10:38:18.209" v="1418"/>
          <ac:spMkLst>
            <pc:docMk/>
            <pc:sldMk cId="1564695262" sldId="2147475717"/>
            <ac:spMk id="10" creationId="{EC69D3C7-5530-4CD4-82E2-5B30879C9D8D}"/>
          </ac:spMkLst>
        </pc:spChg>
        <pc:spChg chg="del mod">
          <ac:chgData name="Courtois, Guillaume" userId="5f1c4b22-20e1-48f0-a0fe-7769e5f3a18e" providerId="ADAL" clId="{7EAB3F23-E61F-45F7-8937-C03608DB5178}" dt="2022-10-12T10:37:21.847" v="1407" actId="478"/>
          <ac:spMkLst>
            <pc:docMk/>
            <pc:sldMk cId="1564695262" sldId="2147475717"/>
            <ac:spMk id="11" creationId="{1FAA8BDF-06A6-4004-AA88-6FBA96BCB126}"/>
          </ac:spMkLst>
        </pc:spChg>
        <pc:spChg chg="del">
          <ac:chgData name="Courtois, Guillaume" userId="5f1c4b22-20e1-48f0-a0fe-7769e5f3a18e" providerId="ADAL" clId="{7EAB3F23-E61F-45F7-8937-C03608DB5178}" dt="2022-10-12T10:37:25.054" v="1410" actId="478"/>
          <ac:spMkLst>
            <pc:docMk/>
            <pc:sldMk cId="1564695262" sldId="2147475717"/>
            <ac:spMk id="12" creationId="{42C4C850-4FC4-472D-8067-E903F4C4EFE2}"/>
          </ac:spMkLst>
        </pc:spChg>
        <pc:spChg chg="del">
          <ac:chgData name="Courtois, Guillaume" userId="5f1c4b22-20e1-48f0-a0fe-7769e5f3a18e" providerId="ADAL" clId="{7EAB3F23-E61F-45F7-8937-C03608DB5178}" dt="2022-10-12T08:24:53.981" v="901" actId="478"/>
          <ac:spMkLst>
            <pc:docMk/>
            <pc:sldMk cId="1564695262" sldId="2147475717"/>
            <ac:spMk id="14" creationId="{426B12C2-BC60-4AAA-BA78-D7DDC157F22A}"/>
          </ac:spMkLst>
        </pc:spChg>
        <pc:spChg chg="add mod">
          <ac:chgData name="Courtois, Guillaume" userId="5f1c4b22-20e1-48f0-a0fe-7769e5f3a18e" providerId="ADAL" clId="{7EAB3F23-E61F-45F7-8937-C03608DB5178}" dt="2022-10-12T10:38:37.311" v="1419" actId="1076"/>
          <ac:spMkLst>
            <pc:docMk/>
            <pc:sldMk cId="1564695262" sldId="2147475717"/>
            <ac:spMk id="15" creationId="{9794CA31-DB37-4018-9BF4-0C6614EA3C3B}"/>
          </ac:spMkLst>
        </pc:spChg>
        <pc:picChg chg="mod ord">
          <ac:chgData name="Courtois, Guillaume" userId="5f1c4b22-20e1-48f0-a0fe-7769e5f3a18e" providerId="ADAL" clId="{7EAB3F23-E61F-45F7-8937-C03608DB5178}" dt="2022-10-12T10:37:32.855" v="1415" actId="1076"/>
          <ac:picMkLst>
            <pc:docMk/>
            <pc:sldMk cId="1564695262" sldId="2147475717"/>
            <ac:picMk id="9" creationId="{32AD0732-A733-4C93-AB24-F89FB6B85C94}"/>
          </ac:picMkLst>
        </pc:picChg>
        <pc:picChg chg="add mod">
          <ac:chgData name="Courtois, Guillaume" userId="5f1c4b22-20e1-48f0-a0fe-7769e5f3a18e" providerId="ADAL" clId="{7EAB3F23-E61F-45F7-8937-C03608DB5178}" dt="2022-10-12T10:33:20.008" v="1372" actId="1038"/>
          <ac:picMkLst>
            <pc:docMk/>
            <pc:sldMk cId="1564695262" sldId="2147475717"/>
            <ac:picMk id="17" creationId="{FFC562D9-77C4-48A4-9920-C3902E48F87D}"/>
          </ac:picMkLst>
        </pc:picChg>
        <pc:picChg chg="add del mod">
          <ac:chgData name="Courtois, Guillaume" userId="5f1c4b22-20e1-48f0-a0fe-7769e5f3a18e" providerId="ADAL" clId="{7EAB3F23-E61F-45F7-8937-C03608DB5178}" dt="2022-10-12T10:37:20.535" v="1406" actId="478"/>
          <ac:picMkLst>
            <pc:docMk/>
            <pc:sldMk cId="1564695262" sldId="2147475717"/>
            <ac:picMk id="2050" creationId="{7965D1D3-6059-4E6A-9506-95E811905381}"/>
          </ac:picMkLst>
        </pc:picChg>
        <pc:cxnChg chg="del">
          <ac:chgData name="Courtois, Guillaume" userId="5f1c4b22-20e1-48f0-a0fe-7769e5f3a18e" providerId="ADAL" clId="{7EAB3F23-E61F-45F7-8937-C03608DB5178}" dt="2022-10-12T10:37:24.479" v="1409" actId="478"/>
          <ac:cxnSpMkLst>
            <pc:docMk/>
            <pc:sldMk cId="1564695262" sldId="2147475717"/>
            <ac:cxnSpMk id="16" creationId="{FA04C295-E363-447C-BF60-4681267F11DB}"/>
          </ac:cxnSpMkLst>
        </pc:cxnChg>
        <pc:cxnChg chg="del">
          <ac:chgData name="Courtois, Guillaume" userId="5f1c4b22-20e1-48f0-a0fe-7769e5f3a18e" providerId="ADAL" clId="{7EAB3F23-E61F-45F7-8937-C03608DB5178}" dt="2022-10-12T10:37:23.471" v="1408" actId="478"/>
          <ac:cxnSpMkLst>
            <pc:docMk/>
            <pc:sldMk cId="1564695262" sldId="2147475717"/>
            <ac:cxnSpMk id="19" creationId="{135ADBDC-BD5D-4299-9BFE-F09E6C814E4E}"/>
          </ac:cxnSpMkLst>
        </pc:cxnChg>
      </pc:sldChg>
      <pc:sldChg chg="addSp delSp modSp new mod">
        <pc:chgData name="Courtois, Guillaume" userId="5f1c4b22-20e1-48f0-a0fe-7769e5f3a18e" providerId="ADAL" clId="{7EAB3F23-E61F-45F7-8937-C03608DB5178}" dt="2022-10-12T14:33:33.930" v="3816" actId="1035"/>
        <pc:sldMkLst>
          <pc:docMk/>
          <pc:sldMk cId="2968849120" sldId="2147475718"/>
        </pc:sldMkLst>
        <pc:spChg chg="mod">
          <ac:chgData name="Courtois, Guillaume" userId="5f1c4b22-20e1-48f0-a0fe-7769e5f3a18e" providerId="ADAL" clId="{7EAB3F23-E61F-45F7-8937-C03608DB5178}" dt="2022-10-09T18:22:36.926" v="41"/>
          <ac:spMkLst>
            <pc:docMk/>
            <pc:sldMk cId="2968849120" sldId="2147475718"/>
            <ac:spMk id="2" creationId="{D6DAF110-5276-4189-98C9-57062991CD1F}"/>
          </ac:spMkLst>
        </pc:spChg>
        <pc:spChg chg="mod">
          <ac:chgData name="Courtois, Guillaume" userId="5f1c4b22-20e1-48f0-a0fe-7769e5f3a18e" providerId="ADAL" clId="{7EAB3F23-E61F-45F7-8937-C03608DB5178}" dt="2022-10-09T18:23:15.028" v="47" actId="14100"/>
          <ac:spMkLst>
            <pc:docMk/>
            <pc:sldMk cId="2968849120" sldId="2147475718"/>
            <ac:spMk id="5" creationId="{A81FBF27-F114-4445-9428-F534DFAA6133}"/>
          </ac:spMkLst>
        </pc:spChg>
        <pc:spChg chg="add del mod">
          <ac:chgData name="Courtois, Guillaume" userId="5f1c4b22-20e1-48f0-a0fe-7769e5f3a18e" providerId="ADAL" clId="{7EAB3F23-E61F-45F7-8937-C03608DB5178}" dt="2022-10-09T18:22:11.030" v="31"/>
          <ac:spMkLst>
            <pc:docMk/>
            <pc:sldMk cId="2968849120" sldId="2147475718"/>
            <ac:spMk id="9" creationId="{9F053418-DA5C-4BC9-A8D1-B84DE00B142A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14" creationId="{EA66B127-3094-4243-A592-54BA5F9B8E22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15" creationId="{957F2419-F38F-48EF-9702-5E909B6427D7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16" creationId="{7A46C0A2-96EC-4A99-A8D9-A93DA9956911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17" creationId="{5A16C5EE-378C-434C-B0D9-9E5C76B284FA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18" creationId="{E3A96AE7-00EF-4BC4-A68F-8CC28E062E3A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19" creationId="{C682860C-40CC-44C9-BD31-69BAF3DDB3AE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22" creationId="{E2DE9C77-84A4-46B0-8DD4-5824A6BBF403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25" creationId="{974275C5-AA9C-4DD2-B537-5445A1B501F4}"/>
          </ac:spMkLst>
        </pc:spChg>
        <pc:spChg chg="mod">
          <ac:chgData name="Courtois, Guillaume" userId="5f1c4b22-20e1-48f0-a0fe-7769e5f3a18e" providerId="ADAL" clId="{7EAB3F23-E61F-45F7-8937-C03608DB5178}" dt="2022-10-09T18:22:04.786" v="30"/>
          <ac:spMkLst>
            <pc:docMk/>
            <pc:sldMk cId="2968849120" sldId="2147475718"/>
            <ac:spMk id="28" creationId="{E1A0A97A-370D-40CC-9086-502F8043A503}"/>
          </ac:spMkLst>
        </pc:spChg>
        <pc:spChg chg="add del mod">
          <ac:chgData name="Courtois, Guillaume" userId="5f1c4b22-20e1-48f0-a0fe-7769e5f3a18e" providerId="ADAL" clId="{7EAB3F23-E61F-45F7-8937-C03608DB5178}" dt="2022-10-09T18:22:19.984" v="33"/>
          <ac:spMkLst>
            <pc:docMk/>
            <pc:sldMk cId="2968849120" sldId="2147475718"/>
            <ac:spMk id="30" creationId="{B088C9A0-97E7-46F6-A92E-2D05057AC73F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35" creationId="{6A4D9B25-8C2A-4536-8C32-CC7C919E9415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36" creationId="{AA25D542-EA83-4E9E-A0B1-1F6603CB1C3F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37" creationId="{F5D43F89-A9FB-428F-80FB-A36763D52B2A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38" creationId="{E7F5E712-A6FA-4D8E-B8F6-B1ED97E9B640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39" creationId="{B3150083-ABBF-41D3-8D05-0A8FCD16D5EF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40" creationId="{0307D081-FB42-42F0-9327-7A749F1860A8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43" creationId="{179E4AB9-3B04-46BD-89F9-FDF487B36B72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46" creationId="{C4D18163-D668-4DC7-AD70-1D636998A125}"/>
          </ac:spMkLst>
        </pc:spChg>
        <pc:spChg chg="mod">
          <ac:chgData name="Courtois, Guillaume" userId="5f1c4b22-20e1-48f0-a0fe-7769e5f3a18e" providerId="ADAL" clId="{7EAB3F23-E61F-45F7-8937-C03608DB5178}" dt="2022-10-09T18:22:11.032" v="32"/>
          <ac:spMkLst>
            <pc:docMk/>
            <pc:sldMk cId="2968849120" sldId="2147475718"/>
            <ac:spMk id="49" creationId="{8C1895CC-4FEA-455C-AB06-F253A2277787}"/>
          </ac:spMkLst>
        </pc:spChg>
        <pc:spChg chg="add del mod">
          <ac:chgData name="Courtois, Guillaume" userId="5f1c4b22-20e1-48f0-a0fe-7769e5f3a18e" providerId="ADAL" clId="{7EAB3F23-E61F-45F7-8937-C03608DB5178}" dt="2022-10-09T18:22:23.233" v="35"/>
          <ac:spMkLst>
            <pc:docMk/>
            <pc:sldMk cId="2968849120" sldId="2147475718"/>
            <ac:spMk id="51" creationId="{53CE8A6B-F29A-4A24-B4EC-84D815B081C5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56" creationId="{94C3C484-F5EA-4CCE-BFDA-9508489522E9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57" creationId="{B0D4AC63-E499-4705-B094-ECF7743218C6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58" creationId="{B8F8E7C4-A815-424E-9B1A-0A8C40BC4715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59" creationId="{523577EC-5483-4FE6-8B07-1812D77CCCE8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60" creationId="{625458AC-241B-49CE-A9A0-A1E9FAF42C2B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61" creationId="{55D2A96A-FEC1-49EC-A506-961C36BC84EC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64" creationId="{C78A779A-334C-432C-96D8-0B139EAD2CA2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67" creationId="{6B1CE008-03F5-4194-AEFE-AA5026DCC158}"/>
          </ac:spMkLst>
        </pc:spChg>
        <pc:spChg chg="mod">
          <ac:chgData name="Courtois, Guillaume" userId="5f1c4b22-20e1-48f0-a0fe-7769e5f3a18e" providerId="ADAL" clId="{7EAB3F23-E61F-45F7-8937-C03608DB5178}" dt="2022-10-09T18:22:19.992" v="34"/>
          <ac:spMkLst>
            <pc:docMk/>
            <pc:sldMk cId="2968849120" sldId="2147475718"/>
            <ac:spMk id="70" creationId="{E0345386-8099-4312-85E0-377E218F93C2}"/>
          </ac:spMkLst>
        </pc:spChg>
        <pc:spChg chg="add mod">
          <ac:chgData name="Courtois, Guillaume" userId="5f1c4b22-20e1-48f0-a0fe-7769e5f3a18e" providerId="ADAL" clId="{7EAB3F23-E61F-45F7-8937-C03608DB5178}" dt="2022-10-09T18:23:52.786" v="50" actId="1076"/>
          <ac:spMkLst>
            <pc:docMk/>
            <pc:sldMk cId="2968849120" sldId="2147475718"/>
            <ac:spMk id="72" creationId="{6B6A57C3-3479-4541-A303-ECB652638BEE}"/>
          </ac:spMkLst>
        </pc:spChg>
        <pc:spChg chg="mod">
          <ac:chgData name="Courtois, Guillaume" userId="5f1c4b22-20e1-48f0-a0fe-7769e5f3a18e" providerId="ADAL" clId="{7EAB3F23-E61F-45F7-8937-C03608DB5178}" dt="2022-10-09T18:22:23.242" v="36"/>
          <ac:spMkLst>
            <pc:docMk/>
            <pc:sldMk cId="2968849120" sldId="2147475718"/>
            <ac:spMk id="77" creationId="{3A9F4412-5008-4558-B8A9-701AF31C2447}"/>
          </ac:spMkLst>
        </pc:spChg>
        <pc:spChg chg="mod">
          <ac:chgData name="Courtois, Guillaume" userId="5f1c4b22-20e1-48f0-a0fe-7769e5f3a18e" providerId="ADAL" clId="{7EAB3F23-E61F-45F7-8937-C03608DB5178}" dt="2022-10-09T18:24:42.924" v="58" actId="14100"/>
          <ac:spMkLst>
            <pc:docMk/>
            <pc:sldMk cId="2968849120" sldId="2147475718"/>
            <ac:spMk id="78" creationId="{7574A099-7519-4804-AA20-D3FA41D5D58C}"/>
          </ac:spMkLst>
        </pc:spChg>
        <pc:spChg chg="mod">
          <ac:chgData name="Courtois, Guillaume" userId="5f1c4b22-20e1-48f0-a0fe-7769e5f3a18e" providerId="ADAL" clId="{7EAB3F23-E61F-45F7-8937-C03608DB5178}" dt="2022-10-12T14:05:42.559" v="3565" actId="20577"/>
          <ac:spMkLst>
            <pc:docMk/>
            <pc:sldMk cId="2968849120" sldId="2147475718"/>
            <ac:spMk id="79" creationId="{545BB648-4BF7-4D14-A90D-DA24162BE248}"/>
          </ac:spMkLst>
        </pc:spChg>
        <pc:spChg chg="mod">
          <ac:chgData name="Courtois, Guillaume" userId="5f1c4b22-20e1-48f0-a0fe-7769e5f3a18e" providerId="ADAL" clId="{7EAB3F23-E61F-45F7-8937-C03608DB5178}" dt="2022-10-09T18:22:23.242" v="36"/>
          <ac:spMkLst>
            <pc:docMk/>
            <pc:sldMk cId="2968849120" sldId="2147475718"/>
            <ac:spMk id="80" creationId="{9BE22639-239A-4B95-915F-0CA058095233}"/>
          </ac:spMkLst>
        </pc:spChg>
        <pc:spChg chg="mod">
          <ac:chgData name="Courtois, Guillaume" userId="5f1c4b22-20e1-48f0-a0fe-7769e5f3a18e" providerId="ADAL" clId="{7EAB3F23-E61F-45F7-8937-C03608DB5178}" dt="2022-10-09T18:22:23.242" v="36"/>
          <ac:spMkLst>
            <pc:docMk/>
            <pc:sldMk cId="2968849120" sldId="2147475718"/>
            <ac:spMk id="81" creationId="{FDBC8AD2-A3A7-4C98-9E52-CDC414D50266}"/>
          </ac:spMkLst>
        </pc:spChg>
        <pc:spChg chg="mod">
          <ac:chgData name="Courtois, Guillaume" userId="5f1c4b22-20e1-48f0-a0fe-7769e5f3a18e" providerId="ADAL" clId="{7EAB3F23-E61F-45F7-8937-C03608DB5178}" dt="2022-10-12T14:33:33.930" v="3816" actId="1035"/>
          <ac:spMkLst>
            <pc:docMk/>
            <pc:sldMk cId="2968849120" sldId="2147475718"/>
            <ac:spMk id="82" creationId="{05217596-62BA-4F66-A441-85125B8FE999}"/>
          </ac:spMkLst>
        </pc:spChg>
        <pc:spChg chg="mod">
          <ac:chgData name="Courtois, Guillaume" userId="5f1c4b22-20e1-48f0-a0fe-7769e5f3a18e" providerId="ADAL" clId="{7EAB3F23-E61F-45F7-8937-C03608DB5178}" dt="2022-10-09T18:25:50.920" v="71" actId="1076"/>
          <ac:spMkLst>
            <pc:docMk/>
            <pc:sldMk cId="2968849120" sldId="2147475718"/>
            <ac:spMk id="85" creationId="{C8B6D130-AC87-41DC-8A9E-C3328F05AFE8}"/>
          </ac:spMkLst>
        </pc:spChg>
        <pc:spChg chg="mod">
          <ac:chgData name="Courtois, Guillaume" userId="5f1c4b22-20e1-48f0-a0fe-7769e5f3a18e" providerId="ADAL" clId="{7EAB3F23-E61F-45F7-8937-C03608DB5178}" dt="2022-10-09T18:25:55.706" v="78" actId="1037"/>
          <ac:spMkLst>
            <pc:docMk/>
            <pc:sldMk cId="2968849120" sldId="2147475718"/>
            <ac:spMk id="88" creationId="{18F212F1-C902-40E3-A25E-AA4046539EEF}"/>
          </ac:spMkLst>
        </pc:spChg>
        <pc:spChg chg="mod">
          <ac:chgData name="Courtois, Guillaume" userId="5f1c4b22-20e1-48f0-a0fe-7769e5f3a18e" providerId="ADAL" clId="{7EAB3F23-E61F-45F7-8937-C03608DB5178}" dt="2022-10-09T18:26:28.031" v="177" actId="1037"/>
          <ac:spMkLst>
            <pc:docMk/>
            <pc:sldMk cId="2968849120" sldId="2147475718"/>
            <ac:spMk id="91" creationId="{E5138947-61CE-4375-B65C-601A08593114}"/>
          </ac:spMkLst>
        </pc:spChg>
        <pc:grpChg chg="add del mod">
          <ac:chgData name="Courtois, Guillaume" userId="5f1c4b22-20e1-48f0-a0fe-7769e5f3a18e" providerId="ADAL" clId="{7EAB3F23-E61F-45F7-8937-C03608DB5178}" dt="2022-10-09T18:22:11.030" v="31"/>
          <ac:grpSpMkLst>
            <pc:docMk/>
            <pc:sldMk cId="2968849120" sldId="2147475718"/>
            <ac:grpSpMk id="10" creationId="{D08A99A2-8848-44F7-9008-01CDC75F88E1}"/>
          </ac:grpSpMkLst>
        </pc:grpChg>
        <pc:grpChg chg="mod">
          <ac:chgData name="Courtois, Guillaume" userId="5f1c4b22-20e1-48f0-a0fe-7769e5f3a18e" providerId="ADAL" clId="{7EAB3F23-E61F-45F7-8937-C03608DB5178}" dt="2022-10-09T18:22:04.786" v="30"/>
          <ac:grpSpMkLst>
            <pc:docMk/>
            <pc:sldMk cId="2968849120" sldId="2147475718"/>
            <ac:grpSpMk id="11" creationId="{679A5098-7C12-4DCC-A87A-54759C843FCC}"/>
          </ac:grpSpMkLst>
        </pc:grpChg>
        <pc:grpChg chg="mod">
          <ac:chgData name="Courtois, Guillaume" userId="5f1c4b22-20e1-48f0-a0fe-7769e5f3a18e" providerId="ADAL" clId="{7EAB3F23-E61F-45F7-8937-C03608DB5178}" dt="2022-10-09T18:22:04.786" v="30"/>
          <ac:grpSpMkLst>
            <pc:docMk/>
            <pc:sldMk cId="2968849120" sldId="2147475718"/>
            <ac:grpSpMk id="12" creationId="{1895FBCD-F416-42FB-A0E5-54CEF6304418}"/>
          </ac:grpSpMkLst>
        </pc:grpChg>
        <pc:grpChg chg="mod">
          <ac:chgData name="Courtois, Guillaume" userId="5f1c4b22-20e1-48f0-a0fe-7769e5f3a18e" providerId="ADAL" clId="{7EAB3F23-E61F-45F7-8937-C03608DB5178}" dt="2022-10-09T18:22:04.786" v="30"/>
          <ac:grpSpMkLst>
            <pc:docMk/>
            <pc:sldMk cId="2968849120" sldId="2147475718"/>
            <ac:grpSpMk id="13" creationId="{07C4A5CE-14CD-42A6-95D3-867493F9245F}"/>
          </ac:grpSpMkLst>
        </pc:grpChg>
        <pc:grpChg chg="add del mod">
          <ac:chgData name="Courtois, Guillaume" userId="5f1c4b22-20e1-48f0-a0fe-7769e5f3a18e" providerId="ADAL" clId="{7EAB3F23-E61F-45F7-8937-C03608DB5178}" dt="2022-10-09T18:22:11.030" v="31"/>
          <ac:grpSpMkLst>
            <pc:docMk/>
            <pc:sldMk cId="2968849120" sldId="2147475718"/>
            <ac:grpSpMk id="20" creationId="{E046FF53-039A-4A9D-9DA1-7DAAA573F0DD}"/>
          </ac:grpSpMkLst>
        </pc:grpChg>
        <pc:grpChg chg="add del mod">
          <ac:chgData name="Courtois, Guillaume" userId="5f1c4b22-20e1-48f0-a0fe-7769e5f3a18e" providerId="ADAL" clId="{7EAB3F23-E61F-45F7-8937-C03608DB5178}" dt="2022-10-09T18:22:11.030" v="31"/>
          <ac:grpSpMkLst>
            <pc:docMk/>
            <pc:sldMk cId="2968849120" sldId="2147475718"/>
            <ac:grpSpMk id="23" creationId="{3027D1C7-AA53-48B8-B251-771B78B3385C}"/>
          </ac:grpSpMkLst>
        </pc:grpChg>
        <pc:grpChg chg="add del mod">
          <ac:chgData name="Courtois, Guillaume" userId="5f1c4b22-20e1-48f0-a0fe-7769e5f3a18e" providerId="ADAL" clId="{7EAB3F23-E61F-45F7-8937-C03608DB5178}" dt="2022-10-09T18:22:11.030" v="31"/>
          <ac:grpSpMkLst>
            <pc:docMk/>
            <pc:sldMk cId="2968849120" sldId="2147475718"/>
            <ac:grpSpMk id="26" creationId="{472D065D-C4F2-4BBB-9601-375EC0F512E5}"/>
          </ac:grpSpMkLst>
        </pc:grpChg>
        <pc:grpChg chg="add del mod">
          <ac:chgData name="Courtois, Guillaume" userId="5f1c4b22-20e1-48f0-a0fe-7769e5f3a18e" providerId="ADAL" clId="{7EAB3F23-E61F-45F7-8937-C03608DB5178}" dt="2022-10-09T18:22:19.984" v="33"/>
          <ac:grpSpMkLst>
            <pc:docMk/>
            <pc:sldMk cId="2968849120" sldId="2147475718"/>
            <ac:grpSpMk id="31" creationId="{F89B2B61-73B7-4271-99BC-53DA19DE7FA4}"/>
          </ac:grpSpMkLst>
        </pc:grpChg>
        <pc:grpChg chg="mod">
          <ac:chgData name="Courtois, Guillaume" userId="5f1c4b22-20e1-48f0-a0fe-7769e5f3a18e" providerId="ADAL" clId="{7EAB3F23-E61F-45F7-8937-C03608DB5178}" dt="2022-10-09T18:22:11.032" v="32"/>
          <ac:grpSpMkLst>
            <pc:docMk/>
            <pc:sldMk cId="2968849120" sldId="2147475718"/>
            <ac:grpSpMk id="32" creationId="{D1BACC9C-8FB9-4607-95B7-2655A54E7280}"/>
          </ac:grpSpMkLst>
        </pc:grpChg>
        <pc:grpChg chg="mod">
          <ac:chgData name="Courtois, Guillaume" userId="5f1c4b22-20e1-48f0-a0fe-7769e5f3a18e" providerId="ADAL" clId="{7EAB3F23-E61F-45F7-8937-C03608DB5178}" dt="2022-10-09T18:22:11.032" v="32"/>
          <ac:grpSpMkLst>
            <pc:docMk/>
            <pc:sldMk cId="2968849120" sldId="2147475718"/>
            <ac:grpSpMk id="33" creationId="{C2537E5A-7320-4CC8-A461-6D00D6E6575C}"/>
          </ac:grpSpMkLst>
        </pc:grpChg>
        <pc:grpChg chg="mod">
          <ac:chgData name="Courtois, Guillaume" userId="5f1c4b22-20e1-48f0-a0fe-7769e5f3a18e" providerId="ADAL" clId="{7EAB3F23-E61F-45F7-8937-C03608DB5178}" dt="2022-10-09T18:22:11.032" v="32"/>
          <ac:grpSpMkLst>
            <pc:docMk/>
            <pc:sldMk cId="2968849120" sldId="2147475718"/>
            <ac:grpSpMk id="34" creationId="{D6B218E8-88B3-429D-8F3F-278C8089CB0C}"/>
          </ac:grpSpMkLst>
        </pc:grpChg>
        <pc:grpChg chg="add del mod">
          <ac:chgData name="Courtois, Guillaume" userId="5f1c4b22-20e1-48f0-a0fe-7769e5f3a18e" providerId="ADAL" clId="{7EAB3F23-E61F-45F7-8937-C03608DB5178}" dt="2022-10-09T18:22:19.984" v="33"/>
          <ac:grpSpMkLst>
            <pc:docMk/>
            <pc:sldMk cId="2968849120" sldId="2147475718"/>
            <ac:grpSpMk id="41" creationId="{10AB2A30-F990-4154-9875-BD16E5943C72}"/>
          </ac:grpSpMkLst>
        </pc:grpChg>
        <pc:grpChg chg="add del mod">
          <ac:chgData name="Courtois, Guillaume" userId="5f1c4b22-20e1-48f0-a0fe-7769e5f3a18e" providerId="ADAL" clId="{7EAB3F23-E61F-45F7-8937-C03608DB5178}" dt="2022-10-09T18:22:19.984" v="33"/>
          <ac:grpSpMkLst>
            <pc:docMk/>
            <pc:sldMk cId="2968849120" sldId="2147475718"/>
            <ac:grpSpMk id="44" creationId="{CB8F2064-ED26-4657-BF23-7D415170172A}"/>
          </ac:grpSpMkLst>
        </pc:grpChg>
        <pc:grpChg chg="add del mod">
          <ac:chgData name="Courtois, Guillaume" userId="5f1c4b22-20e1-48f0-a0fe-7769e5f3a18e" providerId="ADAL" clId="{7EAB3F23-E61F-45F7-8937-C03608DB5178}" dt="2022-10-09T18:22:19.984" v="33"/>
          <ac:grpSpMkLst>
            <pc:docMk/>
            <pc:sldMk cId="2968849120" sldId="2147475718"/>
            <ac:grpSpMk id="47" creationId="{4F0D3137-1344-4A0F-A0E6-2DC2384895CA}"/>
          </ac:grpSpMkLst>
        </pc:grpChg>
        <pc:grpChg chg="add del mod">
          <ac:chgData name="Courtois, Guillaume" userId="5f1c4b22-20e1-48f0-a0fe-7769e5f3a18e" providerId="ADAL" clId="{7EAB3F23-E61F-45F7-8937-C03608DB5178}" dt="2022-10-09T18:22:23.233" v="35"/>
          <ac:grpSpMkLst>
            <pc:docMk/>
            <pc:sldMk cId="2968849120" sldId="2147475718"/>
            <ac:grpSpMk id="52" creationId="{7CFF1CBB-F2DD-4592-9E9D-B7D75D8C1E6F}"/>
          </ac:grpSpMkLst>
        </pc:grpChg>
        <pc:grpChg chg="mod">
          <ac:chgData name="Courtois, Guillaume" userId="5f1c4b22-20e1-48f0-a0fe-7769e5f3a18e" providerId="ADAL" clId="{7EAB3F23-E61F-45F7-8937-C03608DB5178}" dt="2022-10-09T18:22:19.992" v="34"/>
          <ac:grpSpMkLst>
            <pc:docMk/>
            <pc:sldMk cId="2968849120" sldId="2147475718"/>
            <ac:grpSpMk id="53" creationId="{2624CBA7-BF79-4DC9-9FCD-BB9CF01ECB08}"/>
          </ac:grpSpMkLst>
        </pc:grpChg>
        <pc:grpChg chg="mod">
          <ac:chgData name="Courtois, Guillaume" userId="5f1c4b22-20e1-48f0-a0fe-7769e5f3a18e" providerId="ADAL" clId="{7EAB3F23-E61F-45F7-8937-C03608DB5178}" dt="2022-10-09T18:22:19.992" v="34"/>
          <ac:grpSpMkLst>
            <pc:docMk/>
            <pc:sldMk cId="2968849120" sldId="2147475718"/>
            <ac:grpSpMk id="54" creationId="{05ECEBDD-580A-42E6-9BE3-5C8849B8F858}"/>
          </ac:grpSpMkLst>
        </pc:grpChg>
        <pc:grpChg chg="mod">
          <ac:chgData name="Courtois, Guillaume" userId="5f1c4b22-20e1-48f0-a0fe-7769e5f3a18e" providerId="ADAL" clId="{7EAB3F23-E61F-45F7-8937-C03608DB5178}" dt="2022-10-09T18:22:19.992" v="34"/>
          <ac:grpSpMkLst>
            <pc:docMk/>
            <pc:sldMk cId="2968849120" sldId="2147475718"/>
            <ac:grpSpMk id="55" creationId="{CC949D86-A5A7-422D-AF19-1F583EAE9486}"/>
          </ac:grpSpMkLst>
        </pc:grpChg>
        <pc:grpChg chg="add del mod">
          <ac:chgData name="Courtois, Guillaume" userId="5f1c4b22-20e1-48f0-a0fe-7769e5f3a18e" providerId="ADAL" clId="{7EAB3F23-E61F-45F7-8937-C03608DB5178}" dt="2022-10-09T18:22:23.233" v="35"/>
          <ac:grpSpMkLst>
            <pc:docMk/>
            <pc:sldMk cId="2968849120" sldId="2147475718"/>
            <ac:grpSpMk id="62" creationId="{BD3F07F2-54D9-4329-B8B2-561336A21964}"/>
          </ac:grpSpMkLst>
        </pc:grpChg>
        <pc:grpChg chg="add del mod">
          <ac:chgData name="Courtois, Guillaume" userId="5f1c4b22-20e1-48f0-a0fe-7769e5f3a18e" providerId="ADAL" clId="{7EAB3F23-E61F-45F7-8937-C03608DB5178}" dt="2022-10-09T18:22:23.233" v="35"/>
          <ac:grpSpMkLst>
            <pc:docMk/>
            <pc:sldMk cId="2968849120" sldId="2147475718"/>
            <ac:grpSpMk id="65" creationId="{8F7083D0-86B8-45E4-A491-DCA9AD7B8256}"/>
          </ac:grpSpMkLst>
        </pc:grpChg>
        <pc:grpChg chg="add del mod">
          <ac:chgData name="Courtois, Guillaume" userId="5f1c4b22-20e1-48f0-a0fe-7769e5f3a18e" providerId="ADAL" clId="{7EAB3F23-E61F-45F7-8937-C03608DB5178}" dt="2022-10-09T18:22:23.233" v="35"/>
          <ac:grpSpMkLst>
            <pc:docMk/>
            <pc:sldMk cId="2968849120" sldId="2147475718"/>
            <ac:grpSpMk id="68" creationId="{C65D1BDD-CB6D-439B-B0FF-90CEA67644E9}"/>
          </ac:grpSpMkLst>
        </pc:grpChg>
        <pc:grpChg chg="add mod">
          <ac:chgData name="Courtois, Guillaume" userId="5f1c4b22-20e1-48f0-a0fe-7769e5f3a18e" providerId="ADAL" clId="{7EAB3F23-E61F-45F7-8937-C03608DB5178}" dt="2022-10-09T18:25:23.763" v="65" actId="1076"/>
          <ac:grpSpMkLst>
            <pc:docMk/>
            <pc:sldMk cId="2968849120" sldId="2147475718"/>
            <ac:grpSpMk id="73" creationId="{CF283AC9-E9A2-44C0-8EDE-534C9E88A548}"/>
          </ac:grpSpMkLst>
        </pc:grpChg>
        <pc:grpChg chg="mod">
          <ac:chgData name="Courtois, Guillaume" userId="5f1c4b22-20e1-48f0-a0fe-7769e5f3a18e" providerId="ADAL" clId="{7EAB3F23-E61F-45F7-8937-C03608DB5178}" dt="2022-10-09T18:22:23.242" v="36"/>
          <ac:grpSpMkLst>
            <pc:docMk/>
            <pc:sldMk cId="2968849120" sldId="2147475718"/>
            <ac:grpSpMk id="74" creationId="{3D612348-BDA4-4D11-8553-ECE460F355F3}"/>
          </ac:grpSpMkLst>
        </pc:grpChg>
        <pc:grpChg chg="mod">
          <ac:chgData name="Courtois, Guillaume" userId="5f1c4b22-20e1-48f0-a0fe-7769e5f3a18e" providerId="ADAL" clId="{7EAB3F23-E61F-45F7-8937-C03608DB5178}" dt="2022-10-09T18:22:23.242" v="36"/>
          <ac:grpSpMkLst>
            <pc:docMk/>
            <pc:sldMk cId="2968849120" sldId="2147475718"/>
            <ac:grpSpMk id="75" creationId="{786E64E1-3E12-4A64-BF8F-263D1D5237AE}"/>
          </ac:grpSpMkLst>
        </pc:grpChg>
        <pc:grpChg chg="mod">
          <ac:chgData name="Courtois, Guillaume" userId="5f1c4b22-20e1-48f0-a0fe-7769e5f3a18e" providerId="ADAL" clId="{7EAB3F23-E61F-45F7-8937-C03608DB5178}" dt="2022-10-09T18:22:23.242" v="36"/>
          <ac:grpSpMkLst>
            <pc:docMk/>
            <pc:sldMk cId="2968849120" sldId="2147475718"/>
            <ac:grpSpMk id="76" creationId="{FC137B65-8A24-4A56-8DBD-C9CD941BF5E7}"/>
          </ac:grpSpMkLst>
        </pc:grpChg>
        <pc:grpChg chg="add mod">
          <ac:chgData name="Courtois, Guillaume" userId="5f1c4b22-20e1-48f0-a0fe-7769e5f3a18e" providerId="ADAL" clId="{7EAB3F23-E61F-45F7-8937-C03608DB5178}" dt="2022-10-09T18:26:03.274" v="93" actId="1036"/>
          <ac:grpSpMkLst>
            <pc:docMk/>
            <pc:sldMk cId="2968849120" sldId="2147475718"/>
            <ac:grpSpMk id="83" creationId="{75301ED7-F446-4553-BE90-2BC09B16529E}"/>
          </ac:grpSpMkLst>
        </pc:grpChg>
        <pc:grpChg chg="add mod">
          <ac:chgData name="Courtois, Guillaume" userId="5f1c4b22-20e1-48f0-a0fe-7769e5f3a18e" providerId="ADAL" clId="{7EAB3F23-E61F-45F7-8937-C03608DB5178}" dt="2022-10-09T18:26:07.292" v="98" actId="1035"/>
          <ac:grpSpMkLst>
            <pc:docMk/>
            <pc:sldMk cId="2968849120" sldId="2147475718"/>
            <ac:grpSpMk id="86" creationId="{CE056F12-B22B-46F2-959A-2E4624CAFC46}"/>
          </ac:grpSpMkLst>
        </pc:grpChg>
        <pc:grpChg chg="add mod">
          <ac:chgData name="Courtois, Guillaume" userId="5f1c4b22-20e1-48f0-a0fe-7769e5f3a18e" providerId="ADAL" clId="{7EAB3F23-E61F-45F7-8937-C03608DB5178}" dt="2022-10-09T18:26:17.379" v="156" actId="1037"/>
          <ac:grpSpMkLst>
            <pc:docMk/>
            <pc:sldMk cId="2968849120" sldId="2147475718"/>
            <ac:grpSpMk id="89" creationId="{AABBA46F-6AF5-4FBF-AB6A-F03899C6D23A}"/>
          </ac:grpSpMkLst>
        </pc:grpChg>
        <pc:picChg chg="add del mod">
          <ac:chgData name="Courtois, Guillaume" userId="5f1c4b22-20e1-48f0-a0fe-7769e5f3a18e" providerId="ADAL" clId="{7EAB3F23-E61F-45F7-8937-C03608DB5178}" dt="2022-10-09T18:22:11.030" v="31"/>
          <ac:picMkLst>
            <pc:docMk/>
            <pc:sldMk cId="2968849120" sldId="2147475718"/>
            <ac:picMk id="8" creationId="{A67CEBA4-1A0E-417D-A3E2-7FFF6F225234}"/>
          </ac:picMkLst>
        </pc:picChg>
        <pc:picChg chg="add del mod">
          <ac:chgData name="Courtois, Guillaume" userId="5f1c4b22-20e1-48f0-a0fe-7769e5f3a18e" providerId="ADAL" clId="{7EAB3F23-E61F-45F7-8937-C03608DB5178}" dt="2022-10-09T18:22:19.984" v="33"/>
          <ac:picMkLst>
            <pc:docMk/>
            <pc:sldMk cId="2968849120" sldId="2147475718"/>
            <ac:picMk id="29" creationId="{3DF70836-D405-453F-9F25-1BF6EF5E9259}"/>
          </ac:picMkLst>
        </pc:picChg>
        <pc:picChg chg="add del mod">
          <ac:chgData name="Courtois, Guillaume" userId="5f1c4b22-20e1-48f0-a0fe-7769e5f3a18e" providerId="ADAL" clId="{7EAB3F23-E61F-45F7-8937-C03608DB5178}" dt="2022-10-09T18:22:23.233" v="35"/>
          <ac:picMkLst>
            <pc:docMk/>
            <pc:sldMk cId="2968849120" sldId="2147475718"/>
            <ac:picMk id="50" creationId="{48788AA4-141C-4E20-A558-A56E05DC4894}"/>
          </ac:picMkLst>
        </pc:picChg>
        <pc:picChg chg="add mod">
          <ac:chgData name="Courtois, Guillaume" userId="5f1c4b22-20e1-48f0-a0fe-7769e5f3a18e" providerId="ADAL" clId="{7EAB3F23-E61F-45F7-8937-C03608DB5178}" dt="2022-10-09T18:24:33.595" v="57" actId="1076"/>
          <ac:picMkLst>
            <pc:docMk/>
            <pc:sldMk cId="2968849120" sldId="2147475718"/>
            <ac:picMk id="71" creationId="{D5C9631F-D8B3-449E-A4C7-AEFD42A89A1C}"/>
          </ac:picMkLst>
        </pc:picChg>
        <pc:cxnChg chg="mod">
          <ac:chgData name="Courtois, Guillaume" userId="5f1c4b22-20e1-48f0-a0fe-7769e5f3a18e" providerId="ADAL" clId="{7EAB3F23-E61F-45F7-8937-C03608DB5178}" dt="2022-10-09T18:22:04.786" v="30"/>
          <ac:cxnSpMkLst>
            <pc:docMk/>
            <pc:sldMk cId="2968849120" sldId="2147475718"/>
            <ac:cxnSpMk id="21" creationId="{2C8E8E97-657A-4A75-90AB-3E9BEF5267AA}"/>
          </ac:cxnSpMkLst>
        </pc:cxnChg>
        <pc:cxnChg chg="mod">
          <ac:chgData name="Courtois, Guillaume" userId="5f1c4b22-20e1-48f0-a0fe-7769e5f3a18e" providerId="ADAL" clId="{7EAB3F23-E61F-45F7-8937-C03608DB5178}" dt="2022-10-09T18:22:04.786" v="30"/>
          <ac:cxnSpMkLst>
            <pc:docMk/>
            <pc:sldMk cId="2968849120" sldId="2147475718"/>
            <ac:cxnSpMk id="24" creationId="{D11306BD-1C09-4A81-A6F7-4272BB3E144D}"/>
          </ac:cxnSpMkLst>
        </pc:cxnChg>
        <pc:cxnChg chg="mod">
          <ac:chgData name="Courtois, Guillaume" userId="5f1c4b22-20e1-48f0-a0fe-7769e5f3a18e" providerId="ADAL" clId="{7EAB3F23-E61F-45F7-8937-C03608DB5178}" dt="2022-10-09T18:22:04.786" v="30"/>
          <ac:cxnSpMkLst>
            <pc:docMk/>
            <pc:sldMk cId="2968849120" sldId="2147475718"/>
            <ac:cxnSpMk id="27" creationId="{1C9A813D-B3B8-4FD7-8B67-DCCAF8C6C1D1}"/>
          </ac:cxnSpMkLst>
        </pc:cxnChg>
        <pc:cxnChg chg="mod">
          <ac:chgData name="Courtois, Guillaume" userId="5f1c4b22-20e1-48f0-a0fe-7769e5f3a18e" providerId="ADAL" clId="{7EAB3F23-E61F-45F7-8937-C03608DB5178}" dt="2022-10-09T18:22:11.032" v="32"/>
          <ac:cxnSpMkLst>
            <pc:docMk/>
            <pc:sldMk cId="2968849120" sldId="2147475718"/>
            <ac:cxnSpMk id="42" creationId="{8F38D971-E3FE-445A-9710-741BC14C6EEE}"/>
          </ac:cxnSpMkLst>
        </pc:cxnChg>
        <pc:cxnChg chg="mod">
          <ac:chgData name="Courtois, Guillaume" userId="5f1c4b22-20e1-48f0-a0fe-7769e5f3a18e" providerId="ADAL" clId="{7EAB3F23-E61F-45F7-8937-C03608DB5178}" dt="2022-10-09T18:22:11.032" v="32"/>
          <ac:cxnSpMkLst>
            <pc:docMk/>
            <pc:sldMk cId="2968849120" sldId="2147475718"/>
            <ac:cxnSpMk id="45" creationId="{E2511BA4-2FAC-4509-BF18-2B236BA0D916}"/>
          </ac:cxnSpMkLst>
        </pc:cxnChg>
        <pc:cxnChg chg="mod">
          <ac:chgData name="Courtois, Guillaume" userId="5f1c4b22-20e1-48f0-a0fe-7769e5f3a18e" providerId="ADAL" clId="{7EAB3F23-E61F-45F7-8937-C03608DB5178}" dt="2022-10-09T18:22:11.032" v="32"/>
          <ac:cxnSpMkLst>
            <pc:docMk/>
            <pc:sldMk cId="2968849120" sldId="2147475718"/>
            <ac:cxnSpMk id="48" creationId="{8AA9CBA5-5CF6-4508-9461-95DB80C1306C}"/>
          </ac:cxnSpMkLst>
        </pc:cxnChg>
        <pc:cxnChg chg="mod">
          <ac:chgData name="Courtois, Guillaume" userId="5f1c4b22-20e1-48f0-a0fe-7769e5f3a18e" providerId="ADAL" clId="{7EAB3F23-E61F-45F7-8937-C03608DB5178}" dt="2022-10-09T18:22:19.992" v="34"/>
          <ac:cxnSpMkLst>
            <pc:docMk/>
            <pc:sldMk cId="2968849120" sldId="2147475718"/>
            <ac:cxnSpMk id="63" creationId="{C4F828B6-7CEC-47D2-A1A2-1615E60E0D36}"/>
          </ac:cxnSpMkLst>
        </pc:cxnChg>
        <pc:cxnChg chg="mod">
          <ac:chgData name="Courtois, Guillaume" userId="5f1c4b22-20e1-48f0-a0fe-7769e5f3a18e" providerId="ADAL" clId="{7EAB3F23-E61F-45F7-8937-C03608DB5178}" dt="2022-10-09T18:22:19.992" v="34"/>
          <ac:cxnSpMkLst>
            <pc:docMk/>
            <pc:sldMk cId="2968849120" sldId="2147475718"/>
            <ac:cxnSpMk id="66" creationId="{4F1D985A-8E52-4F03-873E-02F22AB3DFEE}"/>
          </ac:cxnSpMkLst>
        </pc:cxnChg>
        <pc:cxnChg chg="mod">
          <ac:chgData name="Courtois, Guillaume" userId="5f1c4b22-20e1-48f0-a0fe-7769e5f3a18e" providerId="ADAL" clId="{7EAB3F23-E61F-45F7-8937-C03608DB5178}" dt="2022-10-09T18:22:19.992" v="34"/>
          <ac:cxnSpMkLst>
            <pc:docMk/>
            <pc:sldMk cId="2968849120" sldId="2147475718"/>
            <ac:cxnSpMk id="69" creationId="{0FCC672F-0F3C-45F5-AA0F-9EA246BE7102}"/>
          </ac:cxnSpMkLst>
        </pc:cxnChg>
        <pc:cxnChg chg="mod">
          <ac:chgData name="Courtois, Guillaume" userId="5f1c4b22-20e1-48f0-a0fe-7769e5f3a18e" providerId="ADAL" clId="{7EAB3F23-E61F-45F7-8937-C03608DB5178}" dt="2022-10-09T18:25:47.253" v="69" actId="14100"/>
          <ac:cxnSpMkLst>
            <pc:docMk/>
            <pc:sldMk cId="2968849120" sldId="2147475718"/>
            <ac:cxnSpMk id="84" creationId="{8096B177-547E-4320-A9AC-50ED44DF1946}"/>
          </ac:cxnSpMkLst>
        </pc:cxnChg>
        <pc:cxnChg chg="mod">
          <ac:chgData name="Courtois, Guillaume" userId="5f1c4b22-20e1-48f0-a0fe-7769e5f3a18e" providerId="ADAL" clId="{7EAB3F23-E61F-45F7-8937-C03608DB5178}" dt="2022-10-09T18:22:23.242" v="36"/>
          <ac:cxnSpMkLst>
            <pc:docMk/>
            <pc:sldMk cId="2968849120" sldId="2147475718"/>
            <ac:cxnSpMk id="87" creationId="{E2C4EE8D-6D1A-46E4-841E-55BBC4B1CAE6}"/>
          </ac:cxnSpMkLst>
        </pc:cxnChg>
        <pc:cxnChg chg="mod">
          <ac:chgData name="Courtois, Guillaume" userId="5f1c4b22-20e1-48f0-a0fe-7769e5f3a18e" providerId="ADAL" clId="{7EAB3F23-E61F-45F7-8937-C03608DB5178}" dt="2022-10-09T18:26:23.372" v="157" actId="14100"/>
          <ac:cxnSpMkLst>
            <pc:docMk/>
            <pc:sldMk cId="2968849120" sldId="2147475718"/>
            <ac:cxnSpMk id="90" creationId="{2FEBADD4-61D1-4CBE-A562-CBE6EB55ED7F}"/>
          </ac:cxnSpMkLst>
        </pc:cxnChg>
      </pc:sldChg>
      <pc:sldChg chg="new">
        <pc:chgData name="Courtois, Guillaume" userId="5f1c4b22-20e1-48f0-a0fe-7769e5f3a18e" providerId="ADAL" clId="{7EAB3F23-E61F-45F7-8937-C03608DB5178}" dt="2022-10-12T07:55:47.385" v="525" actId="680"/>
        <pc:sldMkLst>
          <pc:docMk/>
          <pc:sldMk cId="623601509" sldId="2147475719"/>
        </pc:sldMkLst>
      </pc:sldChg>
      <pc:sldChg chg="addSp modSp new mod modClrScheme chgLayout">
        <pc:chgData name="Courtois, Guillaume" userId="5f1c4b22-20e1-48f0-a0fe-7769e5f3a18e" providerId="ADAL" clId="{7EAB3F23-E61F-45F7-8937-C03608DB5178}" dt="2022-10-12T08:01:08.833" v="609" actId="164"/>
        <pc:sldMkLst>
          <pc:docMk/>
          <pc:sldMk cId="3745648887" sldId="2147475720"/>
        </pc:sldMkLst>
        <pc:spChg chg="add mod">
          <ac:chgData name="Courtois, Guillaume" userId="5f1c4b22-20e1-48f0-a0fe-7769e5f3a18e" providerId="ADAL" clId="{7EAB3F23-E61F-45F7-8937-C03608DB5178}" dt="2022-10-12T07:55:57.519" v="527" actId="700"/>
          <ac:spMkLst>
            <pc:docMk/>
            <pc:sldMk cId="3745648887" sldId="2147475720"/>
            <ac:spMk id="2" creationId="{B0923EA3-F096-40D8-A119-DD9E89B5969B}"/>
          </ac:spMkLst>
        </pc:spChg>
        <pc:spChg chg="add mod">
          <ac:chgData name="Courtois, Guillaume" userId="5f1c4b22-20e1-48f0-a0fe-7769e5f3a18e" providerId="ADAL" clId="{7EAB3F23-E61F-45F7-8937-C03608DB5178}" dt="2022-10-12T07:55:57.519" v="527" actId="700"/>
          <ac:spMkLst>
            <pc:docMk/>
            <pc:sldMk cId="3745648887" sldId="2147475720"/>
            <ac:spMk id="3" creationId="{0769D063-C082-4583-A147-39A56B180E0F}"/>
          </ac:spMkLst>
        </pc:spChg>
        <pc:spChg chg="add mod">
          <ac:chgData name="Courtois, Guillaume" userId="5f1c4b22-20e1-48f0-a0fe-7769e5f3a18e" providerId="ADAL" clId="{7EAB3F23-E61F-45F7-8937-C03608DB5178}" dt="2022-10-12T07:55:57.519" v="527" actId="700"/>
          <ac:spMkLst>
            <pc:docMk/>
            <pc:sldMk cId="3745648887" sldId="2147475720"/>
            <ac:spMk id="4" creationId="{B19711DA-2957-494C-A15F-6C1DDDAC889C}"/>
          </ac:spMkLst>
        </pc:spChg>
        <pc:spChg chg="add mod">
          <ac:chgData name="Courtois, Guillaume" userId="5f1c4b22-20e1-48f0-a0fe-7769e5f3a18e" providerId="ADAL" clId="{7EAB3F23-E61F-45F7-8937-C03608DB5178}" dt="2022-10-12T08:01:08.833" v="609" actId="164"/>
          <ac:spMkLst>
            <pc:docMk/>
            <pc:sldMk cId="3745648887" sldId="2147475720"/>
            <ac:spMk id="5" creationId="{79BA363B-CB3C-4887-8EFE-EF4CC780AB9A}"/>
          </ac:spMkLst>
        </pc:spChg>
        <pc:spChg chg="add mod">
          <ac:chgData name="Courtois, Guillaume" userId="5f1c4b22-20e1-48f0-a0fe-7769e5f3a18e" providerId="ADAL" clId="{7EAB3F23-E61F-45F7-8937-C03608DB5178}" dt="2022-10-12T07:59:57.777" v="606" actId="164"/>
          <ac:spMkLst>
            <pc:docMk/>
            <pc:sldMk cId="3745648887" sldId="2147475720"/>
            <ac:spMk id="8" creationId="{CBDE553C-3920-4B30-B456-8DBA828A1057}"/>
          </ac:spMkLst>
        </pc:spChg>
        <pc:spChg chg="add mod">
          <ac:chgData name="Courtois, Guillaume" userId="5f1c4b22-20e1-48f0-a0fe-7769e5f3a18e" providerId="ADAL" clId="{7EAB3F23-E61F-45F7-8937-C03608DB5178}" dt="2022-10-12T07:59:57.777" v="606" actId="164"/>
          <ac:spMkLst>
            <pc:docMk/>
            <pc:sldMk cId="3745648887" sldId="2147475720"/>
            <ac:spMk id="9" creationId="{FF3693AC-BE29-42B3-BE4C-C6F42B82AA1F}"/>
          </ac:spMkLst>
        </pc:spChg>
        <pc:grpChg chg="add mod">
          <ac:chgData name="Courtois, Guillaume" userId="5f1c4b22-20e1-48f0-a0fe-7769e5f3a18e" providerId="ADAL" clId="{7EAB3F23-E61F-45F7-8937-C03608DB5178}" dt="2022-10-12T08:01:08.833" v="609" actId="164"/>
          <ac:grpSpMkLst>
            <pc:docMk/>
            <pc:sldMk cId="3745648887" sldId="2147475720"/>
            <ac:grpSpMk id="10" creationId="{B1E57D61-96B2-4240-A2F4-F4519543D4EB}"/>
          </ac:grpSpMkLst>
        </pc:grpChg>
        <pc:grpChg chg="add mod">
          <ac:chgData name="Courtois, Guillaume" userId="5f1c4b22-20e1-48f0-a0fe-7769e5f3a18e" providerId="ADAL" clId="{7EAB3F23-E61F-45F7-8937-C03608DB5178}" dt="2022-10-12T08:01:08.833" v="609" actId="164"/>
          <ac:grpSpMkLst>
            <pc:docMk/>
            <pc:sldMk cId="3745648887" sldId="2147475720"/>
            <ac:grpSpMk id="11" creationId="{00EC71FE-A671-4BEA-BDC0-6720705AAB28}"/>
          </ac:grpSpMkLst>
        </pc:grpChg>
        <pc:picChg chg="add mod">
          <ac:chgData name="Courtois, Guillaume" userId="5f1c4b22-20e1-48f0-a0fe-7769e5f3a18e" providerId="ADAL" clId="{7EAB3F23-E61F-45F7-8937-C03608DB5178}" dt="2022-10-12T07:59:57.777" v="606" actId="164"/>
          <ac:picMkLst>
            <pc:docMk/>
            <pc:sldMk cId="3745648887" sldId="2147475720"/>
            <ac:picMk id="7" creationId="{BD3C29CF-1A44-4156-B143-055C000E4EA1}"/>
          </ac:picMkLst>
        </pc:picChg>
      </pc:sldChg>
      <pc:sldChg chg="addSp delSp modSp new del mod">
        <pc:chgData name="Courtois, Guillaume" userId="5f1c4b22-20e1-48f0-a0fe-7769e5f3a18e" providerId="ADAL" clId="{7EAB3F23-E61F-45F7-8937-C03608DB5178}" dt="2022-10-12T14:23:37.232" v="3601" actId="47"/>
        <pc:sldMkLst>
          <pc:docMk/>
          <pc:sldMk cId="3984815177" sldId="2147475721"/>
        </pc:sldMkLst>
        <pc:spChg chg="mod">
          <ac:chgData name="Courtois, Guillaume" userId="5f1c4b22-20e1-48f0-a0fe-7769e5f3a18e" providerId="ADAL" clId="{7EAB3F23-E61F-45F7-8937-C03608DB5178}" dt="2022-10-12T08:43:21.292" v="975" actId="20577"/>
          <ac:spMkLst>
            <pc:docMk/>
            <pc:sldMk cId="3984815177" sldId="2147475721"/>
            <ac:spMk id="3" creationId="{1AFEC13C-7717-47BA-8AED-524E8C2D198A}"/>
          </ac:spMkLst>
        </pc:spChg>
        <pc:graphicFrameChg chg="add mod">
          <ac:chgData name="Courtois, Guillaume" userId="5f1c4b22-20e1-48f0-a0fe-7769e5f3a18e" providerId="ADAL" clId="{7EAB3F23-E61F-45F7-8937-C03608DB5178}" dt="2022-10-12T08:44:26.614" v="987" actId="403"/>
          <ac:graphicFrameMkLst>
            <pc:docMk/>
            <pc:sldMk cId="3984815177" sldId="2147475721"/>
            <ac:graphicFrameMk id="9" creationId="{57BF293E-DE58-46B9-ACA7-328F19384C9B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22:35.515" v="3584"/>
          <ac:graphicFrameMkLst>
            <pc:docMk/>
            <pc:sldMk cId="3984815177" sldId="2147475721"/>
            <ac:graphicFrameMk id="10" creationId="{BA7F4020-D10D-4F58-9C0B-2A453FA82807}"/>
          </ac:graphicFrameMkLst>
        </pc:graphicFrameChg>
        <pc:graphicFrameChg chg="add del mod">
          <ac:chgData name="Courtois, Guillaume" userId="5f1c4b22-20e1-48f0-a0fe-7769e5f3a18e" providerId="ADAL" clId="{7EAB3F23-E61F-45F7-8937-C03608DB5178}" dt="2022-10-12T14:23:16.617" v="3597" actId="21"/>
          <ac:graphicFrameMkLst>
            <pc:docMk/>
            <pc:sldMk cId="3984815177" sldId="2147475721"/>
            <ac:graphicFrameMk id="11" creationId="{BA7F4020-D10D-4F58-9C0B-2A453FA82807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22:55.725" v="3590" actId="571"/>
          <ac:graphicFrameMkLst>
            <pc:docMk/>
            <pc:sldMk cId="3984815177" sldId="2147475721"/>
            <ac:graphicFrameMk id="12" creationId="{CE5E7D99-1DCB-49EC-B12B-58727BC8E21E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23:02.874" v="3594" actId="571"/>
          <ac:graphicFrameMkLst>
            <pc:docMk/>
            <pc:sldMk cId="3984815177" sldId="2147475721"/>
            <ac:graphicFrameMk id="13" creationId="{2208450E-E272-4832-A77F-5E6390FFDBD1}"/>
          </ac:graphicFrameMkLst>
        </pc:graphicFrameChg>
        <pc:picChg chg="add mod">
          <ac:chgData name="Courtois, Guillaume" userId="5f1c4b22-20e1-48f0-a0fe-7769e5f3a18e" providerId="ADAL" clId="{7EAB3F23-E61F-45F7-8937-C03608DB5178}" dt="2022-10-12T08:07:03.315" v="611"/>
          <ac:picMkLst>
            <pc:docMk/>
            <pc:sldMk cId="3984815177" sldId="2147475721"/>
            <ac:picMk id="8" creationId="{B75E58F2-B2BA-49C0-9372-13BE23C7FEEF}"/>
          </ac:picMkLst>
        </pc:picChg>
      </pc:sldChg>
      <pc:sldChg chg="add del">
        <pc:chgData name="Courtois, Guillaume" userId="5f1c4b22-20e1-48f0-a0fe-7769e5f3a18e" providerId="ADAL" clId="{7EAB3F23-E61F-45F7-8937-C03608DB5178}" dt="2022-10-12T08:28:42.237" v="943"/>
        <pc:sldMkLst>
          <pc:docMk/>
          <pc:sldMk cId="274702294" sldId="2147475722"/>
        </pc:sldMkLst>
      </pc:sldChg>
      <pc:sldChg chg="addSp delSp modSp new mod ord">
        <pc:chgData name="Courtois, Guillaume" userId="5f1c4b22-20e1-48f0-a0fe-7769e5f3a18e" providerId="ADAL" clId="{7EAB3F23-E61F-45F7-8937-C03608DB5178}" dt="2022-10-12T14:34:21.597" v="3820" actId="20577"/>
        <pc:sldMkLst>
          <pc:docMk/>
          <pc:sldMk cId="1796890523" sldId="2147475722"/>
        </pc:sldMkLst>
        <pc:spChg chg="mod">
          <ac:chgData name="Courtois, Guillaume" userId="5f1c4b22-20e1-48f0-a0fe-7769e5f3a18e" providerId="ADAL" clId="{7EAB3F23-E61F-45F7-8937-C03608DB5178}" dt="2022-10-12T14:25:45.853" v="3696" actId="108"/>
          <ac:spMkLst>
            <pc:docMk/>
            <pc:sldMk cId="1796890523" sldId="2147475722"/>
            <ac:spMk id="2" creationId="{888D9FDC-009D-45DE-BD43-E19B6F9C9126}"/>
          </ac:spMkLst>
        </pc:spChg>
        <pc:spChg chg="mod">
          <ac:chgData name="Courtois, Guillaume" userId="5f1c4b22-20e1-48f0-a0fe-7769e5f3a18e" providerId="ADAL" clId="{7EAB3F23-E61F-45F7-8937-C03608DB5178}" dt="2022-10-12T14:32:52.739" v="3809" actId="20577"/>
          <ac:spMkLst>
            <pc:docMk/>
            <pc:sldMk cId="1796890523" sldId="2147475722"/>
            <ac:spMk id="5" creationId="{BA06FF45-BBF9-4E90-A084-9A55FE7DFBBA}"/>
          </ac:spMkLst>
        </pc:spChg>
        <pc:spChg chg="mod">
          <ac:chgData name="Courtois, Guillaume" userId="5f1c4b22-20e1-48f0-a0fe-7769e5f3a18e" providerId="ADAL" clId="{7EAB3F23-E61F-45F7-8937-C03608DB5178}" dt="2022-10-12T14:34:21.597" v="3820" actId="20577"/>
          <ac:spMkLst>
            <pc:docMk/>
            <pc:sldMk cId="1796890523" sldId="2147475722"/>
            <ac:spMk id="11" creationId="{112FBF47-C7DE-40C2-BAC2-C77E3C69E8E7}"/>
          </ac:spMkLst>
        </pc:spChg>
        <pc:grpChg chg="add mod">
          <ac:chgData name="Courtois, Guillaume" userId="5f1c4b22-20e1-48f0-a0fe-7769e5f3a18e" providerId="ADAL" clId="{7EAB3F23-E61F-45F7-8937-C03608DB5178}" dt="2022-10-12T14:32:58.515" v="3810" actId="1076"/>
          <ac:grpSpMkLst>
            <pc:docMk/>
            <pc:sldMk cId="1796890523" sldId="2147475722"/>
            <ac:grpSpMk id="10" creationId="{048656DF-502B-4BD3-A548-481A8AFFE169}"/>
          </ac:grpSpMkLst>
        </pc:grpChg>
        <pc:graphicFrameChg chg="add del mod">
          <ac:chgData name="Courtois, Guillaume" userId="5f1c4b22-20e1-48f0-a0fe-7769e5f3a18e" providerId="ADAL" clId="{7EAB3F23-E61F-45F7-8937-C03608DB5178}" dt="2022-10-12T14:32:12.120" v="3765" actId="478"/>
          <ac:graphicFrameMkLst>
            <pc:docMk/>
            <pc:sldMk cId="1796890523" sldId="2147475722"/>
            <ac:graphicFrameMk id="8" creationId="{57BF293E-DE58-46B9-ACA7-328F19384C9B}"/>
          </ac:graphicFrameMkLst>
        </pc:graphicFrameChg>
        <pc:graphicFrameChg chg="add del mod">
          <ac:chgData name="Courtois, Guillaume" userId="5f1c4b22-20e1-48f0-a0fe-7769e5f3a18e" providerId="ADAL" clId="{7EAB3F23-E61F-45F7-8937-C03608DB5178}" dt="2022-10-12T14:27:13.080" v="3720" actId="478"/>
          <ac:graphicFrameMkLst>
            <pc:docMk/>
            <pc:sldMk cId="1796890523" sldId="2147475722"/>
            <ac:graphicFrameMk id="9" creationId="{1EF4A4A6-1653-4886-A6F3-A372F69EC28B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27:17.818" v="3725"/>
          <ac:graphicFrameMkLst>
            <pc:docMk/>
            <pc:sldMk cId="1796890523" sldId="2147475722"/>
            <ac:graphicFrameMk id="13" creationId="{BA7F4020-D10D-4F58-9C0B-2A453FA82807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29:14.394" v="3737"/>
          <ac:graphicFrameMkLst>
            <pc:docMk/>
            <pc:sldMk cId="1796890523" sldId="2147475722"/>
            <ac:graphicFrameMk id="15" creationId="{BA7F4020-D10D-4F58-9C0B-2A453FA82807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32:09.326" v="3763"/>
          <ac:graphicFrameMkLst>
            <pc:docMk/>
            <pc:sldMk cId="1796890523" sldId="2147475722"/>
            <ac:graphicFrameMk id="17" creationId="{7547D914-D527-47B0-8C35-768ACFABD2BB}"/>
          </ac:graphicFrameMkLst>
        </pc:graphicFrameChg>
        <pc:picChg chg="mod">
          <ac:chgData name="Courtois, Guillaume" userId="5f1c4b22-20e1-48f0-a0fe-7769e5f3a18e" providerId="ADAL" clId="{7EAB3F23-E61F-45F7-8937-C03608DB5178}" dt="2022-10-12T14:24:03.624" v="3602"/>
          <ac:picMkLst>
            <pc:docMk/>
            <pc:sldMk cId="1796890523" sldId="2147475722"/>
            <ac:picMk id="12" creationId="{01CD7626-E915-4CC6-ACAE-E148414E056E}"/>
          </ac:picMkLst>
        </pc:picChg>
        <pc:picChg chg="add del mod">
          <ac:chgData name="Courtois, Guillaume" userId="5f1c4b22-20e1-48f0-a0fe-7769e5f3a18e" providerId="ADAL" clId="{7EAB3F23-E61F-45F7-8937-C03608DB5178}" dt="2022-10-12T14:29:09.180" v="3734" actId="478"/>
          <ac:picMkLst>
            <pc:docMk/>
            <pc:sldMk cId="1796890523" sldId="2147475722"/>
            <ac:picMk id="14" creationId="{12B4D8D1-24E1-4D56-8E8E-89D8D7D73BAD}"/>
          </ac:picMkLst>
        </pc:picChg>
        <pc:picChg chg="add mod">
          <ac:chgData name="Courtois, Guillaume" userId="5f1c4b22-20e1-48f0-a0fe-7769e5f3a18e" providerId="ADAL" clId="{7EAB3F23-E61F-45F7-8937-C03608DB5178}" dt="2022-10-12T14:29:28.364" v="3745"/>
          <ac:picMkLst>
            <pc:docMk/>
            <pc:sldMk cId="1796890523" sldId="2147475722"/>
            <ac:picMk id="16" creationId="{FDBC4660-6F0C-4876-A913-87DA00063C4B}"/>
          </ac:picMkLst>
        </pc:picChg>
        <pc:picChg chg="add mod">
          <ac:chgData name="Courtois, Guillaume" userId="5f1c4b22-20e1-48f0-a0fe-7769e5f3a18e" providerId="ADAL" clId="{7EAB3F23-E61F-45F7-8937-C03608DB5178}" dt="2022-10-12T14:32:35.948" v="3770" actId="1076"/>
          <ac:picMkLst>
            <pc:docMk/>
            <pc:sldMk cId="1796890523" sldId="2147475722"/>
            <ac:picMk id="18" creationId="{B5C5D9A7-1098-45FB-9B4F-C1C714AFD74C}"/>
          </ac:picMkLst>
        </pc:picChg>
      </pc:sldChg>
      <pc:sldChg chg="modSp new del mod">
        <pc:chgData name="Courtois, Guillaume" userId="5f1c4b22-20e1-48f0-a0fe-7769e5f3a18e" providerId="ADAL" clId="{7EAB3F23-E61F-45F7-8937-C03608DB5178}" dt="2022-10-12T08:25:12.496" v="902" actId="47"/>
        <pc:sldMkLst>
          <pc:docMk/>
          <pc:sldMk cId="3302597347" sldId="2147475722"/>
        </pc:sldMkLst>
        <pc:spChg chg="mod">
          <ac:chgData name="Courtois, Guillaume" userId="5f1c4b22-20e1-48f0-a0fe-7769e5f3a18e" providerId="ADAL" clId="{7EAB3F23-E61F-45F7-8937-C03608DB5178}" dt="2022-10-12T08:19:35.971" v="849" actId="108"/>
          <ac:spMkLst>
            <pc:docMk/>
            <pc:sldMk cId="3302597347" sldId="2147475722"/>
            <ac:spMk id="2" creationId="{3565388F-E4A6-43F9-A24C-DA2ABB64943C}"/>
          </ac:spMkLst>
        </pc:spChg>
      </pc:sldChg>
      <pc:sldChg chg="addSp delSp modSp new mod delAnim modAnim chgLayout">
        <pc:chgData name="Courtois, Guillaume" userId="5f1c4b22-20e1-48f0-a0fe-7769e5f3a18e" providerId="ADAL" clId="{7EAB3F23-E61F-45F7-8937-C03608DB5178}" dt="2022-10-12T14:35:44.319" v="3823" actId="1076"/>
        <pc:sldMkLst>
          <pc:docMk/>
          <pc:sldMk cId="1495821661" sldId="2147475723"/>
        </pc:sldMkLst>
        <pc:spChg chg="del">
          <ac:chgData name="Courtois, Guillaume" userId="5f1c4b22-20e1-48f0-a0fe-7769e5f3a18e" providerId="ADAL" clId="{7EAB3F23-E61F-45F7-8937-C03608DB5178}" dt="2022-10-12T13:09:15.220" v="2756" actId="700"/>
          <ac:spMkLst>
            <pc:docMk/>
            <pc:sldMk cId="1495821661" sldId="2147475723"/>
            <ac:spMk id="2" creationId="{830692B7-C696-4C09-8996-09CCCA20B9E8}"/>
          </ac:spMkLst>
        </pc:spChg>
        <pc:spChg chg="del">
          <ac:chgData name="Courtois, Guillaume" userId="5f1c4b22-20e1-48f0-a0fe-7769e5f3a18e" providerId="ADAL" clId="{7EAB3F23-E61F-45F7-8937-C03608DB5178}" dt="2022-10-12T13:07:18.586" v="2722" actId="478"/>
          <ac:spMkLst>
            <pc:docMk/>
            <pc:sldMk cId="1495821661" sldId="2147475723"/>
            <ac:spMk id="3" creationId="{FAD0B419-22E9-45E0-B9B8-6271CDD09A65}"/>
          </ac:spMkLst>
        </pc:spChg>
        <pc:spChg chg="mod ord">
          <ac:chgData name="Courtois, Guillaume" userId="5f1c4b22-20e1-48f0-a0fe-7769e5f3a18e" providerId="ADAL" clId="{7EAB3F23-E61F-45F7-8937-C03608DB5178}" dt="2022-10-12T13:09:15.220" v="2756" actId="700"/>
          <ac:spMkLst>
            <pc:docMk/>
            <pc:sldMk cId="1495821661" sldId="2147475723"/>
            <ac:spMk id="4" creationId="{A60CE3F0-1A94-4D8C-BFC9-72E60E866AC8}"/>
          </ac:spMkLst>
        </pc:spChg>
        <pc:spChg chg="del">
          <ac:chgData name="Courtois, Guillaume" userId="5f1c4b22-20e1-48f0-a0fe-7769e5f3a18e" providerId="ADAL" clId="{7EAB3F23-E61F-45F7-8937-C03608DB5178}" dt="2022-10-12T13:09:15.220" v="2756" actId="700"/>
          <ac:spMkLst>
            <pc:docMk/>
            <pc:sldMk cId="1495821661" sldId="2147475723"/>
            <ac:spMk id="5" creationId="{E2293FFC-6FC5-4197-B869-23E4AE6A1773}"/>
          </ac:spMkLst>
        </pc:spChg>
        <pc:spChg chg="mod ord">
          <ac:chgData name="Courtois, Guillaume" userId="5f1c4b22-20e1-48f0-a0fe-7769e5f3a18e" providerId="ADAL" clId="{7EAB3F23-E61F-45F7-8937-C03608DB5178}" dt="2022-10-12T13:09:15.220" v="2756" actId="700"/>
          <ac:spMkLst>
            <pc:docMk/>
            <pc:sldMk cId="1495821661" sldId="2147475723"/>
            <ac:spMk id="6" creationId="{2DD49EBD-8CF2-42BB-B09D-68B278F44D2B}"/>
          </ac:spMkLst>
        </pc:spChg>
        <pc:spChg chg="mod ord">
          <ac:chgData name="Courtois, Guillaume" userId="5f1c4b22-20e1-48f0-a0fe-7769e5f3a18e" providerId="ADAL" clId="{7EAB3F23-E61F-45F7-8937-C03608DB5178}" dt="2022-10-12T13:09:15.220" v="2756" actId="700"/>
          <ac:spMkLst>
            <pc:docMk/>
            <pc:sldMk cId="1495821661" sldId="2147475723"/>
            <ac:spMk id="7" creationId="{3A90A3BE-2D57-455F-8F95-B60416B5A1AA}"/>
          </ac:spMkLst>
        </pc:spChg>
        <pc:spChg chg="add mod">
          <ac:chgData name="Courtois, Guillaume" userId="5f1c4b22-20e1-48f0-a0fe-7769e5f3a18e" providerId="ADAL" clId="{7EAB3F23-E61F-45F7-8937-C03608DB5178}" dt="2022-10-12T13:07:45.820" v="2727" actId="164"/>
          <ac:spMkLst>
            <pc:docMk/>
            <pc:sldMk cId="1495821661" sldId="2147475723"/>
            <ac:spMk id="13" creationId="{D49B529F-65EF-4D70-BF03-B7FC9EF88EE6}"/>
          </ac:spMkLst>
        </pc:spChg>
        <pc:spChg chg="add del mod">
          <ac:chgData name="Courtois, Guillaume" userId="5f1c4b22-20e1-48f0-a0fe-7769e5f3a18e" providerId="ADAL" clId="{7EAB3F23-E61F-45F7-8937-C03608DB5178}" dt="2022-10-12T13:06:26.707" v="2703" actId="478"/>
          <ac:spMkLst>
            <pc:docMk/>
            <pc:sldMk cId="1495821661" sldId="2147475723"/>
            <ac:spMk id="14" creationId="{282ECF0B-1BD2-4DEA-B591-6DE07E30A3EC}"/>
          </ac:spMkLst>
        </pc:spChg>
        <pc:spChg chg="add mod">
          <ac:chgData name="Courtois, Guillaume" userId="5f1c4b22-20e1-48f0-a0fe-7769e5f3a18e" providerId="ADAL" clId="{7EAB3F23-E61F-45F7-8937-C03608DB5178}" dt="2022-10-12T13:07:45.820" v="2727" actId="164"/>
          <ac:spMkLst>
            <pc:docMk/>
            <pc:sldMk cId="1495821661" sldId="2147475723"/>
            <ac:spMk id="15" creationId="{B4FABF4F-3A94-4BC1-B615-88BE483C7970}"/>
          </ac:spMkLst>
        </pc:spChg>
        <pc:spChg chg="add mod ord">
          <ac:chgData name="Courtois, Guillaume" userId="5f1c4b22-20e1-48f0-a0fe-7769e5f3a18e" providerId="ADAL" clId="{7EAB3F23-E61F-45F7-8937-C03608DB5178}" dt="2022-10-12T13:20:08.253" v="3089" actId="20577"/>
          <ac:spMkLst>
            <pc:docMk/>
            <pc:sldMk cId="1495821661" sldId="2147475723"/>
            <ac:spMk id="19" creationId="{816F2B88-EDAC-43C3-B63D-6F39D075381F}"/>
          </ac:spMkLst>
        </pc:spChg>
        <pc:spChg chg="add mod ord">
          <ac:chgData name="Courtois, Guillaume" userId="5f1c4b22-20e1-48f0-a0fe-7769e5f3a18e" providerId="ADAL" clId="{7EAB3F23-E61F-45F7-8937-C03608DB5178}" dt="2022-10-12T13:16:23.530" v="2951" actId="20577"/>
          <ac:spMkLst>
            <pc:docMk/>
            <pc:sldMk cId="1495821661" sldId="2147475723"/>
            <ac:spMk id="20" creationId="{F8FA5E95-75E5-4233-837C-55FC009A1464}"/>
          </ac:spMkLst>
        </pc:spChg>
        <pc:spChg chg="add mod ord">
          <ac:chgData name="Courtois, Guillaume" userId="5f1c4b22-20e1-48f0-a0fe-7769e5f3a18e" providerId="ADAL" clId="{7EAB3F23-E61F-45F7-8937-C03608DB5178}" dt="2022-10-12T13:18:49.875" v="3042" actId="20577"/>
          <ac:spMkLst>
            <pc:docMk/>
            <pc:sldMk cId="1495821661" sldId="2147475723"/>
            <ac:spMk id="21" creationId="{80530838-17AA-48AD-9AA7-659C89AA24E8}"/>
          </ac:spMkLst>
        </pc:spChg>
        <pc:spChg chg="mod">
          <ac:chgData name="Courtois, Guillaume" userId="5f1c4b22-20e1-48f0-a0fe-7769e5f3a18e" providerId="ADAL" clId="{7EAB3F23-E61F-45F7-8937-C03608DB5178}" dt="2022-10-12T13:20:44.580" v="3098" actId="1076"/>
          <ac:spMkLst>
            <pc:docMk/>
            <pc:sldMk cId="1495821661" sldId="2147475723"/>
            <ac:spMk id="24" creationId="{764ED9BA-D339-44DB-AA6F-AE4FF2AFA13B}"/>
          </ac:spMkLst>
        </pc:spChg>
        <pc:spChg chg="mod">
          <ac:chgData name="Courtois, Guillaume" userId="5f1c4b22-20e1-48f0-a0fe-7769e5f3a18e" providerId="ADAL" clId="{7EAB3F23-E61F-45F7-8937-C03608DB5178}" dt="2022-10-12T13:20:44.580" v="3098" actId="1076"/>
          <ac:spMkLst>
            <pc:docMk/>
            <pc:sldMk cId="1495821661" sldId="2147475723"/>
            <ac:spMk id="25" creationId="{E10D691D-9962-4DB8-B7CD-A097A2B111EC}"/>
          </ac:spMkLst>
        </pc:spChg>
        <pc:spChg chg="mod">
          <ac:chgData name="Courtois, Guillaume" userId="5f1c4b22-20e1-48f0-a0fe-7769e5f3a18e" providerId="ADAL" clId="{7EAB3F23-E61F-45F7-8937-C03608DB5178}" dt="2022-10-12T13:20:44.580" v="3098" actId="1076"/>
          <ac:spMkLst>
            <pc:docMk/>
            <pc:sldMk cId="1495821661" sldId="2147475723"/>
            <ac:spMk id="26" creationId="{AA3043B8-DDF1-4ADB-95CC-BBEC03F986D5}"/>
          </ac:spMkLst>
        </pc:spChg>
        <pc:spChg chg="mod">
          <ac:chgData name="Courtois, Guillaume" userId="5f1c4b22-20e1-48f0-a0fe-7769e5f3a18e" providerId="ADAL" clId="{7EAB3F23-E61F-45F7-8937-C03608DB5178}" dt="2022-10-12T13:20:44.580" v="3098" actId="1076"/>
          <ac:spMkLst>
            <pc:docMk/>
            <pc:sldMk cId="1495821661" sldId="2147475723"/>
            <ac:spMk id="31" creationId="{11651313-65DE-4C19-A4C7-F5D895967F23}"/>
          </ac:spMkLst>
        </pc:spChg>
        <pc:spChg chg="add mod">
          <ac:chgData name="Courtois, Guillaume" userId="5f1c4b22-20e1-48f0-a0fe-7769e5f3a18e" providerId="ADAL" clId="{7EAB3F23-E61F-45F7-8937-C03608DB5178}" dt="2022-10-12T13:22:12.853" v="3121" actId="164"/>
          <ac:spMkLst>
            <pc:docMk/>
            <pc:sldMk cId="1495821661" sldId="2147475723"/>
            <ac:spMk id="36" creationId="{5720B744-1ACF-48B0-80F7-FFA0A2E31C3C}"/>
          </ac:spMkLst>
        </pc:spChg>
        <pc:grpChg chg="add del mod">
          <ac:chgData name="Courtois, Guillaume" userId="5f1c4b22-20e1-48f0-a0fe-7769e5f3a18e" providerId="ADAL" clId="{7EAB3F23-E61F-45F7-8937-C03608DB5178}" dt="2022-10-12T13:09:18.522" v="2757" actId="478"/>
          <ac:grpSpMkLst>
            <pc:docMk/>
            <pc:sldMk cId="1495821661" sldId="2147475723"/>
            <ac:grpSpMk id="18" creationId="{C28C2716-BA5D-443A-B616-9352A03DE9AE}"/>
          </ac:grpSpMkLst>
        </pc:grpChg>
        <pc:grpChg chg="add mod">
          <ac:chgData name="Courtois, Guillaume" userId="5f1c4b22-20e1-48f0-a0fe-7769e5f3a18e" providerId="ADAL" clId="{7EAB3F23-E61F-45F7-8937-C03608DB5178}" dt="2022-10-12T13:20:44.580" v="3098" actId="1076"/>
          <ac:grpSpMkLst>
            <pc:docMk/>
            <pc:sldMk cId="1495821661" sldId="2147475723"/>
            <ac:grpSpMk id="22" creationId="{A2B7BD0F-2027-4140-AD43-F809AF504678}"/>
          </ac:grpSpMkLst>
        </pc:grpChg>
        <pc:grpChg chg="mod">
          <ac:chgData name="Courtois, Guillaume" userId="5f1c4b22-20e1-48f0-a0fe-7769e5f3a18e" providerId="ADAL" clId="{7EAB3F23-E61F-45F7-8937-C03608DB5178}" dt="2022-10-12T13:20:44.580" v="3098" actId="1076"/>
          <ac:grpSpMkLst>
            <pc:docMk/>
            <pc:sldMk cId="1495821661" sldId="2147475723"/>
            <ac:grpSpMk id="23" creationId="{05D767BF-C15E-4E36-B5D0-11BB18ACF102}"/>
          </ac:grpSpMkLst>
        </pc:grpChg>
        <pc:grpChg chg="add mod">
          <ac:chgData name="Courtois, Guillaume" userId="5f1c4b22-20e1-48f0-a0fe-7769e5f3a18e" providerId="ADAL" clId="{7EAB3F23-E61F-45F7-8937-C03608DB5178}" dt="2022-10-12T13:20:44.580" v="3098" actId="1076"/>
          <ac:grpSpMkLst>
            <pc:docMk/>
            <pc:sldMk cId="1495821661" sldId="2147475723"/>
            <ac:grpSpMk id="35" creationId="{A39A55D5-D516-4AD8-90F2-5274DDAFE10F}"/>
          </ac:grpSpMkLst>
        </pc:grpChg>
        <pc:grpChg chg="add mod">
          <ac:chgData name="Courtois, Guillaume" userId="5f1c4b22-20e1-48f0-a0fe-7769e5f3a18e" providerId="ADAL" clId="{7EAB3F23-E61F-45F7-8937-C03608DB5178}" dt="2022-10-12T14:35:44.319" v="3823" actId="1076"/>
          <ac:grpSpMkLst>
            <pc:docMk/>
            <pc:sldMk cId="1495821661" sldId="2147475723"/>
            <ac:grpSpMk id="39" creationId="{0333FF91-32E9-438D-BC4E-17CE368CFAD1}"/>
          </ac:grpSpMkLst>
        </pc:grpChg>
        <pc:grpChg chg="add mod">
          <ac:chgData name="Courtois, Guillaume" userId="5f1c4b22-20e1-48f0-a0fe-7769e5f3a18e" providerId="ADAL" clId="{7EAB3F23-E61F-45F7-8937-C03608DB5178}" dt="2022-10-12T13:22:12.853" v="3121" actId="164"/>
          <ac:grpSpMkLst>
            <pc:docMk/>
            <pc:sldMk cId="1495821661" sldId="2147475723"/>
            <ac:grpSpMk id="40" creationId="{1F1B2E12-E817-4DE7-AE8B-2BD089515603}"/>
          </ac:grpSpMkLst>
        </pc:grpChg>
        <pc:graphicFrameChg chg="add del mod">
          <ac:chgData name="Courtois, Guillaume" userId="5f1c4b22-20e1-48f0-a0fe-7769e5f3a18e" providerId="ADAL" clId="{7EAB3F23-E61F-45F7-8937-C03608DB5178}" dt="2022-10-12T14:30:03.321" v="3755" actId="478"/>
          <ac:graphicFrameMkLst>
            <pc:docMk/>
            <pc:sldMk cId="1495821661" sldId="2147475723"/>
            <ac:graphicFrameMk id="8" creationId="{57BF293E-DE58-46B9-ACA7-328F19384C9B}"/>
          </ac:graphicFrameMkLst>
        </pc:graphicFrameChg>
        <pc:graphicFrameChg chg="add mod">
          <ac:chgData name="Courtois, Guillaume" userId="5f1c4b22-20e1-48f0-a0fe-7769e5f3a18e" providerId="ADAL" clId="{7EAB3F23-E61F-45F7-8937-C03608DB5178}" dt="2022-10-12T14:29:48.323" v="3748"/>
          <ac:graphicFrameMkLst>
            <pc:docMk/>
            <pc:sldMk cId="1495821661" sldId="2147475723"/>
            <ac:graphicFrameMk id="41" creationId="{57BF293E-DE58-46B9-ACA7-328F19384C9B}"/>
          </ac:graphicFrameMkLst>
        </pc:graphicFrameChg>
        <pc:picChg chg="add del mod">
          <ac:chgData name="Courtois, Guillaume" userId="5f1c4b22-20e1-48f0-a0fe-7769e5f3a18e" providerId="ADAL" clId="{7EAB3F23-E61F-45F7-8937-C03608DB5178}" dt="2022-10-12T12:43:05.589" v="2310"/>
          <ac:picMkLst>
            <pc:docMk/>
            <pc:sldMk cId="1495821661" sldId="2147475723"/>
            <ac:picMk id="11" creationId="{0BDF3941-F47C-4D66-9BC1-991A128AB458}"/>
          </ac:picMkLst>
        </pc:picChg>
        <pc:picChg chg="add mod modCrop">
          <ac:chgData name="Courtois, Guillaume" userId="5f1c4b22-20e1-48f0-a0fe-7769e5f3a18e" providerId="ADAL" clId="{7EAB3F23-E61F-45F7-8937-C03608DB5178}" dt="2022-10-12T13:07:45.820" v="2727" actId="164"/>
          <ac:picMkLst>
            <pc:docMk/>
            <pc:sldMk cId="1495821661" sldId="2147475723"/>
            <ac:picMk id="12" creationId="{91B8854E-AA2C-46E7-B9A7-3D773BD63062}"/>
          </ac:picMkLst>
        </pc:picChg>
        <pc:picChg chg="mod">
          <ac:chgData name="Courtois, Guillaume" userId="5f1c4b22-20e1-48f0-a0fe-7769e5f3a18e" providerId="ADAL" clId="{7EAB3F23-E61F-45F7-8937-C03608DB5178}" dt="2022-10-12T13:20:44.580" v="3098" actId="1076"/>
          <ac:picMkLst>
            <pc:docMk/>
            <pc:sldMk cId="1495821661" sldId="2147475723"/>
            <ac:picMk id="27" creationId="{6764761D-480B-42D3-9AF6-49AB898FF49F}"/>
          </ac:picMkLst>
        </pc:picChg>
        <pc:picChg chg="add mod">
          <ac:chgData name="Courtois, Guillaume" userId="5f1c4b22-20e1-48f0-a0fe-7769e5f3a18e" providerId="ADAL" clId="{7EAB3F23-E61F-45F7-8937-C03608DB5178}" dt="2022-10-12T13:20:44.580" v="3098" actId="1076"/>
          <ac:picMkLst>
            <pc:docMk/>
            <pc:sldMk cId="1495821661" sldId="2147475723"/>
            <ac:picMk id="34" creationId="{9E10A31D-E29E-4A64-A3B6-35E6E29FF222}"/>
          </ac:picMkLst>
        </pc:picChg>
        <pc:picChg chg="add mod ord">
          <ac:chgData name="Courtois, Guillaume" userId="5f1c4b22-20e1-48f0-a0fe-7769e5f3a18e" providerId="ADAL" clId="{7EAB3F23-E61F-45F7-8937-C03608DB5178}" dt="2022-10-12T14:30:13.351" v="3758" actId="1076"/>
          <ac:picMkLst>
            <pc:docMk/>
            <pc:sldMk cId="1495821661" sldId="2147475723"/>
            <ac:picMk id="42" creationId="{BF3E5FEE-2677-4D29-AB49-A87DA72E07FE}"/>
          </ac:picMkLst>
        </pc:picChg>
        <pc:cxnChg chg="add mod">
          <ac:chgData name="Courtois, Guillaume" userId="5f1c4b22-20e1-48f0-a0fe-7769e5f3a18e" providerId="ADAL" clId="{7EAB3F23-E61F-45F7-8937-C03608DB5178}" dt="2022-10-12T13:07:45.820" v="2727" actId="164"/>
          <ac:cxnSpMkLst>
            <pc:docMk/>
            <pc:sldMk cId="1495821661" sldId="2147475723"/>
            <ac:cxnSpMk id="16" creationId="{3D4A2919-2D97-4E84-B1FD-426678A508BA}"/>
          </ac:cxnSpMkLst>
        </pc:cxnChg>
        <pc:cxnChg chg="mod">
          <ac:chgData name="Courtois, Guillaume" userId="5f1c4b22-20e1-48f0-a0fe-7769e5f3a18e" providerId="ADAL" clId="{7EAB3F23-E61F-45F7-8937-C03608DB5178}" dt="2022-10-12T13:20:44.580" v="3098" actId="1076"/>
          <ac:cxnSpMkLst>
            <pc:docMk/>
            <pc:sldMk cId="1495821661" sldId="2147475723"/>
            <ac:cxnSpMk id="28" creationId="{E7764961-05D1-4826-979D-E807262FEC04}"/>
          </ac:cxnSpMkLst>
        </pc:cxnChg>
        <pc:cxnChg chg="mod">
          <ac:chgData name="Courtois, Guillaume" userId="5f1c4b22-20e1-48f0-a0fe-7769e5f3a18e" providerId="ADAL" clId="{7EAB3F23-E61F-45F7-8937-C03608DB5178}" dt="2022-10-12T13:20:44.580" v="3098" actId="1076"/>
          <ac:cxnSpMkLst>
            <pc:docMk/>
            <pc:sldMk cId="1495821661" sldId="2147475723"/>
            <ac:cxnSpMk id="29" creationId="{6EB75A52-B912-43D6-857A-F7E64F49E191}"/>
          </ac:cxnSpMkLst>
        </pc:cxnChg>
        <pc:cxnChg chg="mod">
          <ac:chgData name="Courtois, Guillaume" userId="5f1c4b22-20e1-48f0-a0fe-7769e5f3a18e" providerId="ADAL" clId="{7EAB3F23-E61F-45F7-8937-C03608DB5178}" dt="2022-10-12T13:20:44.580" v="3098" actId="1076"/>
          <ac:cxnSpMkLst>
            <pc:docMk/>
            <pc:sldMk cId="1495821661" sldId="2147475723"/>
            <ac:cxnSpMk id="30" creationId="{3625DCE8-A5B4-4AAB-B7CD-F09ED79248A8}"/>
          </ac:cxnSpMkLst>
        </pc:cxnChg>
        <pc:cxnChg chg="add mod">
          <ac:chgData name="Courtois, Guillaume" userId="5f1c4b22-20e1-48f0-a0fe-7769e5f3a18e" providerId="ADAL" clId="{7EAB3F23-E61F-45F7-8937-C03608DB5178}" dt="2022-10-12T13:22:12.853" v="3121" actId="164"/>
          <ac:cxnSpMkLst>
            <pc:docMk/>
            <pc:sldMk cId="1495821661" sldId="2147475723"/>
            <ac:cxnSpMk id="38" creationId="{56365E84-2D30-4028-932A-DBA938C2661A}"/>
          </ac:cxnSpMkLst>
        </pc:cxnChg>
      </pc:sldChg>
      <pc:sldChg chg="modSp add del modTransition">
        <pc:chgData name="Courtois, Guillaume" userId="5f1c4b22-20e1-48f0-a0fe-7769e5f3a18e" providerId="ADAL" clId="{7EAB3F23-E61F-45F7-8937-C03608DB5178}" dt="2022-10-12T08:17:55.152" v="836" actId="47"/>
        <pc:sldMkLst>
          <pc:docMk/>
          <pc:sldMk cId="2779838986" sldId="2147475723"/>
        </pc:sldMkLst>
        <pc:spChg chg="mod">
          <ac:chgData name="Courtois, Guillaume" userId="5f1c4b22-20e1-48f0-a0fe-7769e5f3a18e" providerId="ADAL" clId="{7EAB3F23-E61F-45F7-8937-C03608DB5178}" dt="2022-10-12T08:16:19.019" v="819"/>
          <ac:spMkLst>
            <pc:docMk/>
            <pc:sldMk cId="2779838986" sldId="2147475723"/>
            <ac:spMk id="3" creationId="{D16AFDE9-C882-4018-A339-A5407189CC47}"/>
          </ac:spMkLst>
        </pc:spChg>
      </pc:sldChg>
      <pc:sldChg chg="addSp delSp modSp new mod">
        <pc:chgData name="Courtois, Guillaume" userId="5f1c4b22-20e1-48f0-a0fe-7769e5f3a18e" providerId="ADAL" clId="{7EAB3F23-E61F-45F7-8937-C03608DB5178}" dt="2022-10-12T13:23:14.427" v="3124" actId="207"/>
        <pc:sldMkLst>
          <pc:docMk/>
          <pc:sldMk cId="2556877515" sldId="2147475724"/>
        </pc:sldMkLst>
        <pc:spChg chg="mod">
          <ac:chgData name="Courtois, Guillaume" userId="5f1c4b22-20e1-48f0-a0fe-7769e5f3a18e" providerId="ADAL" clId="{7EAB3F23-E61F-45F7-8937-C03608DB5178}" dt="2022-10-12T12:22:21.520" v="1881" actId="108"/>
          <ac:spMkLst>
            <pc:docMk/>
            <pc:sldMk cId="2556877515" sldId="2147475724"/>
            <ac:spMk id="2" creationId="{28CE2B6E-96E4-42D9-9BFF-1872A7D1E0D5}"/>
          </ac:spMkLst>
        </pc:spChg>
        <pc:spChg chg="mod">
          <ac:chgData name="Courtois, Guillaume" userId="5f1c4b22-20e1-48f0-a0fe-7769e5f3a18e" providerId="ADAL" clId="{7EAB3F23-E61F-45F7-8937-C03608DB5178}" dt="2022-10-12T12:41:25.500" v="2278" actId="20577"/>
          <ac:spMkLst>
            <pc:docMk/>
            <pc:sldMk cId="2556877515" sldId="2147475724"/>
            <ac:spMk id="3" creationId="{78D320D7-FEC6-4517-8FB1-DC984B6CBF73}"/>
          </ac:spMkLst>
        </pc:spChg>
        <pc:spChg chg="mod">
          <ac:chgData name="Courtois, Guillaume" userId="5f1c4b22-20e1-48f0-a0fe-7769e5f3a18e" providerId="ADAL" clId="{7EAB3F23-E61F-45F7-8937-C03608DB5178}" dt="2022-10-12T12:37:15.165" v="2079" actId="20577"/>
          <ac:spMkLst>
            <pc:docMk/>
            <pc:sldMk cId="2556877515" sldId="2147475724"/>
            <ac:spMk id="5" creationId="{1CA443FE-0BC4-4EDC-BA34-8FA1321205C4}"/>
          </ac:spMkLst>
        </pc:spChg>
        <pc:spChg chg="del mod">
          <ac:chgData name="Courtois, Guillaume" userId="5f1c4b22-20e1-48f0-a0fe-7769e5f3a18e" providerId="ADAL" clId="{7EAB3F23-E61F-45F7-8937-C03608DB5178}" dt="2022-10-12T10:27:10.207" v="1276" actId="478"/>
          <ac:spMkLst>
            <pc:docMk/>
            <pc:sldMk cId="2556877515" sldId="2147475724"/>
            <ac:spMk id="11" creationId="{E66C1570-842B-41DD-9E98-CFAFF522F82F}"/>
          </ac:spMkLst>
        </pc:spChg>
        <pc:spChg chg="del mod topLvl">
          <ac:chgData name="Courtois, Guillaume" userId="5f1c4b22-20e1-48f0-a0fe-7769e5f3a18e" providerId="ADAL" clId="{7EAB3F23-E61F-45F7-8937-C03608DB5178}" dt="2022-10-12T10:27:11.447" v="1277" actId="478"/>
          <ac:spMkLst>
            <pc:docMk/>
            <pc:sldMk cId="2556877515" sldId="2147475724"/>
            <ac:spMk id="12" creationId="{E3061A8E-0D1D-4CB8-B91B-3C18A146A235}"/>
          </ac:spMkLst>
        </pc:spChg>
        <pc:spChg chg="add mod">
          <ac:chgData name="Courtois, Guillaume" userId="5f1c4b22-20e1-48f0-a0fe-7769e5f3a18e" providerId="ADAL" clId="{7EAB3F23-E61F-45F7-8937-C03608DB5178}" dt="2022-10-12T12:20:06.227" v="1831" actId="164"/>
          <ac:spMkLst>
            <pc:docMk/>
            <pc:sldMk cId="2556877515" sldId="2147475724"/>
            <ac:spMk id="16" creationId="{EB580F54-1ADE-49FD-843B-A3AD0742E2BE}"/>
          </ac:spMkLst>
        </pc:spChg>
        <pc:spChg chg="add mod">
          <ac:chgData name="Courtois, Guillaume" userId="5f1c4b22-20e1-48f0-a0fe-7769e5f3a18e" providerId="ADAL" clId="{7EAB3F23-E61F-45F7-8937-C03608DB5178}" dt="2022-10-12T12:40:57.677" v="2274" actId="1076"/>
          <ac:spMkLst>
            <pc:docMk/>
            <pc:sldMk cId="2556877515" sldId="2147475724"/>
            <ac:spMk id="17" creationId="{67D4E2E2-43FE-4179-B90B-172AC4FEE4FA}"/>
          </ac:spMkLst>
        </pc:spChg>
        <pc:spChg chg="add mod">
          <ac:chgData name="Courtois, Guillaume" userId="5f1c4b22-20e1-48f0-a0fe-7769e5f3a18e" providerId="ADAL" clId="{7EAB3F23-E61F-45F7-8937-C03608DB5178}" dt="2022-10-12T13:23:14.427" v="3124" actId="207"/>
          <ac:spMkLst>
            <pc:docMk/>
            <pc:sldMk cId="2556877515" sldId="2147475724"/>
            <ac:spMk id="37" creationId="{73238369-717C-4302-AE4C-0918DA1C6D4E}"/>
          </ac:spMkLst>
        </pc:spChg>
        <pc:grpChg chg="add del mod">
          <ac:chgData name="Courtois, Guillaume" userId="5f1c4b22-20e1-48f0-a0fe-7769e5f3a18e" providerId="ADAL" clId="{7EAB3F23-E61F-45F7-8937-C03608DB5178}" dt="2022-10-12T10:27:11.447" v="1277" actId="478"/>
          <ac:grpSpMkLst>
            <pc:docMk/>
            <pc:sldMk cId="2556877515" sldId="2147475724"/>
            <ac:grpSpMk id="8" creationId="{69709EFE-3A4F-4DA0-B5C3-91FB2FD544B2}"/>
          </ac:grpSpMkLst>
        </pc:grpChg>
        <pc:grpChg chg="add mod">
          <ac:chgData name="Courtois, Guillaume" userId="5f1c4b22-20e1-48f0-a0fe-7769e5f3a18e" providerId="ADAL" clId="{7EAB3F23-E61F-45F7-8937-C03608DB5178}" dt="2022-10-12T12:20:15.761" v="1832" actId="164"/>
          <ac:grpSpMkLst>
            <pc:docMk/>
            <pc:sldMk cId="2556877515" sldId="2147475724"/>
            <ac:grpSpMk id="15" creationId="{85584E5D-0D3D-40F8-B836-B6A4E6F1CFFC}"/>
          </ac:grpSpMkLst>
        </pc:grpChg>
        <pc:grpChg chg="add mod">
          <ac:chgData name="Courtois, Guillaume" userId="5f1c4b22-20e1-48f0-a0fe-7769e5f3a18e" providerId="ADAL" clId="{7EAB3F23-E61F-45F7-8937-C03608DB5178}" dt="2022-10-12T12:20:15.761" v="1832" actId="164"/>
          <ac:grpSpMkLst>
            <pc:docMk/>
            <pc:sldMk cId="2556877515" sldId="2147475724"/>
            <ac:grpSpMk id="26" creationId="{635249D1-D23C-4A32-A313-E97AB308B8FA}"/>
          </ac:grpSpMkLst>
        </pc:grpChg>
        <pc:grpChg chg="add mod">
          <ac:chgData name="Courtois, Guillaume" userId="5f1c4b22-20e1-48f0-a0fe-7769e5f3a18e" providerId="ADAL" clId="{7EAB3F23-E61F-45F7-8937-C03608DB5178}" dt="2022-10-12T12:20:15.761" v="1832" actId="164"/>
          <ac:grpSpMkLst>
            <pc:docMk/>
            <pc:sldMk cId="2556877515" sldId="2147475724"/>
            <ac:grpSpMk id="27" creationId="{F75426DA-4984-43A8-B23B-C9624F4EA70B}"/>
          </ac:grpSpMkLst>
        </pc:grpChg>
        <pc:grpChg chg="add mod">
          <ac:chgData name="Courtois, Guillaume" userId="5f1c4b22-20e1-48f0-a0fe-7769e5f3a18e" providerId="ADAL" clId="{7EAB3F23-E61F-45F7-8937-C03608DB5178}" dt="2022-10-12T12:27:19.219" v="1925" actId="164"/>
          <ac:grpSpMkLst>
            <pc:docMk/>
            <pc:sldMk cId="2556877515" sldId="2147475724"/>
            <ac:grpSpMk id="28" creationId="{E10C1B9E-EBB5-4713-9A8A-B656863D8EA3}"/>
          </ac:grpSpMkLst>
        </pc:grpChg>
        <pc:grpChg chg="add mod">
          <ac:chgData name="Courtois, Guillaume" userId="5f1c4b22-20e1-48f0-a0fe-7769e5f3a18e" providerId="ADAL" clId="{7EAB3F23-E61F-45F7-8937-C03608DB5178}" dt="2022-10-12T12:27:19.219" v="1925" actId="164"/>
          <ac:grpSpMkLst>
            <pc:docMk/>
            <pc:sldMk cId="2556877515" sldId="2147475724"/>
            <ac:grpSpMk id="38" creationId="{FE5DE671-3E8E-4FF2-B717-76E8B7AFBA84}"/>
          </ac:grpSpMkLst>
        </pc:grpChg>
        <pc:grpChg chg="add mod ord">
          <ac:chgData name="Courtois, Guillaume" userId="5f1c4b22-20e1-48f0-a0fe-7769e5f3a18e" providerId="ADAL" clId="{7EAB3F23-E61F-45F7-8937-C03608DB5178}" dt="2022-10-12T12:27:25.575" v="1926" actId="167"/>
          <ac:grpSpMkLst>
            <pc:docMk/>
            <pc:sldMk cId="2556877515" sldId="2147475724"/>
            <ac:grpSpMk id="39" creationId="{47F4F6ED-A4F3-48E5-81ED-1FA5948AF8EF}"/>
          </ac:grpSpMkLst>
        </pc:grpChg>
        <pc:picChg chg="del mod">
          <ac:chgData name="Courtois, Guillaume" userId="5f1c4b22-20e1-48f0-a0fe-7769e5f3a18e" providerId="ADAL" clId="{7EAB3F23-E61F-45F7-8937-C03608DB5178}" dt="2022-10-12T10:27:06.175" v="1274" actId="478"/>
          <ac:picMkLst>
            <pc:docMk/>
            <pc:sldMk cId="2556877515" sldId="2147475724"/>
            <ac:picMk id="9" creationId="{6B9888B7-4820-4D49-9C15-6A8FADB4C028}"/>
          </ac:picMkLst>
        </pc:picChg>
        <pc:picChg chg="mod topLvl modCrop">
          <ac:chgData name="Courtois, Guillaume" userId="5f1c4b22-20e1-48f0-a0fe-7769e5f3a18e" providerId="ADAL" clId="{7EAB3F23-E61F-45F7-8937-C03608DB5178}" dt="2022-10-12T12:36:28.739" v="2028" actId="1076"/>
          <ac:picMkLst>
            <pc:docMk/>
            <pc:sldMk cId="2556877515" sldId="2147475724"/>
            <ac:picMk id="10" creationId="{F10C377E-F0BE-406E-AA08-FD2B7F568289}"/>
          </ac:picMkLst>
        </pc:picChg>
        <pc:picChg chg="add mod ord">
          <ac:chgData name="Courtois, Guillaume" userId="5f1c4b22-20e1-48f0-a0fe-7769e5f3a18e" providerId="ADAL" clId="{7EAB3F23-E61F-45F7-8937-C03608DB5178}" dt="2022-10-12T10:45:31.594" v="1438" actId="1076"/>
          <ac:picMkLst>
            <pc:docMk/>
            <pc:sldMk cId="2556877515" sldId="2147475724"/>
            <ac:picMk id="13" creationId="{A4E5B8B7-A5DC-4537-BDFC-9613C42833B0}"/>
          </ac:picMkLst>
        </pc:picChg>
        <pc:picChg chg="add mod">
          <ac:chgData name="Courtois, Guillaume" userId="5f1c4b22-20e1-48f0-a0fe-7769e5f3a18e" providerId="ADAL" clId="{7EAB3F23-E61F-45F7-8937-C03608DB5178}" dt="2022-10-12T10:29:06.376" v="1304" actId="164"/>
          <ac:picMkLst>
            <pc:docMk/>
            <pc:sldMk cId="2556877515" sldId="2147475724"/>
            <ac:picMk id="14" creationId="{4415F271-0219-4FFC-9763-F30BC05A3E10}"/>
          </ac:picMkLst>
        </pc:picChg>
        <pc:picChg chg="add mod">
          <ac:chgData name="Courtois, Guillaume" userId="5f1c4b22-20e1-48f0-a0fe-7769e5f3a18e" providerId="ADAL" clId="{7EAB3F23-E61F-45F7-8937-C03608DB5178}" dt="2022-10-12T12:59:31.164" v="2603" actId="1076"/>
          <ac:picMkLst>
            <pc:docMk/>
            <pc:sldMk cId="2556877515" sldId="2147475724"/>
            <ac:picMk id="25" creationId="{D6DDA5D6-0AB6-4B4B-B543-9979E6221356}"/>
          </ac:picMkLst>
        </pc:picChg>
        <pc:picChg chg="add mod">
          <ac:chgData name="Courtois, Guillaume" userId="5f1c4b22-20e1-48f0-a0fe-7769e5f3a18e" providerId="ADAL" clId="{7EAB3F23-E61F-45F7-8937-C03608DB5178}" dt="2022-10-12T12:59:27.291" v="2602" actId="1076"/>
          <ac:picMkLst>
            <pc:docMk/>
            <pc:sldMk cId="2556877515" sldId="2147475724"/>
            <ac:picMk id="46" creationId="{3D8EB11D-45C9-4AA8-A0D7-92E64A0E0408}"/>
          </ac:picMkLst>
        </pc:picChg>
        <pc:cxnChg chg="add mod">
          <ac:chgData name="Courtois, Guillaume" userId="5f1c4b22-20e1-48f0-a0fe-7769e5f3a18e" providerId="ADAL" clId="{7EAB3F23-E61F-45F7-8937-C03608DB5178}" dt="2022-10-12T12:40:57.677" v="2274" actId="1076"/>
          <ac:cxnSpMkLst>
            <pc:docMk/>
            <pc:sldMk cId="2556877515" sldId="2147475724"/>
            <ac:cxnSpMk id="19" creationId="{40BBDA89-EE90-4A0C-9AA1-3EC3874D0EFA}"/>
          </ac:cxnSpMkLst>
        </pc:cxnChg>
        <pc:cxnChg chg="add mod">
          <ac:chgData name="Courtois, Guillaume" userId="5f1c4b22-20e1-48f0-a0fe-7769e5f3a18e" providerId="ADAL" clId="{7EAB3F23-E61F-45F7-8937-C03608DB5178}" dt="2022-10-12T12:20:06.227" v="1831" actId="164"/>
          <ac:cxnSpMkLst>
            <pc:docMk/>
            <pc:sldMk cId="2556877515" sldId="2147475724"/>
            <ac:cxnSpMk id="20" creationId="{EF5547C6-1EA6-427E-93D9-9D263E93F972}"/>
          </ac:cxnSpMkLst>
        </pc:cxnChg>
        <pc:cxnChg chg="add mod">
          <ac:chgData name="Courtois, Guillaume" userId="5f1c4b22-20e1-48f0-a0fe-7769e5f3a18e" providerId="ADAL" clId="{7EAB3F23-E61F-45F7-8937-C03608DB5178}" dt="2022-10-12T13:23:09.693" v="3123" actId="208"/>
          <ac:cxnSpMkLst>
            <pc:docMk/>
            <pc:sldMk cId="2556877515" sldId="2147475724"/>
            <ac:cxnSpMk id="30" creationId="{F305F910-3C6D-4228-8F66-18304E80E183}"/>
          </ac:cxnSpMkLst>
        </pc:cxnChg>
        <pc:cxnChg chg="add mod">
          <ac:chgData name="Courtois, Guillaume" userId="5f1c4b22-20e1-48f0-a0fe-7769e5f3a18e" providerId="ADAL" clId="{7EAB3F23-E61F-45F7-8937-C03608DB5178}" dt="2022-10-12T12:36:41.511" v="2031" actId="1582"/>
          <ac:cxnSpMkLst>
            <pc:docMk/>
            <pc:sldMk cId="2556877515" sldId="2147475724"/>
            <ac:cxnSpMk id="41" creationId="{0D2AF090-47BE-4EAC-98EC-DFB0E5683FD8}"/>
          </ac:cxnSpMkLst>
        </pc:cxnChg>
      </pc:sldChg>
      <pc:sldChg chg="addSp delSp modSp add mod">
        <pc:chgData name="Courtois, Guillaume" userId="5f1c4b22-20e1-48f0-a0fe-7769e5f3a18e" providerId="ADAL" clId="{7EAB3F23-E61F-45F7-8937-C03608DB5178}" dt="2022-10-12T14:13:13.716" v="3581" actId="1076"/>
        <pc:sldMkLst>
          <pc:docMk/>
          <pc:sldMk cId="3452366496" sldId="2147475725"/>
        </pc:sldMkLst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9" creationId="{A31F3CE3-27ED-4371-BA6A-B3015C70BB93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11" creationId="{6B7A7A23-11B4-4909-9CE6-15E9AE2CB491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12" creationId="{8A9D5750-18DC-40AD-BE8E-E689D0F063BD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13" creationId="{FE57D56A-8451-4E5B-8E70-69974D7AFCB0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19" creationId="{40A21AF4-8194-41AC-8451-D4F09671AE6C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32" creationId="{659D73A7-9BDB-487F-A683-2B53DCC9FE9A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33" creationId="{214FDEA5-4D11-404E-8821-BFBC73C5D278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34" creationId="{55ED1A0B-07ED-42C9-B375-5668292A1875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35" creationId="{77136D7F-095A-495D-A017-2F7D773EE9AC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45" creationId="{2FAE0AEE-EC42-446A-9B84-CC01F0E64E13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46" creationId="{DD3FCE4D-5F98-41BC-9BB3-6CF0760B551A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49" creationId="{DB8316C7-62A7-486D-9868-0F71559A4AA0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53" creationId="{F36DE962-37CB-4B8B-A30D-D2F03833E914}"/>
          </ac:spMkLst>
        </pc:spChg>
        <pc:spChg chg="mod">
          <ac:chgData name="Courtois, Guillaume" userId="5f1c4b22-20e1-48f0-a0fe-7769e5f3a18e" providerId="ADAL" clId="{7EAB3F23-E61F-45F7-8937-C03608DB5178}" dt="2022-10-12T14:12:32.633" v="3570" actId="1076"/>
          <ac:spMkLst>
            <pc:docMk/>
            <pc:sldMk cId="3452366496" sldId="2147475725"/>
            <ac:spMk id="58" creationId="{5529D81A-8A00-4364-9236-AE4B41A32458}"/>
          </ac:spMkLst>
        </pc:spChg>
        <pc:grpChg chg="del mod">
          <ac:chgData name="Courtois, Guillaume" userId="5f1c4b22-20e1-48f0-a0fe-7769e5f3a18e" providerId="ADAL" clId="{7EAB3F23-E61F-45F7-8937-C03608DB5178}" dt="2022-10-12T14:12:41.156" v="3572" actId="478"/>
          <ac:grpSpMkLst>
            <pc:docMk/>
            <pc:sldMk cId="3452366496" sldId="2147475725"/>
            <ac:grpSpMk id="7" creationId="{766237F4-4CE3-4245-9035-EF9DA8DAAABF}"/>
          </ac:grpSpMkLst>
        </pc:grpChg>
        <pc:picChg chg="mod">
          <ac:chgData name="Courtois, Guillaume" userId="5f1c4b22-20e1-48f0-a0fe-7769e5f3a18e" providerId="ADAL" clId="{7EAB3F23-E61F-45F7-8937-C03608DB5178}" dt="2022-10-12T14:12:32.633" v="3570" actId="1076"/>
          <ac:picMkLst>
            <pc:docMk/>
            <pc:sldMk cId="3452366496" sldId="2147475725"/>
            <ac:picMk id="2" creationId="{75B12347-9009-45EC-BD4B-412B2BAB4376}"/>
          </ac:picMkLst>
        </pc:picChg>
        <pc:picChg chg="mod">
          <ac:chgData name="Courtois, Guillaume" userId="5f1c4b22-20e1-48f0-a0fe-7769e5f3a18e" providerId="ADAL" clId="{7EAB3F23-E61F-45F7-8937-C03608DB5178}" dt="2022-10-12T14:12:32.633" v="3570" actId="1076"/>
          <ac:picMkLst>
            <pc:docMk/>
            <pc:sldMk cId="3452366496" sldId="2147475725"/>
            <ac:picMk id="26" creationId="{8FF57900-0FB2-4172-81FF-DF3E97312560}"/>
          </ac:picMkLst>
        </pc:picChg>
        <pc:picChg chg="add mod modCrop">
          <ac:chgData name="Courtois, Guillaume" userId="5f1c4b22-20e1-48f0-a0fe-7769e5f3a18e" providerId="ADAL" clId="{7EAB3F23-E61F-45F7-8937-C03608DB5178}" dt="2022-10-12T14:13:13.716" v="3581" actId="1076"/>
          <ac:picMkLst>
            <pc:docMk/>
            <pc:sldMk cId="3452366496" sldId="2147475725"/>
            <ac:picMk id="36" creationId="{48A9EEC5-F1E9-4A56-A2C0-BBA8734BB652}"/>
          </ac:picMkLst>
        </pc:picChg>
        <pc:picChg chg="mod">
          <ac:chgData name="Courtois, Guillaume" userId="5f1c4b22-20e1-48f0-a0fe-7769e5f3a18e" providerId="ADAL" clId="{7EAB3F23-E61F-45F7-8937-C03608DB5178}" dt="2022-10-12T14:12:32.633" v="3570" actId="1076"/>
          <ac:picMkLst>
            <pc:docMk/>
            <pc:sldMk cId="3452366496" sldId="2147475725"/>
            <ac:picMk id="8194" creationId="{878F5D0B-E131-46C4-81C6-FCAD47F3DAA1}"/>
          </ac:picMkLst>
        </pc:picChg>
        <pc:picChg chg="mod">
          <ac:chgData name="Courtois, Guillaume" userId="5f1c4b22-20e1-48f0-a0fe-7769e5f3a18e" providerId="ADAL" clId="{7EAB3F23-E61F-45F7-8937-C03608DB5178}" dt="2022-10-12T14:12:32.633" v="3570" actId="1076"/>
          <ac:picMkLst>
            <pc:docMk/>
            <pc:sldMk cId="3452366496" sldId="2147475725"/>
            <ac:picMk id="8202" creationId="{1C9573B3-9D19-4501-BE44-EE78752F53AC}"/>
          </ac:picMkLst>
        </pc:picChg>
        <pc:picChg chg="mod">
          <ac:chgData name="Courtois, Guillaume" userId="5f1c4b22-20e1-48f0-a0fe-7769e5f3a18e" providerId="ADAL" clId="{7EAB3F23-E61F-45F7-8937-C03608DB5178}" dt="2022-10-12T14:12:32.633" v="3570" actId="1076"/>
          <ac:picMkLst>
            <pc:docMk/>
            <pc:sldMk cId="3452366496" sldId="2147475725"/>
            <ac:picMk id="11266" creationId="{1323FED2-E3F5-493B-B20B-19450ACE134C}"/>
          </ac:picMkLst>
        </pc:picChg>
        <pc:picChg chg="mod">
          <ac:chgData name="Courtois, Guillaume" userId="5f1c4b22-20e1-48f0-a0fe-7769e5f3a18e" providerId="ADAL" clId="{7EAB3F23-E61F-45F7-8937-C03608DB5178}" dt="2022-10-12T14:12:32.633" v="3570" actId="1076"/>
          <ac:picMkLst>
            <pc:docMk/>
            <pc:sldMk cId="3452366496" sldId="2147475725"/>
            <ac:picMk id="11268" creationId="{C35548BD-D714-43D1-83D7-FC7AF4A294C7}"/>
          </ac:picMkLst>
        </pc:picChg>
        <pc:cxnChg chg="mod">
          <ac:chgData name="Courtois, Guillaume" userId="5f1c4b22-20e1-48f0-a0fe-7769e5f3a18e" providerId="ADAL" clId="{7EAB3F23-E61F-45F7-8937-C03608DB5178}" dt="2022-10-12T14:12:32.633" v="3570" actId="1076"/>
          <ac:cxnSpMkLst>
            <pc:docMk/>
            <pc:sldMk cId="3452366496" sldId="2147475725"/>
            <ac:cxnSpMk id="15" creationId="{17942569-2337-45DA-A38B-4FCF85431236}"/>
          </ac:cxnSpMkLst>
        </pc:cxnChg>
        <pc:cxnChg chg="mod">
          <ac:chgData name="Courtois, Guillaume" userId="5f1c4b22-20e1-48f0-a0fe-7769e5f3a18e" providerId="ADAL" clId="{7EAB3F23-E61F-45F7-8937-C03608DB5178}" dt="2022-10-12T14:12:32.633" v="3570" actId="1076"/>
          <ac:cxnSpMkLst>
            <pc:docMk/>
            <pc:sldMk cId="3452366496" sldId="2147475725"/>
            <ac:cxnSpMk id="25" creationId="{F2120252-690C-4190-8710-D4FE4085DCEE}"/>
          </ac:cxnSpMkLst>
        </pc:cxnChg>
        <pc:cxnChg chg="mod">
          <ac:chgData name="Courtois, Guillaume" userId="5f1c4b22-20e1-48f0-a0fe-7769e5f3a18e" providerId="ADAL" clId="{7EAB3F23-E61F-45F7-8937-C03608DB5178}" dt="2022-10-12T14:12:32.633" v="3570" actId="1076"/>
          <ac:cxnSpMkLst>
            <pc:docMk/>
            <pc:sldMk cId="3452366496" sldId="2147475725"/>
            <ac:cxnSpMk id="44" creationId="{D3D40376-9BFB-422E-A8CA-1B9317FE29A0}"/>
          </ac:cxnSpMkLst>
        </pc:cxnChg>
        <pc:cxnChg chg="mod">
          <ac:chgData name="Courtois, Guillaume" userId="5f1c4b22-20e1-48f0-a0fe-7769e5f3a18e" providerId="ADAL" clId="{7EAB3F23-E61F-45F7-8937-C03608DB5178}" dt="2022-10-12T14:12:32.633" v="3570" actId="1076"/>
          <ac:cxnSpMkLst>
            <pc:docMk/>
            <pc:sldMk cId="3452366496" sldId="2147475725"/>
            <ac:cxnSpMk id="47" creationId="{EB60C310-1A0F-4703-BA9C-C3EB079D2100}"/>
          </ac:cxnSpMkLst>
        </pc:cxnChg>
        <pc:cxnChg chg="mod">
          <ac:chgData name="Courtois, Guillaume" userId="5f1c4b22-20e1-48f0-a0fe-7769e5f3a18e" providerId="ADAL" clId="{7EAB3F23-E61F-45F7-8937-C03608DB5178}" dt="2022-10-12T14:12:32.633" v="3570" actId="1076"/>
          <ac:cxnSpMkLst>
            <pc:docMk/>
            <pc:sldMk cId="3452366496" sldId="2147475725"/>
            <ac:cxnSpMk id="51" creationId="{ECCB4285-5C5E-4CC0-AC26-8318F884213A}"/>
          </ac:cxnSpMkLst>
        </pc:cxnChg>
      </pc:sldChg>
      <pc:sldChg chg="modSp add mod">
        <pc:chgData name="Courtois, Guillaume" userId="5f1c4b22-20e1-48f0-a0fe-7769e5f3a18e" providerId="ADAL" clId="{7EAB3F23-E61F-45F7-8937-C03608DB5178}" dt="2022-10-12T10:54:31.046" v="1528" actId="108"/>
        <pc:sldMkLst>
          <pc:docMk/>
          <pc:sldMk cId="1350850706" sldId="2147475726"/>
        </pc:sldMkLst>
        <pc:spChg chg="mod">
          <ac:chgData name="Courtois, Guillaume" userId="5f1c4b22-20e1-48f0-a0fe-7769e5f3a18e" providerId="ADAL" clId="{7EAB3F23-E61F-45F7-8937-C03608DB5178}" dt="2022-10-12T10:54:31.046" v="1528" actId="108"/>
          <ac:spMkLst>
            <pc:docMk/>
            <pc:sldMk cId="1350850706" sldId="2147475726"/>
            <ac:spMk id="6" creationId="{00000000-0000-0000-0000-000000000000}"/>
          </ac:spMkLst>
        </pc:spChg>
        <pc:spChg chg="mod">
          <ac:chgData name="Courtois, Guillaume" userId="5f1c4b22-20e1-48f0-a0fe-7769e5f3a18e" providerId="ADAL" clId="{7EAB3F23-E61F-45F7-8937-C03608DB5178}" dt="2022-10-12T10:44:48.413" v="1435" actId="20577"/>
          <ac:spMkLst>
            <pc:docMk/>
            <pc:sldMk cId="1350850706" sldId="2147475726"/>
            <ac:spMk id="12" creationId="{1BC5FDCD-F41D-4149-B19F-A377E9FFA112}"/>
          </ac:spMkLst>
        </pc:spChg>
        <pc:graphicFrameChg chg="mod">
          <ac:chgData name="Courtois, Guillaume" userId="5f1c4b22-20e1-48f0-a0fe-7769e5f3a18e" providerId="ADAL" clId="{7EAB3F23-E61F-45F7-8937-C03608DB5178}" dt="2022-10-12T10:44:43.464" v="1430"/>
          <ac:graphicFrameMkLst>
            <pc:docMk/>
            <pc:sldMk cId="1350850706" sldId="2147475726"/>
            <ac:graphicFrameMk id="17" creationId="{00000000-0000-0000-0000-000000000000}"/>
          </ac:graphicFrameMkLst>
        </pc:graphicFrameChg>
      </pc:sldChg>
      <pc:sldChg chg="addSp delSp modSp new mod">
        <pc:chgData name="Courtois, Guillaume" userId="5f1c4b22-20e1-48f0-a0fe-7769e5f3a18e" providerId="ADAL" clId="{7EAB3F23-E61F-45F7-8937-C03608DB5178}" dt="2022-10-12T13:02:55.044" v="2681" actId="20577"/>
        <pc:sldMkLst>
          <pc:docMk/>
          <pc:sldMk cId="4199504669" sldId="2147475727"/>
        </pc:sldMkLst>
        <pc:spChg chg="mod">
          <ac:chgData name="Courtois, Guillaume" userId="5f1c4b22-20e1-48f0-a0fe-7769e5f3a18e" providerId="ADAL" clId="{7EAB3F23-E61F-45F7-8937-C03608DB5178}" dt="2022-10-12T10:57:38.960" v="1567" actId="108"/>
          <ac:spMkLst>
            <pc:docMk/>
            <pc:sldMk cId="4199504669" sldId="2147475727"/>
            <ac:spMk id="2" creationId="{9330A663-AAC5-4EC8-9D2D-EF3EFDB996F5}"/>
          </ac:spMkLst>
        </pc:spChg>
        <pc:spChg chg="mod">
          <ac:chgData name="Courtois, Guillaume" userId="5f1c4b22-20e1-48f0-a0fe-7769e5f3a18e" providerId="ADAL" clId="{7EAB3F23-E61F-45F7-8937-C03608DB5178}" dt="2022-10-12T13:02:55.044" v="2681" actId="20577"/>
          <ac:spMkLst>
            <pc:docMk/>
            <pc:sldMk cId="4199504669" sldId="2147475727"/>
            <ac:spMk id="3" creationId="{7DE2C764-01C5-4673-B817-A6C30FC670A4}"/>
          </ac:spMkLst>
        </pc:spChg>
        <pc:spChg chg="mod">
          <ac:chgData name="Courtois, Guillaume" userId="5f1c4b22-20e1-48f0-a0fe-7769e5f3a18e" providerId="ADAL" clId="{7EAB3F23-E61F-45F7-8937-C03608DB5178}" dt="2022-10-12T12:12:00.859" v="1688" actId="1076"/>
          <ac:spMkLst>
            <pc:docMk/>
            <pc:sldMk cId="4199504669" sldId="2147475727"/>
            <ac:spMk id="11" creationId="{ADDA1586-0CA1-4BE7-B824-B07F7ECD618E}"/>
          </ac:spMkLst>
        </pc:spChg>
        <pc:grpChg chg="add del mod">
          <ac:chgData name="Courtois, Guillaume" userId="5f1c4b22-20e1-48f0-a0fe-7769e5f3a18e" providerId="ADAL" clId="{7EAB3F23-E61F-45F7-8937-C03608DB5178}" dt="2022-10-12T12:12:04.955" v="1689" actId="478"/>
          <ac:grpSpMkLst>
            <pc:docMk/>
            <pc:sldMk cId="4199504669" sldId="2147475727"/>
            <ac:grpSpMk id="9" creationId="{C75E6D8F-13A4-4456-9E00-69B5B93EF3CD}"/>
          </ac:grpSpMkLst>
        </pc:grpChg>
        <pc:graphicFrameChg chg="add del mod">
          <ac:chgData name="Courtois, Guillaume" userId="5f1c4b22-20e1-48f0-a0fe-7769e5f3a18e" providerId="ADAL" clId="{7EAB3F23-E61F-45F7-8937-C03608DB5178}" dt="2022-10-12T12:16:30.700" v="1821" actId="478"/>
          <ac:graphicFrameMkLst>
            <pc:docMk/>
            <pc:sldMk cId="4199504669" sldId="2147475727"/>
            <ac:graphicFrameMk id="8" creationId="{8D599317-A041-4A8C-ACF5-423C3C8D11F1}"/>
          </ac:graphicFrameMkLst>
        </pc:graphicFrameChg>
        <pc:picChg chg="mod">
          <ac:chgData name="Courtois, Guillaume" userId="5f1c4b22-20e1-48f0-a0fe-7769e5f3a18e" providerId="ADAL" clId="{7EAB3F23-E61F-45F7-8937-C03608DB5178}" dt="2022-10-12T12:11:54.822" v="1687" actId="14100"/>
          <ac:picMkLst>
            <pc:docMk/>
            <pc:sldMk cId="4199504669" sldId="2147475727"/>
            <ac:picMk id="10" creationId="{3C0632C1-BE51-4254-B012-0257707FB871}"/>
          </ac:picMkLst>
        </pc:picChg>
      </pc:sldChg>
      <pc:sldChg chg="modSp new mod">
        <pc:chgData name="Courtois, Guillaume" userId="5f1c4b22-20e1-48f0-a0fe-7769e5f3a18e" providerId="ADAL" clId="{7EAB3F23-E61F-45F7-8937-C03608DB5178}" dt="2022-10-12T13:25:12.579" v="3199" actId="20577"/>
        <pc:sldMkLst>
          <pc:docMk/>
          <pc:sldMk cId="4040368094" sldId="2147475728"/>
        </pc:sldMkLst>
        <pc:spChg chg="mod">
          <ac:chgData name="Courtois, Guillaume" userId="5f1c4b22-20e1-48f0-a0fe-7769e5f3a18e" providerId="ADAL" clId="{7EAB3F23-E61F-45F7-8937-C03608DB5178}" dt="2022-10-12T13:25:12.579" v="3199" actId="20577"/>
          <ac:spMkLst>
            <pc:docMk/>
            <pc:sldMk cId="4040368094" sldId="2147475728"/>
            <ac:spMk id="3" creationId="{E8389D9A-ACEA-4EE2-A6CD-3B46A6905F9D}"/>
          </ac:spMkLst>
        </pc:spChg>
      </pc:sldChg>
      <pc:sldChg chg="addSp delSp modSp new mod modClrScheme chgLayout">
        <pc:chgData name="Courtois, Guillaume" userId="5f1c4b22-20e1-48f0-a0fe-7769e5f3a18e" providerId="ADAL" clId="{7EAB3F23-E61F-45F7-8937-C03608DB5178}" dt="2022-10-12T14:36:39.604" v="3825" actId="20577"/>
        <pc:sldMkLst>
          <pc:docMk/>
          <pc:sldMk cId="594557806" sldId="2147475729"/>
        </pc:sldMkLst>
        <pc:spChg chg="del mod ord">
          <ac:chgData name="Courtois, Guillaume" userId="5f1c4b22-20e1-48f0-a0fe-7769e5f3a18e" providerId="ADAL" clId="{7EAB3F23-E61F-45F7-8937-C03608DB5178}" dt="2022-10-12T13:25:36.080" v="3201" actId="700"/>
          <ac:spMkLst>
            <pc:docMk/>
            <pc:sldMk cId="594557806" sldId="2147475729"/>
            <ac:spMk id="2" creationId="{F0C69549-120E-404B-BA34-1B925A6E96A2}"/>
          </ac:spMkLst>
        </pc:spChg>
        <pc:spChg chg="del mod ord">
          <ac:chgData name="Courtois, Guillaume" userId="5f1c4b22-20e1-48f0-a0fe-7769e5f3a18e" providerId="ADAL" clId="{7EAB3F23-E61F-45F7-8937-C03608DB5178}" dt="2022-10-12T13:25:36.080" v="3201" actId="700"/>
          <ac:spMkLst>
            <pc:docMk/>
            <pc:sldMk cId="594557806" sldId="2147475729"/>
            <ac:spMk id="3" creationId="{4481A100-754E-459D-B193-1F05BD0383FC}"/>
          </ac:spMkLst>
        </pc:spChg>
        <pc:spChg chg="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4" creationId="{61470338-68D4-4215-851A-D02E3918C29E}"/>
          </ac:spMkLst>
        </pc:spChg>
        <pc:spChg chg="del mod ord">
          <ac:chgData name="Courtois, Guillaume" userId="5f1c4b22-20e1-48f0-a0fe-7769e5f3a18e" providerId="ADAL" clId="{7EAB3F23-E61F-45F7-8937-C03608DB5178}" dt="2022-10-12T13:25:36.080" v="3201" actId="700"/>
          <ac:spMkLst>
            <pc:docMk/>
            <pc:sldMk cId="594557806" sldId="2147475729"/>
            <ac:spMk id="5" creationId="{56E8DFC7-25FB-4E59-A868-ACE793C5F9A0}"/>
          </ac:spMkLst>
        </pc:spChg>
        <pc:spChg chg="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6" creationId="{870C6611-BB62-4746-ADF4-BD53D25BBE66}"/>
          </ac:spMkLst>
        </pc:spChg>
        <pc:spChg chg="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7" creationId="{67E66434-B81E-49B4-84D6-CA8E7D51C39A}"/>
          </ac:spMkLst>
        </pc:spChg>
        <pc:spChg chg="add del 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8" creationId="{93E43E21-D5BA-4945-BA66-C3892AA3D010}"/>
          </ac:spMkLst>
        </pc:spChg>
        <pc:spChg chg="add del 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9" creationId="{4B780014-1885-4B9C-9DF4-8CD9221ADEF3}"/>
          </ac:spMkLst>
        </pc:spChg>
        <pc:spChg chg="add del 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10" creationId="{200645BF-5FEB-4F38-AAE7-B26B2C48DDFF}"/>
          </ac:spMkLst>
        </pc:spChg>
        <pc:spChg chg="add mod ord">
          <ac:chgData name="Courtois, Guillaume" userId="5f1c4b22-20e1-48f0-a0fe-7769e5f3a18e" providerId="ADAL" clId="{7EAB3F23-E61F-45F7-8937-C03608DB5178}" dt="2022-10-12T14:36:39.604" v="3825" actId="20577"/>
          <ac:spMkLst>
            <pc:docMk/>
            <pc:sldMk cId="594557806" sldId="2147475729"/>
            <ac:spMk id="11" creationId="{3656E101-4422-4F94-9A1A-DDB919E55271}"/>
          </ac:spMkLst>
        </pc:spChg>
        <pc:spChg chg="add mod ord">
          <ac:chgData name="Courtois, Guillaume" userId="5f1c4b22-20e1-48f0-a0fe-7769e5f3a18e" providerId="ADAL" clId="{7EAB3F23-E61F-45F7-8937-C03608DB5178}" dt="2022-10-12T13:25:38.611" v="3202" actId="700"/>
          <ac:spMkLst>
            <pc:docMk/>
            <pc:sldMk cId="594557806" sldId="2147475729"/>
            <ac:spMk id="12" creationId="{27A176A4-11AA-4488-AE79-3EE28955845E}"/>
          </ac:spMkLst>
        </pc:spChg>
      </pc:sldChg>
      <pc:sldChg chg="addSp delSp modSp new mod modClrScheme chgLayout">
        <pc:chgData name="Courtois, Guillaume" userId="5f1c4b22-20e1-48f0-a0fe-7769e5f3a18e" providerId="ADAL" clId="{7EAB3F23-E61F-45F7-8937-C03608DB5178}" dt="2022-10-12T13:28:19.228" v="3299" actId="20577"/>
        <pc:sldMkLst>
          <pc:docMk/>
          <pc:sldMk cId="61179992" sldId="2147475730"/>
        </pc:sldMkLst>
        <pc:spChg chg="del mod ord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2" creationId="{A291E0A8-A041-4655-ABF9-56D3A99C022C}"/>
          </ac:spMkLst>
        </pc:spChg>
        <pc:spChg chg="del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3" creationId="{A09174E2-4AB7-4DAB-B896-8F68872810AD}"/>
          </ac:spMkLst>
        </pc:spChg>
        <pc:spChg chg="mod ord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4" creationId="{A5CFA3D9-A49C-40B8-B412-074709E2D642}"/>
          </ac:spMkLst>
        </pc:spChg>
        <pc:spChg chg="del mod ord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5" creationId="{59C2AAC6-56AC-49ED-AD6C-79642798572F}"/>
          </ac:spMkLst>
        </pc:spChg>
        <pc:spChg chg="mod ord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6" creationId="{25562A21-B1F3-40B8-853D-52EFAEDC4C63}"/>
          </ac:spMkLst>
        </pc:spChg>
        <pc:spChg chg="mod ord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7" creationId="{AE58DF6E-A548-4107-AF24-E02DD0100FAC}"/>
          </ac:spMkLst>
        </pc:spChg>
        <pc:spChg chg="add mod ord">
          <ac:chgData name="Courtois, Guillaume" userId="5f1c4b22-20e1-48f0-a0fe-7769e5f3a18e" providerId="ADAL" clId="{7EAB3F23-E61F-45F7-8937-C03608DB5178}" dt="2022-10-12T13:28:19.228" v="3299" actId="20577"/>
          <ac:spMkLst>
            <pc:docMk/>
            <pc:sldMk cId="61179992" sldId="2147475730"/>
            <ac:spMk id="8" creationId="{857E9A94-0574-4675-B5F3-39E5ADC1D821}"/>
          </ac:spMkLst>
        </pc:spChg>
        <pc:spChg chg="add mod ord">
          <ac:chgData name="Courtois, Guillaume" userId="5f1c4b22-20e1-48f0-a0fe-7769e5f3a18e" providerId="ADAL" clId="{7EAB3F23-E61F-45F7-8937-C03608DB5178}" dt="2022-10-12T13:26:44.412" v="3231" actId="700"/>
          <ac:spMkLst>
            <pc:docMk/>
            <pc:sldMk cId="61179992" sldId="2147475730"/>
            <ac:spMk id="9" creationId="{53F4436C-6E70-49A7-A76F-6397148FAAD5}"/>
          </ac:spMkLst>
        </pc:spChg>
      </pc:sldChg>
      <pc:sldChg chg="addSp modSp new">
        <pc:chgData name="Courtois, Guillaume" userId="5f1c4b22-20e1-48f0-a0fe-7769e5f3a18e" providerId="ADAL" clId="{7EAB3F23-E61F-45F7-8937-C03608DB5178}" dt="2022-10-12T13:46:05.853" v="3305"/>
        <pc:sldMkLst>
          <pc:docMk/>
          <pc:sldMk cId="375721014" sldId="2147475731"/>
        </pc:sldMkLst>
        <pc:picChg chg="add mod">
          <ac:chgData name="Courtois, Guillaume" userId="5f1c4b22-20e1-48f0-a0fe-7769e5f3a18e" providerId="ADAL" clId="{7EAB3F23-E61F-45F7-8937-C03608DB5178}" dt="2022-10-12T13:46:05.853" v="3305"/>
          <ac:picMkLst>
            <pc:docMk/>
            <pc:sldMk cId="375721014" sldId="2147475731"/>
            <ac:picMk id="8" creationId="{8C1995B9-A8F4-432C-92F2-5DD9DD47C909}"/>
          </ac:picMkLst>
        </pc:picChg>
      </pc:sldChg>
      <pc:sldMasterChg chg="delSldLayout modSldLayout">
        <pc:chgData name="Courtois, Guillaume" userId="5f1c4b22-20e1-48f0-a0fe-7769e5f3a18e" providerId="ADAL" clId="{7EAB3F23-E61F-45F7-8937-C03608DB5178}" dt="2022-10-12T13:28:29.037" v="3300" actId="47"/>
        <pc:sldMasterMkLst>
          <pc:docMk/>
          <pc:sldMasterMk cId="2007829603" sldId="2147483660"/>
        </pc:sldMasterMkLst>
        <pc:sldLayoutChg chg="del">
          <pc:chgData name="Courtois, Guillaume" userId="5f1c4b22-20e1-48f0-a0fe-7769e5f3a18e" providerId="ADAL" clId="{7EAB3F23-E61F-45F7-8937-C03608DB5178}" dt="2022-10-12T13:28:29.037" v="3300" actId="47"/>
          <pc:sldLayoutMkLst>
            <pc:docMk/>
            <pc:sldMasterMk cId="2007829603" sldId="2147483660"/>
            <pc:sldLayoutMk cId="1875066239" sldId="2147483680"/>
          </pc:sldLayoutMkLst>
        </pc:sldLayoutChg>
        <pc:sldLayoutChg chg="delSp del mod">
          <pc:chgData name="Courtois, Guillaume" userId="5f1c4b22-20e1-48f0-a0fe-7769e5f3a18e" providerId="ADAL" clId="{7EAB3F23-E61F-45F7-8937-C03608DB5178}" dt="2022-10-09T18:21:35.577" v="28" actId="47"/>
          <pc:sldLayoutMkLst>
            <pc:docMk/>
            <pc:sldMasterMk cId="2007829603" sldId="2147483660"/>
            <pc:sldLayoutMk cId="2933784861" sldId="2147483680"/>
          </pc:sldLayoutMkLst>
          <pc:picChg chg="del">
            <ac:chgData name="Courtois, Guillaume" userId="5f1c4b22-20e1-48f0-a0fe-7769e5f3a18e" providerId="ADAL" clId="{7EAB3F23-E61F-45F7-8937-C03608DB5178}" dt="2022-10-09T18:20:59.667" v="27" actId="478"/>
            <ac:picMkLst>
              <pc:docMk/>
              <pc:sldMasterMk cId="2007829603" sldId="2147483660"/>
              <pc:sldLayoutMk cId="2933784861" sldId="2147483680"/>
              <ac:picMk id="17" creationId="{00000000-0000-0000-0000-000000000000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tile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>
              <a:innerShdw blurRad="177800">
                <a:prstClr val="black">
                  <a:alpha val="30000"/>
                </a:prstClr>
              </a:innerShdw>
            </a:effectLst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4FB-4531-B031-9F955463C63F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4FB-4531-B031-9F955463C6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4FB-4531-B031-9F955463C63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24FB-4531-B031-9F955463C63F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24FB-4531-B031-9F955463C6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Coal</c:v>
                </c:pt>
                <c:pt idx="1">
                  <c:v>Zinc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56</c:v>
                </c:pt>
                <c:pt idx="1">
                  <c:v>33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FB-4531-B031-9F955463C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>
              <a:innerShdw blurRad="177800">
                <a:prstClr val="black">
                  <a:alpha val="30000"/>
                </a:prstClr>
              </a:innerShdw>
            </a:effectLst>
          </c:spPr>
          <c:dPt>
            <c:idx val="0"/>
            <c:bubble3D val="0"/>
            <c:spPr>
              <a:solidFill>
                <a:srgbClr val="069162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AE81-4D52-B48E-3045441CA6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AE81-4D52-B48E-3045441CA6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AE81-4D52-B48E-3045441CA6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AE81-4D52-B48E-3045441CA6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  <a:effectLst>
                <a:innerShdw blurRad="177800">
                  <a:prstClr val="black">
                    <a:alpha val="3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AE81-4D52-B48E-3045441CA64A}"/>
              </c:ext>
            </c:extLst>
          </c:dPt>
          <c:dLbls>
            <c:dLbl>
              <c:idx val="0"/>
              <c:layout>
                <c:manualLayout>
                  <c:x val="-0.1133879781420765"/>
                  <c:y val="0.195220918945384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39748719934601"/>
                      <c:h val="0.292933411900003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81-4D52-B48E-3045441CA64A}"/>
                </c:ext>
              </c:extLst>
            </c:dLbl>
            <c:dLbl>
              <c:idx val="1"/>
              <c:layout>
                <c:manualLayout>
                  <c:x val="5.5100182149362478E-2"/>
                  <c:y val="-7.7275025755673174E-2"/>
                </c:manualLayout>
              </c:layout>
              <c:tx>
                <c:rich>
                  <a:bodyPr/>
                  <a:lstStyle/>
                  <a:p>
                    <a:fld id="{D31F21FD-5D04-44E7-98EA-8F89E582FAF8}" type="CATEGORYNAME">
                      <a:rPr lang="en-US" smtClean="0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baseline="0" dirty="0"/>
                      <a:t>(Zinc)
</a:t>
                    </a:r>
                    <a:fld id="{956169EA-4107-491D-8CED-2E2564317121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63570127504554"/>
                      <c:h val="0.263096580072531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81-4D52-B48E-3045441CA6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Secondary (recycled)</c:v>
                </c:pt>
                <c:pt idx="1">
                  <c:v>Primary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81-4D52-B48E-3045441CA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1B28E-07D4-4533-8689-BE66B77D84F9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BE"/>
        </a:p>
      </dgm:t>
    </dgm:pt>
    <dgm:pt modelId="{DC0DE871-4947-4762-ABB0-B129E141DF3A}">
      <dgm:prSet phldrT="[Text]"/>
      <dgm:spPr/>
      <dgm:t>
        <a:bodyPr/>
        <a:lstStyle/>
        <a:p>
          <a:r>
            <a:rPr lang="nl-BE" dirty="0" err="1"/>
            <a:t>Backgrinding</a:t>
          </a:r>
          <a:endParaRPr lang="nl-BE" dirty="0"/>
        </a:p>
      </dgm:t>
    </dgm:pt>
    <dgm:pt modelId="{6E7B84FB-625F-4C29-80E3-4900A557B212}" type="parTrans" cxnId="{BEFFB8A8-ED3F-472F-9941-5393BF83C6B4}">
      <dgm:prSet/>
      <dgm:spPr/>
      <dgm:t>
        <a:bodyPr/>
        <a:lstStyle/>
        <a:p>
          <a:endParaRPr lang="nl-BE"/>
        </a:p>
      </dgm:t>
    </dgm:pt>
    <dgm:pt modelId="{EF6C06F2-87F0-46DA-96F1-D53207EB969B}" type="sibTrans" cxnId="{BEFFB8A8-ED3F-472F-9941-5393BF83C6B4}">
      <dgm:prSet/>
      <dgm:spPr/>
      <dgm:t>
        <a:bodyPr/>
        <a:lstStyle/>
        <a:p>
          <a:endParaRPr lang="nl-BE"/>
        </a:p>
      </dgm:t>
    </dgm:pt>
    <dgm:pt modelId="{62BFEE27-0DDB-48BB-BBF3-E149E5B2B319}">
      <dgm:prSet phldrT="[Text]"/>
      <dgm:spPr/>
      <dgm:t>
        <a:bodyPr/>
        <a:lstStyle/>
        <a:p>
          <a:r>
            <a:rPr lang="nl-BE" dirty="0" err="1"/>
            <a:t>Ship</a:t>
          </a:r>
          <a:r>
            <a:rPr lang="nl-BE" dirty="0"/>
            <a:t> </a:t>
          </a:r>
          <a:r>
            <a:rPr lang="nl-BE" dirty="0" err="1"/>
            <a:t>grinding</a:t>
          </a:r>
          <a:r>
            <a:rPr lang="nl-BE" dirty="0"/>
            <a:t> waters </a:t>
          </a:r>
          <a:r>
            <a:rPr lang="nl-BE" dirty="0" err="1"/>
            <a:t>to</a:t>
          </a:r>
          <a:r>
            <a:rPr lang="nl-BE" dirty="0"/>
            <a:t> </a:t>
          </a:r>
          <a:r>
            <a:rPr lang="nl-BE" dirty="0" err="1"/>
            <a:t>Umicore</a:t>
          </a:r>
          <a:endParaRPr lang="nl-BE" dirty="0"/>
        </a:p>
      </dgm:t>
    </dgm:pt>
    <dgm:pt modelId="{472EE5F3-6587-4B6E-A6EC-E09DBFDC45B1}" type="parTrans" cxnId="{A855CD59-8B32-40F8-9A96-92DE960B0BAE}">
      <dgm:prSet/>
      <dgm:spPr/>
      <dgm:t>
        <a:bodyPr/>
        <a:lstStyle/>
        <a:p>
          <a:endParaRPr lang="nl-BE"/>
        </a:p>
      </dgm:t>
    </dgm:pt>
    <dgm:pt modelId="{31B9D19F-B0FF-426A-B720-5D9F6C50CD81}" type="sibTrans" cxnId="{A855CD59-8B32-40F8-9A96-92DE960B0BAE}">
      <dgm:prSet/>
      <dgm:spPr/>
      <dgm:t>
        <a:bodyPr/>
        <a:lstStyle/>
        <a:p>
          <a:endParaRPr lang="nl-BE"/>
        </a:p>
      </dgm:t>
    </dgm:pt>
    <dgm:pt modelId="{77A7B8CF-DB10-49CB-8034-4CB28AA64B07}">
      <dgm:prSet phldrT="[Text]"/>
      <dgm:spPr/>
      <dgm:t>
        <a:bodyPr/>
        <a:lstStyle/>
        <a:p>
          <a:r>
            <a:rPr lang="nl-BE" dirty="0"/>
            <a:t>Storage</a:t>
          </a:r>
        </a:p>
      </dgm:t>
    </dgm:pt>
    <dgm:pt modelId="{A33C76B3-2CA2-475C-B1C3-B91F12B11509}" type="parTrans" cxnId="{D49E5864-B2BF-469E-8896-6C718BDE6D2B}">
      <dgm:prSet/>
      <dgm:spPr/>
      <dgm:t>
        <a:bodyPr/>
        <a:lstStyle/>
        <a:p>
          <a:endParaRPr lang="nl-BE"/>
        </a:p>
      </dgm:t>
    </dgm:pt>
    <dgm:pt modelId="{8B25C578-74A9-4D04-97F8-A19F835F8219}" type="sibTrans" cxnId="{D49E5864-B2BF-469E-8896-6C718BDE6D2B}">
      <dgm:prSet/>
      <dgm:spPr/>
      <dgm:t>
        <a:bodyPr/>
        <a:lstStyle/>
        <a:p>
          <a:endParaRPr lang="nl-BE"/>
        </a:p>
      </dgm:t>
    </dgm:pt>
    <dgm:pt modelId="{AC4A9AB7-6A1F-4DFF-AE34-06C433EDFFFF}">
      <dgm:prSet phldrT="[Text]"/>
      <dgm:spPr/>
      <dgm:t>
        <a:bodyPr/>
        <a:lstStyle/>
        <a:p>
          <a:r>
            <a:rPr lang="nl-BE" dirty="0" err="1"/>
            <a:t>Backgrinding</a:t>
          </a:r>
          <a:endParaRPr lang="nl-BE" dirty="0"/>
        </a:p>
      </dgm:t>
    </dgm:pt>
    <dgm:pt modelId="{4A5FC472-7DA8-40B8-A14E-CB5299EA951A}" type="parTrans" cxnId="{0379E3AC-BDF8-467C-B10A-29071F6C46F1}">
      <dgm:prSet/>
      <dgm:spPr/>
      <dgm:t>
        <a:bodyPr/>
        <a:lstStyle/>
        <a:p>
          <a:endParaRPr lang="nl-BE"/>
        </a:p>
      </dgm:t>
    </dgm:pt>
    <dgm:pt modelId="{3AA831B2-1974-49AF-84E7-790DAA054782}" type="sibTrans" cxnId="{0379E3AC-BDF8-467C-B10A-29071F6C46F1}">
      <dgm:prSet/>
      <dgm:spPr/>
      <dgm:t>
        <a:bodyPr/>
        <a:lstStyle/>
        <a:p>
          <a:endParaRPr lang="nl-BE"/>
        </a:p>
      </dgm:t>
    </dgm:pt>
    <dgm:pt modelId="{39AE425D-092D-43A8-BC8E-DEEA60C00A2C}">
      <dgm:prSet phldrT="[Text]"/>
      <dgm:spPr/>
      <dgm:t>
        <a:bodyPr/>
        <a:lstStyle/>
        <a:p>
          <a:r>
            <a:rPr lang="nl-BE" dirty="0" err="1"/>
            <a:t>Ship</a:t>
          </a:r>
          <a:r>
            <a:rPr lang="nl-BE" dirty="0"/>
            <a:t> </a:t>
          </a:r>
          <a:r>
            <a:rPr lang="nl-BE" dirty="0" err="1"/>
            <a:t>grinding</a:t>
          </a:r>
          <a:r>
            <a:rPr lang="nl-BE" dirty="0"/>
            <a:t> waters </a:t>
          </a:r>
          <a:r>
            <a:rPr lang="nl-BE" dirty="0" err="1"/>
            <a:t>to</a:t>
          </a:r>
          <a:r>
            <a:rPr lang="nl-BE" dirty="0"/>
            <a:t> </a:t>
          </a:r>
          <a:r>
            <a:rPr lang="nl-BE" dirty="0" err="1"/>
            <a:t>Umicore</a:t>
          </a:r>
          <a:endParaRPr lang="nl-BE" dirty="0"/>
        </a:p>
      </dgm:t>
    </dgm:pt>
    <dgm:pt modelId="{4323B94B-87A6-4EC5-9997-C7FE0442373A}" type="parTrans" cxnId="{B378D2D3-43BE-48A5-A58A-C14D38F56AFB}">
      <dgm:prSet/>
      <dgm:spPr/>
      <dgm:t>
        <a:bodyPr/>
        <a:lstStyle/>
        <a:p>
          <a:endParaRPr lang="nl-BE"/>
        </a:p>
      </dgm:t>
    </dgm:pt>
    <dgm:pt modelId="{8AA20090-F0E2-4F0C-B7D6-E0F971810152}" type="sibTrans" cxnId="{B378D2D3-43BE-48A5-A58A-C14D38F56AFB}">
      <dgm:prSet/>
      <dgm:spPr/>
      <dgm:t>
        <a:bodyPr/>
        <a:lstStyle/>
        <a:p>
          <a:endParaRPr lang="nl-BE"/>
        </a:p>
      </dgm:t>
    </dgm:pt>
    <dgm:pt modelId="{8E55F49A-0963-4D8C-98C6-6A92B5026380}">
      <dgm:prSet phldrT="[Text]"/>
      <dgm:spPr/>
      <dgm:t>
        <a:bodyPr/>
        <a:lstStyle/>
        <a:p>
          <a:r>
            <a:rPr lang="nl-BE" dirty="0"/>
            <a:t>Up-</a:t>
          </a:r>
          <a:r>
            <a:rPr lang="nl-BE" dirty="0" err="1"/>
            <a:t>concentration</a:t>
          </a:r>
          <a:endParaRPr lang="nl-BE" dirty="0"/>
        </a:p>
      </dgm:t>
    </dgm:pt>
    <dgm:pt modelId="{807AA8B1-BAE4-4733-9A71-BBF5404F3C27}" type="parTrans" cxnId="{C1B73BDD-A2B0-438E-8A43-933F9C7B5D1A}">
      <dgm:prSet/>
      <dgm:spPr/>
      <dgm:t>
        <a:bodyPr/>
        <a:lstStyle/>
        <a:p>
          <a:endParaRPr lang="nl-BE"/>
        </a:p>
      </dgm:t>
    </dgm:pt>
    <dgm:pt modelId="{EA63E922-88B1-42C8-AFF7-AAC22C4FF6D8}" type="sibTrans" cxnId="{C1B73BDD-A2B0-438E-8A43-933F9C7B5D1A}">
      <dgm:prSet/>
      <dgm:spPr/>
      <dgm:t>
        <a:bodyPr/>
        <a:lstStyle/>
        <a:p>
          <a:endParaRPr lang="nl-BE"/>
        </a:p>
      </dgm:t>
    </dgm:pt>
    <dgm:pt modelId="{B5210B11-81F0-44D4-8588-F00A61D882CA}">
      <dgm:prSet phldrT="[Text]"/>
      <dgm:spPr/>
      <dgm:t>
        <a:bodyPr/>
        <a:lstStyle/>
        <a:p>
          <a:r>
            <a:rPr lang="nl-BE" dirty="0" err="1"/>
            <a:t>Backgrinding</a:t>
          </a:r>
          <a:endParaRPr lang="nl-BE" dirty="0"/>
        </a:p>
      </dgm:t>
    </dgm:pt>
    <dgm:pt modelId="{A15C2E99-3CC1-462E-8A43-F81A11682EFF}" type="parTrans" cxnId="{E37F39A3-B70C-4EB3-ABE7-996085B9966D}">
      <dgm:prSet/>
      <dgm:spPr/>
      <dgm:t>
        <a:bodyPr/>
        <a:lstStyle/>
        <a:p>
          <a:endParaRPr lang="nl-BE"/>
        </a:p>
      </dgm:t>
    </dgm:pt>
    <dgm:pt modelId="{B531C883-2539-4842-A536-098DC543D044}" type="sibTrans" cxnId="{E37F39A3-B70C-4EB3-ABE7-996085B9966D}">
      <dgm:prSet/>
      <dgm:spPr/>
      <dgm:t>
        <a:bodyPr/>
        <a:lstStyle/>
        <a:p>
          <a:endParaRPr lang="nl-BE"/>
        </a:p>
      </dgm:t>
    </dgm:pt>
    <dgm:pt modelId="{CAE21AF2-CB88-4A86-81F6-33F6E4484364}">
      <dgm:prSet phldrT="[Text]"/>
      <dgm:spPr/>
      <dgm:t>
        <a:bodyPr/>
        <a:lstStyle/>
        <a:p>
          <a:r>
            <a:rPr lang="nl-BE" dirty="0"/>
            <a:t>Up-</a:t>
          </a:r>
          <a:r>
            <a:rPr lang="nl-BE" dirty="0" err="1"/>
            <a:t>concentration</a:t>
          </a:r>
          <a:r>
            <a:rPr lang="nl-BE" dirty="0"/>
            <a:t> at </a:t>
          </a:r>
          <a:r>
            <a:rPr lang="nl-BE" dirty="0" err="1"/>
            <a:t>customer’s</a:t>
          </a:r>
          <a:r>
            <a:rPr lang="nl-BE" dirty="0"/>
            <a:t> facility</a:t>
          </a:r>
        </a:p>
      </dgm:t>
    </dgm:pt>
    <dgm:pt modelId="{294F9C33-4207-4D79-A32D-3767CE86364B}" type="parTrans" cxnId="{490BAF6C-86FE-4457-8C57-D0C9F0835621}">
      <dgm:prSet/>
      <dgm:spPr/>
      <dgm:t>
        <a:bodyPr/>
        <a:lstStyle/>
        <a:p>
          <a:endParaRPr lang="nl-BE"/>
        </a:p>
      </dgm:t>
    </dgm:pt>
    <dgm:pt modelId="{29A8D8AB-FEA7-40D6-BA70-25DABB229A1F}" type="sibTrans" cxnId="{490BAF6C-86FE-4457-8C57-D0C9F0835621}">
      <dgm:prSet/>
      <dgm:spPr/>
      <dgm:t>
        <a:bodyPr/>
        <a:lstStyle/>
        <a:p>
          <a:endParaRPr lang="nl-BE"/>
        </a:p>
      </dgm:t>
    </dgm:pt>
    <dgm:pt modelId="{C1C49C95-23AF-4E9E-9A02-05EF3B97BC2B}">
      <dgm:prSet phldrT="[Text]"/>
      <dgm:spPr/>
      <dgm:t>
        <a:bodyPr/>
        <a:lstStyle/>
        <a:p>
          <a:r>
            <a:rPr lang="nl-BE" dirty="0"/>
            <a:t>Up-</a:t>
          </a:r>
          <a:r>
            <a:rPr lang="nl-BE" dirty="0" err="1"/>
            <a:t>concentration</a:t>
          </a:r>
          <a:endParaRPr lang="nl-BE" dirty="0"/>
        </a:p>
      </dgm:t>
    </dgm:pt>
    <dgm:pt modelId="{A5391373-AFAB-4BA2-9175-46248BBF259A}" type="parTrans" cxnId="{1D009E62-B4A9-48DD-9491-DDE218A30212}">
      <dgm:prSet/>
      <dgm:spPr/>
      <dgm:t>
        <a:bodyPr/>
        <a:lstStyle/>
        <a:p>
          <a:endParaRPr lang="nl-BE"/>
        </a:p>
      </dgm:t>
    </dgm:pt>
    <dgm:pt modelId="{BAC8C30D-D4CB-489B-AFF7-8D98590CE1DA}" type="sibTrans" cxnId="{1D009E62-B4A9-48DD-9491-DDE218A30212}">
      <dgm:prSet/>
      <dgm:spPr/>
      <dgm:t>
        <a:bodyPr/>
        <a:lstStyle/>
        <a:p>
          <a:endParaRPr lang="nl-BE"/>
        </a:p>
      </dgm:t>
    </dgm:pt>
    <dgm:pt modelId="{821C24DB-D459-4358-AD5C-C8A535B60923}" type="pres">
      <dgm:prSet presAssocID="{C581B28E-07D4-4533-8689-BE66B77D84F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2D03091-63C1-4227-8C5A-23C3785113A9}" type="pres">
      <dgm:prSet presAssocID="{DC0DE871-4947-4762-ABB0-B129E141DF3A}" presName="horFlow" presStyleCnt="0"/>
      <dgm:spPr/>
    </dgm:pt>
    <dgm:pt modelId="{4C3EC6E7-F1B1-4A1B-8DE8-4F84A21DA9BF}" type="pres">
      <dgm:prSet presAssocID="{DC0DE871-4947-4762-ABB0-B129E141DF3A}" presName="bigChev" presStyleLbl="node1" presStyleIdx="0" presStyleCnt="3"/>
      <dgm:spPr/>
    </dgm:pt>
    <dgm:pt modelId="{F5CAB8D3-6E7F-44DC-B654-12EAC58A74C3}" type="pres">
      <dgm:prSet presAssocID="{472EE5F3-6587-4B6E-A6EC-E09DBFDC45B1}" presName="parTrans" presStyleCnt="0"/>
      <dgm:spPr/>
    </dgm:pt>
    <dgm:pt modelId="{F69A7B31-5053-4753-80D3-5084FDF73D6F}" type="pres">
      <dgm:prSet presAssocID="{62BFEE27-0DDB-48BB-BBF3-E149E5B2B319}" presName="node" presStyleLbl="alignAccFollowNode1" presStyleIdx="0" presStyleCnt="6">
        <dgm:presLayoutVars>
          <dgm:bulletEnabled val="1"/>
        </dgm:presLayoutVars>
      </dgm:prSet>
      <dgm:spPr/>
    </dgm:pt>
    <dgm:pt modelId="{638E0344-6EC2-498F-8FFC-38E8929A4A54}" type="pres">
      <dgm:prSet presAssocID="{31B9D19F-B0FF-426A-B720-5D9F6C50CD81}" presName="sibTrans" presStyleCnt="0"/>
      <dgm:spPr/>
    </dgm:pt>
    <dgm:pt modelId="{212C3CBF-EAB3-430E-B49E-AC0303AB1559}" type="pres">
      <dgm:prSet presAssocID="{77A7B8CF-DB10-49CB-8034-4CB28AA64B07}" presName="node" presStyleLbl="alignAccFollowNode1" presStyleIdx="1" presStyleCnt="6">
        <dgm:presLayoutVars>
          <dgm:bulletEnabled val="1"/>
        </dgm:presLayoutVars>
      </dgm:prSet>
      <dgm:spPr/>
    </dgm:pt>
    <dgm:pt modelId="{9AE5A35D-580F-4891-B55C-105F5D3F514D}" type="pres">
      <dgm:prSet presAssocID="{8B25C578-74A9-4D04-97F8-A19F835F8219}" presName="sibTrans" presStyleCnt="0"/>
      <dgm:spPr/>
    </dgm:pt>
    <dgm:pt modelId="{E59119DE-D1E1-4F5D-BAAE-4682C80FFA3A}" type="pres">
      <dgm:prSet presAssocID="{C1C49C95-23AF-4E9E-9A02-05EF3B97BC2B}" presName="node" presStyleLbl="alignAccFollowNode1" presStyleIdx="2" presStyleCnt="6">
        <dgm:presLayoutVars>
          <dgm:bulletEnabled val="1"/>
        </dgm:presLayoutVars>
      </dgm:prSet>
      <dgm:spPr/>
    </dgm:pt>
    <dgm:pt modelId="{CCE05E88-B33A-41F8-AB8F-D5D237EAEB33}" type="pres">
      <dgm:prSet presAssocID="{DC0DE871-4947-4762-ABB0-B129E141DF3A}" presName="vSp" presStyleCnt="0"/>
      <dgm:spPr/>
    </dgm:pt>
    <dgm:pt modelId="{243AFF49-373B-491F-8998-F903FDA69B5E}" type="pres">
      <dgm:prSet presAssocID="{AC4A9AB7-6A1F-4DFF-AE34-06C433EDFFFF}" presName="horFlow" presStyleCnt="0"/>
      <dgm:spPr/>
    </dgm:pt>
    <dgm:pt modelId="{2FA9E77F-97C5-4437-8C44-4E62FA23137F}" type="pres">
      <dgm:prSet presAssocID="{AC4A9AB7-6A1F-4DFF-AE34-06C433EDFFFF}" presName="bigChev" presStyleLbl="node1" presStyleIdx="1" presStyleCnt="3"/>
      <dgm:spPr/>
    </dgm:pt>
    <dgm:pt modelId="{C6AF6C22-4374-434C-9427-49B73C1644F0}" type="pres">
      <dgm:prSet presAssocID="{4323B94B-87A6-4EC5-9997-C7FE0442373A}" presName="parTrans" presStyleCnt="0"/>
      <dgm:spPr/>
    </dgm:pt>
    <dgm:pt modelId="{34C20A5A-18A7-4232-9E1B-466440885A7A}" type="pres">
      <dgm:prSet presAssocID="{39AE425D-092D-43A8-BC8E-DEEA60C00A2C}" presName="node" presStyleLbl="alignAccFollowNode1" presStyleIdx="3" presStyleCnt="6">
        <dgm:presLayoutVars>
          <dgm:bulletEnabled val="1"/>
        </dgm:presLayoutVars>
      </dgm:prSet>
      <dgm:spPr/>
    </dgm:pt>
    <dgm:pt modelId="{E6A31B5F-9106-46E0-9736-4E26D48FABEC}" type="pres">
      <dgm:prSet presAssocID="{8AA20090-F0E2-4F0C-B7D6-E0F971810152}" presName="sibTrans" presStyleCnt="0"/>
      <dgm:spPr/>
    </dgm:pt>
    <dgm:pt modelId="{AD1046C0-29D7-4B1F-BAE5-EC171F54226B}" type="pres">
      <dgm:prSet presAssocID="{8E55F49A-0963-4D8C-98C6-6A92B5026380}" presName="node" presStyleLbl="alignAccFollowNode1" presStyleIdx="4" presStyleCnt="6">
        <dgm:presLayoutVars>
          <dgm:bulletEnabled val="1"/>
        </dgm:presLayoutVars>
      </dgm:prSet>
      <dgm:spPr/>
    </dgm:pt>
    <dgm:pt modelId="{7A1EAB9E-0B4C-42A7-AF64-5071AA0BA37E}" type="pres">
      <dgm:prSet presAssocID="{AC4A9AB7-6A1F-4DFF-AE34-06C433EDFFFF}" presName="vSp" presStyleCnt="0"/>
      <dgm:spPr/>
    </dgm:pt>
    <dgm:pt modelId="{A213BBA1-DCD7-4F31-8F90-1FE5B1348B04}" type="pres">
      <dgm:prSet presAssocID="{B5210B11-81F0-44D4-8588-F00A61D882CA}" presName="horFlow" presStyleCnt="0"/>
      <dgm:spPr/>
    </dgm:pt>
    <dgm:pt modelId="{62461791-4B6F-428A-B396-3E08DE3C857F}" type="pres">
      <dgm:prSet presAssocID="{B5210B11-81F0-44D4-8588-F00A61D882CA}" presName="bigChev" presStyleLbl="node1" presStyleIdx="2" presStyleCnt="3"/>
      <dgm:spPr/>
    </dgm:pt>
    <dgm:pt modelId="{391C291A-245E-4864-84A6-623391B73A1F}" type="pres">
      <dgm:prSet presAssocID="{294F9C33-4207-4D79-A32D-3767CE86364B}" presName="parTrans" presStyleCnt="0"/>
      <dgm:spPr/>
    </dgm:pt>
    <dgm:pt modelId="{E7C825D7-0697-488B-AA21-6EA5EB4A7CE6}" type="pres">
      <dgm:prSet presAssocID="{CAE21AF2-CB88-4A86-81F6-33F6E448436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450C093E-5CF9-479F-A1D1-472A3D937A46}" type="presOf" srcId="{77A7B8CF-DB10-49CB-8034-4CB28AA64B07}" destId="{212C3CBF-EAB3-430E-B49E-AC0303AB1559}" srcOrd="0" destOrd="0" presId="urn:microsoft.com/office/officeart/2005/8/layout/lProcess3"/>
    <dgm:cxn modelId="{03DD0B60-9F3C-43C8-AC78-AF428064B840}" type="presOf" srcId="{AC4A9AB7-6A1F-4DFF-AE34-06C433EDFFFF}" destId="{2FA9E77F-97C5-4437-8C44-4E62FA23137F}" srcOrd="0" destOrd="0" presId="urn:microsoft.com/office/officeart/2005/8/layout/lProcess3"/>
    <dgm:cxn modelId="{48E9E260-EFA9-4A8E-9DAA-E7F621C714FB}" type="presOf" srcId="{C581B28E-07D4-4533-8689-BE66B77D84F9}" destId="{821C24DB-D459-4358-AD5C-C8A535B60923}" srcOrd="0" destOrd="0" presId="urn:microsoft.com/office/officeart/2005/8/layout/lProcess3"/>
    <dgm:cxn modelId="{1D009E62-B4A9-48DD-9491-DDE218A30212}" srcId="{DC0DE871-4947-4762-ABB0-B129E141DF3A}" destId="{C1C49C95-23AF-4E9E-9A02-05EF3B97BC2B}" srcOrd="2" destOrd="0" parTransId="{A5391373-AFAB-4BA2-9175-46248BBF259A}" sibTransId="{BAC8C30D-D4CB-489B-AFF7-8D98590CE1DA}"/>
    <dgm:cxn modelId="{D49E5864-B2BF-469E-8896-6C718BDE6D2B}" srcId="{DC0DE871-4947-4762-ABB0-B129E141DF3A}" destId="{77A7B8CF-DB10-49CB-8034-4CB28AA64B07}" srcOrd="1" destOrd="0" parTransId="{A33C76B3-2CA2-475C-B1C3-B91F12B11509}" sibTransId="{8B25C578-74A9-4D04-97F8-A19F835F8219}"/>
    <dgm:cxn modelId="{490BAF6C-86FE-4457-8C57-D0C9F0835621}" srcId="{B5210B11-81F0-44D4-8588-F00A61D882CA}" destId="{CAE21AF2-CB88-4A86-81F6-33F6E4484364}" srcOrd="0" destOrd="0" parTransId="{294F9C33-4207-4D79-A32D-3767CE86364B}" sibTransId="{29A8D8AB-FEA7-40D6-BA70-25DABB229A1F}"/>
    <dgm:cxn modelId="{A855CD59-8B32-40F8-9A96-92DE960B0BAE}" srcId="{DC0DE871-4947-4762-ABB0-B129E141DF3A}" destId="{62BFEE27-0DDB-48BB-BBF3-E149E5B2B319}" srcOrd="0" destOrd="0" parTransId="{472EE5F3-6587-4B6E-A6EC-E09DBFDC45B1}" sibTransId="{31B9D19F-B0FF-426A-B720-5D9F6C50CD81}"/>
    <dgm:cxn modelId="{5EBFA25A-2303-4E26-950F-FDCE904D5EFF}" type="presOf" srcId="{B5210B11-81F0-44D4-8588-F00A61D882CA}" destId="{62461791-4B6F-428A-B396-3E08DE3C857F}" srcOrd="0" destOrd="0" presId="urn:microsoft.com/office/officeart/2005/8/layout/lProcess3"/>
    <dgm:cxn modelId="{B7546886-0020-4F59-9B78-994474BDF2BF}" type="presOf" srcId="{CAE21AF2-CB88-4A86-81F6-33F6E4484364}" destId="{E7C825D7-0697-488B-AA21-6EA5EB4A7CE6}" srcOrd="0" destOrd="0" presId="urn:microsoft.com/office/officeart/2005/8/layout/lProcess3"/>
    <dgm:cxn modelId="{EA2BF7A0-2FB4-4478-BA45-F19D3BFD5878}" type="presOf" srcId="{62BFEE27-0DDB-48BB-BBF3-E149E5B2B319}" destId="{F69A7B31-5053-4753-80D3-5084FDF73D6F}" srcOrd="0" destOrd="0" presId="urn:microsoft.com/office/officeart/2005/8/layout/lProcess3"/>
    <dgm:cxn modelId="{E37F39A3-B70C-4EB3-ABE7-996085B9966D}" srcId="{C581B28E-07D4-4533-8689-BE66B77D84F9}" destId="{B5210B11-81F0-44D4-8588-F00A61D882CA}" srcOrd="2" destOrd="0" parTransId="{A15C2E99-3CC1-462E-8A43-F81A11682EFF}" sibTransId="{B531C883-2539-4842-A536-098DC543D044}"/>
    <dgm:cxn modelId="{81F3F8A4-2F73-419B-9FE3-536349C266B2}" type="presOf" srcId="{39AE425D-092D-43A8-BC8E-DEEA60C00A2C}" destId="{34C20A5A-18A7-4232-9E1B-466440885A7A}" srcOrd="0" destOrd="0" presId="urn:microsoft.com/office/officeart/2005/8/layout/lProcess3"/>
    <dgm:cxn modelId="{BEFFB8A8-ED3F-472F-9941-5393BF83C6B4}" srcId="{C581B28E-07D4-4533-8689-BE66B77D84F9}" destId="{DC0DE871-4947-4762-ABB0-B129E141DF3A}" srcOrd="0" destOrd="0" parTransId="{6E7B84FB-625F-4C29-80E3-4900A557B212}" sibTransId="{EF6C06F2-87F0-46DA-96F1-D53207EB969B}"/>
    <dgm:cxn modelId="{0379E3AC-BDF8-467C-B10A-29071F6C46F1}" srcId="{C581B28E-07D4-4533-8689-BE66B77D84F9}" destId="{AC4A9AB7-6A1F-4DFF-AE34-06C433EDFFFF}" srcOrd="1" destOrd="0" parTransId="{4A5FC472-7DA8-40B8-A14E-CB5299EA951A}" sibTransId="{3AA831B2-1974-49AF-84E7-790DAA054782}"/>
    <dgm:cxn modelId="{0551B3B9-0A10-4FC8-BC0B-49CFD13AD17F}" type="presOf" srcId="{C1C49C95-23AF-4E9E-9A02-05EF3B97BC2B}" destId="{E59119DE-D1E1-4F5D-BAAE-4682C80FFA3A}" srcOrd="0" destOrd="0" presId="urn:microsoft.com/office/officeart/2005/8/layout/lProcess3"/>
    <dgm:cxn modelId="{B378D2D3-43BE-48A5-A58A-C14D38F56AFB}" srcId="{AC4A9AB7-6A1F-4DFF-AE34-06C433EDFFFF}" destId="{39AE425D-092D-43A8-BC8E-DEEA60C00A2C}" srcOrd="0" destOrd="0" parTransId="{4323B94B-87A6-4EC5-9997-C7FE0442373A}" sibTransId="{8AA20090-F0E2-4F0C-B7D6-E0F971810152}"/>
    <dgm:cxn modelId="{C1B73BDD-A2B0-438E-8A43-933F9C7B5D1A}" srcId="{AC4A9AB7-6A1F-4DFF-AE34-06C433EDFFFF}" destId="{8E55F49A-0963-4D8C-98C6-6A92B5026380}" srcOrd="1" destOrd="0" parTransId="{807AA8B1-BAE4-4733-9A71-BBF5404F3C27}" sibTransId="{EA63E922-88B1-42C8-AFF7-AAC22C4FF6D8}"/>
    <dgm:cxn modelId="{F194AEF0-F5FF-4B92-8151-E78FA125CAFF}" type="presOf" srcId="{DC0DE871-4947-4762-ABB0-B129E141DF3A}" destId="{4C3EC6E7-F1B1-4A1B-8DE8-4F84A21DA9BF}" srcOrd="0" destOrd="0" presId="urn:microsoft.com/office/officeart/2005/8/layout/lProcess3"/>
    <dgm:cxn modelId="{16EEC5F5-AF1C-469F-9769-661B76FA064B}" type="presOf" srcId="{8E55F49A-0963-4D8C-98C6-6A92B5026380}" destId="{AD1046C0-29D7-4B1F-BAE5-EC171F54226B}" srcOrd="0" destOrd="0" presId="urn:microsoft.com/office/officeart/2005/8/layout/lProcess3"/>
    <dgm:cxn modelId="{C1832E11-3C89-46E3-AFCC-CEE6ECBCE679}" type="presParOf" srcId="{821C24DB-D459-4358-AD5C-C8A535B60923}" destId="{42D03091-63C1-4227-8C5A-23C3785113A9}" srcOrd="0" destOrd="0" presId="urn:microsoft.com/office/officeart/2005/8/layout/lProcess3"/>
    <dgm:cxn modelId="{3462661A-FFAA-4A13-B648-ED4693A447B3}" type="presParOf" srcId="{42D03091-63C1-4227-8C5A-23C3785113A9}" destId="{4C3EC6E7-F1B1-4A1B-8DE8-4F84A21DA9BF}" srcOrd="0" destOrd="0" presId="urn:microsoft.com/office/officeart/2005/8/layout/lProcess3"/>
    <dgm:cxn modelId="{06C8D9B6-64EF-4453-882E-A977ECC682C9}" type="presParOf" srcId="{42D03091-63C1-4227-8C5A-23C3785113A9}" destId="{F5CAB8D3-6E7F-44DC-B654-12EAC58A74C3}" srcOrd="1" destOrd="0" presId="urn:microsoft.com/office/officeart/2005/8/layout/lProcess3"/>
    <dgm:cxn modelId="{FBCBF79F-5F2E-4369-9857-0E11FAD2C742}" type="presParOf" srcId="{42D03091-63C1-4227-8C5A-23C3785113A9}" destId="{F69A7B31-5053-4753-80D3-5084FDF73D6F}" srcOrd="2" destOrd="0" presId="urn:microsoft.com/office/officeart/2005/8/layout/lProcess3"/>
    <dgm:cxn modelId="{2A60C7E7-FEA2-46C8-8007-58566788BB36}" type="presParOf" srcId="{42D03091-63C1-4227-8C5A-23C3785113A9}" destId="{638E0344-6EC2-498F-8FFC-38E8929A4A54}" srcOrd="3" destOrd="0" presId="urn:microsoft.com/office/officeart/2005/8/layout/lProcess3"/>
    <dgm:cxn modelId="{E767A73D-9A35-4625-A520-B8C82B7F515A}" type="presParOf" srcId="{42D03091-63C1-4227-8C5A-23C3785113A9}" destId="{212C3CBF-EAB3-430E-B49E-AC0303AB1559}" srcOrd="4" destOrd="0" presId="urn:microsoft.com/office/officeart/2005/8/layout/lProcess3"/>
    <dgm:cxn modelId="{76DB991E-C8FE-46C4-ACE7-DC3F1713245E}" type="presParOf" srcId="{42D03091-63C1-4227-8C5A-23C3785113A9}" destId="{9AE5A35D-580F-4891-B55C-105F5D3F514D}" srcOrd="5" destOrd="0" presId="urn:microsoft.com/office/officeart/2005/8/layout/lProcess3"/>
    <dgm:cxn modelId="{2AF25126-E475-491E-81F7-C74F015E3AA5}" type="presParOf" srcId="{42D03091-63C1-4227-8C5A-23C3785113A9}" destId="{E59119DE-D1E1-4F5D-BAAE-4682C80FFA3A}" srcOrd="6" destOrd="0" presId="urn:microsoft.com/office/officeart/2005/8/layout/lProcess3"/>
    <dgm:cxn modelId="{DA1A21C2-9D49-4ED9-93C0-739350963E08}" type="presParOf" srcId="{821C24DB-D459-4358-AD5C-C8A535B60923}" destId="{CCE05E88-B33A-41F8-AB8F-D5D237EAEB33}" srcOrd="1" destOrd="0" presId="urn:microsoft.com/office/officeart/2005/8/layout/lProcess3"/>
    <dgm:cxn modelId="{5DD24CC8-A232-486B-99DD-DF13F6807457}" type="presParOf" srcId="{821C24DB-D459-4358-AD5C-C8A535B60923}" destId="{243AFF49-373B-491F-8998-F903FDA69B5E}" srcOrd="2" destOrd="0" presId="urn:microsoft.com/office/officeart/2005/8/layout/lProcess3"/>
    <dgm:cxn modelId="{F9BE5AF1-11E1-416B-AC27-4AAA1088D52A}" type="presParOf" srcId="{243AFF49-373B-491F-8998-F903FDA69B5E}" destId="{2FA9E77F-97C5-4437-8C44-4E62FA23137F}" srcOrd="0" destOrd="0" presId="urn:microsoft.com/office/officeart/2005/8/layout/lProcess3"/>
    <dgm:cxn modelId="{FAA42276-A4A7-4848-8E04-36668CA9DADE}" type="presParOf" srcId="{243AFF49-373B-491F-8998-F903FDA69B5E}" destId="{C6AF6C22-4374-434C-9427-49B73C1644F0}" srcOrd="1" destOrd="0" presId="urn:microsoft.com/office/officeart/2005/8/layout/lProcess3"/>
    <dgm:cxn modelId="{06D4C193-F50F-4D3D-A603-B13A0D551F56}" type="presParOf" srcId="{243AFF49-373B-491F-8998-F903FDA69B5E}" destId="{34C20A5A-18A7-4232-9E1B-466440885A7A}" srcOrd="2" destOrd="0" presId="urn:microsoft.com/office/officeart/2005/8/layout/lProcess3"/>
    <dgm:cxn modelId="{EE631CE8-1127-4F58-910B-F96453D170D8}" type="presParOf" srcId="{243AFF49-373B-491F-8998-F903FDA69B5E}" destId="{E6A31B5F-9106-46E0-9736-4E26D48FABEC}" srcOrd="3" destOrd="0" presId="urn:microsoft.com/office/officeart/2005/8/layout/lProcess3"/>
    <dgm:cxn modelId="{E5A6C53E-AF35-4ECF-8762-DA471B4B585A}" type="presParOf" srcId="{243AFF49-373B-491F-8998-F903FDA69B5E}" destId="{AD1046C0-29D7-4B1F-BAE5-EC171F54226B}" srcOrd="4" destOrd="0" presId="urn:microsoft.com/office/officeart/2005/8/layout/lProcess3"/>
    <dgm:cxn modelId="{7957A05B-2450-4D86-9E0B-EB25C783FDD9}" type="presParOf" srcId="{821C24DB-D459-4358-AD5C-C8A535B60923}" destId="{7A1EAB9E-0B4C-42A7-AF64-5071AA0BA37E}" srcOrd="3" destOrd="0" presId="urn:microsoft.com/office/officeart/2005/8/layout/lProcess3"/>
    <dgm:cxn modelId="{4BD78047-44C6-47CC-B3D1-D72221BAEDD9}" type="presParOf" srcId="{821C24DB-D459-4358-AD5C-C8A535B60923}" destId="{A213BBA1-DCD7-4F31-8F90-1FE5B1348B04}" srcOrd="4" destOrd="0" presId="urn:microsoft.com/office/officeart/2005/8/layout/lProcess3"/>
    <dgm:cxn modelId="{019410E7-F379-4251-A5D4-D6C5541508D5}" type="presParOf" srcId="{A213BBA1-DCD7-4F31-8F90-1FE5B1348B04}" destId="{62461791-4B6F-428A-B396-3E08DE3C857F}" srcOrd="0" destOrd="0" presId="urn:microsoft.com/office/officeart/2005/8/layout/lProcess3"/>
    <dgm:cxn modelId="{E68DC5DB-C178-4A6C-B30D-857D763C4E1A}" type="presParOf" srcId="{A213BBA1-DCD7-4F31-8F90-1FE5B1348B04}" destId="{391C291A-245E-4864-84A6-623391B73A1F}" srcOrd="1" destOrd="0" presId="urn:microsoft.com/office/officeart/2005/8/layout/lProcess3"/>
    <dgm:cxn modelId="{46B9FF39-E87C-4B66-9BFB-E7FC9EA15CB9}" type="presParOf" srcId="{A213BBA1-DCD7-4F31-8F90-1FE5B1348B04}" destId="{E7C825D7-0697-488B-AA21-6EA5EB4A7CE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056F44-35C4-4668-BCD9-B68FAAA7F95E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EDE9D9BE-4650-4E27-A8B1-C1AD4FC5D429}">
      <dgm:prSet phldrT="[Text]"/>
      <dgm:spPr/>
      <dgm:t>
        <a:bodyPr/>
        <a:lstStyle/>
        <a:p>
          <a:pPr algn="ctr">
            <a:buNone/>
          </a:pPr>
          <a:r>
            <a:rPr lang="nl-BE" dirty="0"/>
            <a:t>Lab trials @ Umicore</a:t>
          </a:r>
        </a:p>
      </dgm:t>
    </dgm:pt>
    <dgm:pt modelId="{15A9D374-1354-4191-8694-71A51917060B}" type="parTrans" cxnId="{7060A82A-38FF-4383-AE36-15D4C86957E9}">
      <dgm:prSet/>
      <dgm:spPr/>
      <dgm:t>
        <a:bodyPr/>
        <a:lstStyle/>
        <a:p>
          <a:endParaRPr lang="nl-BE"/>
        </a:p>
      </dgm:t>
    </dgm:pt>
    <dgm:pt modelId="{ACC35137-1927-4BA8-9202-56550CC22708}" type="sibTrans" cxnId="{7060A82A-38FF-4383-AE36-15D4C86957E9}">
      <dgm:prSet/>
      <dgm:spPr/>
      <dgm:t>
        <a:bodyPr/>
        <a:lstStyle/>
        <a:p>
          <a:endParaRPr lang="nl-BE"/>
        </a:p>
      </dgm:t>
    </dgm:pt>
    <dgm:pt modelId="{719393FF-89A3-4F2A-A083-A5C7DFB1E6FA}">
      <dgm:prSet phldrT="[Text]"/>
      <dgm:spPr/>
      <dgm:t>
        <a:bodyPr/>
        <a:lstStyle/>
        <a:p>
          <a:pPr algn="ctr"/>
          <a:r>
            <a:rPr lang="nl-BE" dirty="0"/>
            <a:t>Lab trials @ Azur</a:t>
          </a:r>
        </a:p>
      </dgm:t>
    </dgm:pt>
    <dgm:pt modelId="{F7352889-DC37-414B-8DFD-2A51E3513265}" type="parTrans" cxnId="{A0CB69F0-F33E-415D-9BBB-03A45156354A}">
      <dgm:prSet/>
      <dgm:spPr/>
      <dgm:t>
        <a:bodyPr/>
        <a:lstStyle/>
        <a:p>
          <a:endParaRPr lang="nl-BE"/>
        </a:p>
      </dgm:t>
    </dgm:pt>
    <dgm:pt modelId="{D8B871B5-67CD-41D8-A506-A3F40D8E5808}" type="sibTrans" cxnId="{A0CB69F0-F33E-415D-9BBB-03A45156354A}">
      <dgm:prSet/>
      <dgm:spPr/>
      <dgm:t>
        <a:bodyPr/>
        <a:lstStyle/>
        <a:p>
          <a:endParaRPr lang="nl-BE"/>
        </a:p>
      </dgm:t>
    </dgm:pt>
    <dgm:pt modelId="{B62DF186-785B-4362-8887-C22B8E9D57ED}">
      <dgm:prSet phldrT="[Text]"/>
      <dgm:spPr/>
      <dgm:t>
        <a:bodyPr/>
        <a:lstStyle/>
        <a:p>
          <a:pPr algn="ctr"/>
          <a:r>
            <a:rPr lang="nl-BE" dirty="0"/>
            <a:t>Pilot trials @ Azur</a:t>
          </a:r>
        </a:p>
      </dgm:t>
    </dgm:pt>
    <dgm:pt modelId="{5FFBBA81-A2BF-4F97-85C2-E91031BA361F}" type="parTrans" cxnId="{3A7FFFB0-4BF1-43FB-9BD2-C31E340DBBB7}">
      <dgm:prSet/>
      <dgm:spPr/>
      <dgm:t>
        <a:bodyPr/>
        <a:lstStyle/>
        <a:p>
          <a:endParaRPr lang="nl-BE"/>
        </a:p>
      </dgm:t>
    </dgm:pt>
    <dgm:pt modelId="{052DBEE5-18EF-4176-BA81-A806BA44E975}" type="sibTrans" cxnId="{3A7FFFB0-4BF1-43FB-9BD2-C31E340DBBB7}">
      <dgm:prSet/>
      <dgm:spPr/>
      <dgm:t>
        <a:bodyPr/>
        <a:lstStyle/>
        <a:p>
          <a:endParaRPr lang="nl-BE"/>
        </a:p>
      </dgm:t>
    </dgm:pt>
    <dgm:pt modelId="{29A64B72-698D-458B-8536-8575C35DF122}">
      <dgm:prSet phldrT="[Text]"/>
      <dgm:spPr/>
      <dgm:t>
        <a:bodyPr/>
        <a:lstStyle/>
        <a:p>
          <a:r>
            <a:rPr lang="nl-BE" dirty="0" err="1"/>
            <a:t>Production</a:t>
          </a:r>
          <a:r>
            <a:rPr lang="nl-BE" dirty="0"/>
            <a:t> run </a:t>
          </a:r>
          <a:r>
            <a:rPr lang="nl-BE" dirty="0" err="1"/>
            <a:t>using</a:t>
          </a:r>
          <a:r>
            <a:rPr lang="nl-BE" dirty="0"/>
            <a:t> pilot</a:t>
          </a:r>
        </a:p>
      </dgm:t>
    </dgm:pt>
    <dgm:pt modelId="{964C1DD1-6A8B-4AB5-B9DF-B2A0D04A1382}" type="parTrans" cxnId="{CAE2187B-BD0B-4F1A-B7AA-0E0743BECD10}">
      <dgm:prSet/>
      <dgm:spPr/>
      <dgm:t>
        <a:bodyPr/>
        <a:lstStyle/>
        <a:p>
          <a:endParaRPr lang="nl-BE"/>
        </a:p>
      </dgm:t>
    </dgm:pt>
    <dgm:pt modelId="{69F7BF91-43C8-46EA-9822-3AFCDEE73F80}" type="sibTrans" cxnId="{CAE2187B-BD0B-4F1A-B7AA-0E0743BECD10}">
      <dgm:prSet/>
      <dgm:spPr/>
      <dgm:t>
        <a:bodyPr/>
        <a:lstStyle/>
        <a:p>
          <a:endParaRPr lang="nl-BE"/>
        </a:p>
      </dgm:t>
    </dgm:pt>
    <dgm:pt modelId="{62155078-A380-426A-ABFF-C6144DDC6AEF}">
      <dgm:prSet phldr="0"/>
      <dgm:spPr/>
      <dgm:t>
        <a:bodyPr/>
        <a:lstStyle/>
        <a:p>
          <a:pPr rtl="0"/>
          <a:r>
            <a:rPr lang="nl-BE" dirty="0">
              <a:latin typeface="Arial"/>
            </a:rPr>
            <a:t>Installation of final process</a:t>
          </a:r>
        </a:p>
      </dgm:t>
    </dgm:pt>
    <dgm:pt modelId="{EA32FE70-583B-42FE-9124-E6FF0BCD6503}" type="parTrans" cxnId="{17B62303-6403-44FB-95FF-8EE493E40793}">
      <dgm:prSet/>
      <dgm:spPr/>
      <dgm:t>
        <a:bodyPr/>
        <a:lstStyle/>
        <a:p>
          <a:endParaRPr lang="nl-BE"/>
        </a:p>
      </dgm:t>
    </dgm:pt>
    <dgm:pt modelId="{B435094B-3EE8-445A-8E1E-13480E477215}" type="sibTrans" cxnId="{17B62303-6403-44FB-95FF-8EE493E40793}">
      <dgm:prSet/>
      <dgm:spPr/>
      <dgm:t>
        <a:bodyPr/>
        <a:lstStyle/>
        <a:p>
          <a:endParaRPr lang="nl-BE"/>
        </a:p>
      </dgm:t>
    </dgm:pt>
    <dgm:pt modelId="{5DA6E080-86DC-4F21-9D67-C6AA4348C0DE}" type="pres">
      <dgm:prSet presAssocID="{ED056F44-35C4-4668-BCD9-B68FAAA7F95E}" presName="CompostProcess" presStyleCnt="0">
        <dgm:presLayoutVars>
          <dgm:dir/>
          <dgm:resizeHandles val="exact"/>
        </dgm:presLayoutVars>
      </dgm:prSet>
      <dgm:spPr/>
    </dgm:pt>
    <dgm:pt modelId="{608A30BC-3B3C-4F81-A92C-B1914BF63968}" type="pres">
      <dgm:prSet presAssocID="{ED056F44-35C4-4668-BCD9-B68FAAA7F95E}" presName="arrow" presStyleLbl="bgShp" presStyleIdx="0" presStyleCnt="1" custLinFactNeighborX="-444" custLinFactNeighborY="12493"/>
      <dgm:spPr/>
    </dgm:pt>
    <dgm:pt modelId="{B2D7A06E-36C0-4867-9AE7-561B642127AB}" type="pres">
      <dgm:prSet presAssocID="{ED056F44-35C4-4668-BCD9-B68FAAA7F95E}" presName="linearProcess" presStyleCnt="0"/>
      <dgm:spPr/>
    </dgm:pt>
    <dgm:pt modelId="{E9FECD4E-FC5E-4BAF-994E-3DECC4386602}" type="pres">
      <dgm:prSet presAssocID="{EDE9D9BE-4650-4E27-A8B1-C1AD4FC5D429}" presName="textNode" presStyleLbl="node1" presStyleIdx="0" presStyleCnt="5">
        <dgm:presLayoutVars>
          <dgm:bulletEnabled val="1"/>
        </dgm:presLayoutVars>
      </dgm:prSet>
      <dgm:spPr/>
    </dgm:pt>
    <dgm:pt modelId="{641E3960-DD91-495F-9F3E-9BEF202D7A5B}" type="pres">
      <dgm:prSet presAssocID="{ACC35137-1927-4BA8-9202-56550CC22708}" presName="sibTrans" presStyleCnt="0"/>
      <dgm:spPr/>
    </dgm:pt>
    <dgm:pt modelId="{55558A62-F7E1-4AF8-83BA-479FEB9480A7}" type="pres">
      <dgm:prSet presAssocID="{719393FF-89A3-4F2A-A083-A5C7DFB1E6FA}" presName="textNode" presStyleLbl="node1" presStyleIdx="1" presStyleCnt="5">
        <dgm:presLayoutVars>
          <dgm:bulletEnabled val="1"/>
        </dgm:presLayoutVars>
      </dgm:prSet>
      <dgm:spPr/>
    </dgm:pt>
    <dgm:pt modelId="{DB50C223-B74C-4570-9C84-CC3F0274B772}" type="pres">
      <dgm:prSet presAssocID="{D8B871B5-67CD-41D8-A506-A3F40D8E5808}" presName="sibTrans" presStyleCnt="0"/>
      <dgm:spPr/>
    </dgm:pt>
    <dgm:pt modelId="{8C7F6E82-6F55-4DF9-B9ED-1D369E112604}" type="pres">
      <dgm:prSet presAssocID="{B62DF186-785B-4362-8887-C22B8E9D57ED}" presName="textNode" presStyleLbl="node1" presStyleIdx="2" presStyleCnt="5">
        <dgm:presLayoutVars>
          <dgm:bulletEnabled val="1"/>
        </dgm:presLayoutVars>
      </dgm:prSet>
      <dgm:spPr/>
    </dgm:pt>
    <dgm:pt modelId="{BEBBB70C-A319-4AF2-B824-268CD8AEF94D}" type="pres">
      <dgm:prSet presAssocID="{052DBEE5-18EF-4176-BA81-A806BA44E975}" presName="sibTrans" presStyleCnt="0"/>
      <dgm:spPr/>
    </dgm:pt>
    <dgm:pt modelId="{8CDE6E00-1E60-4967-9D9D-48AFE5E24CE2}" type="pres">
      <dgm:prSet presAssocID="{29A64B72-698D-458B-8536-8575C35DF122}" presName="textNode" presStyleLbl="node1" presStyleIdx="3" presStyleCnt="5">
        <dgm:presLayoutVars>
          <dgm:bulletEnabled val="1"/>
        </dgm:presLayoutVars>
      </dgm:prSet>
      <dgm:spPr/>
    </dgm:pt>
    <dgm:pt modelId="{0E89AA53-B340-4294-A931-E0907619A764}" type="pres">
      <dgm:prSet presAssocID="{69F7BF91-43C8-46EA-9822-3AFCDEE73F80}" presName="sibTrans" presStyleCnt="0"/>
      <dgm:spPr/>
    </dgm:pt>
    <dgm:pt modelId="{76F9B61B-A70C-433E-916F-CA6727B347E9}" type="pres">
      <dgm:prSet presAssocID="{62155078-A380-426A-ABFF-C6144DDC6AEF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17B62303-6403-44FB-95FF-8EE493E40793}" srcId="{ED056F44-35C4-4668-BCD9-B68FAAA7F95E}" destId="{62155078-A380-426A-ABFF-C6144DDC6AEF}" srcOrd="4" destOrd="0" parTransId="{EA32FE70-583B-42FE-9124-E6FF0BCD6503}" sibTransId="{B435094B-3EE8-445A-8E1E-13480E477215}"/>
    <dgm:cxn modelId="{A9854D20-13D1-410D-AC43-BEFA71CEC9CA}" type="presOf" srcId="{ED056F44-35C4-4668-BCD9-B68FAAA7F95E}" destId="{5DA6E080-86DC-4F21-9D67-C6AA4348C0DE}" srcOrd="0" destOrd="0" presId="urn:microsoft.com/office/officeart/2005/8/layout/hProcess9"/>
    <dgm:cxn modelId="{7060A82A-38FF-4383-AE36-15D4C86957E9}" srcId="{ED056F44-35C4-4668-BCD9-B68FAAA7F95E}" destId="{EDE9D9BE-4650-4E27-A8B1-C1AD4FC5D429}" srcOrd="0" destOrd="0" parTransId="{15A9D374-1354-4191-8694-71A51917060B}" sibTransId="{ACC35137-1927-4BA8-9202-56550CC22708}"/>
    <dgm:cxn modelId="{25E19E3D-82F5-40D7-995D-88496271CB2B}" type="presOf" srcId="{29A64B72-698D-458B-8536-8575C35DF122}" destId="{8CDE6E00-1E60-4967-9D9D-48AFE5E24CE2}" srcOrd="0" destOrd="0" presId="urn:microsoft.com/office/officeart/2005/8/layout/hProcess9"/>
    <dgm:cxn modelId="{F0AC836A-A935-43D3-A76F-6433BAE0DBDC}" type="presOf" srcId="{B62DF186-785B-4362-8887-C22B8E9D57ED}" destId="{8C7F6E82-6F55-4DF9-B9ED-1D369E112604}" srcOrd="0" destOrd="0" presId="urn:microsoft.com/office/officeart/2005/8/layout/hProcess9"/>
    <dgm:cxn modelId="{CAE2187B-BD0B-4F1A-B7AA-0E0743BECD10}" srcId="{ED056F44-35C4-4668-BCD9-B68FAAA7F95E}" destId="{29A64B72-698D-458B-8536-8575C35DF122}" srcOrd="3" destOrd="0" parTransId="{964C1DD1-6A8B-4AB5-B9DF-B2A0D04A1382}" sibTransId="{69F7BF91-43C8-46EA-9822-3AFCDEE73F80}"/>
    <dgm:cxn modelId="{A3E03189-3DBF-4930-9F5D-C0EB7474A4D1}" type="presOf" srcId="{719393FF-89A3-4F2A-A083-A5C7DFB1E6FA}" destId="{55558A62-F7E1-4AF8-83BA-479FEB9480A7}" srcOrd="0" destOrd="0" presId="urn:microsoft.com/office/officeart/2005/8/layout/hProcess9"/>
    <dgm:cxn modelId="{3A7FFFB0-4BF1-43FB-9BD2-C31E340DBBB7}" srcId="{ED056F44-35C4-4668-BCD9-B68FAAA7F95E}" destId="{B62DF186-785B-4362-8887-C22B8E9D57ED}" srcOrd="2" destOrd="0" parTransId="{5FFBBA81-A2BF-4F97-85C2-E91031BA361F}" sibTransId="{052DBEE5-18EF-4176-BA81-A806BA44E975}"/>
    <dgm:cxn modelId="{2A3BB5B5-2F11-41AA-9D15-7E96D42E2538}" type="presOf" srcId="{EDE9D9BE-4650-4E27-A8B1-C1AD4FC5D429}" destId="{E9FECD4E-FC5E-4BAF-994E-3DECC4386602}" srcOrd="0" destOrd="0" presId="urn:microsoft.com/office/officeart/2005/8/layout/hProcess9"/>
    <dgm:cxn modelId="{A0CB69F0-F33E-415D-9BBB-03A45156354A}" srcId="{ED056F44-35C4-4668-BCD9-B68FAAA7F95E}" destId="{719393FF-89A3-4F2A-A083-A5C7DFB1E6FA}" srcOrd="1" destOrd="0" parTransId="{F7352889-DC37-414B-8DFD-2A51E3513265}" sibTransId="{D8B871B5-67CD-41D8-A506-A3F40D8E5808}"/>
    <dgm:cxn modelId="{760156F8-3949-4AA3-9DAE-9EFCDB76162E}" type="presOf" srcId="{62155078-A380-426A-ABFF-C6144DDC6AEF}" destId="{76F9B61B-A70C-433E-916F-CA6727B347E9}" srcOrd="0" destOrd="0" presId="urn:microsoft.com/office/officeart/2005/8/layout/hProcess9"/>
    <dgm:cxn modelId="{45018CA7-6603-4E62-BC63-5C602F4BB4BE}" type="presParOf" srcId="{5DA6E080-86DC-4F21-9D67-C6AA4348C0DE}" destId="{608A30BC-3B3C-4F81-A92C-B1914BF63968}" srcOrd="0" destOrd="0" presId="urn:microsoft.com/office/officeart/2005/8/layout/hProcess9"/>
    <dgm:cxn modelId="{ABE0396B-1B4E-4395-8A7E-68AF4C71D28E}" type="presParOf" srcId="{5DA6E080-86DC-4F21-9D67-C6AA4348C0DE}" destId="{B2D7A06E-36C0-4867-9AE7-561B642127AB}" srcOrd="1" destOrd="0" presId="urn:microsoft.com/office/officeart/2005/8/layout/hProcess9"/>
    <dgm:cxn modelId="{6A350514-FC01-49BB-98D7-741E20A444F5}" type="presParOf" srcId="{B2D7A06E-36C0-4867-9AE7-561B642127AB}" destId="{E9FECD4E-FC5E-4BAF-994E-3DECC4386602}" srcOrd="0" destOrd="0" presId="urn:microsoft.com/office/officeart/2005/8/layout/hProcess9"/>
    <dgm:cxn modelId="{29252209-FD45-43CF-A0F8-FD6D8D2EF2D2}" type="presParOf" srcId="{B2D7A06E-36C0-4867-9AE7-561B642127AB}" destId="{641E3960-DD91-495F-9F3E-9BEF202D7A5B}" srcOrd="1" destOrd="0" presId="urn:microsoft.com/office/officeart/2005/8/layout/hProcess9"/>
    <dgm:cxn modelId="{41DF26A3-BBEA-45CE-8860-04E76FFC8FB1}" type="presParOf" srcId="{B2D7A06E-36C0-4867-9AE7-561B642127AB}" destId="{55558A62-F7E1-4AF8-83BA-479FEB9480A7}" srcOrd="2" destOrd="0" presId="urn:microsoft.com/office/officeart/2005/8/layout/hProcess9"/>
    <dgm:cxn modelId="{C6982374-6026-41FE-8610-7EB57A7D1A94}" type="presParOf" srcId="{B2D7A06E-36C0-4867-9AE7-561B642127AB}" destId="{DB50C223-B74C-4570-9C84-CC3F0274B772}" srcOrd="3" destOrd="0" presId="urn:microsoft.com/office/officeart/2005/8/layout/hProcess9"/>
    <dgm:cxn modelId="{8A2922B8-5FA6-4FFE-B99F-DE86E8A4A4F7}" type="presParOf" srcId="{B2D7A06E-36C0-4867-9AE7-561B642127AB}" destId="{8C7F6E82-6F55-4DF9-B9ED-1D369E112604}" srcOrd="4" destOrd="0" presId="urn:microsoft.com/office/officeart/2005/8/layout/hProcess9"/>
    <dgm:cxn modelId="{2357D99F-285F-4C0D-B5CA-EF5472AC8A56}" type="presParOf" srcId="{B2D7A06E-36C0-4867-9AE7-561B642127AB}" destId="{BEBBB70C-A319-4AF2-B824-268CD8AEF94D}" srcOrd="5" destOrd="0" presId="urn:microsoft.com/office/officeart/2005/8/layout/hProcess9"/>
    <dgm:cxn modelId="{EA6DD4ED-573D-4146-88C6-2FDAE160DE8C}" type="presParOf" srcId="{B2D7A06E-36C0-4867-9AE7-561B642127AB}" destId="{8CDE6E00-1E60-4967-9D9D-48AFE5E24CE2}" srcOrd="6" destOrd="0" presId="urn:microsoft.com/office/officeart/2005/8/layout/hProcess9"/>
    <dgm:cxn modelId="{7B8232D9-A088-4145-9220-2BCBBD790EA9}" type="presParOf" srcId="{B2D7A06E-36C0-4867-9AE7-561B642127AB}" destId="{0E89AA53-B340-4294-A931-E0907619A764}" srcOrd="7" destOrd="0" presId="urn:microsoft.com/office/officeart/2005/8/layout/hProcess9"/>
    <dgm:cxn modelId="{1B4C6C2E-39C2-4AE3-8FEA-8AEB718B1D05}" type="presParOf" srcId="{B2D7A06E-36C0-4867-9AE7-561B642127AB}" destId="{76F9B61B-A70C-433E-916F-CA6727B347E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EC6E7-F1B1-4A1B-8DE8-4F84A21DA9BF}">
      <dsp:nvSpPr>
        <dsp:cNvPr id="0" name=""/>
        <dsp:cNvSpPr/>
      </dsp:nvSpPr>
      <dsp:spPr>
        <a:xfrm>
          <a:off x="3415" y="137010"/>
          <a:ext cx="1752004" cy="70080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 err="1"/>
            <a:t>Backgrinding</a:t>
          </a:r>
          <a:endParaRPr lang="nl-BE" sz="1400" kern="1200" dirty="0"/>
        </a:p>
      </dsp:txBody>
      <dsp:txXfrm>
        <a:off x="353816" y="137010"/>
        <a:ext cx="1051203" cy="700801"/>
      </dsp:txXfrm>
    </dsp:sp>
    <dsp:sp modelId="{F69A7B31-5053-4753-80D3-5084FDF73D6F}">
      <dsp:nvSpPr>
        <dsp:cNvPr id="0" name=""/>
        <dsp:cNvSpPr/>
      </dsp:nvSpPr>
      <dsp:spPr>
        <a:xfrm>
          <a:off x="1527659" y="196578"/>
          <a:ext cx="1454163" cy="58166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 dirty="0" err="1"/>
            <a:t>Ship</a:t>
          </a:r>
          <a:r>
            <a:rPr lang="nl-BE" sz="1000" kern="1200" dirty="0"/>
            <a:t> </a:t>
          </a:r>
          <a:r>
            <a:rPr lang="nl-BE" sz="1000" kern="1200" dirty="0" err="1"/>
            <a:t>grinding</a:t>
          </a:r>
          <a:r>
            <a:rPr lang="nl-BE" sz="1000" kern="1200" dirty="0"/>
            <a:t> waters </a:t>
          </a:r>
          <a:r>
            <a:rPr lang="nl-BE" sz="1000" kern="1200" dirty="0" err="1"/>
            <a:t>to</a:t>
          </a:r>
          <a:r>
            <a:rPr lang="nl-BE" sz="1000" kern="1200" dirty="0"/>
            <a:t> </a:t>
          </a:r>
          <a:r>
            <a:rPr lang="nl-BE" sz="1000" kern="1200" dirty="0" err="1"/>
            <a:t>Umicore</a:t>
          </a:r>
          <a:endParaRPr lang="nl-BE" sz="1000" kern="1200" dirty="0"/>
        </a:p>
      </dsp:txBody>
      <dsp:txXfrm>
        <a:off x="1818492" y="196578"/>
        <a:ext cx="872498" cy="581665"/>
      </dsp:txXfrm>
    </dsp:sp>
    <dsp:sp modelId="{212C3CBF-EAB3-430E-B49E-AC0303AB1559}">
      <dsp:nvSpPr>
        <dsp:cNvPr id="0" name=""/>
        <dsp:cNvSpPr/>
      </dsp:nvSpPr>
      <dsp:spPr>
        <a:xfrm>
          <a:off x="2778240" y="196578"/>
          <a:ext cx="1454163" cy="581665"/>
        </a:xfrm>
        <a:prstGeom prst="chevron">
          <a:avLst/>
        </a:prstGeom>
        <a:solidFill>
          <a:schemeClr val="accent3">
            <a:tint val="40000"/>
            <a:alpha val="90000"/>
            <a:hueOff val="610775"/>
            <a:satOff val="-3864"/>
            <a:lumOff val="-65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10775"/>
              <a:satOff val="-3864"/>
              <a:lumOff val="-6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 dirty="0"/>
            <a:t>Storage</a:t>
          </a:r>
        </a:p>
      </dsp:txBody>
      <dsp:txXfrm>
        <a:off x="3069073" y="196578"/>
        <a:ext cx="872498" cy="581665"/>
      </dsp:txXfrm>
    </dsp:sp>
    <dsp:sp modelId="{E59119DE-D1E1-4F5D-BAAE-4682C80FFA3A}">
      <dsp:nvSpPr>
        <dsp:cNvPr id="0" name=""/>
        <dsp:cNvSpPr/>
      </dsp:nvSpPr>
      <dsp:spPr>
        <a:xfrm>
          <a:off x="4028821" y="196578"/>
          <a:ext cx="1454163" cy="581665"/>
        </a:xfrm>
        <a:prstGeom prst="chevron">
          <a:avLst/>
        </a:prstGeom>
        <a:solidFill>
          <a:schemeClr val="accent3">
            <a:tint val="40000"/>
            <a:alpha val="90000"/>
            <a:hueOff val="1221549"/>
            <a:satOff val="-7728"/>
            <a:lumOff val="-130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21549"/>
              <a:satOff val="-7728"/>
              <a:lumOff val="-13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 dirty="0"/>
            <a:t>Up-</a:t>
          </a:r>
          <a:r>
            <a:rPr lang="nl-BE" sz="1000" kern="1200" dirty="0" err="1"/>
            <a:t>concentration</a:t>
          </a:r>
          <a:endParaRPr lang="nl-BE" sz="1000" kern="1200" dirty="0"/>
        </a:p>
      </dsp:txBody>
      <dsp:txXfrm>
        <a:off x="4319654" y="196578"/>
        <a:ext cx="872498" cy="581665"/>
      </dsp:txXfrm>
    </dsp:sp>
    <dsp:sp modelId="{2FA9E77F-97C5-4437-8C44-4E62FA23137F}">
      <dsp:nvSpPr>
        <dsp:cNvPr id="0" name=""/>
        <dsp:cNvSpPr/>
      </dsp:nvSpPr>
      <dsp:spPr>
        <a:xfrm>
          <a:off x="3415" y="935924"/>
          <a:ext cx="1752004" cy="700801"/>
        </a:xfrm>
        <a:prstGeom prst="chevron">
          <a:avLst/>
        </a:prstGeom>
        <a:solidFill>
          <a:schemeClr val="accent3">
            <a:hueOff val="1185820"/>
            <a:satOff val="9997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 err="1"/>
            <a:t>Backgrinding</a:t>
          </a:r>
          <a:endParaRPr lang="nl-BE" sz="1400" kern="1200" dirty="0"/>
        </a:p>
      </dsp:txBody>
      <dsp:txXfrm>
        <a:off x="353816" y="935924"/>
        <a:ext cx="1051203" cy="700801"/>
      </dsp:txXfrm>
    </dsp:sp>
    <dsp:sp modelId="{34C20A5A-18A7-4232-9E1B-466440885A7A}">
      <dsp:nvSpPr>
        <dsp:cNvPr id="0" name=""/>
        <dsp:cNvSpPr/>
      </dsp:nvSpPr>
      <dsp:spPr>
        <a:xfrm>
          <a:off x="1527659" y="995492"/>
          <a:ext cx="1454163" cy="581665"/>
        </a:xfrm>
        <a:prstGeom prst="chevron">
          <a:avLst/>
        </a:prstGeom>
        <a:solidFill>
          <a:schemeClr val="accent3">
            <a:tint val="40000"/>
            <a:alpha val="90000"/>
            <a:hueOff val="1832324"/>
            <a:satOff val="-11592"/>
            <a:lumOff val="-195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832324"/>
              <a:satOff val="-11592"/>
              <a:lumOff val="-19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 dirty="0" err="1"/>
            <a:t>Ship</a:t>
          </a:r>
          <a:r>
            <a:rPr lang="nl-BE" sz="1000" kern="1200" dirty="0"/>
            <a:t> </a:t>
          </a:r>
          <a:r>
            <a:rPr lang="nl-BE" sz="1000" kern="1200" dirty="0" err="1"/>
            <a:t>grinding</a:t>
          </a:r>
          <a:r>
            <a:rPr lang="nl-BE" sz="1000" kern="1200" dirty="0"/>
            <a:t> waters </a:t>
          </a:r>
          <a:r>
            <a:rPr lang="nl-BE" sz="1000" kern="1200" dirty="0" err="1"/>
            <a:t>to</a:t>
          </a:r>
          <a:r>
            <a:rPr lang="nl-BE" sz="1000" kern="1200" dirty="0"/>
            <a:t> </a:t>
          </a:r>
          <a:r>
            <a:rPr lang="nl-BE" sz="1000" kern="1200" dirty="0" err="1"/>
            <a:t>Umicore</a:t>
          </a:r>
          <a:endParaRPr lang="nl-BE" sz="1000" kern="1200" dirty="0"/>
        </a:p>
      </dsp:txBody>
      <dsp:txXfrm>
        <a:off x="1818492" y="995492"/>
        <a:ext cx="872498" cy="581665"/>
      </dsp:txXfrm>
    </dsp:sp>
    <dsp:sp modelId="{AD1046C0-29D7-4B1F-BAE5-EC171F54226B}">
      <dsp:nvSpPr>
        <dsp:cNvPr id="0" name=""/>
        <dsp:cNvSpPr/>
      </dsp:nvSpPr>
      <dsp:spPr>
        <a:xfrm>
          <a:off x="2778240" y="995492"/>
          <a:ext cx="1454163" cy="581665"/>
        </a:xfrm>
        <a:prstGeom prst="chevron">
          <a:avLst/>
        </a:prstGeom>
        <a:solidFill>
          <a:schemeClr val="accent3">
            <a:tint val="40000"/>
            <a:alpha val="90000"/>
            <a:hueOff val="2443099"/>
            <a:satOff val="-15456"/>
            <a:lumOff val="-260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443099"/>
              <a:satOff val="-15456"/>
              <a:lumOff val="-26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 dirty="0"/>
            <a:t>Up-</a:t>
          </a:r>
          <a:r>
            <a:rPr lang="nl-BE" sz="1000" kern="1200" dirty="0" err="1"/>
            <a:t>concentration</a:t>
          </a:r>
          <a:endParaRPr lang="nl-BE" sz="1000" kern="1200" dirty="0"/>
        </a:p>
      </dsp:txBody>
      <dsp:txXfrm>
        <a:off x="3069073" y="995492"/>
        <a:ext cx="872498" cy="581665"/>
      </dsp:txXfrm>
    </dsp:sp>
    <dsp:sp modelId="{62461791-4B6F-428A-B396-3E08DE3C857F}">
      <dsp:nvSpPr>
        <dsp:cNvPr id="0" name=""/>
        <dsp:cNvSpPr/>
      </dsp:nvSpPr>
      <dsp:spPr>
        <a:xfrm>
          <a:off x="3415" y="1734838"/>
          <a:ext cx="1752004" cy="700801"/>
        </a:xfrm>
        <a:prstGeom prst="chevron">
          <a:avLst/>
        </a:prstGeom>
        <a:solidFill>
          <a:schemeClr val="accent3">
            <a:hueOff val="2371640"/>
            <a:satOff val="19994"/>
            <a:lumOff val="-1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 err="1"/>
            <a:t>Backgrinding</a:t>
          </a:r>
          <a:endParaRPr lang="nl-BE" sz="1400" kern="1200" dirty="0"/>
        </a:p>
      </dsp:txBody>
      <dsp:txXfrm>
        <a:off x="353816" y="1734838"/>
        <a:ext cx="1051203" cy="700801"/>
      </dsp:txXfrm>
    </dsp:sp>
    <dsp:sp modelId="{E7C825D7-0697-488B-AA21-6EA5EB4A7CE6}">
      <dsp:nvSpPr>
        <dsp:cNvPr id="0" name=""/>
        <dsp:cNvSpPr/>
      </dsp:nvSpPr>
      <dsp:spPr>
        <a:xfrm>
          <a:off x="1527659" y="1794406"/>
          <a:ext cx="1454163" cy="581665"/>
        </a:xfrm>
        <a:prstGeom prst="chevron">
          <a:avLst/>
        </a:prstGeom>
        <a:solidFill>
          <a:schemeClr val="accent3">
            <a:tint val="40000"/>
            <a:alpha val="90000"/>
            <a:hueOff val="3053873"/>
            <a:satOff val="-19320"/>
            <a:lumOff val="-325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053873"/>
              <a:satOff val="-19320"/>
              <a:lumOff val="-32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 dirty="0"/>
            <a:t>Up-</a:t>
          </a:r>
          <a:r>
            <a:rPr lang="nl-BE" sz="1000" kern="1200" dirty="0" err="1"/>
            <a:t>concentration</a:t>
          </a:r>
          <a:r>
            <a:rPr lang="nl-BE" sz="1000" kern="1200" dirty="0"/>
            <a:t> at </a:t>
          </a:r>
          <a:r>
            <a:rPr lang="nl-BE" sz="1000" kern="1200" dirty="0" err="1"/>
            <a:t>customer’s</a:t>
          </a:r>
          <a:r>
            <a:rPr lang="nl-BE" sz="1000" kern="1200" dirty="0"/>
            <a:t> facility</a:t>
          </a:r>
        </a:p>
      </dsp:txBody>
      <dsp:txXfrm>
        <a:off x="1818492" y="1794406"/>
        <a:ext cx="872498" cy="581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A30BC-3B3C-4F81-A92C-B1914BF63968}">
      <dsp:nvSpPr>
        <dsp:cNvPr id="0" name=""/>
        <dsp:cNvSpPr/>
      </dsp:nvSpPr>
      <dsp:spPr>
        <a:xfrm>
          <a:off x="557640" y="0"/>
          <a:ext cx="6654791" cy="165210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ECD4E-FC5E-4BAF-994E-3DECC4386602}">
      <dsp:nvSpPr>
        <dsp:cNvPr id="0" name=""/>
        <dsp:cNvSpPr/>
      </dsp:nvSpPr>
      <dsp:spPr>
        <a:xfrm>
          <a:off x="3440" y="495632"/>
          <a:ext cx="1504285" cy="6608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Lab trials @ Umicore</a:t>
          </a:r>
        </a:p>
      </dsp:txBody>
      <dsp:txXfrm>
        <a:off x="35700" y="527892"/>
        <a:ext cx="1439765" cy="596323"/>
      </dsp:txXfrm>
    </dsp:sp>
    <dsp:sp modelId="{55558A62-F7E1-4AF8-83BA-479FEB9480A7}">
      <dsp:nvSpPr>
        <dsp:cNvPr id="0" name=""/>
        <dsp:cNvSpPr/>
      </dsp:nvSpPr>
      <dsp:spPr>
        <a:xfrm>
          <a:off x="1582940" y="495632"/>
          <a:ext cx="1504285" cy="660843"/>
        </a:xfrm>
        <a:prstGeom prst="roundRect">
          <a:avLst/>
        </a:prstGeom>
        <a:solidFill>
          <a:schemeClr val="accent4">
            <a:hueOff val="-1638087"/>
            <a:satOff val="-2903"/>
            <a:lumOff val="3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Lab trials @ Azur</a:t>
          </a:r>
        </a:p>
      </dsp:txBody>
      <dsp:txXfrm>
        <a:off x="1615200" y="527892"/>
        <a:ext cx="1439765" cy="596323"/>
      </dsp:txXfrm>
    </dsp:sp>
    <dsp:sp modelId="{8C7F6E82-6F55-4DF9-B9ED-1D369E112604}">
      <dsp:nvSpPr>
        <dsp:cNvPr id="0" name=""/>
        <dsp:cNvSpPr/>
      </dsp:nvSpPr>
      <dsp:spPr>
        <a:xfrm>
          <a:off x="3162440" y="495632"/>
          <a:ext cx="1504285" cy="660843"/>
        </a:xfrm>
        <a:prstGeom prst="roundRect">
          <a:avLst/>
        </a:prstGeom>
        <a:solidFill>
          <a:schemeClr val="accent4">
            <a:hueOff val="-3276174"/>
            <a:satOff val="-5806"/>
            <a:lumOff val="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Pilot trials @ Azur</a:t>
          </a:r>
        </a:p>
      </dsp:txBody>
      <dsp:txXfrm>
        <a:off x="3194700" y="527892"/>
        <a:ext cx="1439765" cy="596323"/>
      </dsp:txXfrm>
    </dsp:sp>
    <dsp:sp modelId="{8CDE6E00-1E60-4967-9D9D-48AFE5E24CE2}">
      <dsp:nvSpPr>
        <dsp:cNvPr id="0" name=""/>
        <dsp:cNvSpPr/>
      </dsp:nvSpPr>
      <dsp:spPr>
        <a:xfrm>
          <a:off x="4741940" y="495632"/>
          <a:ext cx="1504285" cy="660843"/>
        </a:xfrm>
        <a:prstGeom prst="roundRect">
          <a:avLst/>
        </a:prstGeom>
        <a:solidFill>
          <a:schemeClr val="accent4">
            <a:hueOff val="-4914261"/>
            <a:satOff val="-8710"/>
            <a:lumOff val="9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 err="1"/>
            <a:t>Production</a:t>
          </a:r>
          <a:r>
            <a:rPr lang="nl-BE" sz="1600" kern="1200" dirty="0"/>
            <a:t> run </a:t>
          </a:r>
          <a:r>
            <a:rPr lang="nl-BE" sz="1600" kern="1200" dirty="0" err="1"/>
            <a:t>using</a:t>
          </a:r>
          <a:r>
            <a:rPr lang="nl-BE" sz="1600" kern="1200" dirty="0"/>
            <a:t> pilot</a:t>
          </a:r>
        </a:p>
      </dsp:txBody>
      <dsp:txXfrm>
        <a:off x="4774200" y="527892"/>
        <a:ext cx="1439765" cy="596323"/>
      </dsp:txXfrm>
    </dsp:sp>
    <dsp:sp modelId="{76F9B61B-A70C-433E-916F-CA6727B347E9}">
      <dsp:nvSpPr>
        <dsp:cNvPr id="0" name=""/>
        <dsp:cNvSpPr/>
      </dsp:nvSpPr>
      <dsp:spPr>
        <a:xfrm>
          <a:off x="6321439" y="495632"/>
          <a:ext cx="1504285" cy="660843"/>
        </a:xfrm>
        <a:prstGeom prst="roundRect">
          <a:avLst/>
        </a:prstGeom>
        <a:solidFill>
          <a:schemeClr val="accent4">
            <a:hueOff val="-6552348"/>
            <a:satOff val="-11613"/>
            <a:lumOff val="1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latin typeface="Arial"/>
            </a:rPr>
            <a:t>Installation of final process</a:t>
          </a:r>
        </a:p>
      </dsp:txBody>
      <dsp:txXfrm>
        <a:off x="6353699" y="527892"/>
        <a:ext cx="1439765" cy="596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0FAC2-2A8E-4ECE-B818-EEA0FFF32331}" type="datetimeFigureOut">
              <a:rPr lang="nl-NL" smtClean="0"/>
              <a:t>13-10-2022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35646-27D2-4982-99C7-1B827FC327C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453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A3D22-932E-45C5-B8F2-A98F175B0B3C}" type="datetimeFigureOut">
              <a:rPr lang="nl-NL" smtClean="0"/>
              <a:t>13-10-2022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9B2BC-A3CC-4D46-AF7F-0EA3E7BC92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723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Until</a:t>
            </a:r>
            <a:r>
              <a:rPr lang="nl-BE"/>
              <a:t> </a:t>
            </a:r>
            <a:r>
              <a:rPr lang="nl-BE" err="1"/>
              <a:t>it</a:t>
            </a:r>
            <a:r>
              <a:rPr lang="nl-BE"/>
              <a:t> found </a:t>
            </a:r>
            <a:r>
              <a:rPr lang="nl-BE" err="1"/>
              <a:t>its</a:t>
            </a:r>
            <a:r>
              <a:rPr lang="nl-BE"/>
              <a:t> way </a:t>
            </a:r>
            <a:r>
              <a:rPr lang="nl-BE" err="1"/>
              <a:t>into</a:t>
            </a:r>
            <a:r>
              <a:rPr lang="nl-BE"/>
              <a:t> MJ </a:t>
            </a:r>
            <a:r>
              <a:rPr lang="nl-BE" err="1"/>
              <a:t>solar</a:t>
            </a:r>
            <a:r>
              <a:rPr lang="nl-BE"/>
              <a:t> </a:t>
            </a:r>
            <a:r>
              <a:rPr lang="nl-BE" err="1"/>
              <a:t>cells</a:t>
            </a:r>
            <a:r>
              <a:rPr lang="nl-BE"/>
              <a:t>. These </a:t>
            </a:r>
            <a:r>
              <a:rPr lang="nl-BE" err="1"/>
              <a:t>solar</a:t>
            </a:r>
            <a:r>
              <a:rPr lang="nl-BE"/>
              <a:t> </a:t>
            </a:r>
            <a:r>
              <a:rPr lang="nl-BE" err="1"/>
              <a:t>cells</a:t>
            </a:r>
            <a:r>
              <a:rPr lang="nl-BE"/>
              <a:t> </a:t>
            </a:r>
            <a:r>
              <a:rPr lang="nl-BE" err="1"/>
              <a:t>were</a:t>
            </a:r>
            <a:r>
              <a:rPr lang="nl-BE"/>
              <a:t> </a:t>
            </a:r>
            <a:r>
              <a:rPr lang="nl-BE" err="1"/>
              <a:t>historically</a:t>
            </a:r>
            <a:r>
              <a:rPr lang="nl-BE"/>
              <a:t> </a:t>
            </a:r>
            <a:r>
              <a:rPr lang="nl-BE" err="1"/>
              <a:t>produced</a:t>
            </a:r>
            <a:r>
              <a:rPr lang="nl-BE"/>
              <a:t> on </a:t>
            </a:r>
            <a:r>
              <a:rPr lang="nl-BE" err="1"/>
              <a:t>GaAs</a:t>
            </a:r>
            <a:r>
              <a:rPr lang="nl-BE"/>
              <a:t> </a:t>
            </a:r>
            <a:r>
              <a:rPr lang="nl-BE" err="1"/>
              <a:t>substrates</a:t>
            </a:r>
            <a:r>
              <a:rPr lang="nl-BE"/>
              <a:t>, but in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early</a:t>
            </a:r>
            <a:r>
              <a:rPr lang="nl-BE"/>
              <a:t> 1990s, germanium </a:t>
            </a:r>
            <a:r>
              <a:rPr lang="nl-BE" err="1"/>
              <a:t>pushed</a:t>
            </a:r>
            <a:r>
              <a:rPr lang="nl-BE"/>
              <a:t> </a:t>
            </a:r>
            <a:r>
              <a:rPr lang="nl-BE" err="1"/>
              <a:t>those</a:t>
            </a:r>
            <a:r>
              <a:rPr lang="nl-BE"/>
              <a:t> out </a:t>
            </a:r>
            <a:r>
              <a:rPr lang="nl-BE" err="1"/>
              <a:t>completely</a:t>
            </a:r>
            <a:r>
              <a:rPr lang="nl-BE"/>
              <a:t>. </a:t>
            </a:r>
            <a:r>
              <a:rPr lang="nl-BE" err="1"/>
              <a:t>Why</a:t>
            </a:r>
            <a:r>
              <a:rPr lang="nl-BE"/>
              <a:t> is </a:t>
            </a:r>
            <a:r>
              <a:rPr lang="nl-BE" err="1"/>
              <a:t>that</a:t>
            </a:r>
            <a:r>
              <a:rPr lang="nl-BE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9B2BC-A3CC-4D46-AF7F-0EA3E7BC920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54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26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687D4C-9713-4E27-BEF2-D2A67D35F84D}" type="slidenum">
              <a:rPr kumimoji="0" lang="en-GB" alt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8826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2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20F97-6DFD-4658-8BC3-CE3DD541A2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9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87D4C-9713-4E27-BEF2-D2A67D35F84D}" type="slidenum">
              <a:rPr lang="en-GB" altLang="en-GB" smtClean="0"/>
              <a:pPr/>
              <a:t>22</a:t>
            </a:fld>
            <a:endParaRPr lang="en-GB" altLang="en-GB"/>
          </a:p>
        </p:txBody>
      </p:sp>
    </p:spTree>
    <p:extLst>
      <p:ext uri="{BB962C8B-B14F-4D97-AF65-F5344CB8AC3E}">
        <p14:creationId xmlns:p14="http://schemas.microsoft.com/office/powerpoint/2010/main" val="26558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71022" y="0"/>
            <a:ext cx="8972978" cy="5151641"/>
            <a:chOff x="201600" y="0"/>
            <a:chExt cx="9958400" cy="5724046"/>
          </a:xfrm>
        </p:grpSpPr>
        <p:sp>
          <p:nvSpPr>
            <p:cNvPr id="8" name="Rectangle 7"/>
            <p:cNvSpPr/>
            <p:nvPr userDrawn="1"/>
          </p:nvSpPr>
          <p:spPr bwMode="auto">
            <a:xfrm>
              <a:off x="201600" y="0"/>
              <a:ext cx="9958398" cy="57150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2295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20" b="0" i="0" u="none" strike="noStrike" cap="none" normalizeH="0" baseline="0" noProof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0 w 9958398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0" y="5724046"/>
                  </a:lnTo>
                  <a:close/>
                </a:path>
              </a:pathLst>
            </a:custGeom>
            <a:gradFill>
              <a:gsLst>
                <a:gs pos="23000">
                  <a:srgbClr val="007AB9">
                    <a:alpha val="20000"/>
                  </a:srgbClr>
                </a:gs>
                <a:gs pos="0">
                  <a:srgbClr val="29B5E5">
                    <a:alpha val="20000"/>
                  </a:srgbClr>
                </a:gs>
                <a:gs pos="100000">
                  <a:srgbClr val="0B4691">
                    <a:alpha val="2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0" name="Freeform 27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545367 w 9958398"/>
                <a:gd name="connsiteY3" fmla="*/ 5724046 h 5724046"/>
                <a:gd name="connsiteX4" fmla="*/ 540375 w 9958398"/>
                <a:gd name="connsiteY4" fmla="*/ 5717773 h 5724046"/>
                <a:gd name="connsiteX5" fmla="*/ 124795 w 9958398"/>
                <a:gd name="connsiteY5" fmla="*/ 5092137 h 5724046"/>
                <a:gd name="connsiteX6" fmla="*/ 0 w 9958398"/>
                <a:gd name="connsiteY6" fmla="*/ 4862355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545367" y="5724046"/>
                  </a:lnTo>
                  <a:lnTo>
                    <a:pt x="540375" y="5717773"/>
                  </a:lnTo>
                  <a:cubicBezTo>
                    <a:pt x="390531" y="5520869"/>
                    <a:pt x="251745" y="5312075"/>
                    <a:pt x="124795" y="5092137"/>
                  </a:cubicBezTo>
                  <a:cubicBezTo>
                    <a:pt x="81057" y="5016247"/>
                    <a:pt x="39174" y="4939786"/>
                    <a:pt x="0" y="4862355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30000"/>
                  </a:srgbClr>
                </a:gs>
                <a:gs pos="0">
                  <a:srgbClr val="29B5E5">
                    <a:alpha val="30000"/>
                  </a:srgbClr>
                </a:gs>
                <a:gs pos="100000">
                  <a:srgbClr val="0B4691">
                    <a:alpha val="3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1" name="Freeform 28"/>
            <p:cNvSpPr>
              <a:spLocks/>
            </p:cNvSpPr>
            <p:nvPr userDrawn="1"/>
          </p:nvSpPr>
          <p:spPr bwMode="auto">
            <a:xfrm>
              <a:off x="838613" y="0"/>
              <a:ext cx="9321385" cy="5724046"/>
            </a:xfrm>
            <a:custGeom>
              <a:avLst/>
              <a:gdLst>
                <a:gd name="connsiteX0" fmla="*/ 303070 w 9321385"/>
                <a:gd name="connsiteY0" fmla="*/ 0 h 5724046"/>
                <a:gd name="connsiteX1" fmla="*/ 9321385 w 9321385"/>
                <a:gd name="connsiteY1" fmla="*/ 0 h 5724046"/>
                <a:gd name="connsiteX2" fmla="*/ 9321385 w 9321385"/>
                <a:gd name="connsiteY2" fmla="*/ 5103443 h 5724046"/>
                <a:gd name="connsiteX3" fmla="*/ 8930764 w 9321385"/>
                <a:gd name="connsiteY3" fmla="*/ 5527807 h 5724046"/>
                <a:gd name="connsiteX4" fmla="*/ 8716674 w 9321385"/>
                <a:gd name="connsiteY4" fmla="*/ 5724046 h 5724046"/>
                <a:gd name="connsiteX5" fmla="*/ 1804736 w 9321385"/>
                <a:gd name="connsiteY5" fmla="*/ 5724046 h 5724046"/>
                <a:gd name="connsiteX6" fmla="*/ 1652965 w 9321385"/>
                <a:gd name="connsiteY6" fmla="*/ 5587803 h 5724046"/>
                <a:gd name="connsiteX7" fmla="*/ 706385 w 9321385"/>
                <a:gd name="connsiteY7" fmla="*/ 4388786 h 5724046"/>
                <a:gd name="connsiteX8" fmla="*/ 221770 w 9321385"/>
                <a:gd name="connsiteY8" fmla="*/ 24627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5" h="5724046">
                  <a:moveTo>
                    <a:pt x="303070" y="0"/>
                  </a:moveTo>
                  <a:lnTo>
                    <a:pt x="9321385" y="0"/>
                  </a:lnTo>
                  <a:lnTo>
                    <a:pt x="9321385" y="5103443"/>
                  </a:lnTo>
                  <a:cubicBezTo>
                    <a:pt x="9199972" y="5251201"/>
                    <a:pt x="9069702" y="5392961"/>
                    <a:pt x="8930764" y="5527807"/>
                  </a:cubicBezTo>
                  <a:lnTo>
                    <a:pt x="8716674" y="5724046"/>
                  </a:lnTo>
                  <a:lnTo>
                    <a:pt x="1804736" y="5724046"/>
                  </a:lnTo>
                  <a:lnTo>
                    <a:pt x="1652965" y="5587803"/>
                  </a:lnTo>
                  <a:cubicBezTo>
                    <a:pt x="1289377" y="5245249"/>
                    <a:pt x="969128" y="4844152"/>
                    <a:pt x="706385" y="4388786"/>
                  </a:cubicBezTo>
                  <a:cubicBezTo>
                    <a:pt x="-48034" y="3081279"/>
                    <a:pt x="-178791" y="1585885"/>
                    <a:pt x="221770" y="24627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40000"/>
                  </a:srgbClr>
                </a:gs>
                <a:gs pos="0">
                  <a:srgbClr val="29B5E5">
                    <a:alpha val="40000"/>
                  </a:srgbClr>
                </a:gs>
                <a:gs pos="100000">
                  <a:srgbClr val="0B4691">
                    <a:alpha val="4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2" name="Freeform 29"/>
            <p:cNvSpPr>
              <a:spLocks/>
            </p:cNvSpPr>
            <p:nvPr userDrawn="1"/>
          </p:nvSpPr>
          <p:spPr bwMode="auto">
            <a:xfrm>
              <a:off x="2046829" y="0"/>
              <a:ext cx="8113170" cy="5724046"/>
            </a:xfrm>
            <a:custGeom>
              <a:avLst/>
              <a:gdLst>
                <a:gd name="connsiteX0" fmla="*/ 247252 w 8113170"/>
                <a:gd name="connsiteY0" fmla="*/ 0 h 5724046"/>
                <a:gd name="connsiteX1" fmla="*/ 8113170 w 8113170"/>
                <a:gd name="connsiteY1" fmla="*/ 0 h 5724046"/>
                <a:gd name="connsiteX2" fmla="*/ 8113170 w 8113170"/>
                <a:gd name="connsiteY2" fmla="*/ 4283043 h 5724046"/>
                <a:gd name="connsiteX3" fmla="*/ 6817417 w 8113170"/>
                <a:gd name="connsiteY3" fmla="*/ 5409610 h 5724046"/>
                <a:gd name="connsiteX4" fmla="*/ 6184599 w 8113170"/>
                <a:gd name="connsiteY4" fmla="*/ 5712628 h 5724046"/>
                <a:gd name="connsiteX5" fmla="*/ 6151439 w 8113170"/>
                <a:gd name="connsiteY5" fmla="*/ 5724046 h 5724046"/>
                <a:gd name="connsiteX6" fmla="*/ 2938446 w 8113170"/>
                <a:gd name="connsiteY6" fmla="*/ 5724046 h 5724046"/>
                <a:gd name="connsiteX7" fmla="*/ 2901914 w 8113170"/>
                <a:gd name="connsiteY7" fmla="*/ 5710986 h 5724046"/>
                <a:gd name="connsiteX8" fmla="*/ 608683 w 8113170"/>
                <a:gd name="connsiteY8" fmla="*/ 3747323 h 5724046"/>
                <a:gd name="connsiteX9" fmla="*/ 191417 w 8113170"/>
                <a:gd name="connsiteY9" fmla="*/ 16933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70" h="5724046">
                  <a:moveTo>
                    <a:pt x="247252" y="0"/>
                  </a:moveTo>
                  <a:lnTo>
                    <a:pt x="8113170" y="0"/>
                  </a:lnTo>
                  <a:lnTo>
                    <a:pt x="8113170" y="4283043"/>
                  </a:lnTo>
                  <a:cubicBezTo>
                    <a:pt x="7767345" y="4725777"/>
                    <a:pt x="7332527" y="5110523"/>
                    <a:pt x="6817417" y="5409610"/>
                  </a:cubicBezTo>
                  <a:cubicBezTo>
                    <a:pt x="6611289" y="5528409"/>
                    <a:pt x="6399750" y="5629265"/>
                    <a:pt x="6184599" y="5712628"/>
                  </a:cubicBezTo>
                  <a:lnTo>
                    <a:pt x="6151439" y="5724046"/>
                  </a:lnTo>
                  <a:lnTo>
                    <a:pt x="2938446" y="5724046"/>
                  </a:lnTo>
                  <a:lnTo>
                    <a:pt x="2901914" y="5710986"/>
                  </a:lnTo>
                  <a:cubicBezTo>
                    <a:pt x="1968304" y="5350370"/>
                    <a:pt x="1147545" y="4680564"/>
                    <a:pt x="608683" y="3747323"/>
                  </a:cubicBezTo>
                  <a:cubicBezTo>
                    <a:pt x="-41667" y="2617930"/>
                    <a:pt x="-154087" y="1326135"/>
                    <a:pt x="191417" y="16933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50000"/>
                  </a:srgbClr>
                </a:gs>
                <a:gs pos="0">
                  <a:srgbClr val="29B5E5">
                    <a:alpha val="50000"/>
                  </a:srgbClr>
                </a:gs>
                <a:gs pos="100000">
                  <a:srgbClr val="0B4691">
                    <a:alpha val="5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3" name="Freeform 30"/>
            <p:cNvSpPr>
              <a:spLocks/>
            </p:cNvSpPr>
            <p:nvPr userDrawn="1"/>
          </p:nvSpPr>
          <p:spPr bwMode="auto">
            <a:xfrm>
              <a:off x="3013533" y="0"/>
              <a:ext cx="7146467" cy="5234348"/>
            </a:xfrm>
            <a:custGeom>
              <a:avLst/>
              <a:gdLst>
                <a:gd name="connsiteX0" fmla="*/ 189409 w 7146467"/>
                <a:gd name="connsiteY0" fmla="*/ 0 h 5234348"/>
                <a:gd name="connsiteX1" fmla="*/ 7146467 w 7146467"/>
                <a:gd name="connsiteY1" fmla="*/ 0 h 5234348"/>
                <a:gd name="connsiteX2" fmla="*/ 7146467 w 7146467"/>
                <a:gd name="connsiteY2" fmla="*/ 3747747 h 5234348"/>
                <a:gd name="connsiteX3" fmla="*/ 6032769 w 7146467"/>
                <a:gd name="connsiteY3" fmla="*/ 4694502 h 5234348"/>
                <a:gd name="connsiteX4" fmla="*/ 539337 w 7146467"/>
                <a:gd name="connsiteY4" fmla="*/ 3227667 h 5234348"/>
                <a:gd name="connsiteX5" fmla="*/ 155096 w 7146467"/>
                <a:gd name="connsiteY5" fmla="*/ 108881 h 523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7" h="5234348">
                  <a:moveTo>
                    <a:pt x="189409" y="0"/>
                  </a:moveTo>
                  <a:lnTo>
                    <a:pt x="7146467" y="0"/>
                  </a:lnTo>
                  <a:lnTo>
                    <a:pt x="7146467" y="3747747"/>
                  </a:lnTo>
                  <a:cubicBezTo>
                    <a:pt x="6845725" y="4119426"/>
                    <a:pt x="6472293" y="4442323"/>
                    <a:pt x="6032769" y="4694502"/>
                  </a:cubicBezTo>
                  <a:cubicBezTo>
                    <a:pt x="4110955" y="5806455"/>
                    <a:pt x="1651033" y="5144015"/>
                    <a:pt x="539337" y="3227667"/>
                  </a:cubicBezTo>
                  <a:cubicBezTo>
                    <a:pt x="-27632" y="2244289"/>
                    <a:pt x="-133181" y="1120914"/>
                    <a:pt x="155096" y="108881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4" name="Freeform 31"/>
            <p:cNvSpPr>
              <a:spLocks/>
            </p:cNvSpPr>
            <p:nvPr userDrawn="1"/>
          </p:nvSpPr>
          <p:spPr bwMode="auto">
            <a:xfrm>
              <a:off x="3097154" y="1"/>
              <a:ext cx="6820913" cy="4928599"/>
            </a:xfrm>
            <a:custGeom>
              <a:avLst/>
              <a:gdLst>
                <a:gd name="connsiteX0" fmla="*/ 361431 w 6820913"/>
                <a:gd name="connsiteY0" fmla="*/ 0 h 4928599"/>
                <a:gd name="connsiteX1" fmla="*/ 6458918 w 6820913"/>
                <a:gd name="connsiteY1" fmla="*/ 0 h 4928599"/>
                <a:gd name="connsiteX2" fmla="*/ 6522604 w 6820913"/>
                <a:gd name="connsiteY2" fmla="*/ 124654 h 4928599"/>
                <a:gd name="connsiteX3" fmla="*/ 5115882 w 6820913"/>
                <a:gd name="connsiteY3" fmla="*/ 4468709 h 4928599"/>
                <a:gd name="connsiteX4" fmla="*/ 455684 w 6820913"/>
                <a:gd name="connsiteY4" fmla="*/ 3220664 h 4928599"/>
                <a:gd name="connsiteX5" fmla="*/ 318025 w 6820913"/>
                <a:gd name="connsiteY5" fmla="*/ 85864 h 49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8599">
                  <a:moveTo>
                    <a:pt x="361431" y="0"/>
                  </a:moveTo>
                  <a:lnTo>
                    <a:pt x="6458918" y="0"/>
                  </a:lnTo>
                  <a:lnTo>
                    <a:pt x="6522604" y="124654"/>
                  </a:lnTo>
                  <a:cubicBezTo>
                    <a:pt x="7230351" y="1701989"/>
                    <a:pt x="6646117" y="3587019"/>
                    <a:pt x="5115882" y="4468709"/>
                  </a:cubicBezTo>
                  <a:cubicBezTo>
                    <a:pt x="3483629" y="5415094"/>
                    <a:pt x="1396003" y="4853178"/>
                    <a:pt x="455684" y="3220664"/>
                  </a:cubicBezTo>
                  <a:cubicBezTo>
                    <a:pt x="-119719" y="2225311"/>
                    <a:pt x="-132644" y="1057199"/>
                    <a:pt x="318025" y="8586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5" name="Freeform 32"/>
            <p:cNvSpPr>
              <a:spLocks/>
            </p:cNvSpPr>
            <p:nvPr userDrawn="1"/>
          </p:nvSpPr>
          <p:spPr bwMode="auto">
            <a:xfrm>
              <a:off x="3195077" y="0"/>
              <a:ext cx="5369829" cy="4569074"/>
            </a:xfrm>
            <a:custGeom>
              <a:avLst/>
              <a:gdLst>
                <a:gd name="connsiteX0" fmla="*/ 776376 w 5369829"/>
                <a:gd name="connsiteY0" fmla="*/ 0 h 4569074"/>
                <a:gd name="connsiteX1" fmla="*/ 4594528 w 5369829"/>
                <a:gd name="connsiteY1" fmla="*/ 0 h 4569074"/>
                <a:gd name="connsiteX2" fmla="*/ 4657216 w 5369829"/>
                <a:gd name="connsiteY2" fmla="*/ 60738 h 4569074"/>
                <a:gd name="connsiteX3" fmla="*/ 5010657 w 5369829"/>
                <a:gd name="connsiteY3" fmla="*/ 541669 h 4569074"/>
                <a:gd name="connsiteX4" fmla="*/ 4029205 w 5369829"/>
                <a:gd name="connsiteY4" fmla="*/ 4209673 h 4569074"/>
                <a:gd name="connsiteX5" fmla="*/ 357629 w 5369829"/>
                <a:gd name="connsiteY5" fmla="*/ 3227594 h 4569074"/>
                <a:gd name="connsiteX6" fmla="*/ 765472 w 5369829"/>
                <a:gd name="connsiteY6" fmla="*/ 10114 h 45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29" h="4569074">
                  <a:moveTo>
                    <a:pt x="776376" y="0"/>
                  </a:moveTo>
                  <a:lnTo>
                    <a:pt x="4594528" y="0"/>
                  </a:lnTo>
                  <a:lnTo>
                    <a:pt x="4657216" y="60738"/>
                  </a:lnTo>
                  <a:cubicBezTo>
                    <a:pt x="4789790" y="204285"/>
                    <a:pt x="4908602" y="364983"/>
                    <a:pt x="5010657" y="541669"/>
                  </a:cubicBezTo>
                  <a:cubicBezTo>
                    <a:pt x="5749702" y="1825470"/>
                    <a:pt x="5312188" y="3464240"/>
                    <a:pt x="4029205" y="4209673"/>
                  </a:cubicBezTo>
                  <a:cubicBezTo>
                    <a:pt x="2746224" y="4949190"/>
                    <a:pt x="1102587" y="4511396"/>
                    <a:pt x="357629" y="3227594"/>
                  </a:cubicBezTo>
                  <a:cubicBezTo>
                    <a:pt x="-255670" y="2157317"/>
                    <a:pt x="-54652" y="846663"/>
                    <a:pt x="765472" y="1011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6" name="Freeform 33"/>
            <p:cNvSpPr>
              <a:spLocks/>
            </p:cNvSpPr>
            <p:nvPr userDrawn="1"/>
          </p:nvSpPr>
          <p:spPr bwMode="auto">
            <a:xfrm>
              <a:off x="3285942" y="196187"/>
              <a:ext cx="4030062" cy="4032638"/>
            </a:xfrm>
            <a:custGeom>
              <a:avLst/>
              <a:gdLst>
                <a:gd name="connsiteX0" fmla="*/ 1960626 w 4030062"/>
                <a:gd name="connsiteY0" fmla="*/ 645 h 4032638"/>
                <a:gd name="connsiteX1" fmla="*/ 3756430 w 4030062"/>
                <a:gd name="connsiteY1" fmla="*/ 1008904 h 4032638"/>
                <a:gd name="connsiteX2" fmla="*/ 3023584 w 4030062"/>
                <a:gd name="connsiteY2" fmla="*/ 3758831 h 4032638"/>
                <a:gd name="connsiteX3" fmla="*/ 269504 w 4030062"/>
                <a:gd name="connsiteY3" fmla="*/ 3025517 h 4032638"/>
                <a:gd name="connsiteX4" fmla="*/ 1008259 w 4030062"/>
                <a:gd name="connsiteY4" fmla="*/ 269676 h 4032638"/>
                <a:gd name="connsiteX5" fmla="*/ 1960626 w 4030062"/>
                <a:gd name="connsiteY5" fmla="*/ 645 h 403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0062" h="4032638">
                  <a:moveTo>
                    <a:pt x="1960626" y="645"/>
                  </a:moveTo>
                  <a:cubicBezTo>
                    <a:pt x="2674107" y="-17444"/>
                    <a:pt x="3374493" y="346186"/>
                    <a:pt x="3756430" y="1008904"/>
                  </a:cubicBezTo>
                  <a:cubicBezTo>
                    <a:pt x="4317884" y="1972857"/>
                    <a:pt x="3986922" y="3202932"/>
                    <a:pt x="3023584" y="3758831"/>
                  </a:cubicBezTo>
                  <a:cubicBezTo>
                    <a:pt x="2060247" y="4320644"/>
                    <a:pt x="825048" y="3989470"/>
                    <a:pt x="269504" y="3025517"/>
                  </a:cubicBezTo>
                  <a:cubicBezTo>
                    <a:pt x="-286041" y="2061565"/>
                    <a:pt x="44922" y="831489"/>
                    <a:pt x="1008259" y="269676"/>
                  </a:cubicBezTo>
                  <a:cubicBezTo>
                    <a:pt x="1309302" y="95958"/>
                    <a:pt x="1636317" y="8868"/>
                    <a:pt x="1960626" y="645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3145171" y="759773"/>
              <a:ext cx="3419420" cy="3425333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40" noProof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213" y="2278800"/>
            <a:ext cx="7732800" cy="59400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rIns="0">
            <a:noAutofit/>
          </a:bodyPr>
          <a:lstStyle>
            <a:lvl1pPr marL="0" indent="0" algn="r">
              <a:buNone/>
              <a:defRPr sz="1800" b="1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6843600" y="4291200"/>
            <a:ext cx="1260000" cy="165600"/>
          </a:xfrm>
          <a:prstGeom prst="rect">
            <a:avLst/>
          </a:prstGeom>
        </p:spPr>
        <p:txBody>
          <a:bodyPr rIns="0" anchor="ctr">
            <a:noAutofit/>
          </a:bodyPr>
          <a:lstStyle>
            <a:lvl1pPr marL="0" indent="0" algn="r">
              <a:buNone/>
              <a:defRPr sz="1080" b="1">
                <a:solidFill>
                  <a:schemeClr val="bg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  <a:endParaRPr lang="nl-NL" dirty="0"/>
          </a:p>
        </p:txBody>
      </p:sp>
      <p:pic>
        <p:nvPicPr>
          <p:cNvPr id="19" name="Picture 2" descr="C:\Users\Guest user\Desktop\Umicore Mike\BU Logos\Electro-Optic Materials (EOM)\White\PNG\UMICORE_logo_ BASE_white-electro-optic materia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5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800" b="1"/>
            </a:lvl2pPr>
            <a:lvl3pPr marL="685800" indent="0">
              <a:buNone/>
              <a:defRPr sz="1800" b="1"/>
            </a:lvl3pPr>
            <a:lvl4pPr marL="1028700" indent="0">
              <a:buNone/>
              <a:defRPr sz="1800" b="1"/>
            </a:lvl4pPr>
            <a:lvl5pPr marL="1371600" indent="0">
              <a:buNone/>
              <a:defRPr sz="1800" b="1"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08F15B-7D1F-4CA9-9A7E-EB55B5ADF28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5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ound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1835251" y="1774477"/>
            <a:ext cx="5519541" cy="1537766"/>
            <a:chOff x="1835251" y="1954156"/>
            <a:chExt cx="5362059" cy="1493891"/>
          </a:xfrm>
        </p:grpSpPr>
        <p:sp>
          <p:nvSpPr>
            <p:cNvPr id="24" name="Freeform: Shape 23"/>
            <p:cNvSpPr/>
            <p:nvPr userDrawn="1"/>
          </p:nvSpPr>
          <p:spPr>
            <a:xfrm flipV="1">
              <a:off x="1835251" y="1956049"/>
              <a:ext cx="1493899" cy="745999"/>
            </a:xfrm>
            <a:custGeom>
              <a:avLst/>
              <a:gdLst>
                <a:gd name="connsiteX0" fmla="*/ 0 w 1493899"/>
                <a:gd name="connsiteY0" fmla="*/ 0 h 745999"/>
                <a:gd name="connsiteX1" fmla="*/ 204340 w 1493899"/>
                <a:gd name="connsiteY1" fmla="*/ 0 h 745999"/>
                <a:gd name="connsiteX2" fmla="*/ 215265 w 1493899"/>
                <a:gd name="connsiteY2" fmla="*/ 108374 h 745999"/>
                <a:gd name="connsiteX3" fmla="*/ 746949 w 1493899"/>
                <a:gd name="connsiteY3" fmla="*/ 541709 h 745999"/>
                <a:gd name="connsiteX4" fmla="*/ 1278633 w 1493899"/>
                <a:gd name="connsiteY4" fmla="*/ 108374 h 745999"/>
                <a:gd name="connsiteX5" fmla="*/ 1289558 w 1493899"/>
                <a:gd name="connsiteY5" fmla="*/ 0 h 745999"/>
                <a:gd name="connsiteX6" fmla="*/ 1493899 w 1493899"/>
                <a:gd name="connsiteY6" fmla="*/ 0 h 745999"/>
                <a:gd name="connsiteX7" fmla="*/ 1490092 w 1493899"/>
                <a:gd name="connsiteY7" fmla="*/ 75376 h 745999"/>
                <a:gd name="connsiteX8" fmla="*/ 746949 w 1493899"/>
                <a:gd name="connsiteY8" fmla="*/ 745999 h 745999"/>
                <a:gd name="connsiteX9" fmla="*/ 3806 w 1493899"/>
                <a:gd name="connsiteY9" fmla="*/ 75376 h 74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3899" h="745999">
                  <a:moveTo>
                    <a:pt x="0" y="0"/>
                  </a:moveTo>
                  <a:lnTo>
                    <a:pt x="204340" y="0"/>
                  </a:lnTo>
                  <a:lnTo>
                    <a:pt x="215265" y="108374"/>
                  </a:lnTo>
                  <a:cubicBezTo>
                    <a:pt x="265871" y="355678"/>
                    <a:pt x="484685" y="541709"/>
                    <a:pt x="746949" y="541709"/>
                  </a:cubicBezTo>
                  <a:cubicBezTo>
                    <a:pt x="1009213" y="541709"/>
                    <a:pt x="1228027" y="355678"/>
                    <a:pt x="1278633" y="108374"/>
                  </a:cubicBezTo>
                  <a:lnTo>
                    <a:pt x="1289558" y="0"/>
                  </a:lnTo>
                  <a:lnTo>
                    <a:pt x="1493899" y="0"/>
                  </a:lnTo>
                  <a:lnTo>
                    <a:pt x="1490092" y="75376"/>
                  </a:lnTo>
                  <a:cubicBezTo>
                    <a:pt x="1451839" y="452055"/>
                    <a:pt x="1133721" y="745999"/>
                    <a:pt x="746949" y="745999"/>
                  </a:cubicBezTo>
                  <a:cubicBezTo>
                    <a:pt x="360177" y="745999"/>
                    <a:pt x="42060" y="452055"/>
                    <a:pt x="3806" y="7537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Freeform: Shape 24"/>
            <p:cNvSpPr/>
            <p:nvPr userDrawn="1"/>
          </p:nvSpPr>
          <p:spPr>
            <a:xfrm flipV="1">
              <a:off x="4414995" y="1956049"/>
              <a:ext cx="1493899" cy="745999"/>
            </a:xfrm>
            <a:custGeom>
              <a:avLst/>
              <a:gdLst>
                <a:gd name="connsiteX0" fmla="*/ 0 w 1493899"/>
                <a:gd name="connsiteY0" fmla="*/ 0 h 745999"/>
                <a:gd name="connsiteX1" fmla="*/ 204340 w 1493899"/>
                <a:gd name="connsiteY1" fmla="*/ 0 h 745999"/>
                <a:gd name="connsiteX2" fmla="*/ 215265 w 1493899"/>
                <a:gd name="connsiteY2" fmla="*/ 108374 h 745999"/>
                <a:gd name="connsiteX3" fmla="*/ 746949 w 1493899"/>
                <a:gd name="connsiteY3" fmla="*/ 541709 h 745999"/>
                <a:gd name="connsiteX4" fmla="*/ 1278633 w 1493899"/>
                <a:gd name="connsiteY4" fmla="*/ 108374 h 745999"/>
                <a:gd name="connsiteX5" fmla="*/ 1289558 w 1493899"/>
                <a:gd name="connsiteY5" fmla="*/ 0 h 745999"/>
                <a:gd name="connsiteX6" fmla="*/ 1493899 w 1493899"/>
                <a:gd name="connsiteY6" fmla="*/ 0 h 745999"/>
                <a:gd name="connsiteX7" fmla="*/ 1490092 w 1493899"/>
                <a:gd name="connsiteY7" fmla="*/ 75376 h 745999"/>
                <a:gd name="connsiteX8" fmla="*/ 746949 w 1493899"/>
                <a:gd name="connsiteY8" fmla="*/ 745999 h 745999"/>
                <a:gd name="connsiteX9" fmla="*/ 3806 w 1493899"/>
                <a:gd name="connsiteY9" fmla="*/ 75376 h 74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3899" h="745999">
                  <a:moveTo>
                    <a:pt x="0" y="0"/>
                  </a:moveTo>
                  <a:lnTo>
                    <a:pt x="204340" y="0"/>
                  </a:lnTo>
                  <a:lnTo>
                    <a:pt x="215265" y="108374"/>
                  </a:lnTo>
                  <a:cubicBezTo>
                    <a:pt x="265871" y="355678"/>
                    <a:pt x="484685" y="541709"/>
                    <a:pt x="746949" y="541709"/>
                  </a:cubicBezTo>
                  <a:cubicBezTo>
                    <a:pt x="1009213" y="541709"/>
                    <a:pt x="1228027" y="355678"/>
                    <a:pt x="1278633" y="108374"/>
                  </a:cubicBezTo>
                  <a:lnTo>
                    <a:pt x="1289558" y="0"/>
                  </a:lnTo>
                  <a:lnTo>
                    <a:pt x="1493899" y="0"/>
                  </a:lnTo>
                  <a:lnTo>
                    <a:pt x="1490092" y="75376"/>
                  </a:lnTo>
                  <a:cubicBezTo>
                    <a:pt x="1451839" y="452055"/>
                    <a:pt x="1133721" y="745999"/>
                    <a:pt x="746949" y="745999"/>
                  </a:cubicBezTo>
                  <a:cubicBezTo>
                    <a:pt x="360177" y="745999"/>
                    <a:pt x="42060" y="452055"/>
                    <a:pt x="3806" y="7537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3124052" y="2702048"/>
              <a:ext cx="1493899" cy="745999"/>
            </a:xfrm>
            <a:custGeom>
              <a:avLst/>
              <a:gdLst>
                <a:gd name="connsiteX0" fmla="*/ 0 w 1493899"/>
                <a:gd name="connsiteY0" fmla="*/ 0 h 745999"/>
                <a:gd name="connsiteX1" fmla="*/ 204340 w 1493899"/>
                <a:gd name="connsiteY1" fmla="*/ 0 h 745999"/>
                <a:gd name="connsiteX2" fmla="*/ 215265 w 1493899"/>
                <a:gd name="connsiteY2" fmla="*/ 108374 h 745999"/>
                <a:gd name="connsiteX3" fmla="*/ 746949 w 1493899"/>
                <a:gd name="connsiteY3" fmla="*/ 541709 h 745999"/>
                <a:gd name="connsiteX4" fmla="*/ 1278633 w 1493899"/>
                <a:gd name="connsiteY4" fmla="*/ 108374 h 745999"/>
                <a:gd name="connsiteX5" fmla="*/ 1289558 w 1493899"/>
                <a:gd name="connsiteY5" fmla="*/ 0 h 745999"/>
                <a:gd name="connsiteX6" fmla="*/ 1493899 w 1493899"/>
                <a:gd name="connsiteY6" fmla="*/ 0 h 745999"/>
                <a:gd name="connsiteX7" fmla="*/ 1490092 w 1493899"/>
                <a:gd name="connsiteY7" fmla="*/ 75376 h 745999"/>
                <a:gd name="connsiteX8" fmla="*/ 746949 w 1493899"/>
                <a:gd name="connsiteY8" fmla="*/ 745999 h 745999"/>
                <a:gd name="connsiteX9" fmla="*/ 3806 w 1493899"/>
                <a:gd name="connsiteY9" fmla="*/ 75376 h 74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3899" h="745999">
                  <a:moveTo>
                    <a:pt x="0" y="0"/>
                  </a:moveTo>
                  <a:lnTo>
                    <a:pt x="204340" y="0"/>
                  </a:lnTo>
                  <a:lnTo>
                    <a:pt x="215265" y="108374"/>
                  </a:lnTo>
                  <a:cubicBezTo>
                    <a:pt x="265871" y="355678"/>
                    <a:pt x="484685" y="541709"/>
                    <a:pt x="746949" y="541709"/>
                  </a:cubicBezTo>
                  <a:cubicBezTo>
                    <a:pt x="1009213" y="541709"/>
                    <a:pt x="1228027" y="355678"/>
                    <a:pt x="1278633" y="108374"/>
                  </a:cubicBezTo>
                  <a:lnTo>
                    <a:pt x="1289558" y="0"/>
                  </a:lnTo>
                  <a:lnTo>
                    <a:pt x="1493899" y="0"/>
                  </a:lnTo>
                  <a:lnTo>
                    <a:pt x="1490092" y="75376"/>
                  </a:lnTo>
                  <a:cubicBezTo>
                    <a:pt x="1451839" y="452055"/>
                    <a:pt x="1133721" y="745999"/>
                    <a:pt x="746949" y="745999"/>
                  </a:cubicBezTo>
                  <a:cubicBezTo>
                    <a:pt x="360177" y="745999"/>
                    <a:pt x="42060" y="452055"/>
                    <a:pt x="3806" y="7537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5703411" y="2702048"/>
              <a:ext cx="1493899" cy="745999"/>
            </a:xfrm>
            <a:custGeom>
              <a:avLst/>
              <a:gdLst>
                <a:gd name="connsiteX0" fmla="*/ 0 w 1493899"/>
                <a:gd name="connsiteY0" fmla="*/ 0 h 745999"/>
                <a:gd name="connsiteX1" fmla="*/ 204340 w 1493899"/>
                <a:gd name="connsiteY1" fmla="*/ 0 h 745999"/>
                <a:gd name="connsiteX2" fmla="*/ 215265 w 1493899"/>
                <a:gd name="connsiteY2" fmla="*/ 108374 h 745999"/>
                <a:gd name="connsiteX3" fmla="*/ 746949 w 1493899"/>
                <a:gd name="connsiteY3" fmla="*/ 541709 h 745999"/>
                <a:gd name="connsiteX4" fmla="*/ 1278633 w 1493899"/>
                <a:gd name="connsiteY4" fmla="*/ 108374 h 745999"/>
                <a:gd name="connsiteX5" fmla="*/ 1289558 w 1493899"/>
                <a:gd name="connsiteY5" fmla="*/ 0 h 745999"/>
                <a:gd name="connsiteX6" fmla="*/ 1493899 w 1493899"/>
                <a:gd name="connsiteY6" fmla="*/ 0 h 745999"/>
                <a:gd name="connsiteX7" fmla="*/ 1490092 w 1493899"/>
                <a:gd name="connsiteY7" fmla="*/ 75376 h 745999"/>
                <a:gd name="connsiteX8" fmla="*/ 746949 w 1493899"/>
                <a:gd name="connsiteY8" fmla="*/ 745999 h 745999"/>
                <a:gd name="connsiteX9" fmla="*/ 3806 w 1493899"/>
                <a:gd name="connsiteY9" fmla="*/ 75376 h 74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3899" h="745999">
                  <a:moveTo>
                    <a:pt x="0" y="0"/>
                  </a:moveTo>
                  <a:lnTo>
                    <a:pt x="204340" y="0"/>
                  </a:lnTo>
                  <a:lnTo>
                    <a:pt x="215265" y="108374"/>
                  </a:lnTo>
                  <a:cubicBezTo>
                    <a:pt x="265871" y="355678"/>
                    <a:pt x="484685" y="541709"/>
                    <a:pt x="746949" y="541709"/>
                  </a:cubicBezTo>
                  <a:cubicBezTo>
                    <a:pt x="1009213" y="541709"/>
                    <a:pt x="1228027" y="355678"/>
                    <a:pt x="1278633" y="108374"/>
                  </a:cubicBezTo>
                  <a:lnTo>
                    <a:pt x="1289558" y="0"/>
                  </a:lnTo>
                  <a:lnTo>
                    <a:pt x="1493899" y="0"/>
                  </a:lnTo>
                  <a:lnTo>
                    <a:pt x="1490092" y="75376"/>
                  </a:lnTo>
                  <a:cubicBezTo>
                    <a:pt x="1451839" y="452055"/>
                    <a:pt x="1133721" y="745999"/>
                    <a:pt x="746949" y="745999"/>
                  </a:cubicBezTo>
                  <a:cubicBezTo>
                    <a:pt x="360177" y="745999"/>
                    <a:pt x="42060" y="452055"/>
                    <a:pt x="3806" y="7537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Freeform: Shape 28"/>
            <p:cNvSpPr/>
            <p:nvPr userDrawn="1"/>
          </p:nvSpPr>
          <p:spPr>
            <a:xfrm flipV="1">
              <a:off x="1835251" y="1954156"/>
              <a:ext cx="5362059" cy="1491998"/>
            </a:xfrm>
            <a:custGeom>
              <a:avLst/>
              <a:gdLst>
                <a:gd name="connsiteX0" fmla="*/ 2035750 w 5362059"/>
                <a:gd name="connsiteY0" fmla="*/ 1491998 h 1491998"/>
                <a:gd name="connsiteX1" fmla="*/ 2778893 w 5362059"/>
                <a:gd name="connsiteY1" fmla="*/ 821375 h 1491998"/>
                <a:gd name="connsiteX2" fmla="*/ 2782700 w 5362059"/>
                <a:gd name="connsiteY2" fmla="*/ 745999 h 1491998"/>
                <a:gd name="connsiteX3" fmla="*/ 2784084 w 5362059"/>
                <a:gd name="connsiteY3" fmla="*/ 745999 h 1491998"/>
                <a:gd name="connsiteX4" fmla="*/ 2795009 w 5362059"/>
                <a:gd name="connsiteY4" fmla="*/ 637625 h 1491998"/>
                <a:gd name="connsiteX5" fmla="*/ 3326693 w 5362059"/>
                <a:gd name="connsiteY5" fmla="*/ 204290 h 1491998"/>
                <a:gd name="connsiteX6" fmla="*/ 3858377 w 5362059"/>
                <a:gd name="connsiteY6" fmla="*/ 637625 h 1491998"/>
                <a:gd name="connsiteX7" fmla="*/ 3869302 w 5362059"/>
                <a:gd name="connsiteY7" fmla="*/ 745999 h 1491998"/>
                <a:gd name="connsiteX8" fmla="*/ 3868160 w 5362059"/>
                <a:gd name="connsiteY8" fmla="*/ 745999 h 1491998"/>
                <a:gd name="connsiteX9" fmla="*/ 3871966 w 5362059"/>
                <a:gd name="connsiteY9" fmla="*/ 821375 h 1491998"/>
                <a:gd name="connsiteX10" fmla="*/ 4615109 w 5362059"/>
                <a:gd name="connsiteY10" fmla="*/ 1491998 h 1491998"/>
                <a:gd name="connsiteX11" fmla="*/ 5358252 w 5362059"/>
                <a:gd name="connsiteY11" fmla="*/ 821375 h 1491998"/>
                <a:gd name="connsiteX12" fmla="*/ 5362059 w 5362059"/>
                <a:gd name="connsiteY12" fmla="*/ 745999 h 1491998"/>
                <a:gd name="connsiteX13" fmla="*/ 5157718 w 5362059"/>
                <a:gd name="connsiteY13" fmla="*/ 745999 h 1491998"/>
                <a:gd name="connsiteX14" fmla="*/ 5146793 w 5362059"/>
                <a:gd name="connsiteY14" fmla="*/ 854373 h 1491998"/>
                <a:gd name="connsiteX15" fmla="*/ 4615109 w 5362059"/>
                <a:gd name="connsiteY15" fmla="*/ 1287708 h 1491998"/>
                <a:gd name="connsiteX16" fmla="*/ 4083425 w 5362059"/>
                <a:gd name="connsiteY16" fmla="*/ 854373 h 1491998"/>
                <a:gd name="connsiteX17" fmla="*/ 4072500 w 5362059"/>
                <a:gd name="connsiteY17" fmla="*/ 745999 h 1491998"/>
                <a:gd name="connsiteX18" fmla="*/ 4073643 w 5362059"/>
                <a:gd name="connsiteY18" fmla="*/ 745999 h 1491998"/>
                <a:gd name="connsiteX19" fmla="*/ 4069836 w 5362059"/>
                <a:gd name="connsiteY19" fmla="*/ 670623 h 1491998"/>
                <a:gd name="connsiteX20" fmla="*/ 3326693 w 5362059"/>
                <a:gd name="connsiteY20" fmla="*/ 0 h 1491998"/>
                <a:gd name="connsiteX21" fmla="*/ 2583550 w 5362059"/>
                <a:gd name="connsiteY21" fmla="*/ 670623 h 1491998"/>
                <a:gd name="connsiteX22" fmla="*/ 2579744 w 5362059"/>
                <a:gd name="connsiteY22" fmla="*/ 745999 h 1491998"/>
                <a:gd name="connsiteX23" fmla="*/ 2578359 w 5362059"/>
                <a:gd name="connsiteY23" fmla="*/ 745999 h 1491998"/>
                <a:gd name="connsiteX24" fmla="*/ 2567434 w 5362059"/>
                <a:gd name="connsiteY24" fmla="*/ 854373 h 1491998"/>
                <a:gd name="connsiteX25" fmla="*/ 2035750 w 5362059"/>
                <a:gd name="connsiteY25" fmla="*/ 1287708 h 1491998"/>
                <a:gd name="connsiteX26" fmla="*/ 1504066 w 5362059"/>
                <a:gd name="connsiteY26" fmla="*/ 854373 h 1491998"/>
                <a:gd name="connsiteX27" fmla="*/ 1493141 w 5362059"/>
                <a:gd name="connsiteY27" fmla="*/ 745999 h 1491998"/>
                <a:gd name="connsiteX28" fmla="*/ 1493899 w 5362059"/>
                <a:gd name="connsiteY28" fmla="*/ 745999 h 1491998"/>
                <a:gd name="connsiteX29" fmla="*/ 1490092 w 5362059"/>
                <a:gd name="connsiteY29" fmla="*/ 670623 h 1491998"/>
                <a:gd name="connsiteX30" fmla="*/ 746949 w 5362059"/>
                <a:gd name="connsiteY30" fmla="*/ 0 h 1491998"/>
                <a:gd name="connsiteX31" fmla="*/ 3806 w 5362059"/>
                <a:gd name="connsiteY31" fmla="*/ 670623 h 1491998"/>
                <a:gd name="connsiteX32" fmla="*/ 0 w 5362059"/>
                <a:gd name="connsiteY32" fmla="*/ 745999 h 1491998"/>
                <a:gd name="connsiteX33" fmla="*/ 204340 w 5362059"/>
                <a:gd name="connsiteY33" fmla="*/ 745999 h 1491998"/>
                <a:gd name="connsiteX34" fmla="*/ 215265 w 5362059"/>
                <a:gd name="connsiteY34" fmla="*/ 637625 h 1491998"/>
                <a:gd name="connsiteX35" fmla="*/ 746949 w 5362059"/>
                <a:gd name="connsiteY35" fmla="*/ 204290 h 1491998"/>
                <a:gd name="connsiteX36" fmla="*/ 1278633 w 5362059"/>
                <a:gd name="connsiteY36" fmla="*/ 637625 h 1491998"/>
                <a:gd name="connsiteX37" fmla="*/ 1289558 w 5362059"/>
                <a:gd name="connsiteY37" fmla="*/ 745999 h 1491998"/>
                <a:gd name="connsiteX38" fmla="*/ 1288801 w 5362059"/>
                <a:gd name="connsiteY38" fmla="*/ 745999 h 1491998"/>
                <a:gd name="connsiteX39" fmla="*/ 1292607 w 5362059"/>
                <a:gd name="connsiteY39" fmla="*/ 821375 h 1491998"/>
                <a:gd name="connsiteX40" fmla="*/ 2035750 w 5362059"/>
                <a:gd name="connsiteY40" fmla="*/ 1491998 h 149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362059" h="1491998">
                  <a:moveTo>
                    <a:pt x="2035750" y="1491998"/>
                  </a:moveTo>
                  <a:cubicBezTo>
                    <a:pt x="2422522" y="1491998"/>
                    <a:pt x="2740640" y="1198054"/>
                    <a:pt x="2778893" y="821375"/>
                  </a:cubicBezTo>
                  <a:lnTo>
                    <a:pt x="2782700" y="745999"/>
                  </a:lnTo>
                  <a:lnTo>
                    <a:pt x="2784084" y="745999"/>
                  </a:lnTo>
                  <a:lnTo>
                    <a:pt x="2795009" y="637625"/>
                  </a:lnTo>
                  <a:cubicBezTo>
                    <a:pt x="2845615" y="390321"/>
                    <a:pt x="3064429" y="204290"/>
                    <a:pt x="3326693" y="204290"/>
                  </a:cubicBezTo>
                  <a:cubicBezTo>
                    <a:pt x="3588957" y="204290"/>
                    <a:pt x="3807771" y="390321"/>
                    <a:pt x="3858377" y="637625"/>
                  </a:cubicBezTo>
                  <a:lnTo>
                    <a:pt x="3869302" y="745999"/>
                  </a:lnTo>
                  <a:lnTo>
                    <a:pt x="3868160" y="745999"/>
                  </a:lnTo>
                  <a:lnTo>
                    <a:pt x="3871966" y="821375"/>
                  </a:lnTo>
                  <a:cubicBezTo>
                    <a:pt x="3910220" y="1198054"/>
                    <a:pt x="4228337" y="1491998"/>
                    <a:pt x="4615109" y="1491998"/>
                  </a:cubicBezTo>
                  <a:cubicBezTo>
                    <a:pt x="5001881" y="1491998"/>
                    <a:pt x="5319999" y="1198054"/>
                    <a:pt x="5358252" y="821375"/>
                  </a:cubicBezTo>
                  <a:lnTo>
                    <a:pt x="5362059" y="745999"/>
                  </a:lnTo>
                  <a:lnTo>
                    <a:pt x="5157718" y="745999"/>
                  </a:lnTo>
                  <a:lnTo>
                    <a:pt x="5146793" y="854373"/>
                  </a:lnTo>
                  <a:cubicBezTo>
                    <a:pt x="5096187" y="1101677"/>
                    <a:pt x="4877373" y="1287708"/>
                    <a:pt x="4615109" y="1287708"/>
                  </a:cubicBezTo>
                  <a:cubicBezTo>
                    <a:pt x="4352845" y="1287708"/>
                    <a:pt x="4134031" y="1101677"/>
                    <a:pt x="4083425" y="854373"/>
                  </a:cubicBezTo>
                  <a:lnTo>
                    <a:pt x="4072500" y="745999"/>
                  </a:lnTo>
                  <a:lnTo>
                    <a:pt x="4073643" y="745999"/>
                  </a:lnTo>
                  <a:lnTo>
                    <a:pt x="4069836" y="670623"/>
                  </a:lnTo>
                  <a:cubicBezTo>
                    <a:pt x="4031583" y="293944"/>
                    <a:pt x="3713465" y="0"/>
                    <a:pt x="3326693" y="0"/>
                  </a:cubicBezTo>
                  <a:cubicBezTo>
                    <a:pt x="2939921" y="0"/>
                    <a:pt x="2621804" y="293944"/>
                    <a:pt x="2583550" y="670623"/>
                  </a:cubicBezTo>
                  <a:lnTo>
                    <a:pt x="2579744" y="745999"/>
                  </a:lnTo>
                  <a:lnTo>
                    <a:pt x="2578359" y="745999"/>
                  </a:lnTo>
                  <a:lnTo>
                    <a:pt x="2567434" y="854373"/>
                  </a:lnTo>
                  <a:cubicBezTo>
                    <a:pt x="2516828" y="1101677"/>
                    <a:pt x="2298014" y="1287708"/>
                    <a:pt x="2035750" y="1287708"/>
                  </a:cubicBezTo>
                  <a:cubicBezTo>
                    <a:pt x="1773486" y="1287708"/>
                    <a:pt x="1554672" y="1101677"/>
                    <a:pt x="1504066" y="854373"/>
                  </a:cubicBezTo>
                  <a:lnTo>
                    <a:pt x="1493141" y="745999"/>
                  </a:lnTo>
                  <a:lnTo>
                    <a:pt x="1493899" y="745999"/>
                  </a:lnTo>
                  <a:lnTo>
                    <a:pt x="1490092" y="670623"/>
                  </a:lnTo>
                  <a:cubicBezTo>
                    <a:pt x="1451839" y="293944"/>
                    <a:pt x="1133721" y="0"/>
                    <a:pt x="746949" y="0"/>
                  </a:cubicBezTo>
                  <a:cubicBezTo>
                    <a:pt x="360177" y="0"/>
                    <a:pt x="42060" y="293944"/>
                    <a:pt x="3806" y="670623"/>
                  </a:cubicBezTo>
                  <a:lnTo>
                    <a:pt x="0" y="745999"/>
                  </a:lnTo>
                  <a:lnTo>
                    <a:pt x="204340" y="745999"/>
                  </a:lnTo>
                  <a:lnTo>
                    <a:pt x="215265" y="637625"/>
                  </a:lnTo>
                  <a:cubicBezTo>
                    <a:pt x="265871" y="390321"/>
                    <a:pt x="484685" y="204290"/>
                    <a:pt x="746949" y="204290"/>
                  </a:cubicBezTo>
                  <a:cubicBezTo>
                    <a:pt x="1009213" y="204290"/>
                    <a:pt x="1228027" y="390321"/>
                    <a:pt x="1278633" y="637625"/>
                  </a:cubicBezTo>
                  <a:lnTo>
                    <a:pt x="1289558" y="745999"/>
                  </a:lnTo>
                  <a:lnTo>
                    <a:pt x="1288801" y="745999"/>
                  </a:lnTo>
                  <a:lnTo>
                    <a:pt x="1292607" y="821375"/>
                  </a:lnTo>
                  <a:cubicBezTo>
                    <a:pt x="1330861" y="1198054"/>
                    <a:pt x="1648978" y="1491998"/>
                    <a:pt x="2035750" y="1491998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32000">
                  <a:schemeClr val="tx2"/>
                </a:gs>
                <a:gs pos="83170">
                  <a:schemeClr val="accent2"/>
                </a:gs>
                <a:gs pos="56000">
                  <a:srgbClr val="008F68"/>
                </a:gs>
                <a:gs pos="100000">
                  <a:srgbClr val="A2C61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500"/>
            </a:lvl1pPr>
          </a:lstStyle>
          <a:p>
            <a:pPr lvl="0"/>
            <a:r>
              <a:rPr lang="en-US" dirty="0"/>
              <a:t>Click to edit Master text styles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800"/>
            </a:lvl2pPr>
            <a:lvl3pPr marL="685800" indent="0">
              <a:buNone/>
              <a:defRPr sz="1800"/>
            </a:lvl3pPr>
            <a:lvl4pPr marL="1028700" indent="0">
              <a:buNone/>
              <a:defRPr sz="1800"/>
            </a:lvl4pPr>
            <a:lvl5pPr marL="13716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1947364" y="3530880"/>
            <a:ext cx="1313548" cy="60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5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  <a:endParaRPr lang="nl-NL" dirty="0"/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3274620" y="3530880"/>
            <a:ext cx="1313548" cy="60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5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  <a:endParaRPr lang="nl-NL" dirty="0"/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4601876" y="3530880"/>
            <a:ext cx="1313548" cy="60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5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  <a:endParaRPr lang="nl-NL" dirty="0"/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5929131" y="3530880"/>
            <a:ext cx="1313548" cy="60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5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A26E653-C3CD-49D1-9BE8-FCCBA577D56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3CE4E86-9C4E-44E1-AE3C-FACAF7FC220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8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7200" y="1476000"/>
            <a:ext cx="2156400" cy="1688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</a:lstStyle>
          <a:p>
            <a:endParaRPr lang="nl-NL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910800" y="3160800"/>
            <a:ext cx="21564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492000" y="1476000"/>
            <a:ext cx="2156400" cy="1688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</a:lstStyle>
          <a:p>
            <a:endParaRPr lang="nl-NL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/>
          </p:nvPr>
        </p:nvSpPr>
        <p:spPr>
          <a:xfrm>
            <a:off x="3492000" y="3160800"/>
            <a:ext cx="21564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66000" y="1476000"/>
            <a:ext cx="2156400" cy="1688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</a:lstStyle>
          <a:p>
            <a:endParaRPr lang="nl-NL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19"/>
          </p:nvPr>
        </p:nvSpPr>
        <p:spPr>
          <a:xfrm>
            <a:off x="6066000" y="3160800"/>
            <a:ext cx="21564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1FAA2D-A0FE-4505-9E09-0CB49BC7EA5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9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71022" y="0"/>
            <a:ext cx="8972978" cy="5151641"/>
            <a:chOff x="201600" y="0"/>
            <a:chExt cx="9958400" cy="5724046"/>
          </a:xfrm>
        </p:grpSpPr>
        <p:sp>
          <p:nvSpPr>
            <p:cNvPr id="9" name="Rectangle 8"/>
            <p:cNvSpPr/>
            <p:nvPr userDrawn="1"/>
          </p:nvSpPr>
          <p:spPr bwMode="auto">
            <a:xfrm>
              <a:off x="201600" y="0"/>
              <a:ext cx="9958398" cy="57150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2295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20" b="0" i="0" u="none" strike="noStrike" cap="none" normalizeH="0" baseline="0" noProof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0 w 9958398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0" y="5724046"/>
                  </a:lnTo>
                  <a:close/>
                </a:path>
              </a:pathLst>
            </a:custGeom>
            <a:gradFill>
              <a:gsLst>
                <a:gs pos="23000">
                  <a:srgbClr val="007AB9">
                    <a:alpha val="20000"/>
                  </a:srgbClr>
                </a:gs>
                <a:gs pos="0">
                  <a:srgbClr val="29B5E5">
                    <a:alpha val="20000"/>
                  </a:srgbClr>
                </a:gs>
                <a:gs pos="100000">
                  <a:srgbClr val="0B4691">
                    <a:alpha val="2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1" name="Freeform 27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545367 w 9958398"/>
                <a:gd name="connsiteY3" fmla="*/ 5724046 h 5724046"/>
                <a:gd name="connsiteX4" fmla="*/ 540375 w 9958398"/>
                <a:gd name="connsiteY4" fmla="*/ 5717773 h 5724046"/>
                <a:gd name="connsiteX5" fmla="*/ 124795 w 9958398"/>
                <a:gd name="connsiteY5" fmla="*/ 5092137 h 5724046"/>
                <a:gd name="connsiteX6" fmla="*/ 0 w 9958398"/>
                <a:gd name="connsiteY6" fmla="*/ 4862355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545367" y="5724046"/>
                  </a:lnTo>
                  <a:lnTo>
                    <a:pt x="540375" y="5717773"/>
                  </a:lnTo>
                  <a:cubicBezTo>
                    <a:pt x="390531" y="5520869"/>
                    <a:pt x="251745" y="5312075"/>
                    <a:pt x="124795" y="5092137"/>
                  </a:cubicBezTo>
                  <a:cubicBezTo>
                    <a:pt x="81057" y="5016247"/>
                    <a:pt x="39174" y="4939786"/>
                    <a:pt x="0" y="4862355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30000"/>
                  </a:srgbClr>
                </a:gs>
                <a:gs pos="0">
                  <a:srgbClr val="29B5E5">
                    <a:alpha val="30000"/>
                  </a:srgbClr>
                </a:gs>
                <a:gs pos="100000">
                  <a:srgbClr val="0B4691">
                    <a:alpha val="3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2" name="Freeform 28"/>
            <p:cNvSpPr>
              <a:spLocks/>
            </p:cNvSpPr>
            <p:nvPr userDrawn="1"/>
          </p:nvSpPr>
          <p:spPr bwMode="auto">
            <a:xfrm>
              <a:off x="838613" y="0"/>
              <a:ext cx="9321385" cy="5724046"/>
            </a:xfrm>
            <a:custGeom>
              <a:avLst/>
              <a:gdLst>
                <a:gd name="connsiteX0" fmla="*/ 303070 w 9321385"/>
                <a:gd name="connsiteY0" fmla="*/ 0 h 5724046"/>
                <a:gd name="connsiteX1" fmla="*/ 9321385 w 9321385"/>
                <a:gd name="connsiteY1" fmla="*/ 0 h 5724046"/>
                <a:gd name="connsiteX2" fmla="*/ 9321385 w 9321385"/>
                <a:gd name="connsiteY2" fmla="*/ 5103443 h 5724046"/>
                <a:gd name="connsiteX3" fmla="*/ 8930764 w 9321385"/>
                <a:gd name="connsiteY3" fmla="*/ 5527807 h 5724046"/>
                <a:gd name="connsiteX4" fmla="*/ 8716674 w 9321385"/>
                <a:gd name="connsiteY4" fmla="*/ 5724046 h 5724046"/>
                <a:gd name="connsiteX5" fmla="*/ 1804736 w 9321385"/>
                <a:gd name="connsiteY5" fmla="*/ 5724046 h 5724046"/>
                <a:gd name="connsiteX6" fmla="*/ 1652965 w 9321385"/>
                <a:gd name="connsiteY6" fmla="*/ 5587803 h 5724046"/>
                <a:gd name="connsiteX7" fmla="*/ 706385 w 9321385"/>
                <a:gd name="connsiteY7" fmla="*/ 4388786 h 5724046"/>
                <a:gd name="connsiteX8" fmla="*/ 221770 w 9321385"/>
                <a:gd name="connsiteY8" fmla="*/ 24627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5" h="5724046">
                  <a:moveTo>
                    <a:pt x="303070" y="0"/>
                  </a:moveTo>
                  <a:lnTo>
                    <a:pt x="9321385" y="0"/>
                  </a:lnTo>
                  <a:lnTo>
                    <a:pt x="9321385" y="5103443"/>
                  </a:lnTo>
                  <a:cubicBezTo>
                    <a:pt x="9199972" y="5251201"/>
                    <a:pt x="9069702" y="5392961"/>
                    <a:pt x="8930764" y="5527807"/>
                  </a:cubicBezTo>
                  <a:lnTo>
                    <a:pt x="8716674" y="5724046"/>
                  </a:lnTo>
                  <a:lnTo>
                    <a:pt x="1804736" y="5724046"/>
                  </a:lnTo>
                  <a:lnTo>
                    <a:pt x="1652965" y="5587803"/>
                  </a:lnTo>
                  <a:cubicBezTo>
                    <a:pt x="1289377" y="5245249"/>
                    <a:pt x="969128" y="4844152"/>
                    <a:pt x="706385" y="4388786"/>
                  </a:cubicBezTo>
                  <a:cubicBezTo>
                    <a:pt x="-48034" y="3081279"/>
                    <a:pt x="-178791" y="1585885"/>
                    <a:pt x="221770" y="24627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40000"/>
                  </a:srgbClr>
                </a:gs>
                <a:gs pos="0">
                  <a:srgbClr val="29B5E5">
                    <a:alpha val="40000"/>
                  </a:srgbClr>
                </a:gs>
                <a:gs pos="100000">
                  <a:srgbClr val="0B4691">
                    <a:alpha val="4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auto">
            <a:xfrm>
              <a:off x="2046829" y="0"/>
              <a:ext cx="8113170" cy="5724046"/>
            </a:xfrm>
            <a:custGeom>
              <a:avLst/>
              <a:gdLst>
                <a:gd name="connsiteX0" fmla="*/ 247252 w 8113170"/>
                <a:gd name="connsiteY0" fmla="*/ 0 h 5724046"/>
                <a:gd name="connsiteX1" fmla="*/ 8113170 w 8113170"/>
                <a:gd name="connsiteY1" fmla="*/ 0 h 5724046"/>
                <a:gd name="connsiteX2" fmla="*/ 8113170 w 8113170"/>
                <a:gd name="connsiteY2" fmla="*/ 4283043 h 5724046"/>
                <a:gd name="connsiteX3" fmla="*/ 6817417 w 8113170"/>
                <a:gd name="connsiteY3" fmla="*/ 5409610 h 5724046"/>
                <a:gd name="connsiteX4" fmla="*/ 6184599 w 8113170"/>
                <a:gd name="connsiteY4" fmla="*/ 5712628 h 5724046"/>
                <a:gd name="connsiteX5" fmla="*/ 6151439 w 8113170"/>
                <a:gd name="connsiteY5" fmla="*/ 5724046 h 5724046"/>
                <a:gd name="connsiteX6" fmla="*/ 2938446 w 8113170"/>
                <a:gd name="connsiteY6" fmla="*/ 5724046 h 5724046"/>
                <a:gd name="connsiteX7" fmla="*/ 2901914 w 8113170"/>
                <a:gd name="connsiteY7" fmla="*/ 5710986 h 5724046"/>
                <a:gd name="connsiteX8" fmla="*/ 608683 w 8113170"/>
                <a:gd name="connsiteY8" fmla="*/ 3747323 h 5724046"/>
                <a:gd name="connsiteX9" fmla="*/ 191417 w 8113170"/>
                <a:gd name="connsiteY9" fmla="*/ 16933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70" h="5724046">
                  <a:moveTo>
                    <a:pt x="247252" y="0"/>
                  </a:moveTo>
                  <a:lnTo>
                    <a:pt x="8113170" y="0"/>
                  </a:lnTo>
                  <a:lnTo>
                    <a:pt x="8113170" y="4283043"/>
                  </a:lnTo>
                  <a:cubicBezTo>
                    <a:pt x="7767345" y="4725777"/>
                    <a:pt x="7332527" y="5110523"/>
                    <a:pt x="6817417" y="5409610"/>
                  </a:cubicBezTo>
                  <a:cubicBezTo>
                    <a:pt x="6611289" y="5528409"/>
                    <a:pt x="6399750" y="5629265"/>
                    <a:pt x="6184599" y="5712628"/>
                  </a:cubicBezTo>
                  <a:lnTo>
                    <a:pt x="6151439" y="5724046"/>
                  </a:lnTo>
                  <a:lnTo>
                    <a:pt x="2938446" y="5724046"/>
                  </a:lnTo>
                  <a:lnTo>
                    <a:pt x="2901914" y="5710986"/>
                  </a:lnTo>
                  <a:cubicBezTo>
                    <a:pt x="1968304" y="5350370"/>
                    <a:pt x="1147545" y="4680564"/>
                    <a:pt x="608683" y="3747323"/>
                  </a:cubicBezTo>
                  <a:cubicBezTo>
                    <a:pt x="-41667" y="2617930"/>
                    <a:pt x="-154087" y="1326135"/>
                    <a:pt x="191417" y="16933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50000"/>
                  </a:srgbClr>
                </a:gs>
                <a:gs pos="0">
                  <a:srgbClr val="29B5E5">
                    <a:alpha val="50000"/>
                  </a:srgbClr>
                </a:gs>
                <a:gs pos="100000">
                  <a:srgbClr val="0B4691">
                    <a:alpha val="5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auto">
            <a:xfrm>
              <a:off x="3013533" y="0"/>
              <a:ext cx="7146467" cy="5234348"/>
            </a:xfrm>
            <a:custGeom>
              <a:avLst/>
              <a:gdLst>
                <a:gd name="connsiteX0" fmla="*/ 189409 w 7146467"/>
                <a:gd name="connsiteY0" fmla="*/ 0 h 5234348"/>
                <a:gd name="connsiteX1" fmla="*/ 7146467 w 7146467"/>
                <a:gd name="connsiteY1" fmla="*/ 0 h 5234348"/>
                <a:gd name="connsiteX2" fmla="*/ 7146467 w 7146467"/>
                <a:gd name="connsiteY2" fmla="*/ 3747747 h 5234348"/>
                <a:gd name="connsiteX3" fmla="*/ 6032769 w 7146467"/>
                <a:gd name="connsiteY3" fmla="*/ 4694502 h 5234348"/>
                <a:gd name="connsiteX4" fmla="*/ 539337 w 7146467"/>
                <a:gd name="connsiteY4" fmla="*/ 3227667 h 5234348"/>
                <a:gd name="connsiteX5" fmla="*/ 155096 w 7146467"/>
                <a:gd name="connsiteY5" fmla="*/ 108881 h 523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7" h="5234348">
                  <a:moveTo>
                    <a:pt x="189409" y="0"/>
                  </a:moveTo>
                  <a:lnTo>
                    <a:pt x="7146467" y="0"/>
                  </a:lnTo>
                  <a:lnTo>
                    <a:pt x="7146467" y="3747747"/>
                  </a:lnTo>
                  <a:cubicBezTo>
                    <a:pt x="6845725" y="4119426"/>
                    <a:pt x="6472293" y="4442323"/>
                    <a:pt x="6032769" y="4694502"/>
                  </a:cubicBezTo>
                  <a:cubicBezTo>
                    <a:pt x="4110955" y="5806455"/>
                    <a:pt x="1651033" y="5144015"/>
                    <a:pt x="539337" y="3227667"/>
                  </a:cubicBezTo>
                  <a:cubicBezTo>
                    <a:pt x="-27632" y="2244289"/>
                    <a:pt x="-133181" y="1120914"/>
                    <a:pt x="155096" y="108881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5" name="Freeform 31"/>
            <p:cNvSpPr>
              <a:spLocks/>
            </p:cNvSpPr>
            <p:nvPr userDrawn="1"/>
          </p:nvSpPr>
          <p:spPr bwMode="auto">
            <a:xfrm>
              <a:off x="3097154" y="1"/>
              <a:ext cx="6820913" cy="4928599"/>
            </a:xfrm>
            <a:custGeom>
              <a:avLst/>
              <a:gdLst>
                <a:gd name="connsiteX0" fmla="*/ 361431 w 6820913"/>
                <a:gd name="connsiteY0" fmla="*/ 0 h 4928599"/>
                <a:gd name="connsiteX1" fmla="*/ 6458918 w 6820913"/>
                <a:gd name="connsiteY1" fmla="*/ 0 h 4928599"/>
                <a:gd name="connsiteX2" fmla="*/ 6522604 w 6820913"/>
                <a:gd name="connsiteY2" fmla="*/ 124654 h 4928599"/>
                <a:gd name="connsiteX3" fmla="*/ 5115882 w 6820913"/>
                <a:gd name="connsiteY3" fmla="*/ 4468709 h 4928599"/>
                <a:gd name="connsiteX4" fmla="*/ 455684 w 6820913"/>
                <a:gd name="connsiteY4" fmla="*/ 3220664 h 4928599"/>
                <a:gd name="connsiteX5" fmla="*/ 318025 w 6820913"/>
                <a:gd name="connsiteY5" fmla="*/ 85864 h 49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8599">
                  <a:moveTo>
                    <a:pt x="361431" y="0"/>
                  </a:moveTo>
                  <a:lnTo>
                    <a:pt x="6458918" y="0"/>
                  </a:lnTo>
                  <a:lnTo>
                    <a:pt x="6522604" y="124654"/>
                  </a:lnTo>
                  <a:cubicBezTo>
                    <a:pt x="7230351" y="1701989"/>
                    <a:pt x="6646117" y="3587019"/>
                    <a:pt x="5115882" y="4468709"/>
                  </a:cubicBezTo>
                  <a:cubicBezTo>
                    <a:pt x="3483629" y="5415094"/>
                    <a:pt x="1396003" y="4853178"/>
                    <a:pt x="455684" y="3220664"/>
                  </a:cubicBezTo>
                  <a:cubicBezTo>
                    <a:pt x="-119719" y="2225311"/>
                    <a:pt x="-132644" y="1057199"/>
                    <a:pt x="318025" y="8586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6" name="Freeform 32"/>
            <p:cNvSpPr>
              <a:spLocks/>
            </p:cNvSpPr>
            <p:nvPr userDrawn="1"/>
          </p:nvSpPr>
          <p:spPr bwMode="auto">
            <a:xfrm>
              <a:off x="3195077" y="0"/>
              <a:ext cx="5369829" cy="4569074"/>
            </a:xfrm>
            <a:custGeom>
              <a:avLst/>
              <a:gdLst>
                <a:gd name="connsiteX0" fmla="*/ 776376 w 5369829"/>
                <a:gd name="connsiteY0" fmla="*/ 0 h 4569074"/>
                <a:gd name="connsiteX1" fmla="*/ 4594528 w 5369829"/>
                <a:gd name="connsiteY1" fmla="*/ 0 h 4569074"/>
                <a:gd name="connsiteX2" fmla="*/ 4657216 w 5369829"/>
                <a:gd name="connsiteY2" fmla="*/ 60738 h 4569074"/>
                <a:gd name="connsiteX3" fmla="*/ 5010657 w 5369829"/>
                <a:gd name="connsiteY3" fmla="*/ 541669 h 4569074"/>
                <a:gd name="connsiteX4" fmla="*/ 4029205 w 5369829"/>
                <a:gd name="connsiteY4" fmla="*/ 4209673 h 4569074"/>
                <a:gd name="connsiteX5" fmla="*/ 357629 w 5369829"/>
                <a:gd name="connsiteY5" fmla="*/ 3227594 h 4569074"/>
                <a:gd name="connsiteX6" fmla="*/ 765472 w 5369829"/>
                <a:gd name="connsiteY6" fmla="*/ 10114 h 45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29" h="4569074">
                  <a:moveTo>
                    <a:pt x="776376" y="0"/>
                  </a:moveTo>
                  <a:lnTo>
                    <a:pt x="4594528" y="0"/>
                  </a:lnTo>
                  <a:lnTo>
                    <a:pt x="4657216" y="60738"/>
                  </a:lnTo>
                  <a:cubicBezTo>
                    <a:pt x="4789790" y="204285"/>
                    <a:pt x="4908602" y="364983"/>
                    <a:pt x="5010657" y="541669"/>
                  </a:cubicBezTo>
                  <a:cubicBezTo>
                    <a:pt x="5749702" y="1825470"/>
                    <a:pt x="5312188" y="3464240"/>
                    <a:pt x="4029205" y="4209673"/>
                  </a:cubicBezTo>
                  <a:cubicBezTo>
                    <a:pt x="2746224" y="4949190"/>
                    <a:pt x="1102587" y="4511396"/>
                    <a:pt x="357629" y="3227594"/>
                  </a:cubicBezTo>
                  <a:cubicBezTo>
                    <a:pt x="-255670" y="2157317"/>
                    <a:pt x="-54652" y="846663"/>
                    <a:pt x="765472" y="1011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7" name="Freeform 33"/>
            <p:cNvSpPr>
              <a:spLocks/>
            </p:cNvSpPr>
            <p:nvPr userDrawn="1"/>
          </p:nvSpPr>
          <p:spPr bwMode="auto">
            <a:xfrm>
              <a:off x="3285942" y="196187"/>
              <a:ext cx="4030062" cy="4032638"/>
            </a:xfrm>
            <a:custGeom>
              <a:avLst/>
              <a:gdLst>
                <a:gd name="connsiteX0" fmla="*/ 1960626 w 4030062"/>
                <a:gd name="connsiteY0" fmla="*/ 645 h 4032638"/>
                <a:gd name="connsiteX1" fmla="*/ 3756430 w 4030062"/>
                <a:gd name="connsiteY1" fmla="*/ 1008904 h 4032638"/>
                <a:gd name="connsiteX2" fmla="*/ 3023584 w 4030062"/>
                <a:gd name="connsiteY2" fmla="*/ 3758831 h 4032638"/>
                <a:gd name="connsiteX3" fmla="*/ 269504 w 4030062"/>
                <a:gd name="connsiteY3" fmla="*/ 3025517 h 4032638"/>
                <a:gd name="connsiteX4" fmla="*/ 1008259 w 4030062"/>
                <a:gd name="connsiteY4" fmla="*/ 269676 h 4032638"/>
                <a:gd name="connsiteX5" fmla="*/ 1960626 w 4030062"/>
                <a:gd name="connsiteY5" fmla="*/ 645 h 403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0062" h="4032638">
                  <a:moveTo>
                    <a:pt x="1960626" y="645"/>
                  </a:moveTo>
                  <a:cubicBezTo>
                    <a:pt x="2674107" y="-17444"/>
                    <a:pt x="3374493" y="346186"/>
                    <a:pt x="3756430" y="1008904"/>
                  </a:cubicBezTo>
                  <a:cubicBezTo>
                    <a:pt x="4317884" y="1972857"/>
                    <a:pt x="3986922" y="3202932"/>
                    <a:pt x="3023584" y="3758831"/>
                  </a:cubicBezTo>
                  <a:cubicBezTo>
                    <a:pt x="2060247" y="4320644"/>
                    <a:pt x="825048" y="3989470"/>
                    <a:pt x="269504" y="3025517"/>
                  </a:cubicBezTo>
                  <a:cubicBezTo>
                    <a:pt x="-286041" y="2061565"/>
                    <a:pt x="44922" y="831489"/>
                    <a:pt x="1008259" y="269676"/>
                  </a:cubicBezTo>
                  <a:cubicBezTo>
                    <a:pt x="1309302" y="95958"/>
                    <a:pt x="1636317" y="8868"/>
                    <a:pt x="1960626" y="645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3145171" y="759773"/>
              <a:ext cx="3419420" cy="3425333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40" noProof="0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2" descr="C:\Users\Guest user\Desktop\Umicore Mike\BU Logos\Electro-Optic Materials (EOM)\White\PNG\UMICORE_logo_ BASE_white-electro-optic materia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5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71020" y="-80003"/>
            <a:ext cx="8972979" cy="5231645"/>
            <a:chOff x="201598" y="-88893"/>
            <a:chExt cx="9958400" cy="5812939"/>
          </a:xfrm>
        </p:grpSpPr>
        <p:sp>
          <p:nvSpPr>
            <p:cNvPr id="23" name="Freeform 35"/>
            <p:cNvSpPr>
              <a:spLocks/>
            </p:cNvSpPr>
            <p:nvPr userDrawn="1"/>
          </p:nvSpPr>
          <p:spPr bwMode="auto">
            <a:xfrm>
              <a:off x="201598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0 w 9958398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0" y="5724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5" name="Freeform 47"/>
            <p:cNvSpPr>
              <a:spLocks/>
            </p:cNvSpPr>
            <p:nvPr userDrawn="1"/>
          </p:nvSpPr>
          <p:spPr bwMode="auto">
            <a:xfrm>
              <a:off x="201598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544457 w 9958398"/>
                <a:gd name="connsiteY3" fmla="*/ 5724046 h 5724046"/>
                <a:gd name="connsiteX4" fmla="*/ 540375 w 9958398"/>
                <a:gd name="connsiteY4" fmla="*/ 5718916 h 5724046"/>
                <a:gd name="connsiteX5" fmla="*/ 124795 w 9958398"/>
                <a:gd name="connsiteY5" fmla="*/ 5093281 h 5724046"/>
                <a:gd name="connsiteX6" fmla="*/ 0 w 9958398"/>
                <a:gd name="connsiteY6" fmla="*/ 486349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544457" y="5724046"/>
                  </a:lnTo>
                  <a:lnTo>
                    <a:pt x="540375" y="5718916"/>
                  </a:lnTo>
                  <a:cubicBezTo>
                    <a:pt x="390531" y="5522013"/>
                    <a:pt x="251745" y="5313219"/>
                    <a:pt x="124795" y="5093281"/>
                  </a:cubicBezTo>
                  <a:cubicBezTo>
                    <a:pt x="81057" y="5017391"/>
                    <a:pt x="39174" y="4940930"/>
                    <a:pt x="0" y="4863499"/>
                  </a:cubicBezTo>
                  <a:close/>
                </a:path>
              </a:pathLst>
            </a:custGeom>
            <a:gradFill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836400" y="0"/>
              <a:ext cx="9321385" cy="5724046"/>
            </a:xfrm>
            <a:custGeom>
              <a:avLst/>
              <a:gdLst>
                <a:gd name="connsiteX0" fmla="*/ 303448 w 9321385"/>
                <a:gd name="connsiteY0" fmla="*/ 0 h 5724046"/>
                <a:gd name="connsiteX1" fmla="*/ 9321385 w 9321385"/>
                <a:gd name="connsiteY1" fmla="*/ 0 h 5724046"/>
                <a:gd name="connsiteX2" fmla="*/ 9321385 w 9321385"/>
                <a:gd name="connsiteY2" fmla="*/ 5104587 h 5724046"/>
                <a:gd name="connsiteX3" fmla="*/ 8930764 w 9321385"/>
                <a:gd name="connsiteY3" fmla="*/ 5528951 h 5724046"/>
                <a:gd name="connsiteX4" fmla="*/ 8717922 w 9321385"/>
                <a:gd name="connsiteY4" fmla="*/ 5724046 h 5724046"/>
                <a:gd name="connsiteX5" fmla="*/ 1803462 w 9321385"/>
                <a:gd name="connsiteY5" fmla="*/ 5724046 h 5724046"/>
                <a:gd name="connsiteX6" fmla="*/ 1652965 w 9321385"/>
                <a:gd name="connsiteY6" fmla="*/ 5588947 h 5724046"/>
                <a:gd name="connsiteX7" fmla="*/ 706385 w 9321385"/>
                <a:gd name="connsiteY7" fmla="*/ 4389929 h 5724046"/>
                <a:gd name="connsiteX8" fmla="*/ 221770 w 9321385"/>
                <a:gd name="connsiteY8" fmla="*/ 247422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5" h="5724046">
                  <a:moveTo>
                    <a:pt x="303448" y="0"/>
                  </a:moveTo>
                  <a:lnTo>
                    <a:pt x="9321385" y="0"/>
                  </a:lnTo>
                  <a:lnTo>
                    <a:pt x="9321385" y="5104587"/>
                  </a:lnTo>
                  <a:cubicBezTo>
                    <a:pt x="9199971" y="5252345"/>
                    <a:pt x="9069702" y="5394105"/>
                    <a:pt x="8930764" y="5528951"/>
                  </a:cubicBezTo>
                  <a:lnTo>
                    <a:pt x="8717922" y="5724046"/>
                  </a:lnTo>
                  <a:lnTo>
                    <a:pt x="1803462" y="5724046"/>
                  </a:lnTo>
                  <a:lnTo>
                    <a:pt x="1652965" y="5588947"/>
                  </a:lnTo>
                  <a:cubicBezTo>
                    <a:pt x="1289377" y="5246393"/>
                    <a:pt x="969128" y="4845295"/>
                    <a:pt x="706385" y="4389929"/>
                  </a:cubicBezTo>
                  <a:cubicBezTo>
                    <a:pt x="-48034" y="3082423"/>
                    <a:pt x="-178791" y="1587028"/>
                    <a:pt x="221770" y="247422"/>
                  </a:cubicBezTo>
                  <a:close/>
                </a:path>
              </a:pathLst>
            </a:custGeom>
            <a:gradFill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2046827" y="0"/>
              <a:ext cx="8113170" cy="5724046"/>
            </a:xfrm>
            <a:custGeom>
              <a:avLst/>
              <a:gdLst>
                <a:gd name="connsiteX0" fmla="*/ 247629 w 8113170"/>
                <a:gd name="connsiteY0" fmla="*/ 0 h 5724046"/>
                <a:gd name="connsiteX1" fmla="*/ 8113170 w 8113170"/>
                <a:gd name="connsiteY1" fmla="*/ 0 h 5724046"/>
                <a:gd name="connsiteX2" fmla="*/ 8113170 w 8113170"/>
                <a:gd name="connsiteY2" fmla="*/ 4284187 h 5724046"/>
                <a:gd name="connsiteX3" fmla="*/ 6817417 w 8113170"/>
                <a:gd name="connsiteY3" fmla="*/ 5410754 h 5724046"/>
                <a:gd name="connsiteX4" fmla="*/ 6184600 w 8113170"/>
                <a:gd name="connsiteY4" fmla="*/ 5713772 h 5724046"/>
                <a:gd name="connsiteX5" fmla="*/ 6154762 w 8113170"/>
                <a:gd name="connsiteY5" fmla="*/ 5724046 h 5724046"/>
                <a:gd name="connsiteX6" fmla="*/ 2935246 w 8113170"/>
                <a:gd name="connsiteY6" fmla="*/ 5724046 h 5724046"/>
                <a:gd name="connsiteX7" fmla="*/ 2901914 w 8113170"/>
                <a:gd name="connsiteY7" fmla="*/ 5712130 h 5724046"/>
                <a:gd name="connsiteX8" fmla="*/ 608683 w 8113170"/>
                <a:gd name="connsiteY8" fmla="*/ 3748467 h 5724046"/>
                <a:gd name="connsiteX9" fmla="*/ 191417 w 8113170"/>
                <a:gd name="connsiteY9" fmla="*/ 170482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70" h="5724046">
                  <a:moveTo>
                    <a:pt x="247629" y="0"/>
                  </a:moveTo>
                  <a:lnTo>
                    <a:pt x="8113170" y="0"/>
                  </a:lnTo>
                  <a:lnTo>
                    <a:pt x="8113170" y="4284187"/>
                  </a:lnTo>
                  <a:cubicBezTo>
                    <a:pt x="7767345" y="4726920"/>
                    <a:pt x="7332527" y="5111667"/>
                    <a:pt x="6817417" y="5410754"/>
                  </a:cubicBezTo>
                  <a:cubicBezTo>
                    <a:pt x="6611289" y="5529553"/>
                    <a:pt x="6399750" y="5630409"/>
                    <a:pt x="6184600" y="5713772"/>
                  </a:cubicBezTo>
                  <a:lnTo>
                    <a:pt x="6154762" y="5724046"/>
                  </a:lnTo>
                  <a:lnTo>
                    <a:pt x="2935246" y="5724046"/>
                  </a:lnTo>
                  <a:lnTo>
                    <a:pt x="2901914" y="5712130"/>
                  </a:lnTo>
                  <a:cubicBezTo>
                    <a:pt x="1968304" y="5351514"/>
                    <a:pt x="1147545" y="4681708"/>
                    <a:pt x="608683" y="3748467"/>
                  </a:cubicBezTo>
                  <a:cubicBezTo>
                    <a:pt x="-41667" y="2619074"/>
                    <a:pt x="-154087" y="1327278"/>
                    <a:pt x="191417" y="170482"/>
                  </a:cubicBezTo>
                  <a:close/>
                </a:path>
              </a:pathLst>
            </a:custGeom>
            <a:gradFill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3013531" y="0"/>
              <a:ext cx="7146467" cy="5235492"/>
            </a:xfrm>
            <a:custGeom>
              <a:avLst/>
              <a:gdLst>
                <a:gd name="connsiteX0" fmla="*/ 189770 w 7146467"/>
                <a:gd name="connsiteY0" fmla="*/ 0 h 5235492"/>
                <a:gd name="connsiteX1" fmla="*/ 7146467 w 7146467"/>
                <a:gd name="connsiteY1" fmla="*/ 0 h 5235492"/>
                <a:gd name="connsiteX2" fmla="*/ 7146467 w 7146467"/>
                <a:gd name="connsiteY2" fmla="*/ 3748891 h 5235492"/>
                <a:gd name="connsiteX3" fmla="*/ 6032769 w 7146467"/>
                <a:gd name="connsiteY3" fmla="*/ 4695645 h 5235492"/>
                <a:gd name="connsiteX4" fmla="*/ 539337 w 7146467"/>
                <a:gd name="connsiteY4" fmla="*/ 3228811 h 5235492"/>
                <a:gd name="connsiteX5" fmla="*/ 155096 w 7146467"/>
                <a:gd name="connsiteY5" fmla="*/ 110025 h 523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7" h="5235492">
                  <a:moveTo>
                    <a:pt x="189770" y="0"/>
                  </a:moveTo>
                  <a:lnTo>
                    <a:pt x="7146467" y="0"/>
                  </a:lnTo>
                  <a:lnTo>
                    <a:pt x="7146467" y="3748891"/>
                  </a:lnTo>
                  <a:cubicBezTo>
                    <a:pt x="6845725" y="4120570"/>
                    <a:pt x="6472293" y="4443467"/>
                    <a:pt x="6032769" y="4695645"/>
                  </a:cubicBezTo>
                  <a:cubicBezTo>
                    <a:pt x="4110955" y="5807599"/>
                    <a:pt x="1651033" y="5145159"/>
                    <a:pt x="539337" y="3228811"/>
                  </a:cubicBezTo>
                  <a:cubicBezTo>
                    <a:pt x="-27632" y="2245432"/>
                    <a:pt x="-133181" y="1122057"/>
                    <a:pt x="155096" y="110025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3097152" y="0"/>
              <a:ext cx="6820913" cy="4929743"/>
            </a:xfrm>
            <a:custGeom>
              <a:avLst/>
              <a:gdLst>
                <a:gd name="connsiteX0" fmla="*/ 362009 w 6820913"/>
                <a:gd name="connsiteY0" fmla="*/ 0 h 4929743"/>
                <a:gd name="connsiteX1" fmla="*/ 6458334 w 6820913"/>
                <a:gd name="connsiteY1" fmla="*/ 0 h 4929743"/>
                <a:gd name="connsiteX2" fmla="*/ 6522604 w 6820913"/>
                <a:gd name="connsiteY2" fmla="*/ 125797 h 4929743"/>
                <a:gd name="connsiteX3" fmla="*/ 5115882 w 6820913"/>
                <a:gd name="connsiteY3" fmla="*/ 4469853 h 4929743"/>
                <a:gd name="connsiteX4" fmla="*/ 455684 w 6820913"/>
                <a:gd name="connsiteY4" fmla="*/ 3221808 h 4929743"/>
                <a:gd name="connsiteX5" fmla="*/ 318025 w 6820913"/>
                <a:gd name="connsiteY5" fmla="*/ 87007 h 492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9743">
                  <a:moveTo>
                    <a:pt x="362009" y="0"/>
                  </a:moveTo>
                  <a:lnTo>
                    <a:pt x="6458334" y="0"/>
                  </a:lnTo>
                  <a:lnTo>
                    <a:pt x="6522604" y="125797"/>
                  </a:lnTo>
                  <a:cubicBezTo>
                    <a:pt x="7230351" y="1703132"/>
                    <a:pt x="6646117" y="3588162"/>
                    <a:pt x="5115882" y="4469853"/>
                  </a:cubicBezTo>
                  <a:cubicBezTo>
                    <a:pt x="3483629" y="5416238"/>
                    <a:pt x="1396003" y="4854322"/>
                    <a:pt x="455684" y="3221808"/>
                  </a:cubicBezTo>
                  <a:cubicBezTo>
                    <a:pt x="-119720" y="2226454"/>
                    <a:pt x="-132644" y="1058343"/>
                    <a:pt x="318025" y="87007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3195073" y="0"/>
              <a:ext cx="5369830" cy="4570218"/>
            </a:xfrm>
            <a:custGeom>
              <a:avLst/>
              <a:gdLst>
                <a:gd name="connsiteX0" fmla="*/ 777609 w 5369830"/>
                <a:gd name="connsiteY0" fmla="*/ 0 h 4570218"/>
                <a:gd name="connsiteX1" fmla="*/ 4593349 w 5369830"/>
                <a:gd name="connsiteY1" fmla="*/ 0 h 4570218"/>
                <a:gd name="connsiteX2" fmla="*/ 4657217 w 5369830"/>
                <a:gd name="connsiteY2" fmla="*/ 61881 h 4570218"/>
                <a:gd name="connsiteX3" fmla="*/ 5010658 w 5369830"/>
                <a:gd name="connsiteY3" fmla="*/ 542812 h 4570218"/>
                <a:gd name="connsiteX4" fmla="*/ 4029206 w 5369830"/>
                <a:gd name="connsiteY4" fmla="*/ 4210817 h 4570218"/>
                <a:gd name="connsiteX5" fmla="*/ 357630 w 5369830"/>
                <a:gd name="connsiteY5" fmla="*/ 3228738 h 4570218"/>
                <a:gd name="connsiteX6" fmla="*/ 765473 w 5369830"/>
                <a:gd name="connsiteY6" fmla="*/ 11257 h 45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30" h="4570218">
                  <a:moveTo>
                    <a:pt x="777609" y="0"/>
                  </a:moveTo>
                  <a:lnTo>
                    <a:pt x="4593349" y="0"/>
                  </a:lnTo>
                  <a:lnTo>
                    <a:pt x="4657217" y="61881"/>
                  </a:lnTo>
                  <a:cubicBezTo>
                    <a:pt x="4789791" y="205429"/>
                    <a:pt x="4908602" y="366126"/>
                    <a:pt x="5010658" y="542812"/>
                  </a:cubicBezTo>
                  <a:cubicBezTo>
                    <a:pt x="5749703" y="1826613"/>
                    <a:pt x="5312189" y="3465384"/>
                    <a:pt x="4029206" y="4210817"/>
                  </a:cubicBezTo>
                  <a:cubicBezTo>
                    <a:pt x="2746225" y="4950334"/>
                    <a:pt x="1102588" y="4512540"/>
                    <a:pt x="357630" y="3228738"/>
                  </a:cubicBezTo>
                  <a:cubicBezTo>
                    <a:pt x="-255670" y="2158461"/>
                    <a:pt x="-54651" y="847807"/>
                    <a:pt x="765473" y="11257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632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2999899" y="-88893"/>
              <a:ext cx="4603925" cy="4606868"/>
            </a:xfrm>
            <a:custGeom>
              <a:avLst/>
              <a:gdLst>
                <a:gd name="T0" fmla="*/ 560 w 779"/>
                <a:gd name="T1" fmla="*/ 684 h 779"/>
                <a:gd name="T2" fmla="*/ 684 w 779"/>
                <a:gd name="T3" fmla="*/ 219 h 779"/>
                <a:gd name="T4" fmla="*/ 219 w 779"/>
                <a:gd name="T5" fmla="*/ 94 h 779"/>
                <a:gd name="T6" fmla="*/ 94 w 779"/>
                <a:gd name="T7" fmla="*/ 560 h 779"/>
                <a:gd name="T8" fmla="*/ 560 w 779"/>
                <a:gd name="T9" fmla="*/ 684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9" h="779">
                  <a:moveTo>
                    <a:pt x="560" y="684"/>
                  </a:moveTo>
                  <a:cubicBezTo>
                    <a:pt x="723" y="590"/>
                    <a:pt x="779" y="382"/>
                    <a:pt x="684" y="219"/>
                  </a:cubicBezTo>
                  <a:cubicBezTo>
                    <a:pt x="590" y="56"/>
                    <a:pt x="382" y="0"/>
                    <a:pt x="219" y="94"/>
                  </a:cubicBezTo>
                  <a:cubicBezTo>
                    <a:pt x="56" y="189"/>
                    <a:pt x="0" y="397"/>
                    <a:pt x="94" y="560"/>
                  </a:cubicBezTo>
                  <a:cubicBezTo>
                    <a:pt x="188" y="723"/>
                    <a:pt x="397" y="779"/>
                    <a:pt x="560" y="684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  <p:sp>
          <p:nvSpPr>
            <p:cNvPr id="32" name="Freeform 13"/>
            <p:cNvSpPr>
              <a:spLocks/>
            </p:cNvSpPr>
            <p:nvPr userDrawn="1"/>
          </p:nvSpPr>
          <p:spPr bwMode="auto">
            <a:xfrm>
              <a:off x="3145169" y="760917"/>
              <a:ext cx="3419420" cy="3425334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5" name="Picture 2" descr="C:\Users\Guest user\Desktop\Umicore Mike\BU Logos\Electro-Optic Materials (EOM)\White\PNG\UMICORE_logo_ BASE_white-electro-optic materia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5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0418" y="-81033"/>
            <a:ext cx="9154418" cy="5232675"/>
            <a:chOff x="0" y="-90037"/>
            <a:chExt cx="10163470" cy="5814083"/>
          </a:xfrm>
        </p:grpSpPr>
        <p:sp>
          <p:nvSpPr>
            <p:cNvPr id="33" name="Freeform 60"/>
            <p:cNvSpPr>
              <a:spLocks/>
            </p:cNvSpPr>
            <p:nvPr userDrawn="1"/>
          </p:nvSpPr>
          <p:spPr bwMode="auto">
            <a:xfrm>
              <a:off x="205071" y="0"/>
              <a:ext cx="9958397" cy="5724046"/>
            </a:xfrm>
            <a:custGeom>
              <a:avLst/>
              <a:gdLst>
                <a:gd name="connsiteX0" fmla="*/ 0 w 9958397"/>
                <a:gd name="connsiteY0" fmla="*/ 0 h 5724046"/>
                <a:gd name="connsiteX1" fmla="*/ 9958397 w 9958397"/>
                <a:gd name="connsiteY1" fmla="*/ 0 h 5724046"/>
                <a:gd name="connsiteX2" fmla="*/ 9958397 w 9958397"/>
                <a:gd name="connsiteY2" fmla="*/ 5724046 h 5724046"/>
                <a:gd name="connsiteX3" fmla="*/ 0 w 9958397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7" h="5724046">
                  <a:moveTo>
                    <a:pt x="0" y="0"/>
                  </a:moveTo>
                  <a:lnTo>
                    <a:pt x="9958397" y="0"/>
                  </a:lnTo>
                  <a:lnTo>
                    <a:pt x="9958397" y="5724046"/>
                  </a:lnTo>
                  <a:lnTo>
                    <a:pt x="0" y="5724046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205071" y="0"/>
              <a:ext cx="9958397" cy="5724046"/>
            </a:xfrm>
            <a:custGeom>
              <a:avLst/>
              <a:gdLst>
                <a:gd name="connsiteX0" fmla="*/ 0 w 9958397"/>
                <a:gd name="connsiteY0" fmla="*/ 0 h 5724046"/>
                <a:gd name="connsiteX1" fmla="*/ 9958397 w 9958397"/>
                <a:gd name="connsiteY1" fmla="*/ 0 h 5724046"/>
                <a:gd name="connsiteX2" fmla="*/ 9958397 w 9958397"/>
                <a:gd name="connsiteY2" fmla="*/ 5724046 h 5724046"/>
                <a:gd name="connsiteX3" fmla="*/ 545367 w 9958397"/>
                <a:gd name="connsiteY3" fmla="*/ 5724046 h 5724046"/>
                <a:gd name="connsiteX4" fmla="*/ 540375 w 9958397"/>
                <a:gd name="connsiteY4" fmla="*/ 5717773 h 5724046"/>
                <a:gd name="connsiteX5" fmla="*/ 124795 w 9958397"/>
                <a:gd name="connsiteY5" fmla="*/ 5092137 h 5724046"/>
                <a:gd name="connsiteX6" fmla="*/ 0 w 9958397"/>
                <a:gd name="connsiteY6" fmla="*/ 4862355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7" h="5724046">
                  <a:moveTo>
                    <a:pt x="0" y="0"/>
                  </a:moveTo>
                  <a:lnTo>
                    <a:pt x="9958397" y="0"/>
                  </a:lnTo>
                  <a:lnTo>
                    <a:pt x="9958397" y="5724046"/>
                  </a:lnTo>
                  <a:lnTo>
                    <a:pt x="545367" y="5724046"/>
                  </a:lnTo>
                  <a:lnTo>
                    <a:pt x="540375" y="5717773"/>
                  </a:lnTo>
                  <a:cubicBezTo>
                    <a:pt x="390531" y="5520869"/>
                    <a:pt x="251745" y="5312075"/>
                    <a:pt x="124795" y="5092137"/>
                  </a:cubicBezTo>
                  <a:cubicBezTo>
                    <a:pt x="81057" y="5016247"/>
                    <a:pt x="39174" y="4939786"/>
                    <a:pt x="0" y="4862355"/>
                  </a:cubicBezTo>
                  <a:close/>
                </a:path>
              </a:pathLst>
            </a:custGeom>
            <a:gradFill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5" name="Freeform 49"/>
            <p:cNvSpPr>
              <a:spLocks/>
            </p:cNvSpPr>
            <p:nvPr userDrawn="1"/>
          </p:nvSpPr>
          <p:spPr bwMode="auto">
            <a:xfrm>
              <a:off x="842084" y="0"/>
              <a:ext cx="9321384" cy="5724046"/>
            </a:xfrm>
            <a:custGeom>
              <a:avLst/>
              <a:gdLst>
                <a:gd name="connsiteX0" fmla="*/ 303070 w 9321384"/>
                <a:gd name="connsiteY0" fmla="*/ 0 h 5724046"/>
                <a:gd name="connsiteX1" fmla="*/ 9321384 w 9321384"/>
                <a:gd name="connsiteY1" fmla="*/ 0 h 5724046"/>
                <a:gd name="connsiteX2" fmla="*/ 9321384 w 9321384"/>
                <a:gd name="connsiteY2" fmla="*/ 5103443 h 5724046"/>
                <a:gd name="connsiteX3" fmla="*/ 8930763 w 9321384"/>
                <a:gd name="connsiteY3" fmla="*/ 5527807 h 5724046"/>
                <a:gd name="connsiteX4" fmla="*/ 8716674 w 9321384"/>
                <a:gd name="connsiteY4" fmla="*/ 5724046 h 5724046"/>
                <a:gd name="connsiteX5" fmla="*/ 1804736 w 9321384"/>
                <a:gd name="connsiteY5" fmla="*/ 5724046 h 5724046"/>
                <a:gd name="connsiteX6" fmla="*/ 1652965 w 9321384"/>
                <a:gd name="connsiteY6" fmla="*/ 5587803 h 5724046"/>
                <a:gd name="connsiteX7" fmla="*/ 706385 w 9321384"/>
                <a:gd name="connsiteY7" fmla="*/ 4388785 h 5724046"/>
                <a:gd name="connsiteX8" fmla="*/ 221770 w 9321384"/>
                <a:gd name="connsiteY8" fmla="*/ 246278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4" h="5724046">
                  <a:moveTo>
                    <a:pt x="303070" y="0"/>
                  </a:moveTo>
                  <a:lnTo>
                    <a:pt x="9321384" y="0"/>
                  </a:lnTo>
                  <a:lnTo>
                    <a:pt x="9321384" y="5103443"/>
                  </a:lnTo>
                  <a:cubicBezTo>
                    <a:pt x="9199970" y="5251201"/>
                    <a:pt x="9069701" y="5392961"/>
                    <a:pt x="8930763" y="5527807"/>
                  </a:cubicBezTo>
                  <a:lnTo>
                    <a:pt x="8716674" y="5724046"/>
                  </a:lnTo>
                  <a:lnTo>
                    <a:pt x="1804736" y="5724046"/>
                  </a:lnTo>
                  <a:lnTo>
                    <a:pt x="1652965" y="5587803"/>
                  </a:lnTo>
                  <a:cubicBezTo>
                    <a:pt x="1289377" y="5245249"/>
                    <a:pt x="969128" y="4844152"/>
                    <a:pt x="706385" y="4388785"/>
                  </a:cubicBezTo>
                  <a:cubicBezTo>
                    <a:pt x="-48034" y="3081279"/>
                    <a:pt x="-178791" y="1585884"/>
                    <a:pt x="221770" y="246278"/>
                  </a:cubicBezTo>
                  <a:close/>
                </a:path>
              </a:pathLst>
            </a:custGeom>
            <a:gradFill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6" name="Freeform 51"/>
            <p:cNvSpPr>
              <a:spLocks/>
            </p:cNvSpPr>
            <p:nvPr userDrawn="1"/>
          </p:nvSpPr>
          <p:spPr bwMode="auto">
            <a:xfrm>
              <a:off x="2050300" y="0"/>
              <a:ext cx="8113169" cy="5724046"/>
            </a:xfrm>
            <a:custGeom>
              <a:avLst/>
              <a:gdLst>
                <a:gd name="connsiteX0" fmla="*/ 247251 w 8113169"/>
                <a:gd name="connsiteY0" fmla="*/ 0 h 5724046"/>
                <a:gd name="connsiteX1" fmla="*/ 8113169 w 8113169"/>
                <a:gd name="connsiteY1" fmla="*/ 0 h 5724046"/>
                <a:gd name="connsiteX2" fmla="*/ 8113169 w 8113169"/>
                <a:gd name="connsiteY2" fmla="*/ 4283043 h 5724046"/>
                <a:gd name="connsiteX3" fmla="*/ 6817416 w 8113169"/>
                <a:gd name="connsiteY3" fmla="*/ 5409610 h 5724046"/>
                <a:gd name="connsiteX4" fmla="*/ 6184599 w 8113169"/>
                <a:gd name="connsiteY4" fmla="*/ 5712628 h 5724046"/>
                <a:gd name="connsiteX5" fmla="*/ 6151439 w 8113169"/>
                <a:gd name="connsiteY5" fmla="*/ 5724046 h 5724046"/>
                <a:gd name="connsiteX6" fmla="*/ 2938446 w 8113169"/>
                <a:gd name="connsiteY6" fmla="*/ 5724046 h 5724046"/>
                <a:gd name="connsiteX7" fmla="*/ 2901914 w 8113169"/>
                <a:gd name="connsiteY7" fmla="*/ 5710986 h 5724046"/>
                <a:gd name="connsiteX8" fmla="*/ 608683 w 8113169"/>
                <a:gd name="connsiteY8" fmla="*/ 3747323 h 5724046"/>
                <a:gd name="connsiteX9" fmla="*/ 191416 w 8113169"/>
                <a:gd name="connsiteY9" fmla="*/ 169338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69" h="5724046">
                  <a:moveTo>
                    <a:pt x="247251" y="0"/>
                  </a:moveTo>
                  <a:lnTo>
                    <a:pt x="8113169" y="0"/>
                  </a:lnTo>
                  <a:lnTo>
                    <a:pt x="8113169" y="4283043"/>
                  </a:lnTo>
                  <a:cubicBezTo>
                    <a:pt x="7767344" y="4725776"/>
                    <a:pt x="7332526" y="5110523"/>
                    <a:pt x="6817416" y="5409610"/>
                  </a:cubicBezTo>
                  <a:cubicBezTo>
                    <a:pt x="6611289" y="5528409"/>
                    <a:pt x="6399750" y="5629265"/>
                    <a:pt x="6184599" y="5712628"/>
                  </a:cubicBezTo>
                  <a:lnTo>
                    <a:pt x="6151439" y="5724046"/>
                  </a:lnTo>
                  <a:lnTo>
                    <a:pt x="2938446" y="5724046"/>
                  </a:lnTo>
                  <a:lnTo>
                    <a:pt x="2901914" y="5710986"/>
                  </a:lnTo>
                  <a:cubicBezTo>
                    <a:pt x="1968303" y="5350370"/>
                    <a:pt x="1147545" y="4680564"/>
                    <a:pt x="608683" y="3747323"/>
                  </a:cubicBezTo>
                  <a:cubicBezTo>
                    <a:pt x="-41667" y="2617930"/>
                    <a:pt x="-154087" y="1326134"/>
                    <a:pt x="191416" y="169338"/>
                  </a:cubicBezTo>
                  <a:close/>
                </a:path>
              </a:pathLst>
            </a:custGeom>
            <a:gradFill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7" name="Freeform 53"/>
            <p:cNvSpPr>
              <a:spLocks/>
            </p:cNvSpPr>
            <p:nvPr userDrawn="1"/>
          </p:nvSpPr>
          <p:spPr bwMode="auto">
            <a:xfrm>
              <a:off x="3017004" y="0"/>
              <a:ext cx="7146466" cy="5234348"/>
            </a:xfrm>
            <a:custGeom>
              <a:avLst/>
              <a:gdLst>
                <a:gd name="connsiteX0" fmla="*/ 189409 w 7146466"/>
                <a:gd name="connsiteY0" fmla="*/ 0 h 5234348"/>
                <a:gd name="connsiteX1" fmla="*/ 7146466 w 7146466"/>
                <a:gd name="connsiteY1" fmla="*/ 0 h 5234348"/>
                <a:gd name="connsiteX2" fmla="*/ 7146466 w 7146466"/>
                <a:gd name="connsiteY2" fmla="*/ 3747747 h 5234348"/>
                <a:gd name="connsiteX3" fmla="*/ 6032768 w 7146466"/>
                <a:gd name="connsiteY3" fmla="*/ 4694501 h 5234348"/>
                <a:gd name="connsiteX4" fmla="*/ 539337 w 7146466"/>
                <a:gd name="connsiteY4" fmla="*/ 3227667 h 5234348"/>
                <a:gd name="connsiteX5" fmla="*/ 155096 w 7146466"/>
                <a:gd name="connsiteY5" fmla="*/ 108881 h 523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6" h="5234348">
                  <a:moveTo>
                    <a:pt x="189409" y="0"/>
                  </a:moveTo>
                  <a:lnTo>
                    <a:pt x="7146466" y="0"/>
                  </a:lnTo>
                  <a:lnTo>
                    <a:pt x="7146466" y="3747747"/>
                  </a:lnTo>
                  <a:cubicBezTo>
                    <a:pt x="6845724" y="4119426"/>
                    <a:pt x="6472292" y="4442323"/>
                    <a:pt x="6032768" y="4694501"/>
                  </a:cubicBezTo>
                  <a:cubicBezTo>
                    <a:pt x="4110954" y="5806455"/>
                    <a:pt x="1651032" y="5144015"/>
                    <a:pt x="539337" y="3227667"/>
                  </a:cubicBezTo>
                  <a:cubicBezTo>
                    <a:pt x="-27632" y="2244288"/>
                    <a:pt x="-133181" y="1120913"/>
                    <a:pt x="155096" y="108881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8" name="Freeform 55"/>
            <p:cNvSpPr>
              <a:spLocks/>
            </p:cNvSpPr>
            <p:nvPr userDrawn="1"/>
          </p:nvSpPr>
          <p:spPr bwMode="auto">
            <a:xfrm>
              <a:off x="3100625" y="0"/>
              <a:ext cx="6820913" cy="4928599"/>
            </a:xfrm>
            <a:custGeom>
              <a:avLst/>
              <a:gdLst>
                <a:gd name="connsiteX0" fmla="*/ 361431 w 6820913"/>
                <a:gd name="connsiteY0" fmla="*/ 0 h 4928599"/>
                <a:gd name="connsiteX1" fmla="*/ 6458920 w 6820913"/>
                <a:gd name="connsiteY1" fmla="*/ 0 h 4928599"/>
                <a:gd name="connsiteX2" fmla="*/ 6522605 w 6820913"/>
                <a:gd name="connsiteY2" fmla="*/ 124653 h 4928599"/>
                <a:gd name="connsiteX3" fmla="*/ 5115882 w 6820913"/>
                <a:gd name="connsiteY3" fmla="*/ 4468709 h 4928599"/>
                <a:gd name="connsiteX4" fmla="*/ 455684 w 6820913"/>
                <a:gd name="connsiteY4" fmla="*/ 3220664 h 4928599"/>
                <a:gd name="connsiteX5" fmla="*/ 318025 w 6820913"/>
                <a:gd name="connsiteY5" fmla="*/ 85863 h 49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8599">
                  <a:moveTo>
                    <a:pt x="361431" y="0"/>
                  </a:moveTo>
                  <a:lnTo>
                    <a:pt x="6458920" y="0"/>
                  </a:lnTo>
                  <a:lnTo>
                    <a:pt x="6522605" y="124653"/>
                  </a:lnTo>
                  <a:cubicBezTo>
                    <a:pt x="7230351" y="1701988"/>
                    <a:pt x="6646117" y="3587018"/>
                    <a:pt x="5115882" y="4468709"/>
                  </a:cubicBezTo>
                  <a:cubicBezTo>
                    <a:pt x="3483629" y="5415094"/>
                    <a:pt x="1396003" y="4853178"/>
                    <a:pt x="455684" y="3220664"/>
                  </a:cubicBezTo>
                  <a:cubicBezTo>
                    <a:pt x="-119720" y="2225310"/>
                    <a:pt x="-132644" y="1057199"/>
                    <a:pt x="318025" y="85863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9" name="Freeform 58"/>
            <p:cNvSpPr>
              <a:spLocks/>
            </p:cNvSpPr>
            <p:nvPr userDrawn="1"/>
          </p:nvSpPr>
          <p:spPr bwMode="auto">
            <a:xfrm>
              <a:off x="3198546" y="0"/>
              <a:ext cx="5369829" cy="4569074"/>
            </a:xfrm>
            <a:custGeom>
              <a:avLst/>
              <a:gdLst>
                <a:gd name="connsiteX0" fmla="*/ 776375 w 5369829"/>
                <a:gd name="connsiteY0" fmla="*/ 0 h 4569074"/>
                <a:gd name="connsiteX1" fmla="*/ 4594529 w 5369829"/>
                <a:gd name="connsiteY1" fmla="*/ 0 h 4569074"/>
                <a:gd name="connsiteX2" fmla="*/ 4657216 w 5369829"/>
                <a:gd name="connsiteY2" fmla="*/ 60737 h 4569074"/>
                <a:gd name="connsiteX3" fmla="*/ 5010657 w 5369829"/>
                <a:gd name="connsiteY3" fmla="*/ 541668 h 4569074"/>
                <a:gd name="connsiteX4" fmla="*/ 4029205 w 5369829"/>
                <a:gd name="connsiteY4" fmla="*/ 4209673 h 4569074"/>
                <a:gd name="connsiteX5" fmla="*/ 357630 w 5369829"/>
                <a:gd name="connsiteY5" fmla="*/ 3227594 h 4569074"/>
                <a:gd name="connsiteX6" fmla="*/ 765473 w 5369829"/>
                <a:gd name="connsiteY6" fmla="*/ 10113 h 45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29" h="4569074">
                  <a:moveTo>
                    <a:pt x="776375" y="0"/>
                  </a:moveTo>
                  <a:lnTo>
                    <a:pt x="4594529" y="0"/>
                  </a:lnTo>
                  <a:lnTo>
                    <a:pt x="4657216" y="60737"/>
                  </a:lnTo>
                  <a:cubicBezTo>
                    <a:pt x="4789791" y="204285"/>
                    <a:pt x="4908602" y="364982"/>
                    <a:pt x="5010657" y="541668"/>
                  </a:cubicBezTo>
                  <a:cubicBezTo>
                    <a:pt x="5749702" y="1825470"/>
                    <a:pt x="5312188" y="3464240"/>
                    <a:pt x="4029205" y="4209673"/>
                  </a:cubicBezTo>
                  <a:cubicBezTo>
                    <a:pt x="2746224" y="4949190"/>
                    <a:pt x="1102588" y="4511396"/>
                    <a:pt x="357630" y="3227594"/>
                  </a:cubicBezTo>
                  <a:cubicBezTo>
                    <a:pt x="-255670" y="2157317"/>
                    <a:pt x="-54651" y="846663"/>
                    <a:pt x="765473" y="10113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632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3003372" y="-90037"/>
              <a:ext cx="4603925" cy="4606868"/>
            </a:xfrm>
            <a:custGeom>
              <a:avLst/>
              <a:gdLst>
                <a:gd name="T0" fmla="*/ 560 w 779"/>
                <a:gd name="T1" fmla="*/ 684 h 779"/>
                <a:gd name="T2" fmla="*/ 684 w 779"/>
                <a:gd name="T3" fmla="*/ 219 h 779"/>
                <a:gd name="T4" fmla="*/ 219 w 779"/>
                <a:gd name="T5" fmla="*/ 94 h 779"/>
                <a:gd name="T6" fmla="*/ 94 w 779"/>
                <a:gd name="T7" fmla="*/ 560 h 779"/>
                <a:gd name="T8" fmla="*/ 560 w 779"/>
                <a:gd name="T9" fmla="*/ 684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9" h="779">
                  <a:moveTo>
                    <a:pt x="560" y="684"/>
                  </a:moveTo>
                  <a:cubicBezTo>
                    <a:pt x="723" y="590"/>
                    <a:pt x="779" y="382"/>
                    <a:pt x="684" y="219"/>
                  </a:cubicBezTo>
                  <a:cubicBezTo>
                    <a:pt x="590" y="56"/>
                    <a:pt x="382" y="0"/>
                    <a:pt x="219" y="94"/>
                  </a:cubicBezTo>
                  <a:cubicBezTo>
                    <a:pt x="56" y="189"/>
                    <a:pt x="0" y="397"/>
                    <a:pt x="94" y="560"/>
                  </a:cubicBezTo>
                  <a:cubicBezTo>
                    <a:pt x="188" y="723"/>
                    <a:pt x="397" y="779"/>
                    <a:pt x="560" y="684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84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3148642" y="759773"/>
              <a:ext cx="3419420" cy="3425334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  <p:sp>
          <p:nvSpPr>
            <p:cNvPr id="42" name="Rectangle 41"/>
            <p:cNvSpPr/>
            <p:nvPr userDrawn="1"/>
          </p:nvSpPr>
          <p:spPr bwMode="auto">
            <a:xfrm flipH="1" flipV="1">
              <a:off x="0" y="0"/>
              <a:ext cx="201600" cy="5715000"/>
            </a:xfrm>
            <a:prstGeom prst="rect">
              <a:avLst/>
            </a:prstGeom>
            <a:gradFill>
              <a:gsLst>
                <a:gs pos="75000">
                  <a:srgbClr val="3EA02A"/>
                </a:gs>
                <a:gs pos="50000">
                  <a:srgbClr val="008F68"/>
                </a:gs>
                <a:gs pos="25000">
                  <a:srgbClr val="0069A7"/>
                </a:gs>
                <a:gs pos="0">
                  <a:srgbClr val="004494"/>
                </a:gs>
                <a:gs pos="100000">
                  <a:srgbClr val="97BF0D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822944">
                <a:spcBef>
                  <a:spcPct val="0"/>
                </a:spcBef>
                <a:buClrTx/>
              </a:pPr>
              <a:endParaRPr lang="en-GB" sz="1620" dirty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6" name="Picture 2" descr="C:\Users\Guest user\Desktop\Umicore Mike\BU Logos\Electro-Optic Materials (EOM)\Blue + Gradient\PNG\UMICORE_logo_blue_gradient_elctro-optic materials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6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71022" y="0"/>
            <a:ext cx="8972978" cy="5151641"/>
            <a:chOff x="201600" y="0"/>
            <a:chExt cx="9958400" cy="5724046"/>
          </a:xfrm>
        </p:grpSpPr>
        <p:sp>
          <p:nvSpPr>
            <p:cNvPr id="9" name="Rectangle 8"/>
            <p:cNvSpPr/>
            <p:nvPr userDrawn="1"/>
          </p:nvSpPr>
          <p:spPr bwMode="auto">
            <a:xfrm>
              <a:off x="201600" y="0"/>
              <a:ext cx="9958398" cy="57150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2295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20" b="0" i="0" u="none" strike="noStrike" cap="none" normalizeH="0" baseline="0" noProof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0 w 9958398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0" y="5724046"/>
                  </a:lnTo>
                  <a:close/>
                </a:path>
              </a:pathLst>
            </a:custGeom>
            <a:gradFill>
              <a:gsLst>
                <a:gs pos="23000">
                  <a:srgbClr val="007AB9">
                    <a:alpha val="20000"/>
                  </a:srgbClr>
                </a:gs>
                <a:gs pos="0">
                  <a:srgbClr val="29B5E5">
                    <a:alpha val="20000"/>
                  </a:srgbClr>
                </a:gs>
                <a:gs pos="100000">
                  <a:srgbClr val="0B4691">
                    <a:alpha val="2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1" name="Freeform 27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545367 w 9958398"/>
                <a:gd name="connsiteY3" fmla="*/ 5724046 h 5724046"/>
                <a:gd name="connsiteX4" fmla="*/ 540375 w 9958398"/>
                <a:gd name="connsiteY4" fmla="*/ 5717773 h 5724046"/>
                <a:gd name="connsiteX5" fmla="*/ 124795 w 9958398"/>
                <a:gd name="connsiteY5" fmla="*/ 5092137 h 5724046"/>
                <a:gd name="connsiteX6" fmla="*/ 0 w 9958398"/>
                <a:gd name="connsiteY6" fmla="*/ 4862355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545367" y="5724046"/>
                  </a:lnTo>
                  <a:lnTo>
                    <a:pt x="540375" y="5717773"/>
                  </a:lnTo>
                  <a:cubicBezTo>
                    <a:pt x="390531" y="5520869"/>
                    <a:pt x="251745" y="5312075"/>
                    <a:pt x="124795" y="5092137"/>
                  </a:cubicBezTo>
                  <a:cubicBezTo>
                    <a:pt x="81057" y="5016247"/>
                    <a:pt x="39174" y="4939786"/>
                    <a:pt x="0" y="4862355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30000"/>
                  </a:srgbClr>
                </a:gs>
                <a:gs pos="0">
                  <a:srgbClr val="29B5E5">
                    <a:alpha val="30000"/>
                  </a:srgbClr>
                </a:gs>
                <a:gs pos="100000">
                  <a:srgbClr val="0B4691">
                    <a:alpha val="3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2" name="Freeform 28"/>
            <p:cNvSpPr>
              <a:spLocks/>
            </p:cNvSpPr>
            <p:nvPr userDrawn="1"/>
          </p:nvSpPr>
          <p:spPr bwMode="auto">
            <a:xfrm>
              <a:off x="838613" y="0"/>
              <a:ext cx="9321385" cy="5724046"/>
            </a:xfrm>
            <a:custGeom>
              <a:avLst/>
              <a:gdLst>
                <a:gd name="connsiteX0" fmla="*/ 303070 w 9321385"/>
                <a:gd name="connsiteY0" fmla="*/ 0 h 5724046"/>
                <a:gd name="connsiteX1" fmla="*/ 9321385 w 9321385"/>
                <a:gd name="connsiteY1" fmla="*/ 0 h 5724046"/>
                <a:gd name="connsiteX2" fmla="*/ 9321385 w 9321385"/>
                <a:gd name="connsiteY2" fmla="*/ 5103443 h 5724046"/>
                <a:gd name="connsiteX3" fmla="*/ 8930764 w 9321385"/>
                <a:gd name="connsiteY3" fmla="*/ 5527807 h 5724046"/>
                <a:gd name="connsiteX4" fmla="*/ 8716674 w 9321385"/>
                <a:gd name="connsiteY4" fmla="*/ 5724046 h 5724046"/>
                <a:gd name="connsiteX5" fmla="*/ 1804736 w 9321385"/>
                <a:gd name="connsiteY5" fmla="*/ 5724046 h 5724046"/>
                <a:gd name="connsiteX6" fmla="*/ 1652965 w 9321385"/>
                <a:gd name="connsiteY6" fmla="*/ 5587803 h 5724046"/>
                <a:gd name="connsiteX7" fmla="*/ 706385 w 9321385"/>
                <a:gd name="connsiteY7" fmla="*/ 4388786 h 5724046"/>
                <a:gd name="connsiteX8" fmla="*/ 221770 w 9321385"/>
                <a:gd name="connsiteY8" fmla="*/ 24627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5" h="5724046">
                  <a:moveTo>
                    <a:pt x="303070" y="0"/>
                  </a:moveTo>
                  <a:lnTo>
                    <a:pt x="9321385" y="0"/>
                  </a:lnTo>
                  <a:lnTo>
                    <a:pt x="9321385" y="5103443"/>
                  </a:lnTo>
                  <a:cubicBezTo>
                    <a:pt x="9199972" y="5251201"/>
                    <a:pt x="9069702" y="5392961"/>
                    <a:pt x="8930764" y="5527807"/>
                  </a:cubicBezTo>
                  <a:lnTo>
                    <a:pt x="8716674" y="5724046"/>
                  </a:lnTo>
                  <a:lnTo>
                    <a:pt x="1804736" y="5724046"/>
                  </a:lnTo>
                  <a:lnTo>
                    <a:pt x="1652965" y="5587803"/>
                  </a:lnTo>
                  <a:cubicBezTo>
                    <a:pt x="1289377" y="5245249"/>
                    <a:pt x="969128" y="4844152"/>
                    <a:pt x="706385" y="4388786"/>
                  </a:cubicBezTo>
                  <a:cubicBezTo>
                    <a:pt x="-48034" y="3081279"/>
                    <a:pt x="-178791" y="1585885"/>
                    <a:pt x="221770" y="24627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40000"/>
                  </a:srgbClr>
                </a:gs>
                <a:gs pos="0">
                  <a:srgbClr val="29B5E5">
                    <a:alpha val="40000"/>
                  </a:srgbClr>
                </a:gs>
                <a:gs pos="100000">
                  <a:srgbClr val="0B4691">
                    <a:alpha val="4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auto">
            <a:xfrm>
              <a:off x="2046829" y="0"/>
              <a:ext cx="8113170" cy="5724046"/>
            </a:xfrm>
            <a:custGeom>
              <a:avLst/>
              <a:gdLst>
                <a:gd name="connsiteX0" fmla="*/ 247252 w 8113170"/>
                <a:gd name="connsiteY0" fmla="*/ 0 h 5724046"/>
                <a:gd name="connsiteX1" fmla="*/ 8113170 w 8113170"/>
                <a:gd name="connsiteY1" fmla="*/ 0 h 5724046"/>
                <a:gd name="connsiteX2" fmla="*/ 8113170 w 8113170"/>
                <a:gd name="connsiteY2" fmla="*/ 4283043 h 5724046"/>
                <a:gd name="connsiteX3" fmla="*/ 6817417 w 8113170"/>
                <a:gd name="connsiteY3" fmla="*/ 5409610 h 5724046"/>
                <a:gd name="connsiteX4" fmla="*/ 6184599 w 8113170"/>
                <a:gd name="connsiteY4" fmla="*/ 5712628 h 5724046"/>
                <a:gd name="connsiteX5" fmla="*/ 6151439 w 8113170"/>
                <a:gd name="connsiteY5" fmla="*/ 5724046 h 5724046"/>
                <a:gd name="connsiteX6" fmla="*/ 2938446 w 8113170"/>
                <a:gd name="connsiteY6" fmla="*/ 5724046 h 5724046"/>
                <a:gd name="connsiteX7" fmla="*/ 2901914 w 8113170"/>
                <a:gd name="connsiteY7" fmla="*/ 5710986 h 5724046"/>
                <a:gd name="connsiteX8" fmla="*/ 608683 w 8113170"/>
                <a:gd name="connsiteY8" fmla="*/ 3747323 h 5724046"/>
                <a:gd name="connsiteX9" fmla="*/ 191417 w 8113170"/>
                <a:gd name="connsiteY9" fmla="*/ 16933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70" h="5724046">
                  <a:moveTo>
                    <a:pt x="247252" y="0"/>
                  </a:moveTo>
                  <a:lnTo>
                    <a:pt x="8113170" y="0"/>
                  </a:lnTo>
                  <a:lnTo>
                    <a:pt x="8113170" y="4283043"/>
                  </a:lnTo>
                  <a:cubicBezTo>
                    <a:pt x="7767345" y="4725777"/>
                    <a:pt x="7332527" y="5110523"/>
                    <a:pt x="6817417" y="5409610"/>
                  </a:cubicBezTo>
                  <a:cubicBezTo>
                    <a:pt x="6611289" y="5528409"/>
                    <a:pt x="6399750" y="5629265"/>
                    <a:pt x="6184599" y="5712628"/>
                  </a:cubicBezTo>
                  <a:lnTo>
                    <a:pt x="6151439" y="5724046"/>
                  </a:lnTo>
                  <a:lnTo>
                    <a:pt x="2938446" y="5724046"/>
                  </a:lnTo>
                  <a:lnTo>
                    <a:pt x="2901914" y="5710986"/>
                  </a:lnTo>
                  <a:cubicBezTo>
                    <a:pt x="1968304" y="5350370"/>
                    <a:pt x="1147545" y="4680564"/>
                    <a:pt x="608683" y="3747323"/>
                  </a:cubicBezTo>
                  <a:cubicBezTo>
                    <a:pt x="-41667" y="2617930"/>
                    <a:pt x="-154087" y="1326135"/>
                    <a:pt x="191417" y="16933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50000"/>
                  </a:srgbClr>
                </a:gs>
                <a:gs pos="0">
                  <a:srgbClr val="29B5E5">
                    <a:alpha val="50000"/>
                  </a:srgbClr>
                </a:gs>
                <a:gs pos="100000">
                  <a:srgbClr val="0B4691">
                    <a:alpha val="5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auto">
            <a:xfrm>
              <a:off x="3013533" y="0"/>
              <a:ext cx="7146467" cy="5234348"/>
            </a:xfrm>
            <a:custGeom>
              <a:avLst/>
              <a:gdLst>
                <a:gd name="connsiteX0" fmla="*/ 189409 w 7146467"/>
                <a:gd name="connsiteY0" fmla="*/ 0 h 5234348"/>
                <a:gd name="connsiteX1" fmla="*/ 7146467 w 7146467"/>
                <a:gd name="connsiteY1" fmla="*/ 0 h 5234348"/>
                <a:gd name="connsiteX2" fmla="*/ 7146467 w 7146467"/>
                <a:gd name="connsiteY2" fmla="*/ 3747747 h 5234348"/>
                <a:gd name="connsiteX3" fmla="*/ 6032769 w 7146467"/>
                <a:gd name="connsiteY3" fmla="*/ 4694502 h 5234348"/>
                <a:gd name="connsiteX4" fmla="*/ 539337 w 7146467"/>
                <a:gd name="connsiteY4" fmla="*/ 3227667 h 5234348"/>
                <a:gd name="connsiteX5" fmla="*/ 155096 w 7146467"/>
                <a:gd name="connsiteY5" fmla="*/ 108881 h 523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7" h="5234348">
                  <a:moveTo>
                    <a:pt x="189409" y="0"/>
                  </a:moveTo>
                  <a:lnTo>
                    <a:pt x="7146467" y="0"/>
                  </a:lnTo>
                  <a:lnTo>
                    <a:pt x="7146467" y="3747747"/>
                  </a:lnTo>
                  <a:cubicBezTo>
                    <a:pt x="6845725" y="4119426"/>
                    <a:pt x="6472293" y="4442323"/>
                    <a:pt x="6032769" y="4694502"/>
                  </a:cubicBezTo>
                  <a:cubicBezTo>
                    <a:pt x="4110955" y="5806455"/>
                    <a:pt x="1651033" y="5144015"/>
                    <a:pt x="539337" y="3227667"/>
                  </a:cubicBezTo>
                  <a:cubicBezTo>
                    <a:pt x="-27632" y="2244289"/>
                    <a:pt x="-133181" y="1120914"/>
                    <a:pt x="155096" y="108881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5" name="Freeform 31"/>
            <p:cNvSpPr>
              <a:spLocks/>
            </p:cNvSpPr>
            <p:nvPr userDrawn="1"/>
          </p:nvSpPr>
          <p:spPr bwMode="auto">
            <a:xfrm>
              <a:off x="3097154" y="1"/>
              <a:ext cx="6820913" cy="4928599"/>
            </a:xfrm>
            <a:custGeom>
              <a:avLst/>
              <a:gdLst>
                <a:gd name="connsiteX0" fmla="*/ 361431 w 6820913"/>
                <a:gd name="connsiteY0" fmla="*/ 0 h 4928599"/>
                <a:gd name="connsiteX1" fmla="*/ 6458918 w 6820913"/>
                <a:gd name="connsiteY1" fmla="*/ 0 h 4928599"/>
                <a:gd name="connsiteX2" fmla="*/ 6522604 w 6820913"/>
                <a:gd name="connsiteY2" fmla="*/ 124654 h 4928599"/>
                <a:gd name="connsiteX3" fmla="*/ 5115882 w 6820913"/>
                <a:gd name="connsiteY3" fmla="*/ 4468709 h 4928599"/>
                <a:gd name="connsiteX4" fmla="*/ 455684 w 6820913"/>
                <a:gd name="connsiteY4" fmla="*/ 3220664 h 4928599"/>
                <a:gd name="connsiteX5" fmla="*/ 318025 w 6820913"/>
                <a:gd name="connsiteY5" fmla="*/ 85864 h 49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8599">
                  <a:moveTo>
                    <a:pt x="361431" y="0"/>
                  </a:moveTo>
                  <a:lnTo>
                    <a:pt x="6458918" y="0"/>
                  </a:lnTo>
                  <a:lnTo>
                    <a:pt x="6522604" y="124654"/>
                  </a:lnTo>
                  <a:cubicBezTo>
                    <a:pt x="7230351" y="1701989"/>
                    <a:pt x="6646117" y="3587019"/>
                    <a:pt x="5115882" y="4468709"/>
                  </a:cubicBezTo>
                  <a:cubicBezTo>
                    <a:pt x="3483629" y="5415094"/>
                    <a:pt x="1396003" y="4853178"/>
                    <a:pt x="455684" y="3220664"/>
                  </a:cubicBezTo>
                  <a:cubicBezTo>
                    <a:pt x="-119719" y="2225311"/>
                    <a:pt x="-132644" y="1057199"/>
                    <a:pt x="318025" y="8586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6" name="Freeform 32"/>
            <p:cNvSpPr>
              <a:spLocks/>
            </p:cNvSpPr>
            <p:nvPr userDrawn="1"/>
          </p:nvSpPr>
          <p:spPr bwMode="auto">
            <a:xfrm>
              <a:off x="3195077" y="0"/>
              <a:ext cx="5369829" cy="4569074"/>
            </a:xfrm>
            <a:custGeom>
              <a:avLst/>
              <a:gdLst>
                <a:gd name="connsiteX0" fmla="*/ 776376 w 5369829"/>
                <a:gd name="connsiteY0" fmla="*/ 0 h 4569074"/>
                <a:gd name="connsiteX1" fmla="*/ 4594528 w 5369829"/>
                <a:gd name="connsiteY1" fmla="*/ 0 h 4569074"/>
                <a:gd name="connsiteX2" fmla="*/ 4657216 w 5369829"/>
                <a:gd name="connsiteY2" fmla="*/ 60738 h 4569074"/>
                <a:gd name="connsiteX3" fmla="*/ 5010657 w 5369829"/>
                <a:gd name="connsiteY3" fmla="*/ 541669 h 4569074"/>
                <a:gd name="connsiteX4" fmla="*/ 4029205 w 5369829"/>
                <a:gd name="connsiteY4" fmla="*/ 4209673 h 4569074"/>
                <a:gd name="connsiteX5" fmla="*/ 357629 w 5369829"/>
                <a:gd name="connsiteY5" fmla="*/ 3227594 h 4569074"/>
                <a:gd name="connsiteX6" fmla="*/ 765472 w 5369829"/>
                <a:gd name="connsiteY6" fmla="*/ 10114 h 45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29" h="4569074">
                  <a:moveTo>
                    <a:pt x="776376" y="0"/>
                  </a:moveTo>
                  <a:lnTo>
                    <a:pt x="4594528" y="0"/>
                  </a:lnTo>
                  <a:lnTo>
                    <a:pt x="4657216" y="60738"/>
                  </a:lnTo>
                  <a:cubicBezTo>
                    <a:pt x="4789790" y="204285"/>
                    <a:pt x="4908602" y="364983"/>
                    <a:pt x="5010657" y="541669"/>
                  </a:cubicBezTo>
                  <a:cubicBezTo>
                    <a:pt x="5749702" y="1825470"/>
                    <a:pt x="5312188" y="3464240"/>
                    <a:pt x="4029205" y="4209673"/>
                  </a:cubicBezTo>
                  <a:cubicBezTo>
                    <a:pt x="2746224" y="4949190"/>
                    <a:pt x="1102587" y="4511396"/>
                    <a:pt x="357629" y="3227594"/>
                  </a:cubicBezTo>
                  <a:cubicBezTo>
                    <a:pt x="-255670" y="2157317"/>
                    <a:pt x="-54652" y="846663"/>
                    <a:pt x="765472" y="1011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7" name="Freeform 33"/>
            <p:cNvSpPr>
              <a:spLocks/>
            </p:cNvSpPr>
            <p:nvPr userDrawn="1"/>
          </p:nvSpPr>
          <p:spPr bwMode="auto">
            <a:xfrm>
              <a:off x="3285942" y="196187"/>
              <a:ext cx="4030062" cy="4032638"/>
            </a:xfrm>
            <a:custGeom>
              <a:avLst/>
              <a:gdLst>
                <a:gd name="connsiteX0" fmla="*/ 1960626 w 4030062"/>
                <a:gd name="connsiteY0" fmla="*/ 645 h 4032638"/>
                <a:gd name="connsiteX1" fmla="*/ 3756430 w 4030062"/>
                <a:gd name="connsiteY1" fmla="*/ 1008904 h 4032638"/>
                <a:gd name="connsiteX2" fmla="*/ 3023584 w 4030062"/>
                <a:gd name="connsiteY2" fmla="*/ 3758831 h 4032638"/>
                <a:gd name="connsiteX3" fmla="*/ 269504 w 4030062"/>
                <a:gd name="connsiteY3" fmla="*/ 3025517 h 4032638"/>
                <a:gd name="connsiteX4" fmla="*/ 1008259 w 4030062"/>
                <a:gd name="connsiteY4" fmla="*/ 269676 h 4032638"/>
                <a:gd name="connsiteX5" fmla="*/ 1960626 w 4030062"/>
                <a:gd name="connsiteY5" fmla="*/ 645 h 403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0062" h="4032638">
                  <a:moveTo>
                    <a:pt x="1960626" y="645"/>
                  </a:moveTo>
                  <a:cubicBezTo>
                    <a:pt x="2674107" y="-17444"/>
                    <a:pt x="3374493" y="346186"/>
                    <a:pt x="3756430" y="1008904"/>
                  </a:cubicBezTo>
                  <a:cubicBezTo>
                    <a:pt x="4317884" y="1972857"/>
                    <a:pt x="3986922" y="3202932"/>
                    <a:pt x="3023584" y="3758831"/>
                  </a:cubicBezTo>
                  <a:cubicBezTo>
                    <a:pt x="2060247" y="4320644"/>
                    <a:pt x="825048" y="3989470"/>
                    <a:pt x="269504" y="3025517"/>
                  </a:cubicBezTo>
                  <a:cubicBezTo>
                    <a:pt x="-286041" y="2061565"/>
                    <a:pt x="44922" y="831489"/>
                    <a:pt x="1008259" y="269676"/>
                  </a:cubicBezTo>
                  <a:cubicBezTo>
                    <a:pt x="1309302" y="95958"/>
                    <a:pt x="1636317" y="8868"/>
                    <a:pt x="1960626" y="645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3145171" y="759773"/>
              <a:ext cx="3419420" cy="3425333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40" noProof="0"/>
            </a:p>
          </p:txBody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7" y="2132462"/>
            <a:ext cx="6636573" cy="1161149"/>
          </a:xfrm>
          <a:prstGeom prst="rect">
            <a:avLst/>
          </a:prstGeom>
        </p:spPr>
      </p:pic>
      <p:pic>
        <p:nvPicPr>
          <p:cNvPr id="20" name="Picture 2" descr="C:\Users\Guest user\Desktop\Umicore Mike\BU Logos\Electro-Optic Materials (EOM)\White\PNG\UMICORE_logo_ BASE_white-electro-optic materials.png">
            <a:extLst>
              <a:ext uri="{FF2B5EF4-FFF2-40B4-BE49-F238E27FC236}">
                <a16:creationId xmlns:a16="http://schemas.microsoft.com/office/drawing/2014/main" id="{286C0F5B-4D8F-504D-93D8-A284D3A852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5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 i="0"/>
            </a:lvl1pPr>
            <a:lvl2pPr marL="342900" indent="0">
              <a:buNone/>
              <a:defRPr sz="1800" b="1" i="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116000" y="1476000"/>
            <a:ext cx="3240000" cy="168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1116000" y="3160800"/>
            <a:ext cx="32400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 r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885200" y="1476000"/>
            <a:ext cx="3240000" cy="168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7"/>
          </p:nvPr>
        </p:nvSpPr>
        <p:spPr>
          <a:xfrm>
            <a:off x="4885200" y="3160800"/>
            <a:ext cx="32400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 r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38000" y="4939200"/>
            <a:ext cx="180000" cy="129600"/>
          </a:xfrm>
        </p:spPr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029F54-7B04-4153-A27E-0E676803009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1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 i="0"/>
            </a:lvl1pPr>
            <a:lvl2pPr marL="342900" indent="0">
              <a:buNone/>
              <a:defRPr sz="1800" b="1" i="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03600" y="1476000"/>
            <a:ext cx="1692000" cy="168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903600" y="3160800"/>
            <a:ext cx="16920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 r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2865600" y="1476000"/>
            <a:ext cx="1692000" cy="168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7"/>
          </p:nvPr>
        </p:nvSpPr>
        <p:spPr>
          <a:xfrm>
            <a:off x="2865600" y="3160800"/>
            <a:ext cx="16920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 r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824000" y="1476000"/>
            <a:ext cx="1692000" cy="168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7" name="Content Placeholder 11"/>
          <p:cNvSpPr>
            <a:spLocks noGrp="1"/>
          </p:cNvSpPr>
          <p:nvPr>
            <p:ph sz="quarter" idx="19"/>
          </p:nvPr>
        </p:nvSpPr>
        <p:spPr>
          <a:xfrm>
            <a:off x="4824000" y="3160800"/>
            <a:ext cx="16920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 r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6786000" y="1476000"/>
            <a:ext cx="1692000" cy="168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1"/>
          </p:nvPr>
        </p:nvSpPr>
        <p:spPr>
          <a:xfrm>
            <a:off x="6786000" y="3160800"/>
            <a:ext cx="1692000" cy="1357200"/>
          </a:xfrm>
          <a:prstGeom prst="rect">
            <a:avLst/>
          </a:prstGeom>
          <a:solidFill>
            <a:schemeClr val="tx2"/>
          </a:solidFill>
        </p:spPr>
        <p:txBody>
          <a:bodyPr lIns="144000" tIns="144000" rIns="14400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38000" y="4939200"/>
            <a:ext cx="180000" cy="129600"/>
          </a:xfrm>
        </p:spPr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5076FF-66E8-4697-9E99-1322763241D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4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519" y="1437624"/>
            <a:ext cx="7578454" cy="324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96">
                <a:solidFill>
                  <a:schemeClr val="tx1"/>
                </a:solidFill>
              </a:defRPr>
            </a:lvl1pPr>
            <a:lvl2pPr marL="361328" indent="-149160">
              <a:buClr>
                <a:schemeClr val="accent3"/>
              </a:buClr>
              <a:buFont typeface="Arial" charset="0"/>
              <a:buChar char="•"/>
              <a:defRPr sz="1296">
                <a:solidFill>
                  <a:schemeClr val="tx1"/>
                </a:solidFill>
              </a:defRPr>
            </a:lvl2pPr>
            <a:lvl3pPr marL="650647" indent="-144016">
              <a:buClr>
                <a:schemeClr val="accent3"/>
              </a:buClr>
              <a:buFont typeface="Arial" charset="0"/>
              <a:buChar char="•"/>
              <a:defRPr sz="1134">
                <a:solidFill>
                  <a:schemeClr val="tx1"/>
                </a:solidFill>
              </a:defRPr>
            </a:lvl3pPr>
            <a:lvl4pPr marL="945110" indent="-149160">
              <a:buClr>
                <a:schemeClr val="accent3"/>
              </a:buClr>
              <a:buFont typeface="Arial" charset="0"/>
              <a:buChar char="•"/>
              <a:defRPr sz="972">
                <a:solidFill>
                  <a:schemeClr val="tx1"/>
                </a:solidFill>
              </a:defRPr>
            </a:lvl4pPr>
            <a:lvl5pPr marL="1234428" indent="-144016">
              <a:buClr>
                <a:schemeClr val="accent3"/>
              </a:buClr>
              <a:buFont typeface="Arial" charset="0"/>
              <a:buChar char="•"/>
              <a:defRPr sz="972">
                <a:solidFill>
                  <a:schemeClr val="tx1"/>
                </a:solidFill>
              </a:defRPr>
            </a:lvl5pPr>
            <a:lvl6pPr>
              <a:defRPr sz="1458"/>
            </a:lvl6pPr>
            <a:lvl7pPr>
              <a:defRPr sz="1458"/>
            </a:lvl7pPr>
            <a:lvl8pPr>
              <a:defRPr sz="1458"/>
            </a:lvl8pPr>
            <a:lvl9pPr>
              <a:defRPr sz="145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Rectangle 14"/>
          <p:cNvSpPr/>
          <p:nvPr userDrawn="1"/>
        </p:nvSpPr>
        <p:spPr bwMode="auto">
          <a:xfrm flipH="1" flipV="1">
            <a:off x="507" y="0"/>
            <a:ext cx="144000" cy="5143500"/>
          </a:xfrm>
          <a:prstGeom prst="rect">
            <a:avLst/>
          </a:prstGeom>
          <a:gradFill>
            <a:gsLst>
              <a:gs pos="75000">
                <a:srgbClr val="3EA02A"/>
              </a:gs>
              <a:gs pos="50000">
                <a:srgbClr val="008F68"/>
              </a:gs>
              <a:gs pos="25000">
                <a:srgbClr val="0069A7"/>
              </a:gs>
              <a:gs pos="0">
                <a:srgbClr val="004494"/>
              </a:gs>
              <a:gs pos="100000">
                <a:srgbClr val="97BF0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06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58" b="0" i="0" u="none" strike="noStrike" cap="none" normalizeH="0" baseline="0" noProof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5184068" y="4939568"/>
            <a:ext cx="3420000" cy="129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altLang="en-GB" sz="567" kern="1200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nl-BE" noProof="0"/>
              <a:t>ESA CSID 2022 - Noordwijk, NL</a:t>
            </a:r>
            <a:endParaRPr lang="en-GB" noProof="0"/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 flipH="1">
            <a:off x="8719179" y="4939823"/>
            <a:ext cx="0" cy="203680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519" y="357051"/>
            <a:ext cx="6840000" cy="3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268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9519" y="750394"/>
            <a:ext cx="6840000" cy="388800"/>
          </a:xfrm>
          <a:prstGeom prst="rect">
            <a:avLst/>
          </a:prstGeom>
        </p:spPr>
        <p:txBody>
          <a:bodyPr vert="horz" lIns="0" anchor="t"/>
          <a:lstStyle>
            <a:lvl1pPr marL="0" indent="0">
              <a:buFont typeface="Arial"/>
              <a:buNone/>
              <a:defRPr sz="1620" b="1">
                <a:solidFill>
                  <a:schemeClr val="tx1"/>
                </a:solidFill>
              </a:defRPr>
            </a:lvl1pPr>
            <a:lvl2pPr marL="212168" indent="0">
              <a:buNone/>
              <a:defRPr/>
            </a:lvl2pPr>
            <a:lvl3pPr marL="506630" indent="0">
              <a:buNone/>
              <a:defRPr/>
            </a:lvl3pPr>
            <a:lvl4pPr marL="795950" indent="0">
              <a:buNone/>
              <a:defRPr/>
            </a:lvl4pPr>
            <a:lvl5pPr marL="1090411" indent="0">
              <a:buNone/>
              <a:defRPr/>
            </a:lvl5pPr>
          </a:lstStyle>
          <a:p>
            <a:pPr lvl="0"/>
            <a:r>
              <a:rPr lang="en-GB" noProof="0"/>
              <a:t>Click to edit Master text</a:t>
            </a:r>
          </a:p>
        </p:txBody>
      </p:sp>
      <p:sp>
        <p:nvSpPr>
          <p:cNvPr id="13" name="Footer Placeholder 23"/>
          <p:cNvSpPr txBox="1">
            <a:spLocks/>
          </p:cNvSpPr>
          <p:nvPr userDrawn="1"/>
        </p:nvSpPr>
        <p:spPr>
          <a:xfrm>
            <a:off x="8836917" y="4939568"/>
            <a:ext cx="180000" cy="129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lang="en-US" altLang="en-GB" sz="700" kern="1200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/>
            <a:fld id="{1EDEB5D1-E123-4841-ABEE-334F839BCF15}" type="slidenum">
              <a:rPr lang="en-GB" sz="567" noProof="0" smtClean="0"/>
              <a:t>‹#›</a:t>
            </a:fld>
            <a:endParaRPr lang="en-GB" sz="567" noProof="0"/>
          </a:p>
        </p:txBody>
      </p:sp>
    </p:spTree>
    <p:extLst>
      <p:ext uri="{BB962C8B-B14F-4D97-AF65-F5344CB8AC3E}">
        <p14:creationId xmlns:p14="http://schemas.microsoft.com/office/powerpoint/2010/main" val="224247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71021" y="-84454"/>
            <a:ext cx="8972979" cy="5231645"/>
            <a:chOff x="201598" y="-88893"/>
            <a:chExt cx="9958400" cy="5812939"/>
          </a:xfrm>
        </p:grpSpPr>
        <p:sp>
          <p:nvSpPr>
            <p:cNvPr id="23" name="Freeform 35"/>
            <p:cNvSpPr>
              <a:spLocks/>
            </p:cNvSpPr>
            <p:nvPr userDrawn="1"/>
          </p:nvSpPr>
          <p:spPr bwMode="auto">
            <a:xfrm>
              <a:off x="201598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0 w 9958398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0" y="5724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5" name="Freeform 47"/>
            <p:cNvSpPr>
              <a:spLocks/>
            </p:cNvSpPr>
            <p:nvPr userDrawn="1"/>
          </p:nvSpPr>
          <p:spPr bwMode="auto">
            <a:xfrm>
              <a:off x="201598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544457 w 9958398"/>
                <a:gd name="connsiteY3" fmla="*/ 5724046 h 5724046"/>
                <a:gd name="connsiteX4" fmla="*/ 540375 w 9958398"/>
                <a:gd name="connsiteY4" fmla="*/ 5718916 h 5724046"/>
                <a:gd name="connsiteX5" fmla="*/ 124795 w 9958398"/>
                <a:gd name="connsiteY5" fmla="*/ 5093281 h 5724046"/>
                <a:gd name="connsiteX6" fmla="*/ 0 w 9958398"/>
                <a:gd name="connsiteY6" fmla="*/ 486349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544457" y="5724046"/>
                  </a:lnTo>
                  <a:lnTo>
                    <a:pt x="540375" y="5718916"/>
                  </a:lnTo>
                  <a:cubicBezTo>
                    <a:pt x="390531" y="5522013"/>
                    <a:pt x="251745" y="5313219"/>
                    <a:pt x="124795" y="5093281"/>
                  </a:cubicBezTo>
                  <a:cubicBezTo>
                    <a:pt x="81057" y="5017391"/>
                    <a:pt x="39174" y="4940930"/>
                    <a:pt x="0" y="4863499"/>
                  </a:cubicBezTo>
                  <a:close/>
                </a:path>
              </a:pathLst>
            </a:custGeom>
            <a:gradFill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836400" y="0"/>
              <a:ext cx="9321385" cy="5724046"/>
            </a:xfrm>
            <a:custGeom>
              <a:avLst/>
              <a:gdLst>
                <a:gd name="connsiteX0" fmla="*/ 303448 w 9321385"/>
                <a:gd name="connsiteY0" fmla="*/ 0 h 5724046"/>
                <a:gd name="connsiteX1" fmla="*/ 9321385 w 9321385"/>
                <a:gd name="connsiteY1" fmla="*/ 0 h 5724046"/>
                <a:gd name="connsiteX2" fmla="*/ 9321385 w 9321385"/>
                <a:gd name="connsiteY2" fmla="*/ 5104587 h 5724046"/>
                <a:gd name="connsiteX3" fmla="*/ 8930764 w 9321385"/>
                <a:gd name="connsiteY3" fmla="*/ 5528951 h 5724046"/>
                <a:gd name="connsiteX4" fmla="*/ 8717922 w 9321385"/>
                <a:gd name="connsiteY4" fmla="*/ 5724046 h 5724046"/>
                <a:gd name="connsiteX5" fmla="*/ 1803462 w 9321385"/>
                <a:gd name="connsiteY5" fmla="*/ 5724046 h 5724046"/>
                <a:gd name="connsiteX6" fmla="*/ 1652965 w 9321385"/>
                <a:gd name="connsiteY6" fmla="*/ 5588947 h 5724046"/>
                <a:gd name="connsiteX7" fmla="*/ 706385 w 9321385"/>
                <a:gd name="connsiteY7" fmla="*/ 4389929 h 5724046"/>
                <a:gd name="connsiteX8" fmla="*/ 221770 w 9321385"/>
                <a:gd name="connsiteY8" fmla="*/ 247422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5" h="5724046">
                  <a:moveTo>
                    <a:pt x="303448" y="0"/>
                  </a:moveTo>
                  <a:lnTo>
                    <a:pt x="9321385" y="0"/>
                  </a:lnTo>
                  <a:lnTo>
                    <a:pt x="9321385" y="5104587"/>
                  </a:lnTo>
                  <a:cubicBezTo>
                    <a:pt x="9199971" y="5252345"/>
                    <a:pt x="9069702" y="5394105"/>
                    <a:pt x="8930764" y="5528951"/>
                  </a:cubicBezTo>
                  <a:lnTo>
                    <a:pt x="8717922" y="5724046"/>
                  </a:lnTo>
                  <a:lnTo>
                    <a:pt x="1803462" y="5724046"/>
                  </a:lnTo>
                  <a:lnTo>
                    <a:pt x="1652965" y="5588947"/>
                  </a:lnTo>
                  <a:cubicBezTo>
                    <a:pt x="1289377" y="5246393"/>
                    <a:pt x="969128" y="4845295"/>
                    <a:pt x="706385" y="4389929"/>
                  </a:cubicBezTo>
                  <a:cubicBezTo>
                    <a:pt x="-48034" y="3082423"/>
                    <a:pt x="-178791" y="1587028"/>
                    <a:pt x="221770" y="247422"/>
                  </a:cubicBezTo>
                  <a:close/>
                </a:path>
              </a:pathLst>
            </a:custGeom>
            <a:gradFill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2046827" y="0"/>
              <a:ext cx="8113170" cy="5724046"/>
            </a:xfrm>
            <a:custGeom>
              <a:avLst/>
              <a:gdLst>
                <a:gd name="connsiteX0" fmla="*/ 247629 w 8113170"/>
                <a:gd name="connsiteY0" fmla="*/ 0 h 5724046"/>
                <a:gd name="connsiteX1" fmla="*/ 8113170 w 8113170"/>
                <a:gd name="connsiteY1" fmla="*/ 0 h 5724046"/>
                <a:gd name="connsiteX2" fmla="*/ 8113170 w 8113170"/>
                <a:gd name="connsiteY2" fmla="*/ 4284187 h 5724046"/>
                <a:gd name="connsiteX3" fmla="*/ 6817417 w 8113170"/>
                <a:gd name="connsiteY3" fmla="*/ 5410754 h 5724046"/>
                <a:gd name="connsiteX4" fmla="*/ 6184600 w 8113170"/>
                <a:gd name="connsiteY4" fmla="*/ 5713772 h 5724046"/>
                <a:gd name="connsiteX5" fmla="*/ 6154762 w 8113170"/>
                <a:gd name="connsiteY5" fmla="*/ 5724046 h 5724046"/>
                <a:gd name="connsiteX6" fmla="*/ 2935246 w 8113170"/>
                <a:gd name="connsiteY6" fmla="*/ 5724046 h 5724046"/>
                <a:gd name="connsiteX7" fmla="*/ 2901914 w 8113170"/>
                <a:gd name="connsiteY7" fmla="*/ 5712130 h 5724046"/>
                <a:gd name="connsiteX8" fmla="*/ 608683 w 8113170"/>
                <a:gd name="connsiteY8" fmla="*/ 3748467 h 5724046"/>
                <a:gd name="connsiteX9" fmla="*/ 191417 w 8113170"/>
                <a:gd name="connsiteY9" fmla="*/ 170482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70" h="5724046">
                  <a:moveTo>
                    <a:pt x="247629" y="0"/>
                  </a:moveTo>
                  <a:lnTo>
                    <a:pt x="8113170" y="0"/>
                  </a:lnTo>
                  <a:lnTo>
                    <a:pt x="8113170" y="4284187"/>
                  </a:lnTo>
                  <a:cubicBezTo>
                    <a:pt x="7767345" y="4726920"/>
                    <a:pt x="7332527" y="5111667"/>
                    <a:pt x="6817417" y="5410754"/>
                  </a:cubicBezTo>
                  <a:cubicBezTo>
                    <a:pt x="6611289" y="5529553"/>
                    <a:pt x="6399750" y="5630409"/>
                    <a:pt x="6184600" y="5713772"/>
                  </a:cubicBezTo>
                  <a:lnTo>
                    <a:pt x="6154762" y="5724046"/>
                  </a:lnTo>
                  <a:lnTo>
                    <a:pt x="2935246" y="5724046"/>
                  </a:lnTo>
                  <a:lnTo>
                    <a:pt x="2901914" y="5712130"/>
                  </a:lnTo>
                  <a:cubicBezTo>
                    <a:pt x="1968304" y="5351514"/>
                    <a:pt x="1147545" y="4681708"/>
                    <a:pt x="608683" y="3748467"/>
                  </a:cubicBezTo>
                  <a:cubicBezTo>
                    <a:pt x="-41667" y="2619074"/>
                    <a:pt x="-154087" y="1327278"/>
                    <a:pt x="191417" y="170482"/>
                  </a:cubicBezTo>
                  <a:close/>
                </a:path>
              </a:pathLst>
            </a:custGeom>
            <a:gradFill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3013531" y="0"/>
              <a:ext cx="7146467" cy="5235492"/>
            </a:xfrm>
            <a:custGeom>
              <a:avLst/>
              <a:gdLst>
                <a:gd name="connsiteX0" fmla="*/ 189770 w 7146467"/>
                <a:gd name="connsiteY0" fmla="*/ 0 h 5235492"/>
                <a:gd name="connsiteX1" fmla="*/ 7146467 w 7146467"/>
                <a:gd name="connsiteY1" fmla="*/ 0 h 5235492"/>
                <a:gd name="connsiteX2" fmla="*/ 7146467 w 7146467"/>
                <a:gd name="connsiteY2" fmla="*/ 3748891 h 5235492"/>
                <a:gd name="connsiteX3" fmla="*/ 6032769 w 7146467"/>
                <a:gd name="connsiteY3" fmla="*/ 4695645 h 5235492"/>
                <a:gd name="connsiteX4" fmla="*/ 539337 w 7146467"/>
                <a:gd name="connsiteY4" fmla="*/ 3228811 h 5235492"/>
                <a:gd name="connsiteX5" fmla="*/ 155096 w 7146467"/>
                <a:gd name="connsiteY5" fmla="*/ 110025 h 523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7" h="5235492">
                  <a:moveTo>
                    <a:pt x="189770" y="0"/>
                  </a:moveTo>
                  <a:lnTo>
                    <a:pt x="7146467" y="0"/>
                  </a:lnTo>
                  <a:lnTo>
                    <a:pt x="7146467" y="3748891"/>
                  </a:lnTo>
                  <a:cubicBezTo>
                    <a:pt x="6845725" y="4120570"/>
                    <a:pt x="6472293" y="4443467"/>
                    <a:pt x="6032769" y="4695645"/>
                  </a:cubicBezTo>
                  <a:cubicBezTo>
                    <a:pt x="4110955" y="5807599"/>
                    <a:pt x="1651033" y="5145159"/>
                    <a:pt x="539337" y="3228811"/>
                  </a:cubicBezTo>
                  <a:cubicBezTo>
                    <a:pt x="-27632" y="2245432"/>
                    <a:pt x="-133181" y="1122057"/>
                    <a:pt x="155096" y="110025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3097152" y="0"/>
              <a:ext cx="6820913" cy="4929743"/>
            </a:xfrm>
            <a:custGeom>
              <a:avLst/>
              <a:gdLst>
                <a:gd name="connsiteX0" fmla="*/ 362009 w 6820913"/>
                <a:gd name="connsiteY0" fmla="*/ 0 h 4929743"/>
                <a:gd name="connsiteX1" fmla="*/ 6458334 w 6820913"/>
                <a:gd name="connsiteY1" fmla="*/ 0 h 4929743"/>
                <a:gd name="connsiteX2" fmla="*/ 6522604 w 6820913"/>
                <a:gd name="connsiteY2" fmla="*/ 125797 h 4929743"/>
                <a:gd name="connsiteX3" fmla="*/ 5115882 w 6820913"/>
                <a:gd name="connsiteY3" fmla="*/ 4469853 h 4929743"/>
                <a:gd name="connsiteX4" fmla="*/ 455684 w 6820913"/>
                <a:gd name="connsiteY4" fmla="*/ 3221808 h 4929743"/>
                <a:gd name="connsiteX5" fmla="*/ 318025 w 6820913"/>
                <a:gd name="connsiteY5" fmla="*/ 87007 h 492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9743">
                  <a:moveTo>
                    <a:pt x="362009" y="0"/>
                  </a:moveTo>
                  <a:lnTo>
                    <a:pt x="6458334" y="0"/>
                  </a:lnTo>
                  <a:lnTo>
                    <a:pt x="6522604" y="125797"/>
                  </a:lnTo>
                  <a:cubicBezTo>
                    <a:pt x="7230351" y="1703132"/>
                    <a:pt x="6646117" y="3588162"/>
                    <a:pt x="5115882" y="4469853"/>
                  </a:cubicBezTo>
                  <a:cubicBezTo>
                    <a:pt x="3483629" y="5416238"/>
                    <a:pt x="1396003" y="4854322"/>
                    <a:pt x="455684" y="3221808"/>
                  </a:cubicBezTo>
                  <a:cubicBezTo>
                    <a:pt x="-119720" y="2226454"/>
                    <a:pt x="-132644" y="1058343"/>
                    <a:pt x="318025" y="87007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3195073" y="0"/>
              <a:ext cx="5369830" cy="4570218"/>
            </a:xfrm>
            <a:custGeom>
              <a:avLst/>
              <a:gdLst>
                <a:gd name="connsiteX0" fmla="*/ 777609 w 5369830"/>
                <a:gd name="connsiteY0" fmla="*/ 0 h 4570218"/>
                <a:gd name="connsiteX1" fmla="*/ 4593349 w 5369830"/>
                <a:gd name="connsiteY1" fmla="*/ 0 h 4570218"/>
                <a:gd name="connsiteX2" fmla="*/ 4657217 w 5369830"/>
                <a:gd name="connsiteY2" fmla="*/ 61881 h 4570218"/>
                <a:gd name="connsiteX3" fmla="*/ 5010658 w 5369830"/>
                <a:gd name="connsiteY3" fmla="*/ 542812 h 4570218"/>
                <a:gd name="connsiteX4" fmla="*/ 4029206 w 5369830"/>
                <a:gd name="connsiteY4" fmla="*/ 4210817 h 4570218"/>
                <a:gd name="connsiteX5" fmla="*/ 357630 w 5369830"/>
                <a:gd name="connsiteY5" fmla="*/ 3228738 h 4570218"/>
                <a:gd name="connsiteX6" fmla="*/ 765473 w 5369830"/>
                <a:gd name="connsiteY6" fmla="*/ 11257 h 45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30" h="4570218">
                  <a:moveTo>
                    <a:pt x="777609" y="0"/>
                  </a:moveTo>
                  <a:lnTo>
                    <a:pt x="4593349" y="0"/>
                  </a:lnTo>
                  <a:lnTo>
                    <a:pt x="4657217" y="61881"/>
                  </a:lnTo>
                  <a:cubicBezTo>
                    <a:pt x="4789791" y="205429"/>
                    <a:pt x="4908602" y="366126"/>
                    <a:pt x="5010658" y="542812"/>
                  </a:cubicBezTo>
                  <a:cubicBezTo>
                    <a:pt x="5749703" y="1826613"/>
                    <a:pt x="5312189" y="3465384"/>
                    <a:pt x="4029206" y="4210817"/>
                  </a:cubicBezTo>
                  <a:cubicBezTo>
                    <a:pt x="2746225" y="4950334"/>
                    <a:pt x="1102588" y="4512540"/>
                    <a:pt x="357630" y="3228738"/>
                  </a:cubicBezTo>
                  <a:cubicBezTo>
                    <a:pt x="-255670" y="2158461"/>
                    <a:pt x="-54651" y="847807"/>
                    <a:pt x="765473" y="11257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632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2999899" y="-88893"/>
              <a:ext cx="4603925" cy="4606868"/>
            </a:xfrm>
            <a:custGeom>
              <a:avLst/>
              <a:gdLst>
                <a:gd name="T0" fmla="*/ 560 w 779"/>
                <a:gd name="T1" fmla="*/ 684 h 779"/>
                <a:gd name="T2" fmla="*/ 684 w 779"/>
                <a:gd name="T3" fmla="*/ 219 h 779"/>
                <a:gd name="T4" fmla="*/ 219 w 779"/>
                <a:gd name="T5" fmla="*/ 94 h 779"/>
                <a:gd name="T6" fmla="*/ 94 w 779"/>
                <a:gd name="T7" fmla="*/ 560 h 779"/>
                <a:gd name="T8" fmla="*/ 560 w 779"/>
                <a:gd name="T9" fmla="*/ 684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9" h="779">
                  <a:moveTo>
                    <a:pt x="560" y="684"/>
                  </a:moveTo>
                  <a:cubicBezTo>
                    <a:pt x="723" y="590"/>
                    <a:pt x="779" y="382"/>
                    <a:pt x="684" y="219"/>
                  </a:cubicBezTo>
                  <a:cubicBezTo>
                    <a:pt x="590" y="56"/>
                    <a:pt x="382" y="0"/>
                    <a:pt x="219" y="94"/>
                  </a:cubicBezTo>
                  <a:cubicBezTo>
                    <a:pt x="56" y="189"/>
                    <a:pt x="0" y="397"/>
                    <a:pt x="94" y="560"/>
                  </a:cubicBezTo>
                  <a:cubicBezTo>
                    <a:pt x="188" y="723"/>
                    <a:pt x="397" y="779"/>
                    <a:pt x="560" y="684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  <p:sp>
          <p:nvSpPr>
            <p:cNvPr id="32" name="Freeform 13"/>
            <p:cNvSpPr>
              <a:spLocks/>
            </p:cNvSpPr>
            <p:nvPr userDrawn="1"/>
          </p:nvSpPr>
          <p:spPr bwMode="auto">
            <a:xfrm>
              <a:off x="3145169" y="760917"/>
              <a:ext cx="3419420" cy="3425334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A2C617"/>
                </a:gs>
                <a:gs pos="85000">
                  <a:srgbClr val="009E3D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43600" y="4291200"/>
            <a:ext cx="1260000" cy="165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08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nl-NL" dirty="0"/>
          </a:p>
        </p:txBody>
      </p:sp>
      <p:pic>
        <p:nvPicPr>
          <p:cNvPr id="16" name="Picture 2" descr="C:\Users\Guest user\Desktop\Umicore Mike\BU Logos\Electro-Optic Materials (EOM)\White\PNG\UMICORE_logo_ BASE_white-electro-optic materia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5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. 2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3532" y="2118549"/>
            <a:ext cx="4936877" cy="2482857"/>
          </a:xfrm>
          <a:prstGeom prst="rect">
            <a:avLst/>
          </a:prstGeom>
        </p:spPr>
        <p:txBody>
          <a:bodyPr lIns="0" tIns="0" rIns="0" bIns="0"/>
          <a:lstStyle>
            <a:lvl1pPr>
              <a:defRPr sz="1440">
                <a:solidFill>
                  <a:schemeClr val="tx1"/>
                </a:solidFill>
              </a:defRPr>
            </a:lvl1pPr>
            <a:lvl2pPr marL="401458" indent="-165725">
              <a:buClr>
                <a:schemeClr val="tx2"/>
              </a:buClr>
              <a:buFont typeface="Arial" charset="0"/>
              <a:buChar char="•"/>
              <a:defRPr sz="1440">
                <a:solidFill>
                  <a:schemeClr val="tx1"/>
                </a:solidFill>
              </a:defRPr>
            </a:lvl2pPr>
            <a:lvl3pPr marL="722909" indent="-160011">
              <a:buClr>
                <a:schemeClr val="tx2"/>
              </a:buClr>
              <a:buFont typeface="Arial" charset="0"/>
              <a:buChar char="•"/>
              <a:defRPr sz="1260">
                <a:solidFill>
                  <a:schemeClr val="tx1"/>
                </a:solidFill>
              </a:defRPr>
            </a:lvl3pPr>
            <a:lvl4pPr marL="1050074" indent="-165725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4pPr>
            <a:lvl5pPr marL="1371525" indent="-160011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1290" y="348821"/>
            <a:ext cx="6840000" cy="3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52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8961" y="750394"/>
            <a:ext cx="6840000" cy="388800"/>
          </a:xfrm>
          <a:prstGeom prst="rect">
            <a:avLst/>
          </a:prstGeom>
        </p:spPr>
        <p:txBody>
          <a:bodyPr vert="horz" lIns="0" anchor="t"/>
          <a:lstStyle>
            <a:lvl1pPr marL="0" indent="0">
              <a:buFont typeface="Arial"/>
              <a:buNone/>
              <a:defRPr sz="1800" b="1">
                <a:solidFill>
                  <a:schemeClr val="tx1"/>
                </a:solidFill>
              </a:defRPr>
            </a:lvl1pPr>
            <a:lvl2pPr marL="235732" indent="0">
              <a:buNone/>
              <a:defRPr/>
            </a:lvl2pPr>
            <a:lvl3pPr marL="562898" indent="0">
              <a:buNone/>
              <a:defRPr/>
            </a:lvl3pPr>
            <a:lvl4pPr marL="884349" indent="0">
              <a:buNone/>
              <a:defRPr/>
            </a:lvl4pPr>
            <a:lvl5pPr marL="1211513" indent="0">
              <a:buNone/>
              <a:defRPr/>
            </a:lvl5pPr>
          </a:lstStyle>
          <a:p>
            <a:pPr lvl="0"/>
            <a:r>
              <a:rPr lang="en-GB" noProof="0" dirty="0"/>
              <a:t>Click to edit Master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08405" y="1437323"/>
            <a:ext cx="4932000" cy="48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4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19179" y="1437329"/>
            <a:ext cx="2700000" cy="3164082"/>
          </a:xfrm>
          <a:prstGeom prst="rect">
            <a:avLst/>
          </a:prstGeom>
        </p:spPr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7729" y="4958820"/>
            <a:ext cx="3078000" cy="11664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r">
              <a:defRPr lang="nl-BE" sz="566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nl-BE"/>
              <a:t>ESA CSID 2022 - Noordwijk, NL</a:t>
            </a: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329" y="4958820"/>
            <a:ext cx="162000" cy="11664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5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1B417A1D-4E4E-4E15-B828-C8B5B6BAFACB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47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290" y="1437624"/>
            <a:ext cx="7202580" cy="324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40">
                <a:solidFill>
                  <a:schemeClr val="tx1"/>
                </a:solidFill>
              </a:defRPr>
            </a:lvl1pPr>
            <a:lvl2pPr marL="401458" indent="-165725">
              <a:buClr>
                <a:schemeClr val="tx2"/>
              </a:buClr>
              <a:buFont typeface="Arial" charset="0"/>
              <a:buChar char="•"/>
              <a:defRPr sz="1440">
                <a:solidFill>
                  <a:schemeClr val="tx1"/>
                </a:solidFill>
              </a:defRPr>
            </a:lvl2pPr>
            <a:lvl3pPr marL="722909" indent="-160011">
              <a:buClr>
                <a:schemeClr val="tx2"/>
              </a:buClr>
              <a:buFont typeface="Arial" charset="0"/>
              <a:buChar char="•"/>
              <a:defRPr sz="1260">
                <a:solidFill>
                  <a:schemeClr val="tx1"/>
                </a:solidFill>
              </a:defRPr>
            </a:lvl3pPr>
            <a:lvl4pPr marL="1050074" indent="-165725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4pPr>
            <a:lvl5pPr marL="1371525" indent="-160011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1290" y="348821"/>
            <a:ext cx="6840000" cy="3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52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290" y="750394"/>
            <a:ext cx="6840000" cy="388800"/>
          </a:xfrm>
          <a:prstGeom prst="rect">
            <a:avLst/>
          </a:prstGeom>
        </p:spPr>
        <p:txBody>
          <a:bodyPr vert="horz" lIns="0" anchor="t"/>
          <a:lstStyle>
            <a:lvl1pPr marL="0" indent="0">
              <a:buFont typeface="Arial"/>
              <a:buNone/>
              <a:defRPr sz="1800" b="1">
                <a:solidFill>
                  <a:schemeClr val="tx1"/>
                </a:solidFill>
              </a:defRPr>
            </a:lvl1pPr>
            <a:lvl2pPr marL="235732" indent="0">
              <a:buNone/>
              <a:defRPr/>
            </a:lvl2pPr>
            <a:lvl3pPr marL="562898" indent="0">
              <a:buNone/>
              <a:defRPr/>
            </a:lvl3pPr>
            <a:lvl4pPr marL="884349" indent="0">
              <a:buNone/>
              <a:defRPr/>
            </a:lvl4pPr>
            <a:lvl5pPr marL="1211513" indent="0">
              <a:buNone/>
              <a:defRPr/>
            </a:lvl5pPr>
          </a:lstStyle>
          <a:p>
            <a:pPr lvl="0"/>
            <a:r>
              <a:rPr lang="en-GB" noProof="0" dirty="0"/>
              <a:t>Click to edit Master text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7729" y="4958820"/>
            <a:ext cx="3078000" cy="11664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r">
              <a:defRPr lang="nl-BE" sz="566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nl-BE"/>
              <a:t>ESA CSID 2022 - Noordwijk, NL</a:t>
            </a: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329" y="4958820"/>
            <a:ext cx="162000" cy="11664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5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1B417A1D-4E4E-4E15-B828-C8B5B6BAFACB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38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.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3531" y="1437624"/>
            <a:ext cx="3684588" cy="324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40">
                <a:solidFill>
                  <a:schemeClr val="tx1"/>
                </a:solidFill>
              </a:defRPr>
            </a:lvl1pPr>
            <a:lvl2pPr marL="401458" indent="-165725">
              <a:buClr>
                <a:schemeClr val="tx2"/>
              </a:buClr>
              <a:buFont typeface="Arial" charset="0"/>
              <a:buChar char="•"/>
              <a:defRPr sz="1440">
                <a:solidFill>
                  <a:schemeClr val="tx1"/>
                </a:solidFill>
              </a:defRPr>
            </a:lvl2pPr>
            <a:lvl3pPr marL="722909" indent="-160011">
              <a:buClr>
                <a:schemeClr val="tx2"/>
              </a:buClr>
              <a:buFont typeface="Arial" charset="0"/>
              <a:buChar char="•"/>
              <a:defRPr sz="1260">
                <a:solidFill>
                  <a:schemeClr val="tx1"/>
                </a:solidFill>
              </a:defRPr>
            </a:lvl3pPr>
            <a:lvl4pPr marL="1050074" indent="-165725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4pPr>
            <a:lvl5pPr marL="1371525" indent="-160011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034" y="1437624"/>
            <a:ext cx="3684588" cy="324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40">
                <a:solidFill>
                  <a:schemeClr val="tx1"/>
                </a:solidFill>
              </a:defRPr>
            </a:lvl1pPr>
            <a:lvl2pPr marL="401458" indent="-165725">
              <a:buClr>
                <a:schemeClr val="tx2"/>
              </a:buClr>
              <a:buFont typeface="Arial" charset="0"/>
              <a:buChar char="•"/>
              <a:defRPr sz="1440">
                <a:solidFill>
                  <a:schemeClr val="tx1"/>
                </a:solidFill>
              </a:defRPr>
            </a:lvl2pPr>
            <a:lvl3pPr marL="722909" indent="-160011">
              <a:buClr>
                <a:schemeClr val="tx2"/>
              </a:buClr>
              <a:buFont typeface="Arial" charset="0"/>
              <a:buChar char="•"/>
              <a:defRPr sz="1260">
                <a:solidFill>
                  <a:schemeClr val="tx1"/>
                </a:solidFill>
              </a:defRPr>
            </a:lvl3pPr>
            <a:lvl4pPr marL="1050074" indent="-165725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4pPr>
            <a:lvl5pPr marL="1371525" indent="-160011">
              <a:buClr>
                <a:schemeClr val="tx2"/>
              </a:buClr>
              <a:buFont typeface="Arial" charset="0"/>
              <a:buChar char="•"/>
              <a:defRPr sz="1080">
                <a:solidFill>
                  <a:schemeClr val="tx1"/>
                </a:solidFill>
              </a:defRPr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1290" y="348821"/>
            <a:ext cx="6840000" cy="3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52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8961" y="750394"/>
            <a:ext cx="6840000" cy="388800"/>
          </a:xfrm>
          <a:prstGeom prst="rect">
            <a:avLst/>
          </a:prstGeom>
        </p:spPr>
        <p:txBody>
          <a:bodyPr vert="horz" lIns="0" anchor="t"/>
          <a:lstStyle>
            <a:lvl1pPr marL="0" indent="0">
              <a:buFont typeface="Arial"/>
              <a:buNone/>
              <a:defRPr sz="1800" b="1">
                <a:solidFill>
                  <a:schemeClr val="tx1"/>
                </a:solidFill>
              </a:defRPr>
            </a:lvl1pPr>
            <a:lvl2pPr marL="235732" indent="0">
              <a:buNone/>
              <a:defRPr/>
            </a:lvl2pPr>
            <a:lvl3pPr marL="562898" indent="0">
              <a:buNone/>
              <a:defRPr/>
            </a:lvl3pPr>
            <a:lvl4pPr marL="884349" indent="0">
              <a:buNone/>
              <a:defRPr/>
            </a:lvl4pPr>
            <a:lvl5pPr marL="1211513" indent="0">
              <a:buNone/>
              <a:defRPr/>
            </a:lvl5pPr>
          </a:lstStyle>
          <a:p>
            <a:pPr lvl="0"/>
            <a:r>
              <a:rPr lang="en-GB" noProof="0" dirty="0"/>
              <a:t>Click to edit Master text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7729" y="4958820"/>
            <a:ext cx="3078000" cy="11664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r">
              <a:defRPr lang="nl-BE" sz="566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nl-BE"/>
              <a:t>ESA CSID 2022 - Noordwijk, NL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329" y="4958820"/>
            <a:ext cx="162000" cy="11664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5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1B417A1D-4E4E-4E15-B828-C8B5B6BAFACB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21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40200" y="4855525"/>
            <a:ext cx="863600" cy="246221"/>
          </a:xfrm>
        </p:spPr>
        <p:txBody>
          <a:bodyPr/>
          <a:lstStyle>
            <a:lvl1pPr>
              <a:defRPr sz="1000"/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b="0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E96F1F0-28E9-A888-23FE-71EA5FE63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14" y="4791257"/>
            <a:ext cx="567850" cy="29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e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5"/>
          <p:cNvSpPr>
            <a:spLocks/>
          </p:cNvSpPr>
          <p:nvPr userDrawn="1"/>
        </p:nvSpPr>
        <p:spPr bwMode="auto">
          <a:xfrm>
            <a:off x="-508" y="3293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715000"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0" name="Freeform 6"/>
          <p:cNvSpPr>
            <a:spLocks/>
          </p:cNvSpPr>
          <p:nvPr userDrawn="1"/>
        </p:nvSpPr>
        <p:spPr bwMode="auto">
          <a:xfrm>
            <a:off x="-508" y="3293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715000">
                <a:moveTo>
                  <a:pt x="0" y="0"/>
                </a:moveTo>
                <a:lnTo>
                  <a:pt x="9144000" y="0"/>
                </a:lnTo>
                <a:lnTo>
                  <a:pt x="9144000" y="5637865"/>
                </a:lnTo>
                <a:lnTo>
                  <a:pt x="9082695" y="5715000"/>
                </a:lnTo>
                <a:lnTo>
                  <a:pt x="637131" y="5715000"/>
                </a:lnTo>
                <a:cubicBezTo>
                  <a:pt x="444758" y="5483888"/>
                  <a:pt x="270013" y="5232971"/>
                  <a:pt x="114589" y="4963874"/>
                </a:cubicBezTo>
                <a:cubicBezTo>
                  <a:pt x="74428" y="4894235"/>
                  <a:pt x="35970" y="4824072"/>
                  <a:pt x="0" y="4753019"/>
                </a:cubicBezTo>
                <a:close/>
              </a:path>
            </a:pathLst>
          </a:custGeom>
          <a:gradFill>
            <a:gsLst>
              <a:gs pos="80000">
                <a:srgbClr val="E7E7E7"/>
              </a:gs>
              <a:gs pos="0">
                <a:schemeClr val="bg1"/>
              </a:gs>
              <a:gs pos="100000">
                <a:srgbClr val="D0D0D0"/>
              </a:gs>
            </a:gsLst>
            <a:lin ang="15600000" scaled="0"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1" name="Freeform 7"/>
          <p:cNvSpPr>
            <a:spLocks/>
          </p:cNvSpPr>
          <p:nvPr userDrawn="1"/>
        </p:nvSpPr>
        <p:spPr bwMode="auto">
          <a:xfrm>
            <a:off x="584411" y="3293"/>
            <a:ext cx="8559082" cy="5143500"/>
          </a:xfrm>
          <a:custGeom>
            <a:avLst/>
            <a:gdLst/>
            <a:ahLst/>
            <a:cxnLst/>
            <a:rect l="l" t="t" r="r" b="b"/>
            <a:pathLst>
              <a:path w="8559082" h="5715000">
                <a:moveTo>
                  <a:pt x="390886" y="0"/>
                </a:moveTo>
                <a:lnTo>
                  <a:pt x="8559082" y="0"/>
                </a:lnTo>
                <a:lnTo>
                  <a:pt x="8559082" y="4974249"/>
                </a:lnTo>
                <a:cubicBezTo>
                  <a:pt x="8336113" y="5245424"/>
                  <a:pt x="8080619" y="5494585"/>
                  <a:pt x="7793971" y="5715000"/>
                </a:cubicBezTo>
                <a:lnTo>
                  <a:pt x="1864423" y="5715000"/>
                </a:lnTo>
                <a:cubicBezTo>
                  <a:pt x="1385838" y="5344215"/>
                  <a:pt x="970291" y="4875601"/>
                  <a:pt x="648617" y="4318456"/>
                </a:cubicBezTo>
                <a:cubicBezTo>
                  <a:pt x="-143066" y="2947244"/>
                  <a:pt x="-186787" y="1350840"/>
                  <a:pt x="390886" y="0"/>
                </a:cubicBezTo>
                <a:close/>
              </a:path>
            </a:pathLst>
          </a:custGeom>
          <a:gradFill>
            <a:gsLst>
              <a:gs pos="80000">
                <a:srgbClr val="E7E7E7"/>
              </a:gs>
              <a:gs pos="0">
                <a:schemeClr val="bg2"/>
              </a:gs>
              <a:gs pos="100000">
                <a:srgbClr val="D0D0D0"/>
              </a:gs>
            </a:gsLst>
            <a:lin ang="15000000" scaled="0"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2" name="Freeform 8"/>
          <p:cNvSpPr>
            <a:spLocks/>
          </p:cNvSpPr>
          <p:nvPr userDrawn="1"/>
        </p:nvSpPr>
        <p:spPr bwMode="auto">
          <a:xfrm>
            <a:off x="1693819" y="3293"/>
            <a:ext cx="7449675" cy="5143500"/>
          </a:xfrm>
          <a:custGeom>
            <a:avLst/>
            <a:gdLst/>
            <a:ahLst/>
            <a:cxnLst/>
            <a:rect l="l" t="t" r="r" b="b"/>
            <a:pathLst>
              <a:path w="7449675" h="5715000">
                <a:moveTo>
                  <a:pt x="337255" y="0"/>
                </a:moveTo>
                <a:lnTo>
                  <a:pt x="7449675" y="0"/>
                </a:lnTo>
                <a:lnTo>
                  <a:pt x="7449675" y="4221423"/>
                </a:lnTo>
                <a:cubicBezTo>
                  <a:pt x="7132131" y="4627690"/>
                  <a:pt x="6732873" y="4980746"/>
                  <a:pt x="6259889" y="5255198"/>
                </a:cubicBezTo>
                <a:cubicBezTo>
                  <a:pt x="5881348" y="5473225"/>
                  <a:pt x="5482930" y="5625395"/>
                  <a:pt x="5077860" y="5715000"/>
                </a:cubicBezTo>
                <a:lnTo>
                  <a:pt x="3272731" y="5715000"/>
                </a:lnTo>
                <a:cubicBezTo>
                  <a:pt x="2168952" y="5471642"/>
                  <a:pt x="1167882" y="4783826"/>
                  <a:pt x="558905" y="3729829"/>
                </a:cubicBezTo>
                <a:cubicBezTo>
                  <a:pt x="-123569" y="2545409"/>
                  <a:pt x="-160899" y="1166342"/>
                  <a:pt x="337255" y="0"/>
                </a:cubicBezTo>
                <a:close/>
              </a:path>
            </a:pathLst>
          </a:custGeom>
          <a:gradFill>
            <a:gsLst>
              <a:gs pos="80000">
                <a:srgbClr val="E7E7E7"/>
              </a:gs>
              <a:gs pos="0">
                <a:schemeClr val="bg1"/>
              </a:gs>
              <a:gs pos="100000">
                <a:srgbClr val="D0D0D0"/>
              </a:gs>
            </a:gsLst>
            <a:lin ang="15600000" scaled="0"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3" name="Freeform 9"/>
          <p:cNvSpPr>
            <a:spLocks/>
          </p:cNvSpPr>
          <p:nvPr userDrawn="1"/>
        </p:nvSpPr>
        <p:spPr bwMode="auto">
          <a:xfrm>
            <a:off x="2581466" y="3295"/>
            <a:ext cx="6562029" cy="4584934"/>
          </a:xfrm>
          <a:custGeom>
            <a:avLst/>
            <a:gdLst/>
            <a:ahLst/>
            <a:cxnLst/>
            <a:rect l="l" t="t" r="r" b="b"/>
            <a:pathLst>
              <a:path w="6562029" h="5094371">
                <a:moveTo>
                  <a:pt x="277815" y="0"/>
                </a:moveTo>
                <a:lnTo>
                  <a:pt x="6562029" y="0"/>
                </a:lnTo>
                <a:lnTo>
                  <a:pt x="6562029" y="3730217"/>
                </a:lnTo>
                <a:cubicBezTo>
                  <a:pt x="6285882" y="4071282"/>
                  <a:pt x="5942989" y="4367583"/>
                  <a:pt x="5539409" y="4598990"/>
                </a:cubicBezTo>
                <a:cubicBezTo>
                  <a:pt x="3774761" y="5619355"/>
                  <a:pt x="1516011" y="5011478"/>
                  <a:pt x="495230" y="3252975"/>
                </a:cubicBezTo>
                <a:cubicBezTo>
                  <a:pt x="-99744" y="2221683"/>
                  <a:pt x="-141334" y="1022600"/>
                  <a:pt x="277815" y="0"/>
                </a:cubicBezTo>
                <a:close/>
              </a:path>
            </a:pathLst>
          </a:custGeom>
          <a:gradFill flip="none" rotWithShape="1">
            <a:gsLst>
              <a:gs pos="80000">
                <a:srgbClr val="E7E7E7"/>
              </a:gs>
              <a:gs pos="0">
                <a:schemeClr val="bg2"/>
              </a:gs>
              <a:gs pos="100000">
                <a:srgbClr val="D0D0D0"/>
              </a:gs>
            </a:gsLst>
            <a:lin ang="15900000" scaled="0"/>
            <a:tileRect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4" name="Freeform 10"/>
          <p:cNvSpPr>
            <a:spLocks/>
          </p:cNvSpPr>
          <p:nvPr userDrawn="1"/>
        </p:nvSpPr>
        <p:spPr bwMode="auto">
          <a:xfrm>
            <a:off x="2658249" y="3293"/>
            <a:ext cx="6263099" cy="4332425"/>
          </a:xfrm>
          <a:custGeom>
            <a:avLst/>
            <a:gdLst/>
            <a:ahLst/>
            <a:cxnLst/>
            <a:rect l="l" t="t" r="r" b="b"/>
            <a:pathLst>
              <a:path w="6263099" h="4813805">
                <a:moveTo>
                  <a:pt x="495162" y="0"/>
                </a:moveTo>
                <a:lnTo>
                  <a:pt x="5765675" y="0"/>
                </a:lnTo>
                <a:lnTo>
                  <a:pt x="5843301" y="120188"/>
                </a:lnTo>
                <a:cubicBezTo>
                  <a:pt x="6706720" y="1618236"/>
                  <a:pt x="6196271" y="3528790"/>
                  <a:pt x="4697505" y="4391796"/>
                </a:cubicBezTo>
                <a:cubicBezTo>
                  <a:pt x="3198738" y="5260229"/>
                  <a:pt x="1281838" y="4744597"/>
                  <a:pt x="418418" y="3246549"/>
                </a:cubicBezTo>
                <a:cubicBezTo>
                  <a:pt x="-185407" y="2202699"/>
                  <a:pt x="-114647" y="951792"/>
                  <a:pt x="495162" y="0"/>
                </a:cubicBezTo>
                <a:close/>
              </a:path>
            </a:pathLst>
          </a:custGeom>
          <a:gradFill flip="none" rotWithShape="1">
            <a:gsLst>
              <a:gs pos="80000">
                <a:srgbClr val="E7E7E7"/>
              </a:gs>
              <a:gs pos="0">
                <a:schemeClr val="bg1"/>
              </a:gs>
              <a:gs pos="100000">
                <a:srgbClr val="D0D0D0"/>
              </a:gs>
            </a:gsLst>
            <a:lin ang="15600000" scaled="0"/>
            <a:tileRect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5" name="Freeform 11"/>
          <p:cNvSpPr>
            <a:spLocks/>
          </p:cNvSpPr>
          <p:nvPr userDrawn="1"/>
        </p:nvSpPr>
        <p:spPr bwMode="auto">
          <a:xfrm>
            <a:off x="2748162" y="3294"/>
            <a:ext cx="4930685" cy="4035505"/>
          </a:xfrm>
          <a:custGeom>
            <a:avLst/>
            <a:gdLst/>
            <a:ahLst/>
            <a:cxnLst/>
            <a:rect l="l" t="t" r="r" b="b"/>
            <a:pathLst>
              <a:path w="4930685" h="4483894">
                <a:moveTo>
                  <a:pt x="1059892" y="0"/>
                </a:moveTo>
                <a:lnTo>
                  <a:pt x="3875984" y="0"/>
                </a:lnTo>
                <a:cubicBezTo>
                  <a:pt x="4164507" y="198371"/>
                  <a:pt x="4413467" y="463949"/>
                  <a:pt x="4600886" y="788215"/>
                </a:cubicBezTo>
                <a:cubicBezTo>
                  <a:pt x="5279492" y="1966273"/>
                  <a:pt x="4877758" y="3470062"/>
                  <a:pt x="3699697" y="4154096"/>
                </a:cubicBezTo>
                <a:cubicBezTo>
                  <a:pt x="2521638" y="4832701"/>
                  <a:pt x="1012418" y="4430967"/>
                  <a:pt x="328383" y="3252908"/>
                </a:cubicBezTo>
                <a:cubicBezTo>
                  <a:pt x="-315210" y="2130484"/>
                  <a:pt x="17815" y="719958"/>
                  <a:pt x="1059892" y="0"/>
                </a:cubicBezTo>
                <a:close/>
              </a:path>
            </a:pathLst>
          </a:custGeom>
          <a:gradFill flip="none" rotWithShape="1">
            <a:gsLst>
              <a:gs pos="80000">
                <a:srgbClr val="E7E7E7"/>
              </a:gs>
              <a:gs pos="0">
                <a:schemeClr val="bg1"/>
              </a:gs>
              <a:gs pos="100000">
                <a:srgbClr val="D0D0D0"/>
              </a:gs>
            </a:gsLst>
            <a:lin ang="15300000" scaled="0"/>
            <a:tileRect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6" name="Freeform 12"/>
          <p:cNvSpPr>
            <a:spLocks/>
          </p:cNvSpPr>
          <p:nvPr userDrawn="1"/>
        </p:nvSpPr>
        <p:spPr bwMode="auto">
          <a:xfrm>
            <a:off x="2568949" y="190982"/>
            <a:ext cx="4227416" cy="3804671"/>
          </a:xfrm>
          <a:custGeom>
            <a:avLst/>
            <a:gdLst>
              <a:gd name="T0" fmla="*/ 560 w 779"/>
              <a:gd name="T1" fmla="*/ 684 h 779"/>
              <a:gd name="T2" fmla="*/ 684 w 779"/>
              <a:gd name="T3" fmla="*/ 219 h 779"/>
              <a:gd name="T4" fmla="*/ 219 w 779"/>
              <a:gd name="T5" fmla="*/ 94 h 779"/>
              <a:gd name="T6" fmla="*/ 94 w 779"/>
              <a:gd name="T7" fmla="*/ 560 h 779"/>
              <a:gd name="T8" fmla="*/ 560 w 779"/>
              <a:gd name="T9" fmla="*/ 684 h 7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9" h="779">
                <a:moveTo>
                  <a:pt x="560" y="684"/>
                </a:moveTo>
                <a:cubicBezTo>
                  <a:pt x="723" y="590"/>
                  <a:pt x="779" y="382"/>
                  <a:pt x="684" y="219"/>
                </a:cubicBezTo>
                <a:cubicBezTo>
                  <a:pt x="590" y="56"/>
                  <a:pt x="382" y="0"/>
                  <a:pt x="219" y="94"/>
                </a:cubicBezTo>
                <a:cubicBezTo>
                  <a:pt x="56" y="189"/>
                  <a:pt x="0" y="397"/>
                  <a:pt x="94" y="560"/>
                </a:cubicBezTo>
                <a:cubicBezTo>
                  <a:pt x="188" y="723"/>
                  <a:pt x="397" y="779"/>
                  <a:pt x="560" y="684"/>
                </a:cubicBezTo>
                <a:close/>
              </a:path>
            </a:pathLst>
          </a:custGeom>
          <a:gradFill flip="none" rotWithShape="1">
            <a:gsLst>
              <a:gs pos="80000">
                <a:srgbClr val="E7E7E7"/>
              </a:gs>
              <a:gs pos="0">
                <a:schemeClr val="bg1"/>
              </a:gs>
              <a:gs pos="100000">
                <a:srgbClr val="D0D0D0"/>
              </a:gs>
            </a:gsLst>
            <a:lin ang="15900000" scaled="0"/>
            <a:tileRect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7" name="Freeform 13"/>
          <p:cNvSpPr>
            <a:spLocks/>
          </p:cNvSpPr>
          <p:nvPr userDrawn="1"/>
        </p:nvSpPr>
        <p:spPr bwMode="auto">
          <a:xfrm>
            <a:off x="2702338" y="892814"/>
            <a:ext cx="3139780" cy="2828878"/>
          </a:xfrm>
          <a:custGeom>
            <a:avLst/>
            <a:gdLst>
              <a:gd name="T0" fmla="*/ 416 w 578"/>
              <a:gd name="T1" fmla="*/ 509 h 579"/>
              <a:gd name="T2" fmla="*/ 508 w 578"/>
              <a:gd name="T3" fmla="*/ 163 h 579"/>
              <a:gd name="T4" fmla="*/ 162 w 578"/>
              <a:gd name="T5" fmla="*/ 70 h 579"/>
              <a:gd name="T6" fmla="*/ 70 w 578"/>
              <a:gd name="T7" fmla="*/ 416 h 579"/>
              <a:gd name="T8" fmla="*/ 416 w 578"/>
              <a:gd name="T9" fmla="*/ 509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8" h="579">
                <a:moveTo>
                  <a:pt x="416" y="509"/>
                </a:moveTo>
                <a:cubicBezTo>
                  <a:pt x="537" y="439"/>
                  <a:pt x="578" y="284"/>
                  <a:pt x="508" y="163"/>
                </a:cubicBezTo>
                <a:cubicBezTo>
                  <a:pt x="438" y="41"/>
                  <a:pt x="283" y="0"/>
                  <a:pt x="162" y="70"/>
                </a:cubicBezTo>
                <a:cubicBezTo>
                  <a:pt x="41" y="140"/>
                  <a:pt x="0" y="294"/>
                  <a:pt x="70" y="416"/>
                </a:cubicBezTo>
                <a:cubicBezTo>
                  <a:pt x="140" y="537"/>
                  <a:pt x="295" y="579"/>
                  <a:pt x="416" y="509"/>
                </a:cubicBezTo>
                <a:close/>
              </a:path>
            </a:pathLst>
          </a:custGeom>
          <a:gradFill flip="none" rotWithShape="1">
            <a:gsLst>
              <a:gs pos="80000">
                <a:srgbClr val="E7E7E7"/>
              </a:gs>
              <a:gs pos="0">
                <a:schemeClr val="bg1"/>
              </a:gs>
              <a:gs pos="100000">
                <a:srgbClr val="D0D0D0"/>
              </a:gs>
            </a:gsLst>
            <a:lin ang="15900000" scaled="0"/>
            <a:tileRect/>
          </a:gradFill>
          <a:ln>
            <a:noFill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endParaRPr lang="nl-BE" sz="1440"/>
          </a:p>
        </p:txBody>
      </p:sp>
      <p:sp>
        <p:nvSpPr>
          <p:cNvPr id="48" name="Rectangle 47"/>
          <p:cNvSpPr/>
          <p:nvPr userDrawn="1"/>
        </p:nvSpPr>
        <p:spPr bwMode="auto">
          <a:xfrm flipH="1" flipV="1">
            <a:off x="-1" y="3293"/>
            <a:ext cx="144000" cy="5143500"/>
          </a:xfrm>
          <a:prstGeom prst="rect">
            <a:avLst/>
          </a:prstGeom>
          <a:gradFill>
            <a:gsLst>
              <a:gs pos="75000">
                <a:srgbClr val="3EA02A"/>
              </a:gs>
              <a:gs pos="50000">
                <a:srgbClr val="008F68"/>
              </a:gs>
              <a:gs pos="25000">
                <a:srgbClr val="0069A7"/>
              </a:gs>
              <a:gs pos="0">
                <a:srgbClr val="004494"/>
              </a:gs>
              <a:gs pos="100000">
                <a:srgbClr val="97BF0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295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62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95538" y="2280118"/>
            <a:ext cx="7733545" cy="595312"/>
          </a:xfrm>
          <a:prstGeom prst="rect">
            <a:avLst/>
          </a:prstGeom>
        </p:spPr>
        <p:txBody>
          <a:bodyPr rIns="0"/>
          <a:lstStyle>
            <a:lvl1pPr algn="r">
              <a:defRPr sz="3600" b="0">
                <a:solidFill>
                  <a:srgbClr val="49454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207187" y="2992997"/>
            <a:ext cx="3921894" cy="291800"/>
          </a:xfrm>
          <a:prstGeom prst="rect">
            <a:avLst/>
          </a:prstGeom>
        </p:spPr>
        <p:txBody>
          <a:bodyPr rIns="0"/>
          <a:lstStyle>
            <a:lvl1pPr algn="r">
              <a:defRPr b="1">
                <a:solidFill>
                  <a:srgbClr val="49454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l-BE"/>
          </a:p>
        </p:txBody>
      </p:sp>
      <p:sp>
        <p:nvSpPr>
          <p:cNvPr id="21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5184068" y="4939568"/>
            <a:ext cx="3420000" cy="129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altLang="en-GB" sz="630" kern="1200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nl-BE"/>
              <a:t>ESA CSID 2022 - Noordwijk, NL</a:t>
            </a:r>
            <a:endParaRPr lang="en-GB"/>
          </a:p>
        </p:txBody>
      </p:sp>
      <p:cxnSp>
        <p:nvCxnSpPr>
          <p:cNvPr id="25" name="Straight Connector 24"/>
          <p:cNvCxnSpPr/>
          <p:nvPr userDrawn="1"/>
        </p:nvCxnSpPr>
        <p:spPr bwMode="auto">
          <a:xfrm flipH="1">
            <a:off x="8719179" y="4939821"/>
            <a:ext cx="2626" cy="203680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Footer Placeholder 23"/>
          <p:cNvSpPr txBox="1">
            <a:spLocks/>
          </p:cNvSpPr>
          <p:nvPr userDrawn="1"/>
        </p:nvSpPr>
        <p:spPr>
          <a:xfrm>
            <a:off x="8836917" y="4939568"/>
            <a:ext cx="180000" cy="129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lang="en-US" altLang="en-GB" sz="700" kern="1200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/>
            <a:fld id="{1EDEB5D1-E123-4841-ABEE-334F839BCF15}" type="slidenum">
              <a:rPr lang="en-GB" sz="630" smtClean="0"/>
              <a:t>‹#›</a:t>
            </a:fld>
            <a:endParaRPr lang="en-GB" sz="630"/>
          </a:p>
        </p:txBody>
      </p:sp>
      <p:pic>
        <p:nvPicPr>
          <p:cNvPr id="10242" name="Picture 2" descr="Asset Preview">
            <a:extLst>
              <a:ext uri="{FF2B5EF4-FFF2-40B4-BE49-F238E27FC236}">
                <a16:creationId xmlns:a16="http://schemas.microsoft.com/office/drawing/2014/main" id="{99006E80-2B48-4447-94D2-DAC93E0A1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77" y="334083"/>
            <a:ext cx="1498455" cy="6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2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81440" y="0"/>
            <a:ext cx="8962560" cy="5151641"/>
            <a:chOff x="201600" y="0"/>
            <a:chExt cx="9958400" cy="5724046"/>
          </a:xfrm>
        </p:grpSpPr>
        <p:sp>
          <p:nvSpPr>
            <p:cNvPr id="23" name="Rectangle 22"/>
            <p:cNvSpPr/>
            <p:nvPr userDrawn="1"/>
          </p:nvSpPr>
          <p:spPr bwMode="auto">
            <a:xfrm>
              <a:off x="201600" y="0"/>
              <a:ext cx="9958398" cy="57150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2295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20" b="0" i="0" u="none" strike="noStrike" cap="none" normalizeH="0" baseline="0" noProof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0 w 9958398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0" y="5724046"/>
                  </a:lnTo>
                  <a:close/>
                </a:path>
              </a:pathLst>
            </a:custGeom>
            <a:gradFill>
              <a:gsLst>
                <a:gs pos="23000">
                  <a:srgbClr val="007AB9">
                    <a:alpha val="20000"/>
                  </a:srgbClr>
                </a:gs>
                <a:gs pos="0">
                  <a:srgbClr val="29B5E5">
                    <a:alpha val="20000"/>
                  </a:srgbClr>
                </a:gs>
                <a:gs pos="100000">
                  <a:srgbClr val="0B4691">
                    <a:alpha val="2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01600" y="0"/>
              <a:ext cx="9958398" cy="5724046"/>
            </a:xfrm>
            <a:custGeom>
              <a:avLst/>
              <a:gdLst>
                <a:gd name="connsiteX0" fmla="*/ 0 w 9958398"/>
                <a:gd name="connsiteY0" fmla="*/ 0 h 5724046"/>
                <a:gd name="connsiteX1" fmla="*/ 9958398 w 9958398"/>
                <a:gd name="connsiteY1" fmla="*/ 0 h 5724046"/>
                <a:gd name="connsiteX2" fmla="*/ 9958398 w 9958398"/>
                <a:gd name="connsiteY2" fmla="*/ 5724046 h 5724046"/>
                <a:gd name="connsiteX3" fmla="*/ 545367 w 9958398"/>
                <a:gd name="connsiteY3" fmla="*/ 5724046 h 5724046"/>
                <a:gd name="connsiteX4" fmla="*/ 540375 w 9958398"/>
                <a:gd name="connsiteY4" fmla="*/ 5717773 h 5724046"/>
                <a:gd name="connsiteX5" fmla="*/ 124795 w 9958398"/>
                <a:gd name="connsiteY5" fmla="*/ 5092137 h 5724046"/>
                <a:gd name="connsiteX6" fmla="*/ 0 w 9958398"/>
                <a:gd name="connsiteY6" fmla="*/ 4862355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8" h="5724046">
                  <a:moveTo>
                    <a:pt x="0" y="0"/>
                  </a:moveTo>
                  <a:lnTo>
                    <a:pt x="9958398" y="0"/>
                  </a:lnTo>
                  <a:lnTo>
                    <a:pt x="9958398" y="5724046"/>
                  </a:lnTo>
                  <a:lnTo>
                    <a:pt x="545367" y="5724046"/>
                  </a:lnTo>
                  <a:lnTo>
                    <a:pt x="540375" y="5717773"/>
                  </a:lnTo>
                  <a:cubicBezTo>
                    <a:pt x="390531" y="5520869"/>
                    <a:pt x="251745" y="5312075"/>
                    <a:pt x="124795" y="5092137"/>
                  </a:cubicBezTo>
                  <a:cubicBezTo>
                    <a:pt x="81057" y="5016247"/>
                    <a:pt x="39174" y="4939786"/>
                    <a:pt x="0" y="4862355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30000"/>
                  </a:srgbClr>
                </a:gs>
                <a:gs pos="0">
                  <a:srgbClr val="29B5E5">
                    <a:alpha val="30000"/>
                  </a:srgbClr>
                </a:gs>
                <a:gs pos="100000">
                  <a:srgbClr val="0B4691">
                    <a:alpha val="3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838613" y="0"/>
              <a:ext cx="9321385" cy="5724046"/>
            </a:xfrm>
            <a:custGeom>
              <a:avLst/>
              <a:gdLst>
                <a:gd name="connsiteX0" fmla="*/ 303070 w 9321385"/>
                <a:gd name="connsiteY0" fmla="*/ 0 h 5724046"/>
                <a:gd name="connsiteX1" fmla="*/ 9321385 w 9321385"/>
                <a:gd name="connsiteY1" fmla="*/ 0 h 5724046"/>
                <a:gd name="connsiteX2" fmla="*/ 9321385 w 9321385"/>
                <a:gd name="connsiteY2" fmla="*/ 5103443 h 5724046"/>
                <a:gd name="connsiteX3" fmla="*/ 8930764 w 9321385"/>
                <a:gd name="connsiteY3" fmla="*/ 5527807 h 5724046"/>
                <a:gd name="connsiteX4" fmla="*/ 8716674 w 9321385"/>
                <a:gd name="connsiteY4" fmla="*/ 5724046 h 5724046"/>
                <a:gd name="connsiteX5" fmla="*/ 1804736 w 9321385"/>
                <a:gd name="connsiteY5" fmla="*/ 5724046 h 5724046"/>
                <a:gd name="connsiteX6" fmla="*/ 1652965 w 9321385"/>
                <a:gd name="connsiteY6" fmla="*/ 5587803 h 5724046"/>
                <a:gd name="connsiteX7" fmla="*/ 706385 w 9321385"/>
                <a:gd name="connsiteY7" fmla="*/ 4388786 h 5724046"/>
                <a:gd name="connsiteX8" fmla="*/ 221770 w 9321385"/>
                <a:gd name="connsiteY8" fmla="*/ 24627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5" h="5724046">
                  <a:moveTo>
                    <a:pt x="303070" y="0"/>
                  </a:moveTo>
                  <a:lnTo>
                    <a:pt x="9321385" y="0"/>
                  </a:lnTo>
                  <a:lnTo>
                    <a:pt x="9321385" y="5103443"/>
                  </a:lnTo>
                  <a:cubicBezTo>
                    <a:pt x="9199972" y="5251201"/>
                    <a:pt x="9069702" y="5392961"/>
                    <a:pt x="8930764" y="5527807"/>
                  </a:cubicBezTo>
                  <a:lnTo>
                    <a:pt x="8716674" y="5724046"/>
                  </a:lnTo>
                  <a:lnTo>
                    <a:pt x="1804736" y="5724046"/>
                  </a:lnTo>
                  <a:lnTo>
                    <a:pt x="1652965" y="5587803"/>
                  </a:lnTo>
                  <a:cubicBezTo>
                    <a:pt x="1289377" y="5245249"/>
                    <a:pt x="969128" y="4844152"/>
                    <a:pt x="706385" y="4388786"/>
                  </a:cubicBezTo>
                  <a:cubicBezTo>
                    <a:pt x="-48034" y="3081279"/>
                    <a:pt x="-178791" y="1585885"/>
                    <a:pt x="221770" y="24627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40000"/>
                  </a:srgbClr>
                </a:gs>
                <a:gs pos="0">
                  <a:srgbClr val="29B5E5">
                    <a:alpha val="40000"/>
                  </a:srgbClr>
                </a:gs>
                <a:gs pos="100000">
                  <a:srgbClr val="0B4691">
                    <a:alpha val="4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046829" y="0"/>
              <a:ext cx="8113170" cy="5724046"/>
            </a:xfrm>
            <a:custGeom>
              <a:avLst/>
              <a:gdLst>
                <a:gd name="connsiteX0" fmla="*/ 247252 w 8113170"/>
                <a:gd name="connsiteY0" fmla="*/ 0 h 5724046"/>
                <a:gd name="connsiteX1" fmla="*/ 8113170 w 8113170"/>
                <a:gd name="connsiteY1" fmla="*/ 0 h 5724046"/>
                <a:gd name="connsiteX2" fmla="*/ 8113170 w 8113170"/>
                <a:gd name="connsiteY2" fmla="*/ 4283043 h 5724046"/>
                <a:gd name="connsiteX3" fmla="*/ 6817417 w 8113170"/>
                <a:gd name="connsiteY3" fmla="*/ 5409610 h 5724046"/>
                <a:gd name="connsiteX4" fmla="*/ 6184599 w 8113170"/>
                <a:gd name="connsiteY4" fmla="*/ 5712628 h 5724046"/>
                <a:gd name="connsiteX5" fmla="*/ 6151439 w 8113170"/>
                <a:gd name="connsiteY5" fmla="*/ 5724046 h 5724046"/>
                <a:gd name="connsiteX6" fmla="*/ 2938446 w 8113170"/>
                <a:gd name="connsiteY6" fmla="*/ 5724046 h 5724046"/>
                <a:gd name="connsiteX7" fmla="*/ 2901914 w 8113170"/>
                <a:gd name="connsiteY7" fmla="*/ 5710986 h 5724046"/>
                <a:gd name="connsiteX8" fmla="*/ 608683 w 8113170"/>
                <a:gd name="connsiteY8" fmla="*/ 3747323 h 5724046"/>
                <a:gd name="connsiteX9" fmla="*/ 191417 w 8113170"/>
                <a:gd name="connsiteY9" fmla="*/ 169339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70" h="5724046">
                  <a:moveTo>
                    <a:pt x="247252" y="0"/>
                  </a:moveTo>
                  <a:lnTo>
                    <a:pt x="8113170" y="0"/>
                  </a:lnTo>
                  <a:lnTo>
                    <a:pt x="8113170" y="4283043"/>
                  </a:lnTo>
                  <a:cubicBezTo>
                    <a:pt x="7767345" y="4725777"/>
                    <a:pt x="7332527" y="5110523"/>
                    <a:pt x="6817417" y="5409610"/>
                  </a:cubicBezTo>
                  <a:cubicBezTo>
                    <a:pt x="6611289" y="5528409"/>
                    <a:pt x="6399750" y="5629265"/>
                    <a:pt x="6184599" y="5712628"/>
                  </a:cubicBezTo>
                  <a:lnTo>
                    <a:pt x="6151439" y="5724046"/>
                  </a:lnTo>
                  <a:lnTo>
                    <a:pt x="2938446" y="5724046"/>
                  </a:lnTo>
                  <a:lnTo>
                    <a:pt x="2901914" y="5710986"/>
                  </a:lnTo>
                  <a:cubicBezTo>
                    <a:pt x="1968304" y="5350370"/>
                    <a:pt x="1147545" y="4680564"/>
                    <a:pt x="608683" y="3747323"/>
                  </a:cubicBezTo>
                  <a:cubicBezTo>
                    <a:pt x="-41667" y="2617930"/>
                    <a:pt x="-154087" y="1326135"/>
                    <a:pt x="191417" y="169339"/>
                  </a:cubicBezTo>
                  <a:close/>
                </a:path>
              </a:pathLst>
            </a:custGeom>
            <a:gradFill>
              <a:gsLst>
                <a:gs pos="23000">
                  <a:srgbClr val="007AB9">
                    <a:alpha val="50000"/>
                  </a:srgbClr>
                </a:gs>
                <a:gs pos="0">
                  <a:srgbClr val="29B5E5">
                    <a:alpha val="50000"/>
                  </a:srgbClr>
                </a:gs>
                <a:gs pos="100000">
                  <a:srgbClr val="0B4691">
                    <a:alpha val="50000"/>
                  </a:srgbClr>
                </a:gs>
              </a:gsLst>
              <a:lin ang="16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3013533" y="0"/>
              <a:ext cx="7146467" cy="5234348"/>
            </a:xfrm>
            <a:custGeom>
              <a:avLst/>
              <a:gdLst>
                <a:gd name="connsiteX0" fmla="*/ 189409 w 7146467"/>
                <a:gd name="connsiteY0" fmla="*/ 0 h 5234348"/>
                <a:gd name="connsiteX1" fmla="*/ 7146467 w 7146467"/>
                <a:gd name="connsiteY1" fmla="*/ 0 h 5234348"/>
                <a:gd name="connsiteX2" fmla="*/ 7146467 w 7146467"/>
                <a:gd name="connsiteY2" fmla="*/ 3747747 h 5234348"/>
                <a:gd name="connsiteX3" fmla="*/ 6032769 w 7146467"/>
                <a:gd name="connsiteY3" fmla="*/ 4694502 h 5234348"/>
                <a:gd name="connsiteX4" fmla="*/ 539337 w 7146467"/>
                <a:gd name="connsiteY4" fmla="*/ 3227667 h 5234348"/>
                <a:gd name="connsiteX5" fmla="*/ 155096 w 7146467"/>
                <a:gd name="connsiteY5" fmla="*/ 108881 h 523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7" h="5234348">
                  <a:moveTo>
                    <a:pt x="189409" y="0"/>
                  </a:moveTo>
                  <a:lnTo>
                    <a:pt x="7146467" y="0"/>
                  </a:lnTo>
                  <a:lnTo>
                    <a:pt x="7146467" y="3747747"/>
                  </a:lnTo>
                  <a:cubicBezTo>
                    <a:pt x="6845725" y="4119426"/>
                    <a:pt x="6472293" y="4442323"/>
                    <a:pt x="6032769" y="4694502"/>
                  </a:cubicBezTo>
                  <a:cubicBezTo>
                    <a:pt x="4110955" y="5806455"/>
                    <a:pt x="1651033" y="5144015"/>
                    <a:pt x="539337" y="3227667"/>
                  </a:cubicBezTo>
                  <a:cubicBezTo>
                    <a:pt x="-27632" y="2244289"/>
                    <a:pt x="-133181" y="1120914"/>
                    <a:pt x="155096" y="108881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3097154" y="1"/>
              <a:ext cx="6820913" cy="4928599"/>
            </a:xfrm>
            <a:custGeom>
              <a:avLst/>
              <a:gdLst>
                <a:gd name="connsiteX0" fmla="*/ 361431 w 6820913"/>
                <a:gd name="connsiteY0" fmla="*/ 0 h 4928599"/>
                <a:gd name="connsiteX1" fmla="*/ 6458918 w 6820913"/>
                <a:gd name="connsiteY1" fmla="*/ 0 h 4928599"/>
                <a:gd name="connsiteX2" fmla="*/ 6522604 w 6820913"/>
                <a:gd name="connsiteY2" fmla="*/ 124654 h 4928599"/>
                <a:gd name="connsiteX3" fmla="*/ 5115882 w 6820913"/>
                <a:gd name="connsiteY3" fmla="*/ 4468709 h 4928599"/>
                <a:gd name="connsiteX4" fmla="*/ 455684 w 6820913"/>
                <a:gd name="connsiteY4" fmla="*/ 3220664 h 4928599"/>
                <a:gd name="connsiteX5" fmla="*/ 318025 w 6820913"/>
                <a:gd name="connsiteY5" fmla="*/ 85864 h 49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8599">
                  <a:moveTo>
                    <a:pt x="361431" y="0"/>
                  </a:moveTo>
                  <a:lnTo>
                    <a:pt x="6458918" y="0"/>
                  </a:lnTo>
                  <a:lnTo>
                    <a:pt x="6522604" y="124654"/>
                  </a:lnTo>
                  <a:cubicBezTo>
                    <a:pt x="7230351" y="1701989"/>
                    <a:pt x="6646117" y="3587019"/>
                    <a:pt x="5115882" y="4468709"/>
                  </a:cubicBezTo>
                  <a:cubicBezTo>
                    <a:pt x="3483629" y="5415094"/>
                    <a:pt x="1396003" y="4853178"/>
                    <a:pt x="455684" y="3220664"/>
                  </a:cubicBezTo>
                  <a:cubicBezTo>
                    <a:pt x="-119719" y="2225311"/>
                    <a:pt x="-132644" y="1057199"/>
                    <a:pt x="318025" y="8586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3195077" y="0"/>
              <a:ext cx="5369829" cy="4569074"/>
            </a:xfrm>
            <a:custGeom>
              <a:avLst/>
              <a:gdLst>
                <a:gd name="connsiteX0" fmla="*/ 776376 w 5369829"/>
                <a:gd name="connsiteY0" fmla="*/ 0 h 4569074"/>
                <a:gd name="connsiteX1" fmla="*/ 4594528 w 5369829"/>
                <a:gd name="connsiteY1" fmla="*/ 0 h 4569074"/>
                <a:gd name="connsiteX2" fmla="*/ 4657216 w 5369829"/>
                <a:gd name="connsiteY2" fmla="*/ 60738 h 4569074"/>
                <a:gd name="connsiteX3" fmla="*/ 5010657 w 5369829"/>
                <a:gd name="connsiteY3" fmla="*/ 541669 h 4569074"/>
                <a:gd name="connsiteX4" fmla="*/ 4029205 w 5369829"/>
                <a:gd name="connsiteY4" fmla="*/ 4209673 h 4569074"/>
                <a:gd name="connsiteX5" fmla="*/ 357629 w 5369829"/>
                <a:gd name="connsiteY5" fmla="*/ 3227594 h 4569074"/>
                <a:gd name="connsiteX6" fmla="*/ 765472 w 5369829"/>
                <a:gd name="connsiteY6" fmla="*/ 10114 h 45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29" h="4569074">
                  <a:moveTo>
                    <a:pt x="776376" y="0"/>
                  </a:moveTo>
                  <a:lnTo>
                    <a:pt x="4594528" y="0"/>
                  </a:lnTo>
                  <a:lnTo>
                    <a:pt x="4657216" y="60738"/>
                  </a:lnTo>
                  <a:cubicBezTo>
                    <a:pt x="4789790" y="204285"/>
                    <a:pt x="4908602" y="364983"/>
                    <a:pt x="5010657" y="541669"/>
                  </a:cubicBezTo>
                  <a:cubicBezTo>
                    <a:pt x="5749702" y="1825470"/>
                    <a:pt x="5312188" y="3464240"/>
                    <a:pt x="4029205" y="4209673"/>
                  </a:cubicBezTo>
                  <a:cubicBezTo>
                    <a:pt x="2746224" y="4949190"/>
                    <a:pt x="1102587" y="4511396"/>
                    <a:pt x="357629" y="3227594"/>
                  </a:cubicBezTo>
                  <a:cubicBezTo>
                    <a:pt x="-255670" y="2157317"/>
                    <a:pt x="-54652" y="846663"/>
                    <a:pt x="765472" y="10114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3285942" y="196187"/>
              <a:ext cx="4030062" cy="4032638"/>
            </a:xfrm>
            <a:custGeom>
              <a:avLst/>
              <a:gdLst>
                <a:gd name="connsiteX0" fmla="*/ 1960626 w 4030062"/>
                <a:gd name="connsiteY0" fmla="*/ 645 h 4032638"/>
                <a:gd name="connsiteX1" fmla="*/ 3756430 w 4030062"/>
                <a:gd name="connsiteY1" fmla="*/ 1008904 h 4032638"/>
                <a:gd name="connsiteX2" fmla="*/ 3023584 w 4030062"/>
                <a:gd name="connsiteY2" fmla="*/ 3758831 h 4032638"/>
                <a:gd name="connsiteX3" fmla="*/ 269504 w 4030062"/>
                <a:gd name="connsiteY3" fmla="*/ 3025517 h 4032638"/>
                <a:gd name="connsiteX4" fmla="*/ 1008259 w 4030062"/>
                <a:gd name="connsiteY4" fmla="*/ 269676 h 4032638"/>
                <a:gd name="connsiteX5" fmla="*/ 1960626 w 4030062"/>
                <a:gd name="connsiteY5" fmla="*/ 645 h 403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0062" h="4032638">
                  <a:moveTo>
                    <a:pt x="1960626" y="645"/>
                  </a:moveTo>
                  <a:cubicBezTo>
                    <a:pt x="2674107" y="-17444"/>
                    <a:pt x="3374493" y="346186"/>
                    <a:pt x="3756430" y="1008904"/>
                  </a:cubicBezTo>
                  <a:cubicBezTo>
                    <a:pt x="4317884" y="1972857"/>
                    <a:pt x="3986922" y="3202932"/>
                    <a:pt x="3023584" y="3758831"/>
                  </a:cubicBezTo>
                  <a:cubicBezTo>
                    <a:pt x="2060247" y="4320644"/>
                    <a:pt x="825048" y="3989470"/>
                    <a:pt x="269504" y="3025517"/>
                  </a:cubicBezTo>
                  <a:cubicBezTo>
                    <a:pt x="-286041" y="2061565"/>
                    <a:pt x="44922" y="831489"/>
                    <a:pt x="1008259" y="269676"/>
                  </a:cubicBezTo>
                  <a:cubicBezTo>
                    <a:pt x="1309302" y="95958"/>
                    <a:pt x="1636317" y="8868"/>
                    <a:pt x="1960626" y="645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40" noProof="0"/>
            </a:p>
          </p:txBody>
        </p:sp>
        <p:sp>
          <p:nvSpPr>
            <p:cNvPr id="35" name="Freeform 13"/>
            <p:cNvSpPr>
              <a:spLocks/>
            </p:cNvSpPr>
            <p:nvPr userDrawn="1"/>
          </p:nvSpPr>
          <p:spPr bwMode="auto">
            <a:xfrm>
              <a:off x="3145171" y="759773"/>
              <a:ext cx="3419420" cy="3425333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007AB9"/>
                </a:gs>
                <a:gs pos="0">
                  <a:srgbClr val="29B5E5"/>
                </a:gs>
                <a:gs pos="100000">
                  <a:srgbClr val="0B4691"/>
                </a:gs>
              </a:gsLst>
              <a:lin ang="17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40" noProof="0"/>
            </a:p>
          </p:txBody>
        </p: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7" y="2132462"/>
            <a:ext cx="6636573" cy="116114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 flipH="1" flipV="1">
            <a:off x="4337" y="0"/>
            <a:ext cx="181440" cy="5143500"/>
          </a:xfrm>
          <a:prstGeom prst="rect">
            <a:avLst/>
          </a:prstGeom>
          <a:gradFill>
            <a:gsLst>
              <a:gs pos="75000">
                <a:srgbClr val="3EA02A"/>
              </a:gs>
              <a:gs pos="50000">
                <a:srgbClr val="008F68"/>
              </a:gs>
              <a:gs pos="25000">
                <a:srgbClr val="0069A7"/>
              </a:gs>
              <a:gs pos="0">
                <a:srgbClr val="004494"/>
              </a:gs>
              <a:gs pos="100000">
                <a:srgbClr val="97BF0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822944">
              <a:spcBef>
                <a:spcPct val="0"/>
              </a:spcBef>
              <a:buClrTx/>
            </a:pPr>
            <a:endParaRPr lang="en-GB" sz="162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18" descr="UMICORE_logo_ strapline-04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218" r="8333" b="36959"/>
          <a:stretch/>
        </p:blipFill>
        <p:spPr>
          <a:xfrm>
            <a:off x="6400800" y="327661"/>
            <a:ext cx="2026920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8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0418" y="-81033"/>
            <a:ext cx="9154418" cy="5232675"/>
            <a:chOff x="0" y="-90037"/>
            <a:chExt cx="10163470" cy="5814083"/>
          </a:xfrm>
        </p:grpSpPr>
        <p:sp>
          <p:nvSpPr>
            <p:cNvPr id="17" name="Freeform 60"/>
            <p:cNvSpPr>
              <a:spLocks/>
            </p:cNvSpPr>
            <p:nvPr userDrawn="1"/>
          </p:nvSpPr>
          <p:spPr bwMode="auto">
            <a:xfrm>
              <a:off x="205071" y="0"/>
              <a:ext cx="9958397" cy="5724046"/>
            </a:xfrm>
            <a:custGeom>
              <a:avLst/>
              <a:gdLst>
                <a:gd name="connsiteX0" fmla="*/ 0 w 9958397"/>
                <a:gd name="connsiteY0" fmla="*/ 0 h 5724046"/>
                <a:gd name="connsiteX1" fmla="*/ 9958397 w 9958397"/>
                <a:gd name="connsiteY1" fmla="*/ 0 h 5724046"/>
                <a:gd name="connsiteX2" fmla="*/ 9958397 w 9958397"/>
                <a:gd name="connsiteY2" fmla="*/ 5724046 h 5724046"/>
                <a:gd name="connsiteX3" fmla="*/ 0 w 9958397"/>
                <a:gd name="connsiteY3" fmla="*/ 5724046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58397" h="5724046">
                  <a:moveTo>
                    <a:pt x="0" y="0"/>
                  </a:moveTo>
                  <a:lnTo>
                    <a:pt x="9958397" y="0"/>
                  </a:lnTo>
                  <a:lnTo>
                    <a:pt x="9958397" y="5724046"/>
                  </a:lnTo>
                  <a:lnTo>
                    <a:pt x="0" y="5724046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18" name="Freeform 35"/>
            <p:cNvSpPr>
              <a:spLocks/>
            </p:cNvSpPr>
            <p:nvPr userDrawn="1"/>
          </p:nvSpPr>
          <p:spPr bwMode="auto">
            <a:xfrm>
              <a:off x="205071" y="0"/>
              <a:ext cx="9958397" cy="5724046"/>
            </a:xfrm>
            <a:custGeom>
              <a:avLst/>
              <a:gdLst>
                <a:gd name="connsiteX0" fmla="*/ 0 w 9958397"/>
                <a:gd name="connsiteY0" fmla="*/ 0 h 5724046"/>
                <a:gd name="connsiteX1" fmla="*/ 9958397 w 9958397"/>
                <a:gd name="connsiteY1" fmla="*/ 0 h 5724046"/>
                <a:gd name="connsiteX2" fmla="*/ 9958397 w 9958397"/>
                <a:gd name="connsiteY2" fmla="*/ 5724046 h 5724046"/>
                <a:gd name="connsiteX3" fmla="*/ 545367 w 9958397"/>
                <a:gd name="connsiteY3" fmla="*/ 5724046 h 5724046"/>
                <a:gd name="connsiteX4" fmla="*/ 540375 w 9958397"/>
                <a:gd name="connsiteY4" fmla="*/ 5717773 h 5724046"/>
                <a:gd name="connsiteX5" fmla="*/ 124795 w 9958397"/>
                <a:gd name="connsiteY5" fmla="*/ 5092137 h 5724046"/>
                <a:gd name="connsiteX6" fmla="*/ 0 w 9958397"/>
                <a:gd name="connsiteY6" fmla="*/ 4862355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8397" h="5724046">
                  <a:moveTo>
                    <a:pt x="0" y="0"/>
                  </a:moveTo>
                  <a:lnTo>
                    <a:pt x="9958397" y="0"/>
                  </a:lnTo>
                  <a:lnTo>
                    <a:pt x="9958397" y="5724046"/>
                  </a:lnTo>
                  <a:lnTo>
                    <a:pt x="545367" y="5724046"/>
                  </a:lnTo>
                  <a:lnTo>
                    <a:pt x="540375" y="5717773"/>
                  </a:lnTo>
                  <a:cubicBezTo>
                    <a:pt x="390531" y="5520869"/>
                    <a:pt x="251745" y="5312075"/>
                    <a:pt x="124795" y="5092137"/>
                  </a:cubicBezTo>
                  <a:cubicBezTo>
                    <a:pt x="81057" y="5016247"/>
                    <a:pt x="39174" y="4939786"/>
                    <a:pt x="0" y="4862355"/>
                  </a:cubicBezTo>
                  <a:close/>
                </a:path>
              </a:pathLst>
            </a:custGeom>
            <a:gradFill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0" name="Freeform 49"/>
            <p:cNvSpPr>
              <a:spLocks/>
            </p:cNvSpPr>
            <p:nvPr userDrawn="1"/>
          </p:nvSpPr>
          <p:spPr bwMode="auto">
            <a:xfrm>
              <a:off x="842084" y="0"/>
              <a:ext cx="9321384" cy="5724046"/>
            </a:xfrm>
            <a:custGeom>
              <a:avLst/>
              <a:gdLst>
                <a:gd name="connsiteX0" fmla="*/ 303070 w 9321384"/>
                <a:gd name="connsiteY0" fmla="*/ 0 h 5724046"/>
                <a:gd name="connsiteX1" fmla="*/ 9321384 w 9321384"/>
                <a:gd name="connsiteY1" fmla="*/ 0 h 5724046"/>
                <a:gd name="connsiteX2" fmla="*/ 9321384 w 9321384"/>
                <a:gd name="connsiteY2" fmla="*/ 5103443 h 5724046"/>
                <a:gd name="connsiteX3" fmla="*/ 8930763 w 9321384"/>
                <a:gd name="connsiteY3" fmla="*/ 5527807 h 5724046"/>
                <a:gd name="connsiteX4" fmla="*/ 8716674 w 9321384"/>
                <a:gd name="connsiteY4" fmla="*/ 5724046 h 5724046"/>
                <a:gd name="connsiteX5" fmla="*/ 1804736 w 9321384"/>
                <a:gd name="connsiteY5" fmla="*/ 5724046 h 5724046"/>
                <a:gd name="connsiteX6" fmla="*/ 1652965 w 9321384"/>
                <a:gd name="connsiteY6" fmla="*/ 5587803 h 5724046"/>
                <a:gd name="connsiteX7" fmla="*/ 706385 w 9321384"/>
                <a:gd name="connsiteY7" fmla="*/ 4388785 h 5724046"/>
                <a:gd name="connsiteX8" fmla="*/ 221770 w 9321384"/>
                <a:gd name="connsiteY8" fmla="*/ 246278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1384" h="5724046">
                  <a:moveTo>
                    <a:pt x="303070" y="0"/>
                  </a:moveTo>
                  <a:lnTo>
                    <a:pt x="9321384" y="0"/>
                  </a:lnTo>
                  <a:lnTo>
                    <a:pt x="9321384" y="5103443"/>
                  </a:lnTo>
                  <a:cubicBezTo>
                    <a:pt x="9199970" y="5251201"/>
                    <a:pt x="9069701" y="5392961"/>
                    <a:pt x="8930763" y="5527807"/>
                  </a:cubicBezTo>
                  <a:lnTo>
                    <a:pt x="8716674" y="5724046"/>
                  </a:lnTo>
                  <a:lnTo>
                    <a:pt x="1804736" y="5724046"/>
                  </a:lnTo>
                  <a:lnTo>
                    <a:pt x="1652965" y="5587803"/>
                  </a:lnTo>
                  <a:cubicBezTo>
                    <a:pt x="1289377" y="5245249"/>
                    <a:pt x="969128" y="4844152"/>
                    <a:pt x="706385" y="4388785"/>
                  </a:cubicBezTo>
                  <a:cubicBezTo>
                    <a:pt x="-48034" y="3081279"/>
                    <a:pt x="-178791" y="1585884"/>
                    <a:pt x="221770" y="246278"/>
                  </a:cubicBezTo>
                  <a:close/>
                </a:path>
              </a:pathLst>
            </a:custGeom>
            <a:gradFill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2" name="Freeform 51"/>
            <p:cNvSpPr>
              <a:spLocks/>
            </p:cNvSpPr>
            <p:nvPr userDrawn="1"/>
          </p:nvSpPr>
          <p:spPr bwMode="auto">
            <a:xfrm>
              <a:off x="2050300" y="0"/>
              <a:ext cx="8113169" cy="5724046"/>
            </a:xfrm>
            <a:custGeom>
              <a:avLst/>
              <a:gdLst>
                <a:gd name="connsiteX0" fmla="*/ 247251 w 8113169"/>
                <a:gd name="connsiteY0" fmla="*/ 0 h 5724046"/>
                <a:gd name="connsiteX1" fmla="*/ 8113169 w 8113169"/>
                <a:gd name="connsiteY1" fmla="*/ 0 h 5724046"/>
                <a:gd name="connsiteX2" fmla="*/ 8113169 w 8113169"/>
                <a:gd name="connsiteY2" fmla="*/ 4283043 h 5724046"/>
                <a:gd name="connsiteX3" fmla="*/ 6817416 w 8113169"/>
                <a:gd name="connsiteY3" fmla="*/ 5409610 h 5724046"/>
                <a:gd name="connsiteX4" fmla="*/ 6184599 w 8113169"/>
                <a:gd name="connsiteY4" fmla="*/ 5712628 h 5724046"/>
                <a:gd name="connsiteX5" fmla="*/ 6151439 w 8113169"/>
                <a:gd name="connsiteY5" fmla="*/ 5724046 h 5724046"/>
                <a:gd name="connsiteX6" fmla="*/ 2938446 w 8113169"/>
                <a:gd name="connsiteY6" fmla="*/ 5724046 h 5724046"/>
                <a:gd name="connsiteX7" fmla="*/ 2901914 w 8113169"/>
                <a:gd name="connsiteY7" fmla="*/ 5710986 h 5724046"/>
                <a:gd name="connsiteX8" fmla="*/ 608683 w 8113169"/>
                <a:gd name="connsiteY8" fmla="*/ 3747323 h 5724046"/>
                <a:gd name="connsiteX9" fmla="*/ 191416 w 8113169"/>
                <a:gd name="connsiteY9" fmla="*/ 169338 h 572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3169" h="5724046">
                  <a:moveTo>
                    <a:pt x="247251" y="0"/>
                  </a:moveTo>
                  <a:lnTo>
                    <a:pt x="8113169" y="0"/>
                  </a:lnTo>
                  <a:lnTo>
                    <a:pt x="8113169" y="4283043"/>
                  </a:lnTo>
                  <a:cubicBezTo>
                    <a:pt x="7767344" y="4725776"/>
                    <a:pt x="7332526" y="5110523"/>
                    <a:pt x="6817416" y="5409610"/>
                  </a:cubicBezTo>
                  <a:cubicBezTo>
                    <a:pt x="6611289" y="5528409"/>
                    <a:pt x="6399750" y="5629265"/>
                    <a:pt x="6184599" y="5712628"/>
                  </a:cubicBezTo>
                  <a:lnTo>
                    <a:pt x="6151439" y="5724046"/>
                  </a:lnTo>
                  <a:lnTo>
                    <a:pt x="2938446" y="5724046"/>
                  </a:lnTo>
                  <a:lnTo>
                    <a:pt x="2901914" y="5710986"/>
                  </a:lnTo>
                  <a:cubicBezTo>
                    <a:pt x="1968303" y="5350370"/>
                    <a:pt x="1147545" y="4680564"/>
                    <a:pt x="608683" y="3747323"/>
                  </a:cubicBezTo>
                  <a:cubicBezTo>
                    <a:pt x="-41667" y="2617930"/>
                    <a:pt x="-154087" y="1326134"/>
                    <a:pt x="191416" y="169338"/>
                  </a:cubicBezTo>
                  <a:close/>
                </a:path>
              </a:pathLst>
            </a:custGeom>
            <a:gradFill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24" name="Freeform 53"/>
            <p:cNvSpPr>
              <a:spLocks/>
            </p:cNvSpPr>
            <p:nvPr userDrawn="1"/>
          </p:nvSpPr>
          <p:spPr bwMode="auto">
            <a:xfrm>
              <a:off x="3017004" y="0"/>
              <a:ext cx="7146466" cy="5234348"/>
            </a:xfrm>
            <a:custGeom>
              <a:avLst/>
              <a:gdLst>
                <a:gd name="connsiteX0" fmla="*/ 189409 w 7146466"/>
                <a:gd name="connsiteY0" fmla="*/ 0 h 5234348"/>
                <a:gd name="connsiteX1" fmla="*/ 7146466 w 7146466"/>
                <a:gd name="connsiteY1" fmla="*/ 0 h 5234348"/>
                <a:gd name="connsiteX2" fmla="*/ 7146466 w 7146466"/>
                <a:gd name="connsiteY2" fmla="*/ 3747747 h 5234348"/>
                <a:gd name="connsiteX3" fmla="*/ 6032768 w 7146466"/>
                <a:gd name="connsiteY3" fmla="*/ 4694501 h 5234348"/>
                <a:gd name="connsiteX4" fmla="*/ 539337 w 7146466"/>
                <a:gd name="connsiteY4" fmla="*/ 3227667 h 5234348"/>
                <a:gd name="connsiteX5" fmla="*/ 155096 w 7146466"/>
                <a:gd name="connsiteY5" fmla="*/ 108881 h 523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46466" h="5234348">
                  <a:moveTo>
                    <a:pt x="189409" y="0"/>
                  </a:moveTo>
                  <a:lnTo>
                    <a:pt x="7146466" y="0"/>
                  </a:lnTo>
                  <a:lnTo>
                    <a:pt x="7146466" y="3747747"/>
                  </a:lnTo>
                  <a:cubicBezTo>
                    <a:pt x="6845724" y="4119426"/>
                    <a:pt x="6472292" y="4442323"/>
                    <a:pt x="6032768" y="4694501"/>
                  </a:cubicBezTo>
                  <a:cubicBezTo>
                    <a:pt x="4110954" y="5806455"/>
                    <a:pt x="1651032" y="5144015"/>
                    <a:pt x="539337" y="3227667"/>
                  </a:cubicBezTo>
                  <a:cubicBezTo>
                    <a:pt x="-27632" y="2244288"/>
                    <a:pt x="-133181" y="1120913"/>
                    <a:pt x="155096" y="108881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3" name="Freeform 55"/>
            <p:cNvSpPr>
              <a:spLocks/>
            </p:cNvSpPr>
            <p:nvPr userDrawn="1"/>
          </p:nvSpPr>
          <p:spPr bwMode="auto">
            <a:xfrm>
              <a:off x="3100625" y="0"/>
              <a:ext cx="6820913" cy="4928599"/>
            </a:xfrm>
            <a:custGeom>
              <a:avLst/>
              <a:gdLst>
                <a:gd name="connsiteX0" fmla="*/ 361431 w 6820913"/>
                <a:gd name="connsiteY0" fmla="*/ 0 h 4928599"/>
                <a:gd name="connsiteX1" fmla="*/ 6458920 w 6820913"/>
                <a:gd name="connsiteY1" fmla="*/ 0 h 4928599"/>
                <a:gd name="connsiteX2" fmla="*/ 6522605 w 6820913"/>
                <a:gd name="connsiteY2" fmla="*/ 124653 h 4928599"/>
                <a:gd name="connsiteX3" fmla="*/ 5115882 w 6820913"/>
                <a:gd name="connsiteY3" fmla="*/ 4468709 h 4928599"/>
                <a:gd name="connsiteX4" fmla="*/ 455684 w 6820913"/>
                <a:gd name="connsiteY4" fmla="*/ 3220664 h 4928599"/>
                <a:gd name="connsiteX5" fmla="*/ 318025 w 6820913"/>
                <a:gd name="connsiteY5" fmla="*/ 85863 h 49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0913" h="4928599">
                  <a:moveTo>
                    <a:pt x="361431" y="0"/>
                  </a:moveTo>
                  <a:lnTo>
                    <a:pt x="6458920" y="0"/>
                  </a:lnTo>
                  <a:lnTo>
                    <a:pt x="6522605" y="124653"/>
                  </a:lnTo>
                  <a:cubicBezTo>
                    <a:pt x="7230351" y="1701988"/>
                    <a:pt x="6646117" y="3587018"/>
                    <a:pt x="5115882" y="4468709"/>
                  </a:cubicBezTo>
                  <a:cubicBezTo>
                    <a:pt x="3483629" y="5415094"/>
                    <a:pt x="1396003" y="4853178"/>
                    <a:pt x="455684" y="3220664"/>
                  </a:cubicBezTo>
                  <a:cubicBezTo>
                    <a:pt x="-119720" y="2225310"/>
                    <a:pt x="-132644" y="1057199"/>
                    <a:pt x="318025" y="85863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3198546" y="0"/>
              <a:ext cx="5369829" cy="4569074"/>
            </a:xfrm>
            <a:custGeom>
              <a:avLst/>
              <a:gdLst>
                <a:gd name="connsiteX0" fmla="*/ 776375 w 5369829"/>
                <a:gd name="connsiteY0" fmla="*/ 0 h 4569074"/>
                <a:gd name="connsiteX1" fmla="*/ 4594529 w 5369829"/>
                <a:gd name="connsiteY1" fmla="*/ 0 h 4569074"/>
                <a:gd name="connsiteX2" fmla="*/ 4657216 w 5369829"/>
                <a:gd name="connsiteY2" fmla="*/ 60737 h 4569074"/>
                <a:gd name="connsiteX3" fmla="*/ 5010657 w 5369829"/>
                <a:gd name="connsiteY3" fmla="*/ 541668 h 4569074"/>
                <a:gd name="connsiteX4" fmla="*/ 4029205 w 5369829"/>
                <a:gd name="connsiteY4" fmla="*/ 4209673 h 4569074"/>
                <a:gd name="connsiteX5" fmla="*/ 357630 w 5369829"/>
                <a:gd name="connsiteY5" fmla="*/ 3227594 h 4569074"/>
                <a:gd name="connsiteX6" fmla="*/ 765473 w 5369829"/>
                <a:gd name="connsiteY6" fmla="*/ 10113 h 45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9829" h="4569074">
                  <a:moveTo>
                    <a:pt x="776375" y="0"/>
                  </a:moveTo>
                  <a:lnTo>
                    <a:pt x="4594529" y="0"/>
                  </a:lnTo>
                  <a:lnTo>
                    <a:pt x="4657216" y="60737"/>
                  </a:lnTo>
                  <a:cubicBezTo>
                    <a:pt x="4789791" y="204285"/>
                    <a:pt x="4908602" y="364982"/>
                    <a:pt x="5010657" y="541668"/>
                  </a:cubicBezTo>
                  <a:cubicBezTo>
                    <a:pt x="5749702" y="1825470"/>
                    <a:pt x="5312188" y="3464240"/>
                    <a:pt x="4029205" y="4209673"/>
                  </a:cubicBezTo>
                  <a:cubicBezTo>
                    <a:pt x="2746224" y="4949190"/>
                    <a:pt x="1102588" y="4511396"/>
                    <a:pt x="357630" y="3227594"/>
                  </a:cubicBezTo>
                  <a:cubicBezTo>
                    <a:pt x="-255670" y="2157317"/>
                    <a:pt x="-54651" y="846663"/>
                    <a:pt x="765473" y="10113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632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BE" sz="1440"/>
            </a:p>
          </p:txBody>
        </p:sp>
        <p:sp>
          <p:nvSpPr>
            <p:cNvPr id="35" name="Freeform 12"/>
            <p:cNvSpPr>
              <a:spLocks/>
            </p:cNvSpPr>
            <p:nvPr userDrawn="1"/>
          </p:nvSpPr>
          <p:spPr bwMode="auto">
            <a:xfrm>
              <a:off x="3003372" y="-90037"/>
              <a:ext cx="4603925" cy="4606868"/>
            </a:xfrm>
            <a:custGeom>
              <a:avLst/>
              <a:gdLst>
                <a:gd name="T0" fmla="*/ 560 w 779"/>
                <a:gd name="T1" fmla="*/ 684 h 779"/>
                <a:gd name="T2" fmla="*/ 684 w 779"/>
                <a:gd name="T3" fmla="*/ 219 h 779"/>
                <a:gd name="T4" fmla="*/ 219 w 779"/>
                <a:gd name="T5" fmla="*/ 94 h 779"/>
                <a:gd name="T6" fmla="*/ 94 w 779"/>
                <a:gd name="T7" fmla="*/ 560 h 779"/>
                <a:gd name="T8" fmla="*/ 560 w 779"/>
                <a:gd name="T9" fmla="*/ 684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9" h="779">
                  <a:moveTo>
                    <a:pt x="560" y="684"/>
                  </a:moveTo>
                  <a:cubicBezTo>
                    <a:pt x="723" y="590"/>
                    <a:pt x="779" y="382"/>
                    <a:pt x="684" y="219"/>
                  </a:cubicBezTo>
                  <a:cubicBezTo>
                    <a:pt x="590" y="56"/>
                    <a:pt x="382" y="0"/>
                    <a:pt x="219" y="94"/>
                  </a:cubicBezTo>
                  <a:cubicBezTo>
                    <a:pt x="56" y="189"/>
                    <a:pt x="0" y="397"/>
                    <a:pt x="94" y="560"/>
                  </a:cubicBezTo>
                  <a:cubicBezTo>
                    <a:pt x="188" y="723"/>
                    <a:pt x="397" y="779"/>
                    <a:pt x="560" y="684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84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  <p:sp>
          <p:nvSpPr>
            <p:cNvPr id="36" name="Freeform 13"/>
            <p:cNvSpPr>
              <a:spLocks/>
            </p:cNvSpPr>
            <p:nvPr userDrawn="1"/>
          </p:nvSpPr>
          <p:spPr bwMode="auto">
            <a:xfrm>
              <a:off x="3148642" y="759773"/>
              <a:ext cx="3419420" cy="3425334"/>
            </a:xfrm>
            <a:custGeom>
              <a:avLst/>
              <a:gdLst>
                <a:gd name="T0" fmla="*/ 416 w 578"/>
                <a:gd name="T1" fmla="*/ 509 h 579"/>
                <a:gd name="T2" fmla="*/ 508 w 578"/>
                <a:gd name="T3" fmla="*/ 163 h 579"/>
                <a:gd name="T4" fmla="*/ 162 w 578"/>
                <a:gd name="T5" fmla="*/ 70 h 579"/>
                <a:gd name="T6" fmla="*/ 70 w 578"/>
                <a:gd name="T7" fmla="*/ 416 h 579"/>
                <a:gd name="T8" fmla="*/ 416 w 578"/>
                <a:gd name="T9" fmla="*/ 50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579">
                  <a:moveTo>
                    <a:pt x="416" y="509"/>
                  </a:moveTo>
                  <a:cubicBezTo>
                    <a:pt x="537" y="439"/>
                    <a:pt x="578" y="284"/>
                    <a:pt x="508" y="163"/>
                  </a:cubicBezTo>
                  <a:cubicBezTo>
                    <a:pt x="438" y="41"/>
                    <a:pt x="283" y="0"/>
                    <a:pt x="162" y="70"/>
                  </a:cubicBezTo>
                  <a:cubicBezTo>
                    <a:pt x="41" y="140"/>
                    <a:pt x="0" y="294"/>
                    <a:pt x="70" y="416"/>
                  </a:cubicBezTo>
                  <a:cubicBezTo>
                    <a:pt x="140" y="537"/>
                    <a:pt x="295" y="579"/>
                    <a:pt x="416" y="509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C7C7C7"/>
                </a:gs>
                <a:gs pos="0">
                  <a:srgbClr val="E3E3E3"/>
                </a:gs>
                <a:gs pos="100000">
                  <a:srgbClr val="AFACAB"/>
                </a:gs>
              </a:gsLst>
              <a:lin ang="15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sz="1440"/>
            </a:p>
          </p:txBody>
        </p:sp>
        <p:sp>
          <p:nvSpPr>
            <p:cNvPr id="37" name="Rectangle 36"/>
            <p:cNvSpPr/>
            <p:nvPr userDrawn="1"/>
          </p:nvSpPr>
          <p:spPr bwMode="auto">
            <a:xfrm flipH="1" flipV="1">
              <a:off x="0" y="0"/>
              <a:ext cx="201600" cy="5715000"/>
            </a:xfrm>
            <a:prstGeom prst="rect">
              <a:avLst/>
            </a:prstGeom>
            <a:gradFill>
              <a:gsLst>
                <a:gs pos="75000">
                  <a:srgbClr val="3EA02A"/>
                </a:gs>
                <a:gs pos="50000">
                  <a:srgbClr val="008F68"/>
                </a:gs>
                <a:gs pos="25000">
                  <a:srgbClr val="0069A7"/>
                </a:gs>
                <a:gs pos="0">
                  <a:srgbClr val="004494"/>
                </a:gs>
                <a:gs pos="100000">
                  <a:srgbClr val="97BF0D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822944">
                <a:spcBef>
                  <a:spcPct val="0"/>
                </a:spcBef>
                <a:buClrTx/>
              </a:pPr>
              <a:endParaRPr lang="en-GB" sz="1620" dirty="0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43600" y="4291200"/>
            <a:ext cx="1260000" cy="165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08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nl-NL" dirty="0"/>
          </a:p>
        </p:txBody>
      </p:sp>
      <p:pic>
        <p:nvPicPr>
          <p:cNvPr id="19" name="Picture 2" descr="C:\Users\Guest user\Desktop\Umicore Mike\BU Logos\Electro-Optic Materials (EOM)\Blue + Gradient\PNG\UMICORE_logo_blue_gradient_elctro-optic materials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6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.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4971" y="0"/>
            <a:ext cx="8919029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8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3600" y="4291200"/>
            <a:ext cx="1260000" cy="165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080" b="1"/>
            </a:lvl1pPr>
            <a:lvl2pPr marL="342900" indent="0">
              <a:buNone/>
              <a:defRPr sz="1040"/>
            </a:lvl2pPr>
            <a:lvl3pPr marL="685800" indent="0">
              <a:buNone/>
              <a:defRPr sz="1040"/>
            </a:lvl3pPr>
            <a:lvl4pPr marL="1028700" indent="0">
              <a:buNone/>
              <a:defRPr sz="1040"/>
            </a:lvl4pPr>
            <a:lvl5pPr marL="1371600" indent="0">
              <a:buNone/>
              <a:defRPr sz="1040"/>
            </a:lvl5pPr>
          </a:lstStyle>
          <a:p>
            <a:pPr lvl="0"/>
            <a:r>
              <a:rPr lang="en-US" dirty="0"/>
              <a:t>Date</a:t>
            </a:r>
            <a:endParaRPr lang="nl-NL" dirty="0"/>
          </a:p>
        </p:txBody>
      </p:sp>
      <p:pic>
        <p:nvPicPr>
          <p:cNvPr id="7" name="Picture 2" descr="C:\Users\Guest user\Desktop\Umicore Mike\BU Logos\Electro-Optic Materials (EOM)\Blue + Gradient\PNG\UMICORE_logo_blue_gradient_elctro-optic materials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6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.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4971" y="0"/>
            <a:ext cx="8919029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278800"/>
            <a:ext cx="7732800" cy="594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165200" y="2991600"/>
            <a:ext cx="3920400" cy="291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3600" y="4291200"/>
            <a:ext cx="1260000" cy="165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080" b="1">
                <a:solidFill>
                  <a:schemeClr val="bg1"/>
                </a:solidFill>
              </a:defRPr>
            </a:lvl1pPr>
            <a:lvl2pPr marL="342900" indent="0">
              <a:buNone/>
              <a:defRPr sz="1040"/>
            </a:lvl2pPr>
            <a:lvl3pPr marL="685800" indent="0">
              <a:buNone/>
              <a:defRPr sz="1040"/>
            </a:lvl3pPr>
            <a:lvl4pPr marL="1028700" indent="0">
              <a:buNone/>
              <a:defRPr sz="1040"/>
            </a:lvl4pPr>
            <a:lvl5pPr marL="1371600" indent="0">
              <a:buNone/>
              <a:defRPr sz="1040"/>
            </a:lvl5pPr>
          </a:lstStyle>
          <a:p>
            <a:pPr lvl="0"/>
            <a:r>
              <a:rPr lang="en-US" dirty="0"/>
              <a:t>Date</a:t>
            </a:r>
            <a:endParaRPr lang="nl-NL" dirty="0"/>
          </a:p>
        </p:txBody>
      </p:sp>
      <p:pic>
        <p:nvPicPr>
          <p:cNvPr id="11" name="Picture 2" descr="C:\Users\Guest user\Desktop\Umicore Mike\BU Logos\Electro-Optic Materials (EOM)\Blue + Gradient\PNG\UMICORE_logo_blue_gradient_elctro-optic materials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26" y="133140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436400"/>
            <a:ext cx="7343888" cy="32635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Clr>
                <a:schemeClr val="accent3"/>
              </a:buClr>
              <a:buFont typeface="Arial" panose="020B0604020202020204" pitchFamily="34" charset="0"/>
              <a:buNone/>
              <a:defRPr sz="1400"/>
            </a:lvl1pPr>
            <a:lvl2pPr>
              <a:buClr>
                <a:schemeClr val="accent3"/>
              </a:buClr>
              <a:defRPr sz="1400"/>
            </a:lvl2pPr>
            <a:lvl3pPr>
              <a:buClr>
                <a:schemeClr val="accent3"/>
              </a:buClr>
              <a:defRPr sz="1250"/>
            </a:lvl3pPr>
            <a:lvl4pPr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7859BC-0F65-49BC-BE39-1E703ADF5C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.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03600" y="1436400"/>
            <a:ext cx="3682800" cy="32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>
              <a:buClr>
                <a:schemeClr val="accent3"/>
              </a:buClr>
              <a:defRPr sz="1400"/>
            </a:lvl2pPr>
            <a:lvl3pPr>
              <a:buClr>
                <a:schemeClr val="accent3"/>
              </a:buClr>
              <a:defRPr sz="1250"/>
            </a:lvl3pPr>
            <a:lvl4pPr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24000" y="1436400"/>
            <a:ext cx="3682800" cy="32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>
              <a:buClr>
                <a:schemeClr val="accent3"/>
              </a:buClr>
              <a:defRPr sz="1400"/>
            </a:lvl2pPr>
            <a:lvl3pPr>
              <a:buClr>
                <a:schemeClr val="accent3"/>
              </a:buClr>
              <a:defRPr sz="1250"/>
            </a:lvl3pPr>
            <a:lvl4pPr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7CCB69-84D7-4DE2-BA58-DE1A4C0DCF8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0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. 2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3600" y="2116800"/>
            <a:ext cx="4935600" cy="24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>
              <a:buClr>
                <a:schemeClr val="accent3"/>
              </a:buClr>
              <a:defRPr sz="1400"/>
            </a:lvl2pPr>
            <a:lvl3pPr>
              <a:buClr>
                <a:schemeClr val="accent3"/>
              </a:buClr>
              <a:defRPr sz="1250"/>
            </a:lvl3pPr>
            <a:lvl4pPr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907200" y="1436400"/>
            <a:ext cx="4932000" cy="48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019200" y="1436400"/>
            <a:ext cx="2700000" cy="316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8ED62C-B860-4D90-BB05-E45ED16E5E1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49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349200"/>
            <a:ext cx="6840000" cy="3888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07200" y="748800"/>
            <a:ext cx="6840000" cy="388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Edit Master text styles</a:t>
            </a:r>
            <a:endParaRPr lang="nl-NL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0000" y="1436400"/>
            <a:ext cx="7704000" cy="316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</a:lstStyle>
          <a:p>
            <a:endParaRPr lang="nl-NL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508800" y="1706400"/>
            <a:ext cx="1620000" cy="1620000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400"/>
            </a:lvl2pPr>
            <a:lvl3pPr marL="685800" indent="0">
              <a:buNone/>
              <a:defRPr sz="14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err="1"/>
              <a:t>stylesl</a:t>
            </a:r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7D4F0B-CD0B-4202-9C82-69E18F8448E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8000" y="4939200"/>
            <a:ext cx="180000" cy="1296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7A1D-4E4E-4E15-B828-C8B5B6BAFA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834"/>
            <a:ext cx="183600" cy="5140666"/>
          </a:xfrm>
          <a:prstGeom prst="rect">
            <a:avLst/>
          </a:prstGeom>
          <a:gradFill flip="none" rotWithShape="1">
            <a:gsLst>
              <a:gs pos="0">
                <a:srgbClr val="004494"/>
              </a:gs>
              <a:gs pos="25000">
                <a:srgbClr val="0069A7"/>
              </a:gs>
              <a:gs pos="75000">
                <a:srgbClr val="3EA02A"/>
              </a:gs>
              <a:gs pos="50000">
                <a:srgbClr val="008F68"/>
              </a:gs>
              <a:gs pos="100000">
                <a:srgbClr val="97BF0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719200" y="4939200"/>
            <a:ext cx="3600" cy="2052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Guest user\Desktop\Umicore Mike\BU Logos\Electro-Optic Materials (EOM)\Blue + Gradient\PNG\UMICORE_logo_blue_gradient_elctro-optic materials-rgb.png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71" y="251967"/>
            <a:ext cx="1590444" cy="6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808631" y="485890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049D7D-29A3-4E81-BA1B-2919E9286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82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2" r:id="rId4"/>
    <p:sldLayoutId id="2147483678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4" r:id="rId15"/>
    <p:sldLayoutId id="2147483675" r:id="rId16"/>
    <p:sldLayoutId id="2147483670" r:id="rId17"/>
    <p:sldLayoutId id="2147483679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7" userDrawn="1">
          <p15:clr>
            <a:srgbClr val="F26B43"/>
          </p15:clr>
        </p15:guide>
        <p15:guide id="2" pos="1156" userDrawn="1">
          <p15:clr>
            <a:srgbClr val="F26B43"/>
          </p15:clr>
        </p15:guide>
        <p15:guide id="3" pos="1723" userDrawn="1">
          <p15:clr>
            <a:srgbClr val="F26B43"/>
          </p15:clr>
        </p15:guide>
        <p15:guide id="4" pos="2313" userDrawn="1">
          <p15:clr>
            <a:srgbClr val="F26B43"/>
          </p15:clr>
        </p15:guide>
        <p15:guide id="5" pos="2903" userDrawn="1">
          <p15:clr>
            <a:srgbClr val="F26B43"/>
          </p15:clr>
        </p15:guide>
        <p15:guide id="6" pos="3470" userDrawn="1">
          <p15:clr>
            <a:srgbClr val="F26B43"/>
          </p15:clr>
        </p15:guide>
        <p15:guide id="7" pos="4059" userDrawn="1">
          <p15:clr>
            <a:srgbClr val="F26B43"/>
          </p15:clr>
        </p15:guide>
        <p15:guide id="8" pos="4626" userDrawn="1">
          <p15:clr>
            <a:srgbClr val="F26B43"/>
          </p15:clr>
        </p15:guide>
        <p15:guide id="9" pos="5193" userDrawn="1">
          <p15:clr>
            <a:srgbClr val="F26B43"/>
          </p15:clr>
        </p15:guide>
        <p15:guide id="10" pos="5103" userDrawn="1">
          <p15:clr>
            <a:srgbClr val="F26B43"/>
          </p15:clr>
        </p15:guide>
        <p15:guide id="11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1865-1C97-4E4A-A291-C137DFB2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Content Placeholder 8" descr="A picture containing sky, outdoor&#10;&#10;Description generated with high confidence">
            <a:extLst>
              <a:ext uri="{FF2B5EF4-FFF2-40B4-BE49-F238E27FC236}">
                <a16:creationId xmlns:a16="http://schemas.microsoft.com/office/drawing/2014/main" id="{32AD0732-A733-4C93-AB24-F89FB6B85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r="10673" b="9140"/>
          <a:stretch/>
        </p:blipFill>
        <p:spPr>
          <a:xfrm>
            <a:off x="143486" y="0"/>
            <a:ext cx="9023573" cy="5143500"/>
          </a:xfr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EC69D3C7-5530-4CD4-82E2-5B30879C9D8D}"/>
              </a:ext>
            </a:extLst>
          </p:cNvPr>
          <p:cNvSpPr txBox="1">
            <a:spLocks/>
          </p:cNvSpPr>
          <p:nvPr/>
        </p:nvSpPr>
        <p:spPr>
          <a:xfrm>
            <a:off x="778362" y="2972980"/>
            <a:ext cx="7587275" cy="102198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5pPr>
            <a:lvl6pPr marL="507984"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6pPr>
            <a:lvl7pPr marL="1015970"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7pPr>
            <a:lvl8pPr marL="1523954"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8pPr>
            <a:lvl9pPr marL="2031940" algn="l" rtl="0" eaLnBrk="1" fontAlgn="base" hangingPunct="1">
              <a:spcBef>
                <a:spcPct val="0"/>
              </a:spcBef>
              <a:spcAft>
                <a:spcPct val="0"/>
              </a:spcAft>
              <a:defRPr sz="2889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buFontTx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Optimizing Ge substrate usage in the manufacturing of MJ solar cells </a:t>
            </a:r>
            <a:endParaRPr lang="en-GB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55D70-5A91-4D14-9A02-3445277AF69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33380-F0B8-4F6C-B59A-0C474CD7CBC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567">
                <a:solidFill>
                  <a:srgbClr val="000000">
                    <a:tint val="75000"/>
                  </a:srgbClr>
                </a:solidFill>
              </a:rPr>
              <a:t>ESA CSID 2022 - Noordwijk, NL</a:t>
            </a:r>
            <a:endParaRPr lang="nl-NL" sz="567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2CFFC-893C-4B9F-9DDA-7D1B74A8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1</a:t>
            </a:fld>
            <a:endParaRPr lang="nl-NL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794CA31-DB37-4018-9BF4-0C6614EA3C3B}"/>
              </a:ext>
            </a:extLst>
          </p:cNvPr>
          <p:cNvSpPr txBox="1">
            <a:spLocks/>
          </p:cNvSpPr>
          <p:nvPr/>
        </p:nvSpPr>
        <p:spPr>
          <a:xfrm>
            <a:off x="778362" y="4281132"/>
            <a:ext cx="6959147" cy="2916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63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DaxPro" panose="020B0504030101020102" pitchFamily="34" charset="0"/>
              </a:rPr>
              <a:t>Guillaume Courtois, Valerie De Houwer, Jinyoun Cho, Kristof Dessein</a:t>
            </a:r>
          </a:p>
        </p:txBody>
      </p:sp>
      <p:pic>
        <p:nvPicPr>
          <p:cNvPr id="17" name="Picture 2" descr="C:\Users\Guest user\Desktop\Umicore Mike\BU Logos\Electro-Optic Materials (EOM)\White\PNG\UMICORE_logo_ BASE_white-electro-optic materials.png">
            <a:extLst>
              <a:ext uri="{FF2B5EF4-FFF2-40B4-BE49-F238E27FC236}">
                <a16:creationId xmlns:a16="http://schemas.microsoft.com/office/drawing/2014/main" id="{FFC562D9-77C4-48A4-9920-C3902E48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23" y="323699"/>
            <a:ext cx="3301245" cy="13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04CB05-1CF5-4D92-9500-D6978C7F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19" y="361594"/>
            <a:ext cx="6164465" cy="388800"/>
          </a:xfrm>
        </p:spPr>
        <p:txBody>
          <a:bodyPr/>
          <a:lstStyle/>
          <a:p>
            <a:r>
              <a:rPr lang="en-US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Recycling Ge from End-of-Line back-grinding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C931D-CDE6-4C5F-BF4D-76E42649C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Up-concentration needs to occur at the customer’s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111DA6B-0B98-4146-A367-C0613FEF29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865802"/>
              </p:ext>
            </p:extLst>
          </p:nvPr>
        </p:nvGraphicFramePr>
        <p:xfrm>
          <a:off x="1044310" y="1728788"/>
          <a:ext cx="5486400" cy="2572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53E3507-EE63-4193-85A8-3FDE6F8FE594}"/>
              </a:ext>
            </a:extLst>
          </p:cNvPr>
          <p:cNvSpPr txBox="1"/>
          <p:nvPr/>
        </p:nvSpPr>
        <p:spPr>
          <a:xfrm>
            <a:off x="6576013" y="1993226"/>
            <a:ext cx="1791089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94546"/>
              </a:buClr>
            </a:pPr>
            <a:r>
              <a:rPr lang="en-US" sz="1620" b="1" dirty="0"/>
              <a:t>0 % </a:t>
            </a:r>
            <a:r>
              <a:rPr lang="en-US" sz="1620" dirty="0"/>
              <a:t>Ge recovered (dissolved in water)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7E824-BE9E-44E0-BD42-149A1B731947}"/>
              </a:ext>
            </a:extLst>
          </p:cNvPr>
          <p:cNvSpPr txBox="1"/>
          <p:nvPr/>
        </p:nvSpPr>
        <p:spPr>
          <a:xfrm>
            <a:off x="6576013" y="2786856"/>
            <a:ext cx="1791089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94546"/>
              </a:buClr>
            </a:pPr>
            <a:r>
              <a:rPr lang="en-US" sz="1620" b="1" dirty="0"/>
              <a:t>30 % </a:t>
            </a:r>
            <a:r>
              <a:rPr lang="en-US" sz="1620" dirty="0"/>
              <a:t>Ge recovered (dissolved in water)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5548C7-ECDA-4C74-AA7A-E11611AAFE21}"/>
              </a:ext>
            </a:extLst>
          </p:cNvPr>
          <p:cNvSpPr txBox="1"/>
          <p:nvPr/>
        </p:nvSpPr>
        <p:spPr>
          <a:xfrm>
            <a:off x="6576013" y="3580485"/>
            <a:ext cx="1791089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94546"/>
              </a:buClr>
            </a:pPr>
            <a:r>
              <a:rPr lang="en-US" sz="1620" b="1" dirty="0"/>
              <a:t>90 % </a:t>
            </a:r>
            <a:r>
              <a:rPr lang="en-US" sz="1620" dirty="0"/>
              <a:t>Ge recovered (bench top setup)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56F232-A973-42C8-97BB-E3B49A7B6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494546"/>
              </a:buClr>
            </a:pPr>
            <a:r>
              <a:rPr lang="nl-BE" altLang="en-GB" sz="720">
                <a:solidFill>
                  <a:srgbClr val="494546"/>
                </a:solidFill>
              </a:rPr>
              <a:t>ESA CSID 2022 - Noordwijk, NL</a:t>
            </a:r>
            <a:endParaRPr lang="en-US" altLang="en-GB" sz="720" dirty="0">
              <a:solidFill>
                <a:srgbClr val="49454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71B59-B854-4375-A0D6-05E22AD2AC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7200" y="816779"/>
            <a:ext cx="1069200" cy="2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1451F964-577D-467C-9D83-051CF30E7F2B}"/>
              </a:ext>
            </a:extLst>
          </p:cNvPr>
          <p:cNvCxnSpPr>
            <a:cxnSpLocks/>
            <a:stCxn id="11" idx="3"/>
            <a:endCxn id="26" idx="2"/>
          </p:cNvCxnSpPr>
          <p:nvPr/>
        </p:nvCxnSpPr>
        <p:spPr>
          <a:xfrm flipV="1">
            <a:off x="7128590" y="2230929"/>
            <a:ext cx="739926" cy="1938383"/>
          </a:xfrm>
          <a:prstGeom prst="curvedConnector2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4390583-3006-48C4-88CE-765CBB0E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Summary of </a:t>
            </a:r>
            <a:r>
              <a:rPr lang="nl-BE" sz="2520" b="1" dirty="0" err="1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experimental</a:t>
            </a:r>
            <a:r>
              <a:rPr lang="nl-BE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 </a:t>
            </a:r>
            <a:r>
              <a:rPr lang="nl-BE" sz="2520" b="1" dirty="0" err="1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work</a:t>
            </a:r>
            <a:r>
              <a:rPr lang="nl-BE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4D09C-D25F-4133-8491-AF3AE948C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3680" y="711050"/>
            <a:ext cx="6156000" cy="3888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42AC1-509D-46E2-B5F7-6E85F2219205}"/>
              </a:ext>
            </a:extLst>
          </p:cNvPr>
          <p:cNvSpPr/>
          <p:nvPr/>
        </p:nvSpPr>
        <p:spPr>
          <a:xfrm>
            <a:off x="330245" y="1407441"/>
            <a:ext cx="1818187" cy="106491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90" dirty="0">
                <a:solidFill>
                  <a:srgbClr val="000000"/>
                </a:solidFill>
                <a:latin typeface="Arial"/>
              </a:rPr>
              <a:t>Ge </a:t>
            </a:r>
            <a:r>
              <a:rPr lang="nl-BE" sz="990" dirty="0" err="1">
                <a:solidFill>
                  <a:srgbClr val="000000"/>
                </a:solidFill>
                <a:latin typeface="Arial"/>
              </a:rPr>
              <a:t>separation</a:t>
            </a:r>
            <a:r>
              <a:rPr lang="nl-BE" sz="99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90" dirty="0" err="1">
                <a:solidFill>
                  <a:srgbClr val="000000"/>
                </a:solidFill>
                <a:latin typeface="Arial"/>
              </a:rPr>
              <a:t>Instability</a:t>
            </a:r>
            <a:r>
              <a:rPr lang="nl-BE" sz="990" dirty="0">
                <a:solidFill>
                  <a:srgbClr val="000000"/>
                </a:solidFill>
                <a:latin typeface="Arial"/>
              </a:rPr>
              <a:t> of solution over time</a:t>
            </a:r>
          </a:p>
          <a:p>
            <a:pPr marL="152726" defTabSz="740664">
              <a:buClr>
                <a:srgbClr val="000000"/>
              </a:buClr>
            </a:pPr>
            <a:r>
              <a:rPr lang="nl-BE" sz="99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 </a:t>
            </a:r>
            <a:r>
              <a:rPr lang="nl-BE" sz="990" dirty="0">
                <a:solidFill>
                  <a:srgbClr val="000000"/>
                </a:solidFill>
                <a:latin typeface="Arial"/>
              </a:rPr>
              <a:t>Tests </a:t>
            </a:r>
            <a:r>
              <a:rPr lang="nl-BE" sz="990" dirty="0" err="1">
                <a:solidFill>
                  <a:srgbClr val="000000"/>
                </a:solidFill>
                <a:latin typeface="Arial"/>
              </a:rPr>
              <a:t>onsite</a:t>
            </a:r>
            <a:r>
              <a:rPr lang="nl-BE" sz="990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90" dirty="0" err="1">
                <a:solidFill>
                  <a:srgbClr val="000000"/>
                </a:solidFill>
                <a:latin typeface="Arial"/>
              </a:rPr>
              <a:t>necessary</a:t>
            </a:r>
            <a:endParaRPr lang="nl-BE" sz="99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B88C79-51F3-43CD-BDA4-279677309511}"/>
              </a:ext>
            </a:extLst>
          </p:cNvPr>
          <p:cNvSpPr/>
          <p:nvPr/>
        </p:nvSpPr>
        <p:spPr>
          <a:xfrm>
            <a:off x="2141010" y="3750398"/>
            <a:ext cx="1684800" cy="837826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>
                <a:solidFill>
                  <a:srgbClr val="000000"/>
                </a:solidFill>
                <a:latin typeface="Arial"/>
              </a:rPr>
              <a:t>Ge recovery &gt; 80%</a:t>
            </a:r>
          </a:p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 err="1">
                <a:solidFill>
                  <a:srgbClr val="000000"/>
                </a:solidFill>
                <a:latin typeface="Arial"/>
              </a:rPr>
              <a:t>Optimization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process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parameters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C7CA85-3150-4C37-92B4-0871AA7E05F3}"/>
              </a:ext>
            </a:extLst>
          </p:cNvPr>
          <p:cNvSpPr/>
          <p:nvPr/>
        </p:nvSpPr>
        <p:spPr>
          <a:xfrm>
            <a:off x="3473248" y="1393102"/>
            <a:ext cx="1912443" cy="837826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>
                <a:solidFill>
                  <a:srgbClr val="000000"/>
                </a:solidFill>
                <a:latin typeface="Arial"/>
              </a:rPr>
              <a:t>Volume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reduction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of 98%</a:t>
            </a:r>
          </a:p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>
                <a:solidFill>
                  <a:srgbClr val="000000"/>
                </a:solidFill>
                <a:latin typeface="Arial"/>
              </a:rPr>
              <a:t>High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concentration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achieved</a:t>
            </a:r>
            <a:endParaRPr lang="nl-BE" sz="972" dirty="0">
              <a:solidFill>
                <a:srgbClr val="000000"/>
              </a:solidFill>
              <a:latin typeface="Arial"/>
            </a:endParaRPr>
          </a:p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 err="1">
                <a:solidFill>
                  <a:srgbClr val="000000"/>
                </a:solidFill>
                <a:latin typeface="Arial"/>
              </a:rPr>
              <a:t>Stable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operation</a:t>
            </a:r>
            <a:endParaRPr lang="nl-BE" sz="97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C17472-BBD5-4836-A002-9864E7921021}"/>
              </a:ext>
            </a:extLst>
          </p:cNvPr>
          <p:cNvSpPr/>
          <p:nvPr/>
        </p:nvSpPr>
        <p:spPr>
          <a:xfrm>
            <a:off x="5443790" y="3750398"/>
            <a:ext cx="1684800" cy="83782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>
                <a:solidFill>
                  <a:srgbClr val="000000"/>
                </a:solidFill>
                <a:latin typeface="Arial"/>
              </a:rPr>
              <a:t>Long-term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stable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operation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guaranteed</a:t>
            </a:r>
            <a:endParaRPr lang="nl-BE" sz="97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AFDE9-C882-4018-A339-A5407189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000" y="5488000"/>
            <a:ext cx="3800000" cy="14400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63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</a:pPr>
            <a:r>
              <a:rPr lang="nl-BE"/>
              <a:t>ESA CSID 2022 - Noordwijk, NL</a:t>
            </a:r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47712-5148-4BB5-92A1-AD23B322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1B417A1D-4E4E-4E15-B828-C8B5B6BAFACB}" type="slidenum">
              <a:rPr lang="nl-NL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11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A617126-757E-42AB-A6A7-53885C23BC9B}"/>
              </a:ext>
            </a:extLst>
          </p:cNvPr>
          <p:cNvCxnSpPr>
            <a:cxnSpLocks/>
            <a:stCxn id="16" idx="3"/>
            <a:endCxn id="9" idx="0"/>
          </p:cNvCxnSpPr>
          <p:nvPr/>
        </p:nvCxnSpPr>
        <p:spPr>
          <a:xfrm>
            <a:off x="2148433" y="1939900"/>
            <a:ext cx="834978" cy="1810498"/>
          </a:xfrm>
          <a:prstGeom prst="curvedConnector2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6190235C-0A3E-4C5F-BC22-2347DDAEC9DC}"/>
              </a:ext>
            </a:extLst>
          </p:cNvPr>
          <p:cNvCxnSpPr>
            <a:cxnSpLocks/>
            <a:stCxn id="9" idx="3"/>
            <a:endCxn id="10" idx="2"/>
          </p:cNvCxnSpPr>
          <p:nvPr/>
        </p:nvCxnSpPr>
        <p:spPr>
          <a:xfrm flipV="1">
            <a:off x="3825810" y="2230929"/>
            <a:ext cx="603660" cy="1938383"/>
          </a:xfrm>
          <a:prstGeom prst="curvedConnector2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21CEE8F5-C86E-41D4-BDC4-03239712B993}"/>
              </a:ext>
            </a:extLst>
          </p:cNvPr>
          <p:cNvCxnSpPr>
            <a:cxnSpLocks/>
            <a:stCxn id="10" idx="3"/>
            <a:endCxn id="11" idx="0"/>
          </p:cNvCxnSpPr>
          <p:nvPr/>
        </p:nvCxnSpPr>
        <p:spPr>
          <a:xfrm>
            <a:off x="5385691" y="1812016"/>
            <a:ext cx="900499" cy="1938383"/>
          </a:xfrm>
          <a:prstGeom prst="curvedConnector2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CEC9341E-1201-4C7E-B27C-7C3F3606383E}"/>
              </a:ext>
            </a:extLst>
          </p:cNvPr>
          <p:cNvGraphicFramePr/>
          <p:nvPr/>
        </p:nvGraphicFramePr>
        <p:xfrm>
          <a:off x="514888" y="2198908"/>
          <a:ext cx="7829166" cy="165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0259DF68-6094-471D-856A-7671BF47DFED}"/>
              </a:ext>
            </a:extLst>
          </p:cNvPr>
          <p:cNvSpPr/>
          <p:nvPr/>
        </p:nvSpPr>
        <p:spPr>
          <a:xfrm>
            <a:off x="6719031" y="1350208"/>
            <a:ext cx="2298969" cy="88072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 err="1">
                <a:solidFill>
                  <a:srgbClr val="000000"/>
                </a:solidFill>
                <a:latin typeface="Arial"/>
              </a:rPr>
              <a:t>Successful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commissioning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of on-site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upconcentration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process</a:t>
            </a:r>
            <a:endParaRPr lang="nl-BE" sz="972" dirty="0">
              <a:solidFill>
                <a:srgbClr val="000000"/>
              </a:solidFill>
              <a:latin typeface="Arial"/>
            </a:endParaRPr>
          </a:p>
          <a:p>
            <a:pPr marL="291600" indent="-138875" defTabSz="74066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BE" sz="972" dirty="0" err="1">
                <a:solidFill>
                  <a:srgbClr val="000000"/>
                </a:solidFill>
                <a:latin typeface="Arial"/>
              </a:rPr>
              <a:t>Successfully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closed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loop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starting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from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Azur’s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</a:t>
            </a:r>
            <a:r>
              <a:rPr lang="nl-BE" sz="972" dirty="0" err="1">
                <a:solidFill>
                  <a:srgbClr val="000000"/>
                </a:solidFill>
                <a:latin typeface="Arial"/>
              </a:rPr>
              <a:t>material</a:t>
            </a:r>
            <a:r>
              <a:rPr lang="nl-BE" sz="972" dirty="0">
                <a:solidFill>
                  <a:srgbClr val="000000"/>
                </a:solidFill>
                <a:latin typeface="Arial"/>
              </a:rPr>
              <a:t> 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07ED4F-0C35-4C6C-8C64-9AE6B4974D0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3A6A4-B058-4FB1-8D22-5EE83643ABE1}"/>
              </a:ext>
            </a:extLst>
          </p:cNvPr>
          <p:cNvSpPr txBox="1"/>
          <p:nvPr/>
        </p:nvSpPr>
        <p:spPr>
          <a:xfrm>
            <a:off x="7812895" y="2336274"/>
            <a:ext cx="134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New 2022!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720EB6-FD47-4E45-BEDE-24BBF60C9C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7200" y="804587"/>
            <a:ext cx="1069200" cy="2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4A0C63-C8F7-4CB9-8434-EF6098CA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90" y="348821"/>
            <a:ext cx="6840000" cy="388800"/>
          </a:xfrm>
        </p:spPr>
        <p:txBody>
          <a:bodyPr wrap="square" anchor="b">
            <a:normAutofit/>
          </a:bodyPr>
          <a:lstStyle/>
          <a:p>
            <a:r>
              <a:rPr lang="en-US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Scope of the LCA study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FCF05FA-BE7E-478C-9309-693B23C81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561" y="799364"/>
            <a:ext cx="6840000" cy="388800"/>
          </a:xfrm>
        </p:spPr>
        <p:txBody>
          <a:bodyPr/>
          <a:lstStyle/>
          <a:p>
            <a:r>
              <a:rPr lang="en-US" sz="1600" b="0" dirty="0"/>
              <a:t>Functional unit </a:t>
            </a:r>
            <a:br>
              <a:rPr lang="en-US" sz="1600" b="0" dirty="0"/>
            </a:br>
            <a:r>
              <a:rPr lang="en-US" sz="1600" b="0" dirty="0"/>
              <a:t>= Manufacturing of one output 4” or 6” Ge wafer with back-grinding</a:t>
            </a:r>
          </a:p>
          <a:p>
            <a:endParaRPr lang="en-US" sz="1600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B88A1-AF8F-44D6-8BEF-AE6C17604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7729" y="4958820"/>
            <a:ext cx="3078000" cy="11664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nl-BE" sz="540"/>
              <a:t>ESA CSID 2022 - Noordwijk, NL</a:t>
            </a:r>
            <a:endParaRPr lang="en-GB" sz="54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6BCB7-0D9B-4087-8E4A-F76404026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6329" y="4958820"/>
            <a:ext cx="162000" cy="116640"/>
          </a:xfrm>
        </p:spPr>
        <p:txBody>
          <a:bodyPr anchor="t">
            <a:normAutofit/>
          </a:bodyPr>
          <a:lstStyle/>
          <a:p>
            <a:pPr>
              <a:buClr>
                <a:srgbClr val="000000"/>
              </a:buClr>
            </a:pPr>
            <a:fld id="{1B417A1D-4E4E-4E15-B828-C8B5B6BAFACB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12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160AFB-BB38-4717-8857-C8E45BDE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2653" y="1989576"/>
            <a:ext cx="1335957" cy="19599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25FD4B2-C97E-4463-8F24-D66007D0DF47}"/>
              </a:ext>
            </a:extLst>
          </p:cNvPr>
          <p:cNvGrpSpPr/>
          <p:nvPr/>
        </p:nvGrpSpPr>
        <p:grpSpPr>
          <a:xfrm>
            <a:off x="579120" y="1395984"/>
            <a:ext cx="6577585" cy="3154132"/>
            <a:chOff x="434657" y="1137166"/>
            <a:chExt cx="6213172" cy="30012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335774-6A61-4DDF-A4A6-7E4E64979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17" t="44136" r="1584" b="1176"/>
            <a:stretch/>
          </p:blipFill>
          <p:spPr>
            <a:xfrm>
              <a:off x="619542" y="1137166"/>
              <a:ext cx="5903880" cy="300120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8CDC8E-8E94-42CA-8E8C-A8002899C0A7}"/>
                </a:ext>
              </a:extLst>
            </p:cNvPr>
            <p:cNvSpPr txBox="1"/>
            <p:nvPr/>
          </p:nvSpPr>
          <p:spPr>
            <a:xfrm>
              <a:off x="619542" y="3212238"/>
              <a:ext cx="186527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>
                  <a:solidFill>
                    <a:schemeClr val="accent4"/>
                  </a:solidFill>
                </a:rPr>
                <a:t>Baseline scenario: no recycling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F909D0-6BE9-4BB5-B7A7-37B5F81B1D54}"/>
                </a:ext>
              </a:extLst>
            </p:cNvPr>
            <p:cNvCxnSpPr>
              <a:cxnSpLocks/>
            </p:cNvCxnSpPr>
            <p:nvPr/>
          </p:nvCxnSpPr>
          <p:spPr>
            <a:xfrm>
              <a:off x="434657" y="2474214"/>
              <a:ext cx="621317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DD33552-A2D1-4302-9E30-8D0BA1EBC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32" y="881665"/>
            <a:ext cx="805095" cy="1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18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1B7337-F70B-4FD2-8761-76F71D2EB16E}"/>
              </a:ext>
            </a:extLst>
          </p:cNvPr>
          <p:cNvSpPr/>
          <p:nvPr/>
        </p:nvSpPr>
        <p:spPr>
          <a:xfrm>
            <a:off x="488992" y="1106070"/>
            <a:ext cx="8186738" cy="900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DD10B5-496B-4DFA-9134-FBDDA499B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840" y="1223926"/>
            <a:ext cx="7985039" cy="3240000"/>
          </a:xfrm>
        </p:spPr>
        <p:txBody>
          <a:bodyPr/>
          <a:lstStyle/>
          <a:p>
            <a:pPr marL="0" indent="0">
              <a:buNone/>
            </a:pPr>
            <a:r>
              <a:rPr lang="en-US" sz="1620" b="1" dirty="0">
                <a:solidFill>
                  <a:schemeClr val="accent4"/>
                </a:solidFill>
              </a:rPr>
              <a:t>Iteration 1</a:t>
            </a:r>
          </a:p>
          <a:p>
            <a:pPr marL="235733" lvl="1" indent="0">
              <a:buNone/>
            </a:pPr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</a:rPr>
              <a:t>Outcome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: relative low climate change impact results compared to previous studies </a:t>
            </a:r>
            <a:endParaRPr lang="en-US" sz="1400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35733" lvl="1" indent="0">
              <a:buNone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 Include Umicore’s process data for primary Ge route (Zinc by-product) 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620" b="1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en-US" sz="1620" b="1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en-US" sz="1620" b="1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en-US" sz="1620" b="1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20" b="1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3351505-4DC7-4D53-8590-A06B6994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Progress of the LCA study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734AB4-9BAF-41A7-A6C3-1F50D96548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B16E79-11D4-41D0-A486-80302C7A2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nl-BE"/>
              <a:t>ESA CSID 2022 - Noordwijk, NL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54107-BEC4-465D-9FBE-128C63E50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1B417A1D-4E4E-4E15-B828-C8B5B6BAFACB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13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3D351D-B2E9-482B-9602-AAF4E29F1A37}"/>
              </a:ext>
            </a:extLst>
          </p:cNvPr>
          <p:cNvSpPr/>
          <p:nvPr/>
        </p:nvSpPr>
        <p:spPr>
          <a:xfrm>
            <a:off x="488991" y="2084451"/>
            <a:ext cx="8186737" cy="900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20" b="1" dirty="0">
                <a:solidFill>
                  <a:schemeClr val="accent4"/>
                </a:solidFill>
              </a:rPr>
              <a:t>Iteration 2</a:t>
            </a:r>
            <a:br>
              <a:rPr lang="en-US" sz="1620" b="1" dirty="0">
                <a:solidFill>
                  <a:schemeClr val="accent4"/>
                </a:solidFill>
              </a:rPr>
            </a:br>
            <a:r>
              <a:rPr lang="en-US" sz="1620" dirty="0">
                <a:solidFill>
                  <a:schemeClr val="accent4"/>
                </a:solidFill>
              </a:rPr>
              <a:t> </a:t>
            </a:r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</a:rPr>
              <a:t>Outcome: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wafer manufacturing + cleaning &amp; inspection processes had relatively small contribution</a:t>
            </a:r>
            <a:br>
              <a:rPr lang="en-US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 Include Umicore’s process data for manufacturing + cleaning &amp; inspection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E58F4D-D220-4EF3-B9D1-D010C3F9CDE5}"/>
              </a:ext>
            </a:extLst>
          </p:cNvPr>
          <p:cNvSpPr/>
          <p:nvPr/>
        </p:nvSpPr>
        <p:spPr>
          <a:xfrm>
            <a:off x="488992" y="3062832"/>
            <a:ext cx="8186737" cy="1731847"/>
          </a:xfrm>
          <a:prstGeom prst="roundRect">
            <a:avLst>
              <a:gd name="adj" fmla="val 1089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20" b="1" dirty="0">
                <a:solidFill>
                  <a:schemeClr val="accent4"/>
                </a:solidFill>
              </a:rPr>
              <a:t>Iteration 3</a:t>
            </a:r>
            <a:br>
              <a:rPr lang="en-US" sz="1620" b="1" dirty="0">
                <a:solidFill>
                  <a:schemeClr val="accent4"/>
                </a:solidFill>
              </a:rPr>
            </a:br>
            <a:r>
              <a:rPr lang="en-US" sz="1620" dirty="0">
                <a:solidFill>
                  <a:schemeClr val="accent4"/>
                </a:solidFill>
              </a:rPr>
              <a:t> </a:t>
            </a:r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</a:rPr>
              <a:t>Outcome: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updated LCI</a:t>
            </a:r>
            <a:endParaRPr lang="en-US" sz="1400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0ACC42-5F5A-4AC6-B3CD-BD36810F3329}"/>
              </a:ext>
            </a:extLst>
          </p:cNvPr>
          <p:cNvPicPr/>
          <p:nvPr/>
        </p:nvPicPr>
        <p:blipFill rotWithShape="1">
          <a:blip r:embed="rId2"/>
          <a:srcRect l="1814" r="526"/>
          <a:stretch/>
        </p:blipFill>
        <p:spPr>
          <a:xfrm>
            <a:off x="3172147" y="3096560"/>
            <a:ext cx="4569143" cy="167097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A723503-BDC9-497C-8453-B4E360B9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32" y="881665"/>
            <a:ext cx="805095" cy="1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51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3F780F-5A42-44C0-8D53-53C1CDB35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3530" y="885825"/>
            <a:ext cx="5511557" cy="3791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 scenarios:</a:t>
            </a:r>
          </a:p>
          <a:p>
            <a:pPr lvl="1"/>
            <a:r>
              <a:rPr lang="en-US" dirty="0"/>
              <a:t>Baseline: back-grinding without recycling</a:t>
            </a:r>
          </a:p>
          <a:p>
            <a:pPr lvl="1"/>
            <a:r>
              <a:rPr lang="en-US" dirty="0"/>
              <a:t>Back-grinding + Recycling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FFC392-331A-4776-BF42-573033C99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5190" y="1835460"/>
            <a:ext cx="3684588" cy="324000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Recycling decreases: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Climate change impact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Primary energy usage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Minerals &amp; metals resource depletion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Acidification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Recycling increases: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Marine eutrophication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Freshwater ecotoxicity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Due to hydrometallurgical recycling step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4A0C63-C8F7-4CB9-8434-EF6098CA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Back-grinding LCA: Results third iteration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C87DD6-5E71-4B06-B508-977D01D41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B88A1-AF8F-44D6-8BEF-AE6C17604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nl-BE" sz="540"/>
              <a:t>ESA CSID 2022 - Noordwijk, NL</a:t>
            </a:r>
            <a:endParaRPr lang="en-GB" sz="54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6BCB7-0D9B-4087-8E4A-F76404026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t">
            <a:normAutofit/>
          </a:bodyPr>
          <a:lstStyle/>
          <a:p>
            <a:pPr>
              <a:buClr>
                <a:srgbClr val="000000"/>
              </a:buClr>
            </a:pPr>
            <a:fld id="{1B417A1D-4E4E-4E15-B828-C8B5B6BAFACB}" type="slidenum">
              <a:rPr lang="nl-NL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14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940A6D-5E06-488C-941C-018667EE3C04}"/>
              </a:ext>
            </a:extLst>
          </p:cNvPr>
          <p:cNvGrpSpPr/>
          <p:nvPr/>
        </p:nvGrpSpPr>
        <p:grpSpPr>
          <a:xfrm>
            <a:off x="24222" y="1678782"/>
            <a:ext cx="5369337" cy="3145106"/>
            <a:chOff x="124936" y="1560006"/>
            <a:chExt cx="5268623" cy="30781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1D07E5-6574-4A37-B70F-05EB02D11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7001" r="10336"/>
            <a:stretch/>
          </p:blipFill>
          <p:spPr>
            <a:xfrm>
              <a:off x="306942" y="1990164"/>
              <a:ext cx="5044993" cy="264798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4941D3-F8F4-4695-94C8-FADB2A00F39D}"/>
                </a:ext>
              </a:extLst>
            </p:cNvPr>
            <p:cNvSpPr txBox="1"/>
            <p:nvPr/>
          </p:nvSpPr>
          <p:spPr>
            <a:xfrm>
              <a:off x="124936" y="1560006"/>
              <a:ext cx="5268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4"/>
                  </a:solidFill>
                </a:rPr>
                <a:t>6” wafer: Comparison between </a:t>
              </a:r>
              <a:br>
                <a:rPr lang="en-GB" sz="1400" dirty="0">
                  <a:solidFill>
                    <a:schemeClr val="accent4"/>
                  </a:solidFill>
                </a:rPr>
              </a:br>
              <a:r>
                <a:rPr lang="en-GB" sz="1400" dirty="0">
                  <a:solidFill>
                    <a:schemeClr val="accent4"/>
                  </a:solidFill>
                </a:rPr>
                <a:t>baseline and recycling scenarios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E18FB2-2F2B-4F85-B5F8-0FDDA2120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632" t="49064" b="39351"/>
          <a:stretch/>
        </p:blipFill>
        <p:spPr>
          <a:xfrm>
            <a:off x="726140" y="2124313"/>
            <a:ext cx="679078" cy="476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1C77BB-6ED7-4AEC-B7D5-2F86B5821F96}"/>
              </a:ext>
            </a:extLst>
          </p:cNvPr>
          <p:cNvCxnSpPr>
            <a:cxnSpLocks/>
          </p:cNvCxnSpPr>
          <p:nvPr/>
        </p:nvCxnSpPr>
        <p:spPr>
          <a:xfrm>
            <a:off x="4096512" y="2118298"/>
            <a:ext cx="0" cy="255932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82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E076DF-0962-4A8C-946F-77ECA55EDC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389D9A-ACEA-4EE2-A6CD-3B46A690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Future thin Ge substrates</a:t>
            </a:r>
          </a:p>
        </p:txBody>
      </p:sp>
    </p:spTree>
    <p:extLst>
      <p:ext uri="{BB962C8B-B14F-4D97-AF65-F5344CB8AC3E}">
        <p14:creationId xmlns:p14="http://schemas.microsoft.com/office/powerpoint/2010/main" val="40403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176B40-30E4-40E4-BA3E-8AD7AF157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888" b="25108"/>
          <a:stretch/>
        </p:blipFill>
        <p:spPr bwMode="auto">
          <a:xfrm flipH="1">
            <a:off x="154727" y="0"/>
            <a:ext cx="89678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793368D-CA45-4E45-ABBB-AC9DE55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20" b="1" dirty="0">
                <a:solidFill>
                  <a:schemeClr val="tx2"/>
                </a:solidFill>
                <a:latin typeface="Calibri" panose="020F0502020204030204" pitchFamily="34" charset="0"/>
              </a:rPr>
              <a:t>How thick a Ge substate?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496D1C-0FC0-4ED0-B764-86B4D07EE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D7315-B1DB-4A56-A66C-3C843D35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16</a:t>
            </a:fld>
            <a:endParaRPr lang="nl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D22BBC-364E-4A5B-B367-BBA2191A3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52B259-4996-4F7A-9AF5-6ABFF703F7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CC30C-EB3A-49A9-823E-8F0E766A8C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724525" y="4938713"/>
            <a:ext cx="3419475" cy="130175"/>
          </a:xfrm>
          <a:prstGeom prst="rect">
            <a:avLst/>
          </a:prstGeom>
        </p:spPr>
        <p:txBody>
          <a:bodyPr vert="horz" lIns="0" tIns="0" rIns="0" bIns="41148" rtlCol="0" anchor="ctr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63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3444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740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46888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88036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29184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nl-BE"/>
              <a:t>ESA CSID 2022 - Noordwijk, NL</a:t>
            </a:r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C80D9-EDC6-4FC5-A1EF-7068674706C2}"/>
              </a:ext>
            </a:extLst>
          </p:cNvPr>
          <p:cNvSpPr txBox="1"/>
          <p:nvPr/>
        </p:nvSpPr>
        <p:spPr>
          <a:xfrm>
            <a:off x="3971562" y="1920335"/>
            <a:ext cx="194155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8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nl-BE" sz="10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support (&gt; 100 µm)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30DBE13-6A30-4E04-8D95-9B3C3A634D1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82540" y="1258792"/>
            <a:ext cx="957024" cy="254254"/>
          </a:xfrm>
          <a:prstGeom prst="bentConnector3">
            <a:avLst>
              <a:gd name="adj1" fmla="val 74185"/>
            </a:avLst>
          </a:prstGeom>
          <a:ln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85B51A3-A081-4ABD-A830-D6043F8D6D42}"/>
              </a:ext>
            </a:extLst>
          </p:cNvPr>
          <p:cNvSpPr txBox="1"/>
          <p:nvPr/>
        </p:nvSpPr>
        <p:spPr>
          <a:xfrm>
            <a:off x="4043004" y="1728787"/>
            <a:ext cx="180369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8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nl-BE" sz="10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08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shielding</a:t>
            </a:r>
            <a:r>
              <a:rPr lang="nl-BE" sz="10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(&gt; 20 µm)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739C7663-ADA3-482F-9F21-E22CCE0715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82541" y="1476613"/>
            <a:ext cx="962978" cy="252175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98A7243-D7AC-477B-8E05-23880C8C0CEA}"/>
              </a:ext>
            </a:extLst>
          </p:cNvPr>
          <p:cNvSpPr txBox="1"/>
          <p:nvPr/>
        </p:nvSpPr>
        <p:spPr>
          <a:xfrm>
            <a:off x="5609359" y="987787"/>
            <a:ext cx="304895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functionality</a:t>
            </a:r>
            <a:r>
              <a:rPr lang="nl-BE" sz="12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BE" sz="12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nl-BE" sz="1260" dirty="0">
                <a:latin typeface="Calibri" panose="020F0502020204030204" pitchFamily="34" charset="0"/>
                <a:cs typeface="Calibri" panose="020F0502020204030204" pitchFamily="34" charset="0"/>
              </a:rPr>
              <a:t> Ge is </a:t>
            </a:r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indispensable</a:t>
            </a:r>
            <a:endParaRPr lang="nl-BE" sz="12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F1C0C-8F02-4516-8638-79BEDC23ED4B}"/>
              </a:ext>
            </a:extLst>
          </p:cNvPr>
          <p:cNvSpPr txBox="1"/>
          <p:nvPr/>
        </p:nvSpPr>
        <p:spPr>
          <a:xfrm>
            <a:off x="4141714" y="1134142"/>
            <a:ext cx="160813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8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nl-BE" sz="10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template (&lt; 1µm)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87E346-BCB3-4329-BDBC-0CD1434A5914}"/>
              </a:ext>
            </a:extLst>
          </p:cNvPr>
          <p:cNvSpPr txBox="1"/>
          <p:nvPr/>
        </p:nvSpPr>
        <p:spPr>
          <a:xfrm>
            <a:off x="4239528" y="1347121"/>
            <a:ext cx="140936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8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</a:t>
            </a:r>
            <a:r>
              <a:rPr lang="nl-BE" sz="10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08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nl-BE" sz="10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(&lt; 10 µm)</a:t>
            </a:r>
          </a:p>
        </p:txBody>
      </p:sp>
      <p:grpSp>
        <p:nvGrpSpPr>
          <p:cNvPr id="83" name="!!RB-tick">
            <a:extLst>
              <a:ext uri="{FF2B5EF4-FFF2-40B4-BE49-F238E27FC236}">
                <a16:creationId xmlns:a16="http://schemas.microsoft.com/office/drawing/2014/main" id="{14A1A8D1-0FAA-4ADB-93B9-99FE26FADFC9}"/>
              </a:ext>
            </a:extLst>
          </p:cNvPr>
          <p:cNvGrpSpPr/>
          <p:nvPr/>
        </p:nvGrpSpPr>
        <p:grpSpPr>
          <a:xfrm rot="10800000">
            <a:off x="5623911" y="1523241"/>
            <a:ext cx="32400" cy="32400"/>
            <a:chOff x="7098620" y="2654109"/>
            <a:chExt cx="36000" cy="360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E0EF13E-25EF-451D-AA11-C61AFBDBAA6C}"/>
                </a:ext>
              </a:extLst>
            </p:cNvPr>
            <p:cNvCxnSpPr/>
            <p:nvPr/>
          </p:nvCxnSpPr>
          <p:spPr>
            <a:xfrm>
              <a:off x="7099985" y="2654109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F73022B-D579-4B9A-8000-1F0077B4372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6620" y="263807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!!RU-tick">
            <a:extLst>
              <a:ext uri="{FF2B5EF4-FFF2-40B4-BE49-F238E27FC236}">
                <a16:creationId xmlns:a16="http://schemas.microsoft.com/office/drawing/2014/main" id="{3BB6332D-D2A9-4479-9140-47F0D7831EC2}"/>
              </a:ext>
            </a:extLst>
          </p:cNvPr>
          <p:cNvGrpSpPr/>
          <p:nvPr/>
        </p:nvGrpSpPr>
        <p:grpSpPr>
          <a:xfrm rot="5400000">
            <a:off x="5623726" y="1181255"/>
            <a:ext cx="32400" cy="32400"/>
            <a:chOff x="7101001" y="2656490"/>
            <a:chExt cx="36000" cy="3600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4F96529-F133-4FCB-A1FD-33AA1F5B9533}"/>
                </a:ext>
              </a:extLst>
            </p:cNvPr>
            <p:cNvCxnSpPr/>
            <p:nvPr/>
          </p:nvCxnSpPr>
          <p:spPr>
            <a:xfrm>
              <a:off x="7102366" y="2656490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6EA1340-6A74-4E20-97A2-82E2F8E05AA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9001" y="2640459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!!RB-tick">
            <a:extLst>
              <a:ext uri="{FF2B5EF4-FFF2-40B4-BE49-F238E27FC236}">
                <a16:creationId xmlns:a16="http://schemas.microsoft.com/office/drawing/2014/main" id="{0E2CBEF1-FF10-4204-BCBF-858A7359FF43}"/>
              </a:ext>
            </a:extLst>
          </p:cNvPr>
          <p:cNvGrpSpPr/>
          <p:nvPr/>
        </p:nvGrpSpPr>
        <p:grpSpPr>
          <a:xfrm rot="10800000" flipH="1">
            <a:off x="4190127" y="1523055"/>
            <a:ext cx="32400" cy="32771"/>
            <a:chOff x="7098620" y="2656078"/>
            <a:chExt cx="36000" cy="3641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90BD027-6DE1-4724-B317-2A65D493F50B}"/>
                </a:ext>
              </a:extLst>
            </p:cNvPr>
            <p:cNvCxnSpPr/>
            <p:nvPr/>
          </p:nvCxnSpPr>
          <p:spPr>
            <a:xfrm>
              <a:off x="7099985" y="2656490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34080D4-3C9E-4F0C-917D-6C204983FBE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6620" y="263807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!!RU-tick">
            <a:extLst>
              <a:ext uri="{FF2B5EF4-FFF2-40B4-BE49-F238E27FC236}">
                <a16:creationId xmlns:a16="http://schemas.microsoft.com/office/drawing/2014/main" id="{AD83AEF7-26D1-4371-A296-43789B2BC125}"/>
              </a:ext>
            </a:extLst>
          </p:cNvPr>
          <p:cNvGrpSpPr/>
          <p:nvPr/>
        </p:nvGrpSpPr>
        <p:grpSpPr>
          <a:xfrm rot="16200000" flipH="1">
            <a:off x="4190127" y="1181069"/>
            <a:ext cx="32400" cy="32771"/>
            <a:chOff x="7098620" y="2656078"/>
            <a:chExt cx="36000" cy="3641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F00E2C6-5D35-44A5-83A7-5293109D6939}"/>
                </a:ext>
              </a:extLst>
            </p:cNvPr>
            <p:cNvCxnSpPr/>
            <p:nvPr/>
          </p:nvCxnSpPr>
          <p:spPr>
            <a:xfrm>
              <a:off x="7102366" y="2656490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693C48E-EE7D-4218-AC25-F8C7210CA77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6620" y="263807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723C264-D76A-4227-BBD0-34E0B9BCB3E4}"/>
              </a:ext>
            </a:extLst>
          </p:cNvPr>
          <p:cNvGrpSpPr/>
          <p:nvPr/>
        </p:nvGrpSpPr>
        <p:grpSpPr>
          <a:xfrm>
            <a:off x="7238476" y="2187703"/>
            <a:ext cx="762095" cy="67311"/>
            <a:chOff x="7697153" y="2076451"/>
            <a:chExt cx="846772" cy="74790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C5037D-F817-469E-A445-3761D48CD5F8}"/>
                </a:ext>
              </a:extLst>
            </p:cNvPr>
            <p:cNvSpPr/>
            <p:nvPr/>
          </p:nvSpPr>
          <p:spPr>
            <a:xfrm rot="21143605">
              <a:off x="7699771" y="2076451"/>
              <a:ext cx="826294" cy="74790"/>
            </a:xfrm>
            <a:custGeom>
              <a:avLst/>
              <a:gdLst>
                <a:gd name="connsiteX0" fmla="*/ 0 w 1100137"/>
                <a:gd name="connsiteY0" fmla="*/ 12700 h 84138"/>
                <a:gd name="connsiteX1" fmla="*/ 826294 w 1100137"/>
                <a:gd name="connsiteY1" fmla="*/ 5556 h 84138"/>
                <a:gd name="connsiteX2" fmla="*/ 1100137 w 1100137"/>
                <a:gd name="connsiteY2" fmla="*/ 84138 h 84138"/>
                <a:gd name="connsiteX0" fmla="*/ 0 w 826294"/>
                <a:gd name="connsiteY0" fmla="*/ 12700 h 12700"/>
                <a:gd name="connsiteX1" fmla="*/ 826294 w 826294"/>
                <a:gd name="connsiteY1" fmla="*/ 5556 h 12700"/>
                <a:gd name="connsiteX0" fmla="*/ 0 w 826294"/>
                <a:gd name="connsiteY0" fmla="*/ 12700 h 12700"/>
                <a:gd name="connsiteX1" fmla="*/ 826294 w 826294"/>
                <a:gd name="connsiteY1" fmla="*/ 5556 h 12700"/>
                <a:gd name="connsiteX0" fmla="*/ 0 w 826294"/>
                <a:gd name="connsiteY0" fmla="*/ 7144 h 56885"/>
                <a:gd name="connsiteX1" fmla="*/ 826294 w 826294"/>
                <a:gd name="connsiteY1" fmla="*/ 0 h 56885"/>
                <a:gd name="connsiteX0" fmla="*/ 0 w 826294"/>
                <a:gd name="connsiteY0" fmla="*/ 7144 h 74790"/>
                <a:gd name="connsiteX1" fmla="*/ 826294 w 826294"/>
                <a:gd name="connsiteY1" fmla="*/ 0 h 7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94" h="74790">
                  <a:moveTo>
                    <a:pt x="0" y="7144"/>
                  </a:moveTo>
                  <a:cubicBezTo>
                    <a:pt x="421482" y="64294"/>
                    <a:pt x="766763" y="128587"/>
                    <a:pt x="826294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2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7A96D55-8A67-470B-BB66-F5579475B1D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53" y="2146459"/>
              <a:ext cx="8467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303549DD-4DDE-406F-998A-9E47FA6A23D7}"/>
              </a:ext>
            </a:extLst>
          </p:cNvPr>
          <p:cNvCxnSpPr>
            <a:cxnSpLocks/>
          </p:cNvCxnSpPr>
          <p:nvPr/>
        </p:nvCxnSpPr>
        <p:spPr>
          <a:xfrm rot="10800000">
            <a:off x="3182540" y="1785226"/>
            <a:ext cx="767668" cy="73293"/>
          </a:xfrm>
          <a:prstGeom prst="bentConnector3">
            <a:avLst>
              <a:gd name="adj1" fmla="val 36600"/>
            </a:avLst>
          </a:prstGeom>
          <a:ln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9252FC10-BAE2-469F-B98C-3A4665587D16}"/>
              </a:ext>
            </a:extLst>
          </p:cNvPr>
          <p:cNvCxnSpPr>
            <a:cxnSpLocks/>
          </p:cNvCxnSpPr>
          <p:nvPr/>
        </p:nvCxnSpPr>
        <p:spPr>
          <a:xfrm rot="10800000">
            <a:off x="3182540" y="1838805"/>
            <a:ext cx="789021" cy="206182"/>
          </a:xfrm>
          <a:prstGeom prst="bentConnector3">
            <a:avLst>
              <a:gd name="adj1" fmla="val 66297"/>
            </a:avLst>
          </a:prstGeom>
          <a:ln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0079D6B4-139A-49D2-AC81-5F144C7710B3}"/>
              </a:ext>
            </a:extLst>
          </p:cNvPr>
          <p:cNvSpPr txBox="1"/>
          <p:nvPr/>
        </p:nvSpPr>
        <p:spPr>
          <a:xfrm>
            <a:off x="5799296" y="1604137"/>
            <a:ext cx="259489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functionality</a:t>
            </a:r>
            <a:r>
              <a:rPr lang="nl-BE" sz="12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BE" sz="12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nl-BE" sz="1260" dirty="0">
                <a:latin typeface="Calibri" panose="020F0502020204030204" pitchFamily="34" charset="0"/>
                <a:cs typeface="Calibri" panose="020F0502020204030204" pitchFamily="34" charset="0"/>
              </a:rPr>
              <a:t> Ge is </a:t>
            </a:r>
            <a:r>
              <a:rPr lang="nl-BE" sz="1260" dirty="0" err="1">
                <a:latin typeface="Calibri" panose="020F0502020204030204" pitchFamily="34" charset="0"/>
                <a:cs typeface="Calibri" panose="020F0502020204030204" pitchFamily="34" charset="0"/>
              </a:rPr>
              <a:t>optional</a:t>
            </a:r>
            <a:endParaRPr lang="nl-BE" sz="12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4" name="!!RB-tick">
            <a:extLst>
              <a:ext uri="{FF2B5EF4-FFF2-40B4-BE49-F238E27FC236}">
                <a16:creationId xmlns:a16="http://schemas.microsoft.com/office/drawing/2014/main" id="{629ACEAB-4A04-42B6-A8BE-1338327D63A8}"/>
              </a:ext>
            </a:extLst>
          </p:cNvPr>
          <p:cNvGrpSpPr/>
          <p:nvPr/>
        </p:nvGrpSpPr>
        <p:grpSpPr>
          <a:xfrm rot="10800000">
            <a:off x="5799482" y="2110457"/>
            <a:ext cx="32400" cy="32400"/>
            <a:chOff x="7098620" y="2654109"/>
            <a:chExt cx="36000" cy="36000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E50C66D-4B27-4BA2-9F5C-807AB6011DB0}"/>
                </a:ext>
              </a:extLst>
            </p:cNvPr>
            <p:cNvCxnSpPr/>
            <p:nvPr/>
          </p:nvCxnSpPr>
          <p:spPr>
            <a:xfrm>
              <a:off x="7099985" y="2654109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DF87C23-4BEC-4B00-80EB-9908E254E1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6620" y="263807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!!RU-tick">
            <a:extLst>
              <a:ext uri="{FF2B5EF4-FFF2-40B4-BE49-F238E27FC236}">
                <a16:creationId xmlns:a16="http://schemas.microsoft.com/office/drawing/2014/main" id="{FABADFAE-A2FD-4F3B-B1FC-7198779F0BFF}"/>
              </a:ext>
            </a:extLst>
          </p:cNvPr>
          <p:cNvGrpSpPr/>
          <p:nvPr/>
        </p:nvGrpSpPr>
        <p:grpSpPr>
          <a:xfrm rot="5400000">
            <a:off x="5799297" y="1768470"/>
            <a:ext cx="32400" cy="32400"/>
            <a:chOff x="7101001" y="2656490"/>
            <a:chExt cx="36000" cy="36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386BDD3-9D1E-4EB3-9097-7F3F33F2EBBB}"/>
                </a:ext>
              </a:extLst>
            </p:cNvPr>
            <p:cNvCxnSpPr/>
            <p:nvPr/>
          </p:nvCxnSpPr>
          <p:spPr>
            <a:xfrm>
              <a:off x="7102366" y="2656490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ADCE427-9F03-4455-913D-9A4F951CF7F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9001" y="2640459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!!RB-tick">
            <a:extLst>
              <a:ext uri="{FF2B5EF4-FFF2-40B4-BE49-F238E27FC236}">
                <a16:creationId xmlns:a16="http://schemas.microsoft.com/office/drawing/2014/main" id="{D7ADC49B-5656-4646-996B-1C71F1EA2AFB}"/>
              </a:ext>
            </a:extLst>
          </p:cNvPr>
          <p:cNvGrpSpPr/>
          <p:nvPr/>
        </p:nvGrpSpPr>
        <p:grpSpPr>
          <a:xfrm rot="10800000" flipH="1">
            <a:off x="4001532" y="2110270"/>
            <a:ext cx="32400" cy="32771"/>
            <a:chOff x="7098620" y="2656078"/>
            <a:chExt cx="36000" cy="36412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9A06957-71F2-4A37-85D6-C50EAE9CEFBD}"/>
                </a:ext>
              </a:extLst>
            </p:cNvPr>
            <p:cNvCxnSpPr/>
            <p:nvPr/>
          </p:nvCxnSpPr>
          <p:spPr>
            <a:xfrm>
              <a:off x="7099985" y="2656490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4384415-1721-40A2-8F0B-ABF486E824F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6620" y="263807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!!RU-tick">
            <a:extLst>
              <a:ext uri="{FF2B5EF4-FFF2-40B4-BE49-F238E27FC236}">
                <a16:creationId xmlns:a16="http://schemas.microsoft.com/office/drawing/2014/main" id="{DB35A683-14B5-4AA3-9977-FBED342E348C}"/>
              </a:ext>
            </a:extLst>
          </p:cNvPr>
          <p:cNvGrpSpPr/>
          <p:nvPr/>
        </p:nvGrpSpPr>
        <p:grpSpPr>
          <a:xfrm rot="16200000" flipH="1">
            <a:off x="4001532" y="1768285"/>
            <a:ext cx="32400" cy="32771"/>
            <a:chOff x="7098620" y="2656078"/>
            <a:chExt cx="36000" cy="36412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4B1DC7C-6A1C-42AF-972E-0F1F5FAEF8B8}"/>
                </a:ext>
              </a:extLst>
            </p:cNvPr>
            <p:cNvCxnSpPr/>
            <p:nvPr/>
          </p:nvCxnSpPr>
          <p:spPr>
            <a:xfrm>
              <a:off x="7102366" y="2656490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BB89218-3086-47CC-A37E-B7E81AF6AA1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16620" y="2638078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1BD79A14-5C63-45D9-B296-71FAE600A5FB}"/>
              </a:ext>
            </a:extLst>
          </p:cNvPr>
          <p:cNvSpPr/>
          <p:nvPr/>
        </p:nvSpPr>
        <p:spPr>
          <a:xfrm>
            <a:off x="6093943" y="2576143"/>
            <a:ext cx="2744058" cy="121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40664">
              <a:buClr>
                <a:srgbClr val="000000"/>
              </a:buClr>
            </a:pPr>
            <a:r>
              <a:rPr lang="en-US" sz="1458" cap="small" spc="48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for...</a:t>
            </a:r>
          </a:p>
          <a:p>
            <a:pPr algn="just" defTabSz="740664">
              <a:buClr>
                <a:srgbClr val="000000"/>
              </a:buClr>
            </a:pPr>
            <a:r>
              <a:rPr lang="en-US" sz="1458" cap="small" spc="486" dirty="0">
                <a:latin typeface="Calibri" panose="020F0502020204030204" pitchFamily="34" charset="0"/>
                <a:cs typeface="Calibri" panose="020F0502020204030204" pitchFamily="34" charset="0"/>
              </a:rPr>
              <a:t>Lighter</a:t>
            </a:r>
          </a:p>
          <a:p>
            <a:pPr algn="just" defTabSz="740664">
              <a:buClr>
                <a:srgbClr val="000000"/>
              </a:buClr>
            </a:pPr>
            <a:r>
              <a:rPr lang="en-US" sz="1458" cap="small" spc="486" dirty="0">
                <a:latin typeface="Calibri" panose="020F0502020204030204" pitchFamily="34" charset="0"/>
                <a:cs typeface="Calibri" panose="020F0502020204030204" pitchFamily="34" charset="0"/>
              </a:rPr>
              <a:t>Flexible</a:t>
            </a:r>
          </a:p>
          <a:p>
            <a:pPr algn="just" defTabSz="740664">
              <a:buClr>
                <a:srgbClr val="000000"/>
              </a:buClr>
            </a:pPr>
            <a:r>
              <a:rPr lang="en-US" sz="1458" cap="small" spc="486" dirty="0"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</a:p>
          <a:p>
            <a:pPr algn="just" defTabSz="740664">
              <a:buClr>
                <a:srgbClr val="000000"/>
              </a:buClr>
            </a:pPr>
            <a:r>
              <a:rPr lang="en-US" sz="1458" cap="small" spc="48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 substrates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C387F0-0B96-4268-B96A-DB0CDA310E28}"/>
              </a:ext>
            </a:extLst>
          </p:cNvPr>
          <p:cNvGrpSpPr/>
          <p:nvPr/>
        </p:nvGrpSpPr>
        <p:grpSpPr>
          <a:xfrm>
            <a:off x="3259986" y="2690268"/>
            <a:ext cx="2633833" cy="2233925"/>
            <a:chOff x="449314" y="2858854"/>
            <a:chExt cx="2926481" cy="248213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9C4DE41-84EC-4D3E-ACAF-81BF43E38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26"/>
            <a:stretch/>
          </p:blipFill>
          <p:spPr>
            <a:xfrm>
              <a:off x="449314" y="2858854"/>
              <a:ext cx="2926481" cy="248213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EE6321-9EFE-4B5C-8D35-BD8A407AAA11}"/>
                </a:ext>
              </a:extLst>
            </p:cNvPr>
            <p:cNvGrpSpPr/>
            <p:nvPr/>
          </p:nvGrpSpPr>
          <p:grpSpPr>
            <a:xfrm>
              <a:off x="731519" y="3188473"/>
              <a:ext cx="2328208" cy="1375576"/>
              <a:chOff x="731519" y="3188473"/>
              <a:chExt cx="2328208" cy="1375576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76B8F793-1BF9-4B41-978A-C96E638784EA}"/>
                  </a:ext>
                </a:extLst>
              </p:cNvPr>
              <p:cNvCxnSpPr/>
              <p:nvPr/>
            </p:nvCxnSpPr>
            <p:spPr bwMode="auto">
              <a:xfrm>
                <a:off x="731519" y="3188473"/>
                <a:ext cx="0" cy="1375576"/>
              </a:xfrm>
              <a:prstGeom prst="straightConnector1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37E64B-9A02-42E0-93B9-DD8ABBD2670D}"/>
                  </a:ext>
                </a:extLst>
              </p:cNvPr>
              <p:cNvSpPr txBox="1"/>
              <p:nvPr/>
            </p:nvSpPr>
            <p:spPr>
              <a:xfrm>
                <a:off x="785016" y="3722372"/>
                <a:ext cx="2274711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60" dirty="0">
                    <a:solidFill>
                      <a:schemeClr val="bg1"/>
                    </a:solidFill>
                  </a:rPr>
                  <a:t>Ge Epi layer, 10µm</a:t>
                </a:r>
                <a:endParaRPr lang="en-GB" sz="126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203E6C-E643-4F13-9812-6562F7D5C420}"/>
                </a:ext>
              </a:extLst>
            </p:cNvPr>
            <p:cNvSpPr txBox="1"/>
            <p:nvPr/>
          </p:nvSpPr>
          <p:spPr>
            <a:xfrm>
              <a:off x="837956" y="4893667"/>
              <a:ext cx="2051554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" dirty="0">
                  <a:solidFill>
                    <a:schemeClr val="bg1"/>
                  </a:solidFill>
                </a:rPr>
                <a:t>Ge mother substrate</a:t>
              </a:r>
              <a:endParaRPr lang="en-GB" sz="126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52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0EF718C-95A9-492B-8F1E-588804967C8A}"/>
              </a:ext>
            </a:extLst>
          </p:cNvPr>
          <p:cNvGrpSpPr/>
          <p:nvPr/>
        </p:nvGrpSpPr>
        <p:grpSpPr>
          <a:xfrm>
            <a:off x="1164097" y="1051476"/>
            <a:ext cx="6815805" cy="3638773"/>
            <a:chOff x="900113" y="859906"/>
            <a:chExt cx="8414574" cy="44923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C093EA9-6CA4-4ACD-9DF6-4D6D27FE3391}"/>
                </a:ext>
              </a:extLst>
            </p:cNvPr>
            <p:cNvSpPr/>
            <p:nvPr/>
          </p:nvSpPr>
          <p:spPr>
            <a:xfrm>
              <a:off x="1680878" y="1500508"/>
              <a:ext cx="7015522" cy="3024378"/>
            </a:xfrm>
            <a:custGeom>
              <a:avLst/>
              <a:gdLst>
                <a:gd name="connsiteX0" fmla="*/ 145864 w 7161632"/>
                <a:gd name="connsiteY0" fmla="*/ 0 h 1674746"/>
                <a:gd name="connsiteX1" fmla="*/ 7161386 w 7161632"/>
                <a:gd name="connsiteY1" fmla="*/ 1444599 h 1674746"/>
                <a:gd name="connsiteX2" fmla="*/ 407121 w 7161632"/>
                <a:gd name="connsiteY2" fmla="*/ 1536807 h 1674746"/>
                <a:gd name="connsiteX3" fmla="*/ 760586 w 7161632"/>
                <a:gd name="connsiteY3" fmla="*/ 107577 h 1674746"/>
                <a:gd name="connsiteX4" fmla="*/ 768270 w 7161632"/>
                <a:gd name="connsiteY4" fmla="*/ 530199 h 1674746"/>
                <a:gd name="connsiteX0" fmla="*/ 145864 w 7161632"/>
                <a:gd name="connsiteY0" fmla="*/ 0 h 1674746"/>
                <a:gd name="connsiteX1" fmla="*/ 7161386 w 7161632"/>
                <a:gd name="connsiteY1" fmla="*/ 1444599 h 1674746"/>
                <a:gd name="connsiteX2" fmla="*/ 407121 w 7161632"/>
                <a:gd name="connsiteY2" fmla="*/ 1536807 h 1674746"/>
                <a:gd name="connsiteX3" fmla="*/ 760586 w 7161632"/>
                <a:gd name="connsiteY3" fmla="*/ 107577 h 1674746"/>
                <a:gd name="connsiteX0" fmla="*/ 160340 w 7176109"/>
                <a:gd name="connsiteY0" fmla="*/ 0 h 1674746"/>
                <a:gd name="connsiteX1" fmla="*/ 7175862 w 7176109"/>
                <a:gd name="connsiteY1" fmla="*/ 1444599 h 1674746"/>
                <a:gd name="connsiteX2" fmla="*/ 421597 w 7176109"/>
                <a:gd name="connsiteY2" fmla="*/ 1536807 h 1674746"/>
                <a:gd name="connsiteX3" fmla="*/ 721274 w 7176109"/>
                <a:gd name="connsiteY3" fmla="*/ 107577 h 1674746"/>
                <a:gd name="connsiteX0" fmla="*/ 160340 w 7242146"/>
                <a:gd name="connsiteY0" fmla="*/ 14126 h 1688872"/>
                <a:gd name="connsiteX1" fmla="*/ 7175862 w 7242146"/>
                <a:gd name="connsiteY1" fmla="*/ 1458725 h 1688872"/>
                <a:gd name="connsiteX2" fmla="*/ 421597 w 7242146"/>
                <a:gd name="connsiteY2" fmla="*/ 1550933 h 1688872"/>
                <a:gd name="connsiteX3" fmla="*/ 721274 w 7242146"/>
                <a:gd name="connsiteY3" fmla="*/ 121703 h 1688872"/>
                <a:gd name="connsiteX0" fmla="*/ 160340 w 7193794"/>
                <a:gd name="connsiteY0" fmla="*/ 30291 h 2040861"/>
                <a:gd name="connsiteX1" fmla="*/ 7175862 w 7193794"/>
                <a:gd name="connsiteY1" fmla="*/ 1474890 h 2040861"/>
                <a:gd name="connsiteX2" fmla="*/ 421597 w 7193794"/>
                <a:gd name="connsiteY2" fmla="*/ 1567098 h 2040861"/>
                <a:gd name="connsiteX3" fmla="*/ 721274 w 7193794"/>
                <a:gd name="connsiteY3" fmla="*/ 137868 h 2040861"/>
                <a:gd name="connsiteX0" fmla="*/ 160340 w 7188218"/>
                <a:gd name="connsiteY0" fmla="*/ 30594 h 2044506"/>
                <a:gd name="connsiteX1" fmla="*/ 7175862 w 7188218"/>
                <a:gd name="connsiteY1" fmla="*/ 1475193 h 2044506"/>
                <a:gd name="connsiteX2" fmla="*/ 421597 w 7188218"/>
                <a:gd name="connsiteY2" fmla="*/ 1567401 h 2044506"/>
                <a:gd name="connsiteX3" fmla="*/ 721274 w 7188218"/>
                <a:gd name="connsiteY3" fmla="*/ 138171 h 2044506"/>
                <a:gd name="connsiteX0" fmla="*/ 160340 w 7188218"/>
                <a:gd name="connsiteY0" fmla="*/ 30594 h 2044506"/>
                <a:gd name="connsiteX1" fmla="*/ 7175862 w 7188218"/>
                <a:gd name="connsiteY1" fmla="*/ 1475193 h 2044506"/>
                <a:gd name="connsiteX2" fmla="*/ 421597 w 7188218"/>
                <a:gd name="connsiteY2" fmla="*/ 1567401 h 2044506"/>
                <a:gd name="connsiteX3" fmla="*/ 721274 w 7188218"/>
                <a:gd name="connsiteY3" fmla="*/ 138171 h 2044506"/>
                <a:gd name="connsiteX0" fmla="*/ 160340 w 7175862"/>
                <a:gd name="connsiteY0" fmla="*/ 30594 h 2138431"/>
                <a:gd name="connsiteX1" fmla="*/ 7175862 w 7175862"/>
                <a:gd name="connsiteY1" fmla="*/ 1475193 h 2138431"/>
                <a:gd name="connsiteX2" fmla="*/ 421597 w 7175862"/>
                <a:gd name="connsiteY2" fmla="*/ 1567401 h 2138431"/>
                <a:gd name="connsiteX3" fmla="*/ 721274 w 7175862"/>
                <a:gd name="connsiteY3" fmla="*/ 138171 h 2138431"/>
                <a:gd name="connsiteX0" fmla="*/ 160340 w 7175862"/>
                <a:gd name="connsiteY0" fmla="*/ 50556 h 2158393"/>
                <a:gd name="connsiteX1" fmla="*/ 7175862 w 7175862"/>
                <a:gd name="connsiteY1" fmla="*/ 1495155 h 2158393"/>
                <a:gd name="connsiteX2" fmla="*/ 421597 w 7175862"/>
                <a:gd name="connsiteY2" fmla="*/ 1587363 h 2158393"/>
                <a:gd name="connsiteX3" fmla="*/ 721274 w 7175862"/>
                <a:gd name="connsiteY3" fmla="*/ 158133 h 2158393"/>
                <a:gd name="connsiteX0" fmla="*/ 160340 w 7222904"/>
                <a:gd name="connsiteY0" fmla="*/ 11981 h 2119818"/>
                <a:gd name="connsiteX1" fmla="*/ 7175862 w 7222904"/>
                <a:gd name="connsiteY1" fmla="*/ 1456580 h 2119818"/>
                <a:gd name="connsiteX2" fmla="*/ 421597 w 7222904"/>
                <a:gd name="connsiteY2" fmla="*/ 1548788 h 2119818"/>
                <a:gd name="connsiteX3" fmla="*/ 721274 w 7222904"/>
                <a:gd name="connsiteY3" fmla="*/ 119558 h 2119818"/>
                <a:gd name="connsiteX0" fmla="*/ 160340 w 7175862"/>
                <a:gd name="connsiteY0" fmla="*/ 55737 h 2163574"/>
                <a:gd name="connsiteX1" fmla="*/ 7175862 w 7175862"/>
                <a:gd name="connsiteY1" fmla="*/ 1500336 h 2163574"/>
                <a:gd name="connsiteX2" fmla="*/ 421597 w 7175862"/>
                <a:gd name="connsiteY2" fmla="*/ 1592544 h 2163574"/>
                <a:gd name="connsiteX3" fmla="*/ 721274 w 7175862"/>
                <a:gd name="connsiteY3" fmla="*/ 163314 h 2163574"/>
                <a:gd name="connsiteX0" fmla="*/ 160340 w 7588587"/>
                <a:gd name="connsiteY0" fmla="*/ 0 h 2107837"/>
                <a:gd name="connsiteX1" fmla="*/ 6123149 w 7588587"/>
                <a:gd name="connsiteY1" fmla="*/ 468726 h 2107837"/>
                <a:gd name="connsiteX2" fmla="*/ 7175862 w 7588587"/>
                <a:gd name="connsiteY2" fmla="*/ 1444599 h 2107837"/>
                <a:gd name="connsiteX3" fmla="*/ 421597 w 7588587"/>
                <a:gd name="connsiteY3" fmla="*/ 1536807 h 2107837"/>
                <a:gd name="connsiteX4" fmla="*/ 721274 w 7588587"/>
                <a:gd name="connsiteY4" fmla="*/ 107577 h 2107837"/>
                <a:gd name="connsiteX0" fmla="*/ 160340 w 7597220"/>
                <a:gd name="connsiteY0" fmla="*/ 11826 h 2119663"/>
                <a:gd name="connsiteX1" fmla="*/ 6161569 w 7597220"/>
                <a:gd name="connsiteY1" fmla="*/ 119403 h 2119663"/>
                <a:gd name="connsiteX2" fmla="*/ 7175862 w 7597220"/>
                <a:gd name="connsiteY2" fmla="*/ 1456425 h 2119663"/>
                <a:gd name="connsiteX3" fmla="*/ 421597 w 7597220"/>
                <a:gd name="connsiteY3" fmla="*/ 1548633 h 2119663"/>
                <a:gd name="connsiteX4" fmla="*/ 721274 w 7597220"/>
                <a:gd name="connsiteY4" fmla="*/ 119403 h 2119663"/>
                <a:gd name="connsiteX0" fmla="*/ 160340 w 7511879"/>
                <a:gd name="connsiteY0" fmla="*/ 110374 h 2218211"/>
                <a:gd name="connsiteX1" fmla="*/ 5708211 w 7511879"/>
                <a:gd name="connsiteY1" fmla="*/ 87322 h 2218211"/>
                <a:gd name="connsiteX2" fmla="*/ 7175862 w 7511879"/>
                <a:gd name="connsiteY2" fmla="*/ 1554973 h 2218211"/>
                <a:gd name="connsiteX3" fmla="*/ 421597 w 7511879"/>
                <a:gd name="connsiteY3" fmla="*/ 1647181 h 2218211"/>
                <a:gd name="connsiteX4" fmla="*/ 721274 w 7511879"/>
                <a:gd name="connsiteY4" fmla="*/ 217951 h 2218211"/>
                <a:gd name="connsiteX0" fmla="*/ 160340 w 7511879"/>
                <a:gd name="connsiteY0" fmla="*/ 23052 h 2130889"/>
                <a:gd name="connsiteX1" fmla="*/ 5708211 w 7511879"/>
                <a:gd name="connsiteY1" fmla="*/ 0 h 2130889"/>
                <a:gd name="connsiteX2" fmla="*/ 7175862 w 7511879"/>
                <a:gd name="connsiteY2" fmla="*/ 1467651 h 2130889"/>
                <a:gd name="connsiteX3" fmla="*/ 421597 w 7511879"/>
                <a:gd name="connsiteY3" fmla="*/ 1559859 h 2130889"/>
                <a:gd name="connsiteX4" fmla="*/ 721274 w 7511879"/>
                <a:gd name="connsiteY4" fmla="*/ 130629 h 2130889"/>
                <a:gd name="connsiteX0" fmla="*/ 160340 w 7511879"/>
                <a:gd name="connsiteY0" fmla="*/ 23052 h 2130889"/>
                <a:gd name="connsiteX1" fmla="*/ 5708211 w 7511879"/>
                <a:gd name="connsiteY1" fmla="*/ 0 h 2130889"/>
                <a:gd name="connsiteX2" fmla="*/ 7175862 w 7511879"/>
                <a:gd name="connsiteY2" fmla="*/ 1467651 h 2130889"/>
                <a:gd name="connsiteX3" fmla="*/ 421597 w 7511879"/>
                <a:gd name="connsiteY3" fmla="*/ 1559859 h 2130889"/>
                <a:gd name="connsiteX4" fmla="*/ 721274 w 7511879"/>
                <a:gd name="connsiteY4" fmla="*/ 130629 h 2130889"/>
                <a:gd name="connsiteX0" fmla="*/ 160340 w 7602146"/>
                <a:gd name="connsiteY0" fmla="*/ 46322 h 2154159"/>
                <a:gd name="connsiteX1" fmla="*/ 5708211 w 7602146"/>
                <a:gd name="connsiteY1" fmla="*/ 23270 h 2154159"/>
                <a:gd name="connsiteX2" fmla="*/ 7175862 w 7602146"/>
                <a:gd name="connsiteY2" fmla="*/ 1490921 h 2154159"/>
                <a:gd name="connsiteX3" fmla="*/ 421597 w 7602146"/>
                <a:gd name="connsiteY3" fmla="*/ 1583129 h 2154159"/>
                <a:gd name="connsiteX4" fmla="*/ 721274 w 7602146"/>
                <a:gd name="connsiteY4" fmla="*/ 153899 h 2154159"/>
                <a:gd name="connsiteX0" fmla="*/ 160340 w 7206142"/>
                <a:gd name="connsiteY0" fmla="*/ 55862 h 2163699"/>
                <a:gd name="connsiteX1" fmla="*/ 5708211 w 7206142"/>
                <a:gd name="connsiteY1" fmla="*/ 32810 h 2163699"/>
                <a:gd name="connsiteX2" fmla="*/ 7175862 w 7206142"/>
                <a:gd name="connsiteY2" fmla="*/ 1500461 h 2163699"/>
                <a:gd name="connsiteX3" fmla="*/ 421597 w 7206142"/>
                <a:gd name="connsiteY3" fmla="*/ 1592669 h 2163699"/>
                <a:gd name="connsiteX4" fmla="*/ 721274 w 7206142"/>
                <a:gd name="connsiteY4" fmla="*/ 163439 h 2163699"/>
                <a:gd name="connsiteX0" fmla="*/ 160340 w 7212678"/>
                <a:gd name="connsiteY0" fmla="*/ 23767 h 2131604"/>
                <a:gd name="connsiteX1" fmla="*/ 5708211 w 7212678"/>
                <a:gd name="connsiteY1" fmla="*/ 715 h 2131604"/>
                <a:gd name="connsiteX2" fmla="*/ 7175862 w 7212678"/>
                <a:gd name="connsiteY2" fmla="*/ 1468366 h 2131604"/>
                <a:gd name="connsiteX3" fmla="*/ 421597 w 7212678"/>
                <a:gd name="connsiteY3" fmla="*/ 1560574 h 2131604"/>
                <a:gd name="connsiteX4" fmla="*/ 721274 w 7212678"/>
                <a:gd name="connsiteY4" fmla="*/ 131344 h 2131604"/>
                <a:gd name="connsiteX0" fmla="*/ 160340 w 7212678"/>
                <a:gd name="connsiteY0" fmla="*/ 23767 h 2129861"/>
                <a:gd name="connsiteX1" fmla="*/ 5708211 w 7212678"/>
                <a:gd name="connsiteY1" fmla="*/ 715 h 2129861"/>
                <a:gd name="connsiteX2" fmla="*/ 7175862 w 7212678"/>
                <a:gd name="connsiteY2" fmla="*/ 1468366 h 2129861"/>
                <a:gd name="connsiteX3" fmla="*/ 5377796 w 7212678"/>
                <a:gd name="connsiteY3" fmla="*/ 2129192 h 2129861"/>
                <a:gd name="connsiteX4" fmla="*/ 421597 w 7212678"/>
                <a:gd name="connsiteY4" fmla="*/ 1560574 h 2129861"/>
                <a:gd name="connsiteX5" fmla="*/ 721274 w 7212678"/>
                <a:gd name="connsiteY5" fmla="*/ 131344 h 2129861"/>
                <a:gd name="connsiteX0" fmla="*/ 42994 w 7095332"/>
                <a:gd name="connsiteY0" fmla="*/ 23767 h 2959252"/>
                <a:gd name="connsiteX1" fmla="*/ 5590865 w 7095332"/>
                <a:gd name="connsiteY1" fmla="*/ 715 h 2959252"/>
                <a:gd name="connsiteX2" fmla="*/ 7058516 w 7095332"/>
                <a:gd name="connsiteY2" fmla="*/ 1468366 h 2959252"/>
                <a:gd name="connsiteX3" fmla="*/ 5444867 w 7095332"/>
                <a:gd name="connsiteY3" fmla="*/ 2959067 h 2959252"/>
                <a:gd name="connsiteX4" fmla="*/ 304251 w 7095332"/>
                <a:gd name="connsiteY4" fmla="*/ 1560574 h 2959252"/>
                <a:gd name="connsiteX5" fmla="*/ 603928 w 7095332"/>
                <a:gd name="connsiteY5" fmla="*/ 131344 h 2959252"/>
                <a:gd name="connsiteX0" fmla="*/ 0 w 7052338"/>
                <a:gd name="connsiteY0" fmla="*/ 23767 h 3087537"/>
                <a:gd name="connsiteX1" fmla="*/ 5547871 w 7052338"/>
                <a:gd name="connsiteY1" fmla="*/ 715 h 3087537"/>
                <a:gd name="connsiteX2" fmla="*/ 7015522 w 7052338"/>
                <a:gd name="connsiteY2" fmla="*/ 1468366 h 3087537"/>
                <a:gd name="connsiteX3" fmla="*/ 5401873 w 7052338"/>
                <a:gd name="connsiteY3" fmla="*/ 2959067 h 3087537"/>
                <a:gd name="connsiteX4" fmla="*/ 1967112 w 7052338"/>
                <a:gd name="connsiteY4" fmla="*/ 2836124 h 3087537"/>
                <a:gd name="connsiteX5" fmla="*/ 560934 w 7052338"/>
                <a:gd name="connsiteY5" fmla="*/ 131344 h 3087537"/>
                <a:gd name="connsiteX0" fmla="*/ 0 w 7052338"/>
                <a:gd name="connsiteY0" fmla="*/ 23767 h 3160792"/>
                <a:gd name="connsiteX1" fmla="*/ 5547871 w 7052338"/>
                <a:gd name="connsiteY1" fmla="*/ 715 h 3160792"/>
                <a:gd name="connsiteX2" fmla="*/ 7015522 w 7052338"/>
                <a:gd name="connsiteY2" fmla="*/ 1468366 h 3160792"/>
                <a:gd name="connsiteX3" fmla="*/ 5401873 w 7052338"/>
                <a:gd name="connsiteY3" fmla="*/ 2959067 h 3160792"/>
                <a:gd name="connsiteX4" fmla="*/ 1967112 w 7052338"/>
                <a:gd name="connsiteY4" fmla="*/ 2943700 h 3160792"/>
                <a:gd name="connsiteX5" fmla="*/ 560934 w 7052338"/>
                <a:gd name="connsiteY5" fmla="*/ 131344 h 3160792"/>
                <a:gd name="connsiteX0" fmla="*/ 0 w 7052338"/>
                <a:gd name="connsiteY0" fmla="*/ 23767 h 3160792"/>
                <a:gd name="connsiteX1" fmla="*/ 5547871 w 7052338"/>
                <a:gd name="connsiteY1" fmla="*/ 715 h 3160792"/>
                <a:gd name="connsiteX2" fmla="*/ 7015522 w 7052338"/>
                <a:gd name="connsiteY2" fmla="*/ 1468366 h 3160792"/>
                <a:gd name="connsiteX3" fmla="*/ 5401873 w 7052338"/>
                <a:gd name="connsiteY3" fmla="*/ 2959067 h 3160792"/>
                <a:gd name="connsiteX4" fmla="*/ 1967112 w 7052338"/>
                <a:gd name="connsiteY4" fmla="*/ 2943700 h 3160792"/>
                <a:gd name="connsiteX5" fmla="*/ 560934 w 7052338"/>
                <a:gd name="connsiteY5" fmla="*/ 131344 h 3160792"/>
                <a:gd name="connsiteX0" fmla="*/ 0 w 7019908"/>
                <a:gd name="connsiteY0" fmla="*/ 23760 h 3160785"/>
                <a:gd name="connsiteX1" fmla="*/ 5547871 w 7019908"/>
                <a:gd name="connsiteY1" fmla="*/ 708 h 3160785"/>
                <a:gd name="connsiteX2" fmla="*/ 7015522 w 7019908"/>
                <a:gd name="connsiteY2" fmla="*/ 1468359 h 3160785"/>
                <a:gd name="connsiteX3" fmla="*/ 5401873 w 7019908"/>
                <a:gd name="connsiteY3" fmla="*/ 2959060 h 3160785"/>
                <a:gd name="connsiteX4" fmla="*/ 1967112 w 7019908"/>
                <a:gd name="connsiteY4" fmla="*/ 2943693 h 3160785"/>
                <a:gd name="connsiteX5" fmla="*/ 560934 w 7019908"/>
                <a:gd name="connsiteY5" fmla="*/ 131337 h 3160785"/>
                <a:gd name="connsiteX0" fmla="*/ 0 w 7082403"/>
                <a:gd name="connsiteY0" fmla="*/ 23760 h 3160785"/>
                <a:gd name="connsiteX1" fmla="*/ 5547871 w 7082403"/>
                <a:gd name="connsiteY1" fmla="*/ 708 h 3160785"/>
                <a:gd name="connsiteX2" fmla="*/ 7015522 w 7082403"/>
                <a:gd name="connsiteY2" fmla="*/ 1468359 h 3160785"/>
                <a:gd name="connsiteX3" fmla="*/ 5401873 w 7082403"/>
                <a:gd name="connsiteY3" fmla="*/ 2959060 h 3160785"/>
                <a:gd name="connsiteX4" fmla="*/ 1967112 w 7082403"/>
                <a:gd name="connsiteY4" fmla="*/ 2943693 h 3160785"/>
                <a:gd name="connsiteX5" fmla="*/ 560934 w 7082403"/>
                <a:gd name="connsiteY5" fmla="*/ 131337 h 3160785"/>
                <a:gd name="connsiteX0" fmla="*/ 0 w 7072157"/>
                <a:gd name="connsiteY0" fmla="*/ 23760 h 3160785"/>
                <a:gd name="connsiteX1" fmla="*/ 5547871 w 7072157"/>
                <a:gd name="connsiteY1" fmla="*/ 708 h 3160785"/>
                <a:gd name="connsiteX2" fmla="*/ 7015522 w 7072157"/>
                <a:gd name="connsiteY2" fmla="*/ 1468359 h 3160785"/>
                <a:gd name="connsiteX3" fmla="*/ 5401873 w 7072157"/>
                <a:gd name="connsiteY3" fmla="*/ 2959060 h 3160785"/>
                <a:gd name="connsiteX4" fmla="*/ 1967112 w 7072157"/>
                <a:gd name="connsiteY4" fmla="*/ 2943693 h 3160785"/>
                <a:gd name="connsiteX5" fmla="*/ 560934 w 7072157"/>
                <a:gd name="connsiteY5" fmla="*/ 131337 h 3160785"/>
                <a:gd name="connsiteX0" fmla="*/ 0 w 7019908"/>
                <a:gd name="connsiteY0" fmla="*/ 23760 h 3160785"/>
                <a:gd name="connsiteX1" fmla="*/ 5547871 w 7019908"/>
                <a:gd name="connsiteY1" fmla="*/ 708 h 3160785"/>
                <a:gd name="connsiteX2" fmla="*/ 7015522 w 7019908"/>
                <a:gd name="connsiteY2" fmla="*/ 1468359 h 3160785"/>
                <a:gd name="connsiteX3" fmla="*/ 5401873 w 7019908"/>
                <a:gd name="connsiteY3" fmla="*/ 2959060 h 3160785"/>
                <a:gd name="connsiteX4" fmla="*/ 1967112 w 7019908"/>
                <a:gd name="connsiteY4" fmla="*/ 2943693 h 3160785"/>
                <a:gd name="connsiteX5" fmla="*/ 560934 w 7019908"/>
                <a:gd name="connsiteY5" fmla="*/ 131337 h 3160785"/>
                <a:gd name="connsiteX0" fmla="*/ 0 w 7019908"/>
                <a:gd name="connsiteY0" fmla="*/ 23760 h 3115536"/>
                <a:gd name="connsiteX1" fmla="*/ 5547871 w 7019908"/>
                <a:gd name="connsiteY1" fmla="*/ 708 h 3115536"/>
                <a:gd name="connsiteX2" fmla="*/ 7015522 w 7019908"/>
                <a:gd name="connsiteY2" fmla="*/ 1468359 h 3115536"/>
                <a:gd name="connsiteX3" fmla="*/ 5401873 w 7019908"/>
                <a:gd name="connsiteY3" fmla="*/ 2959060 h 3115536"/>
                <a:gd name="connsiteX4" fmla="*/ 1967112 w 7019908"/>
                <a:gd name="connsiteY4" fmla="*/ 2943693 h 3115536"/>
                <a:gd name="connsiteX5" fmla="*/ 560934 w 7019908"/>
                <a:gd name="connsiteY5" fmla="*/ 131337 h 3115536"/>
                <a:gd name="connsiteX0" fmla="*/ 0 w 7019908"/>
                <a:gd name="connsiteY0" fmla="*/ 23760 h 3008651"/>
                <a:gd name="connsiteX1" fmla="*/ 5547871 w 7019908"/>
                <a:gd name="connsiteY1" fmla="*/ 708 h 3008651"/>
                <a:gd name="connsiteX2" fmla="*/ 7015522 w 7019908"/>
                <a:gd name="connsiteY2" fmla="*/ 1468359 h 3008651"/>
                <a:gd name="connsiteX3" fmla="*/ 5401873 w 7019908"/>
                <a:gd name="connsiteY3" fmla="*/ 2959060 h 3008651"/>
                <a:gd name="connsiteX4" fmla="*/ 1967112 w 7019908"/>
                <a:gd name="connsiteY4" fmla="*/ 2943693 h 3008651"/>
                <a:gd name="connsiteX5" fmla="*/ 560934 w 7019908"/>
                <a:gd name="connsiteY5" fmla="*/ 131337 h 3008651"/>
                <a:gd name="connsiteX0" fmla="*/ 0 w 7019908"/>
                <a:gd name="connsiteY0" fmla="*/ 23760 h 3008651"/>
                <a:gd name="connsiteX1" fmla="*/ 5547871 w 7019908"/>
                <a:gd name="connsiteY1" fmla="*/ 708 h 3008651"/>
                <a:gd name="connsiteX2" fmla="*/ 7015522 w 7019908"/>
                <a:gd name="connsiteY2" fmla="*/ 1468359 h 3008651"/>
                <a:gd name="connsiteX3" fmla="*/ 5401873 w 7019908"/>
                <a:gd name="connsiteY3" fmla="*/ 2959060 h 3008651"/>
                <a:gd name="connsiteX4" fmla="*/ 1967112 w 7019908"/>
                <a:gd name="connsiteY4" fmla="*/ 2943693 h 3008651"/>
                <a:gd name="connsiteX5" fmla="*/ 560934 w 7019908"/>
                <a:gd name="connsiteY5" fmla="*/ 131337 h 3008651"/>
                <a:gd name="connsiteX0" fmla="*/ 0 w 7019908"/>
                <a:gd name="connsiteY0" fmla="*/ 23760 h 2987604"/>
                <a:gd name="connsiteX1" fmla="*/ 5547871 w 7019908"/>
                <a:gd name="connsiteY1" fmla="*/ 708 h 2987604"/>
                <a:gd name="connsiteX2" fmla="*/ 7015522 w 7019908"/>
                <a:gd name="connsiteY2" fmla="*/ 1468359 h 2987604"/>
                <a:gd name="connsiteX3" fmla="*/ 5401873 w 7019908"/>
                <a:gd name="connsiteY3" fmla="*/ 2959060 h 2987604"/>
                <a:gd name="connsiteX4" fmla="*/ 1967112 w 7019908"/>
                <a:gd name="connsiteY4" fmla="*/ 2943693 h 2987604"/>
                <a:gd name="connsiteX5" fmla="*/ 560934 w 7019908"/>
                <a:gd name="connsiteY5" fmla="*/ 131337 h 2987604"/>
                <a:gd name="connsiteX0" fmla="*/ 0 w 7019908"/>
                <a:gd name="connsiteY0" fmla="*/ 23760 h 3050697"/>
                <a:gd name="connsiteX1" fmla="*/ 5547871 w 7019908"/>
                <a:gd name="connsiteY1" fmla="*/ 708 h 3050697"/>
                <a:gd name="connsiteX2" fmla="*/ 7015522 w 7019908"/>
                <a:gd name="connsiteY2" fmla="*/ 1468359 h 3050697"/>
                <a:gd name="connsiteX3" fmla="*/ 5401873 w 7019908"/>
                <a:gd name="connsiteY3" fmla="*/ 2959060 h 3050697"/>
                <a:gd name="connsiteX4" fmla="*/ 1967112 w 7019908"/>
                <a:gd name="connsiteY4" fmla="*/ 2943693 h 3050697"/>
                <a:gd name="connsiteX5" fmla="*/ 560934 w 7019908"/>
                <a:gd name="connsiteY5" fmla="*/ 131337 h 3050697"/>
                <a:gd name="connsiteX0" fmla="*/ 0 w 7019908"/>
                <a:gd name="connsiteY0" fmla="*/ 23760 h 3083924"/>
                <a:gd name="connsiteX1" fmla="*/ 5547871 w 7019908"/>
                <a:gd name="connsiteY1" fmla="*/ 708 h 3083924"/>
                <a:gd name="connsiteX2" fmla="*/ 7015522 w 7019908"/>
                <a:gd name="connsiteY2" fmla="*/ 1468359 h 3083924"/>
                <a:gd name="connsiteX3" fmla="*/ 5417241 w 7019908"/>
                <a:gd name="connsiteY3" fmla="*/ 3020532 h 3083924"/>
                <a:gd name="connsiteX4" fmla="*/ 1967112 w 7019908"/>
                <a:gd name="connsiteY4" fmla="*/ 2943693 h 3083924"/>
                <a:gd name="connsiteX5" fmla="*/ 560934 w 7019908"/>
                <a:gd name="connsiteY5" fmla="*/ 131337 h 3083924"/>
                <a:gd name="connsiteX0" fmla="*/ 0 w 7019908"/>
                <a:gd name="connsiteY0" fmla="*/ 23760 h 3058370"/>
                <a:gd name="connsiteX1" fmla="*/ 5547871 w 7019908"/>
                <a:gd name="connsiteY1" fmla="*/ 708 h 3058370"/>
                <a:gd name="connsiteX2" fmla="*/ 7015522 w 7019908"/>
                <a:gd name="connsiteY2" fmla="*/ 1468359 h 3058370"/>
                <a:gd name="connsiteX3" fmla="*/ 5417241 w 7019908"/>
                <a:gd name="connsiteY3" fmla="*/ 3020532 h 3058370"/>
                <a:gd name="connsiteX4" fmla="*/ 1967112 w 7019908"/>
                <a:gd name="connsiteY4" fmla="*/ 2943693 h 3058370"/>
                <a:gd name="connsiteX5" fmla="*/ 560934 w 7019908"/>
                <a:gd name="connsiteY5" fmla="*/ 131337 h 3058370"/>
                <a:gd name="connsiteX0" fmla="*/ 0 w 7019908"/>
                <a:gd name="connsiteY0" fmla="*/ 23760 h 3092455"/>
                <a:gd name="connsiteX1" fmla="*/ 5547871 w 7019908"/>
                <a:gd name="connsiteY1" fmla="*/ 708 h 3092455"/>
                <a:gd name="connsiteX2" fmla="*/ 7015522 w 7019908"/>
                <a:gd name="connsiteY2" fmla="*/ 1468359 h 3092455"/>
                <a:gd name="connsiteX3" fmla="*/ 5417241 w 7019908"/>
                <a:gd name="connsiteY3" fmla="*/ 3020532 h 3092455"/>
                <a:gd name="connsiteX4" fmla="*/ 1967112 w 7019908"/>
                <a:gd name="connsiteY4" fmla="*/ 3005165 h 3092455"/>
                <a:gd name="connsiteX5" fmla="*/ 560934 w 7019908"/>
                <a:gd name="connsiteY5" fmla="*/ 131337 h 3092455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560934 w 7019908"/>
                <a:gd name="connsiteY5" fmla="*/ 13133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184416 w 7019908"/>
                <a:gd name="connsiteY5" fmla="*/ 1552883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791453 w 7019908"/>
                <a:gd name="connsiteY5" fmla="*/ 2367389 h 3043546"/>
                <a:gd name="connsiteX6" fmla="*/ 184416 w 7019908"/>
                <a:gd name="connsiteY6" fmla="*/ 1552883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791453 w 7019908"/>
                <a:gd name="connsiteY5" fmla="*/ 2367389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553250 w 7019908"/>
                <a:gd name="connsiteY6" fmla="*/ 8392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822191 w 7019908"/>
                <a:gd name="connsiteY6" fmla="*/ 16077 h 3043546"/>
                <a:gd name="connsiteX0" fmla="*/ 0 w 7019908"/>
                <a:gd name="connsiteY0" fmla="*/ 23760 h 3043546"/>
                <a:gd name="connsiteX1" fmla="*/ 5547871 w 7019908"/>
                <a:gd name="connsiteY1" fmla="*/ 708 h 3043546"/>
                <a:gd name="connsiteX2" fmla="*/ 7015522 w 7019908"/>
                <a:gd name="connsiteY2" fmla="*/ 1468359 h 3043546"/>
                <a:gd name="connsiteX3" fmla="*/ 5417241 w 7019908"/>
                <a:gd name="connsiteY3" fmla="*/ 3020532 h 3043546"/>
                <a:gd name="connsiteX4" fmla="*/ 1967112 w 7019908"/>
                <a:gd name="connsiteY4" fmla="*/ 3005165 h 3043546"/>
                <a:gd name="connsiteX5" fmla="*/ 261255 w 7019908"/>
                <a:gd name="connsiteY5" fmla="*/ 1637406 h 3043546"/>
                <a:gd name="connsiteX6" fmla="*/ 783771 w 7019908"/>
                <a:gd name="connsiteY6" fmla="*/ 39130 h 3043546"/>
                <a:gd name="connsiteX0" fmla="*/ 0 w 7015522"/>
                <a:gd name="connsiteY0" fmla="*/ 23779 h 3043565"/>
                <a:gd name="connsiteX1" fmla="*/ 5547871 w 7015522"/>
                <a:gd name="connsiteY1" fmla="*/ 727 h 3043565"/>
                <a:gd name="connsiteX2" fmla="*/ 7015522 w 7015522"/>
                <a:gd name="connsiteY2" fmla="*/ 1468378 h 3043565"/>
                <a:gd name="connsiteX3" fmla="*/ 5417241 w 7015522"/>
                <a:gd name="connsiteY3" fmla="*/ 3020551 h 3043565"/>
                <a:gd name="connsiteX4" fmla="*/ 1967112 w 7015522"/>
                <a:gd name="connsiteY4" fmla="*/ 3005184 h 3043565"/>
                <a:gd name="connsiteX5" fmla="*/ 261255 w 7015522"/>
                <a:gd name="connsiteY5" fmla="*/ 1637425 h 3043565"/>
                <a:gd name="connsiteX6" fmla="*/ 783771 w 7015522"/>
                <a:gd name="connsiteY6" fmla="*/ 39149 h 3043565"/>
                <a:gd name="connsiteX0" fmla="*/ 0 w 7015522"/>
                <a:gd name="connsiteY0" fmla="*/ 23779 h 3043565"/>
                <a:gd name="connsiteX1" fmla="*/ 5547871 w 7015522"/>
                <a:gd name="connsiteY1" fmla="*/ 727 h 3043565"/>
                <a:gd name="connsiteX2" fmla="*/ 7015522 w 7015522"/>
                <a:gd name="connsiteY2" fmla="*/ 1468378 h 3043565"/>
                <a:gd name="connsiteX3" fmla="*/ 5417241 w 7015522"/>
                <a:gd name="connsiteY3" fmla="*/ 3020551 h 3043565"/>
                <a:gd name="connsiteX4" fmla="*/ 1967112 w 7015522"/>
                <a:gd name="connsiteY4" fmla="*/ 3005184 h 3043565"/>
                <a:gd name="connsiteX5" fmla="*/ 261255 w 7015522"/>
                <a:gd name="connsiteY5" fmla="*/ 1637425 h 3043565"/>
                <a:gd name="connsiteX6" fmla="*/ 783771 w 7015522"/>
                <a:gd name="connsiteY6" fmla="*/ 39149 h 3043565"/>
                <a:gd name="connsiteX0" fmla="*/ 0 w 7022758"/>
                <a:gd name="connsiteY0" fmla="*/ 23779 h 3043565"/>
                <a:gd name="connsiteX1" fmla="*/ 5547871 w 7022758"/>
                <a:gd name="connsiteY1" fmla="*/ 727 h 3043565"/>
                <a:gd name="connsiteX2" fmla="*/ 7015522 w 7022758"/>
                <a:gd name="connsiteY2" fmla="*/ 1468378 h 3043565"/>
                <a:gd name="connsiteX3" fmla="*/ 5417241 w 7022758"/>
                <a:gd name="connsiteY3" fmla="*/ 3020551 h 3043565"/>
                <a:gd name="connsiteX4" fmla="*/ 1967112 w 7022758"/>
                <a:gd name="connsiteY4" fmla="*/ 3005184 h 3043565"/>
                <a:gd name="connsiteX5" fmla="*/ 261255 w 7022758"/>
                <a:gd name="connsiteY5" fmla="*/ 1637425 h 3043565"/>
                <a:gd name="connsiteX6" fmla="*/ 783771 w 7022758"/>
                <a:gd name="connsiteY6" fmla="*/ 39149 h 3043565"/>
                <a:gd name="connsiteX0" fmla="*/ 0 w 7015522"/>
                <a:gd name="connsiteY0" fmla="*/ 23779 h 3043565"/>
                <a:gd name="connsiteX1" fmla="*/ 5547871 w 7015522"/>
                <a:gd name="connsiteY1" fmla="*/ 727 h 3043565"/>
                <a:gd name="connsiteX2" fmla="*/ 7015522 w 7015522"/>
                <a:gd name="connsiteY2" fmla="*/ 1468378 h 3043565"/>
                <a:gd name="connsiteX3" fmla="*/ 5417241 w 7015522"/>
                <a:gd name="connsiteY3" fmla="*/ 3020551 h 3043565"/>
                <a:gd name="connsiteX4" fmla="*/ 1967112 w 7015522"/>
                <a:gd name="connsiteY4" fmla="*/ 3005184 h 3043565"/>
                <a:gd name="connsiteX5" fmla="*/ 261255 w 7015522"/>
                <a:gd name="connsiteY5" fmla="*/ 1637425 h 3043565"/>
                <a:gd name="connsiteX6" fmla="*/ 783771 w 7015522"/>
                <a:gd name="connsiteY6" fmla="*/ 39149 h 3043565"/>
                <a:gd name="connsiteX0" fmla="*/ 0 w 7015522"/>
                <a:gd name="connsiteY0" fmla="*/ 23987 h 3043773"/>
                <a:gd name="connsiteX1" fmla="*/ 5547871 w 7015522"/>
                <a:gd name="connsiteY1" fmla="*/ 935 h 3043773"/>
                <a:gd name="connsiteX2" fmla="*/ 7015522 w 7015522"/>
                <a:gd name="connsiteY2" fmla="*/ 1468586 h 3043773"/>
                <a:gd name="connsiteX3" fmla="*/ 5417241 w 7015522"/>
                <a:gd name="connsiteY3" fmla="*/ 3020759 h 3043773"/>
                <a:gd name="connsiteX4" fmla="*/ 1967112 w 7015522"/>
                <a:gd name="connsiteY4" fmla="*/ 3005392 h 3043773"/>
                <a:gd name="connsiteX5" fmla="*/ 261255 w 7015522"/>
                <a:gd name="connsiteY5" fmla="*/ 1637633 h 3043773"/>
                <a:gd name="connsiteX6" fmla="*/ 783771 w 7015522"/>
                <a:gd name="connsiteY6" fmla="*/ 39357 h 3043773"/>
                <a:gd name="connsiteX0" fmla="*/ 0 w 7015522"/>
                <a:gd name="connsiteY0" fmla="*/ 23987 h 3050543"/>
                <a:gd name="connsiteX1" fmla="*/ 5547871 w 7015522"/>
                <a:gd name="connsiteY1" fmla="*/ 935 h 3050543"/>
                <a:gd name="connsiteX2" fmla="*/ 7015522 w 7015522"/>
                <a:gd name="connsiteY2" fmla="*/ 1468586 h 3050543"/>
                <a:gd name="connsiteX3" fmla="*/ 5417241 w 7015522"/>
                <a:gd name="connsiteY3" fmla="*/ 3020759 h 3050543"/>
                <a:gd name="connsiteX4" fmla="*/ 1974796 w 7015522"/>
                <a:gd name="connsiteY4" fmla="*/ 3020760 h 3050543"/>
                <a:gd name="connsiteX5" fmla="*/ 261255 w 7015522"/>
                <a:gd name="connsiteY5" fmla="*/ 1637633 h 3050543"/>
                <a:gd name="connsiteX6" fmla="*/ 783771 w 7015522"/>
                <a:gd name="connsiteY6" fmla="*/ 39357 h 3050543"/>
                <a:gd name="connsiteX0" fmla="*/ 0 w 7015522"/>
                <a:gd name="connsiteY0" fmla="*/ 23987 h 3033040"/>
                <a:gd name="connsiteX1" fmla="*/ 5547871 w 7015522"/>
                <a:gd name="connsiteY1" fmla="*/ 935 h 3033040"/>
                <a:gd name="connsiteX2" fmla="*/ 7015522 w 7015522"/>
                <a:gd name="connsiteY2" fmla="*/ 1468586 h 3033040"/>
                <a:gd name="connsiteX3" fmla="*/ 5417241 w 7015522"/>
                <a:gd name="connsiteY3" fmla="*/ 3020759 h 3033040"/>
                <a:gd name="connsiteX4" fmla="*/ 1974796 w 7015522"/>
                <a:gd name="connsiteY4" fmla="*/ 3020760 h 3033040"/>
                <a:gd name="connsiteX5" fmla="*/ 261255 w 7015522"/>
                <a:gd name="connsiteY5" fmla="*/ 1637633 h 3033040"/>
                <a:gd name="connsiteX6" fmla="*/ 783771 w 7015522"/>
                <a:gd name="connsiteY6" fmla="*/ 39357 h 3033040"/>
                <a:gd name="connsiteX0" fmla="*/ 0 w 7015522"/>
                <a:gd name="connsiteY0" fmla="*/ 23987 h 3020760"/>
                <a:gd name="connsiteX1" fmla="*/ 5547871 w 7015522"/>
                <a:gd name="connsiteY1" fmla="*/ 935 h 3020760"/>
                <a:gd name="connsiteX2" fmla="*/ 7015522 w 7015522"/>
                <a:gd name="connsiteY2" fmla="*/ 1468586 h 3020760"/>
                <a:gd name="connsiteX3" fmla="*/ 5417241 w 7015522"/>
                <a:gd name="connsiteY3" fmla="*/ 3020759 h 3020760"/>
                <a:gd name="connsiteX4" fmla="*/ 1974796 w 7015522"/>
                <a:gd name="connsiteY4" fmla="*/ 3020760 h 3020760"/>
                <a:gd name="connsiteX5" fmla="*/ 261255 w 7015522"/>
                <a:gd name="connsiteY5" fmla="*/ 1637633 h 3020760"/>
                <a:gd name="connsiteX6" fmla="*/ 783771 w 7015522"/>
                <a:gd name="connsiteY6" fmla="*/ 39357 h 3020760"/>
                <a:gd name="connsiteX0" fmla="*/ 0 w 7015522"/>
                <a:gd name="connsiteY0" fmla="*/ 23987 h 3025313"/>
                <a:gd name="connsiteX1" fmla="*/ 5547871 w 7015522"/>
                <a:gd name="connsiteY1" fmla="*/ 935 h 3025313"/>
                <a:gd name="connsiteX2" fmla="*/ 7015522 w 7015522"/>
                <a:gd name="connsiteY2" fmla="*/ 1468586 h 3025313"/>
                <a:gd name="connsiteX3" fmla="*/ 5417241 w 7015522"/>
                <a:gd name="connsiteY3" fmla="*/ 3020759 h 3025313"/>
                <a:gd name="connsiteX4" fmla="*/ 1974796 w 7015522"/>
                <a:gd name="connsiteY4" fmla="*/ 3020760 h 3025313"/>
                <a:gd name="connsiteX5" fmla="*/ 261255 w 7015522"/>
                <a:gd name="connsiteY5" fmla="*/ 1637633 h 3025313"/>
                <a:gd name="connsiteX6" fmla="*/ 783771 w 7015522"/>
                <a:gd name="connsiteY6" fmla="*/ 39357 h 3025313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83771 w 7015522"/>
                <a:gd name="connsiteY6" fmla="*/ 38422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83771 w 7015522"/>
                <a:gd name="connsiteY6" fmla="*/ 38422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83771 w 7015522"/>
                <a:gd name="connsiteY6" fmla="*/ 38422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99139 w 7015522"/>
                <a:gd name="connsiteY6" fmla="*/ 15369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99139 w 7015522"/>
                <a:gd name="connsiteY6" fmla="*/ 15369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99139 w 7015522"/>
                <a:gd name="connsiteY6" fmla="*/ 30738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952819 w 7015522"/>
                <a:gd name="connsiteY6" fmla="*/ 1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937450 w 7015522"/>
                <a:gd name="connsiteY6" fmla="*/ 38422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937450 w 7015522"/>
                <a:gd name="connsiteY6" fmla="*/ 38422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945134 w 7015522"/>
                <a:gd name="connsiteY6" fmla="*/ 1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945134 w 7015522"/>
                <a:gd name="connsiteY6" fmla="*/ 30737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945134 w 7015522"/>
                <a:gd name="connsiteY6" fmla="*/ 30737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14613 w 7015522"/>
                <a:gd name="connsiteY6" fmla="*/ 38421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14613 w 7015522"/>
                <a:gd name="connsiteY6" fmla="*/ 38421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14613 w 7015522"/>
                <a:gd name="connsiteY6" fmla="*/ 38421 h 3024378"/>
                <a:gd name="connsiteX0" fmla="*/ 0 w 7015522"/>
                <a:gd name="connsiteY0" fmla="*/ 23052 h 3024378"/>
                <a:gd name="connsiteX1" fmla="*/ 5547871 w 7015522"/>
                <a:gd name="connsiteY1" fmla="*/ 0 h 3024378"/>
                <a:gd name="connsiteX2" fmla="*/ 7015522 w 7015522"/>
                <a:gd name="connsiteY2" fmla="*/ 1467651 h 3024378"/>
                <a:gd name="connsiteX3" fmla="*/ 5417241 w 7015522"/>
                <a:gd name="connsiteY3" fmla="*/ 3019824 h 3024378"/>
                <a:gd name="connsiteX4" fmla="*/ 1974796 w 7015522"/>
                <a:gd name="connsiteY4" fmla="*/ 3019825 h 3024378"/>
                <a:gd name="connsiteX5" fmla="*/ 261255 w 7015522"/>
                <a:gd name="connsiteY5" fmla="*/ 1636698 h 3024378"/>
                <a:gd name="connsiteX6" fmla="*/ 714613 w 7015522"/>
                <a:gd name="connsiteY6" fmla="*/ 38421 h 302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15522" h="3024378">
                  <a:moveTo>
                    <a:pt x="0" y="23052"/>
                  </a:moveTo>
                  <a:lnTo>
                    <a:pt x="5547871" y="0"/>
                  </a:lnTo>
                  <a:cubicBezTo>
                    <a:pt x="6855438" y="40983"/>
                    <a:pt x="6936120" y="582707"/>
                    <a:pt x="7015522" y="1467651"/>
                  </a:cubicBezTo>
                  <a:cubicBezTo>
                    <a:pt x="6975821" y="2444803"/>
                    <a:pt x="6750421" y="2989088"/>
                    <a:pt x="5417241" y="3019824"/>
                  </a:cubicBezTo>
                  <a:cubicBezTo>
                    <a:pt x="2800827" y="3019825"/>
                    <a:pt x="4495158" y="3030071"/>
                    <a:pt x="1974796" y="3019825"/>
                  </a:cubicBezTo>
                  <a:cubicBezTo>
                    <a:pt x="1065518" y="2995491"/>
                    <a:pt x="227957" y="2908405"/>
                    <a:pt x="261255" y="1636698"/>
                  </a:cubicBezTo>
                  <a:cubicBezTo>
                    <a:pt x="279185" y="1041186"/>
                    <a:pt x="354743" y="373957"/>
                    <a:pt x="714613" y="38421"/>
                  </a:cubicBezTo>
                </a:path>
              </a:pathLst>
            </a:custGeom>
            <a:noFill/>
            <a:ln w="174625" cap="rnd" cmpd="sng">
              <a:gradFill flip="none" rotWithShape="1">
                <a:gsLst>
                  <a:gs pos="0">
                    <a:srgbClr val="004594"/>
                  </a:gs>
                  <a:gs pos="33000">
                    <a:srgbClr val="007691"/>
                  </a:gs>
                  <a:gs pos="66000">
                    <a:srgbClr val="669F72"/>
                  </a:gs>
                  <a:gs pos="100000">
                    <a:srgbClr val="95BE0E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none" w="sm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019908"/>
                        <a:gd name="connsiteY0" fmla="*/ 23760 h 3043546"/>
                        <a:gd name="connsiteX1" fmla="*/ 499308 w 7019908"/>
                        <a:gd name="connsiteY1" fmla="*/ 21685 h 3043546"/>
                        <a:gd name="connsiteX2" fmla="*/ 887659 w 7019908"/>
                        <a:gd name="connsiteY2" fmla="*/ 20072 h 3043546"/>
                        <a:gd name="connsiteX3" fmla="*/ 1553404 w 7019908"/>
                        <a:gd name="connsiteY3" fmla="*/ 17305 h 3043546"/>
                        <a:gd name="connsiteX4" fmla="*/ 2052712 w 7019908"/>
                        <a:gd name="connsiteY4" fmla="*/ 15231 h 3043546"/>
                        <a:gd name="connsiteX5" fmla="*/ 2552021 w 7019908"/>
                        <a:gd name="connsiteY5" fmla="*/ 13156 h 3043546"/>
                        <a:gd name="connsiteX6" fmla="*/ 3217765 w 7019908"/>
                        <a:gd name="connsiteY6" fmla="*/ 10390 h 3043546"/>
                        <a:gd name="connsiteX7" fmla="*/ 3661595 w 7019908"/>
                        <a:gd name="connsiteY7" fmla="*/ 8546 h 3043546"/>
                        <a:gd name="connsiteX8" fmla="*/ 4327339 w 7019908"/>
                        <a:gd name="connsiteY8" fmla="*/ 5779 h 3043546"/>
                        <a:gd name="connsiteX9" fmla="*/ 4993084 w 7019908"/>
                        <a:gd name="connsiteY9" fmla="*/ 3013 h 3043546"/>
                        <a:gd name="connsiteX10" fmla="*/ 5547871 w 7019908"/>
                        <a:gd name="connsiteY10" fmla="*/ 708 h 3043546"/>
                        <a:gd name="connsiteX11" fmla="*/ 7015522 w 7019908"/>
                        <a:gd name="connsiteY11" fmla="*/ 1468359 h 3043546"/>
                        <a:gd name="connsiteX12" fmla="*/ 5417241 w 7019908"/>
                        <a:gd name="connsiteY12" fmla="*/ 3020532 h 3043546"/>
                        <a:gd name="connsiteX13" fmla="*/ 1967112 w 7019908"/>
                        <a:gd name="connsiteY13" fmla="*/ 3005165 h 3043546"/>
                        <a:gd name="connsiteX14" fmla="*/ 261255 w 7019908"/>
                        <a:gd name="connsiteY14" fmla="*/ 1637406 h 3043546"/>
                        <a:gd name="connsiteX15" fmla="*/ 822191 w 7019908"/>
                        <a:gd name="connsiteY15" fmla="*/ 16077 h 3043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7019908" h="3043546" extrusionOk="0">
                          <a:moveTo>
                            <a:pt x="0" y="23760"/>
                          </a:moveTo>
                          <a:cubicBezTo>
                            <a:pt x="208446" y="8904"/>
                            <a:pt x="363618" y="28755"/>
                            <a:pt x="499308" y="21685"/>
                          </a:cubicBezTo>
                          <a:cubicBezTo>
                            <a:pt x="634998" y="14615"/>
                            <a:pt x="751942" y="45620"/>
                            <a:pt x="887659" y="20072"/>
                          </a:cubicBezTo>
                          <a:cubicBezTo>
                            <a:pt x="1023376" y="-5476"/>
                            <a:pt x="1234272" y="49677"/>
                            <a:pt x="1553404" y="17305"/>
                          </a:cubicBezTo>
                          <a:cubicBezTo>
                            <a:pt x="1872536" y="-15067"/>
                            <a:pt x="1853830" y="40559"/>
                            <a:pt x="2052712" y="15231"/>
                          </a:cubicBezTo>
                          <a:cubicBezTo>
                            <a:pt x="2251594" y="-10098"/>
                            <a:pt x="2377628" y="15624"/>
                            <a:pt x="2552021" y="13156"/>
                          </a:cubicBezTo>
                          <a:cubicBezTo>
                            <a:pt x="2726414" y="10688"/>
                            <a:pt x="3068346" y="78159"/>
                            <a:pt x="3217765" y="10390"/>
                          </a:cubicBezTo>
                          <a:cubicBezTo>
                            <a:pt x="3367184" y="-57379"/>
                            <a:pt x="3523127" y="21776"/>
                            <a:pt x="3661595" y="8546"/>
                          </a:cubicBezTo>
                          <a:cubicBezTo>
                            <a:pt x="3800063" y="-4684"/>
                            <a:pt x="4059639" y="56397"/>
                            <a:pt x="4327339" y="5779"/>
                          </a:cubicBezTo>
                          <a:cubicBezTo>
                            <a:pt x="4595039" y="-44839"/>
                            <a:pt x="4809057" y="54619"/>
                            <a:pt x="4993084" y="3013"/>
                          </a:cubicBezTo>
                          <a:cubicBezTo>
                            <a:pt x="5177111" y="-48593"/>
                            <a:pt x="5374507" y="23000"/>
                            <a:pt x="5547871" y="708"/>
                          </a:cubicBezTo>
                          <a:cubicBezTo>
                            <a:pt x="7142792" y="-54316"/>
                            <a:pt x="7124749" y="907443"/>
                            <a:pt x="7015522" y="1468359"/>
                          </a:cubicBezTo>
                          <a:cubicBezTo>
                            <a:pt x="7037111" y="2844460"/>
                            <a:pt x="7112574" y="3023234"/>
                            <a:pt x="5417241" y="3020532"/>
                          </a:cubicBezTo>
                          <a:cubicBezTo>
                            <a:pt x="2973183" y="3288929"/>
                            <a:pt x="4560312" y="3097719"/>
                            <a:pt x="1967112" y="3005165"/>
                          </a:cubicBezTo>
                          <a:cubicBezTo>
                            <a:pt x="1242786" y="2818896"/>
                            <a:pt x="282676" y="3029102"/>
                            <a:pt x="261255" y="1637406"/>
                          </a:cubicBezTo>
                          <a:cubicBezTo>
                            <a:pt x="264126" y="1044367"/>
                            <a:pt x="376992" y="65136"/>
                            <a:pt x="822191" y="16077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0657">
                <a:buClr>
                  <a:srgbClr val="494546"/>
                </a:buClr>
              </a:pPr>
              <a:endParaRPr lang="nl-BE" sz="1296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EAD6FE-D487-473D-9990-A3F06926C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356" y="1215975"/>
              <a:ext cx="1440000" cy="687533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9B96C397-05A3-4929-B2AF-24053AB9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13" y="1231508"/>
              <a:ext cx="1414317" cy="672000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B1C02D-5F9D-4313-B82A-0F86D3C4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663" y="1197167"/>
              <a:ext cx="1440000" cy="706341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AAD88C-9658-4738-98BC-02EE7EC1F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687" y="2505307"/>
              <a:ext cx="1440000" cy="655957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877A641-541B-4619-8052-D7BC805E5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345" y="4163798"/>
              <a:ext cx="1440000" cy="759130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52D2DE3-8895-49D4-8638-6C4E5265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262" y="4039469"/>
              <a:ext cx="1440000" cy="883459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407AA25A-3A2D-4DE5-9CDC-25C4F64BD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356" y="3532219"/>
              <a:ext cx="1440000" cy="1390709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35069E-E966-45E4-B3E0-BF2ACA07D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177" y="2489519"/>
              <a:ext cx="1440000" cy="687533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24D1D4-D69C-4100-ACAF-0C0EBC4C2926}"/>
                </a:ext>
              </a:extLst>
            </p:cNvPr>
            <p:cNvSpPr txBox="1"/>
            <p:nvPr/>
          </p:nvSpPr>
          <p:spPr>
            <a:xfrm>
              <a:off x="3612138" y="2444725"/>
              <a:ext cx="2844242" cy="569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0657">
                <a:buClr>
                  <a:srgbClr val="494546"/>
                </a:buClr>
              </a:pPr>
              <a:r>
                <a:rPr lang="nl-BE" sz="2400" b="1" dirty="0" err="1">
                  <a:gradFill flip="none" rotWithShape="1">
                    <a:gsLst>
                      <a:gs pos="0">
                        <a:srgbClr val="004594"/>
                      </a:gs>
                      <a:gs pos="33000">
                        <a:srgbClr val="007691"/>
                      </a:gs>
                      <a:gs pos="66000">
                        <a:srgbClr val="299A3F"/>
                      </a:gs>
                      <a:gs pos="100000">
                        <a:srgbClr val="96BF0D"/>
                      </a:gs>
                    </a:gsLst>
                    <a:lin ang="0" scaled="1"/>
                    <a:tileRect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Closing</a:t>
              </a:r>
              <a:r>
                <a:rPr lang="nl-BE" sz="2400" b="1" dirty="0">
                  <a:gradFill flip="none" rotWithShape="1">
                    <a:gsLst>
                      <a:gs pos="0">
                        <a:srgbClr val="004594"/>
                      </a:gs>
                      <a:gs pos="33000">
                        <a:srgbClr val="007691"/>
                      </a:gs>
                      <a:gs pos="66000">
                        <a:srgbClr val="299A3F"/>
                      </a:gs>
                      <a:gs pos="100000">
                        <a:srgbClr val="96BF0D"/>
                      </a:gs>
                    </a:gsLst>
                    <a:lin ang="0" scaled="1"/>
                    <a:tileRect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BE" sz="2400" b="1" dirty="0" err="1">
                  <a:gradFill flip="none" rotWithShape="1">
                    <a:gsLst>
                      <a:gs pos="0">
                        <a:srgbClr val="004594"/>
                      </a:gs>
                      <a:gs pos="33000">
                        <a:srgbClr val="007691"/>
                      </a:gs>
                      <a:gs pos="66000">
                        <a:srgbClr val="299A3F"/>
                      </a:gs>
                      <a:gs pos="100000">
                        <a:srgbClr val="96BF0D"/>
                      </a:gs>
                    </a:gsLst>
                    <a:lin ang="0" scaled="1"/>
                    <a:tileRect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nl-BE" sz="2400" b="1" dirty="0">
                  <a:gradFill flip="none" rotWithShape="1">
                    <a:gsLst>
                      <a:gs pos="0">
                        <a:srgbClr val="004594"/>
                      </a:gs>
                      <a:gs pos="33000">
                        <a:srgbClr val="007691"/>
                      </a:gs>
                      <a:gs pos="66000">
                        <a:srgbClr val="299A3F"/>
                      </a:gs>
                      <a:gs pos="100000">
                        <a:srgbClr val="96BF0D"/>
                      </a:gs>
                    </a:gsLst>
                    <a:lin ang="0" scaled="1"/>
                    <a:tileRect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 loop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1A668A-A540-4D4C-B021-9FFBC61EAEC7}"/>
                </a:ext>
              </a:extLst>
            </p:cNvPr>
            <p:cNvSpPr txBox="1"/>
            <p:nvPr/>
          </p:nvSpPr>
          <p:spPr>
            <a:xfrm>
              <a:off x="2956424" y="859906"/>
              <a:ext cx="1136352" cy="329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0657">
                <a:buClr>
                  <a:srgbClr val="494546"/>
                </a:buClr>
              </a:pPr>
              <a:r>
                <a:rPr lang="nl-BE" sz="1134" b="1">
                  <a:latin typeface="Calibri" panose="020F0502020204030204" pitchFamily="34" charset="0"/>
                  <a:cs typeface="Calibri" panose="020F0502020204030204" pitchFamily="34" charset="0"/>
                </a:rPr>
                <a:t>(1) </a:t>
              </a:r>
              <a: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  <a:t>Ge </a:t>
              </a:r>
              <a:r>
                <a:rPr lang="nl-BE" sz="1134" err="1">
                  <a:latin typeface="Calibri" panose="020F0502020204030204" pitchFamily="34" charset="0"/>
                  <a:cs typeface="Calibri" panose="020F0502020204030204" pitchFamily="34" charset="0"/>
                </a:rPr>
                <a:t>wafer</a:t>
              </a:r>
              <a:endParaRPr lang="nl-BE" sz="1134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81402D-AAFE-4FD8-9EF8-18B9D0B3122B}"/>
                </a:ext>
              </a:extLst>
            </p:cNvPr>
            <p:cNvSpPr txBox="1"/>
            <p:nvPr/>
          </p:nvSpPr>
          <p:spPr>
            <a:xfrm>
              <a:off x="900113" y="2190789"/>
              <a:ext cx="2240642" cy="3294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740657">
                <a:buClr>
                  <a:srgbClr val="494546"/>
                </a:buClr>
              </a:pPr>
              <a:r>
                <a:rPr lang="nl-BE" sz="1134" b="1">
                  <a:latin typeface="Calibri" panose="020F0502020204030204" pitchFamily="34" charset="0"/>
                  <a:cs typeface="Calibri" panose="020F0502020204030204" pitchFamily="34" charset="0"/>
                </a:rPr>
                <a:t>(6) </a:t>
              </a:r>
              <a:r>
                <a:rPr lang="nl-BE" sz="1134" err="1">
                  <a:latin typeface="Calibri" panose="020F0502020204030204" pitchFamily="34" charset="0"/>
                  <a:cs typeface="Calibri" panose="020F0502020204030204" pitchFamily="34" charset="0"/>
                </a:rPr>
                <a:t>Reconditioned</a:t>
              </a:r>
              <a: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  <a:t> Ge </a:t>
              </a:r>
              <a:r>
                <a:rPr lang="nl-BE" sz="1134" err="1">
                  <a:latin typeface="Calibri" panose="020F0502020204030204" pitchFamily="34" charset="0"/>
                  <a:cs typeface="Calibri" panose="020F0502020204030204" pitchFamily="34" charset="0"/>
                </a:rPr>
                <a:t>wafer</a:t>
              </a:r>
              <a:endParaRPr lang="nl-BE" sz="1134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8E421B-851D-45B2-B759-8C7AA02BC719}"/>
                </a:ext>
              </a:extLst>
            </p:cNvPr>
            <p:cNvSpPr txBox="1"/>
            <p:nvPr/>
          </p:nvSpPr>
          <p:spPr>
            <a:xfrm>
              <a:off x="5291745" y="859906"/>
              <a:ext cx="2086279" cy="329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0657">
                <a:buClr>
                  <a:srgbClr val="494546"/>
                </a:buClr>
              </a:pPr>
              <a:r>
                <a:rPr lang="nl-BE" sz="1134" b="1">
                  <a:latin typeface="Calibri" panose="020F0502020204030204" pitchFamily="34" charset="0"/>
                  <a:cs typeface="Calibri" panose="020F0502020204030204" pitchFamily="34" charset="0"/>
                </a:rPr>
                <a:t>(2) </a:t>
              </a:r>
              <a: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  <a:t>Ge-on-Ge engineering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CB14FA-8CE0-4E8C-8E98-5F3EB6F26D7E}"/>
                </a:ext>
              </a:extLst>
            </p:cNvPr>
            <p:cNvSpPr txBox="1"/>
            <p:nvPr/>
          </p:nvSpPr>
          <p:spPr>
            <a:xfrm>
              <a:off x="6181519" y="4838070"/>
              <a:ext cx="1884420" cy="51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0657">
                <a:buClr>
                  <a:srgbClr val="494546"/>
                </a:buClr>
              </a:pPr>
              <a:r>
                <a:rPr lang="nl-BE" sz="1134" b="1">
                  <a:latin typeface="Calibri" panose="020F0502020204030204" pitchFamily="34" charset="0"/>
                  <a:cs typeface="Calibri" panose="020F0502020204030204" pitchFamily="34" charset="0"/>
                </a:rPr>
                <a:t>(3) </a:t>
              </a:r>
              <a:r>
                <a:rPr lang="nl-BE" sz="1134" err="1">
                  <a:latin typeface="Calibri" panose="020F0502020204030204" pitchFamily="34" charset="0"/>
                  <a:cs typeface="Calibri" panose="020F0502020204030204" pitchFamily="34" charset="0"/>
                </a:rPr>
                <a:t>Epitaxial</a:t>
              </a:r>
              <a: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nl-BE" sz="1134" err="1">
                  <a:latin typeface="Calibri" panose="020F0502020204030204" pitchFamily="34" charset="0"/>
                  <a:cs typeface="Calibri" panose="020F0502020204030204" pitchFamily="34" charset="0"/>
                </a:rPr>
                <a:t>thickening</a:t>
              </a:r>
              <a:b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BE" sz="972" i="1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BE" sz="972" i="1" err="1">
                  <a:latin typeface="Calibri" panose="020F0502020204030204" pitchFamily="34" charset="0"/>
                  <a:cs typeface="Calibri" panose="020F0502020204030204" pitchFamily="34" charset="0"/>
                </a:rPr>
                <a:t>optional</a:t>
              </a:r>
              <a:r>
                <a:rPr lang="nl-BE" sz="972" i="1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6EAFA7-C6F7-45BD-8857-9FBE4B996BE8}"/>
                </a:ext>
              </a:extLst>
            </p:cNvPr>
            <p:cNvSpPr txBox="1"/>
            <p:nvPr/>
          </p:nvSpPr>
          <p:spPr>
            <a:xfrm>
              <a:off x="4362185" y="4838071"/>
              <a:ext cx="1777553" cy="329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0657">
                <a:buClr>
                  <a:srgbClr val="494546"/>
                </a:buClr>
              </a:pPr>
              <a:r>
                <a:rPr lang="nl-BE" sz="1134" b="1">
                  <a:latin typeface="Calibri" panose="020F0502020204030204" pitchFamily="34" charset="0"/>
                  <a:cs typeface="Calibri" panose="020F0502020204030204" pitchFamily="34" charset="0"/>
                </a:rPr>
                <a:t>(4) </a:t>
              </a:r>
              <a: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  <a:t>Device processing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BA0506-41D9-453B-B921-2E74811037A1}"/>
                </a:ext>
              </a:extLst>
            </p:cNvPr>
            <p:cNvSpPr txBox="1"/>
            <p:nvPr/>
          </p:nvSpPr>
          <p:spPr>
            <a:xfrm>
              <a:off x="2735264" y="4838071"/>
              <a:ext cx="1486637" cy="329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0657">
                <a:buClr>
                  <a:srgbClr val="494546"/>
                </a:buClr>
              </a:pPr>
              <a:r>
                <a:rPr lang="nl-BE" sz="1134" b="1">
                  <a:latin typeface="Calibri" panose="020F0502020204030204" pitchFamily="34" charset="0"/>
                  <a:cs typeface="Calibri" panose="020F0502020204030204" pitchFamily="34" charset="0"/>
                </a:rPr>
                <a:t>(5) </a:t>
              </a:r>
              <a:r>
                <a:rPr lang="nl-BE" sz="1134" err="1">
                  <a:latin typeface="Calibri" panose="020F0502020204030204" pitchFamily="34" charset="0"/>
                  <a:cs typeface="Calibri" panose="020F0502020204030204" pitchFamily="34" charset="0"/>
                </a:rPr>
                <a:t>Layer</a:t>
              </a:r>
              <a:r>
                <a:rPr lang="nl-BE" sz="1134">
                  <a:latin typeface="Calibri" panose="020F0502020204030204" pitchFamily="34" charset="0"/>
                  <a:cs typeface="Calibri" panose="020F0502020204030204" pitchFamily="34" charset="0"/>
                </a:rPr>
                <a:t> transfer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9AA74BC-AA31-4A12-A900-ECE308ED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Ge-on-Ge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1E6D7-1D56-4A1C-BE9F-BE396C85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17</a:t>
            </a:fld>
            <a:endParaRPr lang="nl-NL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5FCF79-9188-44A0-8232-D2D91729C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4D6F6-0594-46AF-9101-F7302921B1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 vert="horz" lIns="0" tIns="0" rIns="0" bIns="41148" rtlCol="0" anchor="ctr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63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3444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740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46888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88036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291840" algn="l" defTabSz="822960" rtl="0" eaLnBrk="1" latinLnBrk="0" hangingPunct="1">
              <a:defRPr sz="144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nl-BE" sz="720">
                <a:solidFill>
                  <a:schemeClr val="tx1"/>
                </a:solidFill>
              </a:rPr>
              <a:t>ESA CSID 2022 - Noordwijk, NL</a:t>
            </a:r>
            <a:endParaRPr lang="nl-NL" sz="720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31B16-00EA-4801-B0EF-C3D1B50839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06C4A3-7865-4EAC-8EFB-5403F5DB5445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" t="66965" r="85299"/>
          <a:stretch/>
        </p:blipFill>
        <p:spPr bwMode="auto">
          <a:xfrm>
            <a:off x="907200" y="3388250"/>
            <a:ext cx="971190" cy="1317609"/>
          </a:xfrm>
          <a:prstGeom prst="rect">
            <a:avLst/>
          </a:prstGeom>
          <a:noFill/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EBBDCCF-5DF9-43B2-BFAD-A4CB34411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0000" y="822902"/>
            <a:ext cx="906185" cy="3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10C1B9E-EBB5-4713-9A8A-B656863D8EA3}"/>
              </a:ext>
            </a:extLst>
          </p:cNvPr>
          <p:cNvGrpSpPr/>
          <p:nvPr/>
        </p:nvGrpSpPr>
        <p:grpSpPr>
          <a:xfrm>
            <a:off x="4244339" y="2391326"/>
            <a:ext cx="4956794" cy="2513255"/>
            <a:chOff x="4244339" y="987812"/>
            <a:chExt cx="4956794" cy="25132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15F271-0219-4FFC-9763-F30BC05A3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4339" y="987812"/>
              <a:ext cx="3504099" cy="2513255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35249D1-D23C-4A32-A313-E97AB308B8FA}"/>
                </a:ext>
              </a:extLst>
            </p:cNvPr>
            <p:cNvGrpSpPr/>
            <p:nvPr/>
          </p:nvGrpSpPr>
          <p:grpSpPr>
            <a:xfrm>
              <a:off x="7265582" y="1061801"/>
              <a:ext cx="1276019" cy="364636"/>
              <a:chOff x="7265582" y="1061801"/>
              <a:chExt cx="1276019" cy="36463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D4E2E2-43FE-4179-B90B-172AC4FEE4FA}"/>
                  </a:ext>
                </a:extLst>
              </p:cNvPr>
              <p:cNvSpPr txBox="1"/>
              <p:nvPr/>
            </p:nvSpPr>
            <p:spPr>
              <a:xfrm>
                <a:off x="7444825" y="1061801"/>
                <a:ext cx="10967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Best Ref cell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0BBDA89-EE90-4A0C-9AA1-3EC3874D0EFA}"/>
                  </a:ext>
                </a:extLst>
              </p:cNvPr>
              <p:cNvCxnSpPr>
                <a:cxnSpLocks/>
                <a:stCxn id="17" idx="1"/>
              </p:cNvCxnSpPr>
              <p:nvPr/>
            </p:nvCxnSpPr>
            <p:spPr>
              <a:xfrm flipH="1">
                <a:off x="7265582" y="1200301"/>
                <a:ext cx="179243" cy="22613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5426DA-4984-43A8-B23B-C9624F4EA70B}"/>
                </a:ext>
              </a:extLst>
            </p:cNvPr>
            <p:cNvGrpSpPr/>
            <p:nvPr/>
          </p:nvGrpSpPr>
          <p:grpSpPr>
            <a:xfrm>
              <a:off x="7147112" y="1395833"/>
              <a:ext cx="2054021" cy="375136"/>
              <a:chOff x="7147112" y="1395833"/>
              <a:chExt cx="2054021" cy="37513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580F54-1ADE-49FD-843B-A3AD0742E2BE}"/>
                  </a:ext>
                </a:extLst>
              </p:cNvPr>
              <p:cNvSpPr txBox="1"/>
              <p:nvPr/>
            </p:nvSpPr>
            <p:spPr>
              <a:xfrm>
                <a:off x="7499968" y="1395833"/>
                <a:ext cx="17011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Best Ge-on-Ge cell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F5547C6-1EA6-427E-93D9-9D263E93F972}"/>
                  </a:ext>
                </a:extLst>
              </p:cNvPr>
              <p:cNvCxnSpPr>
                <a:cxnSpLocks/>
                <a:stCxn id="16" idx="1"/>
              </p:cNvCxnSpPr>
              <p:nvPr/>
            </p:nvCxnSpPr>
            <p:spPr>
              <a:xfrm flipH="1">
                <a:off x="7147112" y="1534333"/>
                <a:ext cx="352856" cy="23663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CE2B6E-96E4-42D9-9BFF-1872A7D1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Ge-on-Ge wafers processed into 2J solar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20D7-FEC6-4517-8FB1-DC984B6C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6”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n-type Ge </a:t>
            </a:r>
            <a:r>
              <a:rPr lang="en-GB" dirty="0">
                <a:sym typeface="Wingdings" panose="05000000000000000000" pitchFamily="2" charset="2"/>
              </a:rPr>
              <a:t> no bottom cell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Engineered: pores</a:t>
            </a:r>
          </a:p>
          <a:p>
            <a:pPr marL="800100" lvl="1" indent="-285750"/>
            <a:r>
              <a:rPr lang="en-GB" dirty="0"/>
              <a:t>No risk of delamination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ARC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Reference cells: on standard wafer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</a:t>
            </a:r>
            <a:r>
              <a:rPr lang="en-US" baseline="-25000" dirty="0" err="1"/>
              <a:t>sc</a:t>
            </a:r>
            <a:r>
              <a:rPr lang="en-US" dirty="0"/>
              <a:t> on par with reference cell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baseline="-25000" dirty="0" err="1"/>
              <a:t>oc</a:t>
            </a:r>
            <a:r>
              <a:rPr lang="en-US" dirty="0"/>
              <a:t> loss mostly explained by </a:t>
            </a:r>
            <a:br>
              <a:rPr lang="en-US" dirty="0"/>
            </a:br>
            <a:r>
              <a:rPr lang="en-US" dirty="0"/>
              <a:t>absence of Ge bottom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Normal FF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CBA64-1E09-4B26-B569-287EB38F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18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443FE-0BC4-4EDC-BA34-8FA132120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174A-7D34-4495-AF33-BDA32D0923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2C619A-7059-40B4-A1F8-C6F932747AF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0C377E-F0BE-406E-AA08-FD2B7F5682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22" b="1"/>
          <a:stretch/>
        </p:blipFill>
        <p:spPr>
          <a:xfrm>
            <a:off x="4716606" y="1412594"/>
            <a:ext cx="1658906" cy="891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DDA5D6-0AB6-4B4B-B543-9979E62213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7200" y="1121579"/>
            <a:ext cx="1069200" cy="275602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D2AF090-47BE-4EAC-98EC-DFB0E5683FD8}"/>
              </a:ext>
            </a:extLst>
          </p:cNvPr>
          <p:cNvCxnSpPr>
            <a:endCxn id="10" idx="1"/>
          </p:cNvCxnSpPr>
          <p:nvPr/>
        </p:nvCxnSpPr>
        <p:spPr>
          <a:xfrm flipV="1">
            <a:off x="2849526" y="1858142"/>
            <a:ext cx="1867080" cy="234384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:a16="http://schemas.microsoft.com/office/drawing/2014/main" id="{3D8EB11D-45C9-4AA8-A0D7-92E64A0E0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0000" y="795033"/>
            <a:ext cx="906185" cy="3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412D7EA-F679-4F81-9312-C99DC5675ACC}"/>
              </a:ext>
            </a:extLst>
          </p:cNvPr>
          <p:cNvGrpSpPr/>
          <p:nvPr/>
        </p:nvGrpSpPr>
        <p:grpSpPr>
          <a:xfrm>
            <a:off x="4645959" y="2881893"/>
            <a:ext cx="2009221" cy="1696831"/>
            <a:chOff x="8011963" y="958316"/>
            <a:chExt cx="1950279" cy="16470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BBE0669-6085-480E-929D-9CA8B98D2D1C}"/>
                </a:ext>
              </a:extLst>
            </p:cNvPr>
            <p:cNvGrpSpPr/>
            <p:nvPr/>
          </p:nvGrpSpPr>
          <p:grpSpPr>
            <a:xfrm>
              <a:off x="8011963" y="958316"/>
              <a:ext cx="1950279" cy="1647053"/>
              <a:chOff x="5202826" y="2612173"/>
              <a:chExt cx="2407751" cy="2033398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22100B-1FDA-4B31-BB89-0C6C6EF54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49801"/>
              <a:stretch/>
            </p:blipFill>
            <p:spPr>
              <a:xfrm>
                <a:off x="5202826" y="2612173"/>
                <a:ext cx="2407751" cy="2033398"/>
              </a:xfrm>
              <a:prstGeom prst="rect">
                <a:avLst/>
              </a:prstGeom>
            </p:spPr>
          </p:pic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F4B41DD0-0C62-4175-A70C-F6026D675983}"/>
                  </a:ext>
                </a:extLst>
              </p:cNvPr>
              <p:cNvSpPr/>
              <p:nvPr/>
            </p:nvSpPr>
            <p:spPr bwMode="auto">
              <a:xfrm>
                <a:off x="5793474" y="4008034"/>
                <a:ext cx="351431" cy="341195"/>
              </a:xfrm>
              <a:prstGeom prst="trapezoid">
                <a:avLst>
                  <a:gd name="adj" fmla="val 0"/>
                </a:avLst>
              </a:prstGeom>
              <a:noFill/>
              <a:ln w="28575" cap="flat" cmpd="sng" algn="ctr">
                <a:solidFill>
                  <a:schemeClr val="tx2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6591">
                  <a:spcBef>
                    <a:spcPct val="0"/>
                  </a:spcBef>
                  <a:buClr>
                    <a:srgbClr val="494546"/>
                  </a:buClr>
                </a:pPr>
                <a:endParaRPr lang="en-GB" sz="1312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A902FA9-D2DD-4AE6-83EE-EF99F68F5394}"/>
                </a:ext>
              </a:extLst>
            </p:cNvPr>
            <p:cNvGrpSpPr/>
            <p:nvPr/>
          </p:nvGrpSpPr>
          <p:grpSpPr>
            <a:xfrm>
              <a:off x="8182571" y="985184"/>
              <a:ext cx="1731126" cy="1284805"/>
              <a:chOff x="8182571" y="985184"/>
              <a:chExt cx="1731126" cy="1284805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431D6ED-24CA-46C0-8D2A-20C825FA82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182571" y="1227495"/>
                <a:ext cx="1459572" cy="1042494"/>
              </a:xfrm>
              <a:prstGeom prst="straightConnector1">
                <a:avLst/>
              </a:prstGeom>
              <a:solidFill>
                <a:schemeClr val="tx1"/>
              </a:solidFill>
              <a:ln w="19050" cap="flat" cmpd="sng" algn="ctr">
                <a:solidFill>
                  <a:schemeClr val="accent2"/>
                </a:solidFill>
                <a:prstDash val="dash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8A38826-C467-4200-8902-067F8CDC562C}"/>
                  </a:ext>
                </a:extLst>
              </p:cNvPr>
              <p:cNvSpPr txBox="1"/>
              <p:nvPr/>
            </p:nvSpPr>
            <p:spPr>
              <a:xfrm>
                <a:off x="9642142" y="985184"/>
                <a:ext cx="271555" cy="21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822952">
                  <a:buClr>
                    <a:srgbClr val="494546"/>
                  </a:buClr>
                </a:pPr>
                <a:r>
                  <a:rPr lang="en-GB" sz="1260" dirty="0">
                    <a:solidFill>
                      <a:srgbClr val="41A62A"/>
                    </a:solidFill>
                  </a:rPr>
                  <a:t>6”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68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2A1732-CC48-D1AB-8875-6727C587F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Ge-on-Ge foils surviving the full solar cell process</a:t>
            </a:r>
            <a:endParaRPr lang="en-GB" sz="2520" b="1" dirty="0">
              <a:gradFill flip="none" rotWithShape="1">
                <a:gsLst>
                  <a:gs pos="9000">
                    <a:srgbClr val="004795"/>
                  </a:gs>
                  <a:gs pos="54000">
                    <a:srgbClr val="028F66"/>
                  </a:gs>
                  <a:gs pos="92000">
                    <a:srgbClr val="8DBC10"/>
                  </a:gs>
                </a:gsLst>
                <a:lin ang="0" scaled="1"/>
                <a:tileRect/>
              </a:gradFill>
              <a:latin typeface="Calibri" panose="020F0502020204030204" pitchFamily="34" charset="0"/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C7FE9CBE-6689-6B26-0BA0-D1B910972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4" y="1945370"/>
            <a:ext cx="5079107" cy="2983319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390A29D-0E05-D5F2-CCDE-12A6385E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5ACFC2-50F4-0B87-A92F-2656746EA2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With comparable EQE as Ref cell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FCA449-6618-15CE-C95D-A39AE3627F2A}"/>
              </a:ext>
            </a:extLst>
          </p:cNvPr>
          <p:cNvSpPr txBox="1"/>
          <p:nvPr/>
        </p:nvSpPr>
        <p:spPr>
          <a:xfrm>
            <a:off x="733483" y="1312640"/>
            <a:ext cx="4790805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Ge-on-Ge wafers thickened with 7µm </a:t>
            </a:r>
            <a:r>
              <a:rPr lang="en-US" sz="1400" dirty="0" err="1"/>
              <a:t>epiGe</a:t>
            </a:r>
            <a:endParaRPr lang="en-US" sz="1400" dirty="0"/>
          </a:p>
          <a:p>
            <a:pPr marL="285750" indent="-285750" defTabSz="685800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 err="1"/>
              <a:t>GaInP</a:t>
            </a:r>
            <a:r>
              <a:rPr lang="en-US" sz="1400" dirty="0"/>
              <a:t>/</a:t>
            </a:r>
            <a:r>
              <a:rPr lang="en-US" sz="1400" dirty="0" err="1"/>
              <a:t>GaInAs</a:t>
            </a:r>
            <a:r>
              <a:rPr lang="en-US" sz="1400" dirty="0"/>
              <a:t>/Ge TJ solar cells still attached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F8CD0B-3E8D-433E-8FDA-5926C9B2C1D0}"/>
              </a:ext>
            </a:extLst>
          </p:cNvPr>
          <p:cNvGrpSpPr/>
          <p:nvPr/>
        </p:nvGrpSpPr>
        <p:grpSpPr>
          <a:xfrm>
            <a:off x="5151302" y="2685144"/>
            <a:ext cx="2625940" cy="1683243"/>
            <a:chOff x="5847764" y="956393"/>
            <a:chExt cx="2625940" cy="168324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67719B-A3A2-DF71-2594-40E91844911B}"/>
                </a:ext>
              </a:extLst>
            </p:cNvPr>
            <p:cNvGrpSpPr/>
            <p:nvPr/>
          </p:nvGrpSpPr>
          <p:grpSpPr>
            <a:xfrm>
              <a:off x="5980630" y="1154370"/>
              <a:ext cx="1600286" cy="1485266"/>
              <a:chOff x="3527841" y="3552207"/>
              <a:chExt cx="1929570" cy="148685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7AECDB7-F953-A868-3290-5E2378A3F543}"/>
                  </a:ext>
                </a:extLst>
              </p:cNvPr>
              <p:cNvSpPr/>
              <p:nvPr/>
            </p:nvSpPr>
            <p:spPr>
              <a:xfrm>
                <a:off x="3692520" y="3552207"/>
                <a:ext cx="258097" cy="24168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D850993-3DA2-E09C-6735-CD34FCEB55EA}"/>
                  </a:ext>
                </a:extLst>
              </p:cNvPr>
              <p:cNvSpPr/>
              <p:nvPr/>
            </p:nvSpPr>
            <p:spPr>
              <a:xfrm>
                <a:off x="3532746" y="4976841"/>
                <a:ext cx="1924665" cy="6221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0E7ED2-6168-7E9A-69E0-BC3F27223A2F}"/>
                  </a:ext>
                </a:extLst>
              </p:cNvPr>
              <p:cNvSpPr/>
              <p:nvPr/>
            </p:nvSpPr>
            <p:spPr>
              <a:xfrm>
                <a:off x="3527841" y="3943246"/>
                <a:ext cx="1924665" cy="24168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527D4F5-585C-A397-5C54-EEA67CCAAE32}"/>
                  </a:ext>
                </a:extLst>
              </p:cNvPr>
              <p:cNvSpPr/>
              <p:nvPr/>
            </p:nvSpPr>
            <p:spPr>
              <a:xfrm>
                <a:off x="3527841" y="3701560"/>
                <a:ext cx="1924665" cy="24168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46D3E0-58E3-02C4-D148-6B5045266E91}"/>
                  </a:ext>
                </a:extLst>
              </p:cNvPr>
              <p:cNvSpPr txBox="1"/>
              <p:nvPr/>
            </p:nvSpPr>
            <p:spPr>
              <a:xfrm>
                <a:off x="4297230" y="4211554"/>
                <a:ext cx="535806" cy="355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Ge </a:t>
                </a:r>
                <a:endParaRPr lang="en-GB" sz="11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6C9223-E5CE-1EB6-20D7-BE4E51FE7772}"/>
                  </a:ext>
                </a:extLst>
              </p:cNvPr>
              <p:cNvSpPr txBox="1"/>
              <p:nvPr/>
            </p:nvSpPr>
            <p:spPr>
              <a:xfrm>
                <a:off x="4089747" y="3955558"/>
                <a:ext cx="820903" cy="355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err="1">
                    <a:solidFill>
                      <a:schemeClr val="bg1"/>
                    </a:solidFill>
                  </a:rPr>
                  <a:t>GaInAs</a:t>
                </a:r>
                <a:endParaRPr lang="en-GB" sz="11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6389CB-0C8B-CE50-9B77-C26A67963F95}"/>
                  </a:ext>
                </a:extLst>
              </p:cNvPr>
              <p:cNvSpPr txBox="1"/>
              <p:nvPr/>
            </p:nvSpPr>
            <p:spPr>
              <a:xfrm>
                <a:off x="4141978" y="3716441"/>
                <a:ext cx="716441" cy="355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err="1">
                    <a:solidFill>
                      <a:schemeClr val="bg1"/>
                    </a:solidFill>
                  </a:rPr>
                  <a:t>GaInP</a:t>
                </a:r>
                <a:endParaRPr lang="en-GB" sz="11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0B5E0FA-94ED-16F1-A422-C3D1E7F19DEA}"/>
                  </a:ext>
                </a:extLst>
              </p:cNvPr>
              <p:cNvSpPr/>
              <p:nvPr/>
            </p:nvSpPr>
            <p:spPr>
              <a:xfrm>
                <a:off x="3527841" y="4176255"/>
                <a:ext cx="1924665" cy="805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448C1E4-8753-ACB3-B3E1-E29DB8CA04C6}"/>
                  </a:ext>
                </a:extLst>
              </p:cNvPr>
              <p:cNvSpPr txBox="1"/>
              <p:nvPr/>
            </p:nvSpPr>
            <p:spPr>
              <a:xfrm>
                <a:off x="3532746" y="4588467"/>
                <a:ext cx="1916383" cy="431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 Ga-doped Ge </a:t>
                </a:r>
                <a:br>
                  <a:rPr lang="en-US" sz="1100" dirty="0">
                    <a:solidFill>
                      <a:schemeClr val="bg1"/>
                    </a:solidFill>
                  </a:rPr>
                </a:br>
                <a:r>
                  <a:rPr lang="en-US" sz="1100" dirty="0">
                    <a:solidFill>
                      <a:schemeClr val="bg1"/>
                    </a:solidFill>
                  </a:rPr>
                  <a:t>~ 5E17/cm</a:t>
                </a:r>
                <a:r>
                  <a:rPr lang="en-US" sz="1100" baseline="30000" dirty="0">
                    <a:solidFill>
                      <a:schemeClr val="bg1"/>
                    </a:solidFill>
                  </a:rPr>
                  <a:t>3</a:t>
                </a:r>
                <a:endParaRPr lang="en-GB" sz="1100" baseline="30000" dirty="0" err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015483-788F-FBBA-3516-20261E1BAD9D}"/>
                </a:ext>
              </a:extLst>
            </p:cNvPr>
            <p:cNvSpPr/>
            <p:nvPr/>
          </p:nvSpPr>
          <p:spPr>
            <a:xfrm>
              <a:off x="6110443" y="2055738"/>
              <a:ext cx="1336589" cy="11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784B22-8A77-18E8-940B-8AEDD83F2DF0}"/>
                </a:ext>
              </a:extLst>
            </p:cNvPr>
            <p:cNvSpPr txBox="1"/>
            <p:nvPr/>
          </p:nvSpPr>
          <p:spPr>
            <a:xfrm>
              <a:off x="5847764" y="1775973"/>
              <a:ext cx="18785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Ge-on-Ge + </a:t>
              </a:r>
              <a:r>
                <a:rPr lang="en-US" sz="1100" b="1" dirty="0">
                  <a:solidFill>
                    <a:schemeClr val="bg1"/>
                  </a:solidFill>
                </a:rPr>
                <a:t>7 µm </a:t>
              </a:r>
              <a:r>
                <a:rPr lang="en-US" sz="1100" dirty="0" err="1">
                  <a:solidFill>
                    <a:schemeClr val="bg1"/>
                  </a:solidFill>
                </a:rPr>
                <a:t>epiGe</a:t>
              </a:r>
              <a:endParaRPr lang="en-GB" sz="1100" dirty="0" err="1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D772BC-D6B8-5636-9C0B-39A1DDCCA927}"/>
                </a:ext>
              </a:extLst>
            </p:cNvPr>
            <p:cNvSpPr txBox="1"/>
            <p:nvPr/>
          </p:nvSpPr>
          <p:spPr>
            <a:xfrm>
              <a:off x="5847764" y="1019122"/>
              <a:ext cx="2053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Plated </a:t>
              </a:r>
              <a:r>
                <a:rPr lang="en-US" sz="1200" dirty="0" err="1"/>
                <a:t>Ti</a:t>
              </a:r>
              <a:r>
                <a:rPr lang="en-US" sz="1200" dirty="0"/>
                <a:t>/Ni/Au</a:t>
              </a:r>
              <a:endParaRPr lang="en-GB" sz="1200" dirty="0" err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857E0B-9A20-0C62-7F54-EEDD1404D709}"/>
                </a:ext>
              </a:extLst>
            </p:cNvPr>
            <p:cNvSpPr txBox="1"/>
            <p:nvPr/>
          </p:nvSpPr>
          <p:spPr>
            <a:xfrm>
              <a:off x="7709712" y="956393"/>
              <a:ext cx="763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No ARC!</a:t>
              </a:r>
              <a:endParaRPr lang="en-GB" sz="1200" dirty="0" err="1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19D78BD-42FE-7B27-0794-975B1B7C4256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7574046" y="1094893"/>
              <a:ext cx="135666" cy="186155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653A4-583A-22E3-D003-D78013A6DA4A}"/>
                </a:ext>
              </a:extLst>
            </p:cNvPr>
            <p:cNvSpPr txBox="1"/>
            <p:nvPr/>
          </p:nvSpPr>
          <p:spPr>
            <a:xfrm>
              <a:off x="7709712" y="137630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5.5 µm</a:t>
              </a:r>
              <a:endParaRPr lang="en-GB" sz="1200" dirty="0" err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D5ECB7-A7A2-E6CA-B8DF-322B817B0DDF}"/>
                </a:ext>
              </a:extLst>
            </p:cNvPr>
            <p:cNvSpPr txBox="1"/>
            <p:nvPr/>
          </p:nvSpPr>
          <p:spPr>
            <a:xfrm>
              <a:off x="7701183" y="1762264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7.5 µm</a:t>
              </a:r>
              <a:endParaRPr lang="en-GB" sz="1200" dirty="0" err="1"/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AD532A90-AF95-48B1-50CB-08375F067ED6}"/>
                </a:ext>
              </a:extLst>
            </p:cNvPr>
            <p:cNvSpPr/>
            <p:nvPr/>
          </p:nvSpPr>
          <p:spPr>
            <a:xfrm flipH="1">
              <a:off x="7636794" y="1311700"/>
              <a:ext cx="136576" cy="418487"/>
            </a:xfrm>
            <a:prstGeom prst="leftBrac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2FC70512-E5E7-9CD7-1AD8-0F4582D53EDA}"/>
                </a:ext>
              </a:extLst>
            </p:cNvPr>
            <p:cNvSpPr/>
            <p:nvPr/>
          </p:nvSpPr>
          <p:spPr>
            <a:xfrm flipH="1">
              <a:off x="7631360" y="1790376"/>
              <a:ext cx="136576" cy="277000"/>
            </a:xfrm>
            <a:prstGeom prst="leftBrac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06D49EA-ED09-D5DD-28C4-0FE1540F9DA8}"/>
                </a:ext>
              </a:extLst>
            </p:cNvPr>
            <p:cNvSpPr/>
            <p:nvPr/>
          </p:nvSpPr>
          <p:spPr>
            <a:xfrm>
              <a:off x="6374969" y="2055738"/>
              <a:ext cx="71677" cy="139430"/>
            </a:xfrm>
            <a:prstGeom prst="rect">
              <a:avLst/>
            </a:prstGeom>
            <a:solidFill>
              <a:srgbClr val="52BD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A7EEA4-AB05-0972-1DC5-DDEE62A31FEA}"/>
                </a:ext>
              </a:extLst>
            </p:cNvPr>
            <p:cNvSpPr/>
            <p:nvPr/>
          </p:nvSpPr>
          <p:spPr>
            <a:xfrm>
              <a:off x="7115750" y="2041780"/>
              <a:ext cx="71677" cy="139430"/>
            </a:xfrm>
            <a:prstGeom prst="rect">
              <a:avLst/>
            </a:prstGeom>
            <a:solidFill>
              <a:srgbClr val="52BD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E24703-310F-B0D2-54ED-6739B27CA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666" y="1171484"/>
            <a:ext cx="618072" cy="475130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01D47A8-E00D-44EC-AE99-CB11C1EC17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2335369-4CB9-47E9-B3A6-B89FE6B1DC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7A682E-2048-45B9-A85D-2762D46C9271}"/>
              </a:ext>
            </a:extLst>
          </p:cNvPr>
          <p:cNvSpPr txBox="1"/>
          <p:nvPr/>
        </p:nvSpPr>
        <p:spPr>
          <a:xfrm>
            <a:off x="6224232" y="4621607"/>
            <a:ext cx="26578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1000" i="1" dirty="0"/>
              <a:t>V. Depauw et al., Progress in PV (accepted)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088C106-9908-4697-9FD9-4FAC01906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450" y="999728"/>
            <a:ext cx="2101724" cy="148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545C045-DAC8-47F5-86E5-F2C5215FE37F}"/>
              </a:ext>
            </a:extLst>
          </p:cNvPr>
          <p:cNvGrpSpPr/>
          <p:nvPr/>
        </p:nvGrpSpPr>
        <p:grpSpPr>
          <a:xfrm>
            <a:off x="3628295" y="2094694"/>
            <a:ext cx="1408218" cy="633321"/>
            <a:chOff x="3976313" y="2247749"/>
            <a:chExt cx="1408218" cy="6333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661130-5649-4DDC-98EB-C854781CFE3F}"/>
                </a:ext>
              </a:extLst>
            </p:cNvPr>
            <p:cNvSpPr/>
            <p:nvPr/>
          </p:nvSpPr>
          <p:spPr>
            <a:xfrm>
              <a:off x="4500751" y="2273465"/>
              <a:ext cx="846622" cy="6076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761092B-0C1D-4991-AB1A-8A053C834136}"/>
                </a:ext>
              </a:extLst>
            </p:cNvPr>
            <p:cNvGrpSpPr/>
            <p:nvPr/>
          </p:nvGrpSpPr>
          <p:grpSpPr>
            <a:xfrm>
              <a:off x="3976313" y="2247749"/>
              <a:ext cx="1408218" cy="512861"/>
              <a:chOff x="4511128" y="2204167"/>
              <a:chExt cx="1408218" cy="512861"/>
            </a:xfrm>
            <a:noFill/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734F4EA-46CE-5392-FF88-7168E9D9F9CE}"/>
                  </a:ext>
                </a:extLst>
              </p:cNvPr>
              <p:cNvSpPr txBox="1"/>
              <p:nvPr/>
            </p:nvSpPr>
            <p:spPr>
              <a:xfrm>
                <a:off x="4811867" y="2204167"/>
                <a:ext cx="618658" cy="276999"/>
              </a:xfrm>
              <a:prstGeom prst="rect">
                <a:avLst/>
              </a:prstGeom>
              <a:grp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/>
                  <a:t>Ref cell </a:t>
                </a:r>
                <a:endParaRPr lang="en-GB" sz="1200" b="1" dirty="0" err="1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595510A-486E-411A-9DA6-EA6821012BA1}"/>
                  </a:ext>
                </a:extLst>
              </p:cNvPr>
              <p:cNvGrpSpPr/>
              <p:nvPr/>
            </p:nvGrpSpPr>
            <p:grpSpPr>
              <a:xfrm>
                <a:off x="4511128" y="2343085"/>
                <a:ext cx="269358" cy="326438"/>
                <a:chOff x="4511128" y="2343085"/>
                <a:chExt cx="269358" cy="326438"/>
              </a:xfrm>
              <a:grpFill/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2AEBB41-EE3A-4232-8E48-2535E496DD95}"/>
                    </a:ext>
                  </a:extLst>
                </p:cNvPr>
                <p:cNvCxnSpPr/>
                <p:nvPr/>
              </p:nvCxnSpPr>
              <p:spPr>
                <a:xfrm>
                  <a:off x="4511128" y="2343085"/>
                  <a:ext cx="269358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2373D6E0-07E4-4026-9649-CE112E6C19B6}"/>
                    </a:ext>
                  </a:extLst>
                </p:cNvPr>
                <p:cNvCxnSpPr/>
                <p:nvPr/>
              </p:nvCxnSpPr>
              <p:spPr>
                <a:xfrm>
                  <a:off x="4511128" y="2502336"/>
                  <a:ext cx="269358" cy="0"/>
                </a:xfrm>
                <a:prstGeom prst="line">
                  <a:avLst/>
                </a:prstGeom>
                <a:grpFill/>
                <a:ln w="381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A22F777-4C54-4C13-969B-FBE33387058F}"/>
                    </a:ext>
                  </a:extLst>
                </p:cNvPr>
                <p:cNvCxnSpPr/>
                <p:nvPr/>
              </p:nvCxnSpPr>
              <p:spPr>
                <a:xfrm>
                  <a:off x="4511128" y="2589628"/>
                  <a:ext cx="269358" cy="0"/>
                </a:xfrm>
                <a:prstGeom prst="line">
                  <a:avLst/>
                </a:prstGeom>
                <a:grp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E64DBADA-BB95-4FDE-B10F-6A6747C1EC5D}"/>
                    </a:ext>
                  </a:extLst>
                </p:cNvPr>
                <p:cNvCxnSpPr/>
                <p:nvPr/>
              </p:nvCxnSpPr>
              <p:spPr>
                <a:xfrm>
                  <a:off x="4511128" y="2669523"/>
                  <a:ext cx="269358" cy="0"/>
                </a:xfrm>
                <a:prstGeom prst="line">
                  <a:avLst/>
                </a:prstGeom>
                <a:grpFill/>
                <a:ln w="3810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521F0B-668C-4A06-80AD-21EAD7325801}"/>
                  </a:ext>
                </a:extLst>
              </p:cNvPr>
              <p:cNvSpPr txBox="1"/>
              <p:nvPr/>
            </p:nvSpPr>
            <p:spPr>
              <a:xfrm>
                <a:off x="4826046" y="2440029"/>
                <a:ext cx="1093300" cy="276999"/>
              </a:xfrm>
              <a:prstGeom prst="rect">
                <a:avLst/>
              </a:prstGeom>
              <a:grp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/>
                  <a:t>Ge-on-Ge cells </a:t>
                </a:r>
                <a:endParaRPr lang="en-GB" sz="1200" b="1" dirty="0" err="1"/>
              </a:p>
            </p:txBody>
          </p:sp>
        </p:grp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B411258B-2BB5-4D03-8BD2-4BF067C88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1674" y="828359"/>
            <a:ext cx="906185" cy="3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D02E0A6-3368-484C-B7C4-B7897B476495}"/>
              </a:ext>
            </a:extLst>
          </p:cNvPr>
          <p:cNvGrpSpPr/>
          <p:nvPr/>
        </p:nvGrpSpPr>
        <p:grpSpPr>
          <a:xfrm>
            <a:off x="7714968" y="3286042"/>
            <a:ext cx="1219201" cy="1086253"/>
            <a:chOff x="1651590" y="2686493"/>
            <a:chExt cx="1219201" cy="108625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CB1B0FC-ED10-4B3C-ACCD-F2669CF0E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671" t="22326" r="16248" b="21170"/>
            <a:stretch/>
          </p:blipFill>
          <p:spPr>
            <a:xfrm>
              <a:off x="1651590" y="2686493"/>
              <a:ext cx="1219201" cy="1086253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B83A675-FA80-4A69-8EC8-0846AE279843}"/>
                </a:ext>
              </a:extLst>
            </p:cNvPr>
            <p:cNvSpPr/>
            <p:nvPr/>
          </p:nvSpPr>
          <p:spPr>
            <a:xfrm>
              <a:off x="2017543" y="2917590"/>
              <a:ext cx="508739" cy="497326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Ge-on-Ge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0BFED42-474F-42A3-970A-23DE22C5F859}"/>
                </a:ext>
              </a:extLst>
            </p:cNvPr>
            <p:cNvSpPr txBox="1"/>
            <p:nvPr/>
          </p:nvSpPr>
          <p:spPr>
            <a:xfrm>
              <a:off x="1883971" y="3495747"/>
              <a:ext cx="779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~</a:t>
              </a:r>
              <a:r>
                <a:rPr lang="fr-CH" sz="1200" dirty="0">
                  <a:solidFill>
                    <a:schemeClr val="bg1"/>
                  </a:solidFill>
                </a:rPr>
                <a:t> 2.5 cm</a:t>
              </a:r>
              <a:endParaRPr lang="en-GB" sz="12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9FBCD8C-4B6B-43C7-8F63-B05034683256}"/>
                </a:ext>
              </a:extLst>
            </p:cNvPr>
            <p:cNvCxnSpPr>
              <a:cxnSpLocks/>
            </p:cNvCxnSpPr>
            <p:nvPr/>
          </p:nvCxnSpPr>
          <p:spPr>
            <a:xfrm>
              <a:off x="1750070" y="3715606"/>
              <a:ext cx="1007107" cy="0"/>
            </a:xfrm>
            <a:prstGeom prst="straightConnector1">
              <a:avLst/>
            </a:prstGeom>
            <a:ln w="3175" cmpd="sng">
              <a:solidFill>
                <a:schemeClr val="bg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97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nl-BE" altLang="en-US" sz="2800" b="1" dirty="0" err="1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Outline</a:t>
            </a:r>
            <a:endParaRPr lang="nl-NL" altLang="en-US" sz="2800" b="1" dirty="0">
              <a:gradFill flip="none" rotWithShape="1">
                <a:gsLst>
                  <a:gs pos="9000">
                    <a:srgbClr val="004795"/>
                  </a:gs>
                  <a:gs pos="54000">
                    <a:srgbClr val="028F66"/>
                  </a:gs>
                  <a:gs pos="92000">
                    <a:srgbClr val="8DBC10"/>
                  </a:gs>
                </a:gsLst>
                <a:lin ang="0" scaled="1"/>
                <a:tileRect/>
              </a:gra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BE" dirty="0"/>
              <a:t>Ge </a:t>
            </a:r>
            <a:r>
              <a:rPr lang="nl-BE" dirty="0" err="1"/>
              <a:t>substrates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multi-junction</a:t>
            </a:r>
            <a:r>
              <a:rPr lang="nl-BE" dirty="0"/>
              <a:t> </a:t>
            </a:r>
            <a:r>
              <a:rPr lang="nl-BE" dirty="0" err="1"/>
              <a:t>solar</a:t>
            </a:r>
            <a:r>
              <a:rPr lang="nl-BE" dirty="0"/>
              <a:t> </a:t>
            </a:r>
            <a:r>
              <a:rPr lang="nl-BE" dirty="0" err="1"/>
              <a:t>cells</a:t>
            </a:r>
            <a:endParaRPr lang="nl-BE" dirty="0"/>
          </a:p>
          <a:p>
            <a:pPr marL="857250" lvl="1" indent="-342900"/>
            <a:r>
              <a:rPr lang="nl-BE" dirty="0" err="1"/>
              <a:t>Sourcing</a:t>
            </a:r>
            <a:endParaRPr lang="nl-BE" dirty="0"/>
          </a:p>
          <a:p>
            <a:pPr marL="857250" lvl="1" indent="-342900"/>
            <a:r>
              <a:rPr lang="nl-BE" dirty="0"/>
              <a:t>Recycling of </a:t>
            </a:r>
            <a:r>
              <a:rPr lang="nl-BE" dirty="0" err="1"/>
              <a:t>losses</a:t>
            </a:r>
            <a:r>
              <a:rPr lang="nl-BE" dirty="0"/>
              <a:t> </a:t>
            </a:r>
            <a:r>
              <a:rPr lang="nl-BE" dirty="0" err="1"/>
              <a:t>incurred</a:t>
            </a:r>
            <a:r>
              <a:rPr lang="nl-BE" dirty="0"/>
              <a:t> at Umicore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 </a:t>
            </a:r>
            <a:r>
              <a:rPr lang="nl-BE" dirty="0" err="1"/>
              <a:t>Substrates</a:t>
            </a:r>
            <a:r>
              <a:rPr lang="nl-BE" dirty="0"/>
              <a:t> </a:t>
            </a:r>
            <a:r>
              <a:rPr lang="nl-BE" dirty="0" err="1"/>
              <a:t>thinning</a:t>
            </a:r>
            <a:r>
              <a:rPr lang="nl-BE" dirty="0"/>
              <a:t> down at end-of-line</a:t>
            </a:r>
          </a:p>
          <a:p>
            <a:pPr marL="857250" lvl="1" indent="-342900"/>
            <a:r>
              <a:rPr lang="nl-BE" dirty="0"/>
              <a:t>Recycling of Ge </a:t>
            </a:r>
            <a:r>
              <a:rPr lang="nl-BE" dirty="0" err="1"/>
              <a:t>losses</a:t>
            </a:r>
            <a:r>
              <a:rPr lang="nl-BE" dirty="0"/>
              <a:t> </a:t>
            </a:r>
            <a:r>
              <a:rPr lang="nl-BE" dirty="0" err="1"/>
              <a:t>incurred</a:t>
            </a:r>
            <a:r>
              <a:rPr lang="nl-BE" dirty="0"/>
              <a:t> at a </a:t>
            </a:r>
            <a:r>
              <a:rPr lang="nl-BE" dirty="0" err="1"/>
              <a:t>customer’s</a:t>
            </a:r>
            <a:endParaRPr lang="nl-BE" dirty="0"/>
          </a:p>
          <a:p>
            <a:pPr marL="342900" indent="-342900">
              <a:buFont typeface="+mj-lt"/>
              <a:buAutoNum type="arabicPeriod"/>
            </a:pPr>
            <a:r>
              <a:rPr lang="nl-BE" dirty="0" err="1"/>
              <a:t>Future</a:t>
            </a:r>
            <a:r>
              <a:rPr lang="nl-BE" dirty="0"/>
              <a:t> </a:t>
            </a:r>
            <a:r>
              <a:rPr lang="nl-BE" dirty="0" err="1"/>
              <a:t>thin</a:t>
            </a:r>
            <a:r>
              <a:rPr lang="nl-BE" dirty="0"/>
              <a:t> Ge </a:t>
            </a:r>
            <a:r>
              <a:rPr lang="nl-BE" dirty="0" err="1"/>
              <a:t>substrates</a:t>
            </a:r>
            <a:endParaRPr lang="nl-BE" dirty="0"/>
          </a:p>
          <a:p>
            <a:pPr marL="857250" lvl="1" indent="-342900"/>
            <a:r>
              <a:rPr lang="nl-BE" dirty="0"/>
              <a:t>Just as </a:t>
            </a:r>
            <a:r>
              <a:rPr lang="nl-BE" dirty="0" err="1"/>
              <a:t>enough</a:t>
            </a:r>
            <a:r>
              <a:rPr lang="nl-BE" dirty="0"/>
              <a:t> Ge as </a:t>
            </a:r>
            <a:r>
              <a:rPr lang="nl-BE" dirty="0" err="1"/>
              <a:t>needed</a:t>
            </a:r>
            <a:r>
              <a:rPr lang="nl-BE" dirty="0"/>
              <a:t> in </a:t>
            </a:r>
            <a:r>
              <a:rPr lang="nl-BE" dirty="0" err="1"/>
              <a:t>solar</a:t>
            </a:r>
            <a:r>
              <a:rPr lang="nl-BE" dirty="0"/>
              <a:t> </a:t>
            </a:r>
            <a:r>
              <a:rPr lang="nl-BE" dirty="0" err="1"/>
              <a:t>cells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6574E2-BE0F-41EF-9B16-1F1410447A3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F9B90F-B86D-40BE-8B1A-544528DD35D9}"/>
              </a:ext>
            </a:extLst>
          </p:cNvPr>
          <p:cNvGrpSpPr/>
          <p:nvPr/>
        </p:nvGrpSpPr>
        <p:grpSpPr>
          <a:xfrm>
            <a:off x="5571215" y="2420471"/>
            <a:ext cx="2309129" cy="813547"/>
            <a:chOff x="5506571" y="2131359"/>
            <a:chExt cx="2309129" cy="813547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DD028BB6-AD1A-4FCB-9EBF-F350517C404F}"/>
                </a:ext>
              </a:extLst>
            </p:cNvPr>
            <p:cNvSpPr/>
            <p:nvPr/>
          </p:nvSpPr>
          <p:spPr>
            <a:xfrm>
              <a:off x="5506571" y="2131359"/>
              <a:ext cx="100853" cy="813547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accent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8CED04-C2E9-4B87-A0B2-B8ABACBDBC15}"/>
                </a:ext>
              </a:extLst>
            </p:cNvPr>
            <p:cNvSpPr txBox="1"/>
            <p:nvPr/>
          </p:nvSpPr>
          <p:spPr>
            <a:xfrm>
              <a:off x="5735538" y="2168800"/>
              <a:ext cx="20801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ESA Projects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accent4"/>
                  </a:solidFill>
                </a:rPr>
                <a:t>Effective Use of Ge*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accent4"/>
                  </a:solidFill>
                </a:rPr>
                <a:t>ELLA</a:t>
              </a:r>
              <a:r>
                <a:rPr lang="en-GB" sz="1400" baseline="30000" dirty="0">
                  <a:solidFill>
                    <a:schemeClr val="accent4"/>
                  </a:solidFill>
                </a:rPr>
                <a:t>+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071366-CD1C-404D-89B5-ADD838425313}"/>
              </a:ext>
            </a:extLst>
          </p:cNvPr>
          <p:cNvSpPr txBox="1"/>
          <p:nvPr/>
        </p:nvSpPr>
        <p:spPr>
          <a:xfrm>
            <a:off x="6542344" y="4458793"/>
            <a:ext cx="2228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*Contract 4000128156/19/NL/FE</a:t>
            </a:r>
          </a:p>
          <a:p>
            <a:pPr algn="r"/>
            <a:r>
              <a:rPr lang="nl-BE" sz="10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nl-BE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 4000129924/20/NL/FE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AD0140-3828-4A2F-9F10-EF779CA8014A}"/>
              </a:ext>
            </a:extLst>
          </p:cNvPr>
          <p:cNvGrpSpPr/>
          <p:nvPr/>
        </p:nvGrpSpPr>
        <p:grpSpPr>
          <a:xfrm>
            <a:off x="1510653" y="3022246"/>
            <a:ext cx="2944905" cy="1916954"/>
            <a:chOff x="3664323" y="2953986"/>
            <a:chExt cx="2944905" cy="1916954"/>
          </a:xfrm>
        </p:grpSpPr>
        <p:pic>
          <p:nvPicPr>
            <p:cNvPr id="14" name="Picture 2" descr="https://eom.umicore.com/storage/eom/III-V%20Multi%20Junction%20Solar%20Cell.png?1485523621">
              <a:extLst>
                <a:ext uri="{FF2B5EF4-FFF2-40B4-BE49-F238E27FC236}">
                  <a16:creationId xmlns:a16="http://schemas.microsoft.com/office/drawing/2014/main" id="{FB1936EF-FB84-4B45-B744-7AB699E88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007" y="2953986"/>
              <a:ext cx="2470221" cy="191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7B9248-4FB6-455A-841E-81FE9AAD1C07}"/>
                </a:ext>
              </a:extLst>
            </p:cNvPr>
            <p:cNvSpPr txBox="1"/>
            <p:nvPr/>
          </p:nvSpPr>
          <p:spPr>
            <a:xfrm>
              <a:off x="3664323" y="3612381"/>
              <a:ext cx="56555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1100" dirty="0">
                  <a:solidFill>
                    <a:schemeClr val="accent4"/>
                  </a:solidFill>
                  <a:latin typeface="Dax" pitchFamily="50" charset="0"/>
                </a:rPr>
                <a:t>GaInP</a:t>
              </a:r>
            </a:p>
            <a:p>
              <a:pPr algn="r"/>
              <a:r>
                <a:rPr lang="nl-BE" sz="1100" dirty="0" err="1">
                  <a:solidFill>
                    <a:schemeClr val="accent4"/>
                  </a:solidFill>
                  <a:latin typeface="Dax" pitchFamily="50" charset="0"/>
                </a:rPr>
                <a:t>GaAs</a:t>
              </a:r>
              <a:endParaRPr lang="nl-BE" sz="1100" dirty="0">
                <a:solidFill>
                  <a:schemeClr val="accent4"/>
                </a:solidFill>
                <a:latin typeface="Dax" pitchFamily="50" charset="0"/>
              </a:endParaRPr>
            </a:p>
            <a:p>
              <a:pPr algn="r"/>
              <a:r>
                <a:rPr lang="nl-BE" sz="1100" dirty="0">
                  <a:solidFill>
                    <a:schemeClr val="accent4"/>
                  </a:solidFill>
                  <a:latin typeface="Dax" pitchFamily="50" charset="0"/>
                </a:rPr>
                <a:t>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6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BF3E5FEE-2677-4D29-AB49-A87DA72E07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5023" y="1491682"/>
            <a:ext cx="3325400" cy="315294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816F2B88-EDAC-43C3-B63D-6F39D075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Ge-on-Ge engineered substrates: What’s next?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8FA5E95-75E5-4233-837C-55FC009A1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dedicated bonding/detachment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and measure detached solar cells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CE3F0-1A94-4D8C-BFC9-72E60E86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20</a:t>
            </a:fld>
            <a:endParaRPr lang="nl-NL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0530838-17AA-48AD-9AA7-659C89AA2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device detachment challenge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49EBD-8CF2-42BB-B09D-68B278F44D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0A3BE-2D57-455F-8F95-B60416B5A1A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9A55D5-D516-4AD8-90F2-5274DDAFE10F}"/>
              </a:ext>
            </a:extLst>
          </p:cNvPr>
          <p:cNvGrpSpPr/>
          <p:nvPr/>
        </p:nvGrpSpPr>
        <p:grpSpPr>
          <a:xfrm>
            <a:off x="628650" y="2101148"/>
            <a:ext cx="3775049" cy="2540022"/>
            <a:chOff x="962834" y="2129502"/>
            <a:chExt cx="3775049" cy="25400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B7BD0F-2027-4140-AD43-F809AF504678}"/>
                </a:ext>
              </a:extLst>
            </p:cNvPr>
            <p:cNvGrpSpPr/>
            <p:nvPr/>
          </p:nvGrpSpPr>
          <p:grpSpPr>
            <a:xfrm>
              <a:off x="962834" y="2129502"/>
              <a:ext cx="3761038" cy="2509642"/>
              <a:chOff x="4167631" y="1037980"/>
              <a:chExt cx="4589059" cy="306215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5D767BF-C15E-4E36-B5D0-11BB18ACF102}"/>
                  </a:ext>
                </a:extLst>
              </p:cNvPr>
              <p:cNvGrpSpPr/>
              <p:nvPr/>
            </p:nvGrpSpPr>
            <p:grpSpPr>
              <a:xfrm>
                <a:off x="4455130" y="1037980"/>
                <a:ext cx="4301560" cy="3062158"/>
                <a:chOff x="4455130" y="1037980"/>
                <a:chExt cx="4301560" cy="3062158"/>
              </a:xfrm>
            </p:grpSpPr>
            <p:pic>
              <p:nvPicPr>
                <p:cNvPr id="27" name="Picture 26" descr="Calendar&#10;&#10;Description automatically generated">
                  <a:extLst>
                    <a:ext uri="{FF2B5EF4-FFF2-40B4-BE49-F238E27FC236}">
                      <a16:creationId xmlns:a16="http://schemas.microsoft.com/office/drawing/2014/main" id="{6764761D-480B-42D3-9AF6-49AB898FF4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4691"/>
                <a:stretch/>
              </p:blipFill>
              <p:spPr>
                <a:xfrm>
                  <a:off x="4455130" y="1355276"/>
                  <a:ext cx="4301560" cy="2744862"/>
                </a:xfrm>
                <a:prstGeom prst="rect">
                  <a:avLst/>
                </a:prstGeom>
              </p:spPr>
            </p:pic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7764961-05D1-4826-979D-E807262FEC04}"/>
                    </a:ext>
                  </a:extLst>
                </p:cNvPr>
                <p:cNvCxnSpPr>
                  <a:cxnSpLocks/>
                  <a:stCxn id="24" idx="3"/>
                </p:cNvCxnSpPr>
                <p:nvPr/>
              </p:nvCxnSpPr>
              <p:spPr>
                <a:xfrm>
                  <a:off x="5578667" y="1872554"/>
                  <a:ext cx="1411037" cy="53891"/>
                </a:xfrm>
                <a:prstGeom prst="straightConnector1">
                  <a:avLst/>
                </a:prstGeom>
                <a:ln w="2857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6EB75A52-B912-43D6-857A-F7E64F49E191}"/>
                    </a:ext>
                  </a:extLst>
                </p:cNvPr>
                <p:cNvCxnSpPr>
                  <a:cxnSpLocks/>
                  <a:stCxn id="26" idx="3"/>
                </p:cNvCxnSpPr>
                <p:nvPr/>
              </p:nvCxnSpPr>
              <p:spPr>
                <a:xfrm flipV="1">
                  <a:off x="5578667" y="2137024"/>
                  <a:ext cx="1853303" cy="52825"/>
                </a:xfrm>
                <a:prstGeom prst="straightConnector1">
                  <a:avLst/>
                </a:prstGeom>
                <a:ln w="2857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3625DCE8-A5B4-4AAB-B7CD-F09ED79248A8}"/>
                    </a:ext>
                  </a:extLst>
                </p:cNvPr>
                <p:cNvCxnSpPr>
                  <a:cxnSpLocks/>
                  <a:stCxn id="25" idx="3"/>
                </p:cNvCxnSpPr>
                <p:nvPr/>
              </p:nvCxnSpPr>
              <p:spPr>
                <a:xfrm>
                  <a:off x="5578666" y="1524767"/>
                  <a:ext cx="1100399" cy="142210"/>
                </a:xfrm>
                <a:prstGeom prst="straightConnector1">
                  <a:avLst/>
                </a:prstGeom>
                <a:ln w="2857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1651313-65DE-4C19-A4C7-F5D895967F23}"/>
                    </a:ext>
                  </a:extLst>
                </p:cNvPr>
                <p:cNvSpPr txBox="1"/>
                <p:nvPr/>
              </p:nvSpPr>
              <p:spPr>
                <a:xfrm>
                  <a:off x="5037035" y="1037980"/>
                  <a:ext cx="293657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Triple-junction solar cell on Ge-on-Ge</a:t>
                  </a:r>
                  <a:endParaRPr lang="en-GB" sz="1200" b="1" dirty="0" err="1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64ED9BA-D339-44DB-AA6F-AE4FF2AFA13B}"/>
                  </a:ext>
                </a:extLst>
              </p:cNvPr>
              <p:cNvSpPr txBox="1"/>
              <p:nvPr/>
            </p:nvSpPr>
            <p:spPr>
              <a:xfrm>
                <a:off x="4342057" y="1703562"/>
                <a:ext cx="1236610" cy="3379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/>
                  <a:t>Kapton tape</a:t>
                </a:r>
                <a:endParaRPr lang="en-GB" sz="1200" dirty="0" err="1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0D691D-9962-4DB8-B7CD-A097A2B111EC}"/>
                  </a:ext>
                </a:extLst>
              </p:cNvPr>
              <p:cNvSpPr txBox="1"/>
              <p:nvPr/>
            </p:nvSpPr>
            <p:spPr>
              <a:xfrm>
                <a:off x="4402599" y="1386267"/>
                <a:ext cx="117606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/>
                  <a:t>Glass slide</a:t>
                </a:r>
                <a:endParaRPr lang="en-GB" sz="1200" dirty="0" err="1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3043B8-DDF1-4ADB-95CC-BBEC03F986D5}"/>
                  </a:ext>
                </a:extLst>
              </p:cNvPr>
              <p:cNvSpPr txBox="1"/>
              <p:nvPr/>
            </p:nvSpPr>
            <p:spPr>
              <a:xfrm>
                <a:off x="4167631" y="2020858"/>
                <a:ext cx="1411035" cy="3379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/>
                  <a:t>3-junction cell</a:t>
                </a:r>
                <a:endParaRPr lang="en-GB" sz="1200" dirty="0" err="1"/>
              </a:p>
            </p:txBody>
          </p:sp>
        </p:grp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9E10A31D-E29E-4A64-A3B6-35E6E29FF2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31698" y="4307516"/>
              <a:ext cx="906185" cy="362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33FF91-32E9-438D-BC4E-17CE368CFAD1}"/>
              </a:ext>
            </a:extLst>
          </p:cNvPr>
          <p:cNvGrpSpPr/>
          <p:nvPr/>
        </p:nvGrpSpPr>
        <p:grpSpPr>
          <a:xfrm>
            <a:off x="7714654" y="1770544"/>
            <a:ext cx="800696" cy="1413137"/>
            <a:chOff x="7740000" y="1655015"/>
            <a:chExt cx="800696" cy="141313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20B744-1ACF-48B0-80F7-FFA0A2E31C3C}"/>
                </a:ext>
              </a:extLst>
            </p:cNvPr>
            <p:cNvSpPr txBox="1"/>
            <p:nvPr/>
          </p:nvSpPr>
          <p:spPr>
            <a:xfrm>
              <a:off x="7740000" y="1655015"/>
              <a:ext cx="800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4"/>
                  </a:solidFill>
                </a:rPr>
                <a:t>Target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6365E84-2D30-4028-932A-DBA938C2661A}"/>
                </a:ext>
              </a:extLst>
            </p:cNvPr>
            <p:cNvCxnSpPr>
              <a:stCxn id="36" idx="2"/>
            </p:cNvCxnSpPr>
            <p:nvPr/>
          </p:nvCxnSpPr>
          <p:spPr>
            <a:xfrm>
              <a:off x="8140348" y="1993569"/>
              <a:ext cx="18368" cy="1074583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8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A663-AAC5-4EC8-9D2D-EF3EFDB9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Conclusion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2C764-01C5-4673-B817-A6C30FC67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BE" sz="1800" dirty="0"/>
              <a:t>Present </a:t>
            </a:r>
            <a:r>
              <a:rPr lang="nl-BE" sz="1800" dirty="0" err="1"/>
              <a:t>generation</a:t>
            </a:r>
            <a:r>
              <a:rPr lang="nl-BE" sz="1800" dirty="0"/>
              <a:t> of </a:t>
            </a:r>
            <a:r>
              <a:rPr lang="nl-BE" sz="1800" dirty="0" err="1"/>
              <a:t>substrates</a:t>
            </a:r>
            <a:r>
              <a:rPr lang="nl-BE" sz="1800" dirty="0"/>
              <a:t>: </a:t>
            </a:r>
            <a:r>
              <a:rPr lang="nl-BE" sz="1800" dirty="0" err="1"/>
              <a:t>Improve</a:t>
            </a:r>
            <a:r>
              <a:rPr lang="nl-BE" sz="1800" dirty="0"/>
              <a:t> Ge recycling</a:t>
            </a:r>
          </a:p>
          <a:p>
            <a:pPr marL="813135" lvl="1" indent="-317497">
              <a:buFont typeface="Wingdings" panose="05000000000000000000" pitchFamily="2" charset="2"/>
              <a:buChar char="ü"/>
            </a:pPr>
            <a:r>
              <a:rPr lang="nl-BE" sz="1578" dirty="0"/>
              <a:t>Back-</a:t>
            </a:r>
            <a:r>
              <a:rPr lang="nl-BE" sz="1578" dirty="0" err="1"/>
              <a:t>grinding</a:t>
            </a:r>
            <a:r>
              <a:rPr lang="nl-BE" sz="1578" dirty="0"/>
              <a:t> </a:t>
            </a:r>
            <a:r>
              <a:rPr lang="nl-BE" sz="1578" dirty="0" err="1"/>
              <a:t>losses</a:t>
            </a:r>
            <a:r>
              <a:rPr lang="nl-BE" sz="1578" dirty="0"/>
              <a:t> </a:t>
            </a:r>
            <a:r>
              <a:rPr lang="nl-BE" sz="1578" dirty="0" err="1"/>
              <a:t>incurred</a:t>
            </a:r>
            <a:r>
              <a:rPr lang="nl-BE" sz="1578" dirty="0"/>
              <a:t> @ </a:t>
            </a:r>
            <a:r>
              <a:rPr lang="nl-BE" sz="1578" dirty="0" err="1"/>
              <a:t>AzurSpace</a:t>
            </a:r>
            <a:r>
              <a:rPr lang="nl-BE" sz="1578" dirty="0"/>
              <a:t> </a:t>
            </a:r>
            <a:r>
              <a:rPr lang="nl-BE" sz="1578" dirty="0" err="1"/>
              <a:t>fully</a:t>
            </a:r>
            <a:r>
              <a:rPr lang="nl-BE" sz="1578" dirty="0"/>
              <a:t> </a:t>
            </a:r>
            <a:r>
              <a:rPr lang="nl-BE" sz="1578" dirty="0" err="1"/>
              <a:t>recycled</a:t>
            </a:r>
            <a:endParaRPr lang="nl-BE" sz="1578" dirty="0"/>
          </a:p>
          <a:p>
            <a:pPr marL="813135" lvl="1" indent="-317497">
              <a:buFont typeface="Wingdings" panose="05000000000000000000" pitchFamily="2" charset="2"/>
              <a:buChar char="Ø"/>
            </a:pPr>
            <a:r>
              <a:rPr lang="nl-BE" sz="1578" dirty="0" err="1"/>
              <a:t>Similar</a:t>
            </a:r>
            <a:r>
              <a:rPr lang="nl-BE" sz="1578" dirty="0"/>
              <a:t> </a:t>
            </a:r>
            <a:r>
              <a:rPr lang="nl-BE" sz="1578" dirty="0" err="1"/>
              <a:t>request</a:t>
            </a:r>
            <a:r>
              <a:rPr lang="nl-BE" sz="1578" dirty="0"/>
              <a:t> </a:t>
            </a:r>
            <a:r>
              <a:rPr lang="nl-BE" sz="1578" dirty="0" err="1"/>
              <a:t>from</a:t>
            </a:r>
            <a:r>
              <a:rPr lang="nl-BE" sz="1578" dirty="0"/>
              <a:t> </a:t>
            </a:r>
            <a:r>
              <a:rPr lang="nl-BE" sz="1578" dirty="0" err="1"/>
              <a:t>other</a:t>
            </a:r>
            <a:r>
              <a:rPr lang="nl-BE" sz="1578" dirty="0"/>
              <a:t> </a:t>
            </a:r>
            <a:r>
              <a:rPr lang="nl-BE" sz="1578" dirty="0" err="1"/>
              <a:t>customers</a:t>
            </a:r>
            <a:endParaRPr lang="nl-BE" sz="1578" dirty="0"/>
          </a:p>
          <a:p>
            <a:pPr marL="781388" lvl="1" indent="-285750">
              <a:buFont typeface="Wingdings" panose="05000000000000000000" pitchFamily="2" charset="2"/>
              <a:buChar char="à"/>
            </a:pPr>
            <a:r>
              <a:rPr lang="nl-BE" sz="1578" dirty="0" err="1"/>
              <a:t>Towards</a:t>
            </a:r>
            <a:r>
              <a:rPr lang="nl-BE" sz="1578" dirty="0"/>
              <a:t> 100% recycling of Ge </a:t>
            </a:r>
            <a:r>
              <a:rPr lang="nl-BE" sz="1578" dirty="0" err="1"/>
              <a:t>production</a:t>
            </a:r>
            <a:r>
              <a:rPr lang="nl-BE" sz="1578" dirty="0"/>
              <a:t> scraps</a:t>
            </a:r>
          </a:p>
          <a:p>
            <a:pPr marL="324188" indent="-342900">
              <a:buFont typeface="+mj-lt"/>
              <a:buAutoNum type="arabicPeriod"/>
            </a:pPr>
            <a:endParaRPr lang="en-US" sz="1800" dirty="0"/>
          </a:p>
          <a:p>
            <a:pPr marL="324188" indent="-342900">
              <a:buFont typeface="+mj-lt"/>
              <a:buAutoNum type="arabicPeriod"/>
            </a:pPr>
            <a:r>
              <a:rPr lang="en-US" sz="1800" dirty="0"/>
              <a:t>Reduce Ge usage in solar cells: Future, thin substrates</a:t>
            </a:r>
          </a:p>
          <a:p>
            <a:pPr marL="838538" lvl="1" indent="-342900">
              <a:buFont typeface="Wingdings" panose="05000000000000000000" pitchFamily="2" charset="2"/>
              <a:buChar char="Ø"/>
            </a:pPr>
            <a:r>
              <a:rPr lang="en-GB" sz="1578" dirty="0"/>
              <a:t>10µm Ge foil for triple junction cells</a:t>
            </a:r>
          </a:p>
          <a:p>
            <a:pPr marL="781388" lvl="1" indent="-285750">
              <a:buFont typeface="Wingdings" panose="05000000000000000000" pitchFamily="2" charset="2"/>
              <a:buChar char="à"/>
            </a:pPr>
            <a:r>
              <a:rPr lang="en-GB" sz="1578" dirty="0"/>
              <a:t>Ge consumption down to 130 mg/W</a:t>
            </a:r>
          </a:p>
          <a:p>
            <a:pPr marL="781388" lvl="1" indent="-285750">
              <a:buFont typeface="Wingdings" panose="05000000000000000000" pitchFamily="2" charset="2"/>
              <a:buChar char="ü"/>
            </a:pPr>
            <a:r>
              <a:rPr lang="en-GB" sz="1578" dirty="0"/>
              <a:t>Promising III-V stack quality and preliminary device results</a:t>
            </a:r>
          </a:p>
          <a:p>
            <a:pPr marL="781388" lvl="1" indent="-285750">
              <a:buFont typeface="Wingdings" panose="05000000000000000000" pitchFamily="2" charset="2"/>
              <a:buChar char="q"/>
            </a:pPr>
            <a:r>
              <a:rPr lang="en-GB" sz="1578" dirty="0"/>
              <a:t>Challenge: Detachment of large area devices &amp; back-side metallization</a:t>
            </a:r>
          </a:p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92D19-AE63-408B-95EA-DE1BC21A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21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F54DB-E25E-42DF-A12E-C33CF425B2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43306-2F03-4EFF-AED6-1799BB4EA10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 dirty="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BEBA9-1B4C-4F17-8655-4FB9AB37A4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5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CA138-E980-4D24-B2EC-988A7FE9CDE8}"/>
              </a:ext>
            </a:extLst>
          </p:cNvPr>
          <p:cNvSpPr txBox="1"/>
          <p:nvPr/>
        </p:nvSpPr>
        <p:spPr>
          <a:xfrm>
            <a:off x="2909338" y="4550796"/>
            <a:ext cx="3477175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20" dirty="0">
                <a:solidFill>
                  <a:schemeClr val="bg2"/>
                </a:solidFill>
              </a:rPr>
              <a:t>Guillaume.Courtois@eu.umicore.com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34FF4-5B8C-4C18-ACEE-D143FDAD3FB9}"/>
              </a:ext>
            </a:extLst>
          </p:cNvPr>
          <p:cNvSpPr txBox="1"/>
          <p:nvPr/>
        </p:nvSpPr>
        <p:spPr>
          <a:xfrm>
            <a:off x="3211171" y="3319309"/>
            <a:ext cx="2566520" cy="715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520" b="1" i="1" dirty="0">
                <a:solidFill>
                  <a:schemeClr val="bg1"/>
                </a:solidFill>
              </a:rPr>
              <a:t>We are hiring!</a:t>
            </a:r>
          </a:p>
          <a:p>
            <a:pPr algn="ctr">
              <a:lnSpc>
                <a:spcPct val="150000"/>
              </a:lnSpc>
            </a:pPr>
            <a:r>
              <a:rPr lang="en-US" sz="1620" b="1" dirty="0">
                <a:solidFill>
                  <a:schemeClr val="bg1"/>
                </a:solidFill>
              </a:rPr>
              <a:t>careers.umicore.com</a:t>
            </a:r>
          </a:p>
        </p:txBody>
      </p:sp>
    </p:spTree>
    <p:extLst>
      <p:ext uri="{BB962C8B-B14F-4D97-AF65-F5344CB8AC3E}">
        <p14:creationId xmlns:p14="http://schemas.microsoft.com/office/powerpoint/2010/main" val="288269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10DCF6-7097-474B-9439-B87380FE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Effective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Use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Germanium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79AB9-AEB6-4170-AD61-72AE7473A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presented</a:t>
            </a:r>
            <a:r>
              <a:rPr lang="nl-BE" dirty="0"/>
              <a:t> here was </a:t>
            </a:r>
            <a:r>
              <a:rPr lang="nl-BE" dirty="0" err="1"/>
              <a:t>supported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European Space Agency </a:t>
            </a:r>
            <a:r>
              <a:rPr lang="nl-BE" dirty="0" err="1"/>
              <a:t>under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Effective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of Germanium project</a:t>
            </a:r>
          </a:p>
          <a:p>
            <a:endParaRPr lang="nl-BE" dirty="0"/>
          </a:p>
          <a:p>
            <a:r>
              <a:rPr lang="nl-BE" dirty="0"/>
              <a:t>Project partners:</a:t>
            </a:r>
          </a:p>
          <a:p>
            <a:endParaRPr lang="nl-BE" dirty="0"/>
          </a:p>
          <a:p>
            <a:r>
              <a:rPr lang="nl-BE" dirty="0" err="1"/>
              <a:t>Key</a:t>
            </a:r>
            <a:r>
              <a:rPr lang="nl-BE" dirty="0"/>
              <a:t> external service providers:</a:t>
            </a:r>
          </a:p>
          <a:p>
            <a:endParaRPr lang="nl-BE" dirty="0"/>
          </a:p>
          <a:p>
            <a:r>
              <a:rPr lang="nl-BE" dirty="0" err="1"/>
              <a:t>Key</a:t>
            </a:r>
            <a:r>
              <a:rPr lang="nl-BE" dirty="0"/>
              <a:t> goals: </a:t>
            </a:r>
          </a:p>
          <a:p>
            <a:pPr marL="308610" indent="-308610">
              <a:buFont typeface="+mj-lt"/>
              <a:buAutoNum type="arabicPeriod"/>
            </a:pPr>
            <a:r>
              <a:rPr lang="nl-BE" dirty="0"/>
              <a:t>Recycling of </a:t>
            </a:r>
            <a:r>
              <a:rPr lang="nl-BE" dirty="0" err="1"/>
              <a:t>backgrinding</a:t>
            </a:r>
            <a:r>
              <a:rPr lang="nl-BE" dirty="0"/>
              <a:t> waters of </a:t>
            </a:r>
            <a:r>
              <a:rPr lang="nl-BE" dirty="0" err="1"/>
              <a:t>Azur</a:t>
            </a:r>
            <a:r>
              <a:rPr lang="nl-BE" dirty="0"/>
              <a:t> Space</a:t>
            </a:r>
          </a:p>
          <a:p>
            <a:pPr marL="308610" indent="-308610">
              <a:buFont typeface="+mj-lt"/>
              <a:buAutoNum type="arabicPeriod"/>
            </a:pPr>
            <a:r>
              <a:rPr lang="nl-BE" dirty="0"/>
              <a:t>Ge-on-Ge </a:t>
            </a:r>
            <a:r>
              <a:rPr lang="nl-BE" dirty="0" err="1"/>
              <a:t>engineered</a:t>
            </a:r>
            <a:r>
              <a:rPr lang="nl-BE" dirty="0"/>
              <a:t> </a:t>
            </a:r>
            <a:r>
              <a:rPr lang="nl-BE" dirty="0" err="1"/>
              <a:t>substrates</a:t>
            </a:r>
            <a:r>
              <a:rPr lang="nl-BE" dirty="0"/>
              <a:t> as </a:t>
            </a:r>
            <a:r>
              <a:rPr lang="nl-BE" dirty="0" err="1"/>
              <a:t>alternative</a:t>
            </a:r>
            <a:r>
              <a:rPr lang="nl-BE" dirty="0"/>
              <a:t> </a:t>
            </a:r>
            <a:r>
              <a:rPr lang="nl-BE" dirty="0" err="1"/>
              <a:t>growth</a:t>
            </a:r>
            <a:r>
              <a:rPr lang="nl-BE" dirty="0"/>
              <a:t> </a:t>
            </a:r>
            <a:r>
              <a:rPr lang="nl-BE" dirty="0" err="1"/>
              <a:t>substrates</a:t>
            </a:r>
            <a:endParaRPr lang="nl-BE" dirty="0"/>
          </a:p>
          <a:p>
            <a:endParaRPr lang="nl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09C7D1-2C0A-46D1-BE6B-418215217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number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4000128156/19/NL/FE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79C8C-DCC9-46D4-AEEB-771A055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4447" y="2077056"/>
            <a:ext cx="1069200" cy="275602"/>
          </a:xfrm>
          <a:prstGeom prst="rect">
            <a:avLst/>
          </a:prstGeom>
        </p:spPr>
      </p:pic>
      <p:pic>
        <p:nvPicPr>
          <p:cNvPr id="1026" name="Picture 2" descr="Home | Umicore">
            <a:extLst>
              <a:ext uri="{FF2B5EF4-FFF2-40B4-BE49-F238E27FC236}">
                <a16:creationId xmlns:a16="http://schemas.microsoft.com/office/drawing/2014/main" id="{BA56FC29-F700-4473-82F3-3DF4DFC29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36566"/>
          <a:stretch/>
        </p:blipFill>
        <p:spPr bwMode="auto">
          <a:xfrm>
            <a:off x="3756320" y="1949350"/>
            <a:ext cx="1134000" cy="38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072E1A-E95F-40EF-9195-64373ED95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23352" r="11360" b="17051"/>
          <a:stretch/>
        </p:blipFill>
        <p:spPr bwMode="auto">
          <a:xfrm>
            <a:off x="3551890" y="2569243"/>
            <a:ext cx="843591" cy="3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AE0825E-0C6E-43E3-9489-E1CF5222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96" y="2682023"/>
            <a:ext cx="582930" cy="11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Vision on technology for a better world | VITO">
            <a:extLst>
              <a:ext uri="{FF2B5EF4-FFF2-40B4-BE49-F238E27FC236}">
                <a16:creationId xmlns:a16="http://schemas.microsoft.com/office/drawing/2014/main" id="{F72B3F76-1906-4BB9-85A9-6BA4427A7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t="33721" r="23363" b="27159"/>
          <a:stretch/>
        </p:blipFill>
        <p:spPr bwMode="auto">
          <a:xfrm>
            <a:off x="5402242" y="2583743"/>
            <a:ext cx="972000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332293-548A-456A-91FD-357665F6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4000" y="5488000"/>
            <a:ext cx="3420000" cy="144000"/>
          </a:xfrm>
          <a:prstGeom prst="rect">
            <a:avLst/>
          </a:prstGeom>
        </p:spPr>
        <p:txBody>
          <a:bodyPr vert="horz" lIns="0" tIns="0" rIns="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63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nl-BE"/>
              <a:t>ESA CSID 2022 - Noordwijk, NL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48D18-643E-4B51-8043-0290D3A5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23</a:t>
            </a:fld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B88AC-95B9-490F-9385-05052CFBD9B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6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1A6E-2A17-4240-8C15-88DD6DEE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146D0-7049-447D-AFAB-7B6458D4F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3AED0-0FA3-4128-AF6E-5BA705E1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24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8A5F6-98D6-4B03-BFD2-63EF87E3F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C72CF-CF7E-4C10-8670-1B26F4400F1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FF417-C689-49A5-99F6-C5B67274F4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995B9-A8F4-432C-92F2-5DD9DD47C909}"/>
              </a:ext>
            </a:extLst>
          </p:cNvPr>
          <p:cNvPicPr/>
          <p:nvPr/>
        </p:nvPicPr>
        <p:blipFill rotWithShape="1">
          <a:blip r:embed="rId2"/>
          <a:srcRect t="787"/>
          <a:stretch/>
        </p:blipFill>
        <p:spPr bwMode="auto">
          <a:xfrm>
            <a:off x="1836422" y="1592636"/>
            <a:ext cx="4672011" cy="2467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7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04FBB-37DA-4078-AC70-7C6B09326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Batch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39F7-4F21-44FC-A63D-9BC335CC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076" y="5488409"/>
            <a:ext cx="380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algn="r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lang="en-US" altLang="en-GB" sz="700" kern="1200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nl-BE"/>
              <a:t>ESA CSID 2022 - Noordwijk, NL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DF784-6340-4AD6-9621-1AA4BD98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25</a:t>
            </a:fld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3FD322-004B-4B64-9C7E-2ADD5FD90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3G30 on 6” v1.1: </a:t>
            </a:r>
            <a:r>
              <a:rPr lang="nl-BE" dirty="0" err="1"/>
              <a:t>cell</a:t>
            </a:r>
            <a:r>
              <a:rPr lang="nl-BE" dirty="0"/>
              <a:t> </a:t>
            </a:r>
            <a:r>
              <a:rPr lang="nl-BE" dirty="0" err="1"/>
              <a:t>results</a:t>
            </a:r>
            <a:endParaRPr lang="nl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AE65D-774B-45FD-876C-9F574076BF55}"/>
              </a:ext>
            </a:extLst>
          </p:cNvPr>
          <p:cNvSpPr txBox="1"/>
          <p:nvPr/>
        </p:nvSpPr>
        <p:spPr>
          <a:xfrm>
            <a:off x="2545906" y="3735909"/>
            <a:ext cx="455361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nl-BE" sz="1620" dirty="0" err="1"/>
              <a:t>I</a:t>
            </a:r>
            <a:r>
              <a:rPr lang="nl-BE" sz="1620" baseline="-25000" dirty="0" err="1"/>
              <a:t>sc</a:t>
            </a:r>
            <a:r>
              <a:rPr lang="nl-BE" sz="1620" dirty="0"/>
              <a:t>= </a:t>
            </a:r>
            <a:r>
              <a:rPr lang="nl-BE" sz="1620" dirty="0" err="1"/>
              <a:t>nearly</a:t>
            </a:r>
            <a:r>
              <a:rPr lang="nl-BE" sz="1620" dirty="0"/>
              <a:t> on target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BE" sz="1620" dirty="0" err="1"/>
              <a:t>V</a:t>
            </a:r>
            <a:r>
              <a:rPr lang="nl-BE" sz="1620" baseline="-25000" dirty="0" err="1"/>
              <a:t>oc</a:t>
            </a:r>
            <a:r>
              <a:rPr lang="nl-BE" sz="1620" dirty="0"/>
              <a:t> = </a:t>
            </a:r>
            <a:r>
              <a:rPr lang="nl-BE" sz="1620" dirty="0" err="1"/>
              <a:t>difference</a:t>
            </a:r>
            <a:r>
              <a:rPr lang="nl-BE" sz="1620" dirty="0"/>
              <a:t> </a:t>
            </a:r>
            <a:r>
              <a:rPr lang="nl-BE" sz="1620" dirty="0" err="1"/>
              <a:t>due</a:t>
            </a:r>
            <a:r>
              <a:rPr lang="nl-BE" sz="1620" dirty="0"/>
              <a:t> </a:t>
            </a:r>
            <a:r>
              <a:rPr lang="nl-BE" sz="1620" dirty="0" err="1"/>
              <a:t>to</a:t>
            </a:r>
            <a:r>
              <a:rPr lang="nl-BE" sz="1620" dirty="0"/>
              <a:t> </a:t>
            </a:r>
            <a:r>
              <a:rPr lang="nl-BE" sz="1620" dirty="0" err="1"/>
              <a:t>lack</a:t>
            </a:r>
            <a:r>
              <a:rPr lang="nl-BE" sz="1620" dirty="0"/>
              <a:t> of Ge </a:t>
            </a:r>
            <a:r>
              <a:rPr lang="nl-BE" sz="1620" dirty="0" err="1"/>
              <a:t>bottom</a:t>
            </a:r>
            <a:r>
              <a:rPr lang="nl-BE" sz="1620" dirty="0"/>
              <a:t> </a:t>
            </a:r>
            <a:r>
              <a:rPr lang="nl-BE" sz="1620" dirty="0" err="1"/>
              <a:t>cell</a:t>
            </a:r>
            <a:endParaRPr lang="nl-BE" sz="162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BE" sz="1620" dirty="0"/>
              <a:t>FF = </a:t>
            </a:r>
            <a:r>
              <a:rPr lang="nl-BE" sz="1620" dirty="0" err="1"/>
              <a:t>nearly</a:t>
            </a:r>
            <a:r>
              <a:rPr lang="nl-BE" sz="1620" dirty="0"/>
              <a:t> on target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207779-4526-48E6-A344-ED316BE578E2}"/>
              </a:ext>
            </a:extLst>
          </p:cNvPr>
          <p:cNvGrpSpPr/>
          <p:nvPr/>
        </p:nvGrpSpPr>
        <p:grpSpPr>
          <a:xfrm>
            <a:off x="1812009" y="1550562"/>
            <a:ext cx="5871153" cy="1984911"/>
            <a:chOff x="1015053" y="1932570"/>
            <a:chExt cx="6523503" cy="2205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0FEE12-18F1-4289-A52C-5A20543F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053" y="1955247"/>
              <a:ext cx="3240000" cy="21724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E5EC7C-13B3-45BD-AF9C-5DD04504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8556" y="1932570"/>
              <a:ext cx="3240000" cy="220545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B71357-702F-463A-B3D6-CACD63E65321}"/>
                </a:ext>
              </a:extLst>
            </p:cNvPr>
            <p:cNvSpPr/>
            <p:nvPr/>
          </p:nvSpPr>
          <p:spPr>
            <a:xfrm>
              <a:off x="3172153" y="2206401"/>
              <a:ext cx="527392" cy="18790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2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180DED-A2CD-4844-B1AE-34B5813DA6C5}"/>
                </a:ext>
              </a:extLst>
            </p:cNvPr>
            <p:cNvSpPr/>
            <p:nvPr/>
          </p:nvSpPr>
          <p:spPr>
            <a:xfrm>
              <a:off x="6451724" y="2192004"/>
              <a:ext cx="536305" cy="19018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2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E105CE-7FEF-4174-9A9C-3CFAC48428B9}"/>
                </a:ext>
              </a:extLst>
            </p:cNvPr>
            <p:cNvSpPr/>
            <p:nvPr/>
          </p:nvSpPr>
          <p:spPr>
            <a:xfrm>
              <a:off x="1048624" y="3951215"/>
              <a:ext cx="6459742" cy="159391"/>
            </a:xfrm>
            <a:prstGeom prst="rect">
              <a:avLst/>
            </a:prstGeom>
            <a:noFill/>
            <a:ln>
              <a:solidFill>
                <a:srgbClr val="FF4E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2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D67FEF-4017-40A9-82BA-81F3B3F2E7D0}"/>
              </a:ext>
            </a:extLst>
          </p:cNvPr>
          <p:cNvGrpSpPr/>
          <p:nvPr/>
        </p:nvGrpSpPr>
        <p:grpSpPr>
          <a:xfrm>
            <a:off x="4160887" y="678988"/>
            <a:ext cx="3669352" cy="775238"/>
            <a:chOff x="2854900" y="4222375"/>
            <a:chExt cx="4077058" cy="861375"/>
          </a:xfrm>
        </p:grpSpPr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9C70483-93A9-4CBC-B37F-2E88F524E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358" y="4310455"/>
              <a:ext cx="1371600" cy="731520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262B7C-D867-430D-9A0B-EF14C60B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900" y="4510726"/>
              <a:ext cx="1255776" cy="5730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5750C7-DFCD-41F6-9745-2CE1CA779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536" y="4548557"/>
              <a:ext cx="1286256" cy="5242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E722DE-7846-4BF7-A2EC-3618271F7CB9}"/>
                </a:ext>
              </a:extLst>
            </p:cNvPr>
            <p:cNvSpPr txBox="1"/>
            <p:nvPr/>
          </p:nvSpPr>
          <p:spPr>
            <a:xfrm>
              <a:off x="3207124" y="4222375"/>
              <a:ext cx="611279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20" b="1">
                  <a:latin typeface="Calibri" panose="020F0502020204030204" pitchFamily="34" charset="0"/>
                  <a:cs typeface="Calibri" panose="020F0502020204030204" pitchFamily="34" charset="0"/>
                </a:rPr>
                <a:t>v1.0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0781FD-954E-4317-BA50-27561179BCCE}"/>
                </a:ext>
              </a:extLst>
            </p:cNvPr>
            <p:cNvSpPr txBox="1"/>
            <p:nvPr/>
          </p:nvSpPr>
          <p:spPr>
            <a:xfrm>
              <a:off x="4542870" y="4226857"/>
              <a:ext cx="611279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20" b="1">
                  <a:latin typeface="Calibri" panose="020F0502020204030204" pitchFamily="34" charset="0"/>
                  <a:cs typeface="Calibri" panose="020F0502020204030204" pitchFamily="34" charset="0"/>
                </a:rPr>
                <a:t>v2.0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C09D04-1F3A-4E60-8701-4F4125B3366E}"/>
                </a:ext>
              </a:extLst>
            </p:cNvPr>
            <p:cNvSpPr txBox="1"/>
            <p:nvPr/>
          </p:nvSpPr>
          <p:spPr>
            <a:xfrm>
              <a:off x="5918955" y="4312028"/>
              <a:ext cx="611279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20" b="1" dirty="0">
                  <a:latin typeface="Calibri" panose="020F0502020204030204" pitchFamily="34" charset="0"/>
                  <a:cs typeface="Calibri" panose="020F0502020204030204" pitchFamily="34" charset="0"/>
                </a:rPr>
                <a:t>v3.0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8413F-CBDB-449D-98EC-023C419FFE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8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25479DE-2075-4572-8476-B0D8E1B6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 lift-off </a:t>
            </a:r>
            <a:r>
              <a:rPr lang="nl-BE" dirty="0" err="1"/>
              <a:t>techniques</a:t>
            </a:r>
            <a:r>
              <a:rPr lang="nl-BE" dirty="0"/>
              <a:t> 2/2: Wet </a:t>
            </a:r>
            <a:r>
              <a:rPr lang="nl-BE" dirty="0" err="1"/>
              <a:t>etching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AD399EB-3729-4341-BB2D-E23D4306E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9519" y="750394"/>
            <a:ext cx="7517248" cy="388800"/>
          </a:xfrm>
        </p:spPr>
        <p:txBody>
          <a:bodyPr/>
          <a:lstStyle/>
          <a:p>
            <a:r>
              <a:rPr lang="en-US" sz="1800" dirty="0"/>
              <a:t>Porous Ge: High-porosity </a:t>
            </a:r>
            <a:r>
              <a:rPr lang="en-US" sz="1800" dirty="0" err="1"/>
              <a:t>PGe</a:t>
            </a:r>
            <a:r>
              <a:rPr lang="en-US" sz="1800" dirty="0"/>
              <a:t> structure enable easy detachment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A954EFF1-CB99-45A1-9874-3DAFC41CA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2330" r="14698" b="28392"/>
          <a:stretch/>
        </p:blipFill>
        <p:spPr>
          <a:xfrm>
            <a:off x="964836" y="1847157"/>
            <a:ext cx="1605805" cy="1501932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1FF0028-21CF-479A-AA38-C1522ECB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t="46294" r="18499" b="10711"/>
          <a:stretch/>
        </p:blipFill>
        <p:spPr>
          <a:xfrm>
            <a:off x="2991897" y="1836635"/>
            <a:ext cx="1605804" cy="1501932"/>
          </a:xfrm>
          <a:prstGeom prst="rect">
            <a:avLst/>
          </a:prstGeom>
        </p:spPr>
      </p:pic>
      <p:pic>
        <p:nvPicPr>
          <p:cNvPr id="11" name="Picture 10" descr="A picture containing wall, indoor, bed, person&#10;&#10;Description automatically generated">
            <a:extLst>
              <a:ext uri="{FF2B5EF4-FFF2-40B4-BE49-F238E27FC236}">
                <a16:creationId xmlns:a16="http://schemas.microsoft.com/office/drawing/2014/main" id="{1C3BB104-A394-4E42-ADA6-918AB1E14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6" r="15513" b="11230"/>
          <a:stretch/>
        </p:blipFill>
        <p:spPr>
          <a:xfrm>
            <a:off x="5018955" y="1845656"/>
            <a:ext cx="1605805" cy="1516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45141F-A7FB-4E1F-8A7E-80624E9EC61C}"/>
              </a:ext>
            </a:extLst>
          </p:cNvPr>
          <p:cNvSpPr txBox="1"/>
          <p:nvPr/>
        </p:nvSpPr>
        <p:spPr>
          <a:xfrm>
            <a:off x="1083265" y="1386435"/>
            <a:ext cx="1368947" cy="33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PGe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substrate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013AA-FE7B-4388-A015-D18016B01B13}"/>
              </a:ext>
            </a:extLst>
          </p:cNvPr>
          <p:cNvSpPr txBox="1"/>
          <p:nvPr/>
        </p:nvSpPr>
        <p:spPr>
          <a:xfrm>
            <a:off x="3081310" y="1366456"/>
            <a:ext cx="1368947" cy="33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Ge epilayer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3D461-522D-4451-A0E0-BC54C60E671C}"/>
              </a:ext>
            </a:extLst>
          </p:cNvPr>
          <p:cNvSpPr txBox="1"/>
          <p:nvPr/>
        </p:nvSpPr>
        <p:spPr>
          <a:xfrm>
            <a:off x="5079355" y="1348040"/>
            <a:ext cx="1475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Free-standing Ge membrane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F81E299-A43A-4E7D-88D5-B3F78E7C8F3C}"/>
              </a:ext>
            </a:extLst>
          </p:cNvPr>
          <p:cNvSpPr/>
          <p:nvPr/>
        </p:nvSpPr>
        <p:spPr>
          <a:xfrm>
            <a:off x="2570642" y="1403165"/>
            <a:ext cx="406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D6AE759-8FD0-45CD-90D9-6069532B90A5}"/>
              </a:ext>
            </a:extLst>
          </p:cNvPr>
          <p:cNvSpPr/>
          <p:nvPr/>
        </p:nvSpPr>
        <p:spPr>
          <a:xfrm>
            <a:off x="4597701" y="1422289"/>
            <a:ext cx="406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8C2AB-7A4B-416E-BC02-B292BD4F30CD}"/>
              </a:ext>
            </a:extLst>
          </p:cNvPr>
          <p:cNvSpPr txBox="1"/>
          <p:nvPr/>
        </p:nvSpPr>
        <p:spPr>
          <a:xfrm>
            <a:off x="1297432" y="3856519"/>
            <a:ext cx="7264809" cy="7478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>
                <a:solidFill>
                  <a:schemeClr val="accent5"/>
                </a:solidFill>
              </a:rPr>
              <a:t>Same Ge benefits</a:t>
            </a:r>
            <a:br>
              <a:rPr lang="en-US" sz="1620" dirty="0">
                <a:solidFill>
                  <a:schemeClr val="accent5"/>
                </a:solidFill>
              </a:rPr>
            </a:br>
            <a:r>
              <a:rPr lang="en-US" sz="1620" dirty="0">
                <a:solidFill>
                  <a:schemeClr val="accent5"/>
                </a:solidFill>
              </a:rPr>
              <a:t>Potential for low cost starting substrate, low cost and good re-usability potential</a:t>
            </a:r>
          </a:p>
          <a:p>
            <a:r>
              <a:rPr lang="en-US" sz="1620" dirty="0">
                <a:solidFill>
                  <a:srgbClr val="E83F39"/>
                </a:solidFill>
              </a:rPr>
              <a:t>Early in development cycle</a:t>
            </a:r>
          </a:p>
        </p:txBody>
      </p:sp>
      <p:pic>
        <p:nvPicPr>
          <p:cNvPr id="21" name="Picture 6" descr="Check Marks Vector Icons Stock Vector (Royalty Free) 1263927325 |  Shutterstock">
            <a:extLst>
              <a:ext uri="{FF2B5EF4-FFF2-40B4-BE49-F238E27FC236}">
                <a16:creationId xmlns:a16="http://schemas.microsoft.com/office/drawing/2014/main" id="{196F3C60-BF8E-454C-B0EE-7C790EFCD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9015" r="50000" b="17727"/>
          <a:stretch/>
        </p:blipFill>
        <p:spPr bwMode="auto">
          <a:xfrm>
            <a:off x="750358" y="3933598"/>
            <a:ext cx="318321" cy="3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heck Marks Vector Icons Stock Vector (Royalty Free) 1263927325 |  Shutterstock">
            <a:extLst>
              <a:ext uri="{FF2B5EF4-FFF2-40B4-BE49-F238E27FC236}">
                <a16:creationId xmlns:a16="http://schemas.microsoft.com/office/drawing/2014/main" id="{CE6D3E5A-CEA9-4F8F-BECA-BF1D35815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235" r="7789" b="16507"/>
          <a:stretch/>
        </p:blipFill>
        <p:spPr bwMode="auto">
          <a:xfrm>
            <a:off x="750358" y="4457698"/>
            <a:ext cx="318321" cy="3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DF7CC2-9FD1-4B6A-A1F5-0A59F2621241}"/>
              </a:ext>
            </a:extLst>
          </p:cNvPr>
          <p:cNvSpPr/>
          <p:nvPr/>
        </p:nvSpPr>
        <p:spPr>
          <a:xfrm>
            <a:off x="6655330" y="1845656"/>
            <a:ext cx="2320792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080" dirty="0"/>
              <a:t>Mirror </a:t>
            </a:r>
            <a:r>
              <a:rPr lang="fr-FR" sz="1080" dirty="0" err="1"/>
              <a:t>like</a:t>
            </a:r>
            <a:r>
              <a:rPr lang="fr-FR" sz="1080" dirty="0"/>
              <a:t> surface, </a:t>
            </a:r>
            <a:r>
              <a:rPr lang="fr-FR" sz="1080" dirty="0" err="1"/>
              <a:t>without</a:t>
            </a:r>
            <a:r>
              <a:rPr lang="fr-FR" sz="1080" dirty="0"/>
              <a:t> </a:t>
            </a:r>
            <a:r>
              <a:rPr lang="fr-FR" sz="1080" dirty="0" err="1"/>
              <a:t>any</a:t>
            </a:r>
            <a:r>
              <a:rPr lang="fr-FR" sz="1080" dirty="0"/>
              <a:t> </a:t>
            </a:r>
            <a:r>
              <a:rPr lang="fr-FR" sz="1080" dirty="0" err="1"/>
              <a:t>delaminations</a:t>
            </a:r>
            <a:r>
              <a:rPr lang="fr-FR" sz="1080" u="sng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080" dirty="0"/>
              <a:t>High </a:t>
            </a:r>
            <a:r>
              <a:rPr lang="fr-FR" sz="1080" dirty="0" err="1"/>
              <a:t>quality</a:t>
            </a:r>
            <a:r>
              <a:rPr lang="fr-FR" sz="1080" dirty="0"/>
              <a:t> </a:t>
            </a:r>
            <a:r>
              <a:rPr lang="fr-FR" sz="1080" dirty="0" err="1"/>
              <a:t>Epitaxial</a:t>
            </a:r>
            <a:r>
              <a:rPr lang="fr-FR" sz="1080" dirty="0"/>
              <a:t> Ge </a:t>
            </a:r>
            <a:r>
              <a:rPr lang="fr-FR" sz="1080" dirty="0" err="1"/>
              <a:t>with</a:t>
            </a:r>
            <a:r>
              <a:rPr lang="fr-FR" sz="1080" dirty="0"/>
              <a:t> formation of </a:t>
            </a:r>
            <a:r>
              <a:rPr lang="fr-FR" sz="1080" dirty="0" err="1"/>
              <a:t>weak</a:t>
            </a:r>
            <a:r>
              <a:rPr lang="fr-FR" sz="1080" dirty="0"/>
              <a:t> layer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80" dirty="0"/>
              <a:t>Low roughness (RMS ~1 nm)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80" dirty="0"/>
              <a:t>Highly oriented monocrystalline nature of Ge membrane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80" dirty="0">
                <a:cs typeface="Calibri" panose="020F0502020204030204" pitchFamily="34" charset="0"/>
              </a:rPr>
              <a:t>Crack free surface Ge membrane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sz="1080" dirty="0"/>
          </a:p>
        </p:txBody>
      </p:sp>
      <p:pic>
        <p:nvPicPr>
          <p:cNvPr id="18" name="Image 99">
            <a:extLst>
              <a:ext uri="{FF2B5EF4-FFF2-40B4-BE49-F238E27FC236}">
                <a16:creationId xmlns:a16="http://schemas.microsoft.com/office/drawing/2014/main" id="{CF4C0DE3-2377-4ECD-885E-BABAD21C50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12189" r="50858" b="31874"/>
          <a:stretch/>
        </p:blipFill>
        <p:spPr bwMode="auto">
          <a:xfrm>
            <a:off x="8096205" y="1276355"/>
            <a:ext cx="485507" cy="386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 descr="Université de Sherbrooke | Campus de Longueuil | Je choisis Montréal">
            <a:extLst>
              <a:ext uri="{FF2B5EF4-FFF2-40B4-BE49-F238E27FC236}">
                <a16:creationId xmlns:a16="http://schemas.microsoft.com/office/drawing/2014/main" id="{8539118C-F52C-47B7-8073-084AE9071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20122" r="6526" b="25417"/>
          <a:stretch/>
        </p:blipFill>
        <p:spPr bwMode="auto">
          <a:xfrm>
            <a:off x="7749519" y="1059500"/>
            <a:ext cx="1263294" cy="2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A731E-7D6D-4CB4-9E6F-90ABEB25514B}"/>
              </a:ext>
            </a:extLst>
          </p:cNvPr>
          <p:cNvSpPr txBox="1"/>
          <p:nvPr/>
        </p:nvSpPr>
        <p:spPr>
          <a:xfrm>
            <a:off x="6686172" y="3581772"/>
            <a:ext cx="2320792" cy="368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40"/>
              </a:spcBef>
            </a:pPr>
            <a:r>
              <a:rPr lang="en-GB" sz="990" i="1" dirty="0"/>
              <a:t>N. </a:t>
            </a:r>
            <a:r>
              <a:rPr lang="en-GB" sz="990" i="1" dirty="0" err="1"/>
              <a:t>Paupy</a:t>
            </a:r>
            <a:r>
              <a:rPr lang="en-GB" sz="990" i="1" dirty="0"/>
              <a:t> et al., IEEE-PVSC49 (2022)</a:t>
            </a:r>
          </a:p>
          <a:p>
            <a:pPr>
              <a:spcBef>
                <a:spcPts val="540"/>
              </a:spcBef>
            </a:pPr>
            <a:r>
              <a:rPr lang="en-GB" sz="990" i="1" dirty="0"/>
              <a:t>T. </a:t>
            </a:r>
            <a:r>
              <a:rPr lang="en-GB" sz="990" i="1" dirty="0" err="1"/>
              <a:t>Hanus</a:t>
            </a:r>
            <a:r>
              <a:rPr lang="en-GB" sz="990" i="1" dirty="0"/>
              <a:t> et al., E-MRS Fall (2022)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81F55-DB2A-4EB4-BC54-E6A5CA4B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ESA CSID 2022 - Noordwijk, NL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75734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3EA3-F096-40D8-A119-DD9E89B5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D063-C082-4583-A147-39A56B180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711DA-2957-494C-A15F-6C1DDDAC8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EC71FE-A671-4BEA-BDC0-6720705AAB28}"/>
              </a:ext>
            </a:extLst>
          </p:cNvPr>
          <p:cNvGrpSpPr/>
          <p:nvPr/>
        </p:nvGrpSpPr>
        <p:grpSpPr>
          <a:xfrm>
            <a:off x="2068697" y="1123422"/>
            <a:ext cx="4350025" cy="3564341"/>
            <a:chOff x="1940681" y="1412562"/>
            <a:chExt cx="4350025" cy="35643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BA363B-CB3C-4887-8EFE-EF4CC780AB9A}"/>
                </a:ext>
              </a:extLst>
            </p:cNvPr>
            <p:cNvSpPr txBox="1"/>
            <p:nvPr/>
          </p:nvSpPr>
          <p:spPr>
            <a:xfrm>
              <a:off x="3930748" y="4699904"/>
              <a:ext cx="23599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i="1" dirty="0"/>
                <a:t>N. </a:t>
              </a:r>
              <a:r>
                <a:rPr lang="en-GB" sz="1200" i="1" dirty="0" err="1"/>
                <a:t>Paupy</a:t>
              </a:r>
              <a:r>
                <a:rPr lang="en-GB" sz="1200" i="1" dirty="0"/>
                <a:t> et al., 2022, submitted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E57D61-96B2-4240-A2F4-F4519543D4EB}"/>
                </a:ext>
              </a:extLst>
            </p:cNvPr>
            <p:cNvGrpSpPr/>
            <p:nvPr/>
          </p:nvGrpSpPr>
          <p:grpSpPr>
            <a:xfrm>
              <a:off x="1940681" y="1412562"/>
              <a:ext cx="4304952" cy="3287342"/>
              <a:chOff x="1940681" y="1412562"/>
              <a:chExt cx="4304952" cy="32873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D3C29CF-1A44-4156-B143-055C000E4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0681" y="1412562"/>
                <a:ext cx="4304952" cy="328734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DE553C-3920-4B30-B456-8DBA828A1057}"/>
                  </a:ext>
                </a:extLst>
              </p:cNvPr>
              <p:cNvSpPr txBox="1"/>
              <p:nvPr/>
            </p:nvSpPr>
            <p:spPr>
              <a:xfrm>
                <a:off x="2474258" y="1694329"/>
                <a:ext cx="6252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/>
                  <a:t>4”, 145µm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3693AC-BE29-42B3-BE4C-C6F42B82AA1F}"/>
                  </a:ext>
                </a:extLst>
              </p:cNvPr>
              <p:cNvSpPr txBox="1"/>
              <p:nvPr/>
            </p:nvSpPr>
            <p:spPr>
              <a:xfrm>
                <a:off x="3910853" y="3567953"/>
                <a:ext cx="4661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/>
                  <a:t>5µm</a:t>
                </a:r>
              </a:p>
            </p:txBody>
          </p:sp>
        </p:grp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6E46DF0-99DF-4840-8BBD-FE94A5D54FA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94760EB-75FE-4998-BE64-C18AE7290A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B2B1EBC-5A4A-47D7-8F48-D0262CB3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6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A176A4-11AA-4488-AE79-3EE2895584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56E101-4422-4F94-9A1A-DDB919E5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Ge substrates for MJ solar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70338-68D4-4215-851A-D02E3918C2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63025" y="4938713"/>
            <a:ext cx="180975" cy="130175"/>
          </a:xfrm>
        </p:spPr>
        <p:txBody>
          <a:bodyPr/>
          <a:lstStyle/>
          <a:p>
            <a:fld id="{1B417A1D-4E4E-4E15-B828-C8B5B6BAFACB}" type="slidenum">
              <a:rPr lang="nl-NL" smtClean="0"/>
              <a:t>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C6611-BB62-4746-ADF4-BD53D25BBE6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48400" y="4859338"/>
            <a:ext cx="2895600" cy="274637"/>
          </a:xfrm>
        </p:spPr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66434-B81E-49B4-84D6-CA8E7D51C3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2057400" cy="274637"/>
          </a:xfrm>
        </p:spPr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5B12347-9009-45EC-BD4B-412B2BAB4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4800" y="2115902"/>
            <a:ext cx="4403724" cy="288385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9D73A7-9BDB-487F-A683-2B53DCC9FE9A}"/>
              </a:ext>
            </a:extLst>
          </p:cNvPr>
          <p:cNvSpPr/>
          <p:nvPr/>
        </p:nvSpPr>
        <p:spPr>
          <a:xfrm>
            <a:off x="5253162" y="1483671"/>
            <a:ext cx="1124730" cy="8955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14FDEA5-4D11-404E-8821-BFBC73C5D278}"/>
              </a:ext>
            </a:extLst>
          </p:cNvPr>
          <p:cNvSpPr/>
          <p:nvPr/>
        </p:nvSpPr>
        <p:spPr>
          <a:xfrm>
            <a:off x="2604488" y="1637660"/>
            <a:ext cx="898211" cy="6888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ED1A0B-07ED-42C9-B375-5668292A1875}"/>
              </a:ext>
            </a:extLst>
          </p:cNvPr>
          <p:cNvSpPr/>
          <p:nvPr/>
        </p:nvSpPr>
        <p:spPr>
          <a:xfrm>
            <a:off x="1351193" y="3399479"/>
            <a:ext cx="1389686" cy="8955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7136D7F-095A-495D-A017-2F7D773EE9AC}"/>
              </a:ext>
            </a:extLst>
          </p:cNvPr>
          <p:cNvSpPr/>
          <p:nvPr/>
        </p:nvSpPr>
        <p:spPr>
          <a:xfrm>
            <a:off x="5839766" y="3788312"/>
            <a:ext cx="1100787" cy="9058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9D5750-18DC-40AD-BE8E-E689D0F063BD}"/>
              </a:ext>
            </a:extLst>
          </p:cNvPr>
          <p:cNvSpPr/>
          <p:nvPr/>
        </p:nvSpPr>
        <p:spPr>
          <a:xfrm>
            <a:off x="3758440" y="1050193"/>
            <a:ext cx="1265168" cy="8955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529D81A-8A00-4364-9236-AE4B41A32458}"/>
              </a:ext>
            </a:extLst>
          </p:cNvPr>
          <p:cNvSpPr/>
          <p:nvPr/>
        </p:nvSpPr>
        <p:spPr>
          <a:xfrm>
            <a:off x="3668150" y="2813131"/>
            <a:ext cx="1389686" cy="138968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31F3CE3-27ED-4371-BA6A-B3015C70BB93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390977" y="1160754"/>
            <a:ext cx="5883298" cy="855134"/>
          </a:xfrm>
          <a:prstGeom prst="rect">
            <a:avLst/>
          </a:prstGeom>
        </p:spPr>
        <p:txBody>
          <a:bodyPr rIns="0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5pPr>
            <a:lvl6pPr marL="457195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914391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1371586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1828782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buFontTx/>
            </a:pPr>
            <a:br>
              <a:rPr lang="en-US" altLang="en-GB" sz="288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altLang="en-GB" sz="288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194" name="Picture 2" descr="Asset Preview">
            <a:extLst>
              <a:ext uri="{FF2B5EF4-FFF2-40B4-BE49-F238E27FC236}">
                <a16:creationId xmlns:a16="http://schemas.microsoft.com/office/drawing/2014/main" id="{878F5D0B-E131-46C4-81C6-FCAD47F3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12" y="1440420"/>
            <a:ext cx="520700" cy="5207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942569-2337-45DA-A38B-4FCF85431236}"/>
              </a:ext>
            </a:extLst>
          </p:cNvPr>
          <p:cNvCxnSpPr>
            <a:cxnSpLocks/>
          </p:cNvCxnSpPr>
          <p:nvPr/>
        </p:nvCxnSpPr>
        <p:spPr>
          <a:xfrm flipH="1" flipV="1">
            <a:off x="3239773" y="2342427"/>
            <a:ext cx="136558" cy="1516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A21AF4-8194-41AC-8451-D4F09671AE6C}"/>
              </a:ext>
            </a:extLst>
          </p:cNvPr>
          <p:cNvSpPr txBox="1"/>
          <p:nvPr/>
        </p:nvSpPr>
        <p:spPr>
          <a:xfrm>
            <a:off x="2781557" y="1995889"/>
            <a:ext cx="774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>
                <a:solidFill>
                  <a:schemeClr val="tx2"/>
                </a:solidFill>
                <a:latin typeface="+mj-lt"/>
              </a:rPr>
              <a:t>GeCl4</a:t>
            </a:r>
          </a:p>
        </p:txBody>
      </p:sp>
      <p:pic>
        <p:nvPicPr>
          <p:cNvPr id="8202" name="Picture 10" descr="image preview">
            <a:extLst>
              <a:ext uri="{FF2B5EF4-FFF2-40B4-BE49-F238E27FC236}">
                <a16:creationId xmlns:a16="http://schemas.microsoft.com/office/drawing/2014/main" id="{1C9573B3-9D19-4501-BE44-EE78752F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61" y="873281"/>
            <a:ext cx="520700" cy="5207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3D40376-9BFB-422E-A8CA-1B9317FE29A0}"/>
              </a:ext>
            </a:extLst>
          </p:cNvPr>
          <p:cNvCxnSpPr>
            <a:cxnSpLocks/>
          </p:cNvCxnSpPr>
          <p:nvPr/>
        </p:nvCxnSpPr>
        <p:spPr>
          <a:xfrm flipV="1">
            <a:off x="4387660" y="1945704"/>
            <a:ext cx="0" cy="1650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FAE0AEE-EC42-446A-9B84-CC01F0E64E13}"/>
              </a:ext>
            </a:extLst>
          </p:cNvPr>
          <p:cNvSpPr txBox="1"/>
          <p:nvPr/>
        </p:nvSpPr>
        <p:spPr>
          <a:xfrm>
            <a:off x="3755485" y="1433865"/>
            <a:ext cx="1265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b="1" dirty="0">
                <a:solidFill>
                  <a:schemeClr val="tx2"/>
                </a:solidFill>
                <a:latin typeface="+mj-lt"/>
              </a:rPr>
              <a:t>High </a:t>
            </a:r>
            <a:r>
              <a:rPr lang="nl-BE" sz="1100" b="1" dirty="0" err="1">
                <a:solidFill>
                  <a:schemeClr val="tx2"/>
                </a:solidFill>
                <a:latin typeface="+mj-lt"/>
              </a:rPr>
              <a:t>Purity</a:t>
            </a:r>
            <a:br>
              <a:rPr lang="nl-BE" sz="1100" b="1" dirty="0">
                <a:solidFill>
                  <a:schemeClr val="tx2"/>
                </a:solidFill>
                <a:latin typeface="+mj-lt"/>
              </a:rPr>
            </a:br>
            <a:r>
              <a:rPr lang="nl-BE" sz="1100" b="1" dirty="0">
                <a:solidFill>
                  <a:schemeClr val="tx2"/>
                </a:solidFill>
                <a:latin typeface="+mj-lt"/>
              </a:rPr>
              <a:t>Germanium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3FCE4D-5F98-41BC-9BB3-6CF0760B551A}"/>
              </a:ext>
            </a:extLst>
          </p:cNvPr>
          <p:cNvSpPr txBox="1"/>
          <p:nvPr/>
        </p:nvSpPr>
        <p:spPr>
          <a:xfrm>
            <a:off x="1192382" y="3717871"/>
            <a:ext cx="17073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b="1" dirty="0">
                <a:solidFill>
                  <a:schemeClr val="tx2"/>
                </a:solidFill>
                <a:latin typeface="+mj-lt"/>
              </a:rPr>
              <a:t>Germanium </a:t>
            </a:r>
            <a:br>
              <a:rPr lang="nl-BE" sz="1100" b="1" dirty="0">
                <a:solidFill>
                  <a:schemeClr val="tx2"/>
                </a:solidFill>
                <a:latin typeface="+mj-lt"/>
              </a:rPr>
            </a:br>
            <a:r>
              <a:rPr lang="nl-BE" sz="1100" b="1" dirty="0" err="1">
                <a:solidFill>
                  <a:schemeClr val="tx2"/>
                </a:solidFill>
                <a:latin typeface="+mj-lt"/>
              </a:rPr>
              <a:t>Sourcing</a:t>
            </a:r>
            <a:r>
              <a:rPr lang="nl-BE" sz="1100" b="1" dirty="0">
                <a:solidFill>
                  <a:schemeClr val="tx2"/>
                </a:solidFill>
                <a:latin typeface="+mj-lt"/>
              </a:rPr>
              <a:t> &amp; Supply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FF57900-0FB2-4172-81FF-DF3E973125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3897" y="1367455"/>
            <a:ext cx="520700" cy="5207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B60C310-1A0F-4703-BA9C-C3EB079D2100}"/>
              </a:ext>
            </a:extLst>
          </p:cNvPr>
          <p:cNvCxnSpPr>
            <a:cxnSpLocks/>
          </p:cNvCxnSpPr>
          <p:nvPr/>
        </p:nvCxnSpPr>
        <p:spPr>
          <a:xfrm flipV="1">
            <a:off x="5459389" y="2415557"/>
            <a:ext cx="136526" cy="969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B8316C7-62A7-486D-9868-0F71559A4AA0}"/>
              </a:ext>
            </a:extLst>
          </p:cNvPr>
          <p:cNvSpPr txBox="1"/>
          <p:nvPr/>
        </p:nvSpPr>
        <p:spPr>
          <a:xfrm>
            <a:off x="4899150" y="1895530"/>
            <a:ext cx="1860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b="1" dirty="0">
                <a:solidFill>
                  <a:schemeClr val="tx2"/>
                </a:solidFill>
                <a:latin typeface="+mj-lt"/>
              </a:rPr>
              <a:t>Germanium</a:t>
            </a:r>
            <a:br>
              <a:rPr lang="nl-BE" sz="1100" b="1" dirty="0">
                <a:solidFill>
                  <a:schemeClr val="tx2"/>
                </a:solidFill>
                <a:latin typeface="+mj-lt"/>
              </a:rPr>
            </a:br>
            <a:r>
              <a:rPr lang="nl-BE" sz="1100" b="1" dirty="0">
                <a:solidFill>
                  <a:schemeClr val="tx2"/>
                </a:solidFill>
                <a:latin typeface="+mj-lt"/>
              </a:rPr>
              <a:t>Substrates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CCB4285-5C5E-4CC0-AC26-8318F884213A}"/>
              </a:ext>
            </a:extLst>
          </p:cNvPr>
          <p:cNvCxnSpPr>
            <a:cxnSpLocks/>
          </p:cNvCxnSpPr>
          <p:nvPr/>
        </p:nvCxnSpPr>
        <p:spPr>
          <a:xfrm flipV="1">
            <a:off x="5376632" y="4578324"/>
            <a:ext cx="409719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36DE962-37CB-4B8B-A30D-D2F03833E914}"/>
              </a:ext>
            </a:extLst>
          </p:cNvPr>
          <p:cNvSpPr txBox="1"/>
          <p:nvPr/>
        </p:nvSpPr>
        <p:spPr>
          <a:xfrm>
            <a:off x="5839765" y="4163364"/>
            <a:ext cx="1100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b="1" dirty="0">
                <a:solidFill>
                  <a:schemeClr val="tx2"/>
                </a:solidFill>
                <a:latin typeface="+mj-lt"/>
              </a:rPr>
              <a:t>Germanium</a:t>
            </a:r>
            <a:br>
              <a:rPr lang="nl-BE" sz="1100" b="1" dirty="0">
                <a:solidFill>
                  <a:schemeClr val="tx2"/>
                </a:solidFill>
                <a:latin typeface="+mj-lt"/>
              </a:rPr>
            </a:br>
            <a:r>
              <a:rPr lang="nl-BE" sz="1100" b="1" dirty="0">
                <a:solidFill>
                  <a:schemeClr val="tx2"/>
                </a:solidFill>
                <a:latin typeface="+mj-lt"/>
              </a:rPr>
              <a:t>Recycling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7D56A-8451-4E5B-8E70-69974D7AFCB0}"/>
              </a:ext>
            </a:extLst>
          </p:cNvPr>
          <p:cNvSpPr txBox="1"/>
          <p:nvPr/>
        </p:nvSpPr>
        <p:spPr>
          <a:xfrm>
            <a:off x="3739458" y="3215587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>
                <a:latin typeface="+mj-lt"/>
              </a:rPr>
              <a:t>Germanium</a:t>
            </a:r>
          </a:p>
          <a:p>
            <a:pPr algn="ctr"/>
            <a:r>
              <a:rPr lang="nl-BE" sz="1600" dirty="0">
                <a:latin typeface="+mj-lt"/>
              </a:rPr>
              <a:t>Solutions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94A874-65FE-4F1A-829B-2270DD733E47}"/>
              </a:ext>
            </a:extLst>
          </p:cNvPr>
          <p:cNvCxnSpPr>
            <a:cxnSpLocks/>
          </p:cNvCxnSpPr>
          <p:nvPr/>
        </p:nvCxnSpPr>
        <p:spPr>
          <a:xfrm flipH="1" flipV="1">
            <a:off x="1524491" y="5608751"/>
            <a:ext cx="107228" cy="11907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Asset Preview">
            <a:extLst>
              <a:ext uri="{FF2B5EF4-FFF2-40B4-BE49-F238E27FC236}">
                <a16:creationId xmlns:a16="http://schemas.microsoft.com/office/drawing/2014/main" id="{1323FED2-E3F5-493B-B20B-19450ACE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7" y="3154260"/>
            <a:ext cx="522776" cy="5227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120252-690C-4190-8710-D4FE4085DCEE}"/>
              </a:ext>
            </a:extLst>
          </p:cNvPr>
          <p:cNvCxnSpPr>
            <a:cxnSpLocks/>
          </p:cNvCxnSpPr>
          <p:nvPr/>
        </p:nvCxnSpPr>
        <p:spPr>
          <a:xfrm flipH="1" flipV="1">
            <a:off x="2420135" y="4294989"/>
            <a:ext cx="117996" cy="11922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Asset Preview">
            <a:extLst>
              <a:ext uri="{FF2B5EF4-FFF2-40B4-BE49-F238E27FC236}">
                <a16:creationId xmlns:a16="http://schemas.microsoft.com/office/drawing/2014/main" id="{C35548BD-D714-43D1-83D7-FC7AF4A2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15" y="3600987"/>
            <a:ext cx="522776" cy="5227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7A7A23-11B4-4909-9CE6-15E9AE2CB491}"/>
              </a:ext>
            </a:extLst>
          </p:cNvPr>
          <p:cNvSpPr txBox="1"/>
          <p:nvPr/>
        </p:nvSpPr>
        <p:spPr>
          <a:xfrm>
            <a:off x="6676882" y="3352590"/>
            <a:ext cx="16006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80" b="1" dirty="0" err="1">
                <a:solidFill>
                  <a:schemeClr val="tx2"/>
                </a:solidFill>
              </a:rPr>
              <a:t>Production</a:t>
            </a:r>
            <a:r>
              <a:rPr lang="nl-BE" sz="1080" b="1" dirty="0">
                <a:solidFill>
                  <a:schemeClr val="tx2"/>
                </a:solidFill>
              </a:rPr>
              <a:t> scraps </a:t>
            </a:r>
            <a:br>
              <a:rPr lang="nl-BE" sz="1080" b="1" dirty="0">
                <a:solidFill>
                  <a:schemeClr val="tx2"/>
                </a:solidFill>
              </a:rPr>
            </a:br>
            <a:r>
              <a:rPr lang="nl-BE" sz="1080" dirty="0">
                <a:solidFill>
                  <a:schemeClr val="bg1">
                    <a:lumMod val="50000"/>
                  </a:schemeClr>
                </a:solidFill>
              </a:rPr>
              <a:t>&amp; </a:t>
            </a:r>
            <a:r>
              <a:rPr lang="nl-BE" sz="1080" dirty="0" err="1">
                <a:solidFill>
                  <a:schemeClr val="bg1">
                    <a:lumMod val="50000"/>
                  </a:schemeClr>
                </a:solidFill>
              </a:rPr>
              <a:t>EoLife</a:t>
            </a:r>
            <a:r>
              <a:rPr lang="nl-BE" sz="108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080" dirty="0" err="1">
                <a:solidFill>
                  <a:schemeClr val="bg1">
                    <a:lumMod val="50000"/>
                  </a:schemeClr>
                </a:solidFill>
              </a:rPr>
              <a:t>products</a:t>
            </a:r>
            <a:endParaRPr lang="nl-BE" sz="108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4B595BF4-DBE1-41FF-B94D-CDC88C1B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8" y="312005"/>
            <a:ext cx="6840203" cy="3888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altLang="en-US" sz="2268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Arial"/>
              </a:rPr>
              <a:t>Germanium Solutions</a:t>
            </a:r>
            <a:endParaRPr lang="en-US" altLang="en-US" sz="2268" b="1" dirty="0">
              <a:gradFill flip="none" rotWithShape="1">
                <a:gsLst>
                  <a:gs pos="9000">
                    <a:srgbClr val="004795"/>
                  </a:gs>
                  <a:gs pos="54000">
                    <a:srgbClr val="028F66"/>
                  </a:gs>
                  <a:gs pos="92000">
                    <a:srgbClr val="8DBC10"/>
                  </a:gs>
                </a:gsLst>
                <a:lin ang="0" scaled="1"/>
                <a:tileRect/>
              </a:gra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F242F0B-AD37-4F61-88D7-C13DABD14D38}"/>
              </a:ext>
            </a:extLst>
          </p:cNvPr>
          <p:cNvSpPr txBox="1">
            <a:spLocks/>
          </p:cNvSpPr>
          <p:nvPr/>
        </p:nvSpPr>
        <p:spPr>
          <a:xfrm>
            <a:off x="599200" y="734431"/>
            <a:ext cx="6840000" cy="3888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b="1" dirty="0" err="1"/>
              <a:t>Sustainable</a:t>
            </a:r>
            <a:r>
              <a:rPr lang="nl-BE" sz="1800" b="1" dirty="0"/>
              <a:t> </a:t>
            </a:r>
            <a:r>
              <a:rPr lang="nl-BE" sz="1800" b="1" dirty="0" err="1"/>
              <a:t>closed</a:t>
            </a:r>
            <a:r>
              <a:rPr lang="nl-BE" sz="1800" b="1" dirty="0"/>
              <a:t>-loop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4B34F-8C4D-4309-8A03-8837C2A31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ESA CSID 2022 - Noordwijk, NL</a:t>
            </a:r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A9EEC5-F1E9-4A56-A2C0-BBA8734BB6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0" t="13311" r="7229" b="6304"/>
          <a:stretch/>
        </p:blipFill>
        <p:spPr>
          <a:xfrm>
            <a:off x="6517952" y="1310556"/>
            <a:ext cx="1656011" cy="11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0"/>
          <p:cNvGraphicFramePr>
            <a:graphicFrameLocks noGrp="1"/>
          </p:cNvGraphicFramePr>
          <p:nvPr>
            <p:ph sz="half" idx="1"/>
          </p:nvPr>
        </p:nvGraphicFramePr>
        <p:xfrm>
          <a:off x="570550" y="1742606"/>
          <a:ext cx="2788920" cy="281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Arial"/>
              </a:rPr>
              <a:t>Germanium sources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i="1" dirty="0"/>
              <a:t>Global market is 120 – 150 tons per year  </a:t>
            </a:r>
          </a:p>
        </p:txBody>
      </p:sp>
      <p:graphicFrame>
        <p:nvGraphicFramePr>
          <p:cNvPr id="17" name="Content Placeholder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4089766"/>
              </p:ext>
            </p:extLst>
          </p:nvPr>
        </p:nvGraphicFramePr>
        <p:xfrm>
          <a:off x="6252691" y="1688784"/>
          <a:ext cx="2788920" cy="281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AFCC12-8B65-4958-B7B5-07704EF1E728}"/>
              </a:ext>
            </a:extLst>
          </p:cNvPr>
          <p:cNvSpPr txBox="1"/>
          <p:nvPr/>
        </p:nvSpPr>
        <p:spPr>
          <a:xfrm>
            <a:off x="909519" y="1522296"/>
            <a:ext cx="20468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Global Primary Germanium 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5FDCD-F41D-4149-B19F-A377E9FFA112}"/>
              </a:ext>
            </a:extLst>
          </p:cNvPr>
          <p:cNvSpPr txBox="1"/>
          <p:nvPr/>
        </p:nvSpPr>
        <p:spPr>
          <a:xfrm>
            <a:off x="6362960" y="1571384"/>
            <a:ext cx="25884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Umicore sourcing 2022</a:t>
            </a:r>
          </a:p>
        </p:txBody>
      </p:sp>
      <p:pic>
        <p:nvPicPr>
          <p:cNvPr id="5124" name="Picture 4" descr="Asset Preview">
            <a:extLst>
              <a:ext uri="{FF2B5EF4-FFF2-40B4-BE49-F238E27FC236}">
                <a16:creationId xmlns:a16="http://schemas.microsoft.com/office/drawing/2014/main" id="{59874099-FC24-4C37-AC31-81E439AB4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21" y="237354"/>
            <a:ext cx="1083872" cy="128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1761F1-5A57-4393-A2EE-A289B6099083}"/>
              </a:ext>
            </a:extLst>
          </p:cNvPr>
          <p:cNvGrpSpPr/>
          <p:nvPr/>
        </p:nvGrpSpPr>
        <p:grpSpPr>
          <a:xfrm>
            <a:off x="2873204" y="1343429"/>
            <a:ext cx="3689007" cy="3648316"/>
            <a:chOff x="3192448" y="1492699"/>
            <a:chExt cx="4098897" cy="40536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13F03A-4FA9-463F-B9D8-9CCD190CD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4562" y="1492699"/>
              <a:ext cx="2804034" cy="38255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3BEF8B-A768-48C3-8EDE-8E1C32073BBA}"/>
                </a:ext>
              </a:extLst>
            </p:cNvPr>
            <p:cNvSpPr txBox="1"/>
            <p:nvPr/>
          </p:nvSpPr>
          <p:spPr>
            <a:xfrm>
              <a:off x="3192448" y="5277576"/>
              <a:ext cx="4098897" cy="2688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DE" sz="972" i="1" dirty="0" err="1">
                  <a:solidFill>
                    <a:srgbClr val="4945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Robertz</a:t>
              </a:r>
              <a:r>
                <a:rPr lang="de-DE" sz="972" i="1" dirty="0">
                  <a:solidFill>
                    <a:srgbClr val="4945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B., </a:t>
              </a:r>
              <a:r>
                <a:rPr lang="de-DE" sz="972" i="1" dirty="0" err="1">
                  <a:solidFill>
                    <a:srgbClr val="4945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Verhelle</a:t>
              </a:r>
              <a:r>
                <a:rPr lang="de-DE" sz="972" i="1" dirty="0">
                  <a:solidFill>
                    <a:srgbClr val="4945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J. &amp; </a:t>
              </a:r>
              <a:r>
                <a:rPr lang="de-DE" sz="972" i="1" dirty="0" err="1">
                  <a:solidFill>
                    <a:srgbClr val="4945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Schurmans</a:t>
              </a:r>
              <a:r>
                <a:rPr lang="de-DE" sz="972" i="1" dirty="0">
                  <a:solidFill>
                    <a:srgbClr val="49454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M. JOM67(2015) : 412</a:t>
              </a:r>
              <a:endParaRPr lang="en-GB" sz="1620" i="1" dirty="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9AE346-2233-4604-991E-4A43CB952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ESA CSID 2022 - Noordwijk, NL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0850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E7ABD1-C268-4EBB-94B1-94F780044D74}"/>
              </a:ext>
            </a:extLst>
          </p:cNvPr>
          <p:cNvSpPr/>
          <p:nvPr/>
        </p:nvSpPr>
        <p:spPr>
          <a:xfrm>
            <a:off x="2014825" y="2309288"/>
            <a:ext cx="5114354" cy="769568"/>
          </a:xfrm>
          <a:prstGeom prst="roundRect">
            <a:avLst/>
          </a:prstGeom>
          <a:solidFill>
            <a:srgbClr val="0086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0664">
              <a:buClr>
                <a:srgbClr val="000000"/>
              </a:buClr>
            </a:pPr>
            <a:endParaRPr lang="en-US" sz="1296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Content Placeholder 6" descr="Raw Materials with solid fill">
            <a:extLst>
              <a:ext uri="{FF2B5EF4-FFF2-40B4-BE49-F238E27FC236}">
                <a16:creationId xmlns:a16="http://schemas.microsoft.com/office/drawing/2014/main" id="{22294B12-C9EF-476E-93DC-3BAF2C574C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689" y="2293557"/>
            <a:ext cx="740664" cy="74066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763E16-1A21-4355-865B-5E2F1DBD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Importance of germanium recycling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3D2F8-C0A6-47C3-A460-2FBCEC7ACE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9DEF7C-E773-4F78-A783-799A53302285}"/>
              </a:ext>
            </a:extLst>
          </p:cNvPr>
          <p:cNvGrpSpPr/>
          <p:nvPr/>
        </p:nvGrpSpPr>
        <p:grpSpPr>
          <a:xfrm>
            <a:off x="2014824" y="1358833"/>
            <a:ext cx="5114353" cy="740664"/>
            <a:chOff x="686634" y="1697316"/>
            <a:chExt cx="8020168" cy="8229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9C6C267-BF16-43BC-84E6-9981AD3F86DD}"/>
                </a:ext>
              </a:extLst>
            </p:cNvPr>
            <p:cNvSpPr/>
            <p:nvPr/>
          </p:nvSpPr>
          <p:spPr>
            <a:xfrm>
              <a:off x="686634" y="1712402"/>
              <a:ext cx="8020168" cy="792788"/>
            </a:xfrm>
            <a:prstGeom prst="roundRect">
              <a:avLst/>
            </a:prstGeom>
            <a:solidFill>
              <a:srgbClr val="279A4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0664">
                <a:buClr>
                  <a:srgbClr val="000000"/>
                </a:buClr>
              </a:pPr>
              <a:endParaRPr lang="en-US" sz="1296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1" name="Graphic 10" descr="Open hand with plant with solid fill">
              <a:extLst>
                <a:ext uri="{FF2B5EF4-FFF2-40B4-BE49-F238E27FC236}">
                  <a16:creationId xmlns:a16="http://schemas.microsoft.com/office/drawing/2014/main" id="{A4F53B9D-3668-4078-8F5D-EDE1DBB41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6634" y="1697316"/>
              <a:ext cx="1041266" cy="8229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1DC0BC-9314-440D-AEC1-D78263BC51E5}"/>
                </a:ext>
              </a:extLst>
            </p:cNvPr>
            <p:cNvSpPr txBox="1"/>
            <p:nvPr/>
          </p:nvSpPr>
          <p:spPr>
            <a:xfrm>
              <a:off x="2104434" y="1937980"/>
              <a:ext cx="6259466" cy="35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0664">
                <a:buClr>
                  <a:srgbClr val="000000"/>
                </a:buClr>
              </a:pPr>
              <a:r>
                <a:rPr lang="en-US" sz="1458" dirty="0">
                  <a:solidFill>
                    <a:srgbClr val="FFFFFF"/>
                  </a:solidFill>
                </a:rPr>
                <a:t>CO</a:t>
              </a:r>
              <a:r>
                <a:rPr lang="en-US" sz="1458" baseline="-25000" dirty="0">
                  <a:solidFill>
                    <a:srgbClr val="FFFFFF"/>
                  </a:solidFill>
                </a:rPr>
                <a:t>2</a:t>
              </a:r>
              <a:r>
                <a:rPr lang="en-US" sz="1458" dirty="0">
                  <a:solidFill>
                    <a:srgbClr val="FFFFFF"/>
                  </a:solidFill>
                </a:rPr>
                <a:t> impact lower for entire production line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DFF7B7-E87E-4C9F-8A7D-1501DE399F29}"/>
              </a:ext>
            </a:extLst>
          </p:cNvPr>
          <p:cNvGrpSpPr/>
          <p:nvPr/>
        </p:nvGrpSpPr>
        <p:grpSpPr>
          <a:xfrm>
            <a:off x="2006734" y="3288649"/>
            <a:ext cx="5185149" cy="772083"/>
            <a:chOff x="704614" y="3841554"/>
            <a:chExt cx="8105543" cy="85787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86E17F-81F2-4C45-ADC0-E275F041775A}"/>
                </a:ext>
              </a:extLst>
            </p:cNvPr>
            <p:cNvSpPr/>
            <p:nvPr/>
          </p:nvSpPr>
          <p:spPr>
            <a:xfrm>
              <a:off x="704614" y="3841554"/>
              <a:ext cx="8020168" cy="855076"/>
            </a:xfrm>
            <a:prstGeom prst="roundRect">
              <a:avLst/>
            </a:prstGeom>
            <a:solidFill>
              <a:srgbClr val="00519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0664">
                <a:buClr>
                  <a:srgbClr val="000000"/>
                </a:buClr>
              </a:pPr>
              <a:endParaRPr lang="en-US" sz="1296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" name="Graphic 8" descr="Coins outline">
              <a:extLst>
                <a:ext uri="{FF2B5EF4-FFF2-40B4-BE49-F238E27FC236}">
                  <a16:creationId xmlns:a16="http://schemas.microsoft.com/office/drawing/2014/main" id="{3D75D9E8-3FB7-4418-A41A-BB08AC6F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5581" y="3857612"/>
              <a:ext cx="822960" cy="8229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71D1DC-4A02-46D5-B13F-98EDB1A14DE9}"/>
                </a:ext>
              </a:extLst>
            </p:cNvPr>
            <p:cNvSpPr txBox="1"/>
            <p:nvPr/>
          </p:nvSpPr>
          <p:spPr>
            <a:xfrm>
              <a:off x="2130591" y="3848977"/>
              <a:ext cx="6679566" cy="85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0664">
                <a:buClr>
                  <a:srgbClr val="000000"/>
                </a:buClr>
              </a:pPr>
              <a:r>
                <a:rPr lang="en-US" sz="1458" dirty="0">
                  <a:solidFill>
                    <a:srgbClr val="FFFFFF"/>
                  </a:solidFill>
                </a:rPr>
                <a:t>Win-win for customer &amp; Umicore </a:t>
              </a:r>
              <a:br>
                <a:rPr lang="en-US" sz="1458" dirty="0">
                  <a:solidFill>
                    <a:srgbClr val="FFFFFF"/>
                  </a:solidFill>
                </a:rPr>
              </a:br>
              <a:r>
                <a:rPr lang="en-US" sz="1458" dirty="0">
                  <a:solidFill>
                    <a:srgbClr val="FFFFFF"/>
                  </a:solidFill>
                  <a:sym typeface="Wingdings" panose="05000000000000000000" pitchFamily="2" charset="2"/>
                </a:rPr>
                <a:t> insusceptible to germanium price fluctuations </a:t>
              </a:r>
              <a:br>
                <a:rPr lang="en-US" sz="1458" dirty="0">
                  <a:solidFill>
                    <a:srgbClr val="FFFFFF"/>
                  </a:solidFill>
                  <a:sym typeface="Wingdings" panose="05000000000000000000" pitchFamily="2" charset="2"/>
                </a:rPr>
              </a:br>
              <a:r>
                <a:rPr lang="en-US" sz="1458" dirty="0">
                  <a:solidFill>
                    <a:srgbClr val="FFFFFF"/>
                  </a:solidFill>
                  <a:sym typeface="Wingdings" panose="05000000000000000000" pitchFamily="2" charset="2"/>
                </a:rPr>
                <a:t> lower end-product price </a:t>
              </a:r>
              <a:endParaRPr lang="en-US" sz="1458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C1BEB5-2C20-4152-BA3B-3DD9F37E4370}"/>
              </a:ext>
            </a:extLst>
          </p:cNvPr>
          <p:cNvSpPr txBox="1"/>
          <p:nvPr/>
        </p:nvSpPr>
        <p:spPr>
          <a:xfrm>
            <a:off x="2918938" y="2428154"/>
            <a:ext cx="3804402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buClr>
                <a:srgbClr val="000000"/>
              </a:buClr>
            </a:pPr>
            <a:r>
              <a:rPr lang="en-US" sz="1458" dirty="0">
                <a:solidFill>
                  <a:srgbClr val="FFFFFF"/>
                </a:solidFill>
              </a:rPr>
              <a:t>Germanium is included in list of EU’s Critical Raw Materials (CRM)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240B8B-F2FB-41B0-A43F-2AC7183F8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l-BE" altLang="en-GB"/>
              <a:t>ESA CSID 2022 - Noordwijk, NL</a:t>
            </a:r>
            <a:endParaRPr lang="en-GB" altLang="en-GB"/>
          </a:p>
        </p:txBody>
      </p:sp>
    </p:spTree>
    <p:extLst>
      <p:ext uri="{BB962C8B-B14F-4D97-AF65-F5344CB8AC3E}">
        <p14:creationId xmlns:p14="http://schemas.microsoft.com/office/powerpoint/2010/main" val="291511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F110-5276-4189-98C9-57062991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BE" altLang="en-US" sz="252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Production</a:t>
            </a:r>
            <a:r>
              <a:rPr kumimoji="0" lang="nl-BE" altLang="en-US" sz="252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nl-BE" altLang="en-US" sz="252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scrap</a:t>
            </a:r>
            <a:r>
              <a:rPr kumimoji="0" lang="nl-BE" altLang="en-US" sz="252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recycling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89D60-4702-4B22-9493-E35D415BB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1D3E1-89BB-4C04-BE20-B194A581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7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FBF27-F114-4445-9428-F534DFAA6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7200" y="841672"/>
            <a:ext cx="7336688" cy="388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3BB7B4"/>
              </a:buClr>
              <a:buSzPct val="110000"/>
              <a:buFont typeface="Arial"/>
              <a:buNone/>
              <a:tabLst/>
              <a:defRPr/>
            </a:pPr>
            <a:r>
              <a:rPr lang="nl-BE" b="0" kern="0" dirty="0">
                <a:solidFill>
                  <a:srgbClr val="494546"/>
                </a:solidFill>
                <a:latin typeface="Arial" panose="020B0604020202020204"/>
              </a:rPr>
              <a:t>S</a:t>
            </a:r>
            <a:r>
              <a:rPr kumimoji="0" lang="nl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tudy</a:t>
            </a:r>
            <a:r>
              <a:rPr kumimoji="0" lang="nl-BE" sz="1800" b="0" i="0" u="none" strike="noStrike" kern="0" cap="none" spc="0" normalizeH="0" baseline="0" noProof="0" dirty="0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case: 100k </a:t>
            </a:r>
            <a:r>
              <a:rPr kumimoji="0" lang="nl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wafers</a:t>
            </a:r>
            <a:r>
              <a:rPr kumimoji="0" lang="nl-BE" sz="1800" b="0" i="0" u="none" strike="noStrike" kern="0" cap="none" spc="0" normalizeH="0" baseline="0" noProof="0" dirty="0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Ø 150 mm, 225 µm </a:t>
            </a:r>
            <a:r>
              <a:rPr kumimoji="0" lang="nl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delivered</a:t>
            </a:r>
            <a:r>
              <a:rPr kumimoji="0" lang="nl-BE" sz="1800" b="0" i="0" u="none" strike="noStrike" kern="0" cap="none" spc="0" normalizeH="0" baseline="0" noProof="0" dirty="0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nl-BE" sz="1800" b="0" i="0" u="none" strike="noStrike" kern="0" cap="none" spc="0" normalizeH="0" baseline="0" noProof="0" dirty="0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customer, 				      145 µm </a:t>
            </a:r>
            <a:r>
              <a:rPr kumimoji="0" lang="nl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</a:t>
            </a:r>
            <a:r>
              <a:rPr kumimoji="0" lang="nl-BE" sz="1800" b="0" i="0" u="none" strike="noStrike" kern="0" cap="none" spc="0" normalizeH="0" baseline="0" noProof="0" dirty="0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945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backgrinding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4945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E7941-5A56-4C4F-AC44-25E48E68A8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B0BF86-ABF7-44E3-90E5-592CD41584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pic>
        <p:nvPicPr>
          <p:cNvPr id="71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D5C9631F-D8B3-449E-A4C7-AEFD42A89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7" y="1312780"/>
            <a:ext cx="7659388" cy="317799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B6A57C3-3479-4541-A303-ECB652638BEE}"/>
              </a:ext>
            </a:extLst>
          </p:cNvPr>
          <p:cNvSpPr txBox="1"/>
          <p:nvPr/>
        </p:nvSpPr>
        <p:spPr>
          <a:xfrm>
            <a:off x="450255" y="4284216"/>
            <a:ext cx="669933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defTabSz="914400" eaLnBrk="0" fontAlgn="base" hangingPunct="0">
              <a:spcAft>
                <a:spcPct val="0"/>
              </a:spcAft>
              <a:buClr>
                <a:srgbClr val="494546"/>
              </a:buClr>
              <a:buFont typeface="Wingdings" panose="05000000000000000000" pitchFamily="2" charset="2"/>
              <a:buChar char="ü"/>
            </a:pP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All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Ge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losses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incurred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Umicore’s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internal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flow are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recycled</a:t>
            </a:r>
            <a:endParaRPr lang="nl-BE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 defTabSz="914400" eaLnBrk="0" fontAlgn="base" hangingPunct="0">
              <a:spcAft>
                <a:spcPct val="0"/>
              </a:spcAft>
              <a:buClr>
                <a:srgbClr val="494546"/>
              </a:buClr>
              <a:buFont typeface="Wingdings" panose="05000000000000000000" pitchFamily="2" charset="2"/>
              <a:buChar char="ü"/>
            </a:pP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New: Recycling of Ge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losses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incurred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at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customers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’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being</a:t>
            </a:r>
            <a:r>
              <a:rPr lang="nl-BE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nl-BE" sz="1600" dirty="0" err="1">
                <a:solidFill>
                  <a:srgbClr val="000000"/>
                </a:solidFill>
                <a:cs typeface="Arial" panose="020B0604020202020204" pitchFamily="34" charset="0"/>
              </a:rPr>
              <a:t>implemented</a:t>
            </a:r>
            <a:endParaRPr lang="nl-BE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283AC9-E9A2-44C0-8EDE-534C9E88A548}"/>
              </a:ext>
            </a:extLst>
          </p:cNvPr>
          <p:cNvGrpSpPr/>
          <p:nvPr/>
        </p:nvGrpSpPr>
        <p:grpSpPr>
          <a:xfrm>
            <a:off x="6901424" y="1925747"/>
            <a:ext cx="2263255" cy="2634859"/>
            <a:chOff x="7712035" y="2042025"/>
            <a:chExt cx="2421263" cy="281881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D612348-BDA4-4D11-8553-ECE460F355F3}"/>
                </a:ext>
              </a:extLst>
            </p:cNvPr>
            <p:cNvGrpSpPr/>
            <p:nvPr/>
          </p:nvGrpSpPr>
          <p:grpSpPr>
            <a:xfrm>
              <a:off x="7712035" y="3426312"/>
              <a:ext cx="2080556" cy="1434525"/>
              <a:chOff x="7712035" y="3426312"/>
              <a:chExt cx="2080556" cy="143452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BC8AD2-A3A7-4C98-9E52-CDC414D50266}"/>
                  </a:ext>
                </a:extLst>
              </p:cNvPr>
              <p:cNvSpPr txBox="1"/>
              <p:nvPr/>
            </p:nvSpPr>
            <p:spPr>
              <a:xfrm>
                <a:off x="8870989" y="3888474"/>
                <a:ext cx="92160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100000"/>
                  </a:spcBef>
                  <a:spcAft>
                    <a:spcPct val="0"/>
                  </a:spcAft>
                  <a:buClr>
                    <a:srgbClr val="494546"/>
                  </a:buClr>
                  <a:buSzTx/>
                  <a:buFont typeface="Symbol" panose="05050102010706020507" pitchFamily="18" charset="2"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Recycled internally</a:t>
                </a: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05217596-62BA-4F66-A441-85125B8FE999}"/>
                  </a:ext>
                </a:extLst>
              </p:cNvPr>
              <p:cNvSpPr/>
              <p:nvPr/>
            </p:nvSpPr>
            <p:spPr bwMode="auto">
              <a:xfrm>
                <a:off x="7712035" y="3426312"/>
                <a:ext cx="1073598" cy="1434525"/>
              </a:xfrm>
              <a:prstGeom prst="roundRect">
                <a:avLst>
                  <a:gd name="adj" fmla="val 13359"/>
                </a:avLst>
              </a:prstGeom>
              <a:noFill/>
              <a:ln w="38100" cap="flat" cmpd="sng" algn="ctr">
                <a:solidFill>
                  <a:srgbClr val="41A62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86E64E1-3E12-4A64-BF8F-263D1D5237AE}"/>
                </a:ext>
              </a:extLst>
            </p:cNvPr>
            <p:cNvGrpSpPr/>
            <p:nvPr/>
          </p:nvGrpSpPr>
          <p:grpSpPr>
            <a:xfrm>
              <a:off x="7712036" y="2617258"/>
              <a:ext cx="2421262" cy="606245"/>
              <a:chOff x="7712036" y="2617258"/>
              <a:chExt cx="2421262" cy="606245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45BB648-4BF7-4D14-A90D-DA24162BE248}"/>
                  </a:ext>
                </a:extLst>
              </p:cNvPr>
              <p:cNvSpPr txBox="1"/>
              <p:nvPr/>
            </p:nvSpPr>
            <p:spPr>
              <a:xfrm>
                <a:off x="8902060" y="2696437"/>
                <a:ext cx="1231238" cy="460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100000"/>
                  </a:spcBef>
                  <a:spcAft>
                    <a:spcPct val="0"/>
                  </a:spcAft>
                  <a:buClr>
                    <a:srgbClr val="494546"/>
                  </a:buClr>
                  <a:buSzTx/>
                  <a:buFont typeface="Symbol" panose="05050102010706020507" pitchFamily="18" charset="2"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59C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Recovered at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59C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59C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customers’ </a:t>
                </a: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9BE22639-239A-4B95-915F-0CA058095233}"/>
                  </a:ext>
                </a:extLst>
              </p:cNvPr>
              <p:cNvSpPr/>
              <p:nvPr/>
            </p:nvSpPr>
            <p:spPr bwMode="auto">
              <a:xfrm>
                <a:off x="7712036" y="2617258"/>
                <a:ext cx="1104667" cy="606245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59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anose="05050102010706020507" pitchFamily="18" charset="2"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C137B65-8A24-4A56-8DBD-C9CD941BF5E7}"/>
                </a:ext>
              </a:extLst>
            </p:cNvPr>
            <p:cNvGrpSpPr/>
            <p:nvPr/>
          </p:nvGrpSpPr>
          <p:grpSpPr>
            <a:xfrm>
              <a:off x="7712036" y="2042025"/>
              <a:ext cx="2321407" cy="547874"/>
              <a:chOff x="7712036" y="2042025"/>
              <a:chExt cx="2321407" cy="547874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3A9F4412-5008-4558-B8A9-701AF31C2447}"/>
                  </a:ext>
                </a:extLst>
              </p:cNvPr>
              <p:cNvSpPr/>
              <p:nvPr/>
            </p:nvSpPr>
            <p:spPr bwMode="auto">
              <a:xfrm>
                <a:off x="7712036" y="2042025"/>
                <a:ext cx="1073597" cy="54787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anose="05050102010706020507" pitchFamily="18" charset="2"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574A099-7519-4804-AA20-D3FA41D5D58C}"/>
                  </a:ext>
                </a:extLst>
              </p:cNvPr>
              <p:cNvSpPr txBox="1"/>
              <p:nvPr/>
            </p:nvSpPr>
            <p:spPr>
              <a:xfrm>
                <a:off x="8870986" y="2137484"/>
                <a:ext cx="1162457" cy="233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100000"/>
                  </a:spcBef>
                  <a:spcAft>
                    <a:spcPct val="0"/>
                  </a:spcAft>
                  <a:buClr>
                    <a:srgbClr val="494546"/>
                  </a:buClr>
                  <a:buSzTx/>
                  <a:buFont typeface="Symbol" panose="05050102010706020507" pitchFamily="18" charset="2"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Space (30%)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5301ED7-F446-4553-BE90-2BC09B16529E}"/>
              </a:ext>
            </a:extLst>
          </p:cNvPr>
          <p:cNvGrpSpPr/>
          <p:nvPr/>
        </p:nvGrpSpPr>
        <p:grpSpPr>
          <a:xfrm>
            <a:off x="3093244" y="1678838"/>
            <a:ext cx="1978819" cy="264766"/>
            <a:chOff x="3093244" y="1516326"/>
            <a:chExt cx="1978819" cy="264766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096B177-547E-4320-A9AC-50ED44DF19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3244" y="1781092"/>
              <a:ext cx="1978819" cy="0"/>
            </a:xfrm>
            <a:prstGeom prst="straightConnector1">
              <a:avLst/>
            </a:prstGeom>
            <a:solidFill>
              <a:srgbClr val="494546"/>
            </a:solidFill>
            <a:ln w="28575" cap="flat" cmpd="sng" algn="ctr">
              <a:solidFill>
                <a:srgbClr val="153B7D"/>
              </a:solidFill>
              <a:prstDash val="dash"/>
              <a:round/>
              <a:headEnd type="triangle"/>
              <a:tailEnd type="triangle"/>
            </a:ln>
            <a:effectLst/>
          </p:spPr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8B6D130-AC87-41DC-8A9E-C3328F05AFE8}"/>
                </a:ext>
              </a:extLst>
            </p:cNvPr>
            <p:cNvSpPr txBox="1"/>
            <p:nvPr/>
          </p:nvSpPr>
          <p:spPr>
            <a:xfrm>
              <a:off x="3673160" y="1516326"/>
              <a:ext cx="8189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100000"/>
                </a:spcBef>
                <a:spcAft>
                  <a:spcPct val="0"/>
                </a:spcAft>
                <a:buClr>
                  <a:srgbClr val="494546"/>
                </a:buClr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53B7D"/>
                  </a:solidFill>
                  <a:effectLst/>
                  <a:uLnTx/>
                  <a:uFillTx/>
                  <a:cs typeface="Arial" panose="020B0604020202020204" pitchFamily="34" charset="0"/>
                </a:rPr>
                <a:t>Wafering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E056F12-B22B-46F2-959A-2E4624CAFC46}"/>
              </a:ext>
            </a:extLst>
          </p:cNvPr>
          <p:cNvGrpSpPr/>
          <p:nvPr/>
        </p:nvGrpSpPr>
        <p:grpSpPr>
          <a:xfrm>
            <a:off x="407260" y="1382249"/>
            <a:ext cx="4664803" cy="246221"/>
            <a:chOff x="3466769" y="1536267"/>
            <a:chExt cx="5222263" cy="246221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2C4EE8D-6D1A-46E4-841E-55BBC4B1CA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66769" y="1781092"/>
              <a:ext cx="5222263" cy="0"/>
            </a:xfrm>
            <a:prstGeom prst="straightConnector1">
              <a:avLst/>
            </a:prstGeom>
            <a:solidFill>
              <a:srgbClr val="494546"/>
            </a:solidFill>
            <a:ln w="28575" cap="flat" cmpd="sng" algn="ctr">
              <a:solidFill>
                <a:srgbClr val="153B7D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8F212F1-C902-40E3-A25E-AA4046539EEF}"/>
                </a:ext>
              </a:extLst>
            </p:cNvPr>
            <p:cNvSpPr txBox="1"/>
            <p:nvPr/>
          </p:nvSpPr>
          <p:spPr>
            <a:xfrm>
              <a:off x="5612423" y="1536267"/>
              <a:ext cx="941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100000"/>
                </a:spcBef>
                <a:spcAft>
                  <a:spcPct val="0"/>
                </a:spcAft>
                <a:buClr>
                  <a:srgbClr val="494546"/>
                </a:buClr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53B7D"/>
                  </a:solidFill>
                  <a:effectLst/>
                  <a:uLnTx/>
                  <a:uFillTx/>
                  <a:cs typeface="Arial" panose="020B0604020202020204" pitchFamily="34" charset="0"/>
                </a:rPr>
                <a:t>Umicore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ABBA46F-6AF5-4FBF-AB6A-F03899C6D23A}"/>
              </a:ext>
            </a:extLst>
          </p:cNvPr>
          <p:cNvGrpSpPr/>
          <p:nvPr/>
        </p:nvGrpSpPr>
        <p:grpSpPr>
          <a:xfrm>
            <a:off x="5084707" y="1352149"/>
            <a:ext cx="2723412" cy="274804"/>
            <a:chOff x="3466769" y="1604197"/>
            <a:chExt cx="4572691" cy="193577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FEBADD4-61D1-4CBE-A562-CBE6EB55ED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66769" y="1797774"/>
              <a:ext cx="4572691" cy="0"/>
            </a:xfrm>
            <a:prstGeom prst="straightConnector1">
              <a:avLst/>
            </a:prstGeom>
            <a:solidFill>
              <a:srgbClr val="494546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5138947-61CE-4375-B65C-601A08593114}"/>
                </a:ext>
              </a:extLst>
            </p:cNvPr>
            <p:cNvSpPr txBox="1"/>
            <p:nvPr/>
          </p:nvSpPr>
          <p:spPr>
            <a:xfrm>
              <a:off x="4924236" y="1604197"/>
              <a:ext cx="1673041" cy="173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100000"/>
                </a:spcBef>
                <a:spcAft>
                  <a:spcPct val="0"/>
                </a:spcAft>
                <a:buClr>
                  <a:srgbClr val="494546"/>
                </a:buClr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Customers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8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9FDC-009D-45DE-BD43-E19B6F9C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20" b="1" dirty="0">
                <a:gradFill flip="none" rotWithShape="1">
                  <a:gsLst>
                    <a:gs pos="9000">
                      <a:srgbClr val="004795"/>
                    </a:gs>
                    <a:gs pos="54000">
                      <a:srgbClr val="028F66"/>
                    </a:gs>
                    <a:gs pos="92000">
                      <a:srgbClr val="8DBC10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</a:rPr>
              <a:t>Motivation for back-grinding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F2FFE-3B76-420E-9887-D00B14CB6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59EDB-29E9-4410-85F4-C2D132F0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7A1D-4E4E-4E15-B828-C8B5B6BAFACB}" type="slidenum">
              <a:rPr lang="nl-NL" smtClean="0"/>
              <a:t>8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6FF45-BBF9-4E90-A084-9A55FE7DFB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Lighter cells, leaner in Ge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88990-80C3-4A63-ADAB-E1FDF05634B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8F163-70D9-449F-BB65-DBABF859E7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8656DF-502B-4BD3-A548-481A8AFFE169}"/>
              </a:ext>
            </a:extLst>
          </p:cNvPr>
          <p:cNvGrpSpPr/>
          <p:nvPr/>
        </p:nvGrpSpPr>
        <p:grpSpPr>
          <a:xfrm>
            <a:off x="3822634" y="1834369"/>
            <a:ext cx="1859536" cy="1474762"/>
            <a:chOff x="8191408" y="1599713"/>
            <a:chExt cx="1859536" cy="14747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2FBF47-C7DE-40C2-BAC2-C77E3C69E8E7}"/>
                </a:ext>
              </a:extLst>
            </p:cNvPr>
            <p:cNvSpPr txBox="1"/>
            <p:nvPr/>
          </p:nvSpPr>
          <p:spPr>
            <a:xfrm>
              <a:off x="8191408" y="2428144"/>
              <a:ext cx="1806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err="1">
                  <a:solidFill>
                    <a:schemeClr val="tx2"/>
                  </a:solidFill>
                </a:rPr>
                <a:t>AzurSpace</a:t>
              </a:r>
              <a:r>
                <a:rPr lang="nl-BE" sz="1200" b="1" dirty="0">
                  <a:solidFill>
                    <a:schemeClr val="tx2"/>
                  </a:solidFill>
                </a:rPr>
                <a:t> 3G30C </a:t>
              </a:r>
              <a:r>
                <a:rPr lang="nl-BE" sz="1200" b="1" dirty="0" err="1">
                  <a:solidFill>
                    <a:schemeClr val="tx2"/>
                  </a:solidFill>
                </a:rPr>
                <a:t>GaInP</a:t>
              </a:r>
              <a:r>
                <a:rPr lang="nl-BE" sz="1200" b="1" dirty="0">
                  <a:solidFill>
                    <a:schemeClr val="tx2"/>
                  </a:solidFill>
                </a:rPr>
                <a:t>/</a:t>
              </a:r>
              <a:r>
                <a:rPr lang="nl-BE" sz="1200" b="1" dirty="0" err="1">
                  <a:solidFill>
                    <a:schemeClr val="tx2"/>
                  </a:solidFill>
                </a:rPr>
                <a:t>GaAs</a:t>
              </a:r>
              <a:r>
                <a:rPr lang="nl-BE" sz="1200" b="1" dirty="0">
                  <a:solidFill>
                    <a:schemeClr val="tx2"/>
                  </a:solidFill>
                </a:rPr>
                <a:t>/Ge triple </a:t>
              </a:r>
              <a:r>
                <a:rPr lang="nl-BE" sz="1200" b="1" dirty="0" err="1">
                  <a:solidFill>
                    <a:schemeClr val="tx2"/>
                  </a:solidFill>
                </a:rPr>
                <a:t>junction</a:t>
              </a:r>
              <a:r>
                <a:rPr lang="nl-BE" sz="1200" b="1" dirty="0">
                  <a:solidFill>
                    <a:schemeClr val="tx2"/>
                  </a:solidFill>
                </a:rPr>
                <a:t> </a:t>
              </a:r>
              <a:r>
                <a:rPr lang="nl-BE" sz="1200" b="1" dirty="0" err="1">
                  <a:solidFill>
                    <a:schemeClr val="tx2"/>
                  </a:solidFill>
                </a:rPr>
                <a:t>solar</a:t>
              </a:r>
              <a:r>
                <a:rPr lang="nl-BE" sz="1200" b="1" dirty="0">
                  <a:solidFill>
                    <a:schemeClr val="tx2"/>
                  </a:solidFill>
                </a:rPr>
                <a:t> </a:t>
              </a:r>
              <a:r>
                <a:rPr lang="nl-BE" sz="1200" b="1" dirty="0" err="1">
                  <a:solidFill>
                    <a:schemeClr val="tx2"/>
                  </a:solidFill>
                </a:rPr>
                <a:t>cells</a:t>
              </a:r>
              <a:endParaRPr lang="nl-BE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CD7626-E915-4CC6-ACAE-E148414E0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-1" r="1061" b="-1534"/>
            <a:stretch/>
          </p:blipFill>
          <p:spPr>
            <a:xfrm>
              <a:off x="8191408" y="1599713"/>
              <a:ext cx="1859536" cy="9005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FE5EEF7-F268-4F40-8AB4-D6F96769D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30" y="1431074"/>
            <a:ext cx="3488044" cy="3302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C1ED49-14E2-4D13-B9F2-2A9C42A5A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31" y="1431074"/>
            <a:ext cx="3015335" cy="3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F4436C-6E70-49A7-A76F-6397148FAA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57E9A94-0574-4675-B5F3-39E5ADC1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Recycling of Ge losses </a:t>
            </a:r>
            <a:br>
              <a:rPr lang="en-GB" dirty="0"/>
            </a:br>
            <a:r>
              <a:rPr lang="en-GB" dirty="0"/>
              <a:t>incurred at customer’s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FA3D9-A49C-40B8-B412-074709E2D6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63025" y="4938713"/>
            <a:ext cx="180975" cy="130175"/>
          </a:xfrm>
        </p:spPr>
        <p:txBody>
          <a:bodyPr/>
          <a:lstStyle/>
          <a:p>
            <a:fld id="{1B417A1D-4E4E-4E15-B828-C8B5B6BAFACB}" type="slidenum">
              <a:rPr lang="nl-NL" smtClean="0"/>
              <a:t>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62A21-B1F3-40B8-853D-52EFAEDC4C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48400" y="4859338"/>
            <a:ext cx="2895600" cy="274637"/>
          </a:xfrm>
        </p:spPr>
        <p:txBody>
          <a:bodyPr/>
          <a:lstStyle/>
          <a:p>
            <a:pPr algn="r">
              <a:defRPr/>
            </a:pPr>
            <a:r>
              <a:rPr lang="nl-BE" sz="630">
                <a:solidFill>
                  <a:srgbClr val="000000">
                    <a:tint val="75000"/>
                  </a:srgbClr>
                </a:solidFill>
                <a:latin typeface="+mn-lt"/>
              </a:rPr>
              <a:t>ESA CSID 2022 - Noordwijk, NL</a:t>
            </a:r>
            <a:endParaRPr lang="nl-NL" sz="630" dirty="0">
              <a:solidFill>
                <a:srgbClr val="000000">
                  <a:tint val="75000"/>
                </a:srgbClr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8DF6E-A548-4107-AF24-E02DD0100FA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2057400" cy="274637"/>
          </a:xfrm>
        </p:spPr>
        <p:txBody>
          <a:bodyPr/>
          <a:lstStyle/>
          <a:p>
            <a:r>
              <a:rPr lang="nl-BE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micore template">
  <a:themeElements>
    <a:clrScheme name="Umicore 2017">
      <a:dk1>
        <a:srgbClr val="000000"/>
      </a:dk1>
      <a:lt1>
        <a:srgbClr val="FFFFFF"/>
      </a:lt1>
      <a:dk2>
        <a:srgbClr val="0068A8"/>
      </a:dk2>
      <a:lt2>
        <a:srgbClr val="FFFFFF"/>
      </a:lt2>
      <a:accent1>
        <a:srgbClr val="56C2E1"/>
      </a:accent1>
      <a:accent2>
        <a:srgbClr val="62AD2D"/>
      </a:accent2>
      <a:accent3>
        <a:srgbClr val="3BB7B4"/>
      </a:accent3>
      <a:accent4>
        <a:srgbClr val="153B7D"/>
      </a:accent4>
      <a:accent5>
        <a:srgbClr val="41A62A"/>
      </a:accent5>
      <a:accent6>
        <a:srgbClr val="CDD724"/>
      </a:accent6>
      <a:hlink>
        <a:srgbClr val="838181"/>
      </a:hlink>
      <a:folHlink>
        <a:srgbClr val="047258"/>
      </a:folHlink>
    </a:clrScheme>
    <a:fontScheme name="Umico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icore presentation template 16-9-S3" id="{E1A5FC4B-4ABF-4574-A7BA-04F227EC6971}" vid="{B935B8D8-C1C6-4435-B4C0-B57450C24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1165AD96965844BED376DC208EF3B0" ma:contentTypeVersion="4" ma:contentTypeDescription="Create a new document." ma:contentTypeScope="" ma:versionID="5971893657944157f6a2cef629285aa0">
  <xsd:schema xmlns:xsd="http://www.w3.org/2001/XMLSchema" xmlns:xs="http://www.w3.org/2001/XMLSchema" xmlns:p="http://schemas.microsoft.com/office/2006/metadata/properties" xmlns:ns2="6aeeb4ed-7c24-423f-ac55-fb3ea2560e2b" targetNamespace="http://schemas.microsoft.com/office/2006/metadata/properties" ma:root="true" ma:fieldsID="0ca8532873679f2658077d9604fb3987" ns2:_="">
    <xsd:import namespace="6aeeb4ed-7c24-423f-ac55-fb3ea2560e2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eb4ed-7c24-423f-ac55-fb3ea2560e2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aeeb4ed-7c24-423f-ac55-fb3ea2560e2b">XUUNST4DTR6S-1017224784-9516</_dlc_DocId>
    <_dlc_DocIdUrl xmlns="6aeeb4ed-7c24-423f-ac55-fb3ea2560e2b">
      <Url>https://cleanspace.esa.int/_layouts/15/DocIdRedir.aspx?ID=XUUNST4DTR6S-1017224784-9516</Url>
      <Description>XUUNST4DTR6S-1017224784-9516</Description>
    </_dlc_DocIdUrl>
  </documentManagement>
</p:properties>
</file>

<file path=customXml/itemProps1.xml><?xml version="1.0" encoding="utf-8"?>
<ds:datastoreItem xmlns:ds="http://schemas.openxmlformats.org/officeDocument/2006/customXml" ds:itemID="{0954C51B-2527-4A09-BA0C-7A20311F2C9B}"/>
</file>

<file path=customXml/itemProps2.xml><?xml version="1.0" encoding="utf-8"?>
<ds:datastoreItem xmlns:ds="http://schemas.openxmlformats.org/officeDocument/2006/customXml" ds:itemID="{0CFE6B16-A3A3-4B02-95EB-D155792EF9DB}"/>
</file>

<file path=customXml/itemProps3.xml><?xml version="1.0" encoding="utf-8"?>
<ds:datastoreItem xmlns:ds="http://schemas.openxmlformats.org/officeDocument/2006/customXml" ds:itemID="{F8C36020-BC01-4B5D-83B3-01D09A159D09}"/>
</file>

<file path=customXml/itemProps4.xml><?xml version="1.0" encoding="utf-8"?>
<ds:datastoreItem xmlns:ds="http://schemas.openxmlformats.org/officeDocument/2006/customXml" ds:itemID="{95EFD09F-4442-4DC6-9CE6-B16B82224F92}"/>
</file>

<file path=docProps/app.xml><?xml version="1.0" encoding="utf-8"?>
<Properties xmlns="http://schemas.openxmlformats.org/officeDocument/2006/extended-properties" xmlns:vt="http://schemas.openxmlformats.org/officeDocument/2006/docPropsVTypes">
  <Template>Umicore presentation template 16-9-S3</Template>
  <TotalTime>0</TotalTime>
  <Words>1420</Words>
  <Application>Microsoft Office PowerPoint</Application>
  <PresentationFormat>On-screen Show (16:9)</PresentationFormat>
  <Paragraphs>294</Paragraphs>
  <Slides>27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Dax</vt:lpstr>
      <vt:lpstr>DaxPro</vt:lpstr>
      <vt:lpstr>Arial</vt:lpstr>
      <vt:lpstr>Calibri</vt:lpstr>
      <vt:lpstr>Segoe UI</vt:lpstr>
      <vt:lpstr>Symbol</vt:lpstr>
      <vt:lpstr>Wingdings</vt:lpstr>
      <vt:lpstr>Umicore template</vt:lpstr>
      <vt:lpstr>PowerPoint Presentation</vt:lpstr>
      <vt:lpstr>Outline</vt:lpstr>
      <vt:lpstr>1. Ge substrates for MJ solar cells</vt:lpstr>
      <vt:lpstr>Germanium Solutions</vt:lpstr>
      <vt:lpstr>Germanium sources</vt:lpstr>
      <vt:lpstr>Importance of germanium recycling</vt:lpstr>
      <vt:lpstr>Production scrap recycling</vt:lpstr>
      <vt:lpstr>Motivation for back-grinding</vt:lpstr>
      <vt:lpstr>2. Recycling of Ge losses  incurred at customer’s </vt:lpstr>
      <vt:lpstr>Recycling Ge from End-of-Line back-grinding</vt:lpstr>
      <vt:lpstr>Summary of experimental work </vt:lpstr>
      <vt:lpstr>Scope of the LCA study</vt:lpstr>
      <vt:lpstr>Progress of the LCA study</vt:lpstr>
      <vt:lpstr>Back-grinding LCA: Results third iteration</vt:lpstr>
      <vt:lpstr>3. Future thin Ge substrates</vt:lpstr>
      <vt:lpstr>How thick a Ge substate?</vt:lpstr>
      <vt:lpstr>Ge-on-Ge platform</vt:lpstr>
      <vt:lpstr>Ge-on-Ge wafers processed into 2J solar cells</vt:lpstr>
      <vt:lpstr>Ge-on-Ge foils surviving the full solar cell process</vt:lpstr>
      <vt:lpstr>Ge-on-Ge engineered substrates: What’s next?</vt:lpstr>
      <vt:lpstr>Conclusion &amp; Outlook</vt:lpstr>
      <vt:lpstr>PowerPoint Presentation</vt:lpstr>
      <vt:lpstr>ESA Effective Use of Germanium</vt:lpstr>
      <vt:lpstr>PowerPoint Presentation</vt:lpstr>
      <vt:lpstr>Batch 3</vt:lpstr>
      <vt:lpstr>Ge lift-off techniques 2/2: Wet etching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Umicore</dc:creator>
  <cp:lastModifiedBy>Courtois, Guillaume</cp:lastModifiedBy>
  <cp:revision>69</cp:revision>
  <dcterms:created xsi:type="dcterms:W3CDTF">2017-03-16T07:33:10Z</dcterms:created>
  <dcterms:modified xsi:type="dcterms:W3CDTF">2022-10-13T06:32:59Z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0x010100A21165AD96965844BED376DC208EF3B0</vt:lpwstr>
  </property>
  <property fmtid="{D5CDD505-2E9C-101B-9397-08002B2CF9AE}" pid="3" name="_dlc_DocIdItemGuid">
    <vt:lpwstr>b0d5bba7-de82-4e87-90bd-09dabfa4288c</vt:lpwstr>
  </property>
</Properties>
</file>