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  <p:sldMasterId id="2147483950" r:id="rId6"/>
    <p:sldMasterId id="2147483957" r:id="rId7"/>
    <p:sldMasterId id="2147483970" r:id="rId8"/>
  </p:sldMasterIdLst>
  <p:notesMasterIdLst>
    <p:notesMasterId r:id="rId13"/>
  </p:notesMasterIdLst>
  <p:handoutMasterIdLst>
    <p:handoutMasterId r:id="rId14"/>
  </p:handoutMasterIdLst>
  <p:sldIdLst>
    <p:sldId id="256" r:id="rId9"/>
    <p:sldId id="259" r:id="rId10"/>
    <p:sldId id="260" r:id="rId11"/>
    <p:sldId id="261" r:id="rId12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8197A6"/>
    <a:srgbClr val="F1666A"/>
    <a:srgbClr val="D9D9D9"/>
    <a:srgbClr val="05324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035" autoAdjust="0"/>
  </p:normalViewPr>
  <p:slideViewPr>
    <p:cSldViewPr snapToGrid="0">
      <p:cViewPr varScale="1">
        <p:scale>
          <a:sx n="117" d="100"/>
          <a:sy n="117" d="100"/>
        </p:scale>
        <p:origin x="536" y="184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NL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NL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NL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10/27/22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0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9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2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1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0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3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5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4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0" y="-1"/>
            <a:ext cx="12225338" cy="6858001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404D7138-AD9C-C946-BD30-C3547A0025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FB321021-5660-EB47-8BA6-304C79272C62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42" name="Picture 41" descr="de.png">
              <a:extLst>
                <a:ext uri="{FF2B5EF4-FFF2-40B4-BE49-F238E27FC236}">
                  <a16:creationId xmlns:a16="http://schemas.microsoft.com/office/drawing/2014/main" id="{6705C573-7F21-B342-A090-1A6C26CD7B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at.png">
              <a:extLst>
                <a:ext uri="{FF2B5EF4-FFF2-40B4-BE49-F238E27FC236}">
                  <a16:creationId xmlns:a16="http://schemas.microsoft.com/office/drawing/2014/main" id="{6E5EA9CB-46C1-1244-9266-8C00B92ABF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be.png">
              <a:extLst>
                <a:ext uri="{FF2B5EF4-FFF2-40B4-BE49-F238E27FC236}">
                  <a16:creationId xmlns:a16="http://schemas.microsoft.com/office/drawing/2014/main" id="{AB9EB0F2-8599-8F46-BDBF-50594130B1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dk.png">
              <a:extLst>
                <a:ext uri="{FF2B5EF4-FFF2-40B4-BE49-F238E27FC236}">
                  <a16:creationId xmlns:a16="http://schemas.microsoft.com/office/drawing/2014/main" id="{E84CCD7E-CD19-5C40-8499-A9A2BF933B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s.png">
              <a:extLst>
                <a:ext uri="{FF2B5EF4-FFF2-40B4-BE49-F238E27FC236}">
                  <a16:creationId xmlns:a16="http://schemas.microsoft.com/office/drawing/2014/main" id="{64F9DD03-F825-A14A-8939-41CEA1D3F8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ee.png">
              <a:extLst>
                <a:ext uri="{FF2B5EF4-FFF2-40B4-BE49-F238E27FC236}">
                  <a16:creationId xmlns:a16="http://schemas.microsoft.com/office/drawing/2014/main" id="{686C5F97-EE26-D545-972E-35E1947B81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i.png">
              <a:extLst>
                <a:ext uri="{FF2B5EF4-FFF2-40B4-BE49-F238E27FC236}">
                  <a16:creationId xmlns:a16="http://schemas.microsoft.com/office/drawing/2014/main" id="{CAAFFB4A-3C75-C945-A251-BEE3805219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fr.png">
              <a:extLst>
                <a:ext uri="{FF2B5EF4-FFF2-40B4-BE49-F238E27FC236}">
                  <a16:creationId xmlns:a16="http://schemas.microsoft.com/office/drawing/2014/main" id="{98635036-B69D-3742-9E37-5ED8FDB996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gr.png">
              <a:extLst>
                <a:ext uri="{FF2B5EF4-FFF2-40B4-BE49-F238E27FC236}">
                  <a16:creationId xmlns:a16="http://schemas.microsoft.com/office/drawing/2014/main" id="{10D8C8F8-E354-894F-A153-41AC96F6CD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hu.png">
              <a:extLst>
                <a:ext uri="{FF2B5EF4-FFF2-40B4-BE49-F238E27FC236}">
                  <a16:creationId xmlns:a16="http://schemas.microsoft.com/office/drawing/2014/main" id="{5A9BF6FD-8270-9D43-B521-8581BC3948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e.png">
              <a:extLst>
                <a:ext uri="{FF2B5EF4-FFF2-40B4-BE49-F238E27FC236}">
                  <a16:creationId xmlns:a16="http://schemas.microsoft.com/office/drawing/2014/main" id="{14B6B9B8-9CB9-C54F-AE18-37B7E06A5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it.png">
              <a:extLst>
                <a:ext uri="{FF2B5EF4-FFF2-40B4-BE49-F238E27FC236}">
                  <a16:creationId xmlns:a16="http://schemas.microsoft.com/office/drawing/2014/main" id="{768B3063-BAAD-1340-A865-830B2616D6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lu.png">
              <a:extLst>
                <a:ext uri="{FF2B5EF4-FFF2-40B4-BE49-F238E27FC236}">
                  <a16:creationId xmlns:a16="http://schemas.microsoft.com/office/drawing/2014/main" id="{C50D5B27-F700-0E4D-ABAC-8E7F478234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o.png">
              <a:extLst>
                <a:ext uri="{FF2B5EF4-FFF2-40B4-BE49-F238E27FC236}">
                  <a16:creationId xmlns:a16="http://schemas.microsoft.com/office/drawing/2014/main" id="{EEE21768-4FCC-884A-B1AE-22B6652D9A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nl.png">
              <a:extLst>
                <a:ext uri="{FF2B5EF4-FFF2-40B4-BE49-F238E27FC236}">
                  <a16:creationId xmlns:a16="http://schemas.microsoft.com/office/drawing/2014/main" id="{F3A8536C-BDE0-404F-837A-2693906048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l.png">
              <a:extLst>
                <a:ext uri="{FF2B5EF4-FFF2-40B4-BE49-F238E27FC236}">
                  <a16:creationId xmlns:a16="http://schemas.microsoft.com/office/drawing/2014/main" id="{C2AC4DB9-ABEE-C04F-B4C3-09C4682EFF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pt.png">
              <a:extLst>
                <a:ext uri="{FF2B5EF4-FFF2-40B4-BE49-F238E27FC236}">
                  <a16:creationId xmlns:a16="http://schemas.microsoft.com/office/drawing/2014/main" id="{1583F378-AC2C-D048-A473-AB1BFE7EA3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cz.png">
              <a:extLst>
                <a:ext uri="{FF2B5EF4-FFF2-40B4-BE49-F238E27FC236}">
                  <a16:creationId xmlns:a16="http://schemas.microsoft.com/office/drawing/2014/main" id="{DF5F68D2-8406-374A-AD83-A239F54559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ro.png">
              <a:extLst>
                <a:ext uri="{FF2B5EF4-FFF2-40B4-BE49-F238E27FC236}">
                  <a16:creationId xmlns:a16="http://schemas.microsoft.com/office/drawing/2014/main" id="{E6725D2E-4FF2-9248-8333-05CFA18C70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e.png">
              <a:extLst>
                <a:ext uri="{FF2B5EF4-FFF2-40B4-BE49-F238E27FC236}">
                  <a16:creationId xmlns:a16="http://schemas.microsoft.com/office/drawing/2014/main" id="{74AB8C92-E6A7-C144-B537-72B3915DD4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ch.png">
              <a:extLst>
                <a:ext uri="{FF2B5EF4-FFF2-40B4-BE49-F238E27FC236}">
                  <a16:creationId xmlns:a16="http://schemas.microsoft.com/office/drawing/2014/main" id="{C48E0D8F-2BC8-F14C-9362-9E8607F5C1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E5508957-8372-AF44-9157-4F8AF0056F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3E77BB0-CCCB-184C-8A71-2856CDD78E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7D4A6225-A6BA-474B-9F8F-B55FD8A87B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3" name="Picture 92" descr="ca.png">
              <a:extLst>
                <a:ext uri="{FF2B5EF4-FFF2-40B4-BE49-F238E27FC236}">
                  <a16:creationId xmlns:a16="http://schemas.microsoft.com/office/drawing/2014/main" id="{02C75BE4-D548-4049-B4EA-FE8098E239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" name="Picture 94" descr="si.png">
              <a:extLst>
                <a:ext uri="{FF2B5EF4-FFF2-40B4-BE49-F238E27FC236}">
                  <a16:creationId xmlns:a16="http://schemas.microsoft.com/office/drawing/2014/main" id="{28548056-32EB-4547-A1E8-C49E5B2565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E21D1-D3AB-467C-827A-60A3C23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CD27-029B-4C0A-8414-E1DCA075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2C6DB2-558F-4C84-B5E0-4624E082FC4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96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4D428-23AE-4B01-BE91-F59947AAF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6C13B-CB48-4EFE-B92B-E0DF778B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335E6F"/>
                </a:solidFill>
              </a:defRPr>
            </a:lvl1pPr>
            <a:lvl2pPr>
              <a:defRPr sz="1800">
                <a:solidFill>
                  <a:srgbClr val="335E6F"/>
                </a:solidFill>
              </a:defRPr>
            </a:lvl2pPr>
            <a:lvl3pPr>
              <a:defRPr sz="1800">
                <a:solidFill>
                  <a:srgbClr val="335E6F"/>
                </a:solidFill>
              </a:defRPr>
            </a:lvl3pPr>
            <a:lvl4pPr>
              <a:defRPr sz="1800">
                <a:solidFill>
                  <a:srgbClr val="335E6F"/>
                </a:solidFill>
              </a:defRPr>
            </a:lvl4pPr>
            <a:lvl5pPr>
              <a:defRPr sz="1800">
                <a:solidFill>
                  <a:srgbClr val="335E6F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9F78FA-F6D0-43E1-8D5E-F43274ADA42E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4">
            <a:extLst>
              <a:ext uri="{FF2B5EF4-FFF2-40B4-BE49-F238E27FC236}">
                <a16:creationId xmlns:a16="http://schemas.microsoft.com/office/drawing/2014/main" id="{EAF7257E-F8F1-46E7-AB31-BEECBE9760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0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AEE28F-8201-4291-B91D-87424F6B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58D4-DB1F-4336-9FAC-F1310EA7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76C8AE"/>
                </a:solidFill>
              </a:defRPr>
            </a:lvl1pPr>
            <a:lvl2pPr>
              <a:defRPr sz="1800">
                <a:solidFill>
                  <a:srgbClr val="76C8AE"/>
                </a:solidFill>
              </a:defRPr>
            </a:lvl2pPr>
            <a:lvl3pPr>
              <a:defRPr sz="1800">
                <a:solidFill>
                  <a:srgbClr val="76C8AE"/>
                </a:solidFill>
              </a:defRPr>
            </a:lvl3pPr>
            <a:lvl4pPr>
              <a:defRPr sz="1800">
                <a:solidFill>
                  <a:srgbClr val="76C8AE"/>
                </a:solidFill>
              </a:defRPr>
            </a:lvl4pPr>
            <a:lvl5pPr>
              <a:defRPr sz="1800">
                <a:solidFill>
                  <a:srgbClr val="76C8AE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F35ECC-E470-43DD-98A9-B01624008E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0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134E1-D455-4C26-B381-3FC697018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BCA6-6806-4F98-BCC6-89DD1EF3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574315-B7CB-4D67-938B-343DBD8D47E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5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6C08-64B4-42D6-AF34-8AC1C34A0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B6CC-D6D4-4607-B2F0-95D88CF486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FFCC4E"/>
                </a:solidFill>
              </a:defRPr>
            </a:lvl1pPr>
            <a:lvl2pPr>
              <a:defRPr sz="1800">
                <a:solidFill>
                  <a:srgbClr val="FFCC4E"/>
                </a:solidFill>
              </a:defRPr>
            </a:lvl2pPr>
            <a:lvl3pPr>
              <a:defRPr sz="1800">
                <a:solidFill>
                  <a:srgbClr val="FFCC4E"/>
                </a:solidFill>
              </a:defRPr>
            </a:lvl3pPr>
            <a:lvl4pPr>
              <a:defRPr sz="1800">
                <a:solidFill>
                  <a:srgbClr val="FFCC4E"/>
                </a:solidFill>
              </a:defRPr>
            </a:lvl4pPr>
            <a:lvl5pPr>
              <a:defRPr sz="1800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 err="1"/>
              <a:t>fth</a:t>
            </a:r>
            <a:r>
              <a:rPr lang="en-GB" noProof="0" dirty="0"/>
              <a:t>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29367B-34A8-4563-A1F3-2FC66FD3EB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9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B35B1-EFE6-4875-B916-1BC8765B5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2693-5FF5-4EE9-BE3E-903A4B2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009BDB"/>
                </a:solidFill>
              </a:defRPr>
            </a:lvl1pPr>
            <a:lvl2pPr>
              <a:defRPr sz="1800">
                <a:solidFill>
                  <a:srgbClr val="009BDB"/>
                </a:solidFill>
              </a:defRPr>
            </a:lvl2pPr>
            <a:lvl3pPr>
              <a:defRPr sz="1800">
                <a:solidFill>
                  <a:srgbClr val="009BDB"/>
                </a:solidFill>
              </a:defRPr>
            </a:lvl3pPr>
            <a:lvl4pPr>
              <a:defRPr sz="1800">
                <a:solidFill>
                  <a:srgbClr val="009BDB"/>
                </a:solidFill>
              </a:defRPr>
            </a:lvl4pPr>
            <a:lvl5pPr>
              <a:defRPr sz="1800">
                <a:solidFill>
                  <a:srgbClr val="009BDB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75EAA0-B23C-4CF3-8040-68232CDD55A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0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351588"/>
            <a:ext cx="11829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404D7138-AD9C-C946-BD30-C3547A0025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FB321021-5660-EB47-8BA6-304C79272C62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6705C573-7F21-B342-A090-1A6C26CD7B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6E5EA9CB-46C1-1244-9266-8C00B92ABF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AB9EB0F2-8599-8F46-BDBF-50594130B1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E84CCD7E-CD19-5C40-8499-A9A2BF933B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64F9DD03-F825-A14A-8939-41CEA1D3F8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686C5F97-EE26-D545-972E-35E1947B81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CAAFFB4A-3C75-C945-A251-BEE3805219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98635036-B69D-3742-9E37-5ED8FDB996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10D8C8F8-E354-894F-A153-41AC96F6CD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5A9BF6FD-8270-9D43-B521-8581BC3948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14B6B9B8-9CB9-C54F-AE18-37B7E06A5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768B3063-BAAD-1340-A865-830B2616D6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C50D5B27-F700-0E4D-ABAC-8E7F478234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EEE21768-4FCC-884A-B1AE-22B6652D9A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F3A8536C-BDE0-404F-837A-2693906048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C2AC4DB9-ABEE-C04F-B4C3-09C4682EFF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1583F378-AC2C-D048-A473-AB1BFE7EA3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DF5F68D2-8406-374A-AD83-A239F54559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E6725D2E-4FF2-9248-8333-05CFA18C70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74AB8C92-E6A7-C144-B537-72B3915DD4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C48E0D8F-2BC8-F14C-9362-9E8607F5C1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E5508957-8372-AF44-9157-4F8AF0056F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93E77BB0-CCCB-184C-8A71-2856CDD78E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7D4A6225-A6BA-474B-9F8F-B55FD8A87B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9" name="Picture 98" descr="ca.png">
              <a:extLst>
                <a:ext uri="{FF2B5EF4-FFF2-40B4-BE49-F238E27FC236}">
                  <a16:creationId xmlns:a16="http://schemas.microsoft.com/office/drawing/2014/main" id="{02C75BE4-D548-4049-B4EA-FE8098E239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0" name="Picture 99" descr="si.png">
              <a:extLst>
                <a:ext uri="{FF2B5EF4-FFF2-40B4-BE49-F238E27FC236}">
                  <a16:creationId xmlns:a16="http://schemas.microsoft.com/office/drawing/2014/main" id="{28548056-32EB-4547-A1E8-C49E5B2565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118">
            <a:extLst>
              <a:ext uri="{FF2B5EF4-FFF2-40B4-BE49-F238E27FC236}">
                <a16:creationId xmlns:a16="http://schemas.microsoft.com/office/drawing/2014/main" id="{DE2B681B-3E4B-354E-896C-9E7F61EBC6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95" b="79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1873755-77D2-7D48-99A1-3F0D7902F7E5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E193B19F-9EA7-C04A-B6E1-E84938123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BE4D4226-1484-894D-A57B-DF3CA0AEEA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CEB1C35B-A1B4-0D49-9F9A-EBE869AA0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77471C13-DD1F-3A45-BC46-C08FDA2033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19BEDE25-37C8-C04F-A9F9-4836374CE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731ED53B-A8E5-8746-8B18-868E393980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3DD470AD-8BA3-354E-96A9-EACC81BA73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7488A28E-83DC-D84A-AF92-F323BB68B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7BE53EFB-834C-B148-BA0D-1101E67FD5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7B981BCF-7994-754E-94CB-E04B6C9FA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03DCBA8B-803C-A244-8E76-CDA502AB18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8ACC76C5-A2F5-BB42-863E-CDED5BB63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B08DA397-697F-DF44-9F75-47F9E99D8F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8253A672-7057-114B-A847-EFB1DC7557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701C9B59-FE02-FC4A-A5B9-B6769E324D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36F70CAB-D276-EF47-92BB-4323FF596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C7F3D8B4-851A-AF49-B59B-8E8259E360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844C8E73-19C0-8645-BA2C-9A2AE13016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E654A66D-2732-E344-B843-6CE13AAC68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A024F0CF-1EFB-9148-9695-6CAA150C5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AA23EA42-BF26-D747-A010-8F9D8D9057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8CFFF940-BC23-CD46-9090-334560F7BA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20AB05E4-2BE8-DE46-B436-FE570335B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2D163D4C-EE71-9744-BE99-D166BF8ADE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A559A498-3191-894A-810C-BD4AE5EEB4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A0422BBB-5084-E44D-8BE9-72C53820AD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118" name="Picture 117">
            <a:extLst>
              <a:ext uri="{FF2B5EF4-FFF2-40B4-BE49-F238E27FC236}">
                <a16:creationId xmlns:a16="http://schemas.microsoft.com/office/drawing/2014/main" id="{AD8FAFFC-0223-1740-BEBD-B739458582D9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16786-8A3C-4C82-B63C-69D03B24564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8B05E-06E9-4FF8-9E34-30F8C9AD515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12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35B88-E3A5-4B18-A1DA-E525414B3B3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C6253-9DAC-40B0-A41B-C4BC48EE2683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44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C96752-03D4-47C1-AF65-AB9BE994033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9C38FE-3D95-4F29-9E13-19A29AD5EFC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69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711926-946D-4031-95C0-4DF8DCFCC3F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3F0612-5267-4585-B281-9C491C4E1A3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36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>
            <a:extLst>
              <a:ext uri="{FF2B5EF4-FFF2-40B4-BE49-F238E27FC236}">
                <a16:creationId xmlns:a16="http://schemas.microsoft.com/office/drawing/2014/main" id="{0CCE86EE-FAF5-8242-9AAA-84B411A46D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1873755-77D2-7D48-99A1-3F0D7902F7E5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5" name="Picture 64" descr="de.png">
              <a:extLst>
                <a:ext uri="{FF2B5EF4-FFF2-40B4-BE49-F238E27FC236}">
                  <a16:creationId xmlns:a16="http://schemas.microsoft.com/office/drawing/2014/main" id="{E193B19F-9EA7-C04A-B6E1-E84938123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at.png">
              <a:extLst>
                <a:ext uri="{FF2B5EF4-FFF2-40B4-BE49-F238E27FC236}">
                  <a16:creationId xmlns:a16="http://schemas.microsoft.com/office/drawing/2014/main" id="{BE4D4226-1484-894D-A57B-DF3CA0AEEA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be.png">
              <a:extLst>
                <a:ext uri="{FF2B5EF4-FFF2-40B4-BE49-F238E27FC236}">
                  <a16:creationId xmlns:a16="http://schemas.microsoft.com/office/drawing/2014/main" id="{CEB1C35B-A1B4-0D49-9F9A-EBE869AA0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dk.png">
              <a:extLst>
                <a:ext uri="{FF2B5EF4-FFF2-40B4-BE49-F238E27FC236}">
                  <a16:creationId xmlns:a16="http://schemas.microsoft.com/office/drawing/2014/main" id="{77471C13-DD1F-3A45-BC46-C08FDA2033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es.png">
              <a:extLst>
                <a:ext uri="{FF2B5EF4-FFF2-40B4-BE49-F238E27FC236}">
                  <a16:creationId xmlns:a16="http://schemas.microsoft.com/office/drawing/2014/main" id="{19BEDE25-37C8-C04F-A9F9-4836374CE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e.png">
              <a:extLst>
                <a:ext uri="{FF2B5EF4-FFF2-40B4-BE49-F238E27FC236}">
                  <a16:creationId xmlns:a16="http://schemas.microsoft.com/office/drawing/2014/main" id="{731ED53B-A8E5-8746-8B18-868E393980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fi.png">
              <a:extLst>
                <a:ext uri="{FF2B5EF4-FFF2-40B4-BE49-F238E27FC236}">
                  <a16:creationId xmlns:a16="http://schemas.microsoft.com/office/drawing/2014/main" id="{3DD470AD-8BA3-354E-96A9-EACC81BA73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r.png">
              <a:extLst>
                <a:ext uri="{FF2B5EF4-FFF2-40B4-BE49-F238E27FC236}">
                  <a16:creationId xmlns:a16="http://schemas.microsoft.com/office/drawing/2014/main" id="{7488A28E-83DC-D84A-AF92-F323BB68B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gr.png">
              <a:extLst>
                <a:ext uri="{FF2B5EF4-FFF2-40B4-BE49-F238E27FC236}">
                  <a16:creationId xmlns:a16="http://schemas.microsoft.com/office/drawing/2014/main" id="{7BE53EFB-834C-B148-BA0D-1101E67FD5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hu.png">
              <a:extLst>
                <a:ext uri="{FF2B5EF4-FFF2-40B4-BE49-F238E27FC236}">
                  <a16:creationId xmlns:a16="http://schemas.microsoft.com/office/drawing/2014/main" id="{7B981BCF-7994-754E-94CB-E04B6C9FA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ie.png">
              <a:extLst>
                <a:ext uri="{FF2B5EF4-FFF2-40B4-BE49-F238E27FC236}">
                  <a16:creationId xmlns:a16="http://schemas.microsoft.com/office/drawing/2014/main" id="{03DCBA8B-803C-A244-8E76-CDA502AB18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t.png">
              <a:extLst>
                <a:ext uri="{FF2B5EF4-FFF2-40B4-BE49-F238E27FC236}">
                  <a16:creationId xmlns:a16="http://schemas.microsoft.com/office/drawing/2014/main" id="{8ACC76C5-A2F5-BB42-863E-CDED5BB63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lu.png">
              <a:extLst>
                <a:ext uri="{FF2B5EF4-FFF2-40B4-BE49-F238E27FC236}">
                  <a16:creationId xmlns:a16="http://schemas.microsoft.com/office/drawing/2014/main" id="{B08DA397-697F-DF44-9F75-47F9E99D8F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no.png">
              <a:extLst>
                <a:ext uri="{FF2B5EF4-FFF2-40B4-BE49-F238E27FC236}">
                  <a16:creationId xmlns:a16="http://schemas.microsoft.com/office/drawing/2014/main" id="{8253A672-7057-114B-A847-EFB1DC7557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l.png">
              <a:extLst>
                <a:ext uri="{FF2B5EF4-FFF2-40B4-BE49-F238E27FC236}">
                  <a16:creationId xmlns:a16="http://schemas.microsoft.com/office/drawing/2014/main" id="{701C9B59-FE02-FC4A-A5B9-B6769E324D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pl.png">
              <a:extLst>
                <a:ext uri="{FF2B5EF4-FFF2-40B4-BE49-F238E27FC236}">
                  <a16:creationId xmlns:a16="http://schemas.microsoft.com/office/drawing/2014/main" id="{36F70CAB-D276-EF47-92BB-4323FF596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t.png">
              <a:extLst>
                <a:ext uri="{FF2B5EF4-FFF2-40B4-BE49-F238E27FC236}">
                  <a16:creationId xmlns:a16="http://schemas.microsoft.com/office/drawing/2014/main" id="{C7F3D8B4-851A-AF49-B59B-8E8259E360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cz.png">
              <a:extLst>
                <a:ext uri="{FF2B5EF4-FFF2-40B4-BE49-F238E27FC236}">
                  <a16:creationId xmlns:a16="http://schemas.microsoft.com/office/drawing/2014/main" id="{844C8E73-19C0-8645-BA2C-9A2AE13016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ro.png">
              <a:extLst>
                <a:ext uri="{FF2B5EF4-FFF2-40B4-BE49-F238E27FC236}">
                  <a16:creationId xmlns:a16="http://schemas.microsoft.com/office/drawing/2014/main" id="{E654A66D-2732-E344-B843-6CE13AAC68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se.png">
              <a:extLst>
                <a:ext uri="{FF2B5EF4-FFF2-40B4-BE49-F238E27FC236}">
                  <a16:creationId xmlns:a16="http://schemas.microsoft.com/office/drawing/2014/main" id="{A024F0CF-1EFB-9148-9695-6CAA150C5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ch.png">
              <a:extLst>
                <a:ext uri="{FF2B5EF4-FFF2-40B4-BE49-F238E27FC236}">
                  <a16:creationId xmlns:a16="http://schemas.microsoft.com/office/drawing/2014/main" id="{AA23EA42-BF26-D747-A010-8F9D8D9057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uk.png">
              <a:extLst>
                <a:ext uri="{FF2B5EF4-FFF2-40B4-BE49-F238E27FC236}">
                  <a16:creationId xmlns:a16="http://schemas.microsoft.com/office/drawing/2014/main" id="{8CFFF940-BC23-CD46-9090-334560F7BA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20AB05E4-2BE8-DE46-B436-FE570335B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2D163D4C-EE71-9744-BE99-D166BF8ADE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 descr="ca.png">
              <a:extLst>
                <a:ext uri="{FF2B5EF4-FFF2-40B4-BE49-F238E27FC236}">
                  <a16:creationId xmlns:a16="http://schemas.microsoft.com/office/drawing/2014/main" id="{A559A498-3191-894A-810C-BD4AE5EEB4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 descr="si.png">
              <a:extLst>
                <a:ext uri="{FF2B5EF4-FFF2-40B4-BE49-F238E27FC236}">
                  <a16:creationId xmlns:a16="http://schemas.microsoft.com/office/drawing/2014/main" id="{A0422BBB-5084-E44D-8BE9-72C53820AD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AD8FAFFC-0223-1740-BEBD-B739458582D9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>
            <a:extLst>
              <a:ext uri="{FF2B5EF4-FFF2-40B4-BE49-F238E27FC236}">
                <a16:creationId xmlns:a16="http://schemas.microsoft.com/office/drawing/2014/main" id="{AE1A4AD3-76D1-0746-83B3-49CBFBCC3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613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1873755-77D2-7D48-99A1-3F0D7902F7E5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5" name="Picture 64" descr="de.png">
              <a:extLst>
                <a:ext uri="{FF2B5EF4-FFF2-40B4-BE49-F238E27FC236}">
                  <a16:creationId xmlns:a16="http://schemas.microsoft.com/office/drawing/2014/main" id="{E193B19F-9EA7-C04A-B6E1-E84938123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at.png">
              <a:extLst>
                <a:ext uri="{FF2B5EF4-FFF2-40B4-BE49-F238E27FC236}">
                  <a16:creationId xmlns:a16="http://schemas.microsoft.com/office/drawing/2014/main" id="{BE4D4226-1484-894D-A57B-DF3CA0AEEA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be.png">
              <a:extLst>
                <a:ext uri="{FF2B5EF4-FFF2-40B4-BE49-F238E27FC236}">
                  <a16:creationId xmlns:a16="http://schemas.microsoft.com/office/drawing/2014/main" id="{CEB1C35B-A1B4-0D49-9F9A-EBE869AA0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dk.png">
              <a:extLst>
                <a:ext uri="{FF2B5EF4-FFF2-40B4-BE49-F238E27FC236}">
                  <a16:creationId xmlns:a16="http://schemas.microsoft.com/office/drawing/2014/main" id="{77471C13-DD1F-3A45-BC46-C08FDA2033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es.png">
              <a:extLst>
                <a:ext uri="{FF2B5EF4-FFF2-40B4-BE49-F238E27FC236}">
                  <a16:creationId xmlns:a16="http://schemas.microsoft.com/office/drawing/2014/main" id="{19BEDE25-37C8-C04F-A9F9-4836374CE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e.png">
              <a:extLst>
                <a:ext uri="{FF2B5EF4-FFF2-40B4-BE49-F238E27FC236}">
                  <a16:creationId xmlns:a16="http://schemas.microsoft.com/office/drawing/2014/main" id="{731ED53B-A8E5-8746-8B18-868E393980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fi.png">
              <a:extLst>
                <a:ext uri="{FF2B5EF4-FFF2-40B4-BE49-F238E27FC236}">
                  <a16:creationId xmlns:a16="http://schemas.microsoft.com/office/drawing/2014/main" id="{3DD470AD-8BA3-354E-96A9-EACC81BA73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r.png">
              <a:extLst>
                <a:ext uri="{FF2B5EF4-FFF2-40B4-BE49-F238E27FC236}">
                  <a16:creationId xmlns:a16="http://schemas.microsoft.com/office/drawing/2014/main" id="{7488A28E-83DC-D84A-AF92-F323BB68B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gr.png">
              <a:extLst>
                <a:ext uri="{FF2B5EF4-FFF2-40B4-BE49-F238E27FC236}">
                  <a16:creationId xmlns:a16="http://schemas.microsoft.com/office/drawing/2014/main" id="{7BE53EFB-834C-B148-BA0D-1101E67FD5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hu.png">
              <a:extLst>
                <a:ext uri="{FF2B5EF4-FFF2-40B4-BE49-F238E27FC236}">
                  <a16:creationId xmlns:a16="http://schemas.microsoft.com/office/drawing/2014/main" id="{7B981BCF-7994-754E-94CB-E04B6C9FA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ie.png">
              <a:extLst>
                <a:ext uri="{FF2B5EF4-FFF2-40B4-BE49-F238E27FC236}">
                  <a16:creationId xmlns:a16="http://schemas.microsoft.com/office/drawing/2014/main" id="{03DCBA8B-803C-A244-8E76-CDA502AB18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t.png">
              <a:extLst>
                <a:ext uri="{FF2B5EF4-FFF2-40B4-BE49-F238E27FC236}">
                  <a16:creationId xmlns:a16="http://schemas.microsoft.com/office/drawing/2014/main" id="{8ACC76C5-A2F5-BB42-863E-CDED5BB63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lu.png">
              <a:extLst>
                <a:ext uri="{FF2B5EF4-FFF2-40B4-BE49-F238E27FC236}">
                  <a16:creationId xmlns:a16="http://schemas.microsoft.com/office/drawing/2014/main" id="{B08DA397-697F-DF44-9F75-47F9E99D8F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no.png">
              <a:extLst>
                <a:ext uri="{FF2B5EF4-FFF2-40B4-BE49-F238E27FC236}">
                  <a16:creationId xmlns:a16="http://schemas.microsoft.com/office/drawing/2014/main" id="{8253A672-7057-114B-A847-EFB1DC7557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l.png">
              <a:extLst>
                <a:ext uri="{FF2B5EF4-FFF2-40B4-BE49-F238E27FC236}">
                  <a16:creationId xmlns:a16="http://schemas.microsoft.com/office/drawing/2014/main" id="{701C9B59-FE02-FC4A-A5B9-B6769E324D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pl.png">
              <a:extLst>
                <a:ext uri="{FF2B5EF4-FFF2-40B4-BE49-F238E27FC236}">
                  <a16:creationId xmlns:a16="http://schemas.microsoft.com/office/drawing/2014/main" id="{36F70CAB-D276-EF47-92BB-4323FF596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t.png">
              <a:extLst>
                <a:ext uri="{FF2B5EF4-FFF2-40B4-BE49-F238E27FC236}">
                  <a16:creationId xmlns:a16="http://schemas.microsoft.com/office/drawing/2014/main" id="{C7F3D8B4-851A-AF49-B59B-8E8259E360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cz.png">
              <a:extLst>
                <a:ext uri="{FF2B5EF4-FFF2-40B4-BE49-F238E27FC236}">
                  <a16:creationId xmlns:a16="http://schemas.microsoft.com/office/drawing/2014/main" id="{844C8E73-19C0-8645-BA2C-9A2AE13016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ro.png">
              <a:extLst>
                <a:ext uri="{FF2B5EF4-FFF2-40B4-BE49-F238E27FC236}">
                  <a16:creationId xmlns:a16="http://schemas.microsoft.com/office/drawing/2014/main" id="{E654A66D-2732-E344-B843-6CE13AAC68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se.png">
              <a:extLst>
                <a:ext uri="{FF2B5EF4-FFF2-40B4-BE49-F238E27FC236}">
                  <a16:creationId xmlns:a16="http://schemas.microsoft.com/office/drawing/2014/main" id="{A024F0CF-1EFB-9148-9695-6CAA150C5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ch.png">
              <a:extLst>
                <a:ext uri="{FF2B5EF4-FFF2-40B4-BE49-F238E27FC236}">
                  <a16:creationId xmlns:a16="http://schemas.microsoft.com/office/drawing/2014/main" id="{AA23EA42-BF26-D747-A010-8F9D8D9057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uk.png">
              <a:extLst>
                <a:ext uri="{FF2B5EF4-FFF2-40B4-BE49-F238E27FC236}">
                  <a16:creationId xmlns:a16="http://schemas.microsoft.com/office/drawing/2014/main" id="{8CFFF940-BC23-CD46-9090-334560F7BA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20AB05E4-2BE8-DE46-B436-FE570335B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2D163D4C-EE71-9744-BE99-D166BF8ADE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 descr="ca.png">
              <a:extLst>
                <a:ext uri="{FF2B5EF4-FFF2-40B4-BE49-F238E27FC236}">
                  <a16:creationId xmlns:a16="http://schemas.microsoft.com/office/drawing/2014/main" id="{A559A498-3191-894A-810C-BD4AE5EEB4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 descr="si.png">
              <a:extLst>
                <a:ext uri="{FF2B5EF4-FFF2-40B4-BE49-F238E27FC236}">
                  <a16:creationId xmlns:a16="http://schemas.microsoft.com/office/drawing/2014/main" id="{A0422BBB-5084-E44D-8BE9-72C53820AD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AD8FAFFC-0223-1740-BEBD-B739458582D9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3CCAE-5E68-40B7-96F4-1867CB3C2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F74DFCCB-83DE-47F4-9FF3-8FAEE5BF92D8}"/>
              </a:ext>
            </a:extLst>
          </p:cNvPr>
          <p:cNvGraphicFramePr/>
          <p:nvPr userDrawn="1"/>
        </p:nvGraphicFramePr>
        <p:xfrm>
          <a:off x="279036" y="1321782"/>
          <a:ext cx="11656060" cy="4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2">
            <a:extLst>
              <a:ext uri="{FF2B5EF4-FFF2-40B4-BE49-F238E27FC236}">
                <a16:creationId xmlns:a16="http://schemas.microsoft.com/office/drawing/2014/main" id="{1D3688BC-A29F-4FC4-A11A-398FE4188E1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76204199"/>
              </p:ext>
            </p:extLst>
          </p:nvPr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8F5593-453E-4297-89C3-AF572A2F008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6" grpId="0">
        <p:bldSub>
          <a:bldChart bld="category"/>
        </p:bldSub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B31BE-8F00-4FD0-B83D-49F14B7A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ACF06B11-18F4-4720-A183-165C1FB85F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37926873"/>
              </p:ext>
            </p:extLst>
          </p:nvPr>
        </p:nvGraphicFramePr>
        <p:xfrm>
          <a:off x="279036" y="1219353"/>
          <a:ext cx="11656060" cy="47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05BBD0-4E77-4901-8F9B-5C34F6E046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26" Type="http://schemas.openxmlformats.org/officeDocument/2006/relationships/image" Target="../media/image8.png"/><Relationship Id="rId39" Type="http://schemas.openxmlformats.org/officeDocument/2006/relationships/image" Target="../media/image21.png"/><Relationship Id="rId21" Type="http://schemas.openxmlformats.org/officeDocument/2006/relationships/image" Target="../media/image3.png"/><Relationship Id="rId34" Type="http://schemas.openxmlformats.org/officeDocument/2006/relationships/image" Target="../media/image16.png"/><Relationship Id="rId42" Type="http://schemas.openxmlformats.org/officeDocument/2006/relationships/image" Target="../media/image24.png"/><Relationship Id="rId47" Type="http://schemas.openxmlformats.org/officeDocument/2006/relationships/image" Target="../media/image29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32" Type="http://schemas.openxmlformats.org/officeDocument/2006/relationships/image" Target="../media/image14.png"/><Relationship Id="rId37" Type="http://schemas.openxmlformats.org/officeDocument/2006/relationships/image" Target="../media/image19.png"/><Relationship Id="rId40" Type="http://schemas.openxmlformats.org/officeDocument/2006/relationships/image" Target="../media/image22.png"/><Relationship Id="rId45" Type="http://schemas.openxmlformats.org/officeDocument/2006/relationships/image" Target="../media/image27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28" Type="http://schemas.openxmlformats.org/officeDocument/2006/relationships/image" Target="../media/image10.png"/><Relationship Id="rId36" Type="http://schemas.openxmlformats.org/officeDocument/2006/relationships/image" Target="../media/image18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31" Type="http://schemas.openxmlformats.org/officeDocument/2006/relationships/image" Target="../media/image13.png"/><Relationship Id="rId44" Type="http://schemas.openxmlformats.org/officeDocument/2006/relationships/image" Target="../media/image26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Relationship Id="rId27" Type="http://schemas.openxmlformats.org/officeDocument/2006/relationships/image" Target="../media/image9.png"/><Relationship Id="rId30" Type="http://schemas.openxmlformats.org/officeDocument/2006/relationships/image" Target="../media/image12.png"/><Relationship Id="rId35" Type="http://schemas.openxmlformats.org/officeDocument/2006/relationships/image" Target="../media/image17.png"/><Relationship Id="rId43" Type="http://schemas.openxmlformats.org/officeDocument/2006/relationships/image" Target="../media/image25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7.png"/><Relationship Id="rId33" Type="http://schemas.openxmlformats.org/officeDocument/2006/relationships/image" Target="../media/image15.png"/><Relationship Id="rId38" Type="http://schemas.openxmlformats.org/officeDocument/2006/relationships/image" Target="../media/image20.png"/><Relationship Id="rId46" Type="http://schemas.openxmlformats.org/officeDocument/2006/relationships/image" Target="../media/image28.png"/><Relationship Id="rId20" Type="http://schemas.openxmlformats.org/officeDocument/2006/relationships/image" Target="../media/image2.png"/><Relationship Id="rId41" Type="http://schemas.openxmlformats.org/officeDocument/2006/relationships/image" Target="../media/image2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6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theme" Target="../theme/theme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18" Type="http://schemas.openxmlformats.org/officeDocument/2006/relationships/image" Target="../media/image6.png"/><Relationship Id="rId26" Type="http://schemas.openxmlformats.org/officeDocument/2006/relationships/image" Target="../media/image14.png"/><Relationship Id="rId39" Type="http://schemas.openxmlformats.org/officeDocument/2006/relationships/image" Target="../media/image27.png"/><Relationship Id="rId21" Type="http://schemas.openxmlformats.org/officeDocument/2006/relationships/image" Target="../media/image9.png"/><Relationship Id="rId34" Type="http://schemas.openxmlformats.org/officeDocument/2006/relationships/image" Target="../media/image22.png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5" Type="http://schemas.openxmlformats.org/officeDocument/2006/relationships/image" Target="../media/image13.png"/><Relationship Id="rId33" Type="http://schemas.openxmlformats.org/officeDocument/2006/relationships/image" Target="../media/image21.png"/><Relationship Id="rId38" Type="http://schemas.openxmlformats.org/officeDocument/2006/relationships/image" Target="../media/image26.emf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image" Target="../media/image12.png"/><Relationship Id="rId32" Type="http://schemas.openxmlformats.org/officeDocument/2006/relationships/image" Target="../media/image20.png"/><Relationship Id="rId37" Type="http://schemas.openxmlformats.org/officeDocument/2006/relationships/image" Target="../media/image25.png"/><Relationship Id="rId40" Type="http://schemas.openxmlformats.org/officeDocument/2006/relationships/image" Target="../media/image28.png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3.png"/><Relationship Id="rId23" Type="http://schemas.openxmlformats.org/officeDocument/2006/relationships/image" Target="../media/image11.png"/><Relationship Id="rId28" Type="http://schemas.openxmlformats.org/officeDocument/2006/relationships/image" Target="../media/image16.png"/><Relationship Id="rId36" Type="http://schemas.openxmlformats.org/officeDocument/2006/relationships/image" Target="../media/image24.png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7.png"/><Relationship Id="rId31" Type="http://schemas.openxmlformats.org/officeDocument/2006/relationships/image" Target="../media/image19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38.png"/><Relationship Id="rId22" Type="http://schemas.openxmlformats.org/officeDocument/2006/relationships/image" Target="../media/image10.png"/><Relationship Id="rId27" Type="http://schemas.openxmlformats.org/officeDocument/2006/relationships/image" Target="../media/image15.png"/><Relationship Id="rId30" Type="http://schemas.openxmlformats.org/officeDocument/2006/relationships/image" Target="../media/image18.png"/><Relationship Id="rId35" Type="http://schemas.openxmlformats.org/officeDocument/2006/relationships/image" Target="../media/image23.png"/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6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theme" Target="../theme/theme4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37.png"/><Relationship Id="rId4" Type="http://schemas.openxmlformats.org/officeDocument/2006/relationships/image" Target="../media/image38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 dirty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873755-77D2-7D48-99A1-3F0D7902F7E5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41" name="Picture 40" descr="de.png">
              <a:extLst>
                <a:ext uri="{FF2B5EF4-FFF2-40B4-BE49-F238E27FC236}">
                  <a16:creationId xmlns:a16="http://schemas.microsoft.com/office/drawing/2014/main" id="{E193B19F-9EA7-C04A-B6E1-E84938123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at.png">
              <a:extLst>
                <a:ext uri="{FF2B5EF4-FFF2-40B4-BE49-F238E27FC236}">
                  <a16:creationId xmlns:a16="http://schemas.microsoft.com/office/drawing/2014/main" id="{BE4D4226-1484-894D-A57B-DF3CA0AEEA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be.png">
              <a:extLst>
                <a:ext uri="{FF2B5EF4-FFF2-40B4-BE49-F238E27FC236}">
                  <a16:creationId xmlns:a16="http://schemas.microsoft.com/office/drawing/2014/main" id="{CEB1C35B-A1B4-0D49-9F9A-EBE869AA0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dk.png">
              <a:extLst>
                <a:ext uri="{FF2B5EF4-FFF2-40B4-BE49-F238E27FC236}">
                  <a16:creationId xmlns:a16="http://schemas.microsoft.com/office/drawing/2014/main" id="{77471C13-DD1F-3A45-BC46-C08FDA2033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es.png">
              <a:extLst>
                <a:ext uri="{FF2B5EF4-FFF2-40B4-BE49-F238E27FC236}">
                  <a16:creationId xmlns:a16="http://schemas.microsoft.com/office/drawing/2014/main" id="{19BEDE25-37C8-C04F-A9F9-4836374CE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e.png">
              <a:extLst>
                <a:ext uri="{FF2B5EF4-FFF2-40B4-BE49-F238E27FC236}">
                  <a16:creationId xmlns:a16="http://schemas.microsoft.com/office/drawing/2014/main" id="{731ED53B-A8E5-8746-8B18-868E393980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fi.png">
              <a:extLst>
                <a:ext uri="{FF2B5EF4-FFF2-40B4-BE49-F238E27FC236}">
                  <a16:creationId xmlns:a16="http://schemas.microsoft.com/office/drawing/2014/main" id="{3DD470AD-8BA3-354E-96A9-EACC81BA73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r.png">
              <a:extLst>
                <a:ext uri="{FF2B5EF4-FFF2-40B4-BE49-F238E27FC236}">
                  <a16:creationId xmlns:a16="http://schemas.microsoft.com/office/drawing/2014/main" id="{7488A28E-83DC-D84A-AF92-F323BB68B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gr.png">
              <a:extLst>
                <a:ext uri="{FF2B5EF4-FFF2-40B4-BE49-F238E27FC236}">
                  <a16:creationId xmlns:a16="http://schemas.microsoft.com/office/drawing/2014/main" id="{7BE53EFB-834C-B148-BA0D-1101E67FD5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hu.png">
              <a:extLst>
                <a:ext uri="{FF2B5EF4-FFF2-40B4-BE49-F238E27FC236}">
                  <a16:creationId xmlns:a16="http://schemas.microsoft.com/office/drawing/2014/main" id="{7B981BCF-7994-754E-94CB-E04B6C9FA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ie.png">
              <a:extLst>
                <a:ext uri="{FF2B5EF4-FFF2-40B4-BE49-F238E27FC236}">
                  <a16:creationId xmlns:a16="http://schemas.microsoft.com/office/drawing/2014/main" id="{03DCBA8B-803C-A244-8E76-CDA502AB18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t.png">
              <a:extLst>
                <a:ext uri="{FF2B5EF4-FFF2-40B4-BE49-F238E27FC236}">
                  <a16:creationId xmlns:a16="http://schemas.microsoft.com/office/drawing/2014/main" id="{8ACC76C5-A2F5-BB42-863E-CDED5BB63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lu.png">
              <a:extLst>
                <a:ext uri="{FF2B5EF4-FFF2-40B4-BE49-F238E27FC236}">
                  <a16:creationId xmlns:a16="http://schemas.microsoft.com/office/drawing/2014/main" id="{B08DA397-697F-DF44-9F75-47F9E99D8F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no.png">
              <a:extLst>
                <a:ext uri="{FF2B5EF4-FFF2-40B4-BE49-F238E27FC236}">
                  <a16:creationId xmlns:a16="http://schemas.microsoft.com/office/drawing/2014/main" id="{8253A672-7057-114B-A847-EFB1DC7557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l.png">
              <a:extLst>
                <a:ext uri="{FF2B5EF4-FFF2-40B4-BE49-F238E27FC236}">
                  <a16:creationId xmlns:a16="http://schemas.microsoft.com/office/drawing/2014/main" id="{701C9B59-FE02-FC4A-A5B9-B6769E324D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pl.png">
              <a:extLst>
                <a:ext uri="{FF2B5EF4-FFF2-40B4-BE49-F238E27FC236}">
                  <a16:creationId xmlns:a16="http://schemas.microsoft.com/office/drawing/2014/main" id="{36F70CAB-D276-EF47-92BB-4323FF596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t.png">
              <a:extLst>
                <a:ext uri="{FF2B5EF4-FFF2-40B4-BE49-F238E27FC236}">
                  <a16:creationId xmlns:a16="http://schemas.microsoft.com/office/drawing/2014/main" id="{C7F3D8B4-851A-AF49-B59B-8E8259E360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cz.png">
              <a:extLst>
                <a:ext uri="{FF2B5EF4-FFF2-40B4-BE49-F238E27FC236}">
                  <a16:creationId xmlns:a16="http://schemas.microsoft.com/office/drawing/2014/main" id="{844C8E73-19C0-8645-BA2C-9A2AE13016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ro.png">
              <a:extLst>
                <a:ext uri="{FF2B5EF4-FFF2-40B4-BE49-F238E27FC236}">
                  <a16:creationId xmlns:a16="http://schemas.microsoft.com/office/drawing/2014/main" id="{E654A66D-2732-E344-B843-6CE13AAC68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se.png">
              <a:extLst>
                <a:ext uri="{FF2B5EF4-FFF2-40B4-BE49-F238E27FC236}">
                  <a16:creationId xmlns:a16="http://schemas.microsoft.com/office/drawing/2014/main" id="{A024F0CF-1EFB-9148-9695-6CAA150C5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ch.png">
              <a:extLst>
                <a:ext uri="{FF2B5EF4-FFF2-40B4-BE49-F238E27FC236}">
                  <a16:creationId xmlns:a16="http://schemas.microsoft.com/office/drawing/2014/main" id="{AA23EA42-BF26-D747-A010-8F9D8D9057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uk.png">
              <a:extLst>
                <a:ext uri="{FF2B5EF4-FFF2-40B4-BE49-F238E27FC236}">
                  <a16:creationId xmlns:a16="http://schemas.microsoft.com/office/drawing/2014/main" id="{8CFFF940-BC23-CD46-9090-334560F7BA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20AB05E4-2BE8-DE46-B436-FE570335B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2D163D4C-EE71-9744-BE99-D166BF8ADE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A559A498-3191-894A-810C-BD4AE5EEB4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A0422BBB-5084-E44D-8BE9-72C53820AD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AD8FAFFC-0223-1740-BEBD-B739458582D9}"/>
              </a:ext>
            </a:extLst>
          </p:cNvPr>
          <p:cNvPicPr>
            <a:picLocks noChangeAspect="1"/>
          </p:cNvPicPr>
          <p:nvPr userDrawn="1"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0" r:id="rId6"/>
    <p:sldLayoutId id="2147483931" r:id="rId7"/>
    <p:sldLayoutId id="2147483932" r:id="rId8"/>
    <p:sldLayoutId id="2147483933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6" r:id="rId15"/>
    <p:sldLayoutId id="2147483947" r:id="rId16"/>
    <p:sldLayoutId id="2147483977" r:id="rId1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1873755-77D2-7D48-99A1-3F0D7902F7E5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E193B19F-9EA7-C04A-B6E1-E84938123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BE4D4226-1484-894D-A57B-DF3CA0AEEA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CEB1C35B-A1B4-0D49-9F9A-EBE869AA0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77471C13-DD1F-3A45-BC46-C08FDA2033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19BEDE25-37C8-C04F-A9F9-4836374CE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731ED53B-A8E5-8746-8B18-868E393980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3DD470AD-8BA3-354E-96A9-EACC81BA73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7488A28E-83DC-D84A-AF92-F323BB68B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7BE53EFB-834C-B148-BA0D-1101E67FD5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7B981BCF-7994-754E-94CB-E04B6C9FA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03DCBA8B-803C-A244-8E76-CDA502AB18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8ACC76C5-A2F5-BB42-863E-CDED5BB63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B08DA397-697F-DF44-9F75-47F9E99D8F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8253A672-7057-114B-A847-EFB1DC7557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701C9B59-FE02-FC4A-A5B9-B6769E324D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36F70CAB-D276-EF47-92BB-4323FF596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C7F3D8B4-851A-AF49-B59B-8E8259E360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844C8E73-19C0-8645-BA2C-9A2AE13016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E654A66D-2732-E344-B843-6CE13AAC68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A024F0CF-1EFB-9148-9695-6CAA150C5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AA23EA42-BF26-D747-A010-8F9D8D9057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8CFFF940-BC23-CD46-9090-334560F7BA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20AB05E4-2BE8-DE46-B436-FE570335B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2D163D4C-EE71-9744-BE99-D166BF8ADE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A559A498-3191-894A-810C-BD4AE5EEB4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A0422BBB-5084-E44D-8BE9-72C53820AD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65"/>
          <p:cNvPicPr>
            <a:picLocks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4A98235A-908E-9E4D-97CE-A7BE035FCD9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9E72F4FA-AA84-3845-A45E-1DF449D7C0F2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70" name="Picture 69" descr="de.png">
              <a:extLst>
                <a:ext uri="{FF2B5EF4-FFF2-40B4-BE49-F238E27FC236}">
                  <a16:creationId xmlns:a16="http://schemas.microsoft.com/office/drawing/2014/main" id="{E044A2EC-38AD-874D-8B46-906925A670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at.png">
              <a:extLst>
                <a:ext uri="{FF2B5EF4-FFF2-40B4-BE49-F238E27FC236}">
                  <a16:creationId xmlns:a16="http://schemas.microsoft.com/office/drawing/2014/main" id="{C56C0BB1-C835-034A-8033-0886C0CAD1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be.png">
              <a:extLst>
                <a:ext uri="{FF2B5EF4-FFF2-40B4-BE49-F238E27FC236}">
                  <a16:creationId xmlns:a16="http://schemas.microsoft.com/office/drawing/2014/main" id="{0C76739E-E31E-2641-8E97-919E0DEBA2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dk.png">
              <a:extLst>
                <a:ext uri="{FF2B5EF4-FFF2-40B4-BE49-F238E27FC236}">
                  <a16:creationId xmlns:a16="http://schemas.microsoft.com/office/drawing/2014/main" id="{9CA97FFC-CDBE-244D-A003-136FE16507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es.png">
              <a:extLst>
                <a:ext uri="{FF2B5EF4-FFF2-40B4-BE49-F238E27FC236}">
                  <a16:creationId xmlns:a16="http://schemas.microsoft.com/office/drawing/2014/main" id="{B17730C2-E184-364B-A859-505111F77C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ee.png">
              <a:extLst>
                <a:ext uri="{FF2B5EF4-FFF2-40B4-BE49-F238E27FC236}">
                  <a16:creationId xmlns:a16="http://schemas.microsoft.com/office/drawing/2014/main" id="{CBEEBDC9-F82C-C542-968E-0699D48E99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fi.png">
              <a:extLst>
                <a:ext uri="{FF2B5EF4-FFF2-40B4-BE49-F238E27FC236}">
                  <a16:creationId xmlns:a16="http://schemas.microsoft.com/office/drawing/2014/main" id="{656AADB3-0160-E246-91E9-6F14C35E37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fr.png">
              <a:extLst>
                <a:ext uri="{FF2B5EF4-FFF2-40B4-BE49-F238E27FC236}">
                  <a16:creationId xmlns:a16="http://schemas.microsoft.com/office/drawing/2014/main" id="{95815962-FBFF-4E43-90AF-A555212064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gr.png">
              <a:extLst>
                <a:ext uri="{FF2B5EF4-FFF2-40B4-BE49-F238E27FC236}">
                  <a16:creationId xmlns:a16="http://schemas.microsoft.com/office/drawing/2014/main" id="{21E1ADE8-7FBD-0646-A61B-CB9767EF32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hu.png">
              <a:extLst>
                <a:ext uri="{FF2B5EF4-FFF2-40B4-BE49-F238E27FC236}">
                  <a16:creationId xmlns:a16="http://schemas.microsoft.com/office/drawing/2014/main" id="{D8155EAB-1225-4049-8904-31D87A6B3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ie.png">
              <a:extLst>
                <a:ext uri="{FF2B5EF4-FFF2-40B4-BE49-F238E27FC236}">
                  <a16:creationId xmlns:a16="http://schemas.microsoft.com/office/drawing/2014/main" id="{EF04B81C-2531-C14D-A87E-D44A15F473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it.png">
              <a:extLst>
                <a:ext uri="{FF2B5EF4-FFF2-40B4-BE49-F238E27FC236}">
                  <a16:creationId xmlns:a16="http://schemas.microsoft.com/office/drawing/2014/main" id="{95328A20-A885-4C43-A058-B369E1ADDA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lu.png">
              <a:extLst>
                <a:ext uri="{FF2B5EF4-FFF2-40B4-BE49-F238E27FC236}">
                  <a16:creationId xmlns:a16="http://schemas.microsoft.com/office/drawing/2014/main" id="{D3E97139-4C26-4E4D-A683-341E663982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no.png">
              <a:extLst>
                <a:ext uri="{FF2B5EF4-FFF2-40B4-BE49-F238E27FC236}">
                  <a16:creationId xmlns:a16="http://schemas.microsoft.com/office/drawing/2014/main" id="{324D22DC-D816-1243-B082-8865DB1962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nl.png">
              <a:extLst>
                <a:ext uri="{FF2B5EF4-FFF2-40B4-BE49-F238E27FC236}">
                  <a16:creationId xmlns:a16="http://schemas.microsoft.com/office/drawing/2014/main" id="{3D07C25D-2917-F84E-A8AC-12F4CD4668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pl.png">
              <a:extLst>
                <a:ext uri="{FF2B5EF4-FFF2-40B4-BE49-F238E27FC236}">
                  <a16:creationId xmlns:a16="http://schemas.microsoft.com/office/drawing/2014/main" id="{B33D011E-EDFE-6C47-90B7-8E838D0A59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pt.png">
              <a:extLst>
                <a:ext uri="{FF2B5EF4-FFF2-40B4-BE49-F238E27FC236}">
                  <a16:creationId xmlns:a16="http://schemas.microsoft.com/office/drawing/2014/main" id="{E26A8BCE-FE5B-0B4B-97B7-B953C77F0F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z.png">
              <a:extLst>
                <a:ext uri="{FF2B5EF4-FFF2-40B4-BE49-F238E27FC236}">
                  <a16:creationId xmlns:a16="http://schemas.microsoft.com/office/drawing/2014/main" id="{EA3C71A0-92F6-5449-B7A5-EE98B2C610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ro.png">
              <a:extLst>
                <a:ext uri="{FF2B5EF4-FFF2-40B4-BE49-F238E27FC236}">
                  <a16:creationId xmlns:a16="http://schemas.microsoft.com/office/drawing/2014/main" id="{4B9F4E5B-7A64-F841-A279-D97A9EDF1F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se.png">
              <a:extLst>
                <a:ext uri="{FF2B5EF4-FFF2-40B4-BE49-F238E27FC236}">
                  <a16:creationId xmlns:a16="http://schemas.microsoft.com/office/drawing/2014/main" id="{DDB1648C-F873-6749-A640-4082AF751D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 descr="ch.png">
              <a:extLst>
                <a:ext uri="{FF2B5EF4-FFF2-40B4-BE49-F238E27FC236}">
                  <a16:creationId xmlns:a16="http://schemas.microsoft.com/office/drawing/2014/main" id="{CDF58799-0634-5441-BED0-EA59E1AB37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uk.png">
              <a:extLst>
                <a:ext uri="{FF2B5EF4-FFF2-40B4-BE49-F238E27FC236}">
                  <a16:creationId xmlns:a16="http://schemas.microsoft.com/office/drawing/2014/main" id="{98203A33-83F3-EF48-9824-219DF5D693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5AF3F362-335A-2842-8023-E7A6D384C6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4C4F2EF4-11EA-364F-BAF7-246B7CF1C8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4" name="Picture 93" descr="ca.png">
              <a:extLst>
                <a:ext uri="{FF2B5EF4-FFF2-40B4-BE49-F238E27FC236}">
                  <a16:creationId xmlns:a16="http://schemas.microsoft.com/office/drawing/2014/main" id="{DED3E4FD-F737-FA46-85D9-21C9604F0B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" name="Picture 94" descr="si.png">
              <a:extLst>
                <a:ext uri="{FF2B5EF4-FFF2-40B4-BE49-F238E27FC236}">
                  <a16:creationId xmlns:a16="http://schemas.microsoft.com/office/drawing/2014/main" id="{23F56142-1525-C14D-B747-95D034DF0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72" r:id="rId7"/>
    <p:sldLayoutId id="2147483966" r:id="rId8"/>
    <p:sldLayoutId id="2147483967" r:id="rId9"/>
    <p:sldLayoutId id="2147483968" r:id="rId10"/>
    <p:sldLayoutId id="2147483969" r:id="rId1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4A98235A-908E-9E4D-97CE-A7BE035FCD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9E72F4FA-AA84-3845-A45E-1DF449D7C0F2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E044A2EC-38AD-874D-8B46-906925A670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C56C0BB1-C835-034A-8033-0886C0CAD1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0C76739E-E31E-2641-8E97-919E0DEBA2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9CA97FFC-CDBE-244D-A003-136FE16507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B17730C2-E184-364B-A859-505111F77C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CBEEBDC9-F82C-C542-968E-0699D48E99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656AADB3-0160-E246-91E9-6F14C35E37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95815962-FBFF-4E43-90AF-A555212064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21E1ADE8-7FBD-0646-A61B-CB9767EF32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D8155EAB-1225-4049-8904-31D87A6B3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EF04B81C-2531-C14D-A87E-D44A15F473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95328A20-A885-4C43-A058-B369E1ADDA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D3E97139-4C26-4E4D-A683-341E663982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324D22DC-D816-1243-B082-8865DB1962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3D07C25D-2917-F84E-A8AC-12F4CD4668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B33D011E-EDFE-6C47-90B7-8E838D0A59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E26A8BCE-FE5B-0B4B-97B7-B953C77F0F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EA3C71A0-92F6-5449-B7A5-EE98B2C610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4B9F4E5B-7A64-F841-A279-D97A9EDF1F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DDB1648C-F873-6749-A640-4082AF751D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CDF58799-0634-5441-BED0-EA59E1AB37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98203A33-83F3-EF48-9824-219DF5D693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5AF3F362-335A-2842-8023-E7A6D384C6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4C4F2EF4-11EA-364F-BAF7-246B7CF1C8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DED3E4FD-F737-FA46-85D9-21C9604F0B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23F56142-1525-C14D-B747-95D034DF0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/>
          <p:cNvPicPr>
            <a:picLocks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36885" y="3421616"/>
            <a:ext cx="11793857" cy="70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defTabSz="882030">
              <a:defRPr/>
            </a:pPr>
            <a:r>
              <a:rPr lang="en-GB" sz="40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AI for AOCS&amp;GNC</a:t>
            </a:r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915706" y="5224144"/>
            <a:ext cx="5123696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Benedicte Girouart (benedicte.girouart@esa.int)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915681" y="5885467"/>
            <a:ext cx="5123720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27/10/2022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allAtOnce"/>
      <p:bldP spid="8" grpId="0" build="allAtOnce"/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AI/ML in CD3 TDE plan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103" y="889033"/>
            <a:ext cx="9986822" cy="53209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9200" y="1936376"/>
            <a:ext cx="9816353" cy="25997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228165" y="2196353"/>
            <a:ext cx="9816353" cy="25997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201272" y="3373684"/>
            <a:ext cx="9816353" cy="25997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201271" y="3605801"/>
            <a:ext cx="9816353" cy="25997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183342" y="4097895"/>
            <a:ext cx="9816353" cy="259977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183342" y="4589989"/>
            <a:ext cx="9816353" cy="259977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7309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AI/ML in GSTP - AI Compendium (draft)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0068" y="962222"/>
            <a:ext cx="6091759" cy="5328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. Key concepts to explore</a:t>
            </a:r>
          </a:p>
          <a:p>
            <a:r>
              <a:rPr lang="en-US" dirty="0">
                <a:solidFill>
                  <a:schemeClr val="bg1"/>
                </a:solidFill>
              </a:rPr>
              <a:t>	. Capacity to </a:t>
            </a:r>
            <a:r>
              <a:rPr lang="en-US" b="1" dirty="0">
                <a:solidFill>
                  <a:schemeClr val="bg1"/>
                </a:solidFill>
              </a:rPr>
              <a:t>specify</a:t>
            </a:r>
            <a:r>
              <a:rPr lang="en-US" dirty="0">
                <a:solidFill>
                  <a:schemeClr val="bg1"/>
                </a:solidFill>
              </a:rPr>
              <a:t> AI-based GNC functions</a:t>
            </a:r>
          </a:p>
          <a:p>
            <a:r>
              <a:rPr lang="en-US" dirty="0">
                <a:solidFill>
                  <a:schemeClr val="bg1"/>
                </a:solidFill>
              </a:rPr>
              <a:t>	. Capacity to define </a:t>
            </a:r>
            <a:r>
              <a:rPr lang="en-US" b="1" dirty="0">
                <a:solidFill>
                  <a:schemeClr val="bg1"/>
                </a:solidFill>
              </a:rPr>
              <a:t>verification metrics (math. formal) </a:t>
            </a:r>
            <a:r>
              <a:rPr lang="en-US" dirty="0">
                <a:solidFill>
                  <a:schemeClr val="bg1"/>
                </a:solidFill>
              </a:rPr>
              <a:t>for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AI-based GNC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system</a:t>
            </a:r>
          </a:p>
          <a:p>
            <a:r>
              <a:rPr lang="en-US" dirty="0">
                <a:solidFill>
                  <a:schemeClr val="bg1"/>
                </a:solidFill>
              </a:rPr>
              <a:t>	. Capacity to perform </a:t>
            </a:r>
            <a:r>
              <a:rPr lang="en-US" b="1" dirty="0">
                <a:solidFill>
                  <a:schemeClr val="bg1"/>
                </a:solidFill>
              </a:rPr>
              <a:t>risk analysis </a:t>
            </a:r>
            <a:r>
              <a:rPr lang="en-US" dirty="0">
                <a:solidFill>
                  <a:schemeClr val="bg1"/>
                </a:solidFill>
              </a:rPr>
              <a:t>of AI-based GNC system and contribution to overall system/mission risk/safety</a:t>
            </a:r>
          </a:p>
          <a:p>
            <a:r>
              <a:rPr lang="en-US" dirty="0">
                <a:solidFill>
                  <a:schemeClr val="bg1"/>
                </a:solidFill>
              </a:rPr>
              <a:t>	. Capacity to assess </a:t>
            </a:r>
            <a:r>
              <a:rPr lang="en-US" b="1" dirty="0">
                <a:solidFill>
                  <a:schemeClr val="bg1"/>
                </a:solidFill>
              </a:rPr>
              <a:t>(stochastic) performance </a:t>
            </a:r>
            <a:r>
              <a:rPr lang="en-US" dirty="0">
                <a:solidFill>
                  <a:schemeClr val="bg1"/>
                </a:solidFill>
              </a:rPr>
              <a:t>of AI-based GNC system</a:t>
            </a:r>
          </a:p>
          <a:p>
            <a:r>
              <a:rPr lang="en-US" dirty="0">
                <a:solidFill>
                  <a:schemeClr val="bg1"/>
                </a:solidFill>
              </a:rPr>
              <a:t>	. Capacity to define, develop and validate the calibration / </a:t>
            </a:r>
            <a:r>
              <a:rPr lang="en-US" b="1" dirty="0">
                <a:solidFill>
                  <a:schemeClr val="bg1"/>
                </a:solidFill>
              </a:rPr>
              <a:t>testing models and scenarios </a:t>
            </a:r>
            <a:r>
              <a:rPr lang="en-US" dirty="0">
                <a:solidFill>
                  <a:schemeClr val="bg1"/>
                </a:solidFill>
              </a:rPr>
              <a:t>for the typical GNC system V&amp;V facilities : simulation campaign, avionics bench test, satellite (system) test </a:t>
            </a:r>
          </a:p>
          <a:p>
            <a:r>
              <a:rPr lang="en-US" dirty="0">
                <a:solidFill>
                  <a:schemeClr val="bg1"/>
                </a:solidFill>
              </a:rPr>
              <a:t>	. Adequate </a:t>
            </a:r>
            <a:r>
              <a:rPr lang="en-US" b="1" dirty="0">
                <a:solidFill>
                  <a:schemeClr val="bg1"/>
                </a:solidFill>
              </a:rPr>
              <a:t>evolution of simulation means </a:t>
            </a:r>
            <a:r>
              <a:rPr lang="en-US" dirty="0">
                <a:solidFill>
                  <a:schemeClr val="bg1"/>
                </a:solidFill>
              </a:rPr>
              <a:t>(computing capacity)</a:t>
            </a:r>
          </a:p>
          <a:p>
            <a:r>
              <a:rPr lang="en-US" dirty="0">
                <a:solidFill>
                  <a:schemeClr val="bg1"/>
                </a:solidFill>
              </a:rPr>
              <a:t>	. </a:t>
            </a:r>
            <a:endParaRPr lang="fr-FR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15720" y="1125910"/>
            <a:ext cx="5391150" cy="5000625"/>
            <a:chOff x="2574825" y="973510"/>
            <a:chExt cx="5391150" cy="50006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74825" y="973510"/>
              <a:ext cx="5391150" cy="500062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788024" y="2744224"/>
              <a:ext cx="5074023" cy="259977"/>
            </a:xfrm>
            <a:prstGeom prst="rect">
              <a:avLst/>
            </a:prstGeom>
            <a:noFill/>
            <a:ln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788024" y="3473822"/>
              <a:ext cx="5074023" cy="259977"/>
            </a:xfrm>
            <a:prstGeom prst="rect">
              <a:avLst/>
            </a:prstGeom>
            <a:noFill/>
            <a:ln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664250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attention, any questions ?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515" y="998541"/>
            <a:ext cx="9341856" cy="53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74257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_Presentation.potx" id="{DDC3091B-8D36-4AEA-9916-759F75F0EEFB}" vid="{F811E502-E3D8-47AA-BA1B-F8A475B28363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_Presentation.potx" id="{DDC3091B-8D36-4AEA-9916-759F75F0EEFB}" vid="{75119C28-C2B5-41E4-AD90-DB127FF79F00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 smtClean="0">
            <a:solidFill>
              <a:srgbClr val="8197A6"/>
            </a:solidFill>
            <a:latin typeface="Arial" charset="0"/>
            <a:ea typeface="MS PGothic" pitchFamily="34" charset="-128"/>
            <a:cs typeface="Arial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_Presentation.potx" id="{DDC3091B-8D36-4AEA-9916-759F75F0EEFB}" vid="{CA078FB4-4310-46A5-9F00-BB6AC0913C03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_Presentation.potx" id="{DDC3091B-8D36-4AEA-9916-759F75F0EEFB}" vid="{8BDAEA13-A01D-4BD6-BC16-9DAF9F5F5E81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– For ESA Official Use Only</Classification>
    <Issue_x0020_Date xmlns="ddc99d1b-0883-4f2c-a8e6-6d8ebaa0e5d6">2022-10-26T22:00:00+00:00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PKKMWAM5UKCP-1108600927-1254</_dlc_DocId>
    <_dlc_DocIdUrl xmlns="ddc99d1b-0883-4f2c-a8e6-6d8ebaa0e5d6">
      <Url>https://esateamsite.sso.esa.int/support/EOT2018/_layouts/15/DocIdRedir.aspx?ID=PKKMWAM5UKCP-1108600927-1254</Url>
      <Description>PKKMWAM5UKCP-1108600927-1254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AE357E-AA40-4137-B0C7-FF26FE7347B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ddc99d1b-0883-4f2c-a8e6-6d8ebaa0e5d6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sharepoint/v3/field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sharepoint/v4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C2DAB99F-4042-476C-A9D8-CFBCDD3C5E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ESA_Presentation</Template>
  <TotalTime>563</TotalTime>
  <Words>159</Words>
  <Application>Microsoft Macintosh PowerPoint</Application>
  <PresentationFormat>Custom</PresentationFormat>
  <Paragraphs>15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Verdana</vt:lpstr>
      <vt:lpstr>ESA_Presentation_DARK</vt:lpstr>
      <vt:lpstr>ESA_Presentation_DARK_BG</vt:lpstr>
      <vt:lpstr>ESA_Presentation_CLEAR</vt:lpstr>
      <vt:lpstr>ESA_Presentation_CLEAR_BG</vt:lpstr>
      <vt:lpstr>PowerPoint Presentation</vt:lpstr>
      <vt:lpstr>AI/ML in CD3 TDE plan </vt:lpstr>
      <vt:lpstr>AI/ML in GSTP - AI Compendium (draft)</vt:lpstr>
      <vt:lpstr>Thank you for your attention, any questions ?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for AOCS&amp;GNC</dc:title>
  <dc:subject>AI for AOCS&amp;GNC</dc:subject>
  <dc:creator>Benedicte Girouart (benedicte.girouart@esa.int)</dc:creator>
  <cp:keywords/>
  <dc:description/>
  <cp:lastModifiedBy>Maris Tali</cp:lastModifiedBy>
  <cp:revision>10</cp:revision>
  <cp:lastPrinted>2008-08-26T16:26:23Z</cp:lastPrinted>
  <dcterms:created xsi:type="dcterms:W3CDTF">2022-10-26T21:44:24Z</dcterms:created>
  <dcterms:modified xsi:type="dcterms:W3CDTF">2022-10-27T10:39:19Z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Benedicte Girouart (benedicte.girouart@esa.int)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2022-10-26T22:00:00Z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9d36ad26-c4c2-44b3-9145-582895d752c1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PKKMWAM5UKCP-1108600927-1254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