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6858000" cx="12225325"/>
  <p:notesSz cx="7023100" cy="9309100"/>
  <p:embeddedFontLst>
    <p:embeddedFont>
      <p:font typeface="Source Sans Pro Black"/>
      <p:bold r:id="rId16"/>
      <p:boldItalic r:id="rId17"/>
    </p:embeddedFont>
    <p:embeddedFont>
      <p:font typeface="Source Sans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2" roundtripDataSignature="AMtx7mgIidajDcyblK6HnCnBwM8+qoO8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4FB151-EA6B-47D3-901A-B2C1EBF93BB3}">
  <a:tblStyle styleId="{634FB151-EA6B-47D3-901A-B2C1EBF93B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5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32" orient="horz"/>
        <p:guide pos="221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italic.fntdata"/><Relationship Id="rId22" Type="http://customschemas.google.com/relationships/presentationmetadata" Target="metadata"/><Relationship Id="rId21" Type="http://schemas.openxmlformats.org/officeDocument/2006/relationships/font" Target="fonts/SourceSansPro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SourceSansProBlack-boldItalic.fntdata"/><Relationship Id="rId16" Type="http://schemas.openxmlformats.org/officeDocument/2006/relationships/font" Target="fonts/SourceSansProBlack-bold.fntdata"/><Relationship Id="rId19" Type="http://schemas.openxmlformats.org/officeDocument/2006/relationships/font" Target="fonts/SourceSansPro-bold.fntdata"/><Relationship Id="rId18" Type="http://schemas.openxmlformats.org/officeDocument/2006/relationships/font" Target="fonts/SourceSansPr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4663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95738" y="0"/>
            <a:ext cx="30146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70950"/>
            <a:ext cx="3014663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3" name="Google Shape;353;p1:notes"/>
          <p:cNvSpPr txBox="1"/>
          <p:nvPr>
            <p:ph idx="1" type="body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p1:notes"/>
          <p:cNvSpPr txBox="1"/>
          <p:nvPr>
            <p:ph idx="12" type="sldNum"/>
          </p:nvPr>
        </p:nvSpPr>
        <p:spPr>
          <a:xfrm>
            <a:off x="3995738" y="8870950"/>
            <a:ext cx="3014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547917a285_0_0:notes"/>
          <p:cNvSpPr txBox="1"/>
          <p:nvPr>
            <p:ph idx="1" type="body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547917a285_0_0:notes"/>
          <p:cNvSpPr/>
          <p:nvPr>
            <p:ph idx="2" type="sldImg"/>
          </p:nvPr>
        </p:nvSpPr>
        <p:spPr>
          <a:xfrm>
            <a:off x="454025" y="693738"/>
            <a:ext cx="6177000" cy="346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551a86b57a_0_1:notes"/>
          <p:cNvSpPr txBox="1"/>
          <p:nvPr>
            <p:ph idx="1" type="body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1551a86b57a_0_1:notes"/>
          <p:cNvSpPr/>
          <p:nvPr>
            <p:ph idx="2" type="sldImg"/>
          </p:nvPr>
        </p:nvSpPr>
        <p:spPr>
          <a:xfrm>
            <a:off x="454025" y="693738"/>
            <a:ext cx="6177000" cy="346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551a86b57a_0_16:notes"/>
          <p:cNvSpPr txBox="1"/>
          <p:nvPr>
            <p:ph idx="1" type="body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551a86b57a_0_16:notes"/>
          <p:cNvSpPr/>
          <p:nvPr>
            <p:ph idx="2" type="sldImg"/>
          </p:nvPr>
        </p:nvSpPr>
        <p:spPr>
          <a:xfrm>
            <a:off x="454025" y="693738"/>
            <a:ext cx="6177000" cy="346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551a86b57a_0_24:notes"/>
          <p:cNvSpPr txBox="1"/>
          <p:nvPr>
            <p:ph idx="1" type="body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1551a86b57a_0_24:notes"/>
          <p:cNvSpPr/>
          <p:nvPr>
            <p:ph idx="2" type="sldImg"/>
          </p:nvPr>
        </p:nvSpPr>
        <p:spPr>
          <a:xfrm>
            <a:off x="454025" y="693738"/>
            <a:ext cx="6177000" cy="346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551a86b57a_0_39:notes"/>
          <p:cNvSpPr txBox="1"/>
          <p:nvPr>
            <p:ph idx="1" type="body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1551a86b57a_0_39:notes"/>
          <p:cNvSpPr/>
          <p:nvPr>
            <p:ph idx="2" type="sldImg"/>
          </p:nvPr>
        </p:nvSpPr>
        <p:spPr>
          <a:xfrm>
            <a:off x="454025" y="693738"/>
            <a:ext cx="6177000" cy="346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551a86b57a_0_44:notes"/>
          <p:cNvSpPr txBox="1"/>
          <p:nvPr>
            <p:ph idx="1" type="body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1551a86b57a_0_44:notes"/>
          <p:cNvSpPr/>
          <p:nvPr>
            <p:ph idx="2" type="sldImg"/>
          </p:nvPr>
        </p:nvSpPr>
        <p:spPr>
          <a:xfrm>
            <a:off x="454025" y="693738"/>
            <a:ext cx="6177000" cy="346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0" Type="http://schemas.openxmlformats.org/officeDocument/2006/relationships/image" Target="../media/image59.png"/><Relationship Id="rId22" Type="http://schemas.openxmlformats.org/officeDocument/2006/relationships/image" Target="../media/image48.png"/><Relationship Id="rId21" Type="http://schemas.openxmlformats.org/officeDocument/2006/relationships/image" Target="../media/image44.png"/><Relationship Id="rId24" Type="http://schemas.openxmlformats.org/officeDocument/2006/relationships/image" Target="../media/image57.png"/><Relationship Id="rId23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jpg"/><Relationship Id="rId3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Relationship Id="rId26" Type="http://schemas.openxmlformats.org/officeDocument/2006/relationships/image" Target="../media/image55.png"/><Relationship Id="rId25" Type="http://schemas.openxmlformats.org/officeDocument/2006/relationships/image" Target="../media/image49.png"/><Relationship Id="rId28" Type="http://schemas.openxmlformats.org/officeDocument/2006/relationships/image" Target="../media/image51.png"/><Relationship Id="rId27" Type="http://schemas.openxmlformats.org/officeDocument/2006/relationships/image" Target="../media/image53.png"/><Relationship Id="rId5" Type="http://schemas.openxmlformats.org/officeDocument/2006/relationships/image" Target="../media/image31.png"/><Relationship Id="rId6" Type="http://schemas.openxmlformats.org/officeDocument/2006/relationships/image" Target="../media/image37.png"/><Relationship Id="rId29" Type="http://schemas.openxmlformats.org/officeDocument/2006/relationships/image" Target="../media/image52.png"/><Relationship Id="rId7" Type="http://schemas.openxmlformats.org/officeDocument/2006/relationships/image" Target="../media/image29.png"/><Relationship Id="rId8" Type="http://schemas.openxmlformats.org/officeDocument/2006/relationships/image" Target="../media/image27.png"/><Relationship Id="rId30" Type="http://schemas.openxmlformats.org/officeDocument/2006/relationships/image" Target="../media/image54.png"/><Relationship Id="rId11" Type="http://schemas.openxmlformats.org/officeDocument/2006/relationships/image" Target="../media/image33.png"/><Relationship Id="rId10" Type="http://schemas.openxmlformats.org/officeDocument/2006/relationships/image" Target="../media/image41.png"/><Relationship Id="rId13" Type="http://schemas.openxmlformats.org/officeDocument/2006/relationships/image" Target="../media/image39.png"/><Relationship Id="rId12" Type="http://schemas.openxmlformats.org/officeDocument/2006/relationships/image" Target="../media/image47.png"/><Relationship Id="rId15" Type="http://schemas.openxmlformats.org/officeDocument/2006/relationships/image" Target="../media/image42.png"/><Relationship Id="rId14" Type="http://schemas.openxmlformats.org/officeDocument/2006/relationships/image" Target="../media/image34.png"/><Relationship Id="rId17" Type="http://schemas.openxmlformats.org/officeDocument/2006/relationships/image" Target="../media/image50.png"/><Relationship Id="rId16" Type="http://schemas.openxmlformats.org/officeDocument/2006/relationships/image" Target="../media/image43.png"/><Relationship Id="rId19" Type="http://schemas.openxmlformats.org/officeDocument/2006/relationships/image" Target="../media/image58.png"/><Relationship Id="rId18" Type="http://schemas.openxmlformats.org/officeDocument/2006/relationships/image" Target="../media/image4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png"/></Relationships>
</file>

<file path=ppt/slideLayouts/_rels/slideLayout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59.png"/><Relationship Id="rId22" Type="http://schemas.openxmlformats.org/officeDocument/2006/relationships/image" Target="../media/image48.png"/><Relationship Id="rId21" Type="http://schemas.openxmlformats.org/officeDocument/2006/relationships/image" Target="../media/image44.png"/><Relationship Id="rId24" Type="http://schemas.openxmlformats.org/officeDocument/2006/relationships/image" Target="../media/image57.png"/><Relationship Id="rId23" Type="http://schemas.openxmlformats.org/officeDocument/2006/relationships/image" Target="../media/image4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8.jpg"/><Relationship Id="rId3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Relationship Id="rId26" Type="http://schemas.openxmlformats.org/officeDocument/2006/relationships/image" Target="../media/image55.png"/><Relationship Id="rId25" Type="http://schemas.openxmlformats.org/officeDocument/2006/relationships/image" Target="../media/image49.png"/><Relationship Id="rId28" Type="http://schemas.openxmlformats.org/officeDocument/2006/relationships/image" Target="../media/image51.png"/><Relationship Id="rId27" Type="http://schemas.openxmlformats.org/officeDocument/2006/relationships/image" Target="../media/image53.png"/><Relationship Id="rId5" Type="http://schemas.openxmlformats.org/officeDocument/2006/relationships/image" Target="../media/image31.png"/><Relationship Id="rId6" Type="http://schemas.openxmlformats.org/officeDocument/2006/relationships/image" Target="../media/image37.png"/><Relationship Id="rId29" Type="http://schemas.openxmlformats.org/officeDocument/2006/relationships/image" Target="../media/image52.png"/><Relationship Id="rId7" Type="http://schemas.openxmlformats.org/officeDocument/2006/relationships/image" Target="../media/image29.png"/><Relationship Id="rId8" Type="http://schemas.openxmlformats.org/officeDocument/2006/relationships/image" Target="../media/image27.png"/><Relationship Id="rId30" Type="http://schemas.openxmlformats.org/officeDocument/2006/relationships/image" Target="../media/image54.png"/><Relationship Id="rId11" Type="http://schemas.openxmlformats.org/officeDocument/2006/relationships/image" Target="../media/image33.png"/><Relationship Id="rId10" Type="http://schemas.openxmlformats.org/officeDocument/2006/relationships/image" Target="../media/image41.png"/><Relationship Id="rId13" Type="http://schemas.openxmlformats.org/officeDocument/2006/relationships/image" Target="../media/image39.png"/><Relationship Id="rId12" Type="http://schemas.openxmlformats.org/officeDocument/2006/relationships/image" Target="../media/image47.png"/><Relationship Id="rId15" Type="http://schemas.openxmlformats.org/officeDocument/2006/relationships/image" Target="../media/image42.png"/><Relationship Id="rId14" Type="http://schemas.openxmlformats.org/officeDocument/2006/relationships/image" Target="../media/image34.png"/><Relationship Id="rId17" Type="http://schemas.openxmlformats.org/officeDocument/2006/relationships/image" Target="../media/image50.png"/><Relationship Id="rId16" Type="http://schemas.openxmlformats.org/officeDocument/2006/relationships/image" Target="../media/image43.png"/><Relationship Id="rId19" Type="http://schemas.openxmlformats.org/officeDocument/2006/relationships/image" Target="../media/image58.png"/><Relationship Id="rId18" Type="http://schemas.openxmlformats.org/officeDocument/2006/relationships/image" Target="../media/image4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20" Type="http://schemas.openxmlformats.org/officeDocument/2006/relationships/image" Target="../media/image44.png"/><Relationship Id="rId22" Type="http://schemas.openxmlformats.org/officeDocument/2006/relationships/image" Target="../media/image46.png"/><Relationship Id="rId21" Type="http://schemas.openxmlformats.org/officeDocument/2006/relationships/image" Target="../media/image48.png"/><Relationship Id="rId24" Type="http://schemas.openxmlformats.org/officeDocument/2006/relationships/image" Target="../media/image49.png"/><Relationship Id="rId23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6.jpg"/><Relationship Id="rId3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41.png"/><Relationship Id="rId26" Type="http://schemas.openxmlformats.org/officeDocument/2006/relationships/image" Target="../media/image53.png"/><Relationship Id="rId25" Type="http://schemas.openxmlformats.org/officeDocument/2006/relationships/image" Target="../media/image55.png"/><Relationship Id="rId28" Type="http://schemas.openxmlformats.org/officeDocument/2006/relationships/image" Target="../media/image52.png"/><Relationship Id="rId27" Type="http://schemas.openxmlformats.org/officeDocument/2006/relationships/image" Target="../media/image51.png"/><Relationship Id="rId5" Type="http://schemas.openxmlformats.org/officeDocument/2006/relationships/image" Target="../media/image37.png"/><Relationship Id="rId6" Type="http://schemas.openxmlformats.org/officeDocument/2006/relationships/image" Target="../media/image29.png"/><Relationship Id="rId29" Type="http://schemas.openxmlformats.org/officeDocument/2006/relationships/image" Target="../media/image54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30" Type="http://schemas.openxmlformats.org/officeDocument/2006/relationships/image" Target="../media/image22.png"/><Relationship Id="rId11" Type="http://schemas.openxmlformats.org/officeDocument/2006/relationships/image" Target="../media/image47.png"/><Relationship Id="rId10" Type="http://schemas.openxmlformats.org/officeDocument/2006/relationships/image" Target="../media/image33.png"/><Relationship Id="rId13" Type="http://schemas.openxmlformats.org/officeDocument/2006/relationships/image" Target="../media/image34.png"/><Relationship Id="rId12" Type="http://schemas.openxmlformats.org/officeDocument/2006/relationships/image" Target="../media/image39.png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7" Type="http://schemas.openxmlformats.org/officeDocument/2006/relationships/image" Target="../media/image45.png"/><Relationship Id="rId16" Type="http://schemas.openxmlformats.org/officeDocument/2006/relationships/image" Target="../media/image50.png"/><Relationship Id="rId19" Type="http://schemas.openxmlformats.org/officeDocument/2006/relationships/image" Target="../media/image59.png"/><Relationship Id="rId18" Type="http://schemas.openxmlformats.org/officeDocument/2006/relationships/image" Target="../media/image5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3.png"/><Relationship Id="rId22" Type="http://schemas.openxmlformats.org/officeDocument/2006/relationships/image" Target="../media/image48.png"/><Relationship Id="rId21" Type="http://schemas.openxmlformats.org/officeDocument/2006/relationships/image" Target="../media/image44.png"/><Relationship Id="rId24" Type="http://schemas.openxmlformats.org/officeDocument/2006/relationships/image" Target="../media/image57.png"/><Relationship Id="rId23" Type="http://schemas.openxmlformats.org/officeDocument/2006/relationships/image" Target="../media/image12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jpg"/><Relationship Id="rId3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116.png"/><Relationship Id="rId26" Type="http://schemas.openxmlformats.org/officeDocument/2006/relationships/image" Target="../media/image55.png"/><Relationship Id="rId25" Type="http://schemas.openxmlformats.org/officeDocument/2006/relationships/image" Target="../media/image49.png"/><Relationship Id="rId28" Type="http://schemas.openxmlformats.org/officeDocument/2006/relationships/image" Target="../media/image51.png"/><Relationship Id="rId27" Type="http://schemas.openxmlformats.org/officeDocument/2006/relationships/image" Target="../media/image53.png"/><Relationship Id="rId5" Type="http://schemas.openxmlformats.org/officeDocument/2006/relationships/image" Target="../media/image31.png"/><Relationship Id="rId6" Type="http://schemas.openxmlformats.org/officeDocument/2006/relationships/image" Target="../media/image111.png"/><Relationship Id="rId29" Type="http://schemas.openxmlformats.org/officeDocument/2006/relationships/image" Target="../media/image52.png"/><Relationship Id="rId7" Type="http://schemas.openxmlformats.org/officeDocument/2006/relationships/image" Target="../media/image117.png"/><Relationship Id="rId8" Type="http://schemas.openxmlformats.org/officeDocument/2006/relationships/image" Target="../media/image27.png"/><Relationship Id="rId30" Type="http://schemas.openxmlformats.org/officeDocument/2006/relationships/image" Target="../media/image54.png"/><Relationship Id="rId11" Type="http://schemas.openxmlformats.org/officeDocument/2006/relationships/image" Target="../media/image33.png"/><Relationship Id="rId10" Type="http://schemas.openxmlformats.org/officeDocument/2006/relationships/image" Target="../media/image41.png"/><Relationship Id="rId13" Type="http://schemas.openxmlformats.org/officeDocument/2006/relationships/image" Target="../media/image39.png"/><Relationship Id="rId12" Type="http://schemas.openxmlformats.org/officeDocument/2006/relationships/image" Target="../media/image119.png"/><Relationship Id="rId15" Type="http://schemas.openxmlformats.org/officeDocument/2006/relationships/image" Target="../media/image124.png"/><Relationship Id="rId14" Type="http://schemas.openxmlformats.org/officeDocument/2006/relationships/image" Target="../media/image127.png"/><Relationship Id="rId17" Type="http://schemas.openxmlformats.org/officeDocument/2006/relationships/image" Target="../media/image132.png"/><Relationship Id="rId16" Type="http://schemas.openxmlformats.org/officeDocument/2006/relationships/image" Target="../media/image125.png"/><Relationship Id="rId19" Type="http://schemas.openxmlformats.org/officeDocument/2006/relationships/image" Target="../media/image58.png"/><Relationship Id="rId18" Type="http://schemas.openxmlformats.org/officeDocument/2006/relationships/image" Target="../media/image4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4.png"/><Relationship Id="rId3" Type="http://schemas.openxmlformats.org/officeDocument/2006/relationships/image" Target="../media/image7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1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"/>
          <p:cNvSpPr/>
          <p:nvPr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4"/>
          <p:cNvSpPr txBox="1"/>
          <p:nvPr>
            <p:ph idx="1" type="subTitle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2"/>
              <a:buFont typeface="Arial"/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57" name="Google Shape;5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58" name="Google Shape;58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59" name="Google Shape;59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60" name="Google Shape;60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61" name="Google Shape;61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62" name="Google Shape;62;p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63" name="Google Shape;63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64" name="Google Shape;64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65" name="Google Shape;65;p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66" name="Google Shape;66;p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67" name="Google Shape;67;p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68" name="Google Shape;68;p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69" name="Google Shape;69;p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70" name="Google Shape;70;p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71" name="Google Shape;71;p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72" name="Google Shape;72;p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73" name="Google Shape;73;p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74" name="Google Shape;74;p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75" name="Google Shape;75;p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76" name="Google Shape;76;p4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77" name="Google Shape;77;p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78" name="Google Shape;78;p4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81" name="Google Shape;81;p4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82" name="Google Shape;82;p4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2">
  <p:cSld name="DARK_COLOUR_BG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5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52" name="Google Shape;152;p15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15"/>
          <p:cNvSpPr txBox="1"/>
          <p:nvPr/>
        </p:nvSpPr>
        <p:spPr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3">
  <p:cSld name="DARK_COLOUR_BG3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57" name="Google Shape;157;p1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4">
  <p:cSld name="DARK_COLOUR_BG4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61" name="Google Shape;161;p1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5">
  <p:cSld name="DARK_COLOUR_BG5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65" name="Google Shape;165;p1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6">
  <p:cSld name="DARK_COLOUR_BG6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69" name="Google Shape;169;p1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LOSING1">
  <p:cSld name="DARK_CLOSING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20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2"/>
              <a:buFont typeface="Arial"/>
              <a:buNone/>
            </a:pPr>
            <a:r>
              <a:t/>
            </a:r>
            <a:endParaRPr b="0" i="0" sz="1272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b="0" sz="214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  <p:sp>
        <p:nvSpPr>
          <p:cNvPr id="175" name="Google Shape;175;p20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b="0" i="0" lang="en-US" sz="79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b="0" i="0" sz="7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 txBox="1"/>
          <p:nvPr>
            <p:ph idx="2" type="body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3">
  <p:cSld name="CLEAR3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80" name="Google Shape;180;p21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EAR1">
  <p:cSld name="1_CLEAR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"/>
          <p:cNvSpPr/>
          <p:nvPr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6"/>
          <p:cNvSpPr txBox="1"/>
          <p:nvPr>
            <p:ph idx="1" type="body"/>
          </p:nvPr>
        </p:nvSpPr>
        <p:spPr>
          <a:xfrm>
            <a:off x="219600" y="882196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1pPr>
            <a:lvl2pPr indent="-228600" lvl="1" marL="9144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2pPr>
            <a:lvl3pPr indent="-228600" lvl="2" marL="13716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3pPr>
            <a:lvl4pPr indent="-228600" lvl="3" marL="18288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4pPr>
            <a:lvl5pPr indent="-228600" lvl="4" marL="22860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1">
  <p:cSld name="COVER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229200" cy="68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/>
          <p:nvPr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2"/>
          <p:cNvSpPr txBox="1"/>
          <p:nvPr>
            <p:ph idx="1" type="subTitle"/>
          </p:nvPr>
        </p:nvSpPr>
        <p:spPr>
          <a:xfrm>
            <a:off x="118699" y="5258119"/>
            <a:ext cx="10627380" cy="38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19000"/>
              </a:lnSpc>
              <a:spcBef>
                <a:spcPts val="346"/>
              </a:spcBef>
              <a:spcAft>
                <a:spcPts val="0"/>
              </a:spcAft>
              <a:buSzPts val="1731"/>
              <a:buFont typeface="Verdana"/>
              <a:buNone/>
              <a:defRPr sz="1731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228" name="Google Shape;228;p22"/>
          <p:cNvSpPr txBox="1"/>
          <p:nvPr>
            <p:ph type="ctrTitle"/>
          </p:nvPr>
        </p:nvSpPr>
        <p:spPr>
          <a:xfrm>
            <a:off x="126000" y="3351588"/>
            <a:ext cx="11829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89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p22"/>
          <p:cNvCxnSpPr/>
          <p:nvPr/>
        </p:nvCxnSpPr>
        <p:spPr>
          <a:xfrm>
            <a:off x="222041" y="6422971"/>
            <a:ext cx="1176809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22"/>
          <p:cNvCxnSpPr/>
          <p:nvPr/>
        </p:nvCxnSpPr>
        <p:spPr>
          <a:xfrm>
            <a:off x="223200" y="4106871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22"/>
          <p:cNvSpPr txBox="1"/>
          <p:nvPr/>
        </p:nvSpPr>
        <p:spPr>
          <a:xfrm>
            <a:off x="11833583" y="5406992"/>
            <a:ext cx="2279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11811453" y="6156811"/>
            <a:ext cx="2279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4" name="Google Shape;234;p22"/>
          <p:cNvSpPr/>
          <p:nvPr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5" name="Google Shape;235;p22"/>
          <p:cNvSpPr txBox="1"/>
          <p:nvPr/>
        </p:nvSpPr>
        <p:spPr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8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- For ESA Official Use Only</a:t>
            </a:r>
            <a:endParaRPr/>
          </a:p>
        </p:txBody>
      </p:sp>
      <p:sp>
        <p:nvSpPr>
          <p:cNvPr id="236" name="Google Shape;236;p22"/>
          <p:cNvSpPr txBox="1"/>
          <p:nvPr/>
        </p:nvSpPr>
        <p:spPr>
          <a:xfrm>
            <a:off x="11680526" y="6202802"/>
            <a:ext cx="275075" cy="215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79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9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2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240" name="Google Shape;240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241" name="Google Shape;241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242" name="Google Shape;242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243" name="Google Shape;243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244" name="Google Shape;244;p2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245" name="Google Shape;245;p2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246" name="Google Shape;246;p2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247" name="Google Shape;247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48" name="Google Shape;248;p2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49" name="Google Shape;249;p2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50" name="Google Shape;250;p2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251" name="Google Shape;251;p2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252" name="Google Shape;252;p2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253" name="Google Shape;253;p2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254" name="Google Shape;254;p2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255" name="Google Shape;255;p2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256" name="Google Shape;256;p2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257" name="Google Shape;257;p22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258" name="Google Shape;258;p22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259" name="Google Shape;259;p22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260" name="Google Shape;260;p22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261" name="Google Shape;261;p22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2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2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264" name="Google Shape;264;p22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265" name="Google Shape;265;p22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2">
  <p:cSld name="CLEAR2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3"/>
          <p:cNvSpPr txBox="1"/>
          <p:nvPr>
            <p:ph idx="1" type="body"/>
          </p:nvPr>
        </p:nvSpPr>
        <p:spPr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1pPr>
            <a:lvl2pPr indent="-228600" lvl="1" marL="9144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2pPr>
            <a:lvl3pPr indent="-228600" lvl="2" marL="13716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3pPr>
            <a:lvl4pPr indent="-228600" lvl="3" marL="18288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4pPr>
            <a:lvl5pPr indent="-228600" lvl="4" marL="22860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69" name="Google Shape;269;p2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G">
  <p:cSld name="DARK BG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7"/>
          <p:cNvPicPr preferRelativeResize="0"/>
          <p:nvPr/>
        </p:nvPicPr>
        <p:blipFill rotWithShape="1">
          <a:blip r:embed="rId2">
            <a:alphaModFix/>
          </a:blip>
          <a:srcRect b="0" l="0" r="0"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7"/>
          <p:cNvSpPr/>
          <p:nvPr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88" name="Google Shape;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7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7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2" name="Google Shape;92;p7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93" name="Google Shape;9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94" name="Google Shape;94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95" name="Google Shape;95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96" name="Google Shape;96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97" name="Google Shape;97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98" name="Google Shape;98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99" name="Google Shape;99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00" name="Google Shape;100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01" name="Google Shape;101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02" name="Google Shape;102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03" name="Google Shape;103;p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04" name="Google Shape;104;p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05" name="Google Shape;105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06" name="Google Shape;106;p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07" name="Google Shape;107;p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08" name="Google Shape;108;p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09" name="Google Shape;109;p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10" name="Google Shape;110;p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11" name="Google Shape;111;p7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12" name="Google Shape;112;p7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13" name="Google Shape;113;p7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14" name="Google Shape;114;p7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7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7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17" name="Google Shape;117;p7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18" name="Google Shape;118;p7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3">
  <p:cSld name="CLEAR3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4"/>
          <p:cNvSpPr txBox="1"/>
          <p:nvPr>
            <p:ph idx="1" type="body"/>
          </p:nvPr>
        </p:nvSpPr>
        <p:spPr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73" name="Google Shape;273;p2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24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4">
  <p:cSld name="CLEAR4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32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5"/>
          <p:cNvSpPr txBox="1"/>
          <p:nvPr>
            <p:ph idx="1" type="body"/>
          </p:nvPr>
        </p:nvSpPr>
        <p:spPr>
          <a:xfrm>
            <a:off x="218860" y="1673225"/>
            <a:ext cx="5804673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1pPr>
            <a:lvl2pPr indent="-228600" lvl="1" marL="9144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2pPr>
            <a:lvl3pPr indent="-228600" lvl="2" marL="13716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3pPr>
            <a:lvl4pPr indent="-228600" lvl="3" marL="18288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4pPr>
            <a:lvl5pPr indent="-228600" lvl="4" marL="22860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5pPr>
            <a:lvl6pPr indent="-311023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6pPr>
            <a:lvl7pPr indent="-311023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7pPr>
            <a:lvl8pPr indent="-311022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8pPr>
            <a:lvl9pPr indent="-311022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9pPr>
          </a:lstStyle>
          <a:p/>
        </p:txBody>
      </p:sp>
      <p:sp>
        <p:nvSpPr>
          <p:cNvPr id="278" name="Google Shape;278;p25"/>
          <p:cNvSpPr txBox="1"/>
          <p:nvPr>
            <p:ph idx="2" type="body"/>
          </p:nvPr>
        </p:nvSpPr>
        <p:spPr>
          <a:xfrm>
            <a:off x="6227279" y="1673225"/>
            <a:ext cx="5762854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1pPr>
            <a:lvl2pPr indent="-228600" lvl="1" marL="9144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2pPr>
            <a:lvl3pPr indent="-228600" lvl="2" marL="13716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3pPr>
            <a:lvl4pPr indent="-228600" lvl="3" marL="18288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4pPr>
            <a:lvl5pPr indent="-228600" lvl="4" marL="22860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5pPr>
            <a:lvl6pPr indent="-311023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6pPr>
            <a:lvl7pPr indent="-311023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7pPr>
            <a:lvl8pPr indent="-311022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8pPr>
            <a:lvl9pPr indent="-311022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9pPr>
          </a:lstStyle>
          <a:p/>
        </p:txBody>
      </p:sp>
      <p:cxnSp>
        <p:nvCxnSpPr>
          <p:cNvPr id="279" name="Google Shape;279;p25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25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1">
  <p:cSld name="CLEAR_COLOUR_BG1">
    <p:bg>
      <p:bgPr>
        <a:solidFill>
          <a:srgbClr val="E8E9E4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6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1pPr>
            <a:lvl2pPr indent="-228600" lvl="1" marL="9144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2pPr>
            <a:lvl3pPr indent="-228600" lvl="2" marL="13716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3pPr>
            <a:lvl4pPr indent="-228600" lvl="3" marL="18288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4pPr>
            <a:lvl5pPr indent="-228600" lvl="4" marL="22860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84" name="Google Shape;284;p2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2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EAR_COLOUR_BG2">
  <p:cSld name="1_CLEAR_COLOUR_BG2">
    <p:bg>
      <p:bgPr>
        <a:solidFill>
          <a:srgbClr val="76C8AE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27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006762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006762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006762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006762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006762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89" name="Google Shape;289;p27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2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3">
  <p:cSld name="CLEAR_COLOUR_BG3">
    <p:bg>
      <p:bgPr>
        <a:solidFill>
          <a:srgbClr val="F1666A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28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960136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960136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960136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960136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960136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94" name="Google Shape;294;p2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Google Shape;295;p2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4">
  <p:cSld name="CLEAR_COLOUR_BG4">
    <p:bg>
      <p:bgPr>
        <a:solidFill>
          <a:srgbClr val="FFCC4E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29"/>
          <p:cNvSpPr txBox="1"/>
          <p:nvPr>
            <p:ph idx="1" type="body"/>
          </p:nvPr>
        </p:nvSpPr>
        <p:spPr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A75534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A75534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A75534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A75534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A75534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99" name="Google Shape;299;p2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2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5">
  <p:cSld name="CLEAR_COLOUR_BG5">
    <p:bg>
      <p:bgPr>
        <a:solidFill>
          <a:srgbClr val="6DCFF6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0"/>
          <p:cNvSpPr txBox="1"/>
          <p:nvPr>
            <p:ph idx="1" type="body"/>
          </p:nvPr>
        </p:nvSpPr>
        <p:spPr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1E3378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1E3378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1E3378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1E3378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1E3378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304" name="Google Shape;304;p30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" name="Google Shape;305;p3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LOSING1">
  <p:cSld name="DARK_CLOSING1">
    <p:bg>
      <p:bgPr>
        <a:solidFill>
          <a:srgbClr val="6DCFF6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/>
          <p:nvPr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1"/>
          <p:cNvSpPr/>
          <p:nvPr/>
        </p:nvSpPr>
        <p:spPr>
          <a:xfrm flipH="1">
            <a:off x="4699116" y="2011306"/>
            <a:ext cx="2827109" cy="281903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4699115" y="4524209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anchorCtr="0" anchor="t" bIns="32975" lIns="65950" spcFirstLastPara="1" rIns="65950" wrap="square" tIns="329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Arial"/>
              <a:buNone/>
            </a:pPr>
            <a:r>
              <a:t/>
            </a:r>
            <a:endParaRPr b="0" i="0" sz="101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1"/>
          <p:cNvSpPr txBox="1"/>
          <p:nvPr>
            <p:ph idx="1" type="body"/>
          </p:nvPr>
        </p:nvSpPr>
        <p:spPr>
          <a:xfrm>
            <a:off x="4699116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9000"/>
              </a:lnSpc>
              <a:spcBef>
                <a:spcPts val="427"/>
              </a:spcBef>
              <a:spcAft>
                <a:spcPts val="0"/>
              </a:spcAft>
              <a:buSzPts val="2134"/>
              <a:buNone/>
              <a:defRPr b="0" sz="2134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3"/>
              <a:buNone/>
              <a:defRPr b="1" sz="1443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None/>
              <a:defRPr b="1" sz="1298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9pPr>
          </a:lstStyle>
          <a:p/>
        </p:txBody>
      </p:sp>
      <p:sp>
        <p:nvSpPr>
          <p:cNvPr id="311" name="Google Shape;311;p31"/>
          <p:cNvSpPr txBox="1"/>
          <p:nvPr/>
        </p:nvSpPr>
        <p:spPr>
          <a:xfrm>
            <a:off x="4699116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anchorCtr="0" anchor="t" bIns="32975" lIns="65950" spcFirstLastPara="1" rIns="65950" wrap="square" tIns="32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</a:pPr>
            <a:r>
              <a:rPr b="0" i="0" lang="en-US" sz="794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b="0" i="0" sz="794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1"/>
          <p:cNvSpPr txBox="1"/>
          <p:nvPr>
            <p:ph idx="2" type="body"/>
          </p:nvPr>
        </p:nvSpPr>
        <p:spPr>
          <a:xfrm>
            <a:off x="4699116" y="4406776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299"/>
              </a:spcBef>
              <a:spcAft>
                <a:spcPts val="0"/>
              </a:spcAft>
              <a:buSzPts val="1496"/>
              <a:buNone/>
              <a:defRPr b="0" sz="1496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3"/>
              <a:buNone/>
              <a:defRPr b="1" sz="1443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None/>
              <a:defRPr b="1" sz="1298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>
  <p:cSld name="Titelfolie"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587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2"/>
          <p:cNvSpPr/>
          <p:nvPr/>
        </p:nvSpPr>
        <p:spPr>
          <a:xfrm>
            <a:off x="0" y="-1"/>
            <a:ext cx="12258767" cy="6858001"/>
          </a:xfrm>
          <a:prstGeom prst="rect">
            <a:avLst/>
          </a:prstGeom>
          <a:solidFill>
            <a:srgbClr val="003249">
              <a:alpha val="5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2"/>
          <p:cNvSpPr txBox="1"/>
          <p:nvPr>
            <p:ph type="ctrTitle"/>
          </p:nvPr>
        </p:nvSpPr>
        <p:spPr>
          <a:xfrm>
            <a:off x="148108" y="3421831"/>
            <a:ext cx="10654060" cy="56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sz="3087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32"/>
          <p:cNvSpPr txBox="1"/>
          <p:nvPr/>
        </p:nvSpPr>
        <p:spPr>
          <a:xfrm>
            <a:off x="847047" y="6429376"/>
            <a:ext cx="672529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32"/>
          <p:cNvCxnSpPr/>
          <p:nvPr/>
        </p:nvCxnSpPr>
        <p:spPr>
          <a:xfrm>
            <a:off x="223810" y="4106871"/>
            <a:ext cx="11768091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32"/>
          <p:cNvSpPr txBox="1"/>
          <p:nvPr/>
        </p:nvSpPr>
        <p:spPr>
          <a:xfrm>
            <a:off x="847047" y="6429376"/>
            <a:ext cx="672529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214064" y="6202800"/>
            <a:ext cx="672529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Releasable to the Public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59739" y="-216085"/>
            <a:ext cx="2099618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32"/>
          <p:cNvCxnSpPr/>
          <p:nvPr/>
        </p:nvCxnSpPr>
        <p:spPr>
          <a:xfrm>
            <a:off x="222041" y="6422971"/>
            <a:ext cx="11768091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3" name="Google Shape;32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1528" y="6585917"/>
            <a:ext cx="1641396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32"/>
          <p:cNvGrpSpPr/>
          <p:nvPr/>
        </p:nvGrpSpPr>
        <p:grpSpPr>
          <a:xfrm>
            <a:off x="227308" y="6569736"/>
            <a:ext cx="9655074" cy="144114"/>
            <a:chOff x="1076500" y="4469696"/>
            <a:chExt cx="9628745" cy="144114"/>
          </a:xfrm>
        </p:grpSpPr>
        <p:pic>
          <p:nvPicPr>
            <p:cNvPr descr="de.png" id="325" name="Google Shape;325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326" name="Google Shape;326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327" name="Google Shape;327;p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328" name="Google Shape;328;p3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329" name="Google Shape;329;p3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330" name="Google Shape;330;p3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331" name="Google Shape;331;p3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332" name="Google Shape;332;p3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333" name="Google Shape;333;p3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334" name="Google Shape;334;p3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335" name="Google Shape;335;p3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36" name="Google Shape;336;p3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37" name="Google Shape;337;p3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38" name="Google Shape;338;p3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39" name="Google Shape;339;p3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40" name="Google Shape;340;p3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41" name="Google Shape;341;p3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42" name="Google Shape;342;p32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43" name="Google Shape;343;p32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44" name="Google Shape;344;p32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45" name="Google Shape;345;p32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346" name="Google Shape;346;p32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32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32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349" name="Google Shape;349;p32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350" name="Google Shape;350;p32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3">
  <p:cSld name="DARK3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8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23" name="Google Shape;123;p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4">
  <p:cSld name="DARK4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" name="Google Shape;12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9036" y="1321782"/>
            <a:ext cx="11656060" cy="462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274" y="1348840"/>
            <a:ext cx="11624275" cy="4718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5">
  <p:cSld name="DARK5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1" name="Google Shape;13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9036" y="1219353"/>
            <a:ext cx="11656060" cy="4735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6">
  <p:cSld name="DARK6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1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7">
  <p:cSld name="DARK7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2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39" name="Google Shape;139;p12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8">
  <p:cSld name="DARK8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3"/>
          <p:cNvSpPr txBox="1"/>
          <p:nvPr>
            <p:ph idx="1" type="body"/>
          </p:nvPr>
        </p:nvSpPr>
        <p:spPr>
          <a:xfrm>
            <a:off x="218859" y="1674000"/>
            <a:ext cx="57888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sp>
        <p:nvSpPr>
          <p:cNvPr id="143" name="Google Shape;143;p13"/>
          <p:cNvSpPr txBox="1"/>
          <p:nvPr>
            <p:ph idx="2" type="body"/>
          </p:nvPr>
        </p:nvSpPr>
        <p:spPr>
          <a:xfrm>
            <a:off x="6202800" y="1674000"/>
            <a:ext cx="57780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cxnSp>
        <p:nvCxnSpPr>
          <p:cNvPr id="144" name="Google Shape;144;p13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1">
  <p:cSld name="DARK_COLOUR_BG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4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48" name="Google Shape;148;p14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1.xml"/><Relationship Id="rId20" Type="http://schemas.openxmlformats.org/officeDocument/2006/relationships/image" Target="../media/image48.png"/><Relationship Id="rId42" Type="http://schemas.openxmlformats.org/officeDocument/2006/relationships/slideLayout" Target="../slideLayouts/slideLayout13.xml"/><Relationship Id="rId41" Type="http://schemas.openxmlformats.org/officeDocument/2006/relationships/slideLayout" Target="../slideLayouts/slideLayout12.xml"/><Relationship Id="rId22" Type="http://schemas.openxmlformats.org/officeDocument/2006/relationships/image" Target="../media/image57.png"/><Relationship Id="rId44" Type="http://schemas.openxmlformats.org/officeDocument/2006/relationships/slideLayout" Target="../slideLayouts/slideLayout15.xml"/><Relationship Id="rId21" Type="http://schemas.openxmlformats.org/officeDocument/2006/relationships/image" Target="../media/image46.png"/><Relationship Id="rId43" Type="http://schemas.openxmlformats.org/officeDocument/2006/relationships/slideLayout" Target="../slideLayouts/slideLayout14.xml"/><Relationship Id="rId24" Type="http://schemas.openxmlformats.org/officeDocument/2006/relationships/image" Target="../media/image55.png"/><Relationship Id="rId46" Type="http://schemas.openxmlformats.org/officeDocument/2006/relationships/theme" Target="../theme/theme3.xml"/><Relationship Id="rId23" Type="http://schemas.openxmlformats.org/officeDocument/2006/relationships/image" Target="../media/image49.png"/><Relationship Id="rId45" Type="http://schemas.openxmlformats.org/officeDocument/2006/relationships/slideLayout" Target="../slideLayouts/slideLayout16.xml"/><Relationship Id="rId1" Type="http://schemas.openxmlformats.org/officeDocument/2006/relationships/image" Target="../media/image15.jpg"/><Relationship Id="rId2" Type="http://schemas.openxmlformats.org/officeDocument/2006/relationships/image" Target="../media/image36.png"/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9" Type="http://schemas.openxmlformats.org/officeDocument/2006/relationships/image" Target="../media/image33.png"/><Relationship Id="rId26" Type="http://schemas.openxmlformats.org/officeDocument/2006/relationships/image" Target="../media/image51.png"/><Relationship Id="rId25" Type="http://schemas.openxmlformats.org/officeDocument/2006/relationships/image" Target="../media/image53.png"/><Relationship Id="rId28" Type="http://schemas.openxmlformats.org/officeDocument/2006/relationships/image" Target="../media/image54.png"/><Relationship Id="rId27" Type="http://schemas.openxmlformats.org/officeDocument/2006/relationships/image" Target="../media/image52.png"/><Relationship Id="rId5" Type="http://schemas.openxmlformats.org/officeDocument/2006/relationships/image" Target="../media/image29.png"/><Relationship Id="rId6" Type="http://schemas.openxmlformats.org/officeDocument/2006/relationships/image" Target="../media/image27.png"/><Relationship Id="rId29" Type="http://schemas.openxmlformats.org/officeDocument/2006/relationships/image" Target="../media/image22.png"/><Relationship Id="rId7" Type="http://schemas.openxmlformats.org/officeDocument/2006/relationships/image" Target="../media/image28.png"/><Relationship Id="rId8" Type="http://schemas.openxmlformats.org/officeDocument/2006/relationships/image" Target="../media/image41.png"/><Relationship Id="rId31" Type="http://schemas.openxmlformats.org/officeDocument/2006/relationships/slideLayout" Target="../slideLayouts/slideLayout2.xml"/><Relationship Id="rId30" Type="http://schemas.openxmlformats.org/officeDocument/2006/relationships/slideLayout" Target="../slideLayouts/slideLayout1.xml"/><Relationship Id="rId11" Type="http://schemas.openxmlformats.org/officeDocument/2006/relationships/image" Target="../media/image39.png"/><Relationship Id="rId33" Type="http://schemas.openxmlformats.org/officeDocument/2006/relationships/slideLayout" Target="../slideLayouts/slideLayout4.xml"/><Relationship Id="rId10" Type="http://schemas.openxmlformats.org/officeDocument/2006/relationships/image" Target="../media/image47.png"/><Relationship Id="rId32" Type="http://schemas.openxmlformats.org/officeDocument/2006/relationships/slideLayout" Target="../slideLayouts/slideLayout3.xml"/><Relationship Id="rId13" Type="http://schemas.openxmlformats.org/officeDocument/2006/relationships/image" Target="../media/image42.png"/><Relationship Id="rId35" Type="http://schemas.openxmlformats.org/officeDocument/2006/relationships/slideLayout" Target="../slideLayouts/slideLayout6.xml"/><Relationship Id="rId12" Type="http://schemas.openxmlformats.org/officeDocument/2006/relationships/image" Target="../media/image34.png"/><Relationship Id="rId34" Type="http://schemas.openxmlformats.org/officeDocument/2006/relationships/slideLayout" Target="../slideLayouts/slideLayout5.xml"/><Relationship Id="rId15" Type="http://schemas.openxmlformats.org/officeDocument/2006/relationships/image" Target="../media/image50.png"/><Relationship Id="rId37" Type="http://schemas.openxmlformats.org/officeDocument/2006/relationships/slideLayout" Target="../slideLayouts/slideLayout8.xml"/><Relationship Id="rId14" Type="http://schemas.openxmlformats.org/officeDocument/2006/relationships/image" Target="../media/image43.png"/><Relationship Id="rId36" Type="http://schemas.openxmlformats.org/officeDocument/2006/relationships/slideLayout" Target="../slideLayouts/slideLayout7.xml"/><Relationship Id="rId17" Type="http://schemas.openxmlformats.org/officeDocument/2006/relationships/image" Target="../media/image58.png"/><Relationship Id="rId39" Type="http://schemas.openxmlformats.org/officeDocument/2006/relationships/slideLayout" Target="../slideLayouts/slideLayout10.xml"/><Relationship Id="rId16" Type="http://schemas.openxmlformats.org/officeDocument/2006/relationships/image" Target="../media/image45.png"/><Relationship Id="rId38" Type="http://schemas.openxmlformats.org/officeDocument/2006/relationships/slideLayout" Target="../slideLayouts/slideLayout9.xml"/><Relationship Id="rId19" Type="http://schemas.openxmlformats.org/officeDocument/2006/relationships/image" Target="../media/image44.png"/><Relationship Id="rId18" Type="http://schemas.openxmlformats.org/officeDocument/2006/relationships/image" Target="../media/image59.png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8.xml"/><Relationship Id="rId20" Type="http://schemas.openxmlformats.org/officeDocument/2006/relationships/image" Target="../media/image48.png"/><Relationship Id="rId41" Type="http://schemas.openxmlformats.org/officeDocument/2006/relationships/theme" Target="../theme/theme2.xml"/><Relationship Id="rId22" Type="http://schemas.openxmlformats.org/officeDocument/2006/relationships/image" Target="../media/image57.png"/><Relationship Id="rId21" Type="http://schemas.openxmlformats.org/officeDocument/2006/relationships/image" Target="../media/image46.png"/><Relationship Id="rId24" Type="http://schemas.openxmlformats.org/officeDocument/2006/relationships/image" Target="../media/image55.png"/><Relationship Id="rId23" Type="http://schemas.openxmlformats.org/officeDocument/2006/relationships/image" Target="../media/image49.png"/><Relationship Id="rId1" Type="http://schemas.openxmlformats.org/officeDocument/2006/relationships/image" Target="../media/image62.png"/><Relationship Id="rId2" Type="http://schemas.openxmlformats.org/officeDocument/2006/relationships/image" Target="../media/image65.png"/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9" Type="http://schemas.openxmlformats.org/officeDocument/2006/relationships/image" Target="../media/image33.png"/><Relationship Id="rId26" Type="http://schemas.openxmlformats.org/officeDocument/2006/relationships/image" Target="../media/image51.png"/><Relationship Id="rId25" Type="http://schemas.openxmlformats.org/officeDocument/2006/relationships/image" Target="../media/image53.png"/><Relationship Id="rId28" Type="http://schemas.openxmlformats.org/officeDocument/2006/relationships/image" Target="../media/image54.png"/><Relationship Id="rId27" Type="http://schemas.openxmlformats.org/officeDocument/2006/relationships/image" Target="../media/image52.png"/><Relationship Id="rId5" Type="http://schemas.openxmlformats.org/officeDocument/2006/relationships/image" Target="../media/image29.png"/><Relationship Id="rId6" Type="http://schemas.openxmlformats.org/officeDocument/2006/relationships/image" Target="../media/image27.png"/><Relationship Id="rId29" Type="http://schemas.openxmlformats.org/officeDocument/2006/relationships/slideLayout" Target="../slideLayouts/slideLayout17.xml"/><Relationship Id="rId7" Type="http://schemas.openxmlformats.org/officeDocument/2006/relationships/image" Target="../media/image28.png"/><Relationship Id="rId8" Type="http://schemas.openxmlformats.org/officeDocument/2006/relationships/image" Target="../media/image41.png"/><Relationship Id="rId31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18.xml"/><Relationship Id="rId11" Type="http://schemas.openxmlformats.org/officeDocument/2006/relationships/image" Target="../media/image39.png"/><Relationship Id="rId33" Type="http://schemas.openxmlformats.org/officeDocument/2006/relationships/slideLayout" Target="../slideLayouts/slideLayout21.xml"/><Relationship Id="rId10" Type="http://schemas.openxmlformats.org/officeDocument/2006/relationships/image" Target="../media/image47.png"/><Relationship Id="rId32" Type="http://schemas.openxmlformats.org/officeDocument/2006/relationships/slideLayout" Target="../slideLayouts/slideLayout20.xml"/><Relationship Id="rId13" Type="http://schemas.openxmlformats.org/officeDocument/2006/relationships/image" Target="../media/image42.png"/><Relationship Id="rId35" Type="http://schemas.openxmlformats.org/officeDocument/2006/relationships/slideLayout" Target="../slideLayouts/slideLayout23.xml"/><Relationship Id="rId12" Type="http://schemas.openxmlformats.org/officeDocument/2006/relationships/image" Target="../media/image34.png"/><Relationship Id="rId34" Type="http://schemas.openxmlformats.org/officeDocument/2006/relationships/slideLayout" Target="../slideLayouts/slideLayout22.xml"/><Relationship Id="rId15" Type="http://schemas.openxmlformats.org/officeDocument/2006/relationships/image" Target="../media/image50.png"/><Relationship Id="rId37" Type="http://schemas.openxmlformats.org/officeDocument/2006/relationships/slideLayout" Target="../slideLayouts/slideLayout25.xml"/><Relationship Id="rId14" Type="http://schemas.openxmlformats.org/officeDocument/2006/relationships/image" Target="../media/image43.png"/><Relationship Id="rId36" Type="http://schemas.openxmlformats.org/officeDocument/2006/relationships/slideLayout" Target="../slideLayouts/slideLayout24.xml"/><Relationship Id="rId17" Type="http://schemas.openxmlformats.org/officeDocument/2006/relationships/image" Target="../media/image58.png"/><Relationship Id="rId39" Type="http://schemas.openxmlformats.org/officeDocument/2006/relationships/slideLayout" Target="../slideLayouts/slideLayout27.xml"/><Relationship Id="rId16" Type="http://schemas.openxmlformats.org/officeDocument/2006/relationships/image" Target="../media/image45.png"/><Relationship Id="rId38" Type="http://schemas.openxmlformats.org/officeDocument/2006/relationships/slideLayout" Target="../slideLayouts/slideLayout26.xml"/><Relationship Id="rId19" Type="http://schemas.openxmlformats.org/officeDocument/2006/relationships/image" Target="../media/image44.png"/><Relationship Id="rId18" Type="http://schemas.openxmlformats.org/officeDocument/2006/relationships/image" Target="../media/image59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2"/>
              <a:buFont typeface="Arial"/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8" name="Google Shape;1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9" name="Google Shape;1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20" name="Google Shape;2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21" name="Google Shape;21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22" name="Google Shape;22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23" name="Google Shape;23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24" name="Google Shape;24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25" name="Google Shape;25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6" name="Google Shape;26;p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7" name="Google Shape;27;p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8" name="Google Shape;28;p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29" name="Google Shape;29;p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0" name="Google Shape;30;p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1" name="Google Shape;31;p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2" name="Google Shape;32;p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3" name="Google Shape;33;p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4" name="Google Shape;34;p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5" name="Google Shape;35;p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6" name="Google Shape;36;p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7" name="Google Shape;37;p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8" name="Google Shape;38;p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39" name="Google Shape;39;p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42" name="Google Shape;42;p3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43" name="Google Shape;43;p3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0"/>
    <p:sldLayoutId id="2147483650" r:id="rId31"/>
    <p:sldLayoutId id="2147483651" r:id="rId32"/>
    <p:sldLayoutId id="2147483652" r:id="rId33"/>
    <p:sldLayoutId id="2147483653" r:id="rId34"/>
    <p:sldLayoutId id="2147483654" r:id="rId35"/>
    <p:sldLayoutId id="2147483655" r:id="rId36"/>
    <p:sldLayoutId id="2147483656" r:id="rId37"/>
    <p:sldLayoutId id="2147483657" r:id="rId38"/>
    <p:sldLayoutId id="2147483658" r:id="rId39"/>
    <p:sldLayoutId id="2147483659" r:id="rId40"/>
    <p:sldLayoutId id="2147483660" r:id="rId41"/>
    <p:sldLayoutId id="2147483661" r:id="rId42"/>
    <p:sldLayoutId id="2147483662" r:id="rId43"/>
    <p:sldLayoutId id="2147483663" r:id="rId44"/>
    <p:sldLayoutId id="2147483664" r:id="rId4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92" u="none" cap="none" strike="noStrik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5" name="Google Shape;185;p5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rgbClr val="8197A6"/>
              </a:buClr>
              <a:buSzPts val="1795"/>
              <a:buFont typeface="Arial"/>
              <a:buNone/>
              <a:defRPr b="0" i="0" sz="1795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chemeClr val="accent1"/>
              </a:buClr>
              <a:buSzPts val="1795"/>
              <a:buFont typeface="Verdana"/>
              <a:buNone/>
              <a:defRPr b="0" i="0" sz="1795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chemeClr val="accent1"/>
              </a:buClr>
              <a:buSzPts val="1795"/>
              <a:buFont typeface="Verdana"/>
              <a:buNone/>
              <a:defRPr b="0" i="0" sz="1795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chemeClr val="accent1"/>
              </a:buClr>
              <a:buSzPts val="1795"/>
              <a:buFont typeface="Verdana"/>
              <a:buNone/>
              <a:defRPr b="0" i="0" sz="1795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chemeClr val="accent1"/>
              </a:buClr>
              <a:buSzPts val="1795"/>
              <a:buFont typeface="Verdana"/>
              <a:buNone/>
              <a:defRPr b="0" i="0" sz="1795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326" lvl="5" marL="2743200" marR="0" rtl="0" algn="l">
              <a:lnSpc>
                <a:spcPct val="119000"/>
              </a:lnSpc>
              <a:spcBef>
                <a:spcPts val="308"/>
              </a:spcBef>
              <a:spcAft>
                <a:spcPts val="0"/>
              </a:spcAft>
              <a:buClr>
                <a:schemeClr val="accent1"/>
              </a:buClr>
              <a:buSzPts val="1539"/>
              <a:buFont typeface="Verdana"/>
              <a:buChar char="–"/>
              <a:defRPr b="0" i="0" sz="1539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326" lvl="6" marL="3200400" marR="0" rtl="0" algn="l">
              <a:lnSpc>
                <a:spcPct val="119000"/>
              </a:lnSpc>
              <a:spcBef>
                <a:spcPts val="308"/>
              </a:spcBef>
              <a:spcAft>
                <a:spcPts val="0"/>
              </a:spcAft>
              <a:buClr>
                <a:schemeClr val="accent1"/>
              </a:buClr>
              <a:buSzPts val="1539"/>
              <a:buFont typeface="Verdana"/>
              <a:buChar char="–"/>
              <a:defRPr b="0" i="0" sz="1539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326" lvl="7" marL="3657600" marR="0" rtl="0" algn="l">
              <a:lnSpc>
                <a:spcPct val="119000"/>
              </a:lnSpc>
              <a:spcBef>
                <a:spcPts val="308"/>
              </a:spcBef>
              <a:spcAft>
                <a:spcPts val="0"/>
              </a:spcAft>
              <a:buClr>
                <a:schemeClr val="accent1"/>
              </a:buClr>
              <a:buSzPts val="1539"/>
              <a:buFont typeface="Verdana"/>
              <a:buChar char="–"/>
              <a:defRPr b="0" i="0" sz="1539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326" lvl="8" marL="4114800" marR="0" rtl="0" algn="l">
              <a:lnSpc>
                <a:spcPct val="119000"/>
              </a:lnSpc>
              <a:spcBef>
                <a:spcPts val="308"/>
              </a:spcBef>
              <a:spcAft>
                <a:spcPts val="0"/>
              </a:spcAft>
              <a:buClr>
                <a:schemeClr val="accent1"/>
              </a:buClr>
              <a:buSzPts val="1539"/>
              <a:buFont typeface="Verdana"/>
              <a:buChar char="–"/>
              <a:defRPr b="0" i="0" sz="1539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5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221405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8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8" name="Google Shape;188;p5"/>
          <p:cNvSpPr txBox="1"/>
          <p:nvPr/>
        </p:nvSpPr>
        <p:spPr>
          <a:xfrm>
            <a:off x="11680526" y="6202802"/>
            <a:ext cx="275075" cy="215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798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98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5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92" name="Google Shape;19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93" name="Google Shape;193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94" name="Google Shape;19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95" name="Google Shape;195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96" name="Google Shape;196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97" name="Google Shape;197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98" name="Google Shape;198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99" name="Google Shape;199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00" name="Google Shape;200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01" name="Google Shape;201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02" name="Google Shape;202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203" name="Google Shape;203;p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204" name="Google Shape;204;p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205" name="Google Shape;205;p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206" name="Google Shape;206;p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207" name="Google Shape;207;p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208" name="Google Shape;208;p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209" name="Google Shape;209;p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210" name="Google Shape;210;p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211" name="Google Shape;211;p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212" name="Google Shape;212;p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213" name="Google Shape;213;p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5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216" name="Google Shape;216;p5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217" name="Google Shape;217;p5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ndico.esa.int/event/426/contributions/7126/" TargetMode="External"/><Relationship Id="rId4" Type="http://schemas.openxmlformats.org/officeDocument/2006/relationships/image" Target="../media/image130.png"/><Relationship Id="rId5" Type="http://schemas.openxmlformats.org/officeDocument/2006/relationships/image" Target="../media/image1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8.png"/><Relationship Id="rId4" Type="http://schemas.openxmlformats.org/officeDocument/2006/relationships/image" Target="../media/image1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8.png"/><Relationship Id="rId4" Type="http://schemas.openxmlformats.org/officeDocument/2006/relationships/image" Target="../media/image1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ndico.esa.int/event/426/contributions/7127/" TargetMode="External"/><Relationship Id="rId4" Type="http://schemas.openxmlformats.org/officeDocument/2006/relationships/image" Target="../media/image131.png"/><Relationship Id="rId5" Type="http://schemas.openxmlformats.org/officeDocument/2006/relationships/image" Target="../media/image1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"/>
          <p:cNvSpPr txBox="1"/>
          <p:nvPr/>
        </p:nvSpPr>
        <p:spPr>
          <a:xfrm>
            <a:off x="292581" y="5294125"/>
            <a:ext cx="103185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P</a:t>
            </a:r>
            <a:r>
              <a:rPr lang="en-US" sz="2000">
                <a:solidFill>
                  <a:schemeClr val="lt1"/>
                </a:solidFill>
              </a:rPr>
              <a:t>ablo Gómez</a:t>
            </a:r>
            <a:r>
              <a:rPr baseline="30000" lang="en-US" sz="2000">
                <a:solidFill>
                  <a:schemeClr val="lt1"/>
                </a:solidFill>
              </a:rPr>
              <a:t>1</a:t>
            </a:r>
            <a:r>
              <a:rPr lang="en-US" sz="2000">
                <a:solidFill>
                  <a:schemeClr val="lt1"/>
                </a:solidFill>
              </a:rPr>
              <a:t>,</a:t>
            </a:r>
            <a:r>
              <a:rPr lang="en-US" sz="2000">
                <a:solidFill>
                  <a:schemeClr val="lt1"/>
                </a:solidFill>
              </a:rPr>
              <a:t> Dario Izzo</a:t>
            </a:r>
            <a:r>
              <a:rPr baseline="30000" lang="en-US" sz="2000">
                <a:solidFill>
                  <a:schemeClr val="lt1"/>
                </a:solidFill>
              </a:rPr>
              <a:t>1</a:t>
            </a:r>
            <a:r>
              <a:rPr lang="en-US" sz="2000">
                <a:solidFill>
                  <a:schemeClr val="lt1"/>
                </a:solidFill>
              </a:rPr>
              <a:t>, Marcus Märtens</a:t>
            </a:r>
            <a:r>
              <a:rPr baseline="30000" lang="en-US" sz="2000">
                <a:solidFill>
                  <a:schemeClr val="lt1"/>
                </a:solidFill>
              </a:rPr>
              <a:t>1</a:t>
            </a:r>
            <a:r>
              <a:rPr lang="en-US" sz="2000">
                <a:solidFill>
                  <a:schemeClr val="lt1"/>
                </a:solidFill>
              </a:rPr>
              <a:t>, Emmanuel Blazquez</a:t>
            </a:r>
            <a:r>
              <a:rPr baseline="30000" lang="en-US" sz="2000">
                <a:solidFill>
                  <a:schemeClr val="lt1"/>
                </a:solidFill>
              </a:rPr>
              <a:t>1</a:t>
            </a:r>
            <a:r>
              <a:rPr lang="en-US" sz="2000">
                <a:solidFill>
                  <a:schemeClr val="lt1"/>
                </a:solidFill>
              </a:rPr>
              <a:t>, Alexander Hadjiivanov</a:t>
            </a:r>
            <a:r>
              <a:rPr baseline="30000" lang="en-US" sz="2000">
                <a:solidFill>
                  <a:schemeClr val="lt1"/>
                </a:solidFill>
              </a:rPr>
              <a:t>1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100">
                <a:solidFill>
                  <a:schemeClr val="lt1"/>
                </a:solidFill>
              </a:rPr>
              <a:t>1 </a:t>
            </a:r>
            <a:r>
              <a:rPr lang="en-US" sz="1100">
                <a:solidFill>
                  <a:schemeClr val="lt1"/>
                </a:solidFill>
              </a:rPr>
              <a:t>Advanced Concepts Team, TEC-SF, European Space Agency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7" name="Google Shape;357;p1"/>
          <p:cNvSpPr txBox="1"/>
          <p:nvPr>
            <p:ph type="ctrTitle"/>
          </p:nvPr>
        </p:nvSpPr>
        <p:spPr>
          <a:xfrm>
            <a:off x="292567" y="3285997"/>
            <a:ext cx="10625007" cy="904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Source Sans Pro Black"/>
                <a:ea typeface="Source Sans Pro Black"/>
                <a:cs typeface="Source Sans Pro Black"/>
                <a:sym typeface="Source Sans Pro Black"/>
              </a:rPr>
              <a:t>SpOC: Delivery Scheduling</a:t>
            </a:r>
            <a:endParaRPr b="1" sz="2800"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358" name="Google Shape;3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5125" y="4894012"/>
            <a:ext cx="1487607" cy="139335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"/>
          <p:cNvSpPr/>
          <p:nvPr/>
        </p:nvSpPr>
        <p:spPr>
          <a:xfrm>
            <a:off x="292567" y="4190056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547917a285_0_0"/>
          <p:cNvSpPr txBox="1"/>
          <p:nvPr>
            <p:ph type="title"/>
          </p:nvPr>
        </p:nvSpPr>
        <p:spPr>
          <a:xfrm>
            <a:off x="216000" y="154800"/>
            <a:ext cx="1010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/>
              <a:t>Problem setup</a:t>
            </a:r>
            <a:endParaRPr sz="2950"/>
          </a:p>
        </p:txBody>
      </p:sp>
      <p:sp>
        <p:nvSpPr>
          <p:cNvPr id="365" name="Google Shape;365;g1547917a285_0_0"/>
          <p:cNvSpPr txBox="1"/>
          <p:nvPr/>
        </p:nvSpPr>
        <p:spPr>
          <a:xfrm>
            <a:off x="163098" y="1037344"/>
            <a:ext cx="953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3000">
                <a:solidFill>
                  <a:schemeClr val="lt2"/>
                </a:solidFill>
              </a:rPr>
              <a:t>distant 33</a:t>
            </a:r>
            <a:r>
              <a:rPr baseline="30000" lang="en-US" sz="3000">
                <a:solidFill>
                  <a:schemeClr val="lt2"/>
                </a:solidFill>
              </a:rPr>
              <a:t>rd</a:t>
            </a:r>
            <a:r>
              <a:rPr lang="en-US" sz="3000">
                <a:solidFill>
                  <a:schemeClr val="lt2"/>
                </a:solidFill>
              </a:rPr>
              <a:t> century…</a:t>
            </a:r>
            <a:endParaRPr b="0" i="0" sz="3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1547917a285_0_0"/>
          <p:cNvSpPr txBox="1"/>
          <p:nvPr/>
        </p:nvSpPr>
        <p:spPr>
          <a:xfrm>
            <a:off x="163100" y="1986450"/>
            <a:ext cx="111516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●"/>
            </a:pPr>
            <a:r>
              <a:rPr lang="en-US" sz="2100">
                <a:solidFill>
                  <a:schemeClr val="lt2"/>
                </a:solidFill>
              </a:rPr>
              <a:t>Insufficient material for a colony.</a:t>
            </a:r>
            <a:endParaRPr sz="2100">
              <a:solidFill>
                <a:schemeClr val="lt2"/>
              </a:solidFill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○"/>
            </a:pPr>
            <a:r>
              <a:rPr lang="en-US" sz="2100">
                <a:solidFill>
                  <a:schemeClr val="lt2"/>
                </a:solidFill>
              </a:rPr>
              <a:t>…but p</a:t>
            </a:r>
            <a:r>
              <a:rPr lang="en-US" sz="2100">
                <a:solidFill>
                  <a:schemeClr val="lt2"/>
                </a:solidFill>
              </a:rPr>
              <a:t>eople are travelling towards Trappist-1!</a:t>
            </a:r>
            <a:endParaRPr sz="2100">
              <a:solidFill>
                <a:schemeClr val="lt2"/>
              </a:solidFill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○"/>
            </a:pPr>
            <a:r>
              <a:rPr b="1" lang="en-US" sz="2100">
                <a:solidFill>
                  <a:schemeClr val="lt2"/>
                </a:solidFill>
              </a:rPr>
              <a:t>A time-critical operation</a:t>
            </a:r>
            <a:endParaRPr b="1" sz="2100">
              <a:solidFill>
                <a:schemeClr val="lt2"/>
              </a:solidFill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-US" sz="2100">
                <a:solidFill>
                  <a:schemeClr val="lt2"/>
                </a:solidFill>
              </a:rPr>
              <a:t>Asteroids are sent to processing stations</a:t>
            </a:r>
            <a:endParaRPr sz="2100">
              <a:solidFill>
                <a:schemeClr val="lt2"/>
              </a:solidFill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○"/>
            </a:pPr>
            <a:r>
              <a:rPr lang="en-US" sz="2100">
                <a:solidFill>
                  <a:schemeClr val="lt2"/>
                </a:solidFill>
              </a:rPr>
              <a:t>Maximum mission duration: 80 days</a:t>
            </a:r>
            <a:endParaRPr sz="2100">
              <a:solidFill>
                <a:schemeClr val="lt2"/>
              </a:solidFill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○"/>
            </a:pPr>
            <a:r>
              <a:rPr lang="en-US" sz="2100">
                <a:solidFill>
                  <a:schemeClr val="lt2"/>
                </a:solidFill>
              </a:rPr>
              <a:t>Optimise the material at all 12 stations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-US" sz="2100">
                <a:solidFill>
                  <a:schemeClr val="lt2"/>
                </a:solidFill>
              </a:rPr>
              <a:t>A lot of inspiration drawn from GTOC 11</a:t>
            </a:r>
            <a:endParaRPr sz="2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"/>
          <p:cNvSpPr txBox="1"/>
          <p:nvPr>
            <p:ph idx="1" type="body"/>
          </p:nvPr>
        </p:nvSpPr>
        <p:spPr>
          <a:xfrm>
            <a:off x="219600" y="882196"/>
            <a:ext cx="11764800" cy="532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59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003249"/>
                </a:solidFill>
              </a:rPr>
              <a:t>Chromosome</a:t>
            </a:r>
            <a:endParaRPr b="1" u="sng">
              <a:solidFill>
                <a:srgbClr val="003249"/>
              </a:solidFill>
            </a:endParaRPr>
          </a:p>
          <a:p>
            <a:pPr indent="-342582" lvl="0" marL="457200" rtl="0" algn="l">
              <a:lnSpc>
                <a:spcPct val="150000"/>
              </a:lnSpc>
              <a:spcBef>
                <a:spcPts val="359"/>
              </a:spcBef>
              <a:spcAft>
                <a:spcPts val="0"/>
              </a:spcAft>
              <a:buClr>
                <a:srgbClr val="003249"/>
              </a:buClr>
              <a:buSzPts val="1795"/>
              <a:buChar char="●"/>
            </a:pPr>
            <a:r>
              <a:rPr lang="en-US">
                <a:solidFill>
                  <a:srgbClr val="003249"/>
                </a:solidFill>
              </a:rPr>
              <a:t>1044 dimensions</a:t>
            </a:r>
            <a:endParaRPr>
              <a:solidFill>
                <a:srgbClr val="00324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59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24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59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249"/>
              </a:solidFill>
            </a:endParaRPr>
          </a:p>
          <a:p>
            <a:pPr indent="-342582" lvl="0" marL="457200" rtl="0" algn="l">
              <a:lnSpc>
                <a:spcPct val="150000"/>
              </a:lnSpc>
              <a:spcBef>
                <a:spcPts val="359"/>
              </a:spcBef>
              <a:spcAft>
                <a:spcPts val="0"/>
              </a:spcAft>
              <a:buClr>
                <a:srgbClr val="003249"/>
              </a:buClr>
              <a:buSzPts val="1795"/>
              <a:buChar char="●"/>
            </a:pPr>
            <a:r>
              <a:rPr lang="en-US">
                <a:solidFill>
                  <a:srgbClr val="003249"/>
                </a:solidFill>
              </a:rPr>
              <a:t>12 tuples of initial and final operation windows for each station</a:t>
            </a:r>
            <a:endParaRPr>
              <a:solidFill>
                <a:srgbClr val="003249"/>
              </a:solidFill>
            </a:endParaRPr>
          </a:p>
          <a:p>
            <a:pPr indent="-3425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Char char="●"/>
            </a:pPr>
            <a:r>
              <a:rPr lang="en-US">
                <a:solidFill>
                  <a:srgbClr val="003249"/>
                </a:solidFill>
              </a:rPr>
              <a:t>340 3-tuples containing an asteroid ID, a station ID and an opportunity ID</a:t>
            </a:r>
            <a:endParaRPr>
              <a:solidFill>
                <a:srgbClr val="003249"/>
              </a:solidFill>
            </a:endParaRPr>
          </a:p>
          <a:p>
            <a:pPr indent="-34258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Char char="○"/>
            </a:pPr>
            <a:r>
              <a:rPr lang="en-US">
                <a:solidFill>
                  <a:srgbClr val="003249"/>
                </a:solidFill>
              </a:rPr>
              <a:t>A 3-tuple uniquely defines an opportunity for an asteroid to visit a certain station</a:t>
            </a:r>
            <a:endParaRPr>
              <a:solidFill>
                <a:srgbClr val="003249"/>
              </a:solidFill>
            </a:endParaRPr>
          </a:p>
          <a:p>
            <a:pPr indent="-34258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Char char="○"/>
            </a:pPr>
            <a:r>
              <a:rPr lang="en-US">
                <a:solidFill>
                  <a:srgbClr val="003249"/>
                </a:solidFill>
              </a:rPr>
              <a:t>All asteroids have to appear in the chromosome</a:t>
            </a:r>
            <a:endParaRPr>
              <a:solidFill>
                <a:srgbClr val="003249"/>
              </a:solidFill>
            </a:endParaRPr>
          </a:p>
          <a:p>
            <a:pPr indent="-342582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Char char="■"/>
            </a:pPr>
            <a:r>
              <a:rPr lang="en-US">
                <a:solidFill>
                  <a:srgbClr val="003249"/>
                </a:solidFill>
              </a:rPr>
              <a:t>Station 0 means unassigned asteroid</a:t>
            </a:r>
            <a:endParaRPr>
              <a:solidFill>
                <a:srgbClr val="003249"/>
              </a:solidFill>
            </a:endParaRPr>
          </a:p>
          <a:p>
            <a:pPr indent="-34258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Char char="○"/>
            </a:pPr>
            <a:r>
              <a:rPr lang="en-US">
                <a:solidFill>
                  <a:srgbClr val="003249"/>
                </a:solidFill>
              </a:rPr>
              <a:t>80 days to complete all stations</a:t>
            </a:r>
            <a:endParaRPr>
              <a:solidFill>
                <a:srgbClr val="003249"/>
              </a:solidFill>
            </a:endParaRPr>
          </a:p>
          <a:p>
            <a:pPr indent="-34258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Char char="○"/>
            </a:pPr>
            <a:r>
              <a:rPr lang="en-US">
                <a:solidFill>
                  <a:srgbClr val="003249"/>
                </a:solidFill>
              </a:rPr>
              <a:t>1 day minimum gap between station operation windows</a:t>
            </a:r>
            <a:endParaRPr>
              <a:solidFill>
                <a:srgbClr val="003249"/>
              </a:solidFill>
            </a:endParaRPr>
          </a:p>
        </p:txBody>
      </p:sp>
      <p:sp>
        <p:nvSpPr>
          <p:cNvPr id="372" name="Google Shape;372;p2"/>
          <p:cNvSpPr txBox="1"/>
          <p:nvPr>
            <p:ph type="title"/>
          </p:nvPr>
        </p:nvSpPr>
        <p:spPr>
          <a:xfrm>
            <a:off x="216000" y="154800"/>
            <a:ext cx="1010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/>
              <a:t>Problem setup</a:t>
            </a:r>
            <a:endParaRPr sz="2950"/>
          </a:p>
        </p:txBody>
      </p:sp>
      <p:graphicFrame>
        <p:nvGraphicFramePr>
          <p:cNvPr id="373" name="Google Shape;373;p2"/>
          <p:cNvGraphicFramePr/>
          <p:nvPr/>
        </p:nvGraphicFramePr>
        <p:xfrm>
          <a:off x="517063" y="180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{634FB151-EA6B-47D3-901A-B2C1EBF93BB3}</a:tableStyleId>
              </a:tblPr>
              <a:tblGrid>
                <a:gridCol w="906025"/>
                <a:gridCol w="906025"/>
                <a:gridCol w="906025"/>
                <a:gridCol w="906025"/>
                <a:gridCol w="906025"/>
                <a:gridCol w="906025"/>
                <a:gridCol w="906025"/>
                <a:gridCol w="906025"/>
                <a:gridCol w="906025"/>
                <a:gridCol w="906025"/>
                <a:gridCol w="906025"/>
                <a:gridCol w="906025"/>
              </a:tblGrid>
              <a:tr h="322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T</a:t>
                      </a:r>
                      <a:r>
                        <a:rPr baseline="30000" i="1" lang="en-US"/>
                        <a:t>1</a:t>
                      </a:r>
                      <a:r>
                        <a:rPr baseline="-25000" i="1" lang="en-US" sz="1300"/>
                        <a:t>i</a:t>
                      </a:r>
                      <a:endParaRPr baseline="-25000" i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T</a:t>
                      </a:r>
                      <a:r>
                        <a:rPr baseline="30000" i="1" lang="en-US"/>
                        <a:t>1</a:t>
                      </a:r>
                      <a:r>
                        <a:rPr baseline="-25000" i="1" lang="en-US" sz="1300"/>
                        <a:t>f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T</a:t>
                      </a:r>
                      <a:r>
                        <a:rPr baseline="30000" i="1" lang="en-US"/>
                        <a:t>2</a:t>
                      </a:r>
                      <a:r>
                        <a:rPr baseline="-25000" i="1" lang="en-US" sz="1300"/>
                        <a:t>i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T</a:t>
                      </a:r>
                      <a:r>
                        <a:rPr baseline="30000" i="1" lang="en-US"/>
                        <a:t>2</a:t>
                      </a:r>
                      <a:r>
                        <a:rPr baseline="-25000" i="1" lang="en-US" sz="1300"/>
                        <a:t>f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…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AstID</a:t>
                      </a:r>
                      <a:r>
                        <a:rPr baseline="30000" i="1" lang="en-US"/>
                        <a:t>1</a:t>
                      </a:r>
                      <a:endParaRPr baseline="30000"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Stat</a:t>
                      </a:r>
                      <a:r>
                        <a:rPr i="1" lang="en-US"/>
                        <a:t>ID</a:t>
                      </a:r>
                      <a:r>
                        <a:rPr baseline="30000" i="1" lang="en-US"/>
                        <a:t>1</a:t>
                      </a:r>
                      <a:endParaRPr baseline="30000"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OppID</a:t>
                      </a:r>
                      <a:r>
                        <a:rPr baseline="30000" i="1" lang="en-US"/>
                        <a:t>1</a:t>
                      </a:r>
                      <a:endParaRPr baseline="30000"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…</a:t>
                      </a:r>
                      <a:endParaRPr i="1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AstID</a:t>
                      </a:r>
                      <a:r>
                        <a:rPr baseline="30000" i="1" lang="en-US"/>
                        <a:t>340</a:t>
                      </a:r>
                      <a:endParaRPr baseline="30000" i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StatID</a:t>
                      </a:r>
                      <a:r>
                        <a:rPr baseline="30000" i="1" lang="en-US"/>
                        <a:t>340</a:t>
                      </a:r>
                      <a:endParaRPr baseline="30000" i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OppID</a:t>
                      </a:r>
                      <a:r>
                        <a:rPr baseline="30000" i="1" lang="en-US"/>
                        <a:t>340</a:t>
                      </a:r>
                      <a:endParaRPr baseline="30000" i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74" name="Google Shape;374;p2"/>
          <p:cNvGrpSpPr/>
          <p:nvPr/>
        </p:nvGrpSpPr>
        <p:grpSpPr>
          <a:xfrm>
            <a:off x="517075" y="2203725"/>
            <a:ext cx="3629400" cy="512100"/>
            <a:chOff x="517075" y="2051325"/>
            <a:chExt cx="3629400" cy="512100"/>
          </a:xfrm>
        </p:grpSpPr>
        <p:sp>
          <p:nvSpPr>
            <p:cNvPr id="375" name="Google Shape;375;p2"/>
            <p:cNvSpPr/>
            <p:nvPr/>
          </p:nvSpPr>
          <p:spPr>
            <a:xfrm rot="5400000">
              <a:off x="2237725" y="330675"/>
              <a:ext cx="188100" cy="3629400"/>
            </a:xfrm>
            <a:prstGeom prst="righ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 txBox="1"/>
            <p:nvPr/>
          </p:nvSpPr>
          <p:spPr>
            <a:xfrm>
              <a:off x="2119075" y="2163225"/>
              <a:ext cx="42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24</a:t>
              </a:r>
              <a:endParaRPr/>
            </a:p>
          </p:txBody>
        </p:sp>
      </p:grpSp>
      <p:grpSp>
        <p:nvGrpSpPr>
          <p:cNvPr id="377" name="Google Shape;377;p2"/>
          <p:cNvGrpSpPr/>
          <p:nvPr/>
        </p:nvGrpSpPr>
        <p:grpSpPr>
          <a:xfrm>
            <a:off x="4138520" y="2203725"/>
            <a:ext cx="7250815" cy="512100"/>
            <a:chOff x="517075" y="2051325"/>
            <a:chExt cx="3629400" cy="512100"/>
          </a:xfrm>
        </p:grpSpPr>
        <p:sp>
          <p:nvSpPr>
            <p:cNvPr id="378" name="Google Shape;378;p2"/>
            <p:cNvSpPr/>
            <p:nvPr/>
          </p:nvSpPr>
          <p:spPr>
            <a:xfrm rot="5400000">
              <a:off x="2237725" y="330675"/>
              <a:ext cx="188100" cy="3629400"/>
            </a:xfrm>
            <a:prstGeom prst="righ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 txBox="1"/>
            <p:nvPr/>
          </p:nvSpPr>
          <p:spPr>
            <a:xfrm>
              <a:off x="2177124" y="2163225"/>
              <a:ext cx="309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1020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551a86b57a_0_1"/>
          <p:cNvSpPr txBox="1"/>
          <p:nvPr>
            <p:ph idx="1" type="body"/>
          </p:nvPr>
        </p:nvSpPr>
        <p:spPr>
          <a:xfrm>
            <a:off x="219600" y="882196"/>
            <a:ext cx="11764800" cy="532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249"/>
              </a:solidFill>
            </a:endParaRPr>
          </a:p>
          <a:p>
            <a:pPr indent="-3425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Char char="●"/>
            </a:pPr>
            <a:r>
              <a:rPr lang="en-US">
                <a:solidFill>
                  <a:srgbClr val="003249"/>
                </a:solidFill>
              </a:rPr>
              <a:t>Multiple constraints</a:t>
            </a:r>
            <a:endParaRPr>
              <a:solidFill>
                <a:srgbClr val="003249"/>
              </a:solidFill>
            </a:endParaRPr>
          </a:p>
          <a:p>
            <a:pPr indent="-34258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Font typeface="Arial"/>
              <a:buChar char="○"/>
            </a:pPr>
            <a:r>
              <a:rPr lang="en-US">
                <a:solidFill>
                  <a:srgbClr val="003249"/>
                </a:solidFill>
              </a:rPr>
              <a:t>12 stations</a:t>
            </a:r>
            <a:endParaRPr>
              <a:solidFill>
                <a:srgbClr val="003249"/>
              </a:solidFill>
            </a:endParaRPr>
          </a:p>
          <a:p>
            <a:pPr indent="-34258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Font typeface="Arial"/>
              <a:buChar char="○"/>
            </a:pPr>
            <a:r>
              <a:rPr lang="en-US">
                <a:solidFill>
                  <a:srgbClr val="003249"/>
                </a:solidFill>
              </a:rPr>
              <a:t>340 candidate asteroids</a:t>
            </a:r>
            <a:endParaRPr>
              <a:solidFill>
                <a:srgbClr val="003249"/>
              </a:solidFill>
            </a:endParaRPr>
          </a:p>
          <a:p>
            <a:pPr indent="-34258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Font typeface="Arial"/>
              <a:buChar char="○"/>
            </a:pPr>
            <a:r>
              <a:rPr lang="en-US">
                <a:solidFill>
                  <a:srgbClr val="003249"/>
                </a:solidFill>
              </a:rPr>
              <a:t>3 materials</a:t>
            </a:r>
            <a:endParaRPr>
              <a:solidFill>
                <a:srgbClr val="003249"/>
              </a:solidFill>
            </a:endParaRPr>
          </a:p>
          <a:p>
            <a:pPr indent="-34258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Font typeface="Arial"/>
              <a:buChar char="○"/>
            </a:pPr>
            <a:r>
              <a:rPr lang="en-US">
                <a:solidFill>
                  <a:srgbClr val="003249"/>
                </a:solidFill>
              </a:rPr>
              <a:t>80 days</a:t>
            </a:r>
            <a:endParaRPr>
              <a:solidFill>
                <a:srgbClr val="003249"/>
              </a:solidFill>
            </a:endParaRPr>
          </a:p>
          <a:p>
            <a:pPr indent="-3425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Char char="●"/>
            </a:pPr>
            <a:r>
              <a:rPr lang="en-US">
                <a:solidFill>
                  <a:srgbClr val="003249"/>
                </a:solidFill>
              </a:rPr>
              <a:t>Minimax problem: maximise the minimum mass</a:t>
            </a:r>
            <a:endParaRPr>
              <a:solidFill>
                <a:srgbClr val="003249"/>
              </a:solidFill>
            </a:endParaRPr>
          </a:p>
          <a:p>
            <a:pPr indent="-3425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Char char="●"/>
            </a:pPr>
            <a:r>
              <a:rPr lang="en-US">
                <a:solidFill>
                  <a:srgbClr val="003249"/>
                </a:solidFill>
              </a:rPr>
              <a:t>Stations are populated </a:t>
            </a:r>
            <a:r>
              <a:rPr b="1" lang="en-US">
                <a:solidFill>
                  <a:srgbClr val="003249"/>
                </a:solidFill>
              </a:rPr>
              <a:t>sequentially</a:t>
            </a:r>
            <a:endParaRPr b="1">
              <a:solidFill>
                <a:srgbClr val="003249"/>
              </a:solidFill>
            </a:endParaRPr>
          </a:p>
          <a:p>
            <a:pPr indent="-34258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795"/>
              <a:buFont typeface="Arial"/>
              <a:buChar char="○"/>
            </a:pPr>
            <a:r>
              <a:rPr lang="en-US">
                <a:solidFill>
                  <a:srgbClr val="003249"/>
                </a:solidFill>
              </a:rPr>
              <a:t>But it is OK for stations to be out of order</a:t>
            </a:r>
            <a:endParaRPr>
              <a:solidFill>
                <a:srgbClr val="003249"/>
              </a:solidFill>
            </a:endParaRPr>
          </a:p>
        </p:txBody>
      </p:sp>
      <p:sp>
        <p:nvSpPr>
          <p:cNvPr id="385" name="Google Shape;385;g1551a86b57a_0_1"/>
          <p:cNvSpPr txBox="1"/>
          <p:nvPr>
            <p:ph type="title"/>
          </p:nvPr>
        </p:nvSpPr>
        <p:spPr>
          <a:xfrm>
            <a:off x="216000" y="154800"/>
            <a:ext cx="1010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/>
              <a:t>Objective</a:t>
            </a:r>
            <a:endParaRPr sz="2950"/>
          </a:p>
        </p:txBody>
      </p:sp>
      <p:pic>
        <p:nvPicPr>
          <p:cNvPr id="386" name="Google Shape;386;g1551a86b57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375" y="1004925"/>
            <a:ext cx="4706476" cy="470647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1551a86b57a_0_1"/>
          <p:cNvSpPr txBox="1"/>
          <p:nvPr/>
        </p:nvSpPr>
        <p:spPr>
          <a:xfrm>
            <a:off x="6706550" y="5852025"/>
            <a:ext cx="470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artist’s impression of a processing station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551a86b57a_0_16"/>
          <p:cNvSpPr txBox="1"/>
          <p:nvPr>
            <p:ph idx="1" type="body"/>
          </p:nvPr>
        </p:nvSpPr>
        <p:spPr>
          <a:xfrm>
            <a:off x="140625" y="882200"/>
            <a:ext cx="11909400" cy="532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359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00324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IIIA-CSIC</a:t>
            </a:r>
            <a:r>
              <a:rPr b="1" lang="en-US" u="sng">
                <a:solidFill>
                  <a:srgbClr val="003249"/>
                </a:solidFill>
              </a:rPr>
              <a:t> (-9.52)</a:t>
            </a:r>
            <a:endParaRPr b="1" u="sng">
              <a:solidFill>
                <a:srgbClr val="003249"/>
              </a:solidFill>
            </a:endParaRPr>
          </a:p>
          <a:p>
            <a:pPr indent="0" lvl="0" marL="0" rtl="0" algn="ctr">
              <a:spcBef>
                <a:spcPts val="359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3249"/>
                </a:solidFill>
              </a:rPr>
              <a:t>Albert López I Serrano, Christian Blum, Guillem Rodríguez I Corominas, </a:t>
            </a:r>
            <a:r>
              <a:rPr lang="en-US">
                <a:solidFill>
                  <a:schemeClr val="dk1"/>
                </a:solidFill>
              </a:rPr>
              <a:t>Mehmet </a:t>
            </a:r>
            <a:r>
              <a:rPr lang="en-US">
                <a:solidFill>
                  <a:srgbClr val="003249"/>
                </a:solidFill>
              </a:rPr>
              <a:t>Anil Akbay, </a:t>
            </a:r>
            <a:r>
              <a:rPr lang="en-US">
                <a:solidFill>
                  <a:schemeClr val="dk1"/>
                </a:solidFill>
              </a:rPr>
              <a:t>Roberto </a:t>
            </a:r>
            <a:r>
              <a:rPr lang="en-US">
                <a:solidFill>
                  <a:srgbClr val="003249"/>
                </a:solidFill>
              </a:rPr>
              <a:t>Maria Rosati</a:t>
            </a:r>
            <a:endParaRPr>
              <a:solidFill>
                <a:srgbClr val="003249"/>
              </a:solidFill>
            </a:endParaRPr>
          </a:p>
        </p:txBody>
      </p:sp>
      <p:sp>
        <p:nvSpPr>
          <p:cNvPr id="393" name="Google Shape;393;g1551a86b57a_0_16"/>
          <p:cNvSpPr txBox="1"/>
          <p:nvPr>
            <p:ph type="title"/>
          </p:nvPr>
        </p:nvSpPr>
        <p:spPr>
          <a:xfrm>
            <a:off x="216000" y="154800"/>
            <a:ext cx="1010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/>
              <a:t>Presenters</a:t>
            </a:r>
            <a:endParaRPr sz="2950"/>
          </a:p>
        </p:txBody>
      </p:sp>
      <p:pic>
        <p:nvPicPr>
          <p:cNvPr id="394" name="Google Shape;394;g1551a86b57a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620" y="2039075"/>
            <a:ext cx="5763225" cy="40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1551a86b57a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0475" y="1953929"/>
            <a:ext cx="5763224" cy="4089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551a86b57a_0_24"/>
          <p:cNvSpPr txBox="1"/>
          <p:nvPr>
            <p:ph idx="1" type="body"/>
          </p:nvPr>
        </p:nvSpPr>
        <p:spPr>
          <a:xfrm>
            <a:off x="219600" y="882196"/>
            <a:ext cx="11764800" cy="532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359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dk1"/>
                </a:solidFill>
              </a:rPr>
              <a:t>CS Group (-9.446)</a:t>
            </a:r>
            <a:endParaRPr b="1" u="sng">
              <a:solidFill>
                <a:schemeClr val="dk1"/>
              </a:solidFill>
            </a:endParaRPr>
          </a:p>
          <a:p>
            <a:pPr indent="0" lvl="0" marL="457200" rtl="0" algn="ctr">
              <a:spcBef>
                <a:spcPts val="359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3249"/>
                </a:solidFill>
              </a:rPr>
              <a:t>Sébastien Goulet, Vincent Debout</a:t>
            </a:r>
            <a:endParaRPr>
              <a:solidFill>
                <a:srgbClr val="003249"/>
              </a:solidFill>
            </a:endParaRPr>
          </a:p>
        </p:txBody>
      </p:sp>
      <p:sp>
        <p:nvSpPr>
          <p:cNvPr id="401" name="Google Shape;401;g1551a86b57a_0_24"/>
          <p:cNvSpPr txBox="1"/>
          <p:nvPr>
            <p:ph type="title"/>
          </p:nvPr>
        </p:nvSpPr>
        <p:spPr>
          <a:xfrm>
            <a:off x="216000" y="154800"/>
            <a:ext cx="1010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/>
              <a:t>Presenters</a:t>
            </a:r>
            <a:endParaRPr sz="2950"/>
          </a:p>
        </p:txBody>
      </p:sp>
      <p:pic>
        <p:nvPicPr>
          <p:cNvPr id="402" name="Google Shape;402;g1551a86b57a_0_24"/>
          <p:cNvPicPr preferRelativeResize="0"/>
          <p:nvPr/>
        </p:nvPicPr>
        <p:blipFill rotWithShape="1">
          <a:blip r:embed="rId3">
            <a:alphaModFix/>
          </a:blip>
          <a:srcRect b="0" l="0" r="852" t="0"/>
          <a:stretch/>
        </p:blipFill>
        <p:spPr>
          <a:xfrm>
            <a:off x="132500" y="2030425"/>
            <a:ext cx="5708375" cy="40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1551a86b57a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3475" y="1961550"/>
            <a:ext cx="5830701" cy="414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551a86b57a_0_39"/>
          <p:cNvSpPr txBox="1"/>
          <p:nvPr>
            <p:ph idx="1" type="body"/>
          </p:nvPr>
        </p:nvSpPr>
        <p:spPr>
          <a:xfrm>
            <a:off x="219600" y="882196"/>
            <a:ext cx="11764800" cy="532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59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dk1"/>
                </a:solidFill>
              </a:rPr>
              <a:t>Honda Research Institute Europ</a:t>
            </a:r>
            <a:r>
              <a:rPr b="1" lang="en-US" u="sng">
                <a:solidFill>
                  <a:schemeClr val="dk1"/>
                </a:solidFill>
              </a:rPr>
              <a:t>e (-9.514)</a:t>
            </a:r>
            <a:endParaRPr>
              <a:solidFill>
                <a:srgbClr val="003249"/>
              </a:solidFill>
            </a:endParaRPr>
          </a:p>
          <a:p>
            <a:pPr indent="0" lvl="0" marL="0" rtl="0" algn="ctr">
              <a:spcBef>
                <a:spcPts val="359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3249"/>
                </a:solidFill>
              </a:rPr>
              <a:t>Felix Lanfermann, Nils Einecke, Steffen Limmer</a:t>
            </a:r>
            <a:endParaRPr>
              <a:solidFill>
                <a:srgbClr val="003249"/>
              </a:solidFill>
            </a:endParaRPr>
          </a:p>
        </p:txBody>
      </p:sp>
      <p:sp>
        <p:nvSpPr>
          <p:cNvPr id="409" name="Google Shape;409;g1551a86b57a_0_39"/>
          <p:cNvSpPr txBox="1"/>
          <p:nvPr>
            <p:ph type="title"/>
          </p:nvPr>
        </p:nvSpPr>
        <p:spPr>
          <a:xfrm>
            <a:off x="216000" y="154800"/>
            <a:ext cx="1010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/>
              <a:t>Presenters</a:t>
            </a:r>
            <a:endParaRPr sz="2950"/>
          </a:p>
        </p:txBody>
      </p:sp>
      <p:pic>
        <p:nvPicPr>
          <p:cNvPr id="410" name="Google Shape;410;g1551a86b57a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00" y="2049975"/>
            <a:ext cx="5765826" cy="40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1551a86b57a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725" y="2019475"/>
            <a:ext cx="5832125" cy="40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51a86b57a_0_44"/>
          <p:cNvSpPr txBox="1"/>
          <p:nvPr>
            <p:ph type="title"/>
          </p:nvPr>
        </p:nvSpPr>
        <p:spPr>
          <a:xfrm>
            <a:off x="216000" y="154800"/>
            <a:ext cx="1010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/>
              <a:t>Presenters</a:t>
            </a:r>
            <a:endParaRPr sz="2950"/>
          </a:p>
        </p:txBody>
      </p:sp>
      <p:sp>
        <p:nvSpPr>
          <p:cNvPr id="417" name="Google Shape;417;g1551a86b57a_0_44"/>
          <p:cNvSpPr txBox="1"/>
          <p:nvPr>
            <p:ph idx="1" type="body"/>
          </p:nvPr>
        </p:nvSpPr>
        <p:spPr>
          <a:xfrm>
            <a:off x="219600" y="882196"/>
            <a:ext cx="11764800" cy="532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59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Bielefeld University</a:t>
            </a:r>
            <a:r>
              <a:rPr b="1" lang="en-US" u="sng">
                <a:solidFill>
                  <a:schemeClr val="dk1"/>
                </a:solidFill>
              </a:rPr>
              <a:t> (-9.522)</a:t>
            </a:r>
            <a:endParaRPr>
              <a:solidFill>
                <a:srgbClr val="003249"/>
              </a:solidFill>
            </a:endParaRPr>
          </a:p>
          <a:p>
            <a:pPr indent="0" lvl="0" marL="0" rtl="0" algn="ctr">
              <a:spcBef>
                <a:spcPts val="359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3249"/>
                </a:solidFill>
              </a:rPr>
              <a:t>Michael Römer, Kevin Tierney, Paulina Heine, Gereon Kuiter</a:t>
            </a:r>
            <a:endParaRPr>
              <a:solidFill>
                <a:srgbClr val="003249"/>
              </a:solidFill>
            </a:endParaRPr>
          </a:p>
        </p:txBody>
      </p:sp>
      <p:pic>
        <p:nvPicPr>
          <p:cNvPr id="418" name="Google Shape;418;g1551a86b57a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00" y="2081625"/>
            <a:ext cx="5700925" cy="399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1551a86b57a_0_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6650" y="2012852"/>
            <a:ext cx="5700926" cy="394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