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5"/>
    <p:sldMasterId id="2147483950" r:id="rId6"/>
    <p:sldMasterId id="2147483957" r:id="rId7"/>
    <p:sldMasterId id="2147483970" r:id="rId8"/>
    <p:sldMasterId id="2147483978" r:id="rId9"/>
  </p:sldMasterIdLst>
  <p:notesMasterIdLst>
    <p:notesMasterId r:id="rId16"/>
  </p:notesMasterIdLst>
  <p:handoutMasterIdLst>
    <p:handoutMasterId r:id="rId17"/>
  </p:handoutMasterIdLst>
  <p:sldIdLst>
    <p:sldId id="256" r:id="rId10"/>
    <p:sldId id="257" r:id="rId11"/>
    <p:sldId id="260" r:id="rId12"/>
    <p:sldId id="262" r:id="rId13"/>
    <p:sldId id="261" r:id="rId14"/>
    <p:sldId id="259" r:id="rId15"/>
  </p:sldIdLst>
  <p:sldSz cx="12225338" cy="6858000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1063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2212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8319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44254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053182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3663818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274454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4885091" algn="l" defTabSz="1221273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clrMru>
    <a:srgbClr val="00AE9C"/>
    <a:srgbClr val="8197A6"/>
    <a:srgbClr val="F1666A"/>
    <a:srgbClr val="D9D9D9"/>
    <a:srgbClr val="053249"/>
    <a:srgbClr val="003249"/>
    <a:srgbClr val="335E6F"/>
    <a:srgbClr val="006196"/>
    <a:srgbClr val="6DCFF6"/>
    <a:srgbClr val="FFC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5" autoAdjust="0"/>
    <p:restoredTop sz="94035" autoAdjust="0"/>
  </p:normalViewPr>
  <p:slideViewPr>
    <p:cSldViewPr snapToGrid="0">
      <p:cViewPr varScale="1">
        <p:scale>
          <a:sx n="106" d="100"/>
          <a:sy n="106" d="100"/>
        </p:scale>
        <p:origin x="187" y="61"/>
      </p:cViewPr>
      <p:guideLst>
        <p:guide orient="horz" pos="2160"/>
        <p:guide pos="38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824" y="6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10/24/2022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4025" y="693738"/>
            <a:ext cx="617696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610636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221273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831909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442545" algn="l" rtl="0" fontAlgn="base">
      <a:spcBef>
        <a:spcPct val="30000"/>
      </a:spcBef>
      <a:spcAft>
        <a:spcPct val="0"/>
      </a:spcAft>
      <a:defRPr sz="1603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3053182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6pPr>
    <a:lvl7pPr marL="3663818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7pPr>
    <a:lvl8pPr marL="4274454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8pPr>
    <a:lvl9pPr marL="4885091" algn="l" defTabSz="1221273" rtl="0" eaLnBrk="1" latinLnBrk="0" hangingPunct="1">
      <a:defRPr sz="1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4025" y="693738"/>
            <a:ext cx="6176963" cy="3465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0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3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0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5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4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32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225338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61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704" y="3351588"/>
            <a:ext cx="11809731" cy="70788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3480" y="6202800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Releasable to the Public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36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CE642B03-0EF0-4B89-9C8B-4AEFAD3C07E1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99" name="Picture 98" descr="de.png">
              <a:extLst>
                <a:ext uri="{FF2B5EF4-FFF2-40B4-BE49-F238E27FC236}">
                  <a16:creationId xmlns:a16="http://schemas.microsoft.com/office/drawing/2014/main" id="{381BC98B-E672-46D5-8F8D-FEAC51F76B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0" name="Picture 99" descr="at.png">
              <a:extLst>
                <a:ext uri="{FF2B5EF4-FFF2-40B4-BE49-F238E27FC236}">
                  <a16:creationId xmlns:a16="http://schemas.microsoft.com/office/drawing/2014/main" id="{225A4733-107B-49BC-B524-DE83F36210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be.png">
              <a:extLst>
                <a:ext uri="{FF2B5EF4-FFF2-40B4-BE49-F238E27FC236}">
                  <a16:creationId xmlns:a16="http://schemas.microsoft.com/office/drawing/2014/main" id="{C8F0223E-DBAC-41CA-A47B-DF69C4F9D9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" name="Picture 101" descr="dk.png">
              <a:extLst>
                <a:ext uri="{FF2B5EF4-FFF2-40B4-BE49-F238E27FC236}">
                  <a16:creationId xmlns:a16="http://schemas.microsoft.com/office/drawing/2014/main" id="{1BF745E5-AFED-4935-857B-C5E4FA6FB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es.png">
              <a:extLst>
                <a:ext uri="{FF2B5EF4-FFF2-40B4-BE49-F238E27FC236}">
                  <a16:creationId xmlns:a16="http://schemas.microsoft.com/office/drawing/2014/main" id="{0401DA19-7D39-407A-8231-56819BA126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ee.png">
              <a:extLst>
                <a:ext uri="{FF2B5EF4-FFF2-40B4-BE49-F238E27FC236}">
                  <a16:creationId xmlns:a16="http://schemas.microsoft.com/office/drawing/2014/main" id="{3DD10B99-0B54-43D6-8D68-531D5E79C5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fi.png">
              <a:extLst>
                <a:ext uri="{FF2B5EF4-FFF2-40B4-BE49-F238E27FC236}">
                  <a16:creationId xmlns:a16="http://schemas.microsoft.com/office/drawing/2014/main" id="{2F36F73C-3580-45E1-9CE2-C1D417FE9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fr.png">
              <a:extLst>
                <a:ext uri="{FF2B5EF4-FFF2-40B4-BE49-F238E27FC236}">
                  <a16:creationId xmlns:a16="http://schemas.microsoft.com/office/drawing/2014/main" id="{906737DA-0E2F-4F5D-B740-B54BAD2C8C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gr.png">
              <a:extLst>
                <a:ext uri="{FF2B5EF4-FFF2-40B4-BE49-F238E27FC236}">
                  <a16:creationId xmlns:a16="http://schemas.microsoft.com/office/drawing/2014/main" id="{68A3DCFD-7BDE-4B6C-9D80-506777C190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hu.png">
              <a:extLst>
                <a:ext uri="{FF2B5EF4-FFF2-40B4-BE49-F238E27FC236}">
                  <a16:creationId xmlns:a16="http://schemas.microsoft.com/office/drawing/2014/main" id="{CFB3CB32-72D0-4E9A-97A2-6137F7675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ie.png">
              <a:extLst>
                <a:ext uri="{FF2B5EF4-FFF2-40B4-BE49-F238E27FC236}">
                  <a16:creationId xmlns:a16="http://schemas.microsoft.com/office/drawing/2014/main" id="{82F1D1F4-8AED-4290-8402-C7C14DD598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it.png">
              <a:extLst>
                <a:ext uri="{FF2B5EF4-FFF2-40B4-BE49-F238E27FC236}">
                  <a16:creationId xmlns:a16="http://schemas.microsoft.com/office/drawing/2014/main" id="{F421F4B2-704B-4865-8B0C-0F8CA756F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lu.png">
              <a:extLst>
                <a:ext uri="{FF2B5EF4-FFF2-40B4-BE49-F238E27FC236}">
                  <a16:creationId xmlns:a16="http://schemas.microsoft.com/office/drawing/2014/main" id="{989E3DFA-89E6-49E0-BA29-AC115F09AE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no.png">
              <a:extLst>
                <a:ext uri="{FF2B5EF4-FFF2-40B4-BE49-F238E27FC236}">
                  <a16:creationId xmlns:a16="http://schemas.microsoft.com/office/drawing/2014/main" id="{A5A97D08-BE88-47B1-BC4C-B1EB289C72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nl.png">
              <a:extLst>
                <a:ext uri="{FF2B5EF4-FFF2-40B4-BE49-F238E27FC236}">
                  <a16:creationId xmlns:a16="http://schemas.microsoft.com/office/drawing/2014/main" id="{000EEC71-A38B-415E-83FA-C396EABF1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pl.png">
              <a:extLst>
                <a:ext uri="{FF2B5EF4-FFF2-40B4-BE49-F238E27FC236}">
                  <a16:creationId xmlns:a16="http://schemas.microsoft.com/office/drawing/2014/main" id="{1ACF67EA-567D-4EE0-8CC8-414BA5E221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pt.png">
              <a:extLst>
                <a:ext uri="{FF2B5EF4-FFF2-40B4-BE49-F238E27FC236}">
                  <a16:creationId xmlns:a16="http://schemas.microsoft.com/office/drawing/2014/main" id="{080291BD-06C6-488E-9A56-3E69D0711B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cz.png">
              <a:extLst>
                <a:ext uri="{FF2B5EF4-FFF2-40B4-BE49-F238E27FC236}">
                  <a16:creationId xmlns:a16="http://schemas.microsoft.com/office/drawing/2014/main" id="{6EDC5F26-E7C6-4A61-BC78-1462C66C1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ro.png">
              <a:extLst>
                <a:ext uri="{FF2B5EF4-FFF2-40B4-BE49-F238E27FC236}">
                  <a16:creationId xmlns:a16="http://schemas.microsoft.com/office/drawing/2014/main" id="{57809487-789E-47BB-AA8E-1F8C20F171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se.png">
              <a:extLst>
                <a:ext uri="{FF2B5EF4-FFF2-40B4-BE49-F238E27FC236}">
                  <a16:creationId xmlns:a16="http://schemas.microsoft.com/office/drawing/2014/main" id="{6AEDE687-336C-48B5-BFA7-774CCF8A7B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9" name="Picture 118" descr="ch.png">
              <a:extLst>
                <a:ext uri="{FF2B5EF4-FFF2-40B4-BE49-F238E27FC236}">
                  <a16:creationId xmlns:a16="http://schemas.microsoft.com/office/drawing/2014/main" id="{765B3246-3398-44E5-8782-0EC0C94739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0" name="Picture 119" descr="uk.png">
              <a:extLst>
                <a:ext uri="{FF2B5EF4-FFF2-40B4-BE49-F238E27FC236}">
                  <a16:creationId xmlns:a16="http://schemas.microsoft.com/office/drawing/2014/main" id="{B7A54B29-29A4-4216-BDCB-B892344F4C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D10A5D6-9438-4E29-80B5-DC496C46D2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950D8082-BDE6-48BC-8317-0D4C3C44D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23" name="Picture 122" descr="ca.png">
              <a:extLst>
                <a:ext uri="{FF2B5EF4-FFF2-40B4-BE49-F238E27FC236}">
                  <a16:creationId xmlns:a16="http://schemas.microsoft.com/office/drawing/2014/main" id="{3FA38A6C-E219-4F65-80C0-7E329F7D3A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si.png">
              <a:extLst>
                <a:ext uri="{FF2B5EF4-FFF2-40B4-BE49-F238E27FC236}">
                  <a16:creationId xmlns:a16="http://schemas.microsoft.com/office/drawing/2014/main" id="{EA3E719E-4A8D-4153-9BDC-6D274C09D1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0" y="1674000"/>
            <a:ext cx="5778000" cy="43164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08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96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335E6F"/>
                </a:solidFill>
              </a:defRPr>
            </a:lvl1pPr>
            <a:lvl2pPr>
              <a:defRPr sz="1800">
                <a:solidFill>
                  <a:srgbClr val="335E6F"/>
                </a:solidFill>
              </a:defRPr>
            </a:lvl2pPr>
            <a:lvl3pPr>
              <a:defRPr sz="1800">
                <a:solidFill>
                  <a:srgbClr val="335E6F"/>
                </a:solidFill>
              </a:defRPr>
            </a:lvl3pPr>
            <a:lvl4pPr>
              <a:defRPr sz="1800">
                <a:solidFill>
                  <a:srgbClr val="335E6F"/>
                </a:solidFill>
              </a:defRPr>
            </a:lvl4pPr>
            <a:lvl5pPr>
              <a:defRPr sz="1800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80525" y="6202800"/>
            <a:ext cx="27507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09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76C8AE"/>
                </a:solidFill>
              </a:defRPr>
            </a:lvl1pPr>
            <a:lvl2pPr>
              <a:defRPr sz="1800">
                <a:solidFill>
                  <a:srgbClr val="76C8AE"/>
                </a:solidFill>
              </a:defRPr>
            </a:lvl2pPr>
            <a:lvl3pPr>
              <a:defRPr sz="1800">
                <a:solidFill>
                  <a:srgbClr val="76C8AE"/>
                </a:solidFill>
              </a:defRPr>
            </a:lvl3pPr>
            <a:lvl4pPr>
              <a:defRPr sz="1800">
                <a:solidFill>
                  <a:srgbClr val="76C8AE"/>
                </a:solidFill>
              </a:defRPr>
            </a:lvl4pPr>
            <a:lvl5pPr>
              <a:defRPr sz="1800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0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5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FFCC4E"/>
                </a:solidFill>
              </a:defRPr>
            </a:lvl1pPr>
            <a:lvl2pPr>
              <a:defRPr sz="1800">
                <a:solidFill>
                  <a:srgbClr val="FFCC4E"/>
                </a:solidFill>
              </a:defRPr>
            </a:lvl2pPr>
            <a:lvl3pPr>
              <a:defRPr sz="1800">
                <a:solidFill>
                  <a:srgbClr val="FFCC4E"/>
                </a:solidFill>
              </a:defRPr>
            </a:lvl3pPr>
            <a:lvl4pPr>
              <a:defRPr sz="1800">
                <a:solidFill>
                  <a:srgbClr val="FFCC4E"/>
                </a:solidFill>
              </a:defRPr>
            </a:lvl4pPr>
            <a:lvl5pPr>
              <a:defRPr sz="1800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 err="1"/>
              <a:t>fth</a:t>
            </a:r>
            <a:r>
              <a:rPr lang="en-GB" noProof="0" dirty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696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>
                <a:solidFill>
                  <a:srgbClr val="009BDB"/>
                </a:solidFill>
              </a:defRPr>
            </a:lvl1pPr>
            <a:lvl2pPr>
              <a:defRPr sz="1800">
                <a:solidFill>
                  <a:srgbClr val="009BDB"/>
                </a:solidFill>
              </a:defRPr>
            </a:lvl2pPr>
            <a:lvl3pPr>
              <a:defRPr sz="1800">
                <a:solidFill>
                  <a:srgbClr val="009BDB"/>
                </a:solidFill>
              </a:defRPr>
            </a:lvl3pPr>
            <a:lvl4pPr>
              <a:defRPr sz="1800">
                <a:solidFill>
                  <a:srgbClr val="009BDB"/>
                </a:solidFill>
              </a:defRPr>
            </a:lvl4pPr>
            <a:lvl5pPr>
              <a:defRPr sz="1800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0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7731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991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1853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9">
            <a:extLst>
              <a:ext uri="{FF2B5EF4-FFF2-40B4-BE49-F238E27FC236}">
                <a16:creationId xmlns:a16="http://schemas.microsoft.com/office/drawing/2014/main" id="{62C2602F-BC1F-4AC9-8F8F-37D4246EC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29200" cy="6878925"/>
          </a:xfrm>
          <a:prstGeom prst="rect">
            <a:avLst/>
          </a:prstGeom>
        </p:spPr>
      </p:pic>
      <p:sp>
        <p:nvSpPr>
          <p:cNvPr id="90" name="Rectangle 4">
            <a:extLst>
              <a:ext uri="{FF2B5EF4-FFF2-40B4-BE49-F238E27FC236}">
                <a16:creationId xmlns:a16="http://schemas.microsoft.com/office/drawing/2014/main" id="{FBF93EDD-5149-43C3-AE03-E4F5F512FE93}"/>
              </a:ext>
            </a:extLst>
          </p:cNvPr>
          <p:cNvSpPr/>
          <p:nvPr userDrawn="1"/>
        </p:nvSpPr>
        <p:spPr>
          <a:xfrm>
            <a:off x="1" y="-2"/>
            <a:ext cx="12225338" cy="6878925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8699" y="5258117"/>
            <a:ext cx="1062738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6"/>
            </a:lvl1pPr>
          </a:lstStyle>
          <a:p>
            <a:pPr lvl="0"/>
            <a:r>
              <a:rPr lang="en-GB" noProof="0" dirty="0" err="1"/>
              <a:t>SubTitle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000" y="3351588"/>
            <a:ext cx="11865600" cy="707886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4737" y="642937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cxnSp>
        <p:nvCxnSpPr>
          <p:cNvPr id="121" name="Straight Connector 64">
            <a:extLst>
              <a:ext uri="{FF2B5EF4-FFF2-40B4-BE49-F238E27FC236}">
                <a16:creationId xmlns:a16="http://schemas.microsoft.com/office/drawing/2014/main" id="{6B88ADAB-0C9C-4BC9-A42C-A57312626145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22971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3200" y="4106871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Box 24">
            <a:extLst>
              <a:ext uri="{FF2B5EF4-FFF2-40B4-BE49-F238E27FC236}">
                <a16:creationId xmlns:a16="http://schemas.microsoft.com/office/drawing/2014/main" id="{7D33984A-D43C-428F-AB4A-04E5B59FAE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33582" y="5406990"/>
            <a:ext cx="227947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7AB46881-5DF0-4A35-AA27-0D32ECF823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11453" y="6156809"/>
            <a:ext cx="22794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Text Box 99">
            <a:extLst>
              <a:ext uri="{FF2B5EF4-FFF2-40B4-BE49-F238E27FC236}">
                <a16:creationId xmlns:a16="http://schemas.microsoft.com/office/drawing/2014/main" id="{D9FE3E1C-24B3-4F63-846C-260B4220AAC5}"/>
              </a:ext>
            </a:extLst>
          </p:cNvPr>
          <p:cNvSpPr/>
          <p:nvPr userDrawn="1"/>
        </p:nvSpPr>
        <p:spPr>
          <a:xfrm>
            <a:off x="11125001" y="5811879"/>
            <a:ext cx="914400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23200" y="6213933"/>
            <a:ext cx="670695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 dirty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- For ESA Official Use Only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936521E2-36D7-4AF3-B70B-FA4D9649E4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64495" y="6202800"/>
            <a:ext cx="29110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65" name="Picture 5">
            <a:extLst>
              <a:ext uri="{FF2B5EF4-FFF2-40B4-BE49-F238E27FC236}">
                <a16:creationId xmlns:a16="http://schemas.microsoft.com/office/drawing/2014/main" id="{BBC9EEE5-B210-445C-81EF-FEA569E56083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41396" cy="104400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0BDEE793-43F4-4A4F-BF0B-ADE99A6B95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6B75858F-9A67-41AA-8B94-F6B4B7AAF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70A516BE-5CC6-4CE9-853F-31AEC336A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203FB4ED-F3AB-494D-862E-A8696D16B7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4DE526DA-3481-446A-A732-98C859DCAB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D697FC77-812D-4172-A2ED-06CB6B4A92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42258044-A537-45EF-BA18-8D5B89EF7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F47E81A8-68FF-44CA-902D-07EB98CDA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1EAD1F-6E3E-4517-925A-1B5C88920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D1B93C23-991F-494B-BDE7-D89CFBBFF6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ADEDA91F-B42F-427D-89BB-3C1A49263B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69A2BB63-BAF0-40C4-AD9C-10D83E1B0F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F3B8823B-3FE6-48FB-8FD3-17F8F6BB6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E1DDA7F3-6A6D-4848-9BE9-DE1B487025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B10F78CA-487C-423E-84DC-EF5A1DB224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75F92B42-7A10-4C91-9DB1-180E4FFD79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264146D2-CAAA-4F82-B2C0-B0939A650A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B68EB404-158C-4653-9050-1BB2E937D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CA0747A2-2A55-4B44-99F0-594085369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13221147-EE6A-4598-8796-60356638B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0D10A43-DDF4-4D36-B1FC-63DCC84F1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3A0ACA4A-31E0-4EF7-9E21-35C445CC4B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6486F896-C692-4036-82DC-F23CE9857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EC3C40A-F150-4487-9F1F-147F7CDF9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0EC0F78-6C83-44D6-AE54-0B212F99CB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00" name="Picture 99" descr="ca.png">
              <a:extLst>
                <a:ext uri="{FF2B5EF4-FFF2-40B4-BE49-F238E27FC236}">
                  <a16:creationId xmlns:a16="http://schemas.microsoft.com/office/drawing/2014/main" id="{473A4F5B-6675-4E40-9FFC-20B1CC23FB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1" name="Picture 100" descr="si.png">
              <a:extLst>
                <a:ext uri="{FF2B5EF4-FFF2-40B4-BE49-F238E27FC236}">
                  <a16:creationId xmlns:a16="http://schemas.microsoft.com/office/drawing/2014/main" id="{AAC5C742-AE53-4BA6-86AB-FDFE5EB690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99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43" grpId="0" build="allAtOnce"/>
      <p:bldP spid="44" grpId="0" build="allAtOnce"/>
      <p:bldP spid="45" grpId="0" build="allAtOnce"/>
      <p:bldP spid="10" grpId="0"/>
    </p:bld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4599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225338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72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196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973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26AA14-B9DD-4FF8-8B2B-689FEBBACA1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518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193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E0A18-E398-40EE-9B5C-EFF1AB1879B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4FC899-091E-48CC-B4A2-B442B733582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351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rgbClr val="00324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A1B071-1AF1-4E5C-847C-81B99F1817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859" y="1673225"/>
            <a:ext cx="580467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US" noProof="0" dirty="0"/>
              <a:t>Click to edit </a:t>
            </a:r>
            <a:r>
              <a:rPr lang="en-GB" noProof="0" dirty="0"/>
              <a:t>Master</a:t>
            </a:r>
            <a:r>
              <a:rPr lang="en-US" noProof="0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noProof="0" dirty="0"/>
              <a:t> level</a:t>
            </a:r>
          </a:p>
          <a:p>
            <a:pPr lvl="2"/>
            <a:r>
              <a:rPr lang="en-US" noProof="0" dirty="0"/>
              <a:t>Third </a:t>
            </a:r>
            <a:r>
              <a:rPr lang="en-GB" noProof="0" dirty="0"/>
              <a:t>level</a:t>
            </a:r>
          </a:p>
          <a:p>
            <a:pPr lvl="3"/>
            <a:r>
              <a:rPr lang="en-GB" noProof="0" dirty="0"/>
              <a:t>Fourth</a:t>
            </a:r>
            <a:r>
              <a:rPr lang="en-US" noProof="0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noProof="0" dirty="0"/>
              <a:t> level</a:t>
            </a:r>
            <a:endParaRPr lang="en-GB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FECB638-90E0-45FF-9E57-2E1BEA99D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7279" y="1673225"/>
            <a:ext cx="5762854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302"/>
            </a:lvl6pPr>
            <a:lvl7pPr>
              <a:defRPr sz="1302"/>
            </a:lvl7pPr>
            <a:lvl8pPr>
              <a:defRPr sz="1302"/>
            </a:lvl8pPr>
            <a:lvl9pPr>
              <a:defRPr sz="1302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E92DEE-E179-466F-A2E3-A937D4BD20B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69D56B-45C7-41CE-AF85-CFBD7346FBE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925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bg>
      <p:bgPr>
        <a:solidFill>
          <a:srgbClr val="E8E9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E7C54A7-24E4-4E66-907D-44DB138DA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993C77-CBED-4B2B-A114-59C4D8D6CE9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B86A34-E450-424B-A07C-89D1870D3D2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500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_COLOUR_BG2">
    <p:bg>
      <p:bgPr>
        <a:solidFill>
          <a:srgbClr val="76C8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770F7F7-54D2-419E-ACE8-1E2038029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006762"/>
                </a:solidFill>
              </a:defRPr>
            </a:lvl1pPr>
            <a:lvl2pPr>
              <a:defRPr sz="1800">
                <a:solidFill>
                  <a:srgbClr val="006762"/>
                </a:solidFill>
              </a:defRPr>
            </a:lvl2pPr>
            <a:lvl3pPr>
              <a:defRPr sz="1800">
                <a:solidFill>
                  <a:srgbClr val="006762"/>
                </a:solidFill>
              </a:defRPr>
            </a:lvl3pPr>
            <a:lvl4pPr>
              <a:defRPr sz="1800">
                <a:solidFill>
                  <a:srgbClr val="006762"/>
                </a:solidFill>
              </a:defRPr>
            </a:lvl4pPr>
            <a:lvl5pPr>
              <a:defRPr sz="1800">
                <a:solidFill>
                  <a:srgbClr val="006762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CE16786-8A3C-4C82-B63C-69D03B24564C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28B05E-06E9-4FF8-9E34-30F8C9AD515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112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bg>
      <p:bgPr>
        <a:solidFill>
          <a:srgbClr val="F166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7C0E3E-0D11-4538-8949-D8211CDC6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24FBA6A-9B37-4307-AF0B-2FB195B996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960136"/>
                </a:solidFill>
              </a:defRPr>
            </a:lvl1pPr>
            <a:lvl2pPr>
              <a:defRPr sz="1800">
                <a:solidFill>
                  <a:srgbClr val="960136"/>
                </a:solidFill>
              </a:defRPr>
            </a:lvl2pPr>
            <a:lvl3pPr>
              <a:defRPr sz="1800">
                <a:solidFill>
                  <a:srgbClr val="960136"/>
                </a:solidFill>
              </a:defRPr>
            </a:lvl3pPr>
            <a:lvl4pPr>
              <a:defRPr sz="1800">
                <a:solidFill>
                  <a:srgbClr val="960136"/>
                </a:solidFill>
              </a:defRPr>
            </a:lvl4pPr>
            <a:lvl5pPr>
              <a:defRPr sz="1800">
                <a:solidFill>
                  <a:srgbClr val="960136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935B88-E3A5-4B18-A1DA-E525414B3B3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C6253-9DAC-40B0-A41B-C4BC48EE2683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44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bg>
      <p:bgPr>
        <a:solidFill>
          <a:srgbClr val="FFCC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7504A-25CB-4BBC-AA4B-1A27FA922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A75534"/>
                </a:solidFill>
              </a:defRPr>
            </a:lvl1pPr>
            <a:lvl2pPr>
              <a:defRPr sz="1800">
                <a:solidFill>
                  <a:srgbClr val="A75534"/>
                </a:solidFill>
              </a:defRPr>
            </a:lvl2pPr>
            <a:lvl3pPr>
              <a:defRPr sz="1800">
                <a:solidFill>
                  <a:srgbClr val="A75534"/>
                </a:solidFill>
              </a:defRPr>
            </a:lvl3pPr>
            <a:lvl4pPr>
              <a:defRPr sz="1800">
                <a:solidFill>
                  <a:srgbClr val="A75534"/>
                </a:solidFill>
              </a:defRPr>
            </a:lvl4pPr>
            <a:lvl5pPr>
              <a:defRPr sz="1800">
                <a:solidFill>
                  <a:srgbClr val="A75534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C96752-03D4-47C1-AF65-AB9BE994033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38FE-3D95-4F29-9E13-19A29AD5EFC2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769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AD5E32-67F7-433E-80AC-7E81CA1D6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A34D9EA-0CED-4E85-B2F0-17341F16C1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860" y="882192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1E3378"/>
                </a:solidFill>
              </a:defRPr>
            </a:lvl1pPr>
            <a:lvl2pPr>
              <a:defRPr sz="1800">
                <a:solidFill>
                  <a:srgbClr val="1E3378"/>
                </a:solidFill>
              </a:defRPr>
            </a:lvl2pPr>
            <a:lvl3pPr>
              <a:defRPr sz="1800">
                <a:solidFill>
                  <a:srgbClr val="1E3378"/>
                </a:solidFill>
              </a:defRPr>
            </a:lvl3pPr>
            <a:lvl4pPr>
              <a:defRPr sz="1800">
                <a:solidFill>
                  <a:srgbClr val="1E3378"/>
                </a:solidFill>
              </a:defRPr>
            </a:lvl4pPr>
            <a:lvl5pPr>
              <a:defRPr sz="1800">
                <a:solidFill>
                  <a:srgbClr val="1E3378"/>
                </a:solidFill>
              </a:defRPr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711926-946D-4031-95C0-4DF8DCFCC3F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3F0612-5267-4585-B281-9C491C4E1A3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7368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6DC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-369664" y="0"/>
            <a:ext cx="1259500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99115" y="2011304"/>
            <a:ext cx="2827109" cy="2819035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72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99115" y="4524207"/>
            <a:ext cx="2820471" cy="314495"/>
          </a:xfrm>
          <a:prstGeom prst="rect">
            <a:avLst/>
          </a:prstGeom>
        </p:spPr>
        <p:txBody>
          <a:bodyPr vert="horz" lIns="66151" tIns="33076" rIns="66151" bIns="3307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3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99115" y="2041527"/>
            <a:ext cx="2827111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99115" y="1740025"/>
            <a:ext cx="2827111" cy="261521"/>
          </a:xfrm>
          <a:prstGeom prst="rect">
            <a:avLst/>
          </a:prstGeom>
        </p:spPr>
        <p:txBody>
          <a:bodyPr vert="horz" lIns="66151" tIns="33076" rIns="66151" bIns="3307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6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6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99115" y="4406774"/>
            <a:ext cx="2827111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330738" indent="0">
              <a:buNone/>
              <a:defRPr sz="1447" b="1"/>
            </a:lvl2pPr>
            <a:lvl3pPr marL="661477" indent="0">
              <a:buNone/>
              <a:defRPr sz="1302" b="1"/>
            </a:lvl3pPr>
            <a:lvl4pPr marL="992215" indent="0">
              <a:buNone/>
              <a:defRPr sz="1157" b="1"/>
            </a:lvl4pPr>
            <a:lvl5pPr marL="1322954" indent="0">
              <a:buNone/>
              <a:defRPr sz="1157" b="1"/>
            </a:lvl5pPr>
            <a:lvl6pPr marL="1653692" indent="0">
              <a:buNone/>
              <a:defRPr sz="1157" b="1"/>
            </a:lvl6pPr>
            <a:lvl7pPr marL="1984431" indent="0">
              <a:buNone/>
              <a:defRPr sz="1157" b="1"/>
            </a:lvl7pPr>
            <a:lvl8pPr marL="2315169" indent="0">
              <a:buNone/>
              <a:defRPr sz="1157" b="1"/>
            </a:lvl8pPr>
            <a:lvl9pPr marL="2645908" indent="0">
              <a:buNone/>
              <a:defRPr sz="1157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74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2" y="0"/>
            <a:ext cx="12225339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95828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684BDC99-C1D9-4528-A72A-2D4001C96AA0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034AC13-1EEF-41F8-AE58-AFAE5F7BE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664F28BA-7502-421D-B101-5362E71CF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C140489-71A9-4BF7-A35B-69576525CB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A7D51D07-2CB5-4767-9EA3-39B6419627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2EEC56CB-024A-423E-B9CF-FE0DB32565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D6401585-748D-4FDB-BDD1-D6A1EA5E2C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2CACA929-FD02-440D-B59F-0496A1884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DAED9F16-79ED-4941-933F-F3740433FF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C7EC3B9F-9E65-4BDC-865F-892967AA0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D7B2CE5-AF57-438B-BCEB-36D98E8052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FACE792E-4573-4359-BDDC-A6BEBFC2D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FE1E0052-6DA8-4408-9233-8DE651EAC3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D4C18404-1A13-45B2-B6BB-81B0EDEAC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A2DDEEF-D0DD-4A9E-998C-27AADF7347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A0872AC7-5F0A-4D43-BEF0-E0AB690C4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642FEDC5-EB8D-4421-8869-C754AECD63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49D0D463-5E2E-423D-9110-F1B60BED0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D1E35DDC-73DD-4F6B-9DDF-DAB91501E0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3BA2EC76-AFDC-42C5-BF4B-6B0FC83FB2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D4E95AA9-6EC6-4472-8BE0-C2F386160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AF7320CB-BE31-4CAF-AA55-0770745B63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AE392A63-49C8-4DD0-8BC8-5580D30E18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1A6A25C-BDCE-49B8-8D55-B39E4FC25A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4C71BA6F-62C8-4F62-B8FE-1A463E23FD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E9C5BA1B-5C5C-4AED-B62D-C637E61669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8F61DC0C-D87B-4D08-B5DB-B5333F0BF3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715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73144F-B6DA-43DE-8986-0AB5D2CDA4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154800"/>
            <a:ext cx="10108800" cy="565200"/>
          </a:xfrm>
        </p:spPr>
        <p:txBody>
          <a:bodyPr/>
          <a:lstStyle>
            <a:lvl1pPr algn="l">
              <a:defRPr sz="30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E70818-9563-4F06-956D-FEFEF00658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61AD377-1350-4EFA-894B-5CEA5EA7AA40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652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25338" cy="1066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fr-FR" altLang="en-US" sz="2400">
              <a:solidFill>
                <a:srgbClr val="FFFFFF"/>
              </a:solidFill>
            </a:endParaRPr>
          </a:p>
        </p:txBody>
      </p:sp>
      <p:pic>
        <p:nvPicPr>
          <p:cNvPr id="38915" name="Picture 2" descr="sig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" y="6327777"/>
            <a:ext cx="1221897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33801" y="4419600"/>
            <a:ext cx="8557737" cy="685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6901" y="3276600"/>
            <a:ext cx="10391537" cy="914400"/>
          </a:xfrm>
        </p:spPr>
        <p:txBody>
          <a:bodyPr/>
          <a:lstStyle>
            <a:lvl1pPr>
              <a:defRPr smtClean="0">
                <a:latin typeface="Arial Black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6041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76991" y="6245225"/>
            <a:ext cx="3871357" cy="476251"/>
          </a:xfrm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SAVOIR | Jean-Loup TERRAILLON | Malta | DASIA2011 | 18/05/2011 | Pag. </a:t>
            </a:r>
            <a:fld id="{1F5670B2-4729-4104-A6A1-07E5B52278E9}" type="slidenum">
              <a:rPr lang="it-IT" altLang="en-US"/>
              <a:pPr/>
              <a:t>‹#›</a:t>
            </a:fld>
            <a:endParaRPr lang="it-IT" alt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12225338" cy="6096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fr-FR" altLang="en-US" sz="2400">
              <a:solidFill>
                <a:srgbClr val="FFFFFF"/>
              </a:solidFill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721635" y="6237288"/>
            <a:ext cx="3368336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67">
                <a:solidFill>
                  <a:srgbClr val="777777"/>
                </a:solidFill>
              </a:rPr>
              <a:t>ESA UNCLASSIFIED – For Official Use</a:t>
            </a:r>
            <a:endParaRPr lang="en-GB" altLang="en-US" sz="1067">
              <a:solidFill>
                <a:srgbClr val="777777"/>
              </a:solidFill>
            </a:endParaRPr>
          </a:p>
        </p:txBody>
      </p:sp>
      <p:pic>
        <p:nvPicPr>
          <p:cNvPr id="38923" name="Image 6" descr="LOGO-ENTI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99" y="1066802"/>
            <a:ext cx="3407559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Image 14" descr="building-blocks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865" y="5105401"/>
            <a:ext cx="253896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585226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t-IT" altLang="en-US" dirty="0"/>
          </a:p>
        </p:txBody>
      </p:sp>
    </p:spTree>
    <p:extLst>
      <p:ext uri="{BB962C8B-B14F-4D97-AF65-F5344CB8AC3E}">
        <p14:creationId xmlns:p14="http://schemas.microsoft.com/office/powerpoint/2010/main" val="61696596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5718" y="4406901"/>
            <a:ext cx="10391537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5718" y="2906713"/>
            <a:ext cx="10391537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SAVOIR | Jean-Loup TERRAILLON | Malta | DASIA2011 | 18/05/2011 | Pag. </a:t>
            </a:r>
            <a:fld id="{FAF6698F-0766-4F0C-87CC-D0F12A1C9F90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92891045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9267" y="1295400"/>
            <a:ext cx="5085401" cy="4318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8424" y="1295400"/>
            <a:ext cx="5085401" cy="4318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SAVOIR | Jean-Loup TERRAILLON | Malta | DASIA2011 | 18/05/2011 | Pag. </a:t>
            </a:r>
            <a:fld id="{8B830B6E-38DA-4955-88FE-EB9E9A657E79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85520016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267" y="274637"/>
            <a:ext cx="1100280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1267" y="1535113"/>
            <a:ext cx="540164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1267" y="2174875"/>
            <a:ext cx="540164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10307" y="1535113"/>
            <a:ext cx="5403769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10307" y="2174875"/>
            <a:ext cx="5403769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SAVOIR | Jean-Loup TERRAILLON | Malta | DASIA2011 | 18/05/2011 | Pag. </a:t>
            </a:r>
            <a:fld id="{A0922527-6AF8-4B31-A473-14770687B1CE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38420158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539347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240097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270" y="273049"/>
            <a:ext cx="4022052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9767" y="273053"/>
            <a:ext cx="6834304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1270" y="1435103"/>
            <a:ext cx="4022052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2490113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6252" y="4800601"/>
            <a:ext cx="7335203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6252" y="612775"/>
            <a:ext cx="7335203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6252" y="5367339"/>
            <a:ext cx="7335203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SAVOIR | Jean-Loup TERRAILLON | Malta | DASIA2011 | 18/05/2011 | Pag. </a:t>
            </a:r>
            <a:fld id="{95768849-EF3F-423C-9FF5-D0A9FC9482F9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3567514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3" y="-1"/>
            <a:ext cx="12191999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22200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0B608CC-E0F9-4779-9AC6-06A367DE2F53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F9C6EEFA-6BCB-4E3E-880B-C5B2DB7F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A5606F9E-4319-426C-96D1-2D5341885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DED832C4-6088-4FFB-8ECA-FD4E929CAA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62AEC6D8-B870-4117-B358-175425CA5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41D08CB4-B449-4D19-8CCD-FB42AC198F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B344F443-BE5B-4A1E-AA59-7DE67A4BB9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C934B2EE-C381-4C32-A9EC-040C7060E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388D48A0-8125-47CF-A5B7-70C65117B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26D04D9B-A7C7-4799-9A44-F4B84AD15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828CD3BF-49D7-4096-8AF4-26F30291E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BFFDA44D-6337-4A3C-819B-C825C4CD9C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9D5C03EF-4597-48C6-8948-1A2FE56D76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9ECEB9F5-B5E5-4C73-B7BF-2DFC30CDBA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5487C849-3C79-4C8C-93AE-7AB9C0BFAA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6A104906-460B-4ABF-9D57-E03E0A4E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FB8C829C-CDEA-43E2-B5FA-1375ED896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1B3F36C1-6B11-4BD3-B1E5-BD0EEFC0CF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55A631C1-8E68-4419-9FD4-76651480A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DDD891B4-7647-423A-AEA4-FB0EA340BE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ACE07E2F-6C2A-4C0A-9820-08FC5D5934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48FF3F93-B84A-487C-A32D-80ABF0BD0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15C9E237-0ACB-484E-B8B5-25A5BF5DBB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92A442F4-46A5-406C-99C6-FDFF991F4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A0575BFF-BED3-454F-A6DD-A52CFBCC39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6E8D3617-6BA0-48D3-82CA-46645EBA5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027F2BBC-FE31-4DE5-894E-421DD73A22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76598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SAVOIR | Jean-Loup TERRAILLON | Malta | DASIA2011 | 18/05/2011 | Pag. </a:t>
            </a:r>
            <a:fld id="{88B39AD7-C65C-4F03-B392-5995863C03AD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827473919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00191" y="163513"/>
            <a:ext cx="2593639" cy="58277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9268" y="163513"/>
            <a:ext cx="7577163" cy="58277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it-IT" altLang="en-US"/>
              <a:t>SAVOIR | Jean-Loup TERRAILLON | Malta | DASIA2011 | 18/05/2011 | Pag. </a:t>
            </a:r>
            <a:fld id="{AAEE4642-B989-4A58-A053-DE2964FF339B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48571684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/>
        </p:nvGrpSpPr>
        <p:grpSpPr>
          <a:xfrm>
            <a:off x="-6582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9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1" y="882000"/>
            <a:ext cx="11764799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grpSp>
        <p:nvGrpSpPr>
          <p:cNvPr id="31" name="Group 35">
            <a:extLst>
              <a:ext uri="{FF2B5EF4-FFF2-40B4-BE49-F238E27FC236}">
                <a16:creationId xmlns:a16="http://schemas.microsoft.com/office/drawing/2014/main" id="{F4B4384E-DEE0-4B1F-BD6A-56BA5D6E9D07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32" name="Rectangle 36" hidden="1">
              <a:extLst>
                <a:ext uri="{FF2B5EF4-FFF2-40B4-BE49-F238E27FC236}">
                  <a16:creationId xmlns:a16="http://schemas.microsoft.com/office/drawing/2014/main" id="{489902EB-0A43-4B69-AA77-235F8C38B7DF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33" name="Group 37" hidden="1">
              <a:extLst>
                <a:ext uri="{FF2B5EF4-FFF2-40B4-BE49-F238E27FC236}">
                  <a16:creationId xmlns:a16="http://schemas.microsoft.com/office/drawing/2014/main" id="{E9FC22D6-27AB-4C16-A988-9371F04BFE27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34" name="Straight Connector 38">
                <a:extLst>
                  <a:ext uri="{FF2B5EF4-FFF2-40B4-BE49-F238E27FC236}">
                    <a16:creationId xmlns:a16="http://schemas.microsoft.com/office/drawing/2014/main" id="{917EBDC9-FD05-46C0-AD62-4D3D91DA348C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9">
                <a:extLst>
                  <a:ext uri="{FF2B5EF4-FFF2-40B4-BE49-F238E27FC236}">
                    <a16:creationId xmlns:a16="http://schemas.microsoft.com/office/drawing/2014/main" id="{913C6691-1EE0-4D18-84AE-4247A9F3FCE6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40">
                <a:extLst>
                  <a:ext uri="{FF2B5EF4-FFF2-40B4-BE49-F238E27FC236}">
                    <a16:creationId xmlns:a16="http://schemas.microsoft.com/office/drawing/2014/main" id="{4D7954A8-476E-4837-A882-4178F702FD09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41">
                <a:extLst>
                  <a:ext uri="{FF2B5EF4-FFF2-40B4-BE49-F238E27FC236}">
                    <a16:creationId xmlns:a16="http://schemas.microsoft.com/office/drawing/2014/main" id="{0864A8B1-7064-4A3B-92FA-3366A6B18ACE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2">
                <a:extLst>
                  <a:ext uri="{FF2B5EF4-FFF2-40B4-BE49-F238E27FC236}">
                    <a16:creationId xmlns:a16="http://schemas.microsoft.com/office/drawing/2014/main" id="{E9B7FBB2-9793-4529-979A-B030246EF1EE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43">
                <a:extLst>
                  <a:ext uri="{FF2B5EF4-FFF2-40B4-BE49-F238E27FC236}">
                    <a16:creationId xmlns:a16="http://schemas.microsoft.com/office/drawing/2014/main" id="{96A3C0DA-7499-4662-BCBD-5DEC4C568AA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4">
                <a:extLst>
                  <a:ext uri="{FF2B5EF4-FFF2-40B4-BE49-F238E27FC236}">
                    <a16:creationId xmlns:a16="http://schemas.microsoft.com/office/drawing/2014/main" id="{7B656528-DF8F-4D2A-ACC5-5939C2B83239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5">
                <a:extLst>
                  <a:ext uri="{FF2B5EF4-FFF2-40B4-BE49-F238E27FC236}">
                    <a16:creationId xmlns:a16="http://schemas.microsoft.com/office/drawing/2014/main" id="{9E2A644B-BEA1-4EE9-90AC-52DCFD5D5E7F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6">
                <a:extLst>
                  <a:ext uri="{FF2B5EF4-FFF2-40B4-BE49-F238E27FC236}">
                    <a16:creationId xmlns:a16="http://schemas.microsoft.com/office/drawing/2014/main" id="{C3362F3D-F4B8-43B6-A9E4-E26DA504DC52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7">
                <a:extLst>
                  <a:ext uri="{FF2B5EF4-FFF2-40B4-BE49-F238E27FC236}">
                    <a16:creationId xmlns:a16="http://schemas.microsoft.com/office/drawing/2014/main" id="{901E5CF9-8D06-4A62-8E46-D4FD57EBF58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8">
                <a:extLst>
                  <a:ext uri="{FF2B5EF4-FFF2-40B4-BE49-F238E27FC236}">
                    <a16:creationId xmlns:a16="http://schemas.microsoft.com/office/drawing/2014/main" id="{A48BA38E-48C5-41E0-9EFD-01D9E77302EF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9">
                <a:extLst>
                  <a:ext uri="{FF2B5EF4-FFF2-40B4-BE49-F238E27FC236}">
                    <a16:creationId xmlns:a16="http://schemas.microsoft.com/office/drawing/2014/main" id="{22FC088F-D84C-47BC-A60D-942D08D19052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50">
                <a:extLst>
                  <a:ext uri="{FF2B5EF4-FFF2-40B4-BE49-F238E27FC236}">
                    <a16:creationId xmlns:a16="http://schemas.microsoft.com/office/drawing/2014/main" id="{6942A5AD-8E8E-4DE3-9904-A40E5A955CD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51">
                <a:extLst>
                  <a:ext uri="{FF2B5EF4-FFF2-40B4-BE49-F238E27FC236}">
                    <a16:creationId xmlns:a16="http://schemas.microsoft.com/office/drawing/2014/main" id="{B755DD87-5FC6-4468-8106-3C239F4A0BAB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52">
                <a:extLst>
                  <a:ext uri="{FF2B5EF4-FFF2-40B4-BE49-F238E27FC236}">
                    <a16:creationId xmlns:a16="http://schemas.microsoft.com/office/drawing/2014/main" id="{466954A4-3299-4435-9659-A5CA3AA1F03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53">
                <a:extLst>
                  <a:ext uri="{FF2B5EF4-FFF2-40B4-BE49-F238E27FC236}">
                    <a16:creationId xmlns:a16="http://schemas.microsoft.com/office/drawing/2014/main" id="{CA9C46AA-CA5D-4C8B-8071-5DE4E1C6FA8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54">
                <a:extLst>
                  <a:ext uri="{FF2B5EF4-FFF2-40B4-BE49-F238E27FC236}">
                    <a16:creationId xmlns:a16="http://schemas.microsoft.com/office/drawing/2014/main" id="{B49FD67F-7A2A-4366-8C91-116DB7217C13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5">
                <a:extLst>
                  <a:ext uri="{FF2B5EF4-FFF2-40B4-BE49-F238E27FC236}">
                    <a16:creationId xmlns:a16="http://schemas.microsoft.com/office/drawing/2014/main" id="{DC307847-E3E4-4DB9-8DB9-5C48305C183A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6">
                <a:extLst>
                  <a:ext uri="{FF2B5EF4-FFF2-40B4-BE49-F238E27FC236}">
                    <a16:creationId xmlns:a16="http://schemas.microsoft.com/office/drawing/2014/main" id="{99A20EAF-133B-47B4-A3E8-49F9E996972E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7">
                <a:extLst>
                  <a:ext uri="{FF2B5EF4-FFF2-40B4-BE49-F238E27FC236}">
                    <a16:creationId xmlns:a16="http://schemas.microsoft.com/office/drawing/2014/main" id="{FB6F4CA0-1924-4C4E-B8D8-950D3B32FB19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8">
                <a:extLst>
                  <a:ext uri="{FF2B5EF4-FFF2-40B4-BE49-F238E27FC236}">
                    <a16:creationId xmlns:a16="http://schemas.microsoft.com/office/drawing/2014/main" id="{8A14C5EC-2EF8-446E-9180-12AF008C2A29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9">
                <a:extLst>
                  <a:ext uri="{FF2B5EF4-FFF2-40B4-BE49-F238E27FC236}">
                    <a16:creationId xmlns:a16="http://schemas.microsoft.com/office/drawing/2014/main" id="{C379E889-C20E-450B-9041-89C44993CF2A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60">
                <a:extLst>
                  <a:ext uri="{FF2B5EF4-FFF2-40B4-BE49-F238E27FC236}">
                    <a16:creationId xmlns:a16="http://schemas.microsoft.com/office/drawing/2014/main" id="{627F1E5F-0CF8-4A01-B45B-B148F2D6E547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61">
                <a:extLst>
                  <a:ext uri="{FF2B5EF4-FFF2-40B4-BE49-F238E27FC236}">
                    <a16:creationId xmlns:a16="http://schemas.microsoft.com/office/drawing/2014/main" id="{B5BFEE99-19B6-41A7-874A-9FC774A95939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99669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/>
        </p:nvGrpSpPr>
        <p:grpSpPr>
          <a:xfrm>
            <a:off x="-6582" y="-3"/>
            <a:ext cx="12302859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9" dirty="0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859" y="1674000"/>
            <a:ext cx="5788800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9"/>
            </a:lvl6pPr>
            <a:lvl7pPr>
              <a:defRPr sz="1299"/>
            </a:lvl7pPr>
            <a:lvl8pPr>
              <a:defRPr sz="1299"/>
            </a:lvl8pPr>
            <a:lvl9pPr>
              <a:defRPr sz="1299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2801" y="1674000"/>
            <a:ext cx="5778000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9"/>
            </a:lvl6pPr>
            <a:lvl7pPr>
              <a:defRPr sz="1299"/>
            </a:lvl7pPr>
            <a:lvl8pPr>
              <a:defRPr sz="1299"/>
            </a:lvl8pPr>
            <a:lvl9pPr>
              <a:defRPr sz="1299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5">
            <a:extLst>
              <a:ext uri="{FF2B5EF4-FFF2-40B4-BE49-F238E27FC236}">
                <a16:creationId xmlns:a16="http://schemas.microsoft.com/office/drawing/2014/main" id="{2E6AC881-0739-4BA2-94D8-67F4C9C5C22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35" name="Rectangle 36" hidden="1">
              <a:extLst>
                <a:ext uri="{FF2B5EF4-FFF2-40B4-BE49-F238E27FC236}">
                  <a16:creationId xmlns:a16="http://schemas.microsoft.com/office/drawing/2014/main" id="{5AF56600-2EFF-4555-8031-99FA90626EEE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37" name="Group 37" hidden="1">
              <a:extLst>
                <a:ext uri="{FF2B5EF4-FFF2-40B4-BE49-F238E27FC236}">
                  <a16:creationId xmlns:a16="http://schemas.microsoft.com/office/drawing/2014/main" id="{538FD92F-E69D-47C8-A9A7-F0E55D77BC9F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38" name="Straight Connector 38">
                <a:extLst>
                  <a:ext uri="{FF2B5EF4-FFF2-40B4-BE49-F238E27FC236}">
                    <a16:creationId xmlns:a16="http://schemas.microsoft.com/office/drawing/2014/main" id="{13BF9A8C-F56F-4BA9-88D6-D9489465CE2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9">
                <a:extLst>
                  <a:ext uri="{FF2B5EF4-FFF2-40B4-BE49-F238E27FC236}">
                    <a16:creationId xmlns:a16="http://schemas.microsoft.com/office/drawing/2014/main" id="{A3BE0705-B17F-4144-8F9C-7504105DA0DB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0">
                <a:extLst>
                  <a:ext uri="{FF2B5EF4-FFF2-40B4-BE49-F238E27FC236}">
                    <a16:creationId xmlns:a16="http://schemas.microsoft.com/office/drawing/2014/main" id="{F77D38D4-1602-4094-B034-76B13593AF32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1">
                <a:extLst>
                  <a:ext uri="{FF2B5EF4-FFF2-40B4-BE49-F238E27FC236}">
                    <a16:creationId xmlns:a16="http://schemas.microsoft.com/office/drawing/2014/main" id="{0600A0E7-3901-413B-A9B7-1737E713638E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2">
                <a:extLst>
                  <a:ext uri="{FF2B5EF4-FFF2-40B4-BE49-F238E27FC236}">
                    <a16:creationId xmlns:a16="http://schemas.microsoft.com/office/drawing/2014/main" id="{5D30D2BF-CE6C-4AB3-995F-4C95B289C3E0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3">
                <a:extLst>
                  <a:ext uri="{FF2B5EF4-FFF2-40B4-BE49-F238E27FC236}">
                    <a16:creationId xmlns:a16="http://schemas.microsoft.com/office/drawing/2014/main" id="{8B45B538-F433-4458-B070-7ADA5F5ED3F8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4">
                <a:extLst>
                  <a:ext uri="{FF2B5EF4-FFF2-40B4-BE49-F238E27FC236}">
                    <a16:creationId xmlns:a16="http://schemas.microsoft.com/office/drawing/2014/main" id="{85A0F955-957F-4673-B25F-319E3C6DD41F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5">
                <a:extLst>
                  <a:ext uri="{FF2B5EF4-FFF2-40B4-BE49-F238E27FC236}">
                    <a16:creationId xmlns:a16="http://schemas.microsoft.com/office/drawing/2014/main" id="{DBEA9DF2-DD8D-4AF9-A85E-9299DDC0D6F7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6">
                <a:extLst>
                  <a:ext uri="{FF2B5EF4-FFF2-40B4-BE49-F238E27FC236}">
                    <a16:creationId xmlns:a16="http://schemas.microsoft.com/office/drawing/2014/main" id="{1C8EE17C-7782-4720-97A0-612DD77D642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7">
                <a:extLst>
                  <a:ext uri="{FF2B5EF4-FFF2-40B4-BE49-F238E27FC236}">
                    <a16:creationId xmlns:a16="http://schemas.microsoft.com/office/drawing/2014/main" id="{D08353F7-6917-404A-B092-2DA36B753311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8">
                <a:extLst>
                  <a:ext uri="{FF2B5EF4-FFF2-40B4-BE49-F238E27FC236}">
                    <a16:creationId xmlns:a16="http://schemas.microsoft.com/office/drawing/2014/main" id="{556EB9B6-A1E7-46D0-8245-7D87B5A03DD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9">
                <a:extLst>
                  <a:ext uri="{FF2B5EF4-FFF2-40B4-BE49-F238E27FC236}">
                    <a16:creationId xmlns:a16="http://schemas.microsoft.com/office/drawing/2014/main" id="{F6D4A1FF-752D-4A8D-B419-F3691DBB051A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50">
                <a:extLst>
                  <a:ext uri="{FF2B5EF4-FFF2-40B4-BE49-F238E27FC236}">
                    <a16:creationId xmlns:a16="http://schemas.microsoft.com/office/drawing/2014/main" id="{EB7A4D81-2EF9-4DCB-8AE9-C47D5A804386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1">
                <a:extLst>
                  <a:ext uri="{FF2B5EF4-FFF2-40B4-BE49-F238E27FC236}">
                    <a16:creationId xmlns:a16="http://schemas.microsoft.com/office/drawing/2014/main" id="{69892BE1-0D2D-444A-BF5A-B32EC71ED93B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2">
                <a:extLst>
                  <a:ext uri="{FF2B5EF4-FFF2-40B4-BE49-F238E27FC236}">
                    <a16:creationId xmlns:a16="http://schemas.microsoft.com/office/drawing/2014/main" id="{43903EA9-BBDA-432C-AFFF-4AB8646957FF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3">
                <a:extLst>
                  <a:ext uri="{FF2B5EF4-FFF2-40B4-BE49-F238E27FC236}">
                    <a16:creationId xmlns:a16="http://schemas.microsoft.com/office/drawing/2014/main" id="{1C20B956-E3FE-4C6F-8713-8CDBC1FA6AA5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4">
                <a:extLst>
                  <a:ext uri="{FF2B5EF4-FFF2-40B4-BE49-F238E27FC236}">
                    <a16:creationId xmlns:a16="http://schemas.microsoft.com/office/drawing/2014/main" id="{CF7C5274-DC89-4C7A-A08D-FD68F0C0F99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5">
                <a:extLst>
                  <a:ext uri="{FF2B5EF4-FFF2-40B4-BE49-F238E27FC236}">
                    <a16:creationId xmlns:a16="http://schemas.microsoft.com/office/drawing/2014/main" id="{E5A856CE-2A58-469A-BAA1-5DE9FF96219A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6">
                <a:extLst>
                  <a:ext uri="{FF2B5EF4-FFF2-40B4-BE49-F238E27FC236}">
                    <a16:creationId xmlns:a16="http://schemas.microsoft.com/office/drawing/2014/main" id="{2FFDF724-8587-4E78-99AF-826EE58791E2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7">
                <a:extLst>
                  <a:ext uri="{FF2B5EF4-FFF2-40B4-BE49-F238E27FC236}">
                    <a16:creationId xmlns:a16="http://schemas.microsoft.com/office/drawing/2014/main" id="{50728CAA-BA70-43BC-82B6-DFA5A24993F5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8">
                <a:extLst>
                  <a:ext uri="{FF2B5EF4-FFF2-40B4-BE49-F238E27FC236}">
                    <a16:creationId xmlns:a16="http://schemas.microsoft.com/office/drawing/2014/main" id="{0A336DDD-B3E7-46F6-A5D0-12BAC6AAD91D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9">
                <a:extLst>
                  <a:ext uri="{FF2B5EF4-FFF2-40B4-BE49-F238E27FC236}">
                    <a16:creationId xmlns:a16="http://schemas.microsoft.com/office/drawing/2014/main" id="{C38FBEED-44C8-4E0A-8991-C339CFF7ECA5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60">
                <a:extLst>
                  <a:ext uri="{FF2B5EF4-FFF2-40B4-BE49-F238E27FC236}">
                    <a16:creationId xmlns:a16="http://schemas.microsoft.com/office/drawing/2014/main" id="{B046D56E-D8A4-4C3E-B3D2-9A2882E97906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1">
                <a:extLst>
                  <a:ext uri="{FF2B5EF4-FFF2-40B4-BE49-F238E27FC236}">
                    <a16:creationId xmlns:a16="http://schemas.microsoft.com/office/drawing/2014/main" id="{4BE5042D-A2C6-4081-91FC-D4B00C5DC598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06CB86A-C05C-4795-9F89-DDD2AC1C597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6978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1" y="0"/>
            <a:ext cx="12192000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/>
        </p:nvGrpSpPr>
        <p:grpSpPr>
          <a:xfrm>
            <a:off x="-6582" y="-3"/>
            <a:ext cx="12302859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9" dirty="0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799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3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5939" y="6201717"/>
            <a:ext cx="3751496" cy="21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7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7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/>
        </p:nvCxnSpPr>
        <p:spPr>
          <a:xfrm>
            <a:off x="221436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/>
        </p:nvCxnSpPr>
        <p:spPr>
          <a:xfrm>
            <a:off x="218263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B62DEE40-2A6F-48B4-B614-F9FFD314DAD6}"/>
              </a:ext>
            </a:extLst>
          </p:cNvPr>
          <p:cNvGrpSpPr/>
          <p:nvPr/>
        </p:nvGrpSpPr>
        <p:grpSpPr>
          <a:xfrm>
            <a:off x="226689" y="6569736"/>
            <a:ext cx="9628745" cy="144115"/>
            <a:chOff x="1076500" y="4469696"/>
            <a:chExt cx="9628745" cy="144114"/>
          </a:xfrm>
        </p:grpSpPr>
        <p:pic>
          <p:nvPicPr>
            <p:cNvPr id="121" name="Picture 120" descr="de.png">
              <a:extLst>
                <a:ext uri="{FF2B5EF4-FFF2-40B4-BE49-F238E27FC236}">
                  <a16:creationId xmlns:a16="http://schemas.microsoft.com/office/drawing/2014/main" id="{A970B62A-0203-4A19-A455-F20B73D59B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121" descr="at.png">
              <a:extLst>
                <a:ext uri="{FF2B5EF4-FFF2-40B4-BE49-F238E27FC236}">
                  <a16:creationId xmlns:a16="http://schemas.microsoft.com/office/drawing/2014/main" id="{2118AA6D-2BA2-4486-A409-BE12E03391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3" name="Picture 122" descr="be.png">
              <a:extLst>
                <a:ext uri="{FF2B5EF4-FFF2-40B4-BE49-F238E27FC236}">
                  <a16:creationId xmlns:a16="http://schemas.microsoft.com/office/drawing/2014/main" id="{910F3EC6-2D46-4307-8994-5D4E9146B9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4" name="Picture 123" descr="dk.png">
              <a:extLst>
                <a:ext uri="{FF2B5EF4-FFF2-40B4-BE49-F238E27FC236}">
                  <a16:creationId xmlns:a16="http://schemas.microsoft.com/office/drawing/2014/main" id="{279315D7-7027-46F2-8BB6-616A1A632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es.png">
              <a:extLst>
                <a:ext uri="{FF2B5EF4-FFF2-40B4-BE49-F238E27FC236}">
                  <a16:creationId xmlns:a16="http://schemas.microsoft.com/office/drawing/2014/main" id="{2DC21960-D345-4761-90DF-C265D8FC9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ee.png">
              <a:extLst>
                <a:ext uri="{FF2B5EF4-FFF2-40B4-BE49-F238E27FC236}">
                  <a16:creationId xmlns:a16="http://schemas.microsoft.com/office/drawing/2014/main" id="{AE732C6B-6E77-4297-AB9C-876958CFC4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fi.png">
              <a:extLst>
                <a:ext uri="{FF2B5EF4-FFF2-40B4-BE49-F238E27FC236}">
                  <a16:creationId xmlns:a16="http://schemas.microsoft.com/office/drawing/2014/main" id="{88E809BD-3DCE-4D00-80F9-6E4F8ADF7C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fr.png">
              <a:extLst>
                <a:ext uri="{FF2B5EF4-FFF2-40B4-BE49-F238E27FC236}">
                  <a16:creationId xmlns:a16="http://schemas.microsoft.com/office/drawing/2014/main" id="{A08EF01A-0FFE-4318-A5B8-BCD112CEF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gr.png">
              <a:extLst>
                <a:ext uri="{FF2B5EF4-FFF2-40B4-BE49-F238E27FC236}">
                  <a16:creationId xmlns:a16="http://schemas.microsoft.com/office/drawing/2014/main" id="{59E0B1D7-1A7A-4B91-9F22-40878A373E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hu.png">
              <a:extLst>
                <a:ext uri="{FF2B5EF4-FFF2-40B4-BE49-F238E27FC236}">
                  <a16:creationId xmlns:a16="http://schemas.microsoft.com/office/drawing/2014/main" id="{28891A48-D5B6-4788-8B1F-E988F7E6AD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ie.png">
              <a:extLst>
                <a:ext uri="{FF2B5EF4-FFF2-40B4-BE49-F238E27FC236}">
                  <a16:creationId xmlns:a16="http://schemas.microsoft.com/office/drawing/2014/main" id="{769D02BD-EE9A-4A79-8AD6-9EA0337CB1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it.png">
              <a:extLst>
                <a:ext uri="{FF2B5EF4-FFF2-40B4-BE49-F238E27FC236}">
                  <a16:creationId xmlns:a16="http://schemas.microsoft.com/office/drawing/2014/main" id="{45A7C867-FE7D-4AF0-A116-BC26BEAB11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lu.png">
              <a:extLst>
                <a:ext uri="{FF2B5EF4-FFF2-40B4-BE49-F238E27FC236}">
                  <a16:creationId xmlns:a16="http://schemas.microsoft.com/office/drawing/2014/main" id="{F043634E-08BA-45EB-AF36-C21730124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no.png">
              <a:extLst>
                <a:ext uri="{FF2B5EF4-FFF2-40B4-BE49-F238E27FC236}">
                  <a16:creationId xmlns:a16="http://schemas.microsoft.com/office/drawing/2014/main" id="{8F83A6EA-60BE-449A-BE15-F7171AF6DB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nl.png">
              <a:extLst>
                <a:ext uri="{FF2B5EF4-FFF2-40B4-BE49-F238E27FC236}">
                  <a16:creationId xmlns:a16="http://schemas.microsoft.com/office/drawing/2014/main" id="{5C53ADEC-5298-435F-9085-28BC66C778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pl.png">
              <a:extLst>
                <a:ext uri="{FF2B5EF4-FFF2-40B4-BE49-F238E27FC236}">
                  <a16:creationId xmlns:a16="http://schemas.microsoft.com/office/drawing/2014/main" id="{276E3270-CC55-41C4-BFD3-1780C5D760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pt.png">
              <a:extLst>
                <a:ext uri="{FF2B5EF4-FFF2-40B4-BE49-F238E27FC236}">
                  <a16:creationId xmlns:a16="http://schemas.microsoft.com/office/drawing/2014/main" id="{410F4D53-E973-43D1-B451-43DE79BFD5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cz.png">
              <a:extLst>
                <a:ext uri="{FF2B5EF4-FFF2-40B4-BE49-F238E27FC236}">
                  <a16:creationId xmlns:a16="http://schemas.microsoft.com/office/drawing/2014/main" id="{47413069-E476-4EA7-BFEB-82383ADA3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ro.png">
              <a:extLst>
                <a:ext uri="{FF2B5EF4-FFF2-40B4-BE49-F238E27FC236}">
                  <a16:creationId xmlns:a16="http://schemas.microsoft.com/office/drawing/2014/main" id="{0611F224-68EE-4B38-8DDF-874AA3F9B4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se.png">
              <a:extLst>
                <a:ext uri="{FF2B5EF4-FFF2-40B4-BE49-F238E27FC236}">
                  <a16:creationId xmlns:a16="http://schemas.microsoft.com/office/drawing/2014/main" id="{77B092B8-38B2-4D25-BC43-B0AE871D9F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ch.png">
              <a:extLst>
                <a:ext uri="{FF2B5EF4-FFF2-40B4-BE49-F238E27FC236}">
                  <a16:creationId xmlns:a16="http://schemas.microsoft.com/office/drawing/2014/main" id="{08EEFAF5-09B6-479C-AACD-9EDAE9A11B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uk.png">
              <a:extLst>
                <a:ext uri="{FF2B5EF4-FFF2-40B4-BE49-F238E27FC236}">
                  <a16:creationId xmlns:a16="http://schemas.microsoft.com/office/drawing/2014/main" id="{B3C491C5-2561-4BBA-9E30-8910CC5C9C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1A87645F-DA8D-4EBE-90AE-0C0110F2E7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EAECBD0D-E692-4C4E-AB5C-2D881A4C4A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45" name="Picture 144" descr="ca.png">
              <a:extLst>
                <a:ext uri="{FF2B5EF4-FFF2-40B4-BE49-F238E27FC236}">
                  <a16:creationId xmlns:a16="http://schemas.microsoft.com/office/drawing/2014/main" id="{EB46C3C7-C174-477F-B584-AC79193E1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si.png">
              <a:extLst>
                <a:ext uri="{FF2B5EF4-FFF2-40B4-BE49-F238E27FC236}">
                  <a16:creationId xmlns:a16="http://schemas.microsoft.com/office/drawing/2014/main" id="{C5479B25-6EEF-4101-9A61-1E42A09C7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65" name="Picture 64">
            <a:extLst>
              <a:ext uri="{FF2B5EF4-FFF2-40B4-BE49-F238E27FC236}">
                <a16:creationId xmlns:a16="http://schemas.microsoft.com/office/drawing/2014/main" id="{D4948856-6A5B-489F-95CC-A9A24758BE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" y="0"/>
            <a:ext cx="12192000" cy="6858000"/>
          </a:xfrm>
          <a:prstGeom prst="rect">
            <a:avLst/>
          </a:prstGeom>
        </p:spPr>
      </p:pic>
      <p:sp>
        <p:nvSpPr>
          <p:cNvPr id="67" name="Rectangle 38">
            <a:extLst>
              <a:ext uri="{FF2B5EF4-FFF2-40B4-BE49-F238E27FC236}">
                <a16:creationId xmlns:a16="http://schemas.microsoft.com/office/drawing/2014/main" id="{0ED72A60-8E02-4338-ACBA-B1ED8AE3AA29}"/>
              </a:ext>
            </a:extLst>
          </p:cNvPr>
          <p:cNvSpPr/>
          <p:nvPr userDrawn="1"/>
        </p:nvSpPr>
        <p:spPr>
          <a:xfrm>
            <a:off x="-1" y="0"/>
            <a:ext cx="12225600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68" name="Group 35" hidden="1">
            <a:extLst>
              <a:ext uri="{FF2B5EF4-FFF2-40B4-BE49-F238E27FC236}">
                <a16:creationId xmlns:a16="http://schemas.microsoft.com/office/drawing/2014/main" id="{542FE04B-3D43-45BB-9BD7-C6B4CF5EB9F7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9" name="Rectangle 36">
              <a:extLst>
                <a:ext uri="{FF2B5EF4-FFF2-40B4-BE49-F238E27FC236}">
                  <a16:creationId xmlns:a16="http://schemas.microsoft.com/office/drawing/2014/main" id="{C93C3994-BE26-4503-95AE-4C2BDC29D583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0" name="Group 37">
              <a:extLst>
                <a:ext uri="{FF2B5EF4-FFF2-40B4-BE49-F238E27FC236}">
                  <a16:creationId xmlns:a16="http://schemas.microsoft.com/office/drawing/2014/main" id="{E37BF78D-8843-4ADB-AFDA-E4A453AEB558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1" name="Straight Connector 38">
                <a:extLst>
                  <a:ext uri="{FF2B5EF4-FFF2-40B4-BE49-F238E27FC236}">
                    <a16:creationId xmlns:a16="http://schemas.microsoft.com/office/drawing/2014/main" id="{58D2CFDB-ABE7-4613-95F2-449A63C46B98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39">
                <a:extLst>
                  <a:ext uri="{FF2B5EF4-FFF2-40B4-BE49-F238E27FC236}">
                    <a16:creationId xmlns:a16="http://schemas.microsoft.com/office/drawing/2014/main" id="{1B362D78-5344-40EF-BC59-95008EAF997A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40">
                <a:extLst>
                  <a:ext uri="{FF2B5EF4-FFF2-40B4-BE49-F238E27FC236}">
                    <a16:creationId xmlns:a16="http://schemas.microsoft.com/office/drawing/2014/main" id="{7BCEF382-E65A-4DAD-9C6F-FA21B3988C40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41">
                <a:extLst>
                  <a:ext uri="{FF2B5EF4-FFF2-40B4-BE49-F238E27FC236}">
                    <a16:creationId xmlns:a16="http://schemas.microsoft.com/office/drawing/2014/main" id="{B0982492-1407-44DB-ADEB-585D001C5732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42">
                <a:extLst>
                  <a:ext uri="{FF2B5EF4-FFF2-40B4-BE49-F238E27FC236}">
                    <a16:creationId xmlns:a16="http://schemas.microsoft.com/office/drawing/2014/main" id="{390A9703-E76E-4845-9116-52B0F83A1C46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43">
                <a:extLst>
                  <a:ext uri="{FF2B5EF4-FFF2-40B4-BE49-F238E27FC236}">
                    <a16:creationId xmlns:a16="http://schemas.microsoft.com/office/drawing/2014/main" id="{CA42B158-375C-4CB2-A42D-87F94C9BCEE4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44">
                <a:extLst>
                  <a:ext uri="{FF2B5EF4-FFF2-40B4-BE49-F238E27FC236}">
                    <a16:creationId xmlns:a16="http://schemas.microsoft.com/office/drawing/2014/main" id="{1E511019-4685-44C0-8DBA-19448C283421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45">
                <a:extLst>
                  <a:ext uri="{FF2B5EF4-FFF2-40B4-BE49-F238E27FC236}">
                    <a16:creationId xmlns:a16="http://schemas.microsoft.com/office/drawing/2014/main" id="{CAE80021-652B-43E0-8C88-6D7C7BB618F1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46">
                <a:extLst>
                  <a:ext uri="{FF2B5EF4-FFF2-40B4-BE49-F238E27FC236}">
                    <a16:creationId xmlns:a16="http://schemas.microsoft.com/office/drawing/2014/main" id="{E7DFD898-79A7-4B19-97D0-080E579C27B6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47">
                <a:extLst>
                  <a:ext uri="{FF2B5EF4-FFF2-40B4-BE49-F238E27FC236}">
                    <a16:creationId xmlns:a16="http://schemas.microsoft.com/office/drawing/2014/main" id="{B4826EFA-8242-4747-9575-6DB41E347FA6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48">
                <a:extLst>
                  <a:ext uri="{FF2B5EF4-FFF2-40B4-BE49-F238E27FC236}">
                    <a16:creationId xmlns:a16="http://schemas.microsoft.com/office/drawing/2014/main" id="{679A84A0-2A42-4A31-B7BF-3D29D06E1B5E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49">
                <a:extLst>
                  <a:ext uri="{FF2B5EF4-FFF2-40B4-BE49-F238E27FC236}">
                    <a16:creationId xmlns:a16="http://schemas.microsoft.com/office/drawing/2014/main" id="{CB71CE36-D050-41B6-A72F-62781455AF12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50">
                <a:extLst>
                  <a:ext uri="{FF2B5EF4-FFF2-40B4-BE49-F238E27FC236}">
                    <a16:creationId xmlns:a16="http://schemas.microsoft.com/office/drawing/2014/main" id="{D5EA02D6-BB7F-4B09-A3F0-B0866BAC50B4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51">
                <a:extLst>
                  <a:ext uri="{FF2B5EF4-FFF2-40B4-BE49-F238E27FC236}">
                    <a16:creationId xmlns:a16="http://schemas.microsoft.com/office/drawing/2014/main" id="{EF1E0FF3-7F1D-4A9B-BCBF-7E6623256352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52">
                <a:extLst>
                  <a:ext uri="{FF2B5EF4-FFF2-40B4-BE49-F238E27FC236}">
                    <a16:creationId xmlns:a16="http://schemas.microsoft.com/office/drawing/2014/main" id="{B41777E0-D00D-49E9-BFE9-CA77717592D2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53">
                <a:extLst>
                  <a:ext uri="{FF2B5EF4-FFF2-40B4-BE49-F238E27FC236}">
                    <a16:creationId xmlns:a16="http://schemas.microsoft.com/office/drawing/2014/main" id="{B6016583-677E-4744-8BF1-38154E3F018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54">
                <a:extLst>
                  <a:ext uri="{FF2B5EF4-FFF2-40B4-BE49-F238E27FC236}">
                    <a16:creationId xmlns:a16="http://schemas.microsoft.com/office/drawing/2014/main" id="{127FEB5C-8DA4-4358-BCD1-50158816661C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55">
                <a:extLst>
                  <a:ext uri="{FF2B5EF4-FFF2-40B4-BE49-F238E27FC236}">
                    <a16:creationId xmlns:a16="http://schemas.microsoft.com/office/drawing/2014/main" id="{7CEAD10A-0808-43A7-8F06-200B68FA01F0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56">
                <a:extLst>
                  <a:ext uri="{FF2B5EF4-FFF2-40B4-BE49-F238E27FC236}">
                    <a16:creationId xmlns:a16="http://schemas.microsoft.com/office/drawing/2014/main" id="{75C6CBFE-8ACC-4D5C-916C-1C836855D233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57">
                <a:extLst>
                  <a:ext uri="{FF2B5EF4-FFF2-40B4-BE49-F238E27FC236}">
                    <a16:creationId xmlns:a16="http://schemas.microsoft.com/office/drawing/2014/main" id="{CBD1F8B5-370F-42EE-8E72-33BBCA5E41E5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58">
                <a:extLst>
                  <a:ext uri="{FF2B5EF4-FFF2-40B4-BE49-F238E27FC236}">
                    <a16:creationId xmlns:a16="http://schemas.microsoft.com/office/drawing/2014/main" id="{5EB79979-12F6-4E81-98FA-743E892CB89E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59">
                <a:extLst>
                  <a:ext uri="{FF2B5EF4-FFF2-40B4-BE49-F238E27FC236}">
                    <a16:creationId xmlns:a16="http://schemas.microsoft.com/office/drawing/2014/main" id="{F8E23F92-F6E3-4AAC-B6CF-C8529B1EF95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60">
                <a:extLst>
                  <a:ext uri="{FF2B5EF4-FFF2-40B4-BE49-F238E27FC236}">
                    <a16:creationId xmlns:a16="http://schemas.microsoft.com/office/drawing/2014/main" id="{DFCA2419-4E9F-41C1-BB2C-05C4DBF26FCA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61">
                <a:extLst>
                  <a:ext uri="{FF2B5EF4-FFF2-40B4-BE49-F238E27FC236}">
                    <a16:creationId xmlns:a16="http://schemas.microsoft.com/office/drawing/2014/main" id="{1D814ACB-0F05-4935-B634-B37E24D3CA10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6" name="Picture 58">
            <a:extLst>
              <a:ext uri="{FF2B5EF4-FFF2-40B4-BE49-F238E27FC236}">
                <a16:creationId xmlns:a16="http://schemas.microsoft.com/office/drawing/2014/main" id="{DD41D4A2-F740-45A5-BAD1-F6BDE4DB80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7" name="Text Box 38">
            <a:extLst>
              <a:ext uri="{FF2B5EF4-FFF2-40B4-BE49-F238E27FC236}">
                <a16:creationId xmlns:a16="http://schemas.microsoft.com/office/drawing/2014/main" id="{06BFD2B3-F001-47A6-A240-E44FAE940F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07F7E0A-DC26-4F05-9672-D481260F9C54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254A6A3-B409-42D5-B57E-BD8F7012D8C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5">
            <a:extLst>
              <a:ext uri="{FF2B5EF4-FFF2-40B4-BE49-F238E27FC236}">
                <a16:creationId xmlns:a16="http://schemas.microsoft.com/office/drawing/2014/main" id="{E0D17F7A-B7C3-4855-A141-5A857B0E675A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F0F42F5-3B13-4C59-BB2C-8DFF247ECA4B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102" name="Picture 101" descr="de.png">
              <a:extLst>
                <a:ext uri="{FF2B5EF4-FFF2-40B4-BE49-F238E27FC236}">
                  <a16:creationId xmlns:a16="http://schemas.microsoft.com/office/drawing/2014/main" id="{5CE6DA24-E70B-4F90-B778-2F5827CC73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3" name="Picture 102" descr="at.png">
              <a:extLst>
                <a:ext uri="{FF2B5EF4-FFF2-40B4-BE49-F238E27FC236}">
                  <a16:creationId xmlns:a16="http://schemas.microsoft.com/office/drawing/2014/main" id="{E5A2EDDC-F5A1-4D9E-A121-D46DCFEDE2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4" name="Picture 103" descr="be.png">
              <a:extLst>
                <a:ext uri="{FF2B5EF4-FFF2-40B4-BE49-F238E27FC236}">
                  <a16:creationId xmlns:a16="http://schemas.microsoft.com/office/drawing/2014/main" id="{F7C7BB98-E05C-42D8-94F1-535D90571D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5" name="Picture 104" descr="dk.png">
              <a:extLst>
                <a:ext uri="{FF2B5EF4-FFF2-40B4-BE49-F238E27FC236}">
                  <a16:creationId xmlns:a16="http://schemas.microsoft.com/office/drawing/2014/main" id="{2166C68C-2A7B-4274-A4A5-F06EA50DC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6" name="Picture 105" descr="es.png">
              <a:extLst>
                <a:ext uri="{FF2B5EF4-FFF2-40B4-BE49-F238E27FC236}">
                  <a16:creationId xmlns:a16="http://schemas.microsoft.com/office/drawing/2014/main" id="{F111A15C-5609-4BBB-BFD1-90641D3B8D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7" name="Picture 106" descr="ee.png">
              <a:extLst>
                <a:ext uri="{FF2B5EF4-FFF2-40B4-BE49-F238E27FC236}">
                  <a16:creationId xmlns:a16="http://schemas.microsoft.com/office/drawing/2014/main" id="{00407854-3BF8-41D6-AFC6-B697BDCBE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8" name="Picture 107" descr="fi.png">
              <a:extLst>
                <a:ext uri="{FF2B5EF4-FFF2-40B4-BE49-F238E27FC236}">
                  <a16:creationId xmlns:a16="http://schemas.microsoft.com/office/drawing/2014/main" id="{4096795A-4F05-46D3-8246-6B56C3E0F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9" name="Picture 108" descr="fr.png">
              <a:extLst>
                <a:ext uri="{FF2B5EF4-FFF2-40B4-BE49-F238E27FC236}">
                  <a16:creationId xmlns:a16="http://schemas.microsoft.com/office/drawing/2014/main" id="{2376080A-169B-4F44-8B40-E99060BBDF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0" name="Picture 109" descr="gr.png">
              <a:extLst>
                <a:ext uri="{FF2B5EF4-FFF2-40B4-BE49-F238E27FC236}">
                  <a16:creationId xmlns:a16="http://schemas.microsoft.com/office/drawing/2014/main" id="{47C17EC0-F2AD-4A48-B6E4-18E2F03C3D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1" name="Picture 110" descr="hu.png">
              <a:extLst>
                <a:ext uri="{FF2B5EF4-FFF2-40B4-BE49-F238E27FC236}">
                  <a16:creationId xmlns:a16="http://schemas.microsoft.com/office/drawing/2014/main" id="{E163F2F1-25BB-4DF4-B3DF-D12E7F0F8C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2" name="Picture 111" descr="ie.png">
              <a:extLst>
                <a:ext uri="{FF2B5EF4-FFF2-40B4-BE49-F238E27FC236}">
                  <a16:creationId xmlns:a16="http://schemas.microsoft.com/office/drawing/2014/main" id="{FB29B6CA-2A43-4AB3-ABF0-42B4044CD4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3" name="Picture 112" descr="it.png">
              <a:extLst>
                <a:ext uri="{FF2B5EF4-FFF2-40B4-BE49-F238E27FC236}">
                  <a16:creationId xmlns:a16="http://schemas.microsoft.com/office/drawing/2014/main" id="{037252AD-9B15-4B36-95A1-C029121E5B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4" name="Picture 113" descr="lu.png">
              <a:extLst>
                <a:ext uri="{FF2B5EF4-FFF2-40B4-BE49-F238E27FC236}">
                  <a16:creationId xmlns:a16="http://schemas.microsoft.com/office/drawing/2014/main" id="{64B716E3-1419-464B-9F59-BB0E8C6027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5" name="Picture 114" descr="no.png">
              <a:extLst>
                <a:ext uri="{FF2B5EF4-FFF2-40B4-BE49-F238E27FC236}">
                  <a16:creationId xmlns:a16="http://schemas.microsoft.com/office/drawing/2014/main" id="{AB8F780D-55A7-42A4-BB3F-7B7B4B4D75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6" name="Picture 115" descr="nl.png">
              <a:extLst>
                <a:ext uri="{FF2B5EF4-FFF2-40B4-BE49-F238E27FC236}">
                  <a16:creationId xmlns:a16="http://schemas.microsoft.com/office/drawing/2014/main" id="{37F875AE-8762-40DA-AF4C-1F9180111B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7" name="Picture 116" descr="pl.png">
              <a:extLst>
                <a:ext uri="{FF2B5EF4-FFF2-40B4-BE49-F238E27FC236}">
                  <a16:creationId xmlns:a16="http://schemas.microsoft.com/office/drawing/2014/main" id="{78A00811-EA3E-4A31-9D86-3773028FE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8" name="Picture 117" descr="pt.png">
              <a:extLst>
                <a:ext uri="{FF2B5EF4-FFF2-40B4-BE49-F238E27FC236}">
                  <a16:creationId xmlns:a16="http://schemas.microsoft.com/office/drawing/2014/main" id="{989387AD-0F30-4370-AD6E-9F835B389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7" name="Picture 146" descr="cz.png">
              <a:extLst>
                <a:ext uri="{FF2B5EF4-FFF2-40B4-BE49-F238E27FC236}">
                  <a16:creationId xmlns:a16="http://schemas.microsoft.com/office/drawing/2014/main" id="{BC7DF9DE-E7C6-4D81-A2FA-F20828BB36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8" name="Picture 147" descr="ro.png">
              <a:extLst>
                <a:ext uri="{FF2B5EF4-FFF2-40B4-BE49-F238E27FC236}">
                  <a16:creationId xmlns:a16="http://schemas.microsoft.com/office/drawing/2014/main" id="{9BDDD2CB-9B13-403B-9A50-3B3FAE224E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9" name="Picture 148" descr="se.png">
              <a:extLst>
                <a:ext uri="{FF2B5EF4-FFF2-40B4-BE49-F238E27FC236}">
                  <a16:creationId xmlns:a16="http://schemas.microsoft.com/office/drawing/2014/main" id="{01313468-58D8-4137-925A-D7C0DF3BA7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Picture 149" descr="ch.png">
              <a:extLst>
                <a:ext uri="{FF2B5EF4-FFF2-40B4-BE49-F238E27FC236}">
                  <a16:creationId xmlns:a16="http://schemas.microsoft.com/office/drawing/2014/main" id="{C96C5F18-26A0-4B7D-9ADA-78FA56347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1" name="Picture 150" descr="uk.png">
              <a:extLst>
                <a:ext uri="{FF2B5EF4-FFF2-40B4-BE49-F238E27FC236}">
                  <a16:creationId xmlns:a16="http://schemas.microsoft.com/office/drawing/2014/main" id="{13E71EA9-A051-4ACB-9AAF-B0D6A4FA8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978E188F-CD73-4764-B16A-E5B9F1379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35898D72-BC8C-4E73-A105-516AE2B0EA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154" name="Picture 153" descr="ca.png">
              <a:extLst>
                <a:ext uri="{FF2B5EF4-FFF2-40B4-BE49-F238E27FC236}">
                  <a16:creationId xmlns:a16="http://schemas.microsoft.com/office/drawing/2014/main" id="{EB9B3879-CA11-4FDE-AED7-B8346B410D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Picture 154" descr="si.png">
              <a:extLst>
                <a:ext uri="{FF2B5EF4-FFF2-40B4-BE49-F238E27FC236}">
                  <a16:creationId xmlns:a16="http://schemas.microsoft.com/office/drawing/2014/main" id="{5A5B09BC-BD8E-4DD8-9836-73A364FBB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014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3470" y="3456849"/>
            <a:ext cx="11852806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60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7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9036" y="1321782"/>
          <a:ext cx="11656060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9036" y="1219353"/>
          <a:ext cx="11656060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1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3547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83" y="-3"/>
            <a:ext cx="12302859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02" dirty="0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860" y="882000"/>
            <a:ext cx="11764800" cy="532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4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47" Type="http://schemas.openxmlformats.org/officeDocument/2006/relationships/image" Target="../media/image29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0" Type="http://schemas.openxmlformats.org/officeDocument/2006/relationships/image" Target="../media/image2.png"/><Relationship Id="rId41" Type="http://schemas.openxmlformats.org/officeDocument/2006/relationships/image" Target="../media/image2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2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emf"/><Relationship Id="rId40" Type="http://schemas.openxmlformats.org/officeDocument/2006/relationships/image" Target="../media/image37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theme" Target="../theme/theme4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emf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41.png"/><Relationship Id="rId26" Type="http://schemas.openxmlformats.org/officeDocument/2006/relationships/image" Target="../media/image9.png"/><Relationship Id="rId39" Type="http://schemas.openxmlformats.org/officeDocument/2006/relationships/image" Target="../media/image22.png"/><Relationship Id="rId21" Type="http://schemas.openxmlformats.org/officeDocument/2006/relationships/image" Target="../media/image4.png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39.png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45" Type="http://schemas.openxmlformats.org/officeDocument/2006/relationships/image" Target="../media/image28.png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jpeg"/><Relationship Id="rId31" Type="http://schemas.openxmlformats.org/officeDocument/2006/relationships/image" Target="../media/image14.png"/><Relationship Id="rId44" Type="http://schemas.openxmlformats.org/officeDocument/2006/relationships/image" Target="../media/image27.e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40.png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image" Target="../media/image21.png"/><Relationship Id="rId46" Type="http://schemas.openxmlformats.org/officeDocument/2006/relationships/image" Target="../media/image29.png"/><Relationship Id="rId20" Type="http://schemas.openxmlformats.org/officeDocument/2006/relationships/image" Target="../media/image3.png"/><Relationship Id="rId41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 dirty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D208BC8-A4CD-468B-A92C-D874A6D486C7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42" name="Picture 41" descr="de.png">
              <a:extLst>
                <a:ext uri="{FF2B5EF4-FFF2-40B4-BE49-F238E27FC236}">
                  <a16:creationId xmlns:a16="http://schemas.microsoft.com/office/drawing/2014/main" id="{A5241CAB-ADA2-4417-AD58-366D33827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Picture 42" descr="at.png">
              <a:extLst>
                <a:ext uri="{FF2B5EF4-FFF2-40B4-BE49-F238E27FC236}">
                  <a16:creationId xmlns:a16="http://schemas.microsoft.com/office/drawing/2014/main" id="{E44B6718-7132-4112-86F4-EB97255A03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4" name="Picture 43" descr="be.png">
              <a:extLst>
                <a:ext uri="{FF2B5EF4-FFF2-40B4-BE49-F238E27FC236}">
                  <a16:creationId xmlns:a16="http://schemas.microsoft.com/office/drawing/2014/main" id="{0F720296-2A62-4DA7-837E-02D677FAA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dk.png">
              <a:extLst>
                <a:ext uri="{FF2B5EF4-FFF2-40B4-BE49-F238E27FC236}">
                  <a16:creationId xmlns:a16="http://schemas.microsoft.com/office/drawing/2014/main" id="{D73A6867-7859-4C9C-BB7B-F223F064E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6" name="Picture 45" descr="es.png">
              <a:extLst>
                <a:ext uri="{FF2B5EF4-FFF2-40B4-BE49-F238E27FC236}">
                  <a16:creationId xmlns:a16="http://schemas.microsoft.com/office/drawing/2014/main" id="{1493C1A0-A11D-42B6-8DCB-162F826EEF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7" name="Picture 46" descr="ee.png">
              <a:extLst>
                <a:ext uri="{FF2B5EF4-FFF2-40B4-BE49-F238E27FC236}">
                  <a16:creationId xmlns:a16="http://schemas.microsoft.com/office/drawing/2014/main" id="{0122824D-D8E9-4094-8057-406813DC2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8" name="Picture 47" descr="fi.png">
              <a:extLst>
                <a:ext uri="{FF2B5EF4-FFF2-40B4-BE49-F238E27FC236}">
                  <a16:creationId xmlns:a16="http://schemas.microsoft.com/office/drawing/2014/main" id="{4D5DC57B-4AEE-4812-9DD4-84980F602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9" name="Picture 48" descr="fr.png">
              <a:extLst>
                <a:ext uri="{FF2B5EF4-FFF2-40B4-BE49-F238E27FC236}">
                  <a16:creationId xmlns:a16="http://schemas.microsoft.com/office/drawing/2014/main" id="{FCDCEAFB-665D-48AD-9E34-D9CFF731FC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0" name="Picture 49" descr="gr.png">
              <a:extLst>
                <a:ext uri="{FF2B5EF4-FFF2-40B4-BE49-F238E27FC236}">
                  <a16:creationId xmlns:a16="http://schemas.microsoft.com/office/drawing/2014/main" id="{F2E0A474-2FAE-477F-AB8D-C50F384AA0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1" name="Picture 50" descr="hu.png">
              <a:extLst>
                <a:ext uri="{FF2B5EF4-FFF2-40B4-BE49-F238E27FC236}">
                  <a16:creationId xmlns:a16="http://schemas.microsoft.com/office/drawing/2014/main" id="{10168A5E-064A-4ABA-B5A6-59999CBC4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2" name="Picture 51" descr="ie.png">
              <a:extLst>
                <a:ext uri="{FF2B5EF4-FFF2-40B4-BE49-F238E27FC236}">
                  <a16:creationId xmlns:a16="http://schemas.microsoft.com/office/drawing/2014/main" id="{5A32E48C-2D3D-4EEC-BE4D-423F2F39F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3" name="Picture 52" descr="it.png">
              <a:extLst>
                <a:ext uri="{FF2B5EF4-FFF2-40B4-BE49-F238E27FC236}">
                  <a16:creationId xmlns:a16="http://schemas.microsoft.com/office/drawing/2014/main" id="{4C3D6A8C-E062-466C-B2D8-52D1B3FC4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4" name="Picture 53" descr="lu.png">
              <a:extLst>
                <a:ext uri="{FF2B5EF4-FFF2-40B4-BE49-F238E27FC236}">
                  <a16:creationId xmlns:a16="http://schemas.microsoft.com/office/drawing/2014/main" id="{7A3219A7-1E00-4C98-81AF-1C2E67E10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5" name="Picture 54" descr="no.png">
              <a:extLst>
                <a:ext uri="{FF2B5EF4-FFF2-40B4-BE49-F238E27FC236}">
                  <a16:creationId xmlns:a16="http://schemas.microsoft.com/office/drawing/2014/main" id="{56F0B3F4-5ADA-41BD-8413-E2B2699C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6" name="Picture 55" descr="nl.png">
              <a:extLst>
                <a:ext uri="{FF2B5EF4-FFF2-40B4-BE49-F238E27FC236}">
                  <a16:creationId xmlns:a16="http://schemas.microsoft.com/office/drawing/2014/main" id="{5CEDEC63-C26E-491B-A8CC-1F1F2EF2A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7" name="Picture 56" descr="pl.png">
              <a:extLst>
                <a:ext uri="{FF2B5EF4-FFF2-40B4-BE49-F238E27FC236}">
                  <a16:creationId xmlns:a16="http://schemas.microsoft.com/office/drawing/2014/main" id="{163376FE-C97D-4E6A-BE37-CCCC5BA43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8" name="Picture 57" descr="pt.png">
              <a:extLst>
                <a:ext uri="{FF2B5EF4-FFF2-40B4-BE49-F238E27FC236}">
                  <a16:creationId xmlns:a16="http://schemas.microsoft.com/office/drawing/2014/main" id="{3BE778F5-B33E-4FAB-8AC1-1FCA0478F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9" name="Picture 58" descr="cz.png">
              <a:extLst>
                <a:ext uri="{FF2B5EF4-FFF2-40B4-BE49-F238E27FC236}">
                  <a16:creationId xmlns:a16="http://schemas.microsoft.com/office/drawing/2014/main" id="{A0ADC83A-EDBF-4D1F-9CC6-78C91183A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0" name="Picture 59" descr="ro.png">
              <a:extLst>
                <a:ext uri="{FF2B5EF4-FFF2-40B4-BE49-F238E27FC236}">
                  <a16:creationId xmlns:a16="http://schemas.microsoft.com/office/drawing/2014/main" id="{28F27ED4-7917-422D-9E5F-265059B3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1" name="Picture 60" descr="se.png">
              <a:extLst>
                <a:ext uri="{FF2B5EF4-FFF2-40B4-BE49-F238E27FC236}">
                  <a16:creationId xmlns:a16="http://schemas.microsoft.com/office/drawing/2014/main" id="{2AEDE91D-4CAE-4409-9544-1513C16F6A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2" name="Picture 61" descr="ch.png">
              <a:extLst>
                <a:ext uri="{FF2B5EF4-FFF2-40B4-BE49-F238E27FC236}">
                  <a16:creationId xmlns:a16="http://schemas.microsoft.com/office/drawing/2014/main" id="{D580BA20-050E-47FB-9E7A-385336FDC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26EB49F8-5DE5-4BA4-824D-55A8BFEA8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E67ACB-30B1-4DC0-A0F1-7AA87A888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05FED7DC-B78B-4C40-8E7D-8BA59B4508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3" name="Picture 92" descr="ca.png">
              <a:extLst>
                <a:ext uri="{FF2B5EF4-FFF2-40B4-BE49-F238E27FC236}">
                  <a16:creationId xmlns:a16="http://schemas.microsoft.com/office/drawing/2014/main" id="{3A0D12A6-06A1-4C98-99F3-70AC0D507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4" name="Picture 93" descr="si.png">
              <a:extLst>
                <a:ext uri="{FF2B5EF4-FFF2-40B4-BE49-F238E27FC236}">
                  <a16:creationId xmlns:a16="http://schemas.microsoft.com/office/drawing/2014/main" id="{7FB1B9B6-BD48-4410-9682-BA491E97D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45" r:id="rId2"/>
    <p:sldLayoutId id="2147483974" r:id="rId3"/>
    <p:sldLayoutId id="2147483975" r:id="rId4"/>
    <p:sldLayoutId id="2147483973" r:id="rId5"/>
    <p:sldLayoutId id="2147483930" r:id="rId6"/>
    <p:sldLayoutId id="2147483931" r:id="rId7"/>
    <p:sldLayoutId id="2147483932" r:id="rId8"/>
    <p:sldLayoutId id="2147483933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6" r:id="rId15"/>
    <p:sldLayoutId id="2147483947" r:id="rId16"/>
    <p:sldLayoutId id="2147483977" r:id="rId1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eaLnBrk="1" fontAlgn="base" hangingPunct="1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8132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777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34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10661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800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661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6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09A9530-2671-487F-A9F5-FDB35D172B87}"/>
              </a:ext>
            </a:extLst>
          </p:cNvPr>
          <p:cNvPicPr>
            <a:picLocks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sp>
        <p:nvSpPr>
          <p:cNvPr id="3" name="Text Box 34">
            <a:extLst>
              <a:ext uri="{FF2B5EF4-FFF2-40B4-BE49-F238E27FC236}">
                <a16:creationId xmlns:a16="http://schemas.microsoft.com/office/drawing/2014/main" id="{174566EC-B884-414A-9831-F2C2C01CAF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E905FD-56C1-4FF6-A433-C72EFE86E9E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A93288-EDE8-4BD5-96FF-1B2EA3FFBC82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6" name="Picture 65" descr="de.png">
              <a:extLst>
                <a:ext uri="{FF2B5EF4-FFF2-40B4-BE49-F238E27FC236}">
                  <a16:creationId xmlns:a16="http://schemas.microsoft.com/office/drawing/2014/main" id="{760C563F-A7CE-42D6-A531-E36FF5654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at.png">
              <a:extLst>
                <a:ext uri="{FF2B5EF4-FFF2-40B4-BE49-F238E27FC236}">
                  <a16:creationId xmlns:a16="http://schemas.microsoft.com/office/drawing/2014/main" id="{745E5468-A136-4E29-BD4E-07C55EE7D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be.png">
              <a:extLst>
                <a:ext uri="{FF2B5EF4-FFF2-40B4-BE49-F238E27FC236}">
                  <a16:creationId xmlns:a16="http://schemas.microsoft.com/office/drawing/2014/main" id="{6C5D2AB2-C5DB-47C5-96A7-3F94A766B8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>
              <a:extLst>
                <a:ext uri="{FF2B5EF4-FFF2-40B4-BE49-F238E27FC236}">
                  <a16:creationId xmlns:a16="http://schemas.microsoft.com/office/drawing/2014/main" id="{EF3F6575-A941-48EA-98D9-AA971F5BC6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s.png">
              <a:extLst>
                <a:ext uri="{FF2B5EF4-FFF2-40B4-BE49-F238E27FC236}">
                  <a16:creationId xmlns:a16="http://schemas.microsoft.com/office/drawing/2014/main" id="{007F48F7-0ABA-48F5-B43A-BEFD99D68D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e.png">
              <a:extLst>
                <a:ext uri="{FF2B5EF4-FFF2-40B4-BE49-F238E27FC236}">
                  <a16:creationId xmlns:a16="http://schemas.microsoft.com/office/drawing/2014/main" id="{9A67879E-944C-4F61-9786-B7DBEE98F5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>
              <a:extLst>
                <a:ext uri="{FF2B5EF4-FFF2-40B4-BE49-F238E27FC236}">
                  <a16:creationId xmlns:a16="http://schemas.microsoft.com/office/drawing/2014/main" id="{82F2C0BA-D9F5-49A2-A87C-C85C54E375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>
              <a:extLst>
                <a:ext uri="{FF2B5EF4-FFF2-40B4-BE49-F238E27FC236}">
                  <a16:creationId xmlns:a16="http://schemas.microsoft.com/office/drawing/2014/main" id="{7AA88890-8FB3-4C75-9063-2EE40DBD81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>
              <a:extLst>
                <a:ext uri="{FF2B5EF4-FFF2-40B4-BE49-F238E27FC236}">
                  <a16:creationId xmlns:a16="http://schemas.microsoft.com/office/drawing/2014/main" id="{97CBF1FB-D79A-4FB3-9460-F7B14B53F1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>
              <a:extLst>
                <a:ext uri="{FF2B5EF4-FFF2-40B4-BE49-F238E27FC236}">
                  <a16:creationId xmlns:a16="http://schemas.microsoft.com/office/drawing/2014/main" id="{B45010AA-1227-41DD-9734-AED55FE5BB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>
              <a:extLst>
                <a:ext uri="{FF2B5EF4-FFF2-40B4-BE49-F238E27FC236}">
                  <a16:creationId xmlns:a16="http://schemas.microsoft.com/office/drawing/2014/main" id="{E3664578-096E-4699-8813-CC2F821EEC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>
              <a:extLst>
                <a:ext uri="{FF2B5EF4-FFF2-40B4-BE49-F238E27FC236}">
                  <a16:creationId xmlns:a16="http://schemas.microsoft.com/office/drawing/2014/main" id="{8E5A5FA8-F098-4C0E-9437-01E717405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>
              <a:extLst>
                <a:ext uri="{FF2B5EF4-FFF2-40B4-BE49-F238E27FC236}">
                  <a16:creationId xmlns:a16="http://schemas.microsoft.com/office/drawing/2014/main" id="{8D6DC45B-B216-4A24-9E1F-3805BF9FA2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o.png">
              <a:extLst>
                <a:ext uri="{FF2B5EF4-FFF2-40B4-BE49-F238E27FC236}">
                  <a16:creationId xmlns:a16="http://schemas.microsoft.com/office/drawing/2014/main" id="{F0E0FC1E-5C7D-4DD2-BCBE-71642F893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l.png">
              <a:extLst>
                <a:ext uri="{FF2B5EF4-FFF2-40B4-BE49-F238E27FC236}">
                  <a16:creationId xmlns:a16="http://schemas.microsoft.com/office/drawing/2014/main" id="{0FA1D3DA-89CE-4D1E-8BF0-1FE8F0C5C8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>
              <a:extLst>
                <a:ext uri="{FF2B5EF4-FFF2-40B4-BE49-F238E27FC236}">
                  <a16:creationId xmlns:a16="http://schemas.microsoft.com/office/drawing/2014/main" id="{E3AFD707-BCE7-47DC-B77F-4912D8405E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>
              <a:extLst>
                <a:ext uri="{FF2B5EF4-FFF2-40B4-BE49-F238E27FC236}">
                  <a16:creationId xmlns:a16="http://schemas.microsoft.com/office/drawing/2014/main" id="{0549F177-13D8-4ACE-81EF-E55FF34039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cz.png">
              <a:extLst>
                <a:ext uri="{FF2B5EF4-FFF2-40B4-BE49-F238E27FC236}">
                  <a16:creationId xmlns:a16="http://schemas.microsoft.com/office/drawing/2014/main" id="{66FE7C83-5775-487B-83BF-70E4964AD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ro.png">
              <a:extLst>
                <a:ext uri="{FF2B5EF4-FFF2-40B4-BE49-F238E27FC236}">
                  <a16:creationId xmlns:a16="http://schemas.microsoft.com/office/drawing/2014/main" id="{7988151D-9E11-4869-851E-BD72CA5CF7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se.png">
              <a:extLst>
                <a:ext uri="{FF2B5EF4-FFF2-40B4-BE49-F238E27FC236}">
                  <a16:creationId xmlns:a16="http://schemas.microsoft.com/office/drawing/2014/main" id="{9C67436D-D0C1-4C81-84F2-220072114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ch.png">
              <a:extLst>
                <a:ext uri="{FF2B5EF4-FFF2-40B4-BE49-F238E27FC236}">
                  <a16:creationId xmlns:a16="http://schemas.microsoft.com/office/drawing/2014/main" id="{25881FB6-DC28-41AD-9CFC-44B4EABAEF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uk.png">
              <a:extLst>
                <a:ext uri="{FF2B5EF4-FFF2-40B4-BE49-F238E27FC236}">
                  <a16:creationId xmlns:a16="http://schemas.microsoft.com/office/drawing/2014/main" id="{56D0E232-B050-465E-A8E5-429977429C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4E870F51-6156-4B51-9EFE-726565E981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B9247864-AD0B-4199-A174-32F6A776C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0" name="Picture 89" descr="ca.png">
              <a:extLst>
                <a:ext uri="{FF2B5EF4-FFF2-40B4-BE49-F238E27FC236}">
                  <a16:creationId xmlns:a16="http://schemas.microsoft.com/office/drawing/2014/main" id="{778DF6E6-606E-4F4E-9629-70F544AE0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 descr="si.png">
              <a:extLst>
                <a:ext uri="{FF2B5EF4-FFF2-40B4-BE49-F238E27FC236}">
                  <a16:creationId xmlns:a16="http://schemas.microsoft.com/office/drawing/2014/main" id="{A17994B2-1DB8-420B-ADC5-35498FBEDE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479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1010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67" name="Text Box DG">
            <a:extLst>
              <a:ext uri="{FF2B5EF4-FFF2-40B4-BE49-F238E27FC236}">
                <a16:creationId xmlns:a16="http://schemas.microsoft.com/office/drawing/2014/main" id="{041D4B4D-8C28-4798-BDA6-9AF59297F3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34">
            <a:extLst>
              <a:ext uri="{FF2B5EF4-FFF2-40B4-BE49-F238E27FC236}">
                <a16:creationId xmlns:a16="http://schemas.microsoft.com/office/drawing/2014/main" id="{06E20340-F309-4C15-A091-934642255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A5060D9-A09D-4130-9267-1E715CE49C5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1ED6276D-5177-4E2E-AB64-34E17BB727A4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8" name="Picture 67" descr="de.png">
              <a:extLst>
                <a:ext uri="{FF2B5EF4-FFF2-40B4-BE49-F238E27FC236}">
                  <a16:creationId xmlns:a16="http://schemas.microsoft.com/office/drawing/2014/main" id="{5DC7C9DE-2330-4D19-B00A-88DF473A18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at.png">
              <a:extLst>
                <a:ext uri="{FF2B5EF4-FFF2-40B4-BE49-F238E27FC236}">
                  <a16:creationId xmlns:a16="http://schemas.microsoft.com/office/drawing/2014/main" id="{5F39B928-F085-435A-836B-6E4FE886F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be.png">
              <a:extLst>
                <a:ext uri="{FF2B5EF4-FFF2-40B4-BE49-F238E27FC236}">
                  <a16:creationId xmlns:a16="http://schemas.microsoft.com/office/drawing/2014/main" id="{92D70443-A035-445C-90B8-D0F13DFE47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dk.png">
              <a:extLst>
                <a:ext uri="{FF2B5EF4-FFF2-40B4-BE49-F238E27FC236}">
                  <a16:creationId xmlns:a16="http://schemas.microsoft.com/office/drawing/2014/main" id="{5F8CB58C-F834-4E4A-9D36-00EDDA273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s.png">
              <a:extLst>
                <a:ext uri="{FF2B5EF4-FFF2-40B4-BE49-F238E27FC236}">
                  <a16:creationId xmlns:a16="http://schemas.microsoft.com/office/drawing/2014/main" id="{7055F594-4C26-4AD7-9BA5-8139C8061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ee.png">
              <a:extLst>
                <a:ext uri="{FF2B5EF4-FFF2-40B4-BE49-F238E27FC236}">
                  <a16:creationId xmlns:a16="http://schemas.microsoft.com/office/drawing/2014/main" id="{765A40EF-5597-4C60-86E4-9801C3D24F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i.png">
              <a:extLst>
                <a:ext uri="{FF2B5EF4-FFF2-40B4-BE49-F238E27FC236}">
                  <a16:creationId xmlns:a16="http://schemas.microsoft.com/office/drawing/2014/main" id="{573C7DF2-41EA-4200-ADCE-18BD651E2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fr.png">
              <a:extLst>
                <a:ext uri="{FF2B5EF4-FFF2-40B4-BE49-F238E27FC236}">
                  <a16:creationId xmlns:a16="http://schemas.microsoft.com/office/drawing/2014/main" id="{17B26722-8F9C-427E-A30C-B936DC9F08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gr.png">
              <a:extLst>
                <a:ext uri="{FF2B5EF4-FFF2-40B4-BE49-F238E27FC236}">
                  <a16:creationId xmlns:a16="http://schemas.microsoft.com/office/drawing/2014/main" id="{57245A63-3018-4055-B9A1-29F620FCA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hu.png">
              <a:extLst>
                <a:ext uri="{FF2B5EF4-FFF2-40B4-BE49-F238E27FC236}">
                  <a16:creationId xmlns:a16="http://schemas.microsoft.com/office/drawing/2014/main" id="{E729147B-9380-484B-8D1E-AE9F256BE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e.png">
              <a:extLst>
                <a:ext uri="{FF2B5EF4-FFF2-40B4-BE49-F238E27FC236}">
                  <a16:creationId xmlns:a16="http://schemas.microsoft.com/office/drawing/2014/main" id="{C5506F1C-B0F4-416B-ACCE-17C303EF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it.png">
              <a:extLst>
                <a:ext uri="{FF2B5EF4-FFF2-40B4-BE49-F238E27FC236}">
                  <a16:creationId xmlns:a16="http://schemas.microsoft.com/office/drawing/2014/main" id="{AC0C54D4-FAA0-4101-8893-24CAD97FB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lu.png">
              <a:extLst>
                <a:ext uri="{FF2B5EF4-FFF2-40B4-BE49-F238E27FC236}">
                  <a16:creationId xmlns:a16="http://schemas.microsoft.com/office/drawing/2014/main" id="{B31F1A5A-62D9-43BC-A07B-F35AC0607D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o.png">
              <a:extLst>
                <a:ext uri="{FF2B5EF4-FFF2-40B4-BE49-F238E27FC236}">
                  <a16:creationId xmlns:a16="http://schemas.microsoft.com/office/drawing/2014/main" id="{4B9F7D4D-96E0-459F-A2BD-5AFD632EE6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nl.png">
              <a:extLst>
                <a:ext uri="{FF2B5EF4-FFF2-40B4-BE49-F238E27FC236}">
                  <a16:creationId xmlns:a16="http://schemas.microsoft.com/office/drawing/2014/main" id="{41B0898E-ECC6-49EC-9A66-65D60F4DB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l.png">
              <a:extLst>
                <a:ext uri="{FF2B5EF4-FFF2-40B4-BE49-F238E27FC236}">
                  <a16:creationId xmlns:a16="http://schemas.microsoft.com/office/drawing/2014/main" id="{E31CCE68-7B56-415F-918C-A42EB35BF3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pt.png">
              <a:extLst>
                <a:ext uri="{FF2B5EF4-FFF2-40B4-BE49-F238E27FC236}">
                  <a16:creationId xmlns:a16="http://schemas.microsoft.com/office/drawing/2014/main" id="{D0CFE0B0-E42C-4904-983B-D1DB39955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cz.png">
              <a:extLst>
                <a:ext uri="{FF2B5EF4-FFF2-40B4-BE49-F238E27FC236}">
                  <a16:creationId xmlns:a16="http://schemas.microsoft.com/office/drawing/2014/main" id="{2841A212-CE30-4B0A-AB08-084EDB27E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ro.png">
              <a:extLst>
                <a:ext uri="{FF2B5EF4-FFF2-40B4-BE49-F238E27FC236}">
                  <a16:creationId xmlns:a16="http://schemas.microsoft.com/office/drawing/2014/main" id="{318B1B61-BFDA-445A-AA59-2B35F11EF7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se.png">
              <a:extLst>
                <a:ext uri="{FF2B5EF4-FFF2-40B4-BE49-F238E27FC236}">
                  <a16:creationId xmlns:a16="http://schemas.microsoft.com/office/drawing/2014/main" id="{B2DB8ECC-5001-4C88-9624-94FFBBC7D9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ch.png">
              <a:extLst>
                <a:ext uri="{FF2B5EF4-FFF2-40B4-BE49-F238E27FC236}">
                  <a16:creationId xmlns:a16="http://schemas.microsoft.com/office/drawing/2014/main" id="{A17E3AC4-4F9D-40D5-B3A4-C4898F5B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88" descr="uk.png">
              <a:extLst>
                <a:ext uri="{FF2B5EF4-FFF2-40B4-BE49-F238E27FC236}">
                  <a16:creationId xmlns:a16="http://schemas.microsoft.com/office/drawing/2014/main" id="{4EDF34B2-51C8-45DA-A8CC-BA9740B64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DC6B473C-D093-4B7A-BE75-C5354C5796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19E3EBB-F3EE-4591-B1D9-65F8A408F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8C30F0CE-49F3-43C9-961D-EABF29DABA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FA9D8F01-E979-4766-8D8A-F86C445CFE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4732B035-7DC9-457A-B11E-1F17E69F566A}"/>
              </a:ext>
            </a:extLst>
          </p:cNvPr>
          <p:cNvPicPr>
            <a:picLocks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9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72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6000" y="154800"/>
            <a:ext cx="9748800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Straight Connector 64">
            <a:extLst>
              <a:ext uri="{FF2B5EF4-FFF2-40B4-BE49-F238E27FC236}">
                <a16:creationId xmlns:a16="http://schemas.microsoft.com/office/drawing/2014/main" id="{8F972EA9-1462-4B0E-A09A-25D9F39ABE44}"/>
              </a:ext>
            </a:extLst>
          </p:cNvPr>
          <p:cNvCxnSpPr>
            <a:cxnSpLocks/>
          </p:cNvCxnSpPr>
          <p:nvPr userDrawn="1"/>
        </p:nvCxnSpPr>
        <p:spPr>
          <a:xfrm>
            <a:off x="222041" y="6411947"/>
            <a:ext cx="11768092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>
            <a:extLst>
              <a:ext uri="{FF2B5EF4-FFF2-40B4-BE49-F238E27FC236}">
                <a16:creationId xmlns:a16="http://schemas.microsoft.com/office/drawing/2014/main" id="{5217072E-26F2-4536-B7A4-4922A861EF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529" y="6578011"/>
            <a:ext cx="1641396" cy="113828"/>
          </a:xfrm>
          <a:prstGeom prst="rect">
            <a:avLst/>
          </a:prstGeom>
        </p:spPr>
      </p:pic>
      <p:sp>
        <p:nvSpPr>
          <p:cNvPr id="63" name="Rectangle 2">
            <a:extLst>
              <a:ext uri="{FF2B5EF4-FFF2-40B4-BE49-F238E27FC236}">
                <a16:creationId xmlns:a16="http://schemas.microsoft.com/office/drawing/2014/main" id="{0341B57B-D657-44D2-A69B-8571F2FEB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8859" y="882000"/>
            <a:ext cx="11764800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dirty="0"/>
              <a:t>Click to edit Master text styles</a:t>
            </a:r>
          </a:p>
          <a:p>
            <a:pPr lvl="1"/>
            <a:r>
              <a:rPr lang="en-GB" altLang="en-US" noProof="0" dirty="0"/>
              <a:t>Second level</a:t>
            </a:r>
          </a:p>
          <a:p>
            <a:pPr lvl="2"/>
            <a:r>
              <a:rPr lang="en-GB" altLang="en-US" noProof="0" dirty="0"/>
              <a:t>Third level</a:t>
            </a:r>
          </a:p>
          <a:p>
            <a:pPr lvl="3"/>
            <a:r>
              <a:rPr lang="en-GB" altLang="en-US" noProof="0" dirty="0"/>
              <a:t>Fourth level</a:t>
            </a:r>
          </a:p>
          <a:p>
            <a:pPr lvl="4"/>
            <a:r>
              <a:rPr lang="en-GB" altLang="en-US" noProof="0" dirty="0"/>
              <a:t>Fifth level</a:t>
            </a:r>
          </a:p>
        </p:txBody>
      </p:sp>
      <p:sp>
        <p:nvSpPr>
          <p:cNvPr id="5" name="Text Box 34">
            <a:extLst>
              <a:ext uri="{FF2B5EF4-FFF2-40B4-BE49-F238E27FC236}">
                <a16:creationId xmlns:a16="http://schemas.microsoft.com/office/drawing/2014/main" id="{3DFCB740-7646-4EBC-AD20-3EBB6A01A7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EC1D1E1-F167-4275-B0D3-2DDB714BE63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8F3D1486-C1E4-4A69-BEB3-1BCECE4A9D78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67" name="Picture 66" descr="de.png">
              <a:extLst>
                <a:ext uri="{FF2B5EF4-FFF2-40B4-BE49-F238E27FC236}">
                  <a16:creationId xmlns:a16="http://schemas.microsoft.com/office/drawing/2014/main" id="{AE4FF7E8-4072-4D62-B5A7-49A95FBC2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at.png">
              <a:extLst>
                <a:ext uri="{FF2B5EF4-FFF2-40B4-BE49-F238E27FC236}">
                  <a16:creationId xmlns:a16="http://schemas.microsoft.com/office/drawing/2014/main" id="{D64B3814-3460-4BD2-B2C6-2F536391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be.png">
              <a:extLst>
                <a:ext uri="{FF2B5EF4-FFF2-40B4-BE49-F238E27FC236}">
                  <a16:creationId xmlns:a16="http://schemas.microsoft.com/office/drawing/2014/main" id="{9DF21E6B-70A9-432C-A108-1EDE6FDDD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dk.png">
              <a:extLst>
                <a:ext uri="{FF2B5EF4-FFF2-40B4-BE49-F238E27FC236}">
                  <a16:creationId xmlns:a16="http://schemas.microsoft.com/office/drawing/2014/main" id="{D5F8A1D1-27AD-49B3-B00C-DF80BC147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>
              <a:extLst>
                <a:ext uri="{FF2B5EF4-FFF2-40B4-BE49-F238E27FC236}">
                  <a16:creationId xmlns:a16="http://schemas.microsoft.com/office/drawing/2014/main" id="{578A51CF-D21B-451C-94E8-3DEE43398A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ee.png">
              <a:extLst>
                <a:ext uri="{FF2B5EF4-FFF2-40B4-BE49-F238E27FC236}">
                  <a16:creationId xmlns:a16="http://schemas.microsoft.com/office/drawing/2014/main" id="{1A521DCA-52D4-4CC1-9650-DA1D55759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i.png">
              <a:extLst>
                <a:ext uri="{FF2B5EF4-FFF2-40B4-BE49-F238E27FC236}">
                  <a16:creationId xmlns:a16="http://schemas.microsoft.com/office/drawing/2014/main" id="{D4B2DB1A-3C3C-489A-A1E0-66096FC8A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fr.png">
              <a:extLst>
                <a:ext uri="{FF2B5EF4-FFF2-40B4-BE49-F238E27FC236}">
                  <a16:creationId xmlns:a16="http://schemas.microsoft.com/office/drawing/2014/main" id="{C1FEDF27-CC31-4123-8B68-EB8E2F027E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gr.png">
              <a:extLst>
                <a:ext uri="{FF2B5EF4-FFF2-40B4-BE49-F238E27FC236}">
                  <a16:creationId xmlns:a16="http://schemas.microsoft.com/office/drawing/2014/main" id="{8671ECA3-1A79-4145-AE14-DEA1273076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hu.png">
              <a:extLst>
                <a:ext uri="{FF2B5EF4-FFF2-40B4-BE49-F238E27FC236}">
                  <a16:creationId xmlns:a16="http://schemas.microsoft.com/office/drawing/2014/main" id="{EB6DA1DB-9158-4541-9A14-2B9FC81DB2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e.png">
              <a:extLst>
                <a:ext uri="{FF2B5EF4-FFF2-40B4-BE49-F238E27FC236}">
                  <a16:creationId xmlns:a16="http://schemas.microsoft.com/office/drawing/2014/main" id="{2EA72000-17E3-4899-976B-F19DC272FD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it.png">
              <a:extLst>
                <a:ext uri="{FF2B5EF4-FFF2-40B4-BE49-F238E27FC236}">
                  <a16:creationId xmlns:a16="http://schemas.microsoft.com/office/drawing/2014/main" id="{CF4905CD-2FD6-4152-A775-21A249031F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lu.png">
              <a:extLst>
                <a:ext uri="{FF2B5EF4-FFF2-40B4-BE49-F238E27FC236}">
                  <a16:creationId xmlns:a16="http://schemas.microsoft.com/office/drawing/2014/main" id="{1D44C0B9-4E17-4B33-BEA6-BA0FFBC180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>
              <a:extLst>
                <a:ext uri="{FF2B5EF4-FFF2-40B4-BE49-F238E27FC236}">
                  <a16:creationId xmlns:a16="http://schemas.microsoft.com/office/drawing/2014/main" id="{DC4FAE81-D71D-41AB-ADF0-5D6C354622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nl.png">
              <a:extLst>
                <a:ext uri="{FF2B5EF4-FFF2-40B4-BE49-F238E27FC236}">
                  <a16:creationId xmlns:a16="http://schemas.microsoft.com/office/drawing/2014/main" id="{65E1215A-68E0-4905-9D79-91D656B30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l.png">
              <a:extLst>
                <a:ext uri="{FF2B5EF4-FFF2-40B4-BE49-F238E27FC236}">
                  <a16:creationId xmlns:a16="http://schemas.microsoft.com/office/drawing/2014/main" id="{38CCCFAE-C9AA-4EC8-8FF0-F43832A9E3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pt.png">
              <a:extLst>
                <a:ext uri="{FF2B5EF4-FFF2-40B4-BE49-F238E27FC236}">
                  <a16:creationId xmlns:a16="http://schemas.microsoft.com/office/drawing/2014/main" id="{9C65F218-E6D1-4C44-9BCD-AC88ED8134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cz.png">
              <a:extLst>
                <a:ext uri="{FF2B5EF4-FFF2-40B4-BE49-F238E27FC236}">
                  <a16:creationId xmlns:a16="http://schemas.microsoft.com/office/drawing/2014/main" id="{2DB70297-7941-49CE-9FB6-CA855B4A96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ro.png">
              <a:extLst>
                <a:ext uri="{FF2B5EF4-FFF2-40B4-BE49-F238E27FC236}">
                  <a16:creationId xmlns:a16="http://schemas.microsoft.com/office/drawing/2014/main" id="{ACED1DD7-41B9-466C-B65A-E12132A28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e.png">
              <a:extLst>
                <a:ext uri="{FF2B5EF4-FFF2-40B4-BE49-F238E27FC236}">
                  <a16:creationId xmlns:a16="http://schemas.microsoft.com/office/drawing/2014/main" id="{F710EFB6-89D3-4A84-AED2-643BCD7E8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ch.png">
              <a:extLst>
                <a:ext uri="{FF2B5EF4-FFF2-40B4-BE49-F238E27FC236}">
                  <a16:creationId xmlns:a16="http://schemas.microsoft.com/office/drawing/2014/main" id="{0296E904-989A-4C4C-BE68-0FCA0516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uk.png">
              <a:extLst>
                <a:ext uri="{FF2B5EF4-FFF2-40B4-BE49-F238E27FC236}">
                  <a16:creationId xmlns:a16="http://schemas.microsoft.com/office/drawing/2014/main" id="{AE1559A6-B837-46AA-BD84-440CFB239E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BC6FEA-1C1F-4E39-85BC-8DE686547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0CFCB69-EC53-44A5-844A-32FEA74AED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92" name="Picture 91" descr="ca.png">
              <a:extLst>
                <a:ext uri="{FF2B5EF4-FFF2-40B4-BE49-F238E27FC236}">
                  <a16:creationId xmlns:a16="http://schemas.microsoft.com/office/drawing/2014/main" id="{514FF5D4-CC8D-4E45-AA09-6E6CB769C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3" name="Picture 92" descr="si.png">
              <a:extLst>
                <a:ext uri="{FF2B5EF4-FFF2-40B4-BE49-F238E27FC236}">
                  <a16:creationId xmlns:a16="http://schemas.microsoft.com/office/drawing/2014/main" id="{504F49A5-E949-4E30-9FA4-B1EE2657D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EE9226E0-2BA4-4DC2-994B-AD70CB993B22}"/>
              </a:ext>
            </a:extLst>
          </p:cNvPr>
          <p:cNvPicPr>
            <a:picLocks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3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hf sldNum="0" hdr="0" dt="0"/>
  <p:txStyles>
    <p:titleStyle>
      <a:lvl1pPr algn="just" rtl="0" fontAlgn="base">
        <a:spcBef>
          <a:spcPct val="0"/>
        </a:spcBef>
        <a:spcAft>
          <a:spcPct val="0"/>
        </a:spcAft>
        <a:defRPr lang="en-GB" sz="3000" b="1" dirty="0" smtClean="0">
          <a:solidFill>
            <a:srgbClr val="00324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5pPr>
      <a:lvl6pPr marL="44101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6pPr>
      <a:lvl7pPr marL="88203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7pPr>
      <a:lvl8pPr marL="1323045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8pPr>
      <a:lvl9pPr marL="1764060" algn="l" rtl="0" fontAlgn="base">
        <a:spcBef>
          <a:spcPct val="0"/>
        </a:spcBef>
        <a:spcAft>
          <a:spcPct val="0"/>
        </a:spcAft>
        <a:defRPr sz="2122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78132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2pPr>
      <a:lvl3pPr marL="135777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3pPr>
      <a:lvl4pPr marL="1934216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US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510661" indent="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altLang="en-US" sz="1800" dirty="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35661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6pPr>
      <a:lvl7pPr marL="379763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7pPr>
      <a:lvl8pPr marL="4238645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8pPr>
      <a:lvl9pPr marL="4679660" indent="-404264" algn="l" rtl="0" fontAlgn="base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43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4101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2pPr>
      <a:lvl3pPr marL="88203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4pPr>
      <a:lvl5pPr marL="1764060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5pPr>
      <a:lvl6pPr marL="220507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6pPr>
      <a:lvl7pPr marL="264609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7pPr>
      <a:lvl8pPr marL="3087106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8pPr>
      <a:lvl9pPr marL="3528121" algn="l" defTabSz="882030" rtl="0" eaLnBrk="1" latinLnBrk="0" hangingPunct="1">
        <a:defRPr sz="17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225338" cy="10668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fr-FR" altLang="en-US" sz="2400">
              <a:solidFill>
                <a:srgbClr val="FFFFFF"/>
              </a:solidFill>
            </a:endParaRPr>
          </a:p>
        </p:txBody>
      </p:sp>
      <p:pic>
        <p:nvPicPr>
          <p:cNvPr id="1027" name="Picture 2" descr="signatur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" y="6327777"/>
            <a:ext cx="1221897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9272" y="1295400"/>
            <a:ext cx="10387292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it-IT" alt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32003" y="163515"/>
            <a:ext cx="8290307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t-IT" altLang="en-US"/>
          </a:p>
        </p:txBody>
      </p:sp>
      <p:sp>
        <p:nvSpPr>
          <p:cNvPr id="604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59349" y="6286502"/>
            <a:ext cx="70889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72000" rIns="0" bIns="0" numCol="1" anchor="t" anchorCtr="0" compatLnSpc="1">
            <a:prstTxWarp prst="textNoShape">
              <a:avLst/>
            </a:prstTxWarp>
          </a:bodyPr>
          <a:lstStyle>
            <a:lvl1pPr>
              <a:defRPr sz="1067">
                <a:solidFill>
                  <a:schemeClr val="bg2"/>
                </a:solidFill>
              </a:defRPr>
            </a:lvl1pPr>
          </a:lstStyle>
          <a:p>
            <a:r>
              <a:rPr lang="it-IT" altLang="en-US"/>
              <a:t>SAVOIR | Jean-Loup TERRAILLON | Malta | DASIA2011 | 18/05/2011 | Pag. </a:t>
            </a:r>
            <a:fld id="{8F9EA8B7-64A2-4263-B513-4A3831191992}" type="slidenum">
              <a:rPr lang="it-IT" altLang="en-US"/>
              <a:pPr/>
              <a:t>‹#›</a:t>
            </a:fld>
            <a:endParaRPr lang="it-IT" altLang="en-US"/>
          </a:p>
        </p:txBody>
      </p:sp>
      <p:sp>
        <p:nvSpPr>
          <p:cNvPr id="6" name="Rectangle 5"/>
          <p:cNvSpPr/>
          <p:nvPr/>
        </p:nvSpPr>
        <p:spPr>
          <a:xfrm>
            <a:off x="0" y="6248400"/>
            <a:ext cx="12225338" cy="609600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fr-FR" altLang="en-US" sz="2400">
              <a:solidFill>
                <a:srgbClr val="FFFFFF"/>
              </a:solidFill>
            </a:endParaRPr>
          </a:p>
        </p:txBody>
      </p:sp>
      <p:pic>
        <p:nvPicPr>
          <p:cNvPr id="1032" name="Image 6" descr="building-blocks.gif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398" y="5546725"/>
            <a:ext cx="153674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Image 8" descr="SAT-SEUL.gif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419" y="304800"/>
            <a:ext cx="68122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766087" y="6380480"/>
            <a:ext cx="336833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800" dirty="0">
                <a:solidFill>
                  <a:srgbClr val="777777"/>
                </a:solidFill>
              </a:rPr>
              <a:t>ESA UNCLASSIFIED – For Official Use</a:t>
            </a:r>
            <a:endParaRPr lang="en-GB" altLang="en-US" sz="800" dirty="0">
              <a:solidFill>
                <a:srgbClr val="777777"/>
              </a:solidFill>
            </a:endParaRPr>
          </a:p>
        </p:txBody>
      </p:sp>
      <p:sp>
        <p:nvSpPr>
          <p:cNvPr id="1035" name="Espace réservé du pied de page 3"/>
          <p:cNvSpPr txBox="1">
            <a:spLocks noGrp="1"/>
          </p:cNvSpPr>
          <p:nvPr/>
        </p:nvSpPr>
        <p:spPr bwMode="auto">
          <a:xfrm>
            <a:off x="857472" y="6159498"/>
            <a:ext cx="708899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6000" rIns="0" bIns="0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rgbClr val="777777"/>
                </a:solidFill>
              </a:rPr>
              <a:t>C. Honvault | EPS/</a:t>
            </a:r>
            <a:r>
              <a:rPr lang="en-GB" altLang="en-US" sz="1000" dirty="0" err="1">
                <a:solidFill>
                  <a:srgbClr val="777777"/>
                </a:solidFill>
              </a:rPr>
              <a:t>CoRA</a:t>
            </a:r>
            <a:r>
              <a:rPr lang="en-GB" altLang="en-US" sz="1000" dirty="0">
                <a:solidFill>
                  <a:srgbClr val="777777"/>
                </a:solidFill>
              </a:rPr>
              <a:t> | SAVOIR4Cubesat | 24/10/2022 | Pag. </a:t>
            </a:r>
            <a:fld id="{9D2E7591-045C-456F-8537-CC906D85EA56}" type="slidenum">
              <a:rPr lang="en-GB" altLang="en-US" sz="1000">
                <a:solidFill>
                  <a:srgbClr val="777777"/>
                </a:solidFill>
              </a:rPr>
              <a:pPr eaLnBrk="1" hangingPunct="1"/>
              <a:t>‹#›</a:t>
            </a:fld>
            <a:endParaRPr lang="en-GB" altLang="en-US" sz="1000" dirty="0">
              <a:solidFill>
                <a:srgbClr val="777777"/>
              </a:solidFill>
            </a:endParaRPr>
          </a:p>
        </p:txBody>
      </p:sp>
      <p:sp>
        <p:nvSpPr>
          <p:cNvPr id="12" name="Text Box 38">
            <a:extLst>
              <a:ext uri="{FF2B5EF4-FFF2-40B4-BE49-F238E27FC236}">
                <a16:creationId xmlns:a16="http://schemas.microsoft.com/office/drawing/2014/main" id="{6E4BDD72-5E81-43CD-A522-2F49BAB042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1404" y="6202800"/>
            <a:ext cx="1211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800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800" noProof="0" dirty="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5" hidden="1">
            <a:extLst>
              <a:ext uri="{FF2B5EF4-FFF2-40B4-BE49-F238E27FC236}">
                <a16:creationId xmlns:a16="http://schemas.microsoft.com/office/drawing/2014/main" id="{E41CD253-1ADF-478E-A8A6-E4548D5DA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25338" cy="6858000"/>
          </a:xfrm>
          <a:prstGeom prst="rect">
            <a:avLst/>
          </a:prstGeom>
        </p:spPr>
      </p:pic>
      <p:sp>
        <p:nvSpPr>
          <p:cNvPr id="14" name="Text Box DG">
            <a:extLst>
              <a:ext uri="{FF2B5EF4-FFF2-40B4-BE49-F238E27FC236}">
                <a16:creationId xmlns:a16="http://schemas.microsoft.com/office/drawing/2014/main" id="{9B5D482C-A5DE-4E5E-86D4-130B4AE271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2995" y="447366"/>
            <a:ext cx="670695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2" noProof="0" dirty="0"/>
          </a:p>
        </p:txBody>
      </p:sp>
      <p:sp>
        <p:nvSpPr>
          <p:cNvPr id="15" name="Text Box 34">
            <a:extLst>
              <a:ext uri="{FF2B5EF4-FFF2-40B4-BE49-F238E27FC236}">
                <a16:creationId xmlns:a16="http://schemas.microsoft.com/office/drawing/2014/main" id="{6504A7DF-42BA-4616-AABA-89F0B93C55C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4400" y="6202800"/>
            <a:ext cx="37512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80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800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97E663-405D-45C9-AB2A-E71565A55EF9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>
            <a:extLst>
              <a:ext uri="{FF2B5EF4-FFF2-40B4-BE49-F238E27FC236}">
                <a16:creationId xmlns:a16="http://schemas.microsoft.com/office/drawing/2014/main" id="{E9E30550-908F-4397-81FE-FED39FC2A12D}"/>
              </a:ext>
            </a:extLst>
          </p:cNvPr>
          <p:cNvPicPr>
            <a:picLocks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2800" y="6584400"/>
            <a:ext cx="1638000" cy="104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EB64121-A3B9-4548-BCC3-6433CC6607DA}"/>
              </a:ext>
            </a:extLst>
          </p:cNvPr>
          <p:cNvGrpSpPr/>
          <p:nvPr userDrawn="1"/>
        </p:nvGrpSpPr>
        <p:grpSpPr>
          <a:xfrm>
            <a:off x="226688" y="6569736"/>
            <a:ext cx="9628745" cy="144114"/>
            <a:chOff x="1076500" y="4469696"/>
            <a:chExt cx="9628745" cy="144114"/>
          </a:xfrm>
        </p:grpSpPr>
        <p:pic>
          <p:nvPicPr>
            <p:cNvPr id="20" name="Picture 19" descr="de.png">
              <a:extLst>
                <a:ext uri="{FF2B5EF4-FFF2-40B4-BE49-F238E27FC236}">
                  <a16:creationId xmlns:a16="http://schemas.microsoft.com/office/drawing/2014/main" id="{4D3854DC-4957-4BE4-8981-5926E608F7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65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at.png">
              <a:extLst>
                <a:ext uri="{FF2B5EF4-FFF2-40B4-BE49-F238E27FC236}">
                  <a16:creationId xmlns:a16="http://schemas.microsoft.com/office/drawing/2014/main" id="{C9EF3071-A9CE-4D33-BC12-EEDBA99E00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6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be.png">
              <a:extLst>
                <a:ext uri="{FF2B5EF4-FFF2-40B4-BE49-F238E27FC236}">
                  <a16:creationId xmlns:a16="http://schemas.microsoft.com/office/drawing/2014/main" id="{A8A1D1E2-76EB-4638-A3E3-319D1BE219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7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dk.png">
              <a:extLst>
                <a:ext uri="{FF2B5EF4-FFF2-40B4-BE49-F238E27FC236}">
                  <a16:creationId xmlns:a16="http://schemas.microsoft.com/office/drawing/2014/main" id="{C75CED03-3D16-4008-85AB-AD1C16B0E4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9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>
              <a:extLst>
                <a:ext uri="{FF2B5EF4-FFF2-40B4-BE49-F238E27FC236}">
                  <a16:creationId xmlns:a16="http://schemas.microsoft.com/office/drawing/2014/main" id="{A71A0365-A49E-48A4-8036-F0E942D41D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10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ee.png">
              <a:extLst>
                <a:ext uri="{FF2B5EF4-FFF2-40B4-BE49-F238E27FC236}">
                  <a16:creationId xmlns:a16="http://schemas.microsoft.com/office/drawing/2014/main" id="{B1A76BB2-B815-4F94-86B4-E45D05FA96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2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i.png">
              <a:extLst>
                <a:ext uri="{FF2B5EF4-FFF2-40B4-BE49-F238E27FC236}">
                  <a16:creationId xmlns:a16="http://schemas.microsoft.com/office/drawing/2014/main" id="{94D90D18-AF91-462E-8384-9CAD570910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3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fr.png">
              <a:extLst>
                <a:ext uri="{FF2B5EF4-FFF2-40B4-BE49-F238E27FC236}">
                  <a16:creationId xmlns:a16="http://schemas.microsoft.com/office/drawing/2014/main" id="{3C25F9C6-AFE4-4405-AA0B-92146DD048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gr.png">
              <a:extLst>
                <a:ext uri="{FF2B5EF4-FFF2-40B4-BE49-F238E27FC236}">
                  <a16:creationId xmlns:a16="http://schemas.microsoft.com/office/drawing/2014/main" id="{35B37B97-3186-4430-8BBD-EC370F8F3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56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hu.png">
              <a:extLst>
                <a:ext uri="{FF2B5EF4-FFF2-40B4-BE49-F238E27FC236}">
                  <a16:creationId xmlns:a16="http://schemas.microsoft.com/office/drawing/2014/main" id="{94AD4C9B-32C9-47D2-A501-F65D28A403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7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e.png">
              <a:extLst>
                <a:ext uri="{FF2B5EF4-FFF2-40B4-BE49-F238E27FC236}">
                  <a16:creationId xmlns:a16="http://schemas.microsoft.com/office/drawing/2014/main" id="{C095D9FF-3D72-4DFE-83DC-9AF775B07E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79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it.png">
              <a:extLst>
                <a:ext uri="{FF2B5EF4-FFF2-40B4-BE49-F238E27FC236}">
                  <a16:creationId xmlns:a16="http://schemas.microsoft.com/office/drawing/2014/main" id="{CD81B45A-F7A9-45CC-B795-DC769B1CB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0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lu.png">
              <a:extLst>
                <a:ext uri="{FF2B5EF4-FFF2-40B4-BE49-F238E27FC236}">
                  <a16:creationId xmlns:a16="http://schemas.microsoft.com/office/drawing/2014/main" id="{7B005DAB-3EBB-4450-B3EE-60706F81C4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1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>
              <a:extLst>
                <a:ext uri="{FF2B5EF4-FFF2-40B4-BE49-F238E27FC236}">
                  <a16:creationId xmlns:a16="http://schemas.microsoft.com/office/drawing/2014/main" id="{E6A3BF0D-0F01-4CA5-8E54-CDDD544D1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3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nl.png">
              <a:extLst>
                <a:ext uri="{FF2B5EF4-FFF2-40B4-BE49-F238E27FC236}">
                  <a16:creationId xmlns:a16="http://schemas.microsoft.com/office/drawing/2014/main" id="{C3A60D5F-B042-48F7-8A0E-7265BF5729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24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l.png">
              <a:extLst>
                <a:ext uri="{FF2B5EF4-FFF2-40B4-BE49-F238E27FC236}">
                  <a16:creationId xmlns:a16="http://schemas.microsoft.com/office/drawing/2014/main" id="{B522768C-9C87-419B-AD4C-80D02AF4E0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36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pt.png">
              <a:extLst>
                <a:ext uri="{FF2B5EF4-FFF2-40B4-BE49-F238E27FC236}">
                  <a16:creationId xmlns:a16="http://schemas.microsoft.com/office/drawing/2014/main" id="{AB0128A1-81CC-4B56-8CBC-79F0B6B81F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74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z.png">
              <a:extLst>
                <a:ext uri="{FF2B5EF4-FFF2-40B4-BE49-F238E27FC236}">
                  <a16:creationId xmlns:a16="http://schemas.microsoft.com/office/drawing/2014/main" id="{9E779142-34E1-44E0-8E1D-20EC390028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588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ro.png">
              <a:extLst>
                <a:ext uri="{FF2B5EF4-FFF2-40B4-BE49-F238E27FC236}">
                  <a16:creationId xmlns:a16="http://schemas.microsoft.com/office/drawing/2014/main" id="{BA7F9D70-353E-4FEC-9D64-626076154B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02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se.png">
              <a:extLst>
                <a:ext uri="{FF2B5EF4-FFF2-40B4-BE49-F238E27FC236}">
                  <a16:creationId xmlns:a16="http://schemas.microsoft.com/office/drawing/2014/main" id="{6005B3B9-6C8D-47FE-8116-A0ABB116E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930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0" name="Picture 39" descr="ch.png">
              <a:extLst>
                <a:ext uri="{FF2B5EF4-FFF2-40B4-BE49-F238E27FC236}">
                  <a16:creationId xmlns:a16="http://schemas.microsoft.com/office/drawing/2014/main" id="{31949DD8-A423-4E00-A78A-D62746F3B3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442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1" name="Picture 40" descr="uk.png">
              <a:extLst>
                <a:ext uri="{FF2B5EF4-FFF2-40B4-BE49-F238E27FC236}">
                  <a16:creationId xmlns:a16="http://schemas.microsoft.com/office/drawing/2014/main" id="{41DDECD7-CDC3-4774-BDB4-B6D7F3B2C9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160" y="4469696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73865C1-6387-4348-8903-FBF72B4E10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598" y="4469696"/>
              <a:ext cx="216000" cy="1440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380FDAA-4947-45B5-944F-353104841D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/>
            <a:stretch>
              <a:fillRect/>
            </a:stretch>
          </p:blipFill>
          <p:spPr>
            <a:xfrm>
              <a:off x="9768386" y="4469696"/>
              <a:ext cx="216000" cy="144000"/>
            </a:xfrm>
            <a:prstGeom prst="rect">
              <a:avLst/>
            </a:prstGeom>
          </p:spPr>
        </p:pic>
        <p:pic>
          <p:nvPicPr>
            <p:cNvPr id="44" name="Picture 43" descr="ca.png">
              <a:extLst>
                <a:ext uri="{FF2B5EF4-FFF2-40B4-BE49-F238E27FC236}">
                  <a16:creationId xmlns:a16="http://schemas.microsoft.com/office/drawing/2014/main" id="{8109D04D-BD30-478A-AF29-AE7E10F168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9245" y="4469696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5" name="Picture 44" descr="si.png">
              <a:extLst>
                <a:ext uri="{FF2B5EF4-FFF2-40B4-BE49-F238E27FC236}">
                  <a16:creationId xmlns:a16="http://schemas.microsoft.com/office/drawing/2014/main" id="{D0BBC512-8B0F-4606-A2BB-A66469E86A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28174" y="4469696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62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rgbClr val="004080"/>
          </a:solidFill>
          <a:latin typeface="Arial Black"/>
          <a:ea typeface="MS PGothic" pitchFamily="34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rgbClr val="004080"/>
          </a:solidFill>
          <a:latin typeface="Arial Black" charset="0"/>
          <a:ea typeface="MS PGothic" pitchFamily="34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rgbClr val="004080"/>
          </a:solidFill>
          <a:latin typeface="Arial Black" charset="0"/>
          <a:ea typeface="MS PGothic" pitchFamily="34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rgbClr val="004080"/>
          </a:solidFill>
          <a:latin typeface="Arial Black" charset="0"/>
          <a:ea typeface="MS PGothic" pitchFamily="34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933" b="1">
          <a:solidFill>
            <a:srgbClr val="004080"/>
          </a:solidFill>
          <a:latin typeface="Arial Black" charset="0"/>
          <a:ea typeface="MS PGothic" pitchFamily="34" charset="-128"/>
          <a:cs typeface="ＭＳ Ｐゴシック" charset="-128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2933" b="1">
          <a:solidFill>
            <a:schemeClr val="bg1"/>
          </a:solidFill>
          <a:latin typeface="Verdana" charset="0"/>
        </a:defRPr>
      </a:lvl9pPr>
    </p:titleStyle>
    <p:bodyStyle>
      <a:lvl1pPr marL="457189" indent="-457189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133">
          <a:solidFill>
            <a:schemeClr val="bg2"/>
          </a:solidFill>
          <a:latin typeface="+mn-lt"/>
          <a:ea typeface="MS PGothic" pitchFamily="34" charset="-128"/>
          <a:cs typeface="ＭＳ Ｐゴシック" charset="-128"/>
        </a:defRPr>
      </a:lvl1pPr>
      <a:lvl2pPr marL="1636143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FF6600"/>
        </a:buClr>
        <a:buSzPct val="80000"/>
        <a:buFont typeface="Wingdings" pitchFamily="2" charset="2"/>
        <a:buChar char="§"/>
        <a:defRPr sz="2133">
          <a:solidFill>
            <a:schemeClr val="bg2"/>
          </a:solidFill>
          <a:latin typeface="+mn-lt"/>
          <a:ea typeface="MS PGothic" pitchFamily="34" charset="-128"/>
        </a:defRPr>
      </a:lvl2pPr>
      <a:lvl3pPr marL="2434106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2865A2"/>
        </a:buClr>
        <a:buSzPct val="100000"/>
        <a:buFont typeface="Wingdings" pitchFamily="2" charset="2"/>
        <a:buChar char="§"/>
        <a:defRPr sz="2133">
          <a:solidFill>
            <a:schemeClr val="bg2"/>
          </a:solidFill>
          <a:latin typeface="+mn-lt"/>
          <a:ea typeface="MS PGothic" pitchFamily="34" charset="-128"/>
        </a:defRPr>
      </a:lvl3pPr>
      <a:lvl4pPr marL="3232070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92948C"/>
        </a:buClr>
        <a:buSzPct val="80000"/>
        <a:buFont typeface="Wingdings" pitchFamily="2" charset="2"/>
        <a:buChar char="§"/>
        <a:defRPr sz="2133">
          <a:solidFill>
            <a:schemeClr val="bg2"/>
          </a:solidFill>
          <a:latin typeface="+mn-lt"/>
          <a:ea typeface="MS PGothic" pitchFamily="34" charset="-128"/>
        </a:defRPr>
      </a:lvl4pPr>
      <a:lvl5pPr marL="4030033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92948C"/>
        </a:buClr>
        <a:buSzPct val="80000"/>
        <a:buFont typeface="Wingdings" pitchFamily="2" charset="2"/>
        <a:buChar char="§"/>
        <a:defRPr sz="2133">
          <a:solidFill>
            <a:schemeClr val="bg2"/>
          </a:solidFill>
          <a:latin typeface="+mn-lt"/>
          <a:ea typeface="MS PGothic" pitchFamily="34" charset="-128"/>
        </a:defRPr>
      </a:lvl5pPr>
      <a:lvl6pPr marL="4639617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2133">
          <a:solidFill>
            <a:schemeClr val="bg2"/>
          </a:solidFill>
          <a:latin typeface="+mn-lt"/>
          <a:ea typeface="ＭＳ Ｐゴシック" charset="-128"/>
        </a:defRPr>
      </a:lvl6pPr>
      <a:lvl7pPr marL="5249202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2133">
          <a:solidFill>
            <a:schemeClr val="bg2"/>
          </a:solidFill>
          <a:latin typeface="+mn-lt"/>
          <a:ea typeface="ＭＳ Ｐゴシック" charset="-128"/>
        </a:defRPr>
      </a:lvl7pPr>
      <a:lvl8pPr marL="5858787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2133">
          <a:solidFill>
            <a:schemeClr val="bg2"/>
          </a:solidFill>
          <a:latin typeface="+mn-lt"/>
          <a:ea typeface="ＭＳ Ｐゴシック" charset="-128"/>
        </a:defRPr>
      </a:lvl8pPr>
      <a:lvl9pPr marL="6468372" indent="-558786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buChar char="–"/>
        <a:defRPr sz="2133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125999" y="2806062"/>
            <a:ext cx="11913401" cy="132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02" tIns="44101" rIns="88202" bIns="44101" numCol="1" anchor="b" anchorCtr="0" compatLnSpc="1">
            <a:prstTxWarp prst="textNoShape">
              <a:avLst/>
            </a:prstTxWarp>
            <a:spAutoFit/>
          </a:bodyPr>
          <a:lstStyle/>
          <a:p>
            <a:pPr defTabSz="882030">
              <a:defRPr/>
            </a:pPr>
            <a:r>
              <a:rPr lang="en-GB" sz="40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Towards standardization of an execution platform (CoRA)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915706" y="5224144"/>
            <a:ext cx="5123696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Christophe Honvault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6915681" y="5885467"/>
            <a:ext cx="512372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24/10/2022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99">
            <a:extLst>
              <a:ext uri="{FF2B5EF4-FFF2-40B4-BE49-F238E27FC236}">
                <a16:creationId xmlns:a16="http://schemas.microsoft.com/office/drawing/2014/main" id="{B06A49EE-0921-4A0E-99D9-29F5A2AC6E1F}"/>
              </a:ext>
            </a:extLst>
          </p:cNvPr>
          <p:cNvSpPr/>
          <p:nvPr/>
        </p:nvSpPr>
        <p:spPr>
          <a:xfrm>
            <a:off x="7288567" y="5590659"/>
            <a:ext cx="4750834" cy="217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1200">
                <a:latin typeface="Arial" panose="020B0604020202020204" pitchFamily="34" charset="0"/>
                <a:cs typeface="Arial" panose="020B0604020202020204" pitchFamily="34" charset="0"/>
              </a:rPr>
              <a:t>ESA ESTEC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2034DE2-4620-466A-B4A3-EF735D2D8C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SAVOIR </a:t>
            </a:r>
            <a:r>
              <a:rPr lang="en-GB" dirty="0" err="1"/>
              <a:t>Cubesat</a:t>
            </a:r>
            <a:r>
              <a:rPr lang="en-GB" dirty="0"/>
              <a:t> workshop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E207A6-111C-4D99-82CB-466F5D376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Towards standardisation of an execution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allAtOnce"/>
      <p:bldP spid="8" grpId="0" build="allAtOnce"/>
      <p:bldP spid="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13A23F-AB83-4959-AE73-030001B6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the development flow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B05663-E1FA-42EF-8E88-550EE2FFE035}"/>
              </a:ext>
            </a:extLst>
          </p:cNvPr>
          <p:cNvSpPr/>
          <p:nvPr/>
        </p:nvSpPr>
        <p:spPr>
          <a:xfrm>
            <a:off x="4495227" y="2155878"/>
            <a:ext cx="1504708" cy="40057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Smart AOCS&amp;GNC Elements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61C8CF-7911-4584-AA14-C01BF535F60C}"/>
              </a:ext>
            </a:extLst>
          </p:cNvPr>
          <p:cNvSpPr/>
          <p:nvPr/>
        </p:nvSpPr>
        <p:spPr>
          <a:xfrm>
            <a:off x="10218218" y="2155878"/>
            <a:ext cx="1430163" cy="40057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Reconfigurable Data Handling Computer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3" name="Folded Corner 27">
            <a:extLst>
              <a:ext uri="{FF2B5EF4-FFF2-40B4-BE49-F238E27FC236}">
                <a16:creationId xmlns:a16="http://schemas.microsoft.com/office/drawing/2014/main" id="{EE8FB495-E4E6-4533-B1B0-6FFC4D10807C}"/>
              </a:ext>
            </a:extLst>
          </p:cNvPr>
          <p:cNvSpPr/>
          <p:nvPr/>
        </p:nvSpPr>
        <p:spPr>
          <a:xfrm>
            <a:off x="879098" y="4732121"/>
            <a:ext cx="1105382" cy="1429474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DSSRD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Folded Corner 29">
            <a:extLst>
              <a:ext uri="{FF2B5EF4-FFF2-40B4-BE49-F238E27FC236}">
                <a16:creationId xmlns:a16="http://schemas.microsoft.com/office/drawing/2014/main" id="{4B80E6BC-1B89-4E12-94C3-21C5AA861072}"/>
              </a:ext>
            </a:extLst>
          </p:cNvPr>
          <p:cNvSpPr/>
          <p:nvPr/>
        </p:nvSpPr>
        <p:spPr>
          <a:xfrm>
            <a:off x="728628" y="4519293"/>
            <a:ext cx="1105382" cy="1429474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OBC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Folded Corner 31">
            <a:extLst>
              <a:ext uri="{FF2B5EF4-FFF2-40B4-BE49-F238E27FC236}">
                <a16:creationId xmlns:a16="http://schemas.microsoft.com/office/drawing/2014/main" id="{9336F69D-89C2-433D-8B1C-C148D17C5263}"/>
              </a:ext>
            </a:extLst>
          </p:cNvPr>
          <p:cNvSpPr/>
          <p:nvPr/>
        </p:nvSpPr>
        <p:spPr>
          <a:xfrm>
            <a:off x="560796" y="4306465"/>
            <a:ext cx="1105382" cy="1429474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GOIRD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Folded Corner 32">
            <a:extLst>
              <a:ext uri="{FF2B5EF4-FFF2-40B4-BE49-F238E27FC236}">
                <a16:creationId xmlns:a16="http://schemas.microsoft.com/office/drawing/2014/main" id="{2649FE47-BD00-4F72-9BDC-C8348EC94729}"/>
              </a:ext>
            </a:extLst>
          </p:cNvPr>
          <p:cNvSpPr/>
          <p:nvPr/>
        </p:nvSpPr>
        <p:spPr>
          <a:xfrm>
            <a:off x="403441" y="4093637"/>
            <a:ext cx="1094144" cy="1429474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SAVOIR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ASRA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E35F001-F228-4759-9C49-9B64F020A5AB}"/>
              </a:ext>
            </a:extLst>
          </p:cNvPr>
          <p:cNvSpPr/>
          <p:nvPr/>
        </p:nvSpPr>
        <p:spPr>
          <a:xfrm>
            <a:off x="2085838" y="1080591"/>
            <a:ext cx="1678329" cy="11748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System modelling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(Capella, </a:t>
            </a:r>
            <a:r>
              <a:rPr lang="en-US" dirty="0" err="1">
                <a:solidFill>
                  <a:schemeClr val="tx1"/>
                </a:solidFill>
              </a:rPr>
              <a:t>SysML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4AB186-9A93-48F9-A7E6-B676ABBD7E95}"/>
              </a:ext>
            </a:extLst>
          </p:cNvPr>
          <p:cNvSpPr/>
          <p:nvPr/>
        </p:nvSpPr>
        <p:spPr>
          <a:xfrm>
            <a:off x="5999935" y="2155879"/>
            <a:ext cx="4218972" cy="40057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Model-Based Avionics Design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8036FBF1-3DEC-461B-9B28-1DAE33F7E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940851" y="2389486"/>
            <a:ext cx="6364700" cy="361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cxnSp>
        <p:nvCxnSpPr>
          <p:cNvPr id="20" name="Elbow Connector 36">
            <a:extLst>
              <a:ext uri="{FF2B5EF4-FFF2-40B4-BE49-F238E27FC236}">
                <a16:creationId xmlns:a16="http://schemas.microsoft.com/office/drawing/2014/main" id="{77E5632B-7590-4CB3-9617-C0C4DC0203BE}"/>
              </a:ext>
            </a:extLst>
          </p:cNvPr>
          <p:cNvCxnSpPr>
            <a:stCxn id="17" idx="3"/>
            <a:endCxn id="29" idx="0"/>
          </p:cNvCxnSpPr>
          <p:nvPr/>
        </p:nvCxnSpPr>
        <p:spPr>
          <a:xfrm>
            <a:off x="3764167" y="1668007"/>
            <a:ext cx="5232073" cy="60082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37">
            <a:extLst>
              <a:ext uri="{FF2B5EF4-FFF2-40B4-BE49-F238E27FC236}">
                <a16:creationId xmlns:a16="http://schemas.microsoft.com/office/drawing/2014/main" id="{0A6FBD3D-1D61-4163-960E-D502D8ACA88B}"/>
              </a:ext>
            </a:extLst>
          </p:cNvPr>
          <p:cNvCxnSpPr>
            <a:stCxn id="25" idx="0"/>
            <a:endCxn id="17" idx="1"/>
          </p:cNvCxnSpPr>
          <p:nvPr/>
        </p:nvCxnSpPr>
        <p:spPr>
          <a:xfrm rot="5400000" flipH="1" flipV="1">
            <a:off x="1343687" y="1274666"/>
            <a:ext cx="348809" cy="113549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38">
            <a:extLst>
              <a:ext uri="{FF2B5EF4-FFF2-40B4-BE49-F238E27FC236}">
                <a16:creationId xmlns:a16="http://schemas.microsoft.com/office/drawing/2014/main" id="{0F2B721D-46CD-4293-B935-33C794C90E5D}"/>
              </a:ext>
            </a:extLst>
          </p:cNvPr>
          <p:cNvCxnSpPr>
            <a:stCxn id="17" idx="3"/>
            <a:endCxn id="11" idx="0"/>
          </p:cNvCxnSpPr>
          <p:nvPr/>
        </p:nvCxnSpPr>
        <p:spPr>
          <a:xfrm>
            <a:off x="3764167" y="1668007"/>
            <a:ext cx="1483414" cy="48787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39">
            <a:extLst>
              <a:ext uri="{FF2B5EF4-FFF2-40B4-BE49-F238E27FC236}">
                <a16:creationId xmlns:a16="http://schemas.microsoft.com/office/drawing/2014/main" id="{FEC79EB0-0266-47CF-BCE9-62044A55BCB1}"/>
              </a:ext>
            </a:extLst>
          </p:cNvPr>
          <p:cNvCxnSpPr>
            <a:stCxn id="17" idx="3"/>
            <a:endCxn id="12" idx="0"/>
          </p:cNvCxnSpPr>
          <p:nvPr/>
        </p:nvCxnSpPr>
        <p:spPr>
          <a:xfrm>
            <a:off x="3764167" y="1668007"/>
            <a:ext cx="7169133" cy="48787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lded Corner 40">
            <a:extLst>
              <a:ext uri="{FF2B5EF4-FFF2-40B4-BE49-F238E27FC236}">
                <a16:creationId xmlns:a16="http://schemas.microsoft.com/office/drawing/2014/main" id="{A8F58766-1756-4EB6-BDAF-A83E3B95A6A3}"/>
              </a:ext>
            </a:extLst>
          </p:cNvPr>
          <p:cNvSpPr/>
          <p:nvPr/>
        </p:nvSpPr>
        <p:spPr>
          <a:xfrm>
            <a:off x="572034" y="2229643"/>
            <a:ext cx="1094144" cy="1429474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SAVOIR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  IRD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Folded Corner 42">
            <a:extLst>
              <a:ext uri="{FF2B5EF4-FFF2-40B4-BE49-F238E27FC236}">
                <a16:creationId xmlns:a16="http://schemas.microsoft.com/office/drawing/2014/main" id="{95B8239B-F2B8-45BF-9254-92E109D600C7}"/>
              </a:ext>
            </a:extLst>
          </p:cNvPr>
          <p:cNvSpPr/>
          <p:nvPr/>
        </p:nvSpPr>
        <p:spPr>
          <a:xfrm>
            <a:off x="397654" y="2016816"/>
            <a:ext cx="1105382" cy="1429474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SRD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6" name="Elbow Connector 43">
            <a:extLst>
              <a:ext uri="{FF2B5EF4-FFF2-40B4-BE49-F238E27FC236}">
                <a16:creationId xmlns:a16="http://schemas.microsoft.com/office/drawing/2014/main" id="{27C1EE4A-A2D3-42ED-99D6-531F8E42E565}"/>
              </a:ext>
            </a:extLst>
          </p:cNvPr>
          <p:cNvCxnSpPr>
            <a:stCxn id="16" idx="0"/>
            <a:endCxn id="25" idx="2"/>
          </p:cNvCxnSpPr>
          <p:nvPr/>
        </p:nvCxnSpPr>
        <p:spPr>
          <a:xfrm rot="16200000" flipV="1">
            <a:off x="626756" y="3769880"/>
            <a:ext cx="647347" cy="16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lded Corner 45">
            <a:extLst>
              <a:ext uri="{FF2B5EF4-FFF2-40B4-BE49-F238E27FC236}">
                <a16:creationId xmlns:a16="http://schemas.microsoft.com/office/drawing/2014/main" id="{F233FBC4-EC3E-4F83-8026-799288BA4AA9}"/>
              </a:ext>
            </a:extLst>
          </p:cNvPr>
          <p:cNvSpPr/>
          <p:nvPr/>
        </p:nvSpPr>
        <p:spPr>
          <a:xfrm>
            <a:off x="2397238" y="4093637"/>
            <a:ext cx="1094144" cy="1429474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SAVOIR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OSRA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E45FC7D-BDC9-4BBC-819C-0E79DD7419F3}"/>
              </a:ext>
            </a:extLst>
          </p:cNvPr>
          <p:cNvCxnSpPr>
            <a:stCxn id="27" idx="0"/>
            <a:endCxn id="17" idx="2"/>
          </p:cNvCxnSpPr>
          <p:nvPr/>
        </p:nvCxnSpPr>
        <p:spPr>
          <a:xfrm flipH="1" flipV="1">
            <a:off x="2925003" y="2255422"/>
            <a:ext cx="19307" cy="18382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C3C9F73-A10E-4909-AA4C-859F8471B675}"/>
              </a:ext>
            </a:extLst>
          </p:cNvPr>
          <p:cNvSpPr/>
          <p:nvPr/>
        </p:nvSpPr>
        <p:spPr>
          <a:xfrm>
            <a:off x="8299198" y="2268828"/>
            <a:ext cx="1394083" cy="5415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OSRA SW modelling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1B7295C-2946-463D-99A8-9BCDBF7937ED}"/>
              </a:ext>
            </a:extLst>
          </p:cNvPr>
          <p:cNvCxnSpPr>
            <a:stCxn id="29" idx="1"/>
          </p:cNvCxnSpPr>
          <p:nvPr/>
        </p:nvCxnSpPr>
        <p:spPr>
          <a:xfrm flipH="1">
            <a:off x="7614595" y="2539612"/>
            <a:ext cx="68460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8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0923-C2EB-4855-9277-B808F1B2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CoRA</a:t>
            </a:r>
            <a:r>
              <a:rPr lang="en-GB" dirty="0"/>
              <a:t> MBAD insight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EF3CA1-6B1D-4A75-9D18-7868AAC7C71A}"/>
              </a:ext>
            </a:extLst>
          </p:cNvPr>
          <p:cNvSpPr/>
          <p:nvPr/>
        </p:nvSpPr>
        <p:spPr>
          <a:xfrm>
            <a:off x="9043472" y="3918749"/>
            <a:ext cx="2552943" cy="168133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040" rIns="45040" rtlCol="0" anchor="t" anchorCtr="0"/>
          <a:lstStyle/>
          <a:p>
            <a:pPr algn="ctr"/>
            <a:r>
              <a:rPr lang="fr-FR" sz="1501" dirty="0" err="1">
                <a:latin typeface="linea-basic-10" charset="0"/>
                <a:ea typeface="linea-basic-10" charset="0"/>
                <a:cs typeface="linea-basic-10" charset="0"/>
              </a:rPr>
              <a:t>Analysis</a:t>
            </a:r>
            <a:r>
              <a:rPr lang="fr-FR" sz="1501" dirty="0">
                <a:latin typeface="linea-basic-10" charset="0"/>
                <a:ea typeface="linea-basic-10" charset="0"/>
                <a:cs typeface="linea-basic-10" charset="0"/>
              </a:rPr>
              <a:t> </a:t>
            </a:r>
            <a:r>
              <a:rPr lang="fr-FR" sz="1501" dirty="0" err="1">
                <a:latin typeface="linea-basic-10" charset="0"/>
                <a:ea typeface="linea-basic-10" charset="0"/>
                <a:cs typeface="linea-basic-10" charset="0"/>
              </a:rPr>
              <a:t>tools</a:t>
            </a:r>
            <a:endParaRPr lang="fr-FR" sz="1501" dirty="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6EB8BF-45B8-4CA1-8CD1-E61A27B24454}"/>
              </a:ext>
            </a:extLst>
          </p:cNvPr>
          <p:cNvSpPr/>
          <p:nvPr/>
        </p:nvSpPr>
        <p:spPr>
          <a:xfrm>
            <a:off x="475952" y="1724181"/>
            <a:ext cx="6528721" cy="42012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fr-FR" sz="1752" dirty="0">
                <a:latin typeface="linea-basic-10" charset="0"/>
                <a:ea typeface="linea-basic-10" charset="0"/>
                <a:cs typeface="linea-basic-10" charset="0"/>
              </a:rPr>
              <a:t>MBAD SYSTEM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07CB31-69BF-4003-ADBE-E2AA2658AE07}"/>
              </a:ext>
            </a:extLst>
          </p:cNvPr>
          <p:cNvSpPr/>
          <p:nvPr/>
        </p:nvSpPr>
        <p:spPr>
          <a:xfrm>
            <a:off x="3184587" y="2307903"/>
            <a:ext cx="3609693" cy="34038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040" rIns="45040" rtlCol="0" anchor="t" anchorCtr="0"/>
          <a:lstStyle/>
          <a:p>
            <a:pPr algn="ctr"/>
            <a:r>
              <a:rPr lang="fr-FR" sz="1313" dirty="0">
                <a:latin typeface="linea-basic-10" charset="0"/>
                <a:ea typeface="linea-basic-10" charset="0"/>
                <a:cs typeface="linea-basic-10" charset="0"/>
              </a:rPr>
              <a:t>TASTE VM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F005FA-47D1-4A52-9B28-D4B7264AE191}"/>
              </a:ext>
            </a:extLst>
          </p:cNvPr>
          <p:cNvSpPr/>
          <p:nvPr/>
        </p:nvSpPr>
        <p:spPr>
          <a:xfrm>
            <a:off x="3491343" y="4200464"/>
            <a:ext cx="679613" cy="32976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r>
              <a:rPr lang="fr-FR" sz="1377" dirty="0" err="1">
                <a:latin typeface="linea-basic-10" charset="0"/>
                <a:ea typeface="linea-basic-10" charset="0"/>
                <a:cs typeface="linea-basic-10" charset="0"/>
              </a:rPr>
              <a:t>Bambu</a:t>
            </a:r>
            <a:endParaRPr lang="fr-FR" sz="1377" dirty="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3CBCC-E1A6-4E0F-85AB-E024496E060F}"/>
              </a:ext>
            </a:extLst>
          </p:cNvPr>
          <p:cNvSpPr/>
          <p:nvPr/>
        </p:nvSpPr>
        <p:spPr>
          <a:xfrm>
            <a:off x="1870393" y="3051704"/>
            <a:ext cx="1131437" cy="55873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r>
              <a:rPr lang="fr-FR" sz="1313" dirty="0" err="1">
                <a:latin typeface="linea-basic-10" charset="0"/>
                <a:ea typeface="linea-basic-10" charset="0"/>
                <a:cs typeface="linea-basic-10" charset="0"/>
              </a:rPr>
              <a:t>Matlab</a:t>
            </a:r>
            <a:r>
              <a:rPr lang="fr-FR" sz="1313" dirty="0">
                <a:latin typeface="linea-basic-10" charset="0"/>
                <a:ea typeface="linea-basic-10" charset="0"/>
                <a:cs typeface="linea-basic-10" charset="0"/>
              </a:rPr>
              <a:t> Simulink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33639F-58C4-427A-B060-7A1298172B8C}"/>
              </a:ext>
            </a:extLst>
          </p:cNvPr>
          <p:cNvSpPr/>
          <p:nvPr/>
        </p:nvSpPr>
        <p:spPr>
          <a:xfrm>
            <a:off x="8960518" y="1205907"/>
            <a:ext cx="2758904" cy="9783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503" spc="375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D43D7-543D-4108-95D5-59765A37FCC2}"/>
              </a:ext>
            </a:extLst>
          </p:cNvPr>
          <p:cNvSpPr/>
          <p:nvPr/>
        </p:nvSpPr>
        <p:spPr>
          <a:xfrm>
            <a:off x="9080770" y="1336703"/>
            <a:ext cx="622530" cy="16664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endParaRPr lang="fr-FR" sz="1501" dirty="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69955D-4833-4C1D-B651-2F4CE625F9E7}"/>
              </a:ext>
            </a:extLst>
          </p:cNvPr>
          <p:cNvSpPr/>
          <p:nvPr/>
        </p:nvSpPr>
        <p:spPr>
          <a:xfrm>
            <a:off x="9080770" y="1607422"/>
            <a:ext cx="622530" cy="16664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endParaRPr lang="fr-FR" sz="1313" dirty="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862449-A1D6-4B60-99FD-2E458768A2E7}"/>
              </a:ext>
            </a:extLst>
          </p:cNvPr>
          <p:cNvSpPr/>
          <p:nvPr/>
        </p:nvSpPr>
        <p:spPr>
          <a:xfrm>
            <a:off x="9080770" y="1883994"/>
            <a:ext cx="622530" cy="16664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endParaRPr lang="fr-FR" sz="1313" dirty="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13" name="ZoneTexte 14">
            <a:extLst>
              <a:ext uri="{FF2B5EF4-FFF2-40B4-BE49-F238E27FC236}">
                <a16:creationId xmlns:a16="http://schemas.microsoft.com/office/drawing/2014/main" id="{37C59CBD-3726-4162-BD0E-59C3F94D67E7}"/>
              </a:ext>
            </a:extLst>
          </p:cNvPr>
          <p:cNvSpPr txBox="1"/>
          <p:nvPr/>
        </p:nvSpPr>
        <p:spPr>
          <a:xfrm>
            <a:off x="9639920" y="1803668"/>
            <a:ext cx="2092176" cy="304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77" dirty="0"/>
              <a:t>Items made </a:t>
            </a:r>
            <a:r>
              <a:rPr lang="en-US" sz="1377" dirty="0"/>
              <a:t>available</a:t>
            </a:r>
          </a:p>
        </p:txBody>
      </p:sp>
      <p:sp>
        <p:nvSpPr>
          <p:cNvPr id="14" name="ZoneTexte 16">
            <a:extLst>
              <a:ext uri="{FF2B5EF4-FFF2-40B4-BE49-F238E27FC236}">
                <a16:creationId xmlns:a16="http://schemas.microsoft.com/office/drawing/2014/main" id="{FADE309A-21FC-4EB6-BED2-26D598CD1BA7}"/>
              </a:ext>
            </a:extLst>
          </p:cNvPr>
          <p:cNvSpPr txBox="1"/>
          <p:nvPr/>
        </p:nvSpPr>
        <p:spPr>
          <a:xfrm>
            <a:off x="9639920" y="1527096"/>
            <a:ext cx="1648465" cy="304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77" dirty="0"/>
              <a:t>Commercial Tool</a:t>
            </a:r>
          </a:p>
        </p:txBody>
      </p:sp>
      <p:sp>
        <p:nvSpPr>
          <p:cNvPr id="15" name="ZoneTexte 17">
            <a:extLst>
              <a:ext uri="{FF2B5EF4-FFF2-40B4-BE49-F238E27FC236}">
                <a16:creationId xmlns:a16="http://schemas.microsoft.com/office/drawing/2014/main" id="{E8C91A4C-F5A5-46BB-9217-0C4CC6B12F84}"/>
              </a:ext>
            </a:extLst>
          </p:cNvPr>
          <p:cNvSpPr txBox="1"/>
          <p:nvPr/>
        </p:nvSpPr>
        <p:spPr>
          <a:xfrm>
            <a:off x="9634230" y="1256312"/>
            <a:ext cx="1743041" cy="304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77" dirty="0"/>
              <a:t>Open Source Tool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C032C-884E-49E7-A8D9-63983EC668A7}"/>
              </a:ext>
            </a:extLst>
          </p:cNvPr>
          <p:cNvSpPr/>
          <p:nvPr/>
        </p:nvSpPr>
        <p:spPr>
          <a:xfrm>
            <a:off x="3294103" y="3051704"/>
            <a:ext cx="1074098" cy="5587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r>
              <a:rPr lang="fr-FR" sz="1501" dirty="0">
                <a:latin typeface="linea-basic-10" charset="0"/>
                <a:ea typeface="linea-basic-10" charset="0"/>
                <a:cs typeface="linea-basic-10" charset="0"/>
              </a:rPr>
              <a:t>Open</a:t>
            </a:r>
          </a:p>
          <a:p>
            <a:pPr algn="ctr"/>
            <a:r>
              <a:rPr lang="fr-FR" sz="1501" dirty="0" err="1">
                <a:latin typeface="linea-basic-10" charset="0"/>
                <a:ea typeface="linea-basic-10" charset="0"/>
                <a:cs typeface="linea-basic-10" charset="0"/>
              </a:rPr>
              <a:t>Geode</a:t>
            </a:r>
            <a:endParaRPr lang="fr-FR" sz="1501" dirty="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647CD5-9C82-4CB4-ADE3-3BD0F6A00016}"/>
              </a:ext>
            </a:extLst>
          </p:cNvPr>
          <p:cNvSpPr/>
          <p:nvPr/>
        </p:nvSpPr>
        <p:spPr>
          <a:xfrm>
            <a:off x="4477554" y="3051705"/>
            <a:ext cx="2093183" cy="5587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r>
              <a:rPr lang="fr-FR" sz="1501" dirty="0">
                <a:latin typeface="linea-basic-10" charset="0"/>
                <a:ea typeface="linea-basic-10" charset="0"/>
                <a:cs typeface="linea-basic-10" charset="0"/>
              </a:rPr>
              <a:t>TASTE Interface </a:t>
            </a:r>
            <a:r>
              <a:rPr lang="fr-FR" sz="1501" dirty="0" err="1">
                <a:latin typeface="linea-basic-10" charset="0"/>
                <a:ea typeface="linea-basic-10" charset="0"/>
                <a:cs typeface="linea-basic-10" charset="0"/>
              </a:rPr>
              <a:t>View</a:t>
            </a:r>
            <a:endParaRPr lang="fr-FR" sz="1501" dirty="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87B262-9170-41FF-A118-B3F9ABD4E82C}"/>
              </a:ext>
            </a:extLst>
          </p:cNvPr>
          <p:cNvSpPr/>
          <p:nvPr/>
        </p:nvSpPr>
        <p:spPr>
          <a:xfrm>
            <a:off x="5344324" y="3654468"/>
            <a:ext cx="1226411" cy="83489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r>
              <a:rPr lang="fr-FR" sz="1501" dirty="0">
                <a:latin typeface="linea-basic-10" charset="0"/>
                <a:ea typeface="linea-basic-10" charset="0"/>
                <a:cs typeface="linea-basic-10" charset="0"/>
              </a:rPr>
              <a:t>TASTE </a:t>
            </a:r>
            <a:r>
              <a:rPr lang="fr-FR" sz="1501" dirty="0" err="1">
                <a:latin typeface="linea-basic-10" charset="0"/>
                <a:ea typeface="linea-basic-10" charset="0"/>
                <a:cs typeface="linea-basic-10" charset="0"/>
              </a:rPr>
              <a:t>Deployment</a:t>
            </a:r>
            <a:r>
              <a:rPr lang="fr-FR" sz="1501" dirty="0">
                <a:latin typeface="linea-basic-10" charset="0"/>
                <a:ea typeface="linea-basic-10" charset="0"/>
                <a:cs typeface="linea-basic-10" charset="0"/>
              </a:rPr>
              <a:t> </a:t>
            </a:r>
            <a:r>
              <a:rPr lang="fr-FR" sz="1501" dirty="0" err="1">
                <a:latin typeface="linea-basic-10" charset="0"/>
                <a:ea typeface="linea-basic-10" charset="0"/>
                <a:cs typeface="linea-basic-10" charset="0"/>
              </a:rPr>
              <a:t>View</a:t>
            </a:r>
            <a:endParaRPr lang="fr-FR" sz="1501" dirty="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5BD690-404A-4BE9-B3CF-36D175CAD19E}"/>
              </a:ext>
            </a:extLst>
          </p:cNvPr>
          <p:cNvSpPr/>
          <p:nvPr/>
        </p:nvSpPr>
        <p:spPr>
          <a:xfrm>
            <a:off x="4477553" y="2609459"/>
            <a:ext cx="2093183" cy="37814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r>
              <a:rPr lang="fr-FR" sz="1501" dirty="0">
                <a:latin typeface="linea-basic-10" charset="0"/>
                <a:ea typeface="linea-basic-10" charset="0"/>
                <a:cs typeface="linea-basic-10" charset="0"/>
              </a:rPr>
              <a:t>TASTE data </a:t>
            </a:r>
            <a:r>
              <a:rPr lang="fr-FR" sz="1501" dirty="0" err="1">
                <a:latin typeface="linea-basic-10" charset="0"/>
                <a:ea typeface="linea-basic-10" charset="0"/>
                <a:cs typeface="linea-basic-10" charset="0"/>
              </a:rPr>
              <a:t>View</a:t>
            </a:r>
            <a:endParaRPr lang="fr-FR" sz="1501" dirty="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36FD3BFD-E4F3-4895-B406-3C63A279E4B9}"/>
              </a:ext>
            </a:extLst>
          </p:cNvPr>
          <p:cNvSpPr/>
          <p:nvPr/>
        </p:nvSpPr>
        <p:spPr>
          <a:xfrm>
            <a:off x="5892634" y="919355"/>
            <a:ext cx="1633767" cy="573104"/>
          </a:xfrm>
          <a:prstGeom prst="wedgeRectCallout">
            <a:avLst>
              <a:gd name="adj1" fmla="val -17226"/>
              <a:gd name="adj2" fmla="val 27425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26" dirty="0">
                <a:solidFill>
                  <a:schemeClr val="bg1"/>
                </a:solidFill>
              </a:rPr>
              <a:t>Allows to define FPGA configurations  IDs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0CEC2C-87DE-4AB7-B9E0-0CF62733148C}"/>
              </a:ext>
            </a:extLst>
          </p:cNvPr>
          <p:cNvSpPr/>
          <p:nvPr/>
        </p:nvSpPr>
        <p:spPr>
          <a:xfrm>
            <a:off x="581744" y="3051706"/>
            <a:ext cx="1131437" cy="55873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r>
              <a:rPr lang="fr-FR" sz="1313" dirty="0">
                <a:latin typeface="linea-basic-10" charset="0"/>
                <a:ea typeface="linea-basic-10" charset="0"/>
                <a:cs typeface="linea-basic-10" charset="0"/>
              </a:rPr>
              <a:t>VIVADO HLS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3D01AD-F0BC-4C1A-91C7-80784F443281}"/>
              </a:ext>
            </a:extLst>
          </p:cNvPr>
          <p:cNvSpPr/>
          <p:nvPr/>
        </p:nvSpPr>
        <p:spPr>
          <a:xfrm>
            <a:off x="7483585" y="5498064"/>
            <a:ext cx="1315294" cy="427378"/>
          </a:xfrm>
          <a:prstGeom prst="rect">
            <a:avLst/>
          </a:prstGeom>
          <a:ln>
            <a:solidFill>
              <a:srgbClr val="18243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r>
              <a:rPr lang="fr-FR" sz="1313" dirty="0">
                <a:latin typeface="linea-basic-10" charset="0"/>
                <a:ea typeface="linea-basic-10" charset="0"/>
                <a:cs typeface="linea-basic-10" charset="0"/>
              </a:rPr>
              <a:t>SW </a:t>
            </a:r>
            <a:r>
              <a:rPr lang="fr-FR" sz="1313" dirty="0" err="1">
                <a:latin typeface="linea-basic-10" charset="0"/>
                <a:ea typeface="linea-basic-10" charset="0"/>
                <a:cs typeface="linea-basic-10" charset="0"/>
              </a:rPr>
              <a:t>binary</a:t>
            </a:r>
            <a:r>
              <a:rPr lang="fr-FR" sz="1313" dirty="0">
                <a:latin typeface="linea-basic-10" charset="0"/>
                <a:ea typeface="linea-basic-10" charset="0"/>
                <a:cs typeface="linea-basic-10" charset="0"/>
              </a:rPr>
              <a:t> image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B89F7A-8B55-491C-A595-01282217B2C4}"/>
              </a:ext>
            </a:extLst>
          </p:cNvPr>
          <p:cNvSpPr/>
          <p:nvPr/>
        </p:nvSpPr>
        <p:spPr>
          <a:xfrm>
            <a:off x="7459939" y="4898081"/>
            <a:ext cx="1315294" cy="409114"/>
          </a:xfrm>
          <a:prstGeom prst="rect">
            <a:avLst/>
          </a:prstGeom>
          <a:ln>
            <a:solidFill>
              <a:srgbClr val="18243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r>
              <a:rPr lang="fr-FR" sz="1313" dirty="0">
                <a:latin typeface="linea-basic-10" charset="0"/>
                <a:ea typeface="linea-basic-10" charset="0"/>
                <a:cs typeface="linea-basic-10" charset="0"/>
              </a:rPr>
              <a:t>FPGA </a:t>
            </a:r>
            <a:r>
              <a:rPr lang="fr-FR" sz="1313" dirty="0" err="1">
                <a:latin typeface="linea-basic-10" charset="0"/>
                <a:ea typeface="linea-basic-10" charset="0"/>
                <a:cs typeface="linea-basic-10" charset="0"/>
              </a:rPr>
              <a:t>bitfile</a:t>
            </a:r>
            <a:r>
              <a:rPr lang="fr-FR" sz="1313" dirty="0">
                <a:latin typeface="linea-basic-10" charset="0"/>
                <a:ea typeface="linea-basic-10" charset="0"/>
                <a:cs typeface="linea-basic-10" charset="0"/>
              </a:rPr>
              <a:t>(s)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E2DBE9-B072-409C-8EAE-E56AD1D4D4E3}"/>
              </a:ext>
            </a:extLst>
          </p:cNvPr>
          <p:cNvSpPr/>
          <p:nvPr/>
        </p:nvSpPr>
        <p:spPr>
          <a:xfrm>
            <a:off x="4477552" y="4530226"/>
            <a:ext cx="2093183" cy="103360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040" rIns="45040" rtlCol="0" anchor="t"/>
          <a:lstStyle/>
          <a:p>
            <a:pPr algn="ctr"/>
            <a:r>
              <a:rPr lang="fr-FR" sz="1501" dirty="0">
                <a:latin typeface="linea-basic-10" charset="0"/>
                <a:ea typeface="linea-basic-10" charset="0"/>
                <a:cs typeface="linea-basic-10" charset="0"/>
              </a:rPr>
              <a:t>TASTE Building scripts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509554D-93CF-4EF3-B6E1-492267E6D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135" y="2533525"/>
            <a:ext cx="2779502" cy="103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133F7B4-3A5D-4AD5-B115-91C843005F14}"/>
              </a:ext>
            </a:extLst>
          </p:cNvPr>
          <p:cNvSpPr/>
          <p:nvPr/>
        </p:nvSpPr>
        <p:spPr>
          <a:xfrm>
            <a:off x="7387617" y="4838908"/>
            <a:ext cx="1315294" cy="409114"/>
          </a:xfrm>
          <a:prstGeom prst="rect">
            <a:avLst/>
          </a:prstGeom>
          <a:ln>
            <a:solidFill>
              <a:srgbClr val="18243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r>
              <a:rPr lang="fr-FR" sz="1313" dirty="0">
                <a:latin typeface="linea-basic-10" charset="0"/>
                <a:ea typeface="linea-basic-10" charset="0"/>
                <a:cs typeface="linea-basic-10" charset="0"/>
              </a:rPr>
              <a:t>FPGA </a:t>
            </a:r>
            <a:r>
              <a:rPr lang="fr-FR" sz="1313" dirty="0" err="1">
                <a:latin typeface="linea-basic-10" charset="0"/>
                <a:ea typeface="linea-basic-10" charset="0"/>
                <a:cs typeface="linea-basic-10" charset="0"/>
              </a:rPr>
              <a:t>bitfile</a:t>
            </a:r>
            <a:r>
              <a:rPr lang="fr-FR" sz="1313" dirty="0">
                <a:latin typeface="linea-basic-10" charset="0"/>
                <a:ea typeface="linea-basic-10" charset="0"/>
                <a:cs typeface="linea-basic-10" charset="0"/>
              </a:rPr>
              <a:t>(s)</a:t>
            </a:r>
          </a:p>
        </p:txBody>
      </p:sp>
      <p:sp>
        <p:nvSpPr>
          <p:cNvPr id="27" name="Carré corné 29">
            <a:extLst>
              <a:ext uri="{FF2B5EF4-FFF2-40B4-BE49-F238E27FC236}">
                <a16:creationId xmlns:a16="http://schemas.microsoft.com/office/drawing/2014/main" id="{6EEB1D13-4422-4C46-86EA-3A20F8E9E366}"/>
              </a:ext>
            </a:extLst>
          </p:cNvPr>
          <p:cNvSpPr/>
          <p:nvPr/>
        </p:nvSpPr>
        <p:spPr>
          <a:xfrm>
            <a:off x="3724554" y="3803176"/>
            <a:ext cx="213190" cy="257043"/>
          </a:xfrm>
          <a:prstGeom prst="foldedCorner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01" dirty="0">
                <a:solidFill>
                  <a:srgbClr val="243646"/>
                </a:solidFill>
                <a:latin typeface="linea-basic-10" charset="0"/>
                <a:ea typeface="linea-basic-10" charset="0"/>
                <a:cs typeface="linea-basic-10" charset="0"/>
              </a:rPr>
              <a:t>C</a:t>
            </a:r>
            <a:endParaRPr lang="en-GB" sz="1001" dirty="0">
              <a:solidFill>
                <a:srgbClr val="243646"/>
              </a:solidFill>
              <a:latin typeface="linea-basic-10" charset="0"/>
              <a:ea typeface="linea-basic-10" charset="0"/>
              <a:cs typeface="linea-basic-10" charset="0"/>
            </a:endParaRPr>
          </a:p>
        </p:txBody>
      </p:sp>
      <p:cxnSp>
        <p:nvCxnSpPr>
          <p:cNvPr id="28" name="Connecteur droit avec flèche 34">
            <a:extLst>
              <a:ext uri="{FF2B5EF4-FFF2-40B4-BE49-F238E27FC236}">
                <a16:creationId xmlns:a16="http://schemas.microsoft.com/office/drawing/2014/main" id="{C9AD8666-C8D9-4214-88EC-DFC2B0247E19}"/>
              </a:ext>
            </a:extLst>
          </p:cNvPr>
          <p:cNvCxnSpPr>
            <a:stCxn id="27" idx="2"/>
            <a:endCxn id="7" idx="0"/>
          </p:cNvCxnSpPr>
          <p:nvPr/>
        </p:nvCxnSpPr>
        <p:spPr>
          <a:xfrm>
            <a:off x="3831149" y="4060220"/>
            <a:ext cx="0" cy="14024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rré corné 43">
            <a:extLst>
              <a:ext uri="{FF2B5EF4-FFF2-40B4-BE49-F238E27FC236}">
                <a16:creationId xmlns:a16="http://schemas.microsoft.com/office/drawing/2014/main" id="{0402598B-FAE4-4261-9AA3-12C99A139DE5}"/>
              </a:ext>
            </a:extLst>
          </p:cNvPr>
          <p:cNvSpPr/>
          <p:nvPr/>
        </p:nvSpPr>
        <p:spPr>
          <a:xfrm>
            <a:off x="3610897" y="4683825"/>
            <a:ext cx="440508" cy="387916"/>
          </a:xfrm>
          <a:prstGeom prst="foldedCorner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001" dirty="0">
                <a:solidFill>
                  <a:srgbClr val="243646"/>
                </a:solidFill>
                <a:latin typeface="linea-basic-10" charset="0"/>
                <a:ea typeface="linea-basic-10" charset="0"/>
                <a:cs typeface="linea-basic-10" charset="0"/>
              </a:rPr>
              <a:t>VHDL</a:t>
            </a:r>
          </a:p>
        </p:txBody>
      </p:sp>
      <p:cxnSp>
        <p:nvCxnSpPr>
          <p:cNvPr id="30" name="Connecteur en angle 1039">
            <a:extLst>
              <a:ext uri="{FF2B5EF4-FFF2-40B4-BE49-F238E27FC236}">
                <a16:creationId xmlns:a16="http://schemas.microsoft.com/office/drawing/2014/main" id="{74DF6B33-71D4-48CD-A06C-CDD7BDFAAED1}"/>
              </a:ext>
            </a:extLst>
          </p:cNvPr>
          <p:cNvCxnSpPr>
            <a:stCxn id="21" idx="2"/>
            <a:endCxn id="29" idx="1"/>
          </p:cNvCxnSpPr>
          <p:nvPr/>
        </p:nvCxnSpPr>
        <p:spPr>
          <a:xfrm rot="16200000" flipH="1">
            <a:off x="1745505" y="3012393"/>
            <a:ext cx="1267347" cy="2463434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rré corné 53">
            <a:extLst>
              <a:ext uri="{FF2B5EF4-FFF2-40B4-BE49-F238E27FC236}">
                <a16:creationId xmlns:a16="http://schemas.microsoft.com/office/drawing/2014/main" id="{D24095F7-7C44-4516-B41C-353E4B3545BA}"/>
              </a:ext>
            </a:extLst>
          </p:cNvPr>
          <p:cNvSpPr/>
          <p:nvPr/>
        </p:nvSpPr>
        <p:spPr>
          <a:xfrm>
            <a:off x="3610897" y="5217876"/>
            <a:ext cx="440508" cy="387916"/>
          </a:xfrm>
          <a:prstGeom prst="foldedCorner">
            <a:avLst/>
          </a:prstGeom>
          <a:ln>
            <a:solidFill>
              <a:srgbClr val="18243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001" dirty="0">
                <a:solidFill>
                  <a:srgbClr val="243646"/>
                </a:solidFill>
                <a:latin typeface="linea-basic-10" charset="0"/>
                <a:ea typeface="linea-basic-10" charset="0"/>
                <a:cs typeface="linea-basic-10" charset="0"/>
              </a:rPr>
              <a:t>IP </a:t>
            </a:r>
            <a:r>
              <a:rPr lang="fr-FR" sz="1001" dirty="0" err="1">
                <a:solidFill>
                  <a:srgbClr val="243646"/>
                </a:solidFill>
                <a:latin typeface="linea-basic-10" charset="0"/>
                <a:ea typeface="linea-basic-10" charset="0"/>
                <a:cs typeface="linea-basic-10" charset="0"/>
              </a:rPr>
              <a:t>cores</a:t>
            </a:r>
            <a:endParaRPr lang="fr-FR" sz="1001" dirty="0">
              <a:solidFill>
                <a:srgbClr val="243646"/>
              </a:solidFill>
              <a:latin typeface="linea-basic-10" charset="0"/>
              <a:ea typeface="linea-basic-10" charset="0"/>
              <a:cs typeface="linea-basic-10" charset="0"/>
            </a:endParaRPr>
          </a:p>
        </p:txBody>
      </p:sp>
      <p:cxnSp>
        <p:nvCxnSpPr>
          <p:cNvPr id="32" name="Connecteur droit avec flèche 57">
            <a:extLst>
              <a:ext uri="{FF2B5EF4-FFF2-40B4-BE49-F238E27FC236}">
                <a16:creationId xmlns:a16="http://schemas.microsoft.com/office/drawing/2014/main" id="{FCA374D3-12F3-4DB6-A0FF-54BDE96B7EED}"/>
              </a:ext>
            </a:extLst>
          </p:cNvPr>
          <p:cNvCxnSpPr>
            <a:stCxn id="7" idx="2"/>
            <a:endCxn id="29" idx="0"/>
          </p:cNvCxnSpPr>
          <p:nvPr/>
        </p:nvCxnSpPr>
        <p:spPr>
          <a:xfrm>
            <a:off x="3831150" y="4530225"/>
            <a:ext cx="1" cy="1536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70">
            <a:extLst>
              <a:ext uri="{FF2B5EF4-FFF2-40B4-BE49-F238E27FC236}">
                <a16:creationId xmlns:a16="http://schemas.microsoft.com/office/drawing/2014/main" id="{8F88FF1D-AAA5-4DA3-8745-3859F8799694}"/>
              </a:ext>
            </a:extLst>
          </p:cNvPr>
          <p:cNvCxnSpPr>
            <a:stCxn id="16" idx="2"/>
            <a:endCxn id="27" idx="0"/>
          </p:cNvCxnSpPr>
          <p:nvPr/>
        </p:nvCxnSpPr>
        <p:spPr>
          <a:xfrm flipH="1">
            <a:off x="3831150" y="3610439"/>
            <a:ext cx="2" cy="19273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en angle 47">
            <a:extLst>
              <a:ext uri="{FF2B5EF4-FFF2-40B4-BE49-F238E27FC236}">
                <a16:creationId xmlns:a16="http://schemas.microsoft.com/office/drawing/2014/main" id="{E800787A-FC5B-4529-B1BB-5BE8E919E8BE}"/>
              </a:ext>
            </a:extLst>
          </p:cNvPr>
          <p:cNvCxnSpPr>
            <a:stCxn id="8" idx="2"/>
            <a:endCxn id="27" idx="1"/>
          </p:cNvCxnSpPr>
          <p:nvPr/>
        </p:nvCxnSpPr>
        <p:spPr>
          <a:xfrm rot="16200000" flipH="1">
            <a:off x="2919704" y="3126847"/>
            <a:ext cx="321260" cy="1288443"/>
          </a:xfrm>
          <a:prstGeom prst="bentConnector2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ngle 61">
            <a:extLst>
              <a:ext uri="{FF2B5EF4-FFF2-40B4-BE49-F238E27FC236}">
                <a16:creationId xmlns:a16="http://schemas.microsoft.com/office/drawing/2014/main" id="{AD034978-E03A-411E-B5B5-0E694613104F}"/>
              </a:ext>
            </a:extLst>
          </p:cNvPr>
          <p:cNvCxnSpPr>
            <a:stCxn id="31" idx="3"/>
            <a:endCxn id="24" idx="1"/>
          </p:cNvCxnSpPr>
          <p:nvPr/>
        </p:nvCxnSpPr>
        <p:spPr>
          <a:xfrm flipV="1">
            <a:off x="4051404" y="5047029"/>
            <a:ext cx="426147" cy="364806"/>
          </a:xfrm>
          <a:prstGeom prst="bentConnector3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ngle 63">
            <a:extLst>
              <a:ext uri="{FF2B5EF4-FFF2-40B4-BE49-F238E27FC236}">
                <a16:creationId xmlns:a16="http://schemas.microsoft.com/office/drawing/2014/main" id="{F2AA7CD4-24BE-4BDC-BEBA-98DB7D56ADFF}"/>
              </a:ext>
            </a:extLst>
          </p:cNvPr>
          <p:cNvCxnSpPr>
            <a:endCxn id="24" idx="1"/>
          </p:cNvCxnSpPr>
          <p:nvPr/>
        </p:nvCxnSpPr>
        <p:spPr>
          <a:xfrm>
            <a:off x="4051404" y="4877783"/>
            <a:ext cx="426147" cy="169245"/>
          </a:xfrm>
          <a:prstGeom prst="bentConnector3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65">
            <a:extLst>
              <a:ext uri="{FF2B5EF4-FFF2-40B4-BE49-F238E27FC236}">
                <a16:creationId xmlns:a16="http://schemas.microsoft.com/office/drawing/2014/main" id="{EAA38D0B-3398-4246-94B5-3D23868A6051}"/>
              </a:ext>
            </a:extLst>
          </p:cNvPr>
          <p:cNvCxnSpPr>
            <a:stCxn id="27" idx="3"/>
            <a:endCxn id="24" idx="1"/>
          </p:cNvCxnSpPr>
          <p:nvPr/>
        </p:nvCxnSpPr>
        <p:spPr>
          <a:xfrm>
            <a:off x="3937743" y="3931698"/>
            <a:ext cx="539807" cy="1115330"/>
          </a:xfrm>
          <a:prstGeom prst="bentConnector3">
            <a:avLst>
              <a:gd name="adj1" fmla="val 59744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ngle 103">
            <a:extLst>
              <a:ext uri="{FF2B5EF4-FFF2-40B4-BE49-F238E27FC236}">
                <a16:creationId xmlns:a16="http://schemas.microsoft.com/office/drawing/2014/main" id="{24075C5A-52F0-4563-BB82-D94A135D8695}"/>
              </a:ext>
            </a:extLst>
          </p:cNvPr>
          <p:cNvCxnSpPr>
            <a:stCxn id="24" idx="3"/>
            <a:endCxn id="26" idx="1"/>
          </p:cNvCxnSpPr>
          <p:nvPr/>
        </p:nvCxnSpPr>
        <p:spPr>
          <a:xfrm flipV="1">
            <a:off x="6570735" y="5043466"/>
            <a:ext cx="816882" cy="3562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106">
            <a:extLst>
              <a:ext uri="{FF2B5EF4-FFF2-40B4-BE49-F238E27FC236}">
                <a16:creationId xmlns:a16="http://schemas.microsoft.com/office/drawing/2014/main" id="{1EDF9A15-D5BB-40D8-AD26-57B071E2824A}"/>
              </a:ext>
            </a:extLst>
          </p:cNvPr>
          <p:cNvCxnSpPr>
            <a:stCxn id="24" idx="3"/>
            <a:endCxn id="22" idx="1"/>
          </p:cNvCxnSpPr>
          <p:nvPr/>
        </p:nvCxnSpPr>
        <p:spPr>
          <a:xfrm>
            <a:off x="6570734" y="5047029"/>
            <a:ext cx="912850" cy="664725"/>
          </a:xfrm>
          <a:prstGeom prst="bentConnector3">
            <a:avLst>
              <a:gd name="adj1" fmla="val 68006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BE17753-7109-4530-B3C8-327909971344}"/>
              </a:ext>
            </a:extLst>
          </p:cNvPr>
          <p:cNvSpPr/>
          <p:nvPr/>
        </p:nvSpPr>
        <p:spPr>
          <a:xfrm>
            <a:off x="4678169" y="5013337"/>
            <a:ext cx="622530" cy="4449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r>
              <a:rPr lang="fr-FR" sz="1313" dirty="0" err="1">
                <a:latin typeface="linea-basic-10" charset="0"/>
                <a:ea typeface="linea-basic-10" charset="0"/>
                <a:cs typeface="linea-basic-10" charset="0"/>
              </a:rPr>
              <a:t>NanoXmap</a:t>
            </a:r>
            <a:endParaRPr lang="fr-FR" sz="1313" dirty="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960144A-BE18-4279-A436-BCFD1D3673A9}"/>
              </a:ext>
            </a:extLst>
          </p:cNvPr>
          <p:cNvSpPr/>
          <p:nvPr/>
        </p:nvSpPr>
        <p:spPr>
          <a:xfrm>
            <a:off x="5392698" y="5021533"/>
            <a:ext cx="622530" cy="44499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r>
              <a:rPr lang="fr-FR" sz="1313" dirty="0" err="1">
                <a:latin typeface="linea-basic-10" charset="0"/>
                <a:ea typeface="linea-basic-10" charset="0"/>
                <a:cs typeface="linea-basic-10" charset="0"/>
              </a:rPr>
              <a:t>NanoXpython</a:t>
            </a:r>
            <a:endParaRPr lang="fr-FR" sz="1313" dirty="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A54509-47A2-48B3-9625-F6EDD636FD61}"/>
              </a:ext>
            </a:extLst>
          </p:cNvPr>
          <p:cNvSpPr/>
          <p:nvPr/>
        </p:nvSpPr>
        <p:spPr>
          <a:xfrm>
            <a:off x="2322331" y="3683160"/>
            <a:ext cx="1426994" cy="265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26" i="1" dirty="0"/>
              <a:t>Embedded Coder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5FEB8B-7A10-4A98-A36F-90C079BB3986}"/>
              </a:ext>
            </a:extLst>
          </p:cNvPr>
          <p:cNvSpPr/>
          <p:nvPr/>
        </p:nvSpPr>
        <p:spPr>
          <a:xfrm>
            <a:off x="4482726" y="3643489"/>
            <a:ext cx="817973" cy="4382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r>
              <a:rPr lang="fr-FR" sz="1001" dirty="0">
                <a:latin typeface="linea-basic-10" charset="0"/>
                <a:ea typeface="linea-basic-10" charset="0"/>
                <a:cs typeface="linea-basic-10" charset="0"/>
              </a:rPr>
              <a:t>TASTE </a:t>
            </a:r>
            <a:r>
              <a:rPr lang="fr-FR" sz="1001" dirty="0" err="1">
                <a:latin typeface="linea-basic-10" charset="0"/>
                <a:ea typeface="linea-basic-10" charset="0"/>
                <a:cs typeface="linea-basic-10" charset="0"/>
              </a:rPr>
              <a:t>Concurrency</a:t>
            </a:r>
            <a:r>
              <a:rPr lang="fr-FR" sz="1001" dirty="0">
                <a:latin typeface="linea-basic-10" charset="0"/>
                <a:ea typeface="linea-basic-10" charset="0"/>
                <a:cs typeface="linea-basic-10" charset="0"/>
              </a:rPr>
              <a:t> </a:t>
            </a:r>
            <a:r>
              <a:rPr lang="fr-FR" sz="1001" dirty="0" err="1">
                <a:latin typeface="linea-basic-10" charset="0"/>
                <a:ea typeface="linea-basic-10" charset="0"/>
                <a:cs typeface="linea-basic-10" charset="0"/>
              </a:rPr>
              <a:t>View</a:t>
            </a:r>
            <a:endParaRPr lang="fr-FR" sz="1001" dirty="0">
              <a:latin typeface="linea-basic-10" charset="0"/>
              <a:ea typeface="linea-basic-10" charset="0"/>
              <a:cs typeface="linea-basic-10" charset="0"/>
            </a:endParaRPr>
          </a:p>
        </p:txBody>
      </p:sp>
      <p:sp>
        <p:nvSpPr>
          <p:cNvPr id="44" name="Rectangle 24">
            <a:extLst>
              <a:ext uri="{FF2B5EF4-FFF2-40B4-BE49-F238E27FC236}">
                <a16:creationId xmlns:a16="http://schemas.microsoft.com/office/drawing/2014/main" id="{E2DD1855-5700-4901-B862-5DE1750F6849}"/>
              </a:ext>
            </a:extLst>
          </p:cNvPr>
          <p:cNvSpPr/>
          <p:nvPr/>
        </p:nvSpPr>
        <p:spPr>
          <a:xfrm>
            <a:off x="7165113" y="1562029"/>
            <a:ext cx="1633767" cy="1313794"/>
          </a:xfrm>
          <a:prstGeom prst="wedgeRectCallout">
            <a:avLst>
              <a:gd name="adj1" fmla="val -94393"/>
              <a:gd name="adj2" fmla="val 12652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26" dirty="0">
                <a:solidFill>
                  <a:schemeClr val="bg1"/>
                </a:solidFill>
              </a:rPr>
              <a:t>Allows to define HW architecture (CPU, FPGA, communication drivers, …) and perform Function allocation</a:t>
            </a:r>
          </a:p>
        </p:txBody>
      </p:sp>
      <p:pic>
        <p:nvPicPr>
          <p:cNvPr id="45" name="Picture 4" descr="cheddar">
            <a:extLst>
              <a:ext uri="{FF2B5EF4-FFF2-40B4-BE49-F238E27FC236}">
                <a16:creationId xmlns:a16="http://schemas.microsoft.com/office/drawing/2014/main" id="{42ECDE57-C64F-489F-A261-9A89DE3C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121" y="4255363"/>
            <a:ext cx="1661644" cy="127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EB63D6D-FCE4-40BE-B2B9-40F89E425EAB}"/>
              </a:ext>
            </a:extLst>
          </p:cNvPr>
          <p:cNvSpPr/>
          <p:nvPr/>
        </p:nvSpPr>
        <p:spPr>
          <a:xfrm>
            <a:off x="4477552" y="4130340"/>
            <a:ext cx="817973" cy="35902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45040" rIns="45040" rtlCol="0" anchor="ctr"/>
          <a:lstStyle/>
          <a:p>
            <a:pPr algn="ctr"/>
            <a:r>
              <a:rPr lang="fr-FR" sz="1001" dirty="0">
                <a:latin typeface="linea-basic-10" charset="0"/>
                <a:ea typeface="linea-basic-10" charset="0"/>
                <a:cs typeface="linea-basic-10" charset="0"/>
              </a:rPr>
              <a:t>CHEDDAR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EE75348-D964-438C-82B7-7F80B15F3747}"/>
              </a:ext>
            </a:extLst>
          </p:cNvPr>
          <p:cNvSpPr/>
          <p:nvPr/>
        </p:nvSpPr>
        <p:spPr>
          <a:xfrm>
            <a:off x="745412" y="2087550"/>
            <a:ext cx="1633767" cy="573104"/>
          </a:xfrm>
          <a:prstGeom prst="wedgeRectCallout">
            <a:avLst>
              <a:gd name="adj1" fmla="val -21910"/>
              <a:gd name="adj2" fmla="val 1380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126" dirty="0">
                <a:solidFill>
                  <a:schemeClr val="bg1"/>
                </a:solidFill>
              </a:rPr>
              <a:t>It can be used as a VHDL editor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C232539-F296-4A99-95D5-4418CCF89B99}"/>
              </a:ext>
            </a:extLst>
          </p:cNvPr>
          <p:cNvSpPr/>
          <p:nvPr/>
        </p:nvSpPr>
        <p:spPr>
          <a:xfrm>
            <a:off x="1364333" y="4186311"/>
            <a:ext cx="1131437" cy="558733"/>
          </a:xfrm>
          <a:prstGeom prst="rect">
            <a:avLst/>
          </a:prstGeom>
          <a:ln>
            <a:solidFill>
              <a:srgbClr val="18243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1001" dirty="0" err="1">
                <a:solidFill>
                  <a:srgbClr val="243646"/>
                </a:solidFill>
                <a:latin typeface="linea-basic-10" charset="0"/>
                <a:ea typeface="linea-basic-10" charset="0"/>
                <a:cs typeface="linea-basic-10" charset="0"/>
              </a:rPr>
              <a:t>Legacy</a:t>
            </a:r>
            <a:endParaRPr lang="fr-FR" sz="1001" dirty="0">
              <a:solidFill>
                <a:srgbClr val="243646"/>
              </a:solidFill>
              <a:latin typeface="linea-basic-10" charset="0"/>
              <a:ea typeface="linea-basic-10" charset="0"/>
              <a:cs typeface="linea-basic-10" charset="0"/>
            </a:endParaRPr>
          </a:p>
        </p:txBody>
      </p:sp>
      <p:cxnSp>
        <p:nvCxnSpPr>
          <p:cNvPr id="49" name="Connecteur en angle 47">
            <a:extLst>
              <a:ext uri="{FF2B5EF4-FFF2-40B4-BE49-F238E27FC236}">
                <a16:creationId xmlns:a16="http://schemas.microsoft.com/office/drawing/2014/main" id="{FA7420B5-F571-47B1-825D-5D94489461F1}"/>
              </a:ext>
            </a:extLst>
          </p:cNvPr>
          <p:cNvCxnSpPr>
            <a:stCxn id="48" idx="3"/>
          </p:cNvCxnSpPr>
          <p:nvPr/>
        </p:nvCxnSpPr>
        <p:spPr>
          <a:xfrm flipV="1">
            <a:off x="2495770" y="3931698"/>
            <a:ext cx="1228785" cy="533980"/>
          </a:xfrm>
          <a:prstGeom prst="bentConnector3">
            <a:avLst>
              <a:gd name="adj1" fmla="val 31642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ngle 47">
            <a:extLst>
              <a:ext uri="{FF2B5EF4-FFF2-40B4-BE49-F238E27FC236}">
                <a16:creationId xmlns:a16="http://schemas.microsoft.com/office/drawing/2014/main" id="{A4FBC338-B35D-4D13-8DFC-C4ED1A668A41}"/>
              </a:ext>
            </a:extLst>
          </p:cNvPr>
          <p:cNvCxnSpPr>
            <a:stCxn id="48" idx="3"/>
            <a:endCxn id="29" idx="1"/>
          </p:cNvCxnSpPr>
          <p:nvPr/>
        </p:nvCxnSpPr>
        <p:spPr>
          <a:xfrm>
            <a:off x="2495770" y="4465678"/>
            <a:ext cx="1115126" cy="412105"/>
          </a:xfrm>
          <a:prstGeom prst="bentConnector3">
            <a:avLst>
              <a:gd name="adj1" fmla="val 34828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510411-5A63-430C-8E26-883EF991563A}"/>
              </a:ext>
            </a:extLst>
          </p:cNvPr>
          <p:cNvCxnSpPr>
            <a:stCxn id="46" idx="3"/>
            <a:endCxn id="4" idx="1"/>
          </p:cNvCxnSpPr>
          <p:nvPr/>
        </p:nvCxnSpPr>
        <p:spPr>
          <a:xfrm>
            <a:off x="5295524" y="4309852"/>
            <a:ext cx="3747948" cy="44956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BA111E1-065E-4776-B3BC-FB23ACB449FF}"/>
              </a:ext>
            </a:extLst>
          </p:cNvPr>
          <p:cNvCxnSpPr>
            <a:stCxn id="18" idx="3"/>
            <a:endCxn id="25" idx="1"/>
          </p:cNvCxnSpPr>
          <p:nvPr/>
        </p:nvCxnSpPr>
        <p:spPr>
          <a:xfrm flipV="1">
            <a:off x="6570734" y="3050251"/>
            <a:ext cx="2401400" cy="102166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72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9CCC0-E87E-4106-B1BC-F570DFC2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Execution platform software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1426B-B80A-4742-8C06-863AC367A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On-Board Software Reference Architecture (OSRA)</a:t>
            </a:r>
          </a:p>
          <a:p>
            <a:r>
              <a:rPr lang="en-GB" dirty="0"/>
              <a:t>On-Board Software Reference Architecture for Payloads (OSRA-P)</a:t>
            </a:r>
          </a:p>
          <a:p>
            <a:r>
              <a:rPr lang="en-GB" dirty="0"/>
              <a:t>Payload Execution Platform Software (PEPS)</a:t>
            </a:r>
          </a:p>
          <a:p>
            <a:endParaRPr lang="en-GB" dirty="0"/>
          </a:p>
          <a:p>
            <a:r>
              <a:rPr lang="en-GB" dirty="0"/>
              <a:t>And maybe soon (GSTP Compendium 2022):</a:t>
            </a:r>
          </a:p>
          <a:p>
            <a:pPr lvl="1"/>
            <a:r>
              <a:rPr lang="en-GB" sz="2400" dirty="0">
                <a:effectLst/>
              </a:rPr>
              <a:t>Model-based execution platform for space applications:</a:t>
            </a:r>
            <a:br>
              <a:rPr lang="en-GB" sz="2400" dirty="0">
                <a:effectLst/>
              </a:rPr>
            </a:br>
            <a:r>
              <a:rPr lang="en-GB" sz="2400" dirty="0">
                <a:effectLst/>
              </a:rPr>
              <a:t>The activity is aiming at developing a modelling environment targeting the automatic generation of the execution platform of payloads and platforms. 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15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F64AE-B3A6-47CB-B32E-F26F32E6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Execution Platform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137DB1-B565-4DB3-9B6D-496F5F0F15F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82875" y="1112838"/>
            <a:ext cx="5241925" cy="50133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4D2ECF-8E25-4593-B1D1-6A8D098AFB36}"/>
              </a:ext>
            </a:extLst>
          </p:cNvPr>
          <p:cNvSpPr txBox="1"/>
          <p:nvPr/>
        </p:nvSpPr>
        <p:spPr>
          <a:xfrm>
            <a:off x="991576" y="524996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XtratuM</a:t>
            </a:r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5C7E27-E669-417A-BCCE-0B77B02D316C}"/>
              </a:ext>
            </a:extLst>
          </p:cNvPr>
          <p:cNvSpPr/>
          <p:nvPr/>
        </p:nvSpPr>
        <p:spPr>
          <a:xfrm>
            <a:off x="3139865" y="4981409"/>
            <a:ext cx="2180860" cy="906435"/>
          </a:xfrm>
          <a:prstGeom prst="rect">
            <a:avLst/>
          </a:prstGeom>
          <a:solidFill>
            <a:srgbClr val="00AE9C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A3E459-78BC-4700-98C5-B371DAF10D2D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1984155" y="5434627"/>
            <a:ext cx="1155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1BB79B1-AEBB-467A-8ADA-BD3C67C6471B}"/>
              </a:ext>
            </a:extLst>
          </p:cNvPr>
          <p:cNvSpPr/>
          <p:nvPr/>
        </p:nvSpPr>
        <p:spPr>
          <a:xfrm>
            <a:off x="5719635" y="4981409"/>
            <a:ext cx="2185111" cy="906435"/>
          </a:xfrm>
          <a:prstGeom prst="rect">
            <a:avLst/>
          </a:prstGeom>
          <a:solidFill>
            <a:srgbClr val="00AE9C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8295D-7950-48D9-A0FB-30A6262CC785}"/>
              </a:ext>
            </a:extLst>
          </p:cNvPr>
          <p:cNvSpPr txBox="1"/>
          <p:nvPr/>
        </p:nvSpPr>
        <p:spPr>
          <a:xfrm>
            <a:off x="9252953" y="4839768"/>
            <a:ext cx="988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RTEMS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5DBB6-AFBE-4B51-9989-3B715829365D}"/>
              </a:ext>
            </a:extLst>
          </p:cNvPr>
          <p:cNvSpPr txBox="1"/>
          <p:nvPr/>
        </p:nvSpPr>
        <p:spPr>
          <a:xfrm>
            <a:off x="9252953" y="5229531"/>
            <a:ext cx="129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FreeRTOS</a:t>
            </a:r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C5BF47-B360-46E0-8859-A882675930D1}"/>
              </a:ext>
            </a:extLst>
          </p:cNvPr>
          <p:cNvSpPr txBox="1"/>
          <p:nvPr/>
        </p:nvSpPr>
        <p:spPr>
          <a:xfrm>
            <a:off x="9252953" y="5619293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Linux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79DC29-1A10-4EB8-B510-E2A7DE0C0B13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7904746" y="5024434"/>
            <a:ext cx="1348207" cy="410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0C53B2-C1EF-498D-B6E3-E3DD2E1AC108}"/>
              </a:ext>
            </a:extLst>
          </p:cNvPr>
          <p:cNvCxnSpPr>
            <a:cxnSpLocks/>
            <a:stCxn id="13" idx="3"/>
            <a:endCxn id="15" idx="1"/>
          </p:cNvCxnSpPr>
          <p:nvPr/>
        </p:nvCxnSpPr>
        <p:spPr>
          <a:xfrm flipV="1">
            <a:off x="7904746" y="5414197"/>
            <a:ext cx="1348207" cy="20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54B0D2-A950-493D-9DB1-BFF4C1072353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7904746" y="5455057"/>
            <a:ext cx="1348207" cy="3489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ACAB644-2DEE-4875-B364-F1DEF37154DC}"/>
              </a:ext>
            </a:extLst>
          </p:cNvPr>
          <p:cNvSpPr/>
          <p:nvPr/>
        </p:nvSpPr>
        <p:spPr>
          <a:xfrm>
            <a:off x="3169920" y="1475362"/>
            <a:ext cx="4734826" cy="3465187"/>
          </a:xfrm>
          <a:prstGeom prst="rect">
            <a:avLst/>
          </a:prstGeom>
          <a:solidFill>
            <a:srgbClr val="00AE9C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91CB98-06F2-42A7-8434-427F8B65AC31}"/>
              </a:ext>
            </a:extLst>
          </p:cNvPr>
          <p:cNvSpPr txBox="1"/>
          <p:nvPr/>
        </p:nvSpPr>
        <p:spPr>
          <a:xfrm>
            <a:off x="955452" y="3129331"/>
            <a:ext cx="1249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libPUS</a:t>
            </a:r>
            <a:b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</a:br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(</a:t>
            </a:r>
            <a:r>
              <a:rPr lang="en-GB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Cmd</a:t>
            </a:r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/Ctrl)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3A115D9-89B7-4B1B-8403-5806D95D7C5C}"/>
              </a:ext>
            </a:extLst>
          </p:cNvPr>
          <p:cNvCxnSpPr>
            <a:cxnSpLocks/>
            <a:stCxn id="31" idx="3"/>
            <a:endCxn id="30" idx="1"/>
          </p:cNvCxnSpPr>
          <p:nvPr/>
        </p:nvCxnSpPr>
        <p:spPr>
          <a:xfrm flipV="1">
            <a:off x="2204512" y="3207956"/>
            <a:ext cx="965408" cy="244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4B13A19-9BC9-4561-A490-65608BDE734D}"/>
              </a:ext>
            </a:extLst>
          </p:cNvPr>
          <p:cNvSpPr txBox="1"/>
          <p:nvPr/>
        </p:nvSpPr>
        <p:spPr>
          <a:xfrm>
            <a:off x="702533" y="1607351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 err="1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MicroPython</a:t>
            </a:r>
            <a:endParaRPr lang="en-GB" dirty="0">
              <a:solidFill>
                <a:srgbClr val="8197A6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971E59F-0924-461D-9D69-069BA638ECAA}"/>
              </a:ext>
            </a:extLst>
          </p:cNvPr>
          <p:cNvSpPr/>
          <p:nvPr/>
        </p:nvSpPr>
        <p:spPr>
          <a:xfrm>
            <a:off x="4721157" y="2114144"/>
            <a:ext cx="599568" cy="346279"/>
          </a:xfrm>
          <a:prstGeom prst="rect">
            <a:avLst/>
          </a:prstGeom>
          <a:solidFill>
            <a:srgbClr val="00AE9C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C88EA2B-CB78-4934-98DE-C82926F26492}"/>
              </a:ext>
            </a:extLst>
          </p:cNvPr>
          <p:cNvCxnSpPr>
            <a:cxnSpLocks/>
            <a:stCxn id="35" idx="3"/>
            <a:endCxn id="36" idx="1"/>
          </p:cNvCxnSpPr>
          <p:nvPr/>
        </p:nvCxnSpPr>
        <p:spPr>
          <a:xfrm>
            <a:off x="2169601" y="1792017"/>
            <a:ext cx="2551556" cy="495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9C4ED38-95D0-4EE1-B54A-A5F58D52F1F8}"/>
              </a:ext>
            </a:extLst>
          </p:cNvPr>
          <p:cNvSpPr/>
          <p:nvPr/>
        </p:nvSpPr>
        <p:spPr>
          <a:xfrm>
            <a:off x="7094704" y="4512269"/>
            <a:ext cx="645269" cy="346279"/>
          </a:xfrm>
          <a:prstGeom prst="rect">
            <a:avLst/>
          </a:prstGeom>
          <a:solidFill>
            <a:srgbClr val="00AE9C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EA7767A-91DA-4825-B02A-A0589E35C553}"/>
              </a:ext>
            </a:extLst>
          </p:cNvPr>
          <p:cNvSpPr txBox="1"/>
          <p:nvPr/>
        </p:nvSpPr>
        <p:spPr>
          <a:xfrm>
            <a:off x="9255096" y="3692312"/>
            <a:ext cx="1591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SAVOIR FMS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A366868-9969-4728-B484-2C4F6857996E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 flipV="1">
            <a:off x="7739973" y="3876978"/>
            <a:ext cx="1515123" cy="808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220E654D-B42D-47C5-96F5-3AEC3D1D1018}"/>
              </a:ext>
            </a:extLst>
          </p:cNvPr>
          <p:cNvSpPr/>
          <p:nvPr/>
        </p:nvSpPr>
        <p:spPr>
          <a:xfrm>
            <a:off x="6971174" y="2152244"/>
            <a:ext cx="599568" cy="346279"/>
          </a:xfrm>
          <a:prstGeom prst="rect">
            <a:avLst/>
          </a:prstGeom>
          <a:solidFill>
            <a:srgbClr val="00AE9C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16698C-6445-4A50-9BE6-D15D2CCC452B}"/>
              </a:ext>
            </a:extLst>
          </p:cNvPr>
          <p:cNvSpPr txBox="1"/>
          <p:nvPr/>
        </p:nvSpPr>
        <p:spPr>
          <a:xfrm>
            <a:off x="8666080" y="1652299"/>
            <a:ext cx="2583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>
                <a:solidFill>
                  <a:srgbClr val="8197A6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Mathematical Library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07496B1-DCE9-4B08-A91D-8AAF52CB72DC}"/>
              </a:ext>
            </a:extLst>
          </p:cNvPr>
          <p:cNvCxnSpPr>
            <a:cxnSpLocks/>
            <a:stCxn id="53" idx="1"/>
            <a:endCxn id="52" idx="3"/>
          </p:cNvCxnSpPr>
          <p:nvPr/>
        </p:nvCxnSpPr>
        <p:spPr>
          <a:xfrm flipH="1">
            <a:off x="7570742" y="1836965"/>
            <a:ext cx="1095338" cy="488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04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  <p:bldP spid="14" grpId="0"/>
      <p:bldP spid="15" grpId="0"/>
      <p:bldP spid="16" grpId="0"/>
      <p:bldP spid="30" grpId="0" animBg="1"/>
      <p:bldP spid="31" grpId="0"/>
      <p:bldP spid="35" grpId="0"/>
      <p:bldP spid="36" grpId="0" animBg="1"/>
      <p:bldP spid="41" grpId="0" animBg="1"/>
      <p:bldP spid="42" grpId="0"/>
      <p:bldP spid="52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35B2-0773-4D56-968E-2F78A0ECF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CoRA</a:t>
            </a:r>
            <a:r>
              <a:rPr lang="en-GB" dirty="0"/>
              <a:t> MBAD family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10C5353-22AE-4132-959F-B165D00492EB}"/>
              </a:ext>
            </a:extLst>
          </p:cNvPr>
          <p:cNvGrpSpPr/>
          <p:nvPr/>
        </p:nvGrpSpPr>
        <p:grpSpPr>
          <a:xfrm>
            <a:off x="9596629" y="1187291"/>
            <a:ext cx="2200012" cy="4374569"/>
            <a:chOff x="4473894" y="919712"/>
            <a:chExt cx="1758462" cy="349657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62924A9-18EC-4A0F-B448-549E66035185}"/>
                </a:ext>
              </a:extLst>
            </p:cNvPr>
            <p:cNvSpPr/>
            <p:nvPr/>
          </p:nvSpPr>
          <p:spPr>
            <a:xfrm>
              <a:off x="4473894" y="919712"/>
              <a:ext cx="1758462" cy="34965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ZynQ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Ultrascale</a:t>
              </a:r>
              <a:r>
                <a:rPr lang="en-US" dirty="0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D49C791-0D9A-4BA1-9028-FB1B075F6F19}"/>
                </a:ext>
              </a:extLst>
            </p:cNvPr>
            <p:cNvSpPr/>
            <p:nvPr/>
          </p:nvSpPr>
          <p:spPr>
            <a:xfrm>
              <a:off x="4564747" y="3331366"/>
              <a:ext cx="1538654" cy="98072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Ultra FPGA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1B1E4E1-880E-4514-92EE-457D24902F59}"/>
                </a:ext>
              </a:extLst>
            </p:cNvPr>
            <p:cNvSpPr/>
            <p:nvPr/>
          </p:nvSpPr>
          <p:spPr>
            <a:xfrm>
              <a:off x="4564747" y="1338443"/>
              <a:ext cx="1538654" cy="1103767"/>
            </a:xfrm>
            <a:prstGeom prst="rect">
              <a:avLst/>
            </a:prstGeom>
            <a:solidFill>
              <a:srgbClr val="3399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/>
                <a:t>2 x ARM R5</a:t>
              </a:r>
            </a:p>
            <a:p>
              <a:pPr algn="ctr"/>
              <a:r>
                <a:rPr lang="en-US" sz="1800" dirty="0"/>
                <a:t>+ 4 ARM A53</a:t>
              </a:r>
              <a:endParaRPr lang="en-US" dirty="0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F06742A-C578-4A7D-A0D0-14B280C965E0}"/>
                </a:ext>
              </a:extLst>
            </p:cNvPr>
            <p:cNvCxnSpPr>
              <a:stCxn id="65" idx="2"/>
              <a:endCxn id="64" idx="0"/>
            </p:cNvCxnSpPr>
            <p:nvPr/>
          </p:nvCxnSpPr>
          <p:spPr>
            <a:xfrm>
              <a:off x="5334074" y="2442210"/>
              <a:ext cx="0" cy="889156"/>
            </a:xfrm>
            <a:prstGeom prst="line">
              <a:avLst/>
            </a:prstGeom>
            <a:ln w="76200">
              <a:solidFill>
                <a:srgbClr val="006E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F9493E-B0BF-4AF0-9363-798ADD6A1310}"/>
                </a:ext>
              </a:extLst>
            </p:cNvPr>
            <p:cNvSpPr txBox="1"/>
            <p:nvPr/>
          </p:nvSpPr>
          <p:spPr>
            <a:xfrm>
              <a:off x="4785835" y="2646646"/>
              <a:ext cx="994526" cy="295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Hard Bus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070388B-56CA-4EBF-8501-D8D732B30E2B}"/>
              </a:ext>
            </a:extLst>
          </p:cNvPr>
          <p:cNvGrpSpPr/>
          <p:nvPr/>
        </p:nvGrpSpPr>
        <p:grpSpPr>
          <a:xfrm>
            <a:off x="7008471" y="1187291"/>
            <a:ext cx="2200012" cy="4374569"/>
            <a:chOff x="2407701" y="919712"/>
            <a:chExt cx="1758462" cy="3496579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3992D2A-934F-47C5-A11C-30A114798176}"/>
                </a:ext>
              </a:extLst>
            </p:cNvPr>
            <p:cNvSpPr/>
            <p:nvPr/>
          </p:nvSpPr>
          <p:spPr>
            <a:xfrm>
              <a:off x="2407701" y="919712"/>
              <a:ext cx="1758462" cy="34965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BRAVE Large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14DE49D-DC41-4725-9DAA-B7DADAF8673D}"/>
                </a:ext>
              </a:extLst>
            </p:cNvPr>
            <p:cNvSpPr/>
            <p:nvPr/>
          </p:nvSpPr>
          <p:spPr>
            <a:xfrm>
              <a:off x="2498554" y="3331366"/>
              <a:ext cx="1538654" cy="980723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Large FPGA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DECD27E-FE36-4E98-BA8F-D38B82198C15}"/>
                </a:ext>
              </a:extLst>
            </p:cNvPr>
            <p:cNvSpPr/>
            <p:nvPr/>
          </p:nvSpPr>
          <p:spPr>
            <a:xfrm>
              <a:off x="2498554" y="1338443"/>
              <a:ext cx="1538654" cy="1103767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ARM R5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015EFD-F022-4620-81F5-AA874E77C03A}"/>
                </a:ext>
              </a:extLst>
            </p:cNvPr>
            <p:cNvCxnSpPr>
              <a:stCxn id="71" idx="2"/>
              <a:endCxn id="70" idx="0"/>
            </p:cNvCxnSpPr>
            <p:nvPr/>
          </p:nvCxnSpPr>
          <p:spPr>
            <a:xfrm>
              <a:off x="3267881" y="2442210"/>
              <a:ext cx="0" cy="889156"/>
            </a:xfrm>
            <a:prstGeom prst="line">
              <a:avLst/>
            </a:prstGeom>
            <a:ln w="762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199F754-6ADC-4B60-88B0-E25F87708A88}"/>
                </a:ext>
              </a:extLst>
            </p:cNvPr>
            <p:cNvSpPr txBox="1"/>
            <p:nvPr/>
          </p:nvSpPr>
          <p:spPr>
            <a:xfrm>
              <a:off x="2783564" y="2646646"/>
              <a:ext cx="927899" cy="295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Soft Bus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FB9087C-2267-4394-ADE7-D8D8DAACC194}"/>
              </a:ext>
            </a:extLst>
          </p:cNvPr>
          <p:cNvGrpSpPr/>
          <p:nvPr/>
        </p:nvGrpSpPr>
        <p:grpSpPr>
          <a:xfrm>
            <a:off x="4433531" y="1187290"/>
            <a:ext cx="2200012" cy="4374569"/>
            <a:chOff x="6540087" y="919712"/>
            <a:chExt cx="1758462" cy="3496579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ED9A055F-41DA-4761-8FDC-95F63225763D}"/>
                </a:ext>
              </a:extLst>
            </p:cNvPr>
            <p:cNvSpPr/>
            <p:nvPr/>
          </p:nvSpPr>
          <p:spPr>
            <a:xfrm>
              <a:off x="6540087" y="919712"/>
              <a:ext cx="1758462" cy="349657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ZynQ</a:t>
              </a:r>
              <a:r>
                <a:rPr lang="en-US" dirty="0">
                  <a:solidFill>
                    <a:schemeClr val="tx1"/>
                  </a:solidFill>
                </a:rPr>
                <a:t> 7000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1923988-1889-428D-A2B0-38D75C1249FF}"/>
                </a:ext>
              </a:extLst>
            </p:cNvPr>
            <p:cNvSpPr/>
            <p:nvPr/>
          </p:nvSpPr>
          <p:spPr>
            <a:xfrm>
              <a:off x="6630940" y="3331366"/>
              <a:ext cx="1538654" cy="980723"/>
            </a:xfrm>
            <a:prstGeom prst="rect">
              <a:avLst/>
            </a:prstGeom>
            <a:solidFill>
              <a:srgbClr val="66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Xilinx FPGA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EB7F1B8-11DF-426D-AAEB-9F14546AD448}"/>
                </a:ext>
              </a:extLst>
            </p:cNvPr>
            <p:cNvSpPr/>
            <p:nvPr/>
          </p:nvSpPr>
          <p:spPr>
            <a:xfrm>
              <a:off x="6630940" y="1338443"/>
              <a:ext cx="1538654" cy="1103767"/>
            </a:xfrm>
            <a:prstGeom prst="rect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52" dirty="0"/>
                <a:t>2 x ARM A9</a:t>
              </a: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FC6E43A-AF57-42D9-BCC9-72177F1C4B21}"/>
                </a:ext>
              </a:extLst>
            </p:cNvPr>
            <p:cNvCxnSpPr>
              <a:stCxn id="77" idx="2"/>
              <a:endCxn id="76" idx="0"/>
            </p:cNvCxnSpPr>
            <p:nvPr/>
          </p:nvCxnSpPr>
          <p:spPr>
            <a:xfrm>
              <a:off x="7400267" y="2442210"/>
              <a:ext cx="0" cy="88915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E58EEEB-292A-4489-AB5E-DD925CB48EFC}"/>
                </a:ext>
              </a:extLst>
            </p:cNvPr>
            <p:cNvSpPr txBox="1"/>
            <p:nvPr/>
          </p:nvSpPr>
          <p:spPr>
            <a:xfrm>
              <a:off x="6855415" y="2646646"/>
              <a:ext cx="994526" cy="295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Hard Bus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1263AFB-6E65-4486-B23B-0889385D8F05}"/>
              </a:ext>
            </a:extLst>
          </p:cNvPr>
          <p:cNvGrpSpPr/>
          <p:nvPr/>
        </p:nvGrpSpPr>
        <p:grpSpPr>
          <a:xfrm>
            <a:off x="1904774" y="1187291"/>
            <a:ext cx="2200012" cy="4374569"/>
            <a:chOff x="1837040" y="1187291"/>
            <a:chExt cx="2200012" cy="4374569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0C289CD7-F2AD-42BB-9E68-2D07FC34FDD1}"/>
                </a:ext>
              </a:extLst>
            </p:cNvPr>
            <p:cNvSpPr/>
            <p:nvPr/>
          </p:nvSpPr>
          <p:spPr>
            <a:xfrm>
              <a:off x="1837040" y="1187291"/>
              <a:ext cx="2200012" cy="43745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CoRA</a:t>
              </a:r>
              <a:r>
                <a:rPr lang="en-US" dirty="0">
                  <a:solidFill>
                    <a:schemeClr val="tx1"/>
                  </a:solidFill>
                </a:rPr>
                <a:t> RDHC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2150190-F556-4431-BC7D-5FCB0443C756}"/>
                </a:ext>
              </a:extLst>
            </p:cNvPr>
            <p:cNvGrpSpPr/>
            <p:nvPr/>
          </p:nvGrpSpPr>
          <p:grpSpPr>
            <a:xfrm>
              <a:off x="1977860" y="1711164"/>
              <a:ext cx="1925009" cy="3720327"/>
              <a:chOff x="561316" y="1338443"/>
              <a:chExt cx="1538654" cy="2973646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EB69BAFF-33E8-40A1-B47A-492AFFEA2AFC}"/>
                  </a:ext>
                </a:extLst>
              </p:cNvPr>
              <p:cNvCxnSpPr>
                <a:stCxn id="84" idx="2"/>
                <a:endCxn id="83" idx="0"/>
              </p:cNvCxnSpPr>
              <p:nvPr/>
            </p:nvCxnSpPr>
            <p:spPr>
              <a:xfrm>
                <a:off x="1330643" y="2442210"/>
                <a:ext cx="0" cy="889156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6C5EBA0-0F51-497E-9AAA-3786E8F03124}"/>
                  </a:ext>
                </a:extLst>
              </p:cNvPr>
              <p:cNvSpPr txBox="1"/>
              <p:nvPr/>
            </p:nvSpPr>
            <p:spPr>
              <a:xfrm>
                <a:off x="616986" y="2646646"/>
                <a:ext cx="570424" cy="295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SpW</a:t>
                </a:r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34373265-7AD8-4682-9E62-609EB4995BB8}"/>
                  </a:ext>
                </a:extLst>
              </p:cNvPr>
              <p:cNvSpPr/>
              <p:nvPr/>
            </p:nvSpPr>
            <p:spPr>
              <a:xfrm>
                <a:off x="561316" y="3331366"/>
                <a:ext cx="1538654" cy="9807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BRAVE</a:t>
                </a:r>
              </a:p>
              <a:p>
                <a:pPr algn="ctr"/>
                <a:r>
                  <a:rPr lang="en-US" dirty="0"/>
                  <a:t>medium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145A783-A707-4E0A-B484-3A1619575A0B}"/>
                  </a:ext>
                </a:extLst>
              </p:cNvPr>
              <p:cNvSpPr/>
              <p:nvPr/>
            </p:nvSpPr>
            <p:spPr>
              <a:xfrm>
                <a:off x="561316" y="1338443"/>
                <a:ext cx="1538654" cy="110376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GR740</a:t>
                </a:r>
              </a:p>
              <a:p>
                <a:pPr algn="ctr"/>
                <a:r>
                  <a:rPr lang="en-US" dirty="0"/>
                  <a:t>4 x Leon4</a:t>
                </a: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CD65018-930D-488A-82D4-C78CB1C70F55}"/>
              </a:ext>
            </a:extLst>
          </p:cNvPr>
          <p:cNvGrpSpPr/>
          <p:nvPr/>
        </p:nvGrpSpPr>
        <p:grpSpPr>
          <a:xfrm>
            <a:off x="215999" y="1187291"/>
            <a:ext cx="1323796" cy="4374570"/>
            <a:chOff x="215999" y="1187291"/>
            <a:chExt cx="1323796" cy="437457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1AA0270-C940-4F7A-9F0B-641186C79D55}"/>
                </a:ext>
              </a:extLst>
            </p:cNvPr>
            <p:cNvSpPr/>
            <p:nvPr/>
          </p:nvSpPr>
          <p:spPr>
            <a:xfrm rot="16200000">
              <a:off x="-1309388" y="2712678"/>
              <a:ext cx="4374570" cy="13237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MBAD</a:t>
              </a:r>
            </a:p>
            <a:p>
              <a:pPr algn="ctr"/>
              <a:r>
                <a:rPr lang="en-US" dirty="0"/>
                <a:t> 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FC2D281C-7B9D-4A21-A9B5-146C3E9171C8}"/>
                </a:ext>
              </a:extLst>
            </p:cNvPr>
            <p:cNvSpPr/>
            <p:nvPr/>
          </p:nvSpPr>
          <p:spPr>
            <a:xfrm rot="16200000">
              <a:off x="382724" y="2103230"/>
              <a:ext cx="1380921" cy="5967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SW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46FB44F-736C-4265-865D-4CAE0AF537C6}"/>
                </a:ext>
              </a:extLst>
            </p:cNvPr>
            <p:cNvSpPr/>
            <p:nvPr/>
          </p:nvSpPr>
          <p:spPr>
            <a:xfrm rot="16200000">
              <a:off x="459690" y="4519607"/>
              <a:ext cx="1226985" cy="5967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HW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51A1C8D-00BA-456E-926B-6A6085E71C3A}"/>
              </a:ext>
            </a:extLst>
          </p:cNvPr>
          <p:cNvGrpSpPr/>
          <p:nvPr/>
        </p:nvGrpSpPr>
        <p:grpSpPr>
          <a:xfrm>
            <a:off x="1390346" y="2259019"/>
            <a:ext cx="655249" cy="2701573"/>
            <a:chOff x="1390346" y="2259019"/>
            <a:chExt cx="655249" cy="2701573"/>
          </a:xfrm>
        </p:grpSpPr>
        <p:sp>
          <p:nvSpPr>
            <p:cNvPr id="89" name="Right Arrow 36">
              <a:extLst>
                <a:ext uri="{FF2B5EF4-FFF2-40B4-BE49-F238E27FC236}">
                  <a16:creationId xmlns:a16="http://schemas.microsoft.com/office/drawing/2014/main" id="{6798E824-7EBB-4620-AB15-5332F7B50D81}"/>
                </a:ext>
              </a:extLst>
            </p:cNvPr>
            <p:cNvSpPr/>
            <p:nvPr/>
          </p:nvSpPr>
          <p:spPr>
            <a:xfrm>
              <a:off x="1390346" y="2259019"/>
              <a:ext cx="655249" cy="2852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Right Arrow 37">
              <a:extLst>
                <a:ext uri="{FF2B5EF4-FFF2-40B4-BE49-F238E27FC236}">
                  <a16:creationId xmlns:a16="http://schemas.microsoft.com/office/drawing/2014/main" id="{61252CE4-ABAF-4E13-8DED-A94721A12BEA}"/>
                </a:ext>
              </a:extLst>
            </p:cNvPr>
            <p:cNvSpPr/>
            <p:nvPr/>
          </p:nvSpPr>
          <p:spPr>
            <a:xfrm>
              <a:off x="1401402" y="4675388"/>
              <a:ext cx="596782" cy="2852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DE933A1-39F7-48A0-8B98-695C31EBC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42" y="5359720"/>
            <a:ext cx="596526" cy="5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See the source image">
            <a:extLst>
              <a:ext uri="{FF2B5EF4-FFF2-40B4-BE49-F238E27FC236}">
                <a16:creationId xmlns:a16="http://schemas.microsoft.com/office/drawing/2014/main" id="{497A4D53-8456-4658-B7D1-24608B652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916" y="5359720"/>
            <a:ext cx="596526" cy="5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See the source image">
            <a:extLst>
              <a:ext uri="{FF2B5EF4-FFF2-40B4-BE49-F238E27FC236}">
                <a16:creationId xmlns:a16="http://schemas.microsoft.com/office/drawing/2014/main" id="{702BCE0D-24E0-4DA4-9BC8-70FA18B7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350" y="5359720"/>
            <a:ext cx="596526" cy="5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2" descr="See the source image">
            <a:extLst>
              <a:ext uri="{FF2B5EF4-FFF2-40B4-BE49-F238E27FC236}">
                <a16:creationId xmlns:a16="http://schemas.microsoft.com/office/drawing/2014/main" id="{1DB86778-3354-493D-A3BD-9892C23A8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150" y="5359720"/>
            <a:ext cx="596526" cy="5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1D5F5E67-AB13-4111-9750-227349DF9C0E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CB5FC264-F170-4FD7-B1B7-AD228B5C627F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BAA92E9C-6AC9-4603-A52E-F067BCFA2092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0_ESA_Presentation.potx" id="{F1565A85-B878-49F9-899B-4F1FD8E5BBEB}" vid="{74AF34BF-3A32-4DE4-AA6F-C6B9EC0D26DF}"/>
    </a:ext>
  </a:extLst>
</a:theme>
</file>

<file path=ppt/theme/theme5.xml><?xml version="1.0" encoding="utf-8"?>
<a:theme xmlns:a="http://schemas.openxmlformats.org/drawingml/2006/main" name="3_Default Design">
  <a:themeElements>
    <a:clrScheme name="Personnalisée 5">
      <a:dk1>
        <a:sysClr val="windowText" lastClr="000000"/>
      </a:dk1>
      <a:lt1>
        <a:sysClr val="window" lastClr="FFFFFF"/>
      </a:lt1>
      <a:dk2>
        <a:srgbClr val="1F497D"/>
      </a:dk2>
      <a:lt2>
        <a:srgbClr val="33333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8F10"/>
      </a:accent6>
      <a:hlink>
        <a:srgbClr val="0000FF"/>
      </a:hlink>
      <a:folHlink>
        <a:srgbClr val="80008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Default Desig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SA_Documents" ma:contentTypeID="0x010100B93108F87DD4F24BAE6D0E809C37974D000FC206F40FA8F44792B0B25BFFF4A9D0" ma:contentTypeVersion="43" ma:contentTypeDescription="" ma:contentTypeScope="" ma:versionID="9b1703045571109d1041c6f1d6402cb6">
  <xsd:schema xmlns:xsd="http://www.w3.org/2001/XMLSchema" xmlns:xs="http://www.w3.org/2001/XMLSchema" xmlns:p="http://schemas.microsoft.com/office/2006/metadata/properties" xmlns:ns2="ddc99d1b-0883-4f2c-a8e6-6d8ebaa0e5d6" xmlns:ns3="http://schemas.microsoft.com/sharepoint/v3/fields" xmlns:ns4="http://schemas.microsoft.com/sharepoint/v4" targetNamespace="http://schemas.microsoft.com/office/2006/metadata/properties" ma:root="true" ma:fieldsID="8aee6ade98337e03742b7c59ef1ca971" ns2:_="" ns3:_="" ns4:_="">
    <xsd:import namespace="ddc99d1b-0883-4f2c-a8e6-6d8ebaa0e5d6"/>
    <xsd:import namespace="http://schemas.microsoft.com/sharepoint/v3/fields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Reference" minOccurs="0"/>
                <xsd:element ref="ns2:Assign_x0020_document_x0020_reference" minOccurs="0"/>
                <xsd:element ref="ns2:Classification" minOccurs="0"/>
                <xsd:element ref="ns2:Classification_x0020_Caveat" minOccurs="0"/>
                <xsd:element ref="ns2:Issue_x0020_Date" minOccurs="0"/>
                <xsd:element ref="ns2:Issue" minOccurs="0"/>
                <xsd:element ref="ns3:Revision" minOccurs="0"/>
                <xsd:element ref="ns3:Status" minOccurs="0"/>
                <xsd:element ref="ns2:Distribution" minOccurs="0"/>
                <xsd:element ref="ns2:Organisational_x0020_entity" minOccurs="0"/>
                <xsd:element ref="ns2:_dlc_DocId" minOccurs="0"/>
                <xsd:element ref="ns2:_dlc_DocIdUrl" minOccurs="0"/>
                <xsd:element ref="ns2:_dlc_DocIdPersistId" minOccurs="0"/>
                <xsd:element ref="ns2:In_iShare" minOccurs="0"/>
                <xsd:element ref="ns2:AutoSync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99d1b-0883-4f2c-a8e6-6d8ebaa0e5d6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Document Type" ma:format="Dropdown" ma:internalName="Document_x0020_Type">
      <xsd:simpleType>
        <xsd:restriction base="dms:Choice">
          <xsd:enumeration value="AD - Assumption Document"/>
          <xsd:enumeration value="AN - Analysis"/>
          <xsd:enumeration value="AO - Announcement of Opportunity"/>
          <xsd:enumeration value="AR - Article"/>
          <xsd:enumeration value="BR - Brochure"/>
          <xsd:enumeration value="CCN - Contract Change Notice"/>
          <xsd:enumeration value="CE - Certificate (Certificate / Statement of Conformance, etc.)"/>
          <xsd:enumeration value="CO - Contract / Rider"/>
          <xsd:enumeration value="CP - Change Proposal (Engineering / Document)"/>
          <xsd:enumeration value="CR - Change Request (Engineering / Configuration)"/>
          <xsd:enumeration value="CT - Cost Documents (Estimate / CaC / CtC, etc)"/>
          <xsd:enumeration value="DCR - Cost Documents (Estimate / CaC / CtC, etc)"/>
          <xsd:enumeration value="DD - Design Description / Document"/>
          <xsd:enumeration value="DEC - Declaration"/>
          <xsd:enumeration value="DN - Delivery Notice / Release Notice / Transfer Notice"/>
          <xsd:enumeration value="DP - Data Package"/>
          <xsd:enumeration value="DRD - Document Requirements Definition"/>
          <xsd:enumeration value="DW - Drawing / Diagram"/>
          <xsd:enumeration value="EM - E-mail"/>
          <xsd:enumeration value="EX - Executive Summary"/>
          <xsd:enumeration value="FAX - Fax"/>
          <xsd:enumeration value="FI - File (Software / Configuration / Network)"/>
          <xsd:enumeration value="HO - Handout / Presentation"/>
          <xsd:enumeration value="IF - Interface Requirement / Specification / Interface Control Document / EID"/>
          <xsd:enumeration value="INS - Instruction"/>
          <xsd:enumeration value="ITT - Invitation to Tender"/>
          <xsd:enumeration value="LB - Logbook"/>
          <xsd:enumeration value="LE - Letter"/>
          <xsd:enumeration value="LEG - Legal Text"/>
          <xsd:enumeration value="LI - List"/>
          <xsd:enumeration value="MAN - Manual / User Guide / Handbook"/>
          <xsd:enumeration value="MIN - Minutes of Meeting"/>
          <xsd:enumeration value="ML - Model"/>
          <xsd:enumeration value="MO - Memorandum"/>
          <xsd:enumeration value="MOU - Agreement / Memorandum of Understanding"/>
          <xsd:enumeration value="MX - Matrix / Compliance"/>
          <xsd:enumeration value="NC - Non-Conformance"/>
          <xsd:enumeration value="NDA - Non-disclosure agreement"/>
          <xsd:enumeration value="OD - Operations Document"/>
          <xsd:enumeration value="OJ - Agenda"/>
          <xsd:enumeration value="PG - Progress Report / Status Report"/>
          <xsd:enumeration value="PL - Plan"/>
          <xsd:enumeration value="PO - Proposal"/>
          <xsd:enumeration value="POL - Policy Document"/>
          <xsd:enumeration value="PR - Procedure"/>
          <xsd:enumeration value="PT - Product Tree"/>
          <xsd:enumeration value="RD - Request for Deviation"/>
          <xsd:enumeration value="REC - Record"/>
          <xsd:enumeration value="REG - Regulation"/>
          <xsd:enumeration value="RES - Resolution"/>
          <xsd:enumeration value="RFQ - Request for Quotation"/>
          <xsd:enumeration value="RP - Report (Technical, Budget, Cost, Manpower, Travel, Audit, etc.)"/>
          <xsd:enumeration value="RS - Requirement Document / Specification (System, Subsystem, Unit, Equipment level)"/>
          <xsd:enumeration value="RW - Request for Waiver"/>
          <xsd:enumeration value="SC - Schedule / Network / Barchart / Chart"/>
          <xsd:enumeration value="SLA - Service Level Agreement"/>
          <xsd:enumeration value="SOW - Statement of Work"/>
          <xsd:enumeration value="SP - Specifications"/>
          <xsd:enumeration value="ST - Standards"/>
          <xsd:enumeration value="TC - Tender Conditions"/>
          <xsd:enumeration value="TN - Technical Note"/>
          <xsd:enumeration value="TOR - Terms of Reference"/>
          <xsd:enumeration value="TP - Test Procedure/Test Plan"/>
          <xsd:enumeration value="TR - Test Report / Test Result"/>
          <xsd:enumeration value="TS - Test Specification"/>
          <xsd:enumeration value="VC - Verification Control Document"/>
          <xsd:enumeration value="WBS - Work Breakdown Structure"/>
          <xsd:enumeration value="WI - Work Instruction"/>
          <xsd:enumeration value="WP - Working Paper"/>
          <xsd:enumeration value="WPD - Work Package Description"/>
          <xsd:enumeration value="AD"/>
          <xsd:enumeration value="AN"/>
          <xsd:enumeration value="AO"/>
          <xsd:enumeration value="AR"/>
          <xsd:enumeration value="BR"/>
          <xsd:enumeration value="CE"/>
          <xsd:enumeration value="CCN"/>
          <xsd:enumeration value="CO"/>
          <xsd:enumeration value="CP"/>
          <xsd:enumeration value="CR"/>
          <xsd:enumeration value="CT"/>
          <xsd:enumeration value="DEC"/>
          <xsd:enumeration value="DCR"/>
          <xsd:enumeration value="DD"/>
          <xsd:enumeration value="DN"/>
          <xsd:enumeration value="DP"/>
          <xsd:enumeration value="DRD"/>
          <xsd:enumeration value="DW"/>
          <xsd:enumeration value="EM"/>
          <xsd:enumeration value="EX"/>
          <xsd:enumeration value="FI"/>
          <xsd:enumeration value="FAX"/>
          <xsd:enumeration value="HO"/>
          <xsd:enumeration value="IF"/>
          <xsd:enumeration value="INS"/>
          <xsd:enumeration value="ITT"/>
          <xsd:enumeration value="LB"/>
          <xsd:enumeration value="LE"/>
          <xsd:enumeration value="LEG"/>
          <xsd:enumeration value="LI"/>
          <xsd:enumeration value="MAN"/>
          <xsd:enumeration value="ML"/>
          <xsd:enumeration value="MIN"/>
          <xsd:enumeration value="MO"/>
          <xsd:enumeration value="MOU"/>
          <xsd:enumeration value="MX"/>
          <xsd:enumeration value="NC"/>
          <xsd:enumeration value="NDA"/>
          <xsd:enumeration value="OD"/>
          <xsd:enumeration value="OJ"/>
          <xsd:enumeration value="POL"/>
          <xsd:enumeration value="PG"/>
          <xsd:enumeration value="PL"/>
          <xsd:enumeration value="PO"/>
          <xsd:enumeration value="PR"/>
          <xsd:enumeration value="PT"/>
          <xsd:enumeration value="REG"/>
          <xsd:enumeration value="RD"/>
          <xsd:enumeration value="REC"/>
          <xsd:enumeration value="RP"/>
          <xsd:enumeration value="RFQ"/>
          <xsd:enumeration value="RS"/>
          <xsd:enumeration value="RW"/>
          <xsd:enumeration value="RES"/>
          <xsd:enumeration value="SC"/>
          <xsd:enumeration value="SLA"/>
          <xsd:enumeration value="SP"/>
          <xsd:enumeration value="ST"/>
          <xsd:enumeration value="SOW"/>
          <xsd:enumeration value="TC"/>
          <xsd:enumeration value="TOR"/>
          <xsd:enumeration value="TN"/>
          <xsd:enumeration value="TP"/>
          <xsd:enumeration value="TR"/>
          <xsd:enumeration value="TS"/>
          <xsd:enumeration value="VC"/>
          <xsd:enumeration value="WBS"/>
          <xsd:enumeration value="WI"/>
          <xsd:enumeration value="WP"/>
          <xsd:enumeration value="WPD"/>
        </xsd:restriction>
      </xsd:simpleType>
    </xsd:element>
    <xsd:element name="Reference" ma:index="3" nillable="true" ma:displayName="Reference" ma:internalName="Reference">
      <xsd:simpleType>
        <xsd:restriction base="dms:Text">
          <xsd:maxLength value="255"/>
        </xsd:restriction>
      </xsd:simpleType>
    </xsd:element>
    <xsd:element name="Assign_x0020_document_x0020_reference" ma:index="4" nillable="true" ma:displayName="Assign document reference" ma:default="0" ma:internalName="Assign_x0020_document_x0020_reference">
      <xsd:simpleType>
        <xsd:restriction base="dms:Boolean"/>
      </xsd:simpleType>
    </xsd:element>
    <xsd:element name="Classification" ma:index="6" nillable="true" ma:displayName="Classification" ma:format="Dropdown" ma:internalName="Classification" ma:readOnly="false">
      <xsd:simpleType>
        <xsd:restriction base="dms:Choice">
          <xsd:enumeration value="ESA UNCLASSIFIED – Releasable to the Public"/>
          <xsd:enumeration value="ESA UNCLASSIFIED – For ESA Official Use Only"/>
          <xsd:enumeration value="ESA UNCLASSIFIED – Limited Distribution"/>
          <xsd:enumeration value="ESA UNCLASSIFIED – Sensitive Personal Data"/>
          <xsd:enumeration value="ESA UNCLASSIFIED - For Official Use"/>
          <xsd:enumeration value="ESA UNCLASSIFIED - For Internal Use"/>
          <xsd:enumeration value="ESA UNCLASSIFIED - Proprietary Information"/>
          <xsd:enumeration value="ESA UNCLASSIFIED - Personnel in Confidence"/>
          <xsd:enumeration value="ESA UNCLASSIFIED - Medical in Confidence"/>
          <xsd:enumeration value="ESA UNCLASSIFIED ITT - For Internal Use - Limited Distribution"/>
          <xsd:enumeration value="ESA UNCLASSIFIED TEB - For Internal Use - Limited Distribution"/>
          <xsd:enumeration value="ESA UNCLASSIFIED - Proprietary Information - Limited Distribution"/>
          <xsd:enumeration value="ESA Unclassified – For Official Use – Privileged – OBSOLETE"/>
          <xsd:enumeration value="ESA Unclassified – For Internal Use – Privileged – OBSOLETE"/>
          <xsd:enumeration value="ESA Unclassified – Proprietary Information – Privileged – OBSOLETE"/>
          <xsd:enumeration value="Non-ESA document"/>
          <xsd:enumeration value="Non-ESA document - Proprietary Information"/>
          <xsd:enumeration value="ESA Restricted – OBSOLETE"/>
          <xsd:enumeration value="ESA Confidential – OBSOLETE"/>
          <xsd:enumeration value="ESA Secret – OBSOLETE"/>
        </xsd:restriction>
      </xsd:simpleType>
    </xsd:element>
    <xsd:element name="Classification_x0020_Caveat" ma:index="7" nillable="true" ma:displayName="Classification Caveat" ma:description="Please use this field only in case of documents classified as &quot;For Internal Use&quot; and &quot;Proprietary Information&quot;" ma:internalName="Classification_x0020_Caveat">
      <xsd:simpleType>
        <xsd:restriction base="dms:Text">
          <xsd:maxLength value="255"/>
        </xsd:restriction>
      </xsd:simpleType>
    </xsd:element>
    <xsd:element name="Issue_x0020_Date" ma:index="8" nillable="true" ma:displayName="Issue Date" ma:format="DateOnly" ma:internalName="Issue_x0020_Date">
      <xsd:simpleType>
        <xsd:restriction base="dms:DateTime"/>
      </xsd:simpleType>
    </xsd:element>
    <xsd:element name="Issue" ma:index="9" nillable="true" ma:displayName="Issue" ma:internalName="Issue">
      <xsd:simpleType>
        <xsd:restriction base="dms:Text">
          <xsd:maxLength value="4"/>
        </xsd:restriction>
      </xsd:simpleType>
    </xsd:element>
    <xsd:element name="Distribution" ma:index="12" nillable="true" ma:displayName="Distribution" ma:internalName="Distribution">
      <xsd:simpleType>
        <xsd:restriction base="dms:Text">
          <xsd:maxLength value="255"/>
        </xsd:restriction>
      </xsd:simpleType>
    </xsd:element>
    <xsd:element name="Organisational_x0020_entity" ma:index="13" nillable="true" ma:displayName="Organisational entity" ma:internalName="Organisational_x0020_entity">
      <xsd:simpleType>
        <xsd:restriction base="dms:Text">
          <xsd:maxLength value="255"/>
        </xsd:restriction>
      </xsd:simpleType>
    </xsd:element>
    <xsd:element name="_dlc_DocId" ma:index="2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n_iShare" ma:index="25" nillable="true" ma:displayName="In_iShare" ma:default="0" ma:internalName="In_iShare">
      <xsd:simpleType>
        <xsd:restriction base="dms:Boolean"/>
      </xsd:simpleType>
    </xsd:element>
    <xsd:element name="AutoSync" ma:index="26" nillable="true" ma:displayName="AutoSync" ma:default="0" ma:internalName="AutoSync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Revision" ma:index="10" nillable="true" ma:displayName="Revision" ma:internalName="Revision">
      <xsd:simpleType>
        <xsd:restriction base="dms:Text">
          <xsd:maxLength value="4"/>
        </xsd:restriction>
      </xsd:simpleType>
    </xsd:element>
    <xsd:element name="Status" ma:index="11" nillable="true" ma:displayName="Status" ma:format="Dropdown" ma:internalName="Status">
      <xsd:simpleType>
        <xsd:restriction base="dms:Choice">
          <xsd:enumeration value="N/A"/>
          <xsd:enumeration value="For Information Only"/>
          <xsd:enumeration value="Draft"/>
          <xsd:enumeration value="Under Review"/>
          <xsd:enumeration value="Approved"/>
          <xsd:enumeration value="ESA Approved"/>
          <xsd:enumeration value="Issued"/>
          <xsd:enumeration value="Rejected"/>
          <xsd:enumeration value="Withdrawn"/>
          <xsd:enumeration value="Supersed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7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5" ma:displayName="Author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5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 xmlns="ddc99d1b-0883-4f2c-a8e6-6d8ebaa0e5d6" xsi:nil="true"/>
    <Organisational_x0020_entity xmlns="ddc99d1b-0883-4f2c-a8e6-6d8ebaa0e5d6" xsi:nil="true"/>
    <Document_x0020_Type xmlns="ddc99d1b-0883-4f2c-a8e6-6d8ebaa0e5d6">HO - Handout / Presentation</Document_x0020_Type>
    <Revision xmlns="http://schemas.microsoft.com/sharepoint/v3/fields">0</Revision>
    <IconOverlay xmlns="http://schemas.microsoft.com/sharepoint/v4" xsi:nil="true"/>
    <In_iShare xmlns="ddc99d1b-0883-4f2c-a8e6-6d8ebaa0e5d6">false</In_iShare>
    <Classification xmlns="ddc99d1b-0883-4f2c-a8e6-6d8ebaa0e5d6">ESA UNCLASSIFIED – Releasable to the Public</Classification>
    <Issue_x0020_Date xmlns="ddc99d1b-0883-4f2c-a8e6-6d8ebaa0e5d6">2022-10-23T22:00:00+00:00</Issue_x0020_Date>
    <Issue xmlns="ddc99d1b-0883-4f2c-a8e6-6d8ebaa0e5d6">1</Issue>
    <Reference xmlns="ddc99d1b-0883-4f2c-a8e6-6d8ebaa0e5d6" xsi:nil="true"/>
    <Assign_x0020_document_x0020_reference xmlns="ddc99d1b-0883-4f2c-a8e6-6d8ebaa0e5d6">false</Assign_x0020_document_x0020_reference>
    <Classification_x0020_Caveat xmlns="ddc99d1b-0883-4f2c-a8e6-6d8ebaa0e5d6" xsi:nil="true"/>
    <AutoSync xmlns="ddc99d1b-0883-4f2c-a8e6-6d8ebaa0e5d6">false</AutoSync>
    <Status xmlns="http://schemas.microsoft.com/sharepoint/v3/fields">For Information Only</Status>
    <_dlc_DocId xmlns="ddc99d1b-0883-4f2c-a8e6-6d8ebaa0e5d6">PKKMWAM5UKCP-1108600927-1303</_dlc_DocId>
    <_dlc_DocIdUrl xmlns="ddc99d1b-0883-4f2c-a8e6-6d8ebaa0e5d6">
      <Url>https://esateamsite.sso.esa.int/support/EOT2018/_layouts/15/DocIdRedir.aspx?ID=PKKMWAM5UKCP-1108600927-1303</Url>
      <Description>PKKMWAM5UKCP-1108600927-1303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2253E4B-BB15-4AC1-82DB-CDDE390D88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99d1b-0883-4f2c-a8e6-6d8ebaa0e5d6"/>
    <ds:schemaRef ds:uri="http://schemas.microsoft.com/sharepoint/v3/fields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22279E-2C4C-4C93-8498-455A58D1433E}">
  <ds:schemaRefs>
    <ds:schemaRef ds:uri="http://purl.org/dc/elements/1.1/"/>
    <ds:schemaRef ds:uri="http://www.w3.org/XML/1998/namespace"/>
    <ds:schemaRef ds:uri="http://purl.org/dc/dcmitype/"/>
    <ds:schemaRef ds:uri="http://schemas.microsoft.com/sharepoint/v4"/>
    <ds:schemaRef ds:uri="http://schemas.microsoft.com/office/2006/metadata/properties"/>
    <ds:schemaRef ds:uri="http://schemas.openxmlformats.org/package/2006/metadata/core-properties"/>
    <ds:schemaRef ds:uri="ddc99d1b-0883-4f2c-a8e6-6d8ebaa0e5d6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2B14A63-63A1-4694-A9CB-C52F3967F032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2020_ESA_Presentation</Template>
  <TotalTime>4124</TotalTime>
  <Words>288</Words>
  <Application>Microsoft Office PowerPoint</Application>
  <PresentationFormat>Custom</PresentationFormat>
  <Paragraphs>125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Calibri</vt:lpstr>
      <vt:lpstr>linea-basic-10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3_Default Design</vt:lpstr>
      <vt:lpstr>Towards standardisation of an execution platform</vt:lpstr>
      <vt:lpstr>Overview of the development flow</vt:lpstr>
      <vt:lpstr>CoRA MBAD insight</vt:lpstr>
      <vt:lpstr>Execution platform software</vt:lpstr>
      <vt:lpstr>Execution Platform</vt:lpstr>
      <vt:lpstr>CoRA MBAD family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standardization of an execution platform (CoRA)</dc:title>
  <dc:subject>Towards standardization of an execution platform (CoRA)</dc:subject>
  <dc:creator>Christophe Honvault</dc:creator>
  <cp:keywords/>
  <dc:description/>
  <cp:lastModifiedBy>Christophe Honvault</cp:lastModifiedBy>
  <cp:revision>5</cp:revision>
  <cp:lastPrinted>2008-08-26T16:26:23Z</cp:lastPrinted>
  <dcterms:created xsi:type="dcterms:W3CDTF">2022-10-21T14:30:31Z</dcterms:created>
  <dcterms:modified xsi:type="dcterms:W3CDTF">2022-10-24T12:23:48Z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Christophe Honvault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5GV2.0</vt:lpwstr>
  </property>
  <property fmtid="{D5CDD505-2E9C-101B-9397-08002B2CF9AE}" pid="13" name="ShowESADialog1">
    <vt:bool>true</vt:bool>
  </property>
  <property fmtid="{D5CDD505-2E9C-101B-9397-08002B2CF9AE}" pid="14" name="ContentTypeId">
    <vt:lpwstr>0x010100B93108F87DD4F24BAE6D0E809C37974D000FC206F40FA8F44792B0B25BFFF4A9D0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– Releasable to the Public</vt:lpwstr>
  </property>
  <property fmtid="{D5CDD505-2E9C-101B-9397-08002B2CF9AE}" pid="18" name="Classification Caveat">
    <vt:lpwstr/>
  </property>
  <property fmtid="{D5CDD505-2E9C-101B-9397-08002B2CF9AE}" pid="19" name="Status">
    <vt:lpwstr>For Information Only</vt:lpwstr>
  </property>
  <property fmtid="{D5CDD505-2E9C-101B-9397-08002B2CF9AE}" pid="20" name="bmsSiteName">
    <vt:lpwstr>ESA ESTEC</vt:lpwstr>
  </property>
  <property fmtid="{D5CDD505-2E9C-101B-9397-08002B2CF9AE}" pid="21" name="Originating Organisation">
    <vt:lpwstr>TEC-SWT</vt:lpwstr>
  </property>
  <property fmtid="{D5CDD505-2E9C-101B-9397-08002B2CF9AE}" pid="22" name="Distribution">
    <vt:lpwstr/>
  </property>
  <property fmtid="{D5CDD505-2E9C-101B-9397-08002B2CF9AE}" pid="23" name="bmsSitename2">
    <vt:lpwstr>ESA ESTEC</vt:lpwstr>
  </property>
  <property fmtid="{D5CDD505-2E9C-101B-9397-08002B2CF9AE}" pid="24" name="bmsAddress">
    <vt:lpwstr>Keplerlaan 1 - 2201 AZ Noordwijk - The Netherlands</vt:lpwstr>
  </property>
  <property fmtid="{D5CDD505-2E9C-101B-9397-08002B2CF9AE}" pid="25" name="bmsPlace">
    <vt:lpwstr>Noordwijk</vt:lpwstr>
  </property>
  <property fmtid="{D5CDD505-2E9C-101B-9397-08002B2CF9AE}" pid="26" name="bmsPhoneFax">
    <vt:lpwstr/>
  </property>
  <property fmtid="{D5CDD505-2E9C-101B-9397-08002B2CF9AE}" pid="27" name="Issue">
    <vt:i4>1</vt:i4>
  </property>
  <property fmtid="{D5CDD505-2E9C-101B-9397-08002B2CF9AE}" pid="28" name="Revision">
    <vt:i4>0</vt:i4>
  </property>
  <property fmtid="{D5CDD505-2E9C-101B-9397-08002B2CF9AE}" pid="29" name="Issue Date">
    <vt:filetime>2022-10-23T22:00:00Z</vt:filetime>
  </property>
  <property fmtid="{D5CDD505-2E9C-101B-9397-08002B2CF9AE}" pid="30" name="Organisational_x0020_entity">
    <vt:lpwstr>TEC-SWT</vt:lpwstr>
  </property>
  <property fmtid="{D5CDD505-2E9C-101B-9397-08002B2CF9AE}" pid="31" name="_dlc_DocIdItemGuid">
    <vt:lpwstr>5f0bab48-4ce0-4eab-83cc-d71b5b88219f</vt:lpwstr>
  </property>
  <property fmtid="{D5CDD505-2E9C-101B-9397-08002B2CF9AE}" pid="32" name="Organisational entity">
    <vt:lpwstr/>
  </property>
  <property fmtid="{D5CDD505-2E9C-101B-9397-08002B2CF9AE}" pid="33" name="IconOverlay">
    <vt:lpwstr/>
  </property>
  <property fmtid="{D5CDD505-2E9C-101B-9397-08002B2CF9AE}" pid="34" name="Document ID Value">
    <vt:lpwstr>PKKMWAM5UKCP-1108600927-1303</vt:lpwstr>
  </property>
  <property fmtid="{D5CDD505-2E9C-101B-9397-08002B2CF9AE}" pid="35" name="MSIP_Label_3976fa30-1907-4356-8241-62ea5e1c0256_Enabled">
    <vt:lpwstr>true</vt:lpwstr>
  </property>
  <property fmtid="{D5CDD505-2E9C-101B-9397-08002B2CF9AE}" pid="36" name="MSIP_Label_3976fa30-1907-4356-8241-62ea5e1c0256_SetDate">
    <vt:lpwstr>2020-09-30T12:03:24Z</vt:lpwstr>
  </property>
  <property fmtid="{D5CDD505-2E9C-101B-9397-08002B2CF9AE}" pid="37" name="MSIP_Label_3976fa30-1907-4356-8241-62ea5e1c0256_Method">
    <vt:lpwstr>Standard</vt:lpwstr>
  </property>
  <property fmtid="{D5CDD505-2E9C-101B-9397-08002B2CF9AE}" pid="38" name="MSIP_Label_3976fa30-1907-4356-8241-62ea5e1c0256_Name">
    <vt:lpwstr>ESA UNCLASSIFIED – For ESA Official Use Only</vt:lpwstr>
  </property>
  <property fmtid="{D5CDD505-2E9C-101B-9397-08002B2CF9AE}" pid="39" name="MSIP_Label_3976fa30-1907-4356-8241-62ea5e1c0256_SiteId">
    <vt:lpwstr>9a5cacd0-2bef-4dd7-ac5c-7ebe1f54f495</vt:lpwstr>
  </property>
  <property fmtid="{D5CDD505-2E9C-101B-9397-08002B2CF9AE}" pid="40" name="MSIP_Label_3976fa30-1907-4356-8241-62ea5e1c0256_ActionId">
    <vt:lpwstr>12cffb5a-e4fd-4993-a937-3b8906224a24</vt:lpwstr>
  </property>
  <property fmtid="{D5CDD505-2E9C-101B-9397-08002B2CF9AE}" pid="41" name="MSIP_Label_3976fa30-1907-4356-8241-62ea5e1c0256_ContentBits">
    <vt:lpwstr>0</vt:lpwstr>
  </property>
</Properties>
</file>