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2"/>
  </p:notesMasterIdLst>
  <p:handoutMasterIdLst>
    <p:handoutMasterId r:id="rId73"/>
  </p:handoutMasterIdLst>
  <p:sldIdLst>
    <p:sldId id="257" r:id="rId5"/>
    <p:sldId id="363" r:id="rId6"/>
    <p:sldId id="383" r:id="rId7"/>
    <p:sldId id="366" r:id="rId8"/>
    <p:sldId id="387" r:id="rId9"/>
    <p:sldId id="384" r:id="rId10"/>
    <p:sldId id="386" r:id="rId11"/>
    <p:sldId id="385" r:id="rId12"/>
    <p:sldId id="388" r:id="rId13"/>
    <p:sldId id="389" r:id="rId14"/>
    <p:sldId id="402" r:id="rId15"/>
    <p:sldId id="301" r:id="rId16"/>
    <p:sldId id="390" r:id="rId17"/>
    <p:sldId id="391" r:id="rId18"/>
    <p:sldId id="392" r:id="rId19"/>
    <p:sldId id="393" r:id="rId20"/>
    <p:sldId id="394" r:id="rId21"/>
    <p:sldId id="308" r:id="rId22"/>
    <p:sldId id="395" r:id="rId23"/>
    <p:sldId id="397" r:id="rId24"/>
    <p:sldId id="398" r:id="rId25"/>
    <p:sldId id="399" r:id="rId26"/>
    <p:sldId id="400" r:id="rId27"/>
    <p:sldId id="396" r:id="rId28"/>
    <p:sldId id="401" r:id="rId29"/>
    <p:sldId id="403" r:id="rId30"/>
    <p:sldId id="318" r:id="rId31"/>
    <p:sldId id="407" r:id="rId32"/>
    <p:sldId id="409" r:id="rId33"/>
    <p:sldId id="408" r:id="rId34"/>
    <p:sldId id="411" r:id="rId35"/>
    <p:sldId id="410" r:id="rId36"/>
    <p:sldId id="414" r:id="rId37"/>
    <p:sldId id="413" r:id="rId38"/>
    <p:sldId id="412" r:id="rId39"/>
    <p:sldId id="415" r:id="rId40"/>
    <p:sldId id="404" r:id="rId41"/>
    <p:sldId id="327" r:id="rId42"/>
    <p:sldId id="417" r:id="rId43"/>
    <p:sldId id="416" r:id="rId44"/>
    <p:sldId id="418" r:id="rId45"/>
    <p:sldId id="405" r:id="rId46"/>
    <p:sldId id="381" r:id="rId47"/>
    <p:sldId id="420" r:id="rId48"/>
    <p:sldId id="419" r:id="rId49"/>
    <p:sldId id="340" r:id="rId50"/>
    <p:sldId id="422" r:id="rId51"/>
    <p:sldId id="423" r:id="rId52"/>
    <p:sldId id="382" r:id="rId53"/>
    <p:sldId id="425" r:id="rId54"/>
    <p:sldId id="424" r:id="rId55"/>
    <p:sldId id="427" r:id="rId56"/>
    <p:sldId id="426" r:id="rId57"/>
    <p:sldId id="406" r:id="rId58"/>
    <p:sldId id="428" r:id="rId59"/>
    <p:sldId id="429" r:id="rId60"/>
    <p:sldId id="432" r:id="rId61"/>
    <p:sldId id="433" r:id="rId62"/>
    <p:sldId id="434" r:id="rId63"/>
    <p:sldId id="435" r:id="rId64"/>
    <p:sldId id="431" r:id="rId65"/>
    <p:sldId id="430" r:id="rId66"/>
    <p:sldId id="438" r:id="rId67"/>
    <p:sldId id="344" r:id="rId68"/>
    <p:sldId id="436" r:id="rId69"/>
    <p:sldId id="437" r:id="rId70"/>
    <p:sldId id="267" r:id="rId7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92632" autoAdjust="0"/>
  </p:normalViewPr>
  <p:slideViewPr>
    <p:cSldViewPr snapToGrid="0">
      <p:cViewPr varScale="1">
        <p:scale>
          <a:sx n="106" d="100"/>
          <a:sy n="106" d="100"/>
        </p:scale>
        <p:origin x="798" y="1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theme" Target="theme/theme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handoutMaster" Target="handoutMasters/handoutMaster1.xml"/><Relationship Id="rId78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mone Vagaggini - IngeniArs S.r.l." userId="8b6d418e-6cd0-4c6d-8f5e-c2a05f28832f" providerId="ADAL" clId="{AB93B2BB-704D-4DA7-98B0-D50C25D3C021}"/>
    <pc:docChg chg="undo redo custSel addSld delSld modSld sldOrd">
      <pc:chgData name="Simone Vagaggini - IngeniArs S.r.l." userId="8b6d418e-6cd0-4c6d-8f5e-c2a05f28832f" providerId="ADAL" clId="{AB93B2BB-704D-4DA7-98B0-D50C25D3C021}" dt="2023-03-08T13:33:31.241" v="3481" actId="1076"/>
      <pc:docMkLst>
        <pc:docMk/>
      </pc:docMkLst>
      <pc:sldChg chg="addSp delSp modSp mod">
        <pc:chgData name="Simone Vagaggini - IngeniArs S.r.l." userId="8b6d418e-6cd0-4c6d-8f5e-c2a05f28832f" providerId="ADAL" clId="{AB93B2BB-704D-4DA7-98B0-D50C25D3C021}" dt="2023-03-08T11:56:32.953" v="3426" actId="20577"/>
        <pc:sldMkLst>
          <pc:docMk/>
          <pc:sldMk cId="1325579978" sldId="257"/>
        </pc:sldMkLst>
        <pc:spChg chg="add del mod">
          <ac:chgData name="Simone Vagaggini - IngeniArs S.r.l." userId="8b6d418e-6cd0-4c6d-8f5e-c2a05f28832f" providerId="ADAL" clId="{AB93B2BB-704D-4DA7-98B0-D50C25D3C021}" dt="2023-03-07T10:37:39.691" v="269" actId="20577"/>
          <ac:spMkLst>
            <pc:docMk/>
            <pc:sldMk cId="1325579978" sldId="257"/>
            <ac:spMk id="4" creationId="{EF25BD9C-C44A-1AD9-DD93-A2CC536C6A29}"/>
          </ac:spMkLst>
        </pc:spChg>
        <pc:spChg chg="mod">
          <ac:chgData name="Simone Vagaggini - IngeniArs S.r.l." userId="8b6d418e-6cd0-4c6d-8f5e-c2a05f28832f" providerId="ADAL" clId="{AB93B2BB-704D-4DA7-98B0-D50C25D3C021}" dt="2023-03-07T10:40:38.170" v="290" actId="1076"/>
          <ac:spMkLst>
            <pc:docMk/>
            <pc:sldMk cId="1325579978" sldId="257"/>
            <ac:spMk id="7" creationId="{CE31CB00-E6AD-B6DC-986F-956DFA0312BC}"/>
          </ac:spMkLst>
        </pc:spChg>
        <pc:spChg chg="mod">
          <ac:chgData name="Simone Vagaggini - IngeniArs S.r.l." userId="8b6d418e-6cd0-4c6d-8f5e-c2a05f28832f" providerId="ADAL" clId="{AB93B2BB-704D-4DA7-98B0-D50C25D3C021}" dt="2023-03-07T10:38:41.258" v="289" actId="20577"/>
          <ac:spMkLst>
            <pc:docMk/>
            <pc:sldMk cId="1325579978" sldId="257"/>
            <ac:spMk id="8" creationId="{56AEAE2D-7262-5861-B702-0B0D56475122}"/>
          </ac:spMkLst>
        </pc:spChg>
        <pc:spChg chg="mod">
          <ac:chgData name="Simone Vagaggini - IngeniArs S.r.l." userId="8b6d418e-6cd0-4c6d-8f5e-c2a05f28832f" providerId="ADAL" clId="{AB93B2BB-704D-4DA7-98B0-D50C25D3C021}" dt="2023-03-07T10:35:51.956" v="225" actId="14100"/>
          <ac:spMkLst>
            <pc:docMk/>
            <pc:sldMk cId="1325579978" sldId="257"/>
            <ac:spMk id="9" creationId="{DB84B5D1-300B-A553-5FB7-435EAFD9BA55}"/>
          </ac:spMkLst>
        </pc:spChg>
        <pc:spChg chg="mod">
          <ac:chgData name="Simone Vagaggini - IngeniArs S.r.l." userId="8b6d418e-6cd0-4c6d-8f5e-c2a05f28832f" providerId="ADAL" clId="{AB93B2BB-704D-4DA7-98B0-D50C25D3C021}" dt="2023-03-07T10:38:12.539" v="280" actId="1076"/>
          <ac:spMkLst>
            <pc:docMk/>
            <pc:sldMk cId="1325579978" sldId="257"/>
            <ac:spMk id="10" creationId="{8F3BAFC6-AA80-7B59-AFE4-D5B6FCBED958}"/>
          </ac:spMkLst>
        </pc:spChg>
        <pc:spChg chg="mod">
          <ac:chgData name="Simone Vagaggini - IngeniArs S.r.l." userId="8b6d418e-6cd0-4c6d-8f5e-c2a05f28832f" providerId="ADAL" clId="{AB93B2BB-704D-4DA7-98B0-D50C25D3C021}" dt="2023-03-08T11:56:32.953" v="3426" actId="20577"/>
          <ac:spMkLst>
            <pc:docMk/>
            <pc:sldMk cId="1325579978" sldId="257"/>
            <ac:spMk id="19" creationId="{DBDCDD82-96B4-3299-DA36-6633A13B0A61}"/>
          </ac:spMkLst>
        </pc:spChg>
        <pc:picChg chg="mod">
          <ac:chgData name="Simone Vagaggini - IngeniArs S.r.l." userId="8b6d418e-6cd0-4c6d-8f5e-c2a05f28832f" providerId="ADAL" clId="{AB93B2BB-704D-4DA7-98B0-D50C25D3C021}" dt="2023-03-07T10:35:37.466" v="218" actId="1076"/>
          <ac:picMkLst>
            <pc:docMk/>
            <pc:sldMk cId="1325579978" sldId="257"/>
            <ac:picMk id="3" creationId="{3226E809-9EAC-3F2A-1AA3-C9068EC0F5B0}"/>
          </ac:picMkLst>
        </pc:picChg>
        <pc:picChg chg="mod">
          <ac:chgData name="Simone Vagaggini - IngeniArs S.r.l." userId="8b6d418e-6cd0-4c6d-8f5e-c2a05f28832f" providerId="ADAL" clId="{AB93B2BB-704D-4DA7-98B0-D50C25D3C021}" dt="2023-03-07T10:35:33.748" v="216" actId="1076"/>
          <ac:picMkLst>
            <pc:docMk/>
            <pc:sldMk cId="1325579978" sldId="257"/>
            <ac:picMk id="12" creationId="{6CE154E9-4ACB-ACA6-9EB7-336C3F1CB78A}"/>
          </ac:picMkLst>
        </pc:picChg>
        <pc:picChg chg="del mod">
          <ac:chgData name="Simone Vagaggini - IngeniArs S.r.l." userId="8b6d418e-6cd0-4c6d-8f5e-c2a05f28832f" providerId="ADAL" clId="{AB93B2BB-704D-4DA7-98B0-D50C25D3C021}" dt="2023-03-07T10:31:07.766" v="110" actId="478"/>
          <ac:picMkLst>
            <pc:docMk/>
            <pc:sldMk cId="1325579978" sldId="257"/>
            <ac:picMk id="13" creationId="{B28E4558-BCC7-82B7-0F8F-06D83AABD414}"/>
          </ac:picMkLst>
        </pc:picChg>
        <pc:picChg chg="del">
          <ac:chgData name="Simone Vagaggini - IngeniArs S.r.l." userId="8b6d418e-6cd0-4c6d-8f5e-c2a05f28832f" providerId="ADAL" clId="{AB93B2BB-704D-4DA7-98B0-D50C25D3C021}" dt="2023-03-07T10:30:54.814" v="106" actId="478"/>
          <ac:picMkLst>
            <pc:docMk/>
            <pc:sldMk cId="1325579978" sldId="257"/>
            <ac:picMk id="14" creationId="{5AADE586-E659-F899-A74C-F13C22C42800}"/>
          </ac:picMkLst>
        </pc:picChg>
        <pc:picChg chg="mod">
          <ac:chgData name="Simone Vagaggini - IngeniArs S.r.l." userId="8b6d418e-6cd0-4c6d-8f5e-c2a05f28832f" providerId="ADAL" clId="{AB93B2BB-704D-4DA7-98B0-D50C25D3C021}" dt="2023-03-07T10:35:28.116" v="214" actId="1076"/>
          <ac:picMkLst>
            <pc:docMk/>
            <pc:sldMk cId="1325579978" sldId="257"/>
            <ac:picMk id="15" creationId="{1403B471-DBBF-2A36-991A-C21B96D0A18C}"/>
          </ac:picMkLst>
        </pc:picChg>
      </pc:sldChg>
      <pc:sldChg chg="del">
        <pc:chgData name="Simone Vagaggini - IngeniArs S.r.l." userId="8b6d418e-6cd0-4c6d-8f5e-c2a05f28832f" providerId="ADAL" clId="{AB93B2BB-704D-4DA7-98B0-D50C25D3C021}" dt="2023-03-07T10:41:48.359" v="321" actId="47"/>
        <pc:sldMkLst>
          <pc:docMk/>
          <pc:sldMk cId="3065941258" sldId="262"/>
        </pc:sldMkLst>
      </pc:sldChg>
      <pc:sldChg chg="del">
        <pc:chgData name="Simone Vagaggini - IngeniArs S.r.l." userId="8b6d418e-6cd0-4c6d-8f5e-c2a05f28832f" providerId="ADAL" clId="{AB93B2BB-704D-4DA7-98B0-D50C25D3C021}" dt="2023-03-07T10:42:03.606" v="333" actId="47"/>
        <pc:sldMkLst>
          <pc:docMk/>
          <pc:sldMk cId="3013497466" sldId="263"/>
        </pc:sldMkLst>
      </pc:sldChg>
      <pc:sldChg chg="del">
        <pc:chgData name="Simone Vagaggini - IngeniArs S.r.l." userId="8b6d418e-6cd0-4c6d-8f5e-c2a05f28832f" providerId="ADAL" clId="{AB93B2BB-704D-4DA7-98B0-D50C25D3C021}" dt="2023-03-07T10:42:34.698" v="349" actId="47"/>
        <pc:sldMkLst>
          <pc:docMk/>
          <pc:sldMk cId="2169847766" sldId="265"/>
        </pc:sldMkLst>
      </pc:sldChg>
      <pc:sldChg chg="addSp delSp modSp mod">
        <pc:chgData name="Simone Vagaggini - IngeniArs S.r.l." userId="8b6d418e-6cd0-4c6d-8f5e-c2a05f28832f" providerId="ADAL" clId="{AB93B2BB-704D-4DA7-98B0-D50C25D3C021}" dt="2023-03-08T13:33:31.241" v="3481" actId="1076"/>
        <pc:sldMkLst>
          <pc:docMk/>
          <pc:sldMk cId="1373616316" sldId="267"/>
        </pc:sldMkLst>
        <pc:spChg chg="add mod">
          <ac:chgData name="Simone Vagaggini - IngeniArs S.r.l." userId="8b6d418e-6cd0-4c6d-8f5e-c2a05f28832f" providerId="ADAL" clId="{AB93B2BB-704D-4DA7-98B0-D50C25D3C021}" dt="2023-03-07T11:06:49.275" v="657"/>
          <ac:spMkLst>
            <pc:docMk/>
            <pc:sldMk cId="1373616316" sldId="267"/>
            <ac:spMk id="4" creationId="{9985C0CF-D7E9-35DC-488C-2A19ACE4F963}"/>
          </ac:spMkLst>
        </pc:spChg>
        <pc:spChg chg="add mod">
          <ac:chgData name="Simone Vagaggini - IngeniArs S.r.l." userId="8b6d418e-6cd0-4c6d-8f5e-c2a05f28832f" providerId="ADAL" clId="{AB93B2BB-704D-4DA7-98B0-D50C25D3C021}" dt="2023-03-07T11:06:49.275" v="657"/>
          <ac:spMkLst>
            <pc:docMk/>
            <pc:sldMk cId="1373616316" sldId="267"/>
            <ac:spMk id="5" creationId="{E0E2E306-AFD0-D630-E823-5D88ADA50194}"/>
          </ac:spMkLst>
        </pc:spChg>
        <pc:spChg chg="add mod">
          <ac:chgData name="Simone Vagaggini - IngeniArs S.r.l." userId="8b6d418e-6cd0-4c6d-8f5e-c2a05f28832f" providerId="ADAL" clId="{AB93B2BB-704D-4DA7-98B0-D50C25D3C021}" dt="2023-03-07T14:04:04.989" v="2449" actId="1076"/>
          <ac:spMkLst>
            <pc:docMk/>
            <pc:sldMk cId="1373616316" sldId="267"/>
            <ac:spMk id="8" creationId="{4D961A10-4659-DDE4-9BAA-EB40EB1A12DB}"/>
          </ac:spMkLst>
        </pc:spChg>
        <pc:spChg chg="del">
          <ac:chgData name="Simone Vagaggini - IngeniArs S.r.l." userId="8b6d418e-6cd0-4c6d-8f5e-c2a05f28832f" providerId="ADAL" clId="{AB93B2BB-704D-4DA7-98B0-D50C25D3C021}" dt="2023-03-07T11:06:48.164" v="656" actId="478"/>
          <ac:spMkLst>
            <pc:docMk/>
            <pc:sldMk cId="1373616316" sldId="267"/>
            <ac:spMk id="10" creationId="{C3169372-DDE0-7D3E-5341-A32B1B2E208B}"/>
          </ac:spMkLst>
        </pc:spChg>
        <pc:spChg chg="del">
          <ac:chgData name="Simone Vagaggini - IngeniArs S.r.l." userId="8b6d418e-6cd0-4c6d-8f5e-c2a05f28832f" providerId="ADAL" clId="{AB93B2BB-704D-4DA7-98B0-D50C25D3C021}" dt="2023-03-07T11:06:48.164" v="656" actId="478"/>
          <ac:spMkLst>
            <pc:docMk/>
            <pc:sldMk cId="1373616316" sldId="267"/>
            <ac:spMk id="13" creationId="{1D63BED9-1D0E-62FB-FE8E-21712D6F7113}"/>
          </ac:spMkLst>
        </pc:spChg>
        <pc:spChg chg="mod">
          <ac:chgData name="Simone Vagaggini - IngeniArs S.r.l." userId="8b6d418e-6cd0-4c6d-8f5e-c2a05f28832f" providerId="ADAL" clId="{AB93B2BB-704D-4DA7-98B0-D50C25D3C021}" dt="2023-03-08T11:42:15.569" v="2992" actId="20577"/>
          <ac:spMkLst>
            <pc:docMk/>
            <pc:sldMk cId="1373616316" sldId="267"/>
            <ac:spMk id="16" creationId="{7AD4A213-B572-552B-2C0C-B7F8F261EEBA}"/>
          </ac:spMkLst>
        </pc:spChg>
        <pc:spChg chg="mod">
          <ac:chgData name="Simone Vagaggini - IngeniArs S.r.l." userId="8b6d418e-6cd0-4c6d-8f5e-c2a05f28832f" providerId="ADAL" clId="{AB93B2BB-704D-4DA7-98B0-D50C25D3C021}" dt="2023-03-07T14:02:13.741" v="2397" actId="1076"/>
          <ac:spMkLst>
            <pc:docMk/>
            <pc:sldMk cId="1373616316" sldId="267"/>
            <ac:spMk id="17" creationId="{8AC63FB7-3981-8F8C-01D1-5A9346980FC3}"/>
          </ac:spMkLst>
        </pc:spChg>
        <pc:spChg chg="mod">
          <ac:chgData name="Simone Vagaggini - IngeniArs S.r.l." userId="8b6d418e-6cd0-4c6d-8f5e-c2a05f28832f" providerId="ADAL" clId="{AB93B2BB-704D-4DA7-98B0-D50C25D3C021}" dt="2023-03-07T14:10:10.878" v="2506" actId="1076"/>
          <ac:spMkLst>
            <pc:docMk/>
            <pc:sldMk cId="1373616316" sldId="267"/>
            <ac:spMk id="19" creationId="{D3872D80-9F76-6F80-9638-E5BA1037E8E7}"/>
          </ac:spMkLst>
        </pc:spChg>
        <pc:spChg chg="mod">
          <ac:chgData name="Simone Vagaggini - IngeniArs S.r.l." userId="8b6d418e-6cd0-4c6d-8f5e-c2a05f28832f" providerId="ADAL" clId="{AB93B2BB-704D-4DA7-98B0-D50C25D3C021}" dt="2023-03-07T14:04:04.989" v="2449" actId="1076"/>
          <ac:spMkLst>
            <pc:docMk/>
            <pc:sldMk cId="1373616316" sldId="267"/>
            <ac:spMk id="20" creationId="{E1D4306E-4AF5-2003-E178-79667E983710}"/>
          </ac:spMkLst>
        </pc:spChg>
        <pc:spChg chg="mod">
          <ac:chgData name="Simone Vagaggini - IngeniArs S.r.l." userId="8b6d418e-6cd0-4c6d-8f5e-c2a05f28832f" providerId="ADAL" clId="{AB93B2BB-704D-4DA7-98B0-D50C25D3C021}" dt="2023-03-07T14:04:04.989" v="2449" actId="1076"/>
          <ac:spMkLst>
            <pc:docMk/>
            <pc:sldMk cId="1373616316" sldId="267"/>
            <ac:spMk id="21" creationId="{7768566A-4444-FC18-C1B9-450A940D9E66}"/>
          </ac:spMkLst>
        </pc:spChg>
        <pc:picChg chg="mod">
          <ac:chgData name="Simone Vagaggini - IngeniArs S.r.l." userId="8b6d418e-6cd0-4c6d-8f5e-c2a05f28832f" providerId="ADAL" clId="{AB93B2BB-704D-4DA7-98B0-D50C25D3C021}" dt="2023-03-07T14:04:04.989" v="2449" actId="1076"/>
          <ac:picMkLst>
            <pc:docMk/>
            <pc:sldMk cId="1373616316" sldId="267"/>
            <ac:picMk id="3" creationId="{1FD5929D-80D3-EB56-08CF-8F5892A157FF}"/>
          </ac:picMkLst>
        </pc:picChg>
        <pc:picChg chg="add mod">
          <ac:chgData name="Simone Vagaggini - IngeniArs S.r.l." userId="8b6d418e-6cd0-4c6d-8f5e-c2a05f28832f" providerId="ADAL" clId="{AB93B2BB-704D-4DA7-98B0-D50C25D3C021}" dt="2023-03-08T13:33:31.241" v="3481" actId="1076"/>
          <ac:picMkLst>
            <pc:docMk/>
            <pc:sldMk cId="1373616316" sldId="267"/>
            <ac:picMk id="9" creationId="{B39D96CC-29F4-6153-0C26-E03D6AE229C6}"/>
          </ac:picMkLst>
        </pc:picChg>
      </pc:sldChg>
      <pc:sldChg chg="del">
        <pc:chgData name="Simone Vagaggini - IngeniArs S.r.l." userId="8b6d418e-6cd0-4c6d-8f5e-c2a05f28832f" providerId="ADAL" clId="{AB93B2BB-704D-4DA7-98B0-D50C25D3C021}" dt="2023-03-07T10:41:57.283" v="327" actId="47"/>
        <pc:sldMkLst>
          <pc:docMk/>
          <pc:sldMk cId="2889040693" sldId="270"/>
        </pc:sldMkLst>
      </pc:sldChg>
      <pc:sldChg chg="del">
        <pc:chgData name="Simone Vagaggini - IngeniArs S.r.l." userId="8b6d418e-6cd0-4c6d-8f5e-c2a05f28832f" providerId="ADAL" clId="{AB93B2BB-704D-4DA7-98B0-D50C25D3C021}" dt="2023-03-07T10:42:13.019" v="337" actId="47"/>
        <pc:sldMkLst>
          <pc:docMk/>
          <pc:sldMk cId="3362389160" sldId="271"/>
        </pc:sldMkLst>
      </pc:sldChg>
      <pc:sldChg chg="del">
        <pc:chgData name="Simone Vagaggini - IngeniArs S.r.l." userId="8b6d418e-6cd0-4c6d-8f5e-c2a05f28832f" providerId="ADAL" clId="{AB93B2BB-704D-4DA7-98B0-D50C25D3C021}" dt="2023-03-07T10:42:17.549" v="339" actId="47"/>
        <pc:sldMkLst>
          <pc:docMk/>
          <pc:sldMk cId="181668932" sldId="272"/>
        </pc:sldMkLst>
      </pc:sldChg>
      <pc:sldChg chg="del">
        <pc:chgData name="Simone Vagaggini - IngeniArs S.r.l." userId="8b6d418e-6cd0-4c6d-8f5e-c2a05f28832f" providerId="ADAL" clId="{AB93B2BB-704D-4DA7-98B0-D50C25D3C021}" dt="2023-03-07T10:42:27.012" v="344" actId="47"/>
        <pc:sldMkLst>
          <pc:docMk/>
          <pc:sldMk cId="3833290954" sldId="274"/>
        </pc:sldMkLst>
      </pc:sldChg>
      <pc:sldChg chg="del">
        <pc:chgData name="Simone Vagaggini - IngeniArs S.r.l." userId="8b6d418e-6cd0-4c6d-8f5e-c2a05f28832f" providerId="ADAL" clId="{AB93B2BB-704D-4DA7-98B0-D50C25D3C021}" dt="2023-03-07T10:42:42.196" v="355" actId="47"/>
        <pc:sldMkLst>
          <pc:docMk/>
          <pc:sldMk cId="32338692" sldId="275"/>
        </pc:sldMkLst>
      </pc:sldChg>
      <pc:sldChg chg="del">
        <pc:chgData name="Simone Vagaggini - IngeniArs S.r.l." userId="8b6d418e-6cd0-4c6d-8f5e-c2a05f28832f" providerId="ADAL" clId="{AB93B2BB-704D-4DA7-98B0-D50C25D3C021}" dt="2023-03-07T10:42:55.599" v="361" actId="47"/>
        <pc:sldMkLst>
          <pc:docMk/>
          <pc:sldMk cId="2854787778" sldId="276"/>
        </pc:sldMkLst>
      </pc:sldChg>
      <pc:sldChg chg="del">
        <pc:chgData name="Simone Vagaggini - IngeniArs S.r.l." userId="8b6d418e-6cd0-4c6d-8f5e-c2a05f28832f" providerId="ADAL" clId="{AB93B2BB-704D-4DA7-98B0-D50C25D3C021}" dt="2023-03-07T10:41:40.633" v="308" actId="47"/>
        <pc:sldMkLst>
          <pc:docMk/>
          <pc:sldMk cId="3902896240" sldId="277"/>
        </pc:sldMkLst>
      </pc:sldChg>
      <pc:sldChg chg="del">
        <pc:chgData name="Simone Vagaggini - IngeniArs S.r.l." userId="8b6d418e-6cd0-4c6d-8f5e-c2a05f28832f" providerId="ADAL" clId="{AB93B2BB-704D-4DA7-98B0-D50C25D3C021}" dt="2023-03-07T10:40:49.383" v="291" actId="47"/>
        <pc:sldMkLst>
          <pc:docMk/>
          <pc:sldMk cId="2219168555" sldId="283"/>
        </pc:sldMkLst>
      </pc:sldChg>
      <pc:sldChg chg="del">
        <pc:chgData name="Simone Vagaggini - IngeniArs S.r.l." userId="8b6d418e-6cd0-4c6d-8f5e-c2a05f28832f" providerId="ADAL" clId="{AB93B2BB-704D-4DA7-98B0-D50C25D3C021}" dt="2023-03-07T10:41:48.942" v="322" actId="47"/>
        <pc:sldMkLst>
          <pc:docMk/>
          <pc:sldMk cId="889985864" sldId="297"/>
        </pc:sldMkLst>
      </pc:sldChg>
      <pc:sldChg chg="del">
        <pc:chgData name="Simone Vagaggini - IngeniArs S.r.l." userId="8b6d418e-6cd0-4c6d-8f5e-c2a05f28832f" providerId="ADAL" clId="{AB93B2BB-704D-4DA7-98B0-D50C25D3C021}" dt="2023-03-07T10:41:49.190" v="323" actId="47"/>
        <pc:sldMkLst>
          <pc:docMk/>
          <pc:sldMk cId="2632384549" sldId="298"/>
        </pc:sldMkLst>
      </pc:sldChg>
      <pc:sldChg chg="del">
        <pc:chgData name="Simone Vagaggini - IngeniArs S.r.l." userId="8b6d418e-6cd0-4c6d-8f5e-c2a05f28832f" providerId="ADAL" clId="{AB93B2BB-704D-4DA7-98B0-D50C25D3C021}" dt="2023-03-07T10:41:49.388" v="324" actId="47"/>
        <pc:sldMkLst>
          <pc:docMk/>
          <pc:sldMk cId="2151018586" sldId="299"/>
        </pc:sldMkLst>
      </pc:sldChg>
      <pc:sldChg chg="del">
        <pc:chgData name="Simone Vagaggini - IngeniArs S.r.l." userId="8b6d418e-6cd0-4c6d-8f5e-c2a05f28832f" providerId="ADAL" clId="{AB93B2BB-704D-4DA7-98B0-D50C25D3C021}" dt="2023-03-07T10:41:49.592" v="325" actId="47"/>
        <pc:sldMkLst>
          <pc:docMk/>
          <pc:sldMk cId="3422438572" sldId="300"/>
        </pc:sldMkLst>
      </pc:sldChg>
      <pc:sldChg chg="addSp delSp modSp mod">
        <pc:chgData name="Simone Vagaggini - IngeniArs S.r.l." userId="8b6d418e-6cd0-4c6d-8f5e-c2a05f28832f" providerId="ADAL" clId="{AB93B2BB-704D-4DA7-98B0-D50C25D3C021}" dt="2023-03-08T11:13:21.816" v="2645" actId="313"/>
        <pc:sldMkLst>
          <pc:docMk/>
          <pc:sldMk cId="311238106" sldId="301"/>
        </pc:sldMkLst>
        <pc:spChg chg="mod">
          <ac:chgData name="Simone Vagaggini - IngeniArs S.r.l." userId="8b6d418e-6cd0-4c6d-8f5e-c2a05f28832f" providerId="ADAL" clId="{AB93B2BB-704D-4DA7-98B0-D50C25D3C021}" dt="2023-03-08T11:13:21.816" v="2645" actId="313"/>
          <ac:spMkLst>
            <pc:docMk/>
            <pc:sldMk cId="311238106" sldId="301"/>
            <ac:spMk id="3" creationId="{3E588E31-23FB-912B-18E8-2EE44068896F}"/>
          </ac:spMkLst>
        </pc:spChg>
        <pc:spChg chg="del">
          <ac:chgData name="Simone Vagaggini - IngeniArs S.r.l." userId="8b6d418e-6cd0-4c6d-8f5e-c2a05f28832f" providerId="ADAL" clId="{AB93B2BB-704D-4DA7-98B0-D50C25D3C021}" dt="2023-03-07T10:43:47.649" v="377" actId="478"/>
          <ac:spMkLst>
            <pc:docMk/>
            <pc:sldMk cId="311238106" sldId="301"/>
            <ac:spMk id="4" creationId="{056B6C0C-54EF-4182-B575-8E2B78225EE8}"/>
          </ac:spMkLst>
        </pc:spChg>
        <pc:spChg chg="add mod">
          <ac:chgData name="Simone Vagaggini - IngeniArs S.r.l." userId="8b6d418e-6cd0-4c6d-8f5e-c2a05f28832f" providerId="ADAL" clId="{AB93B2BB-704D-4DA7-98B0-D50C25D3C021}" dt="2023-03-07T11:05:12.054" v="624"/>
          <ac:spMkLst>
            <pc:docMk/>
            <pc:sldMk cId="311238106" sldId="301"/>
            <ac:spMk id="5" creationId="{39A421C5-8ED6-F94A-7270-5C7BAD68AA30}"/>
          </ac:spMkLst>
        </pc:spChg>
        <pc:spChg chg="add mod">
          <ac:chgData name="Simone Vagaggini - IngeniArs S.r.l." userId="8b6d418e-6cd0-4c6d-8f5e-c2a05f28832f" providerId="ADAL" clId="{AB93B2BB-704D-4DA7-98B0-D50C25D3C021}" dt="2023-03-07T11:05:12.054" v="624"/>
          <ac:spMkLst>
            <pc:docMk/>
            <pc:sldMk cId="311238106" sldId="301"/>
            <ac:spMk id="8" creationId="{45249B05-AFB1-B8B5-489E-3C48A534F9E6}"/>
          </ac:spMkLst>
        </pc:spChg>
        <pc:spChg chg="del">
          <ac:chgData name="Simone Vagaggini - IngeniArs S.r.l." userId="8b6d418e-6cd0-4c6d-8f5e-c2a05f28832f" providerId="ADAL" clId="{AB93B2BB-704D-4DA7-98B0-D50C25D3C021}" dt="2023-03-07T10:43:46.126" v="376" actId="478"/>
          <ac:spMkLst>
            <pc:docMk/>
            <pc:sldMk cId="311238106" sldId="301"/>
            <ac:spMk id="9" creationId="{EA9D3576-D770-F396-88AD-F3B93C07CCBB}"/>
          </ac:spMkLst>
        </pc:spChg>
        <pc:spChg chg="mod">
          <ac:chgData name="Simone Vagaggini - IngeniArs S.r.l." userId="8b6d418e-6cd0-4c6d-8f5e-c2a05f28832f" providerId="ADAL" clId="{AB93B2BB-704D-4DA7-98B0-D50C25D3C021}" dt="2023-03-08T11:10:17.157" v="2615" actId="6549"/>
          <ac:spMkLst>
            <pc:docMk/>
            <pc:sldMk cId="311238106" sldId="301"/>
            <ac:spMk id="17" creationId="{C312A77D-1AFA-8FB6-CE3B-C70C7BFD156A}"/>
          </ac:spMkLst>
        </pc:spChg>
      </pc:sldChg>
      <pc:sldChg chg="del">
        <pc:chgData name="Simone Vagaggini - IngeniArs S.r.l." userId="8b6d418e-6cd0-4c6d-8f5e-c2a05f28832f" providerId="ADAL" clId="{AB93B2BB-704D-4DA7-98B0-D50C25D3C021}" dt="2023-03-07T10:41:50.751" v="326" actId="47"/>
        <pc:sldMkLst>
          <pc:docMk/>
          <pc:sldMk cId="3268183025" sldId="302"/>
        </pc:sldMkLst>
      </pc:sldChg>
      <pc:sldChg chg="del">
        <pc:chgData name="Simone Vagaggini - IngeniArs S.r.l." userId="8b6d418e-6cd0-4c6d-8f5e-c2a05f28832f" providerId="ADAL" clId="{AB93B2BB-704D-4DA7-98B0-D50C25D3C021}" dt="2023-03-07T10:41:57.793" v="328" actId="47"/>
        <pc:sldMkLst>
          <pc:docMk/>
          <pc:sldMk cId="1298400011" sldId="303"/>
        </pc:sldMkLst>
      </pc:sldChg>
      <pc:sldChg chg="del">
        <pc:chgData name="Simone Vagaggini - IngeniArs S.r.l." userId="8b6d418e-6cd0-4c6d-8f5e-c2a05f28832f" providerId="ADAL" clId="{AB93B2BB-704D-4DA7-98B0-D50C25D3C021}" dt="2023-03-07T10:41:57.962" v="329" actId="47"/>
        <pc:sldMkLst>
          <pc:docMk/>
          <pc:sldMk cId="535198011" sldId="304"/>
        </pc:sldMkLst>
      </pc:sldChg>
      <pc:sldChg chg="del">
        <pc:chgData name="Simone Vagaggini - IngeniArs S.r.l." userId="8b6d418e-6cd0-4c6d-8f5e-c2a05f28832f" providerId="ADAL" clId="{AB93B2BB-704D-4DA7-98B0-D50C25D3C021}" dt="2023-03-07T10:41:58.185" v="330" actId="47"/>
        <pc:sldMkLst>
          <pc:docMk/>
          <pc:sldMk cId="1012568232" sldId="305"/>
        </pc:sldMkLst>
      </pc:sldChg>
      <pc:sldChg chg="del">
        <pc:chgData name="Simone Vagaggini - IngeniArs S.r.l." userId="8b6d418e-6cd0-4c6d-8f5e-c2a05f28832f" providerId="ADAL" clId="{AB93B2BB-704D-4DA7-98B0-D50C25D3C021}" dt="2023-03-07T10:41:58.648" v="331" actId="47"/>
        <pc:sldMkLst>
          <pc:docMk/>
          <pc:sldMk cId="3682942755" sldId="306"/>
        </pc:sldMkLst>
      </pc:sldChg>
      <pc:sldChg chg="del">
        <pc:chgData name="Simone Vagaggini - IngeniArs S.r.l." userId="8b6d418e-6cd0-4c6d-8f5e-c2a05f28832f" providerId="ADAL" clId="{AB93B2BB-704D-4DA7-98B0-D50C25D3C021}" dt="2023-03-07T10:41:59.057" v="332" actId="47"/>
        <pc:sldMkLst>
          <pc:docMk/>
          <pc:sldMk cId="467906000" sldId="307"/>
        </pc:sldMkLst>
      </pc:sldChg>
      <pc:sldChg chg="addSp delSp modSp mod">
        <pc:chgData name="Simone Vagaggini - IngeniArs S.r.l." userId="8b6d418e-6cd0-4c6d-8f5e-c2a05f28832f" providerId="ADAL" clId="{AB93B2BB-704D-4DA7-98B0-D50C25D3C021}" dt="2023-03-08T11:13:55.995" v="2651" actId="313"/>
        <pc:sldMkLst>
          <pc:docMk/>
          <pc:sldMk cId="1759833498" sldId="308"/>
        </pc:sldMkLst>
        <pc:spChg chg="add mod">
          <ac:chgData name="Simone Vagaggini - IngeniArs S.r.l." userId="8b6d418e-6cd0-4c6d-8f5e-c2a05f28832f" providerId="ADAL" clId="{AB93B2BB-704D-4DA7-98B0-D50C25D3C021}" dt="2023-03-07T11:05:16.819" v="626"/>
          <ac:spMkLst>
            <pc:docMk/>
            <pc:sldMk cId="1759833498" sldId="308"/>
            <ac:spMk id="3" creationId="{6DAE463C-7802-014E-073A-CCA458C34CAD}"/>
          </ac:spMkLst>
        </pc:spChg>
        <pc:spChg chg="del">
          <ac:chgData name="Simone Vagaggini - IngeniArs S.r.l." userId="8b6d418e-6cd0-4c6d-8f5e-c2a05f28832f" providerId="ADAL" clId="{AB93B2BB-704D-4DA7-98B0-D50C25D3C021}" dt="2023-03-07T11:05:16.491" v="625" actId="478"/>
          <ac:spMkLst>
            <pc:docMk/>
            <pc:sldMk cId="1759833498" sldId="308"/>
            <ac:spMk id="4" creationId="{056B6C0C-54EF-4182-B575-8E2B78225EE8}"/>
          </ac:spMkLst>
        </pc:spChg>
        <pc:spChg chg="mod">
          <ac:chgData name="Simone Vagaggini - IngeniArs S.r.l." userId="8b6d418e-6cd0-4c6d-8f5e-c2a05f28832f" providerId="ADAL" clId="{AB93B2BB-704D-4DA7-98B0-D50C25D3C021}" dt="2023-03-08T11:13:55.995" v="2651" actId="313"/>
          <ac:spMkLst>
            <pc:docMk/>
            <pc:sldMk cId="1759833498" sldId="308"/>
            <ac:spMk id="5" creationId="{D6C729D2-AECD-859C-BC71-5CB6263E4628}"/>
          </ac:spMkLst>
        </pc:spChg>
        <pc:spChg chg="add mod">
          <ac:chgData name="Simone Vagaggini - IngeniArs S.r.l." userId="8b6d418e-6cd0-4c6d-8f5e-c2a05f28832f" providerId="ADAL" clId="{AB93B2BB-704D-4DA7-98B0-D50C25D3C021}" dt="2023-03-07T11:05:16.819" v="626"/>
          <ac:spMkLst>
            <pc:docMk/>
            <pc:sldMk cId="1759833498" sldId="308"/>
            <ac:spMk id="8" creationId="{68DEB899-E4B9-29DD-E10C-F717D5BFB6D1}"/>
          </ac:spMkLst>
        </pc:spChg>
        <pc:spChg chg="del">
          <ac:chgData name="Simone Vagaggini - IngeniArs S.r.l." userId="8b6d418e-6cd0-4c6d-8f5e-c2a05f28832f" providerId="ADAL" clId="{AB93B2BB-704D-4DA7-98B0-D50C25D3C021}" dt="2023-03-07T11:05:16.491" v="625" actId="478"/>
          <ac:spMkLst>
            <pc:docMk/>
            <pc:sldMk cId="1759833498" sldId="308"/>
            <ac:spMk id="9" creationId="{EA9D3576-D770-F396-88AD-F3B93C07CCBB}"/>
          </ac:spMkLst>
        </pc:spChg>
        <pc:spChg chg="del">
          <ac:chgData name="Simone Vagaggini - IngeniArs S.r.l." userId="8b6d418e-6cd0-4c6d-8f5e-c2a05f28832f" providerId="ADAL" clId="{AB93B2BB-704D-4DA7-98B0-D50C25D3C021}" dt="2023-03-08T11:11:47.172" v="2632" actId="478"/>
          <ac:spMkLst>
            <pc:docMk/>
            <pc:sldMk cId="1759833498" sldId="308"/>
            <ac:spMk id="14" creationId="{88FBF868-B656-D637-A348-C7AB785C913C}"/>
          </ac:spMkLst>
        </pc:spChg>
        <pc:spChg chg="mod">
          <ac:chgData name="Simone Vagaggini - IngeniArs S.r.l." userId="8b6d418e-6cd0-4c6d-8f5e-c2a05f28832f" providerId="ADAL" clId="{AB93B2BB-704D-4DA7-98B0-D50C25D3C021}" dt="2023-03-08T11:11:42.185" v="2631" actId="6549"/>
          <ac:spMkLst>
            <pc:docMk/>
            <pc:sldMk cId="1759833498" sldId="308"/>
            <ac:spMk id="17" creationId="{C312A77D-1AFA-8FB6-CE3B-C70C7BFD156A}"/>
          </ac:spMkLst>
        </pc:spChg>
        <pc:picChg chg="add del mod">
          <ac:chgData name="Simone Vagaggini - IngeniArs S.r.l." userId="8b6d418e-6cd0-4c6d-8f5e-c2a05f28832f" providerId="ADAL" clId="{AB93B2BB-704D-4DA7-98B0-D50C25D3C021}" dt="2023-03-08T11:11:21.792" v="2628" actId="478"/>
          <ac:picMkLst>
            <pc:docMk/>
            <pc:sldMk cId="1759833498" sldId="308"/>
            <ac:picMk id="4" creationId="{AB3EFFC1-4CEE-05C2-4435-F0FE92DA7A80}"/>
          </ac:picMkLst>
        </pc:picChg>
        <pc:picChg chg="mod">
          <ac:chgData name="Simone Vagaggini - IngeniArs S.r.l." userId="8b6d418e-6cd0-4c6d-8f5e-c2a05f28832f" providerId="ADAL" clId="{AB93B2BB-704D-4DA7-98B0-D50C25D3C021}" dt="2023-03-08T11:11:20.238" v="2627" actId="1076"/>
          <ac:picMkLst>
            <pc:docMk/>
            <pc:sldMk cId="1759833498" sldId="308"/>
            <ac:picMk id="21" creationId="{CAF320E3-DA01-354E-993A-660AAF20B421}"/>
          </ac:picMkLst>
        </pc:picChg>
      </pc:sldChg>
      <pc:sldChg chg="del">
        <pc:chgData name="Simone Vagaggini - IngeniArs S.r.l." userId="8b6d418e-6cd0-4c6d-8f5e-c2a05f28832f" providerId="ADAL" clId="{AB93B2BB-704D-4DA7-98B0-D50C25D3C021}" dt="2023-03-07T10:42:05.991" v="334" actId="47"/>
        <pc:sldMkLst>
          <pc:docMk/>
          <pc:sldMk cId="3066858290" sldId="309"/>
        </pc:sldMkLst>
      </pc:sldChg>
      <pc:sldChg chg="del">
        <pc:chgData name="Simone Vagaggini - IngeniArs S.r.l." userId="8b6d418e-6cd0-4c6d-8f5e-c2a05f28832f" providerId="ADAL" clId="{AB93B2BB-704D-4DA7-98B0-D50C25D3C021}" dt="2023-03-07T10:42:07.033" v="335" actId="47"/>
        <pc:sldMkLst>
          <pc:docMk/>
          <pc:sldMk cId="3985120971" sldId="310"/>
        </pc:sldMkLst>
      </pc:sldChg>
      <pc:sldChg chg="del">
        <pc:chgData name="Simone Vagaggini - IngeniArs S.r.l." userId="8b6d418e-6cd0-4c6d-8f5e-c2a05f28832f" providerId="ADAL" clId="{AB93B2BB-704D-4DA7-98B0-D50C25D3C021}" dt="2023-03-07T10:42:08.124" v="336" actId="47"/>
        <pc:sldMkLst>
          <pc:docMk/>
          <pc:sldMk cId="1543767663" sldId="311"/>
        </pc:sldMkLst>
      </pc:sldChg>
      <pc:sldChg chg="addSp delSp modSp del mod">
        <pc:chgData name="Simone Vagaggini - IngeniArs S.r.l." userId="8b6d418e-6cd0-4c6d-8f5e-c2a05f28832f" providerId="ADAL" clId="{AB93B2BB-704D-4DA7-98B0-D50C25D3C021}" dt="2023-03-07T11:14:06.014" v="671" actId="47"/>
        <pc:sldMkLst>
          <pc:docMk/>
          <pc:sldMk cId="422151590" sldId="312"/>
        </pc:sldMkLst>
        <pc:spChg chg="add mod">
          <ac:chgData name="Simone Vagaggini - IngeniArs S.r.l." userId="8b6d418e-6cd0-4c6d-8f5e-c2a05f28832f" providerId="ADAL" clId="{AB93B2BB-704D-4DA7-98B0-D50C25D3C021}" dt="2023-03-07T11:05:26.901" v="632"/>
          <ac:spMkLst>
            <pc:docMk/>
            <pc:sldMk cId="422151590" sldId="312"/>
            <ac:spMk id="4" creationId="{6A9C866F-6116-8E1F-42AB-211C4F9CAAA9}"/>
          </ac:spMkLst>
        </pc:spChg>
        <pc:spChg chg="add mod">
          <ac:chgData name="Simone Vagaggini - IngeniArs S.r.l." userId="8b6d418e-6cd0-4c6d-8f5e-c2a05f28832f" providerId="ADAL" clId="{AB93B2BB-704D-4DA7-98B0-D50C25D3C021}" dt="2023-03-07T11:05:26.901" v="632"/>
          <ac:spMkLst>
            <pc:docMk/>
            <pc:sldMk cId="422151590" sldId="312"/>
            <ac:spMk id="5" creationId="{AC9A62CF-B085-E5A1-8825-93576308AFD9}"/>
          </ac:spMkLst>
        </pc:spChg>
        <pc:spChg chg="del mod">
          <ac:chgData name="Simone Vagaggini - IngeniArs S.r.l." userId="8b6d418e-6cd0-4c6d-8f5e-c2a05f28832f" providerId="ADAL" clId="{AB93B2BB-704D-4DA7-98B0-D50C25D3C021}" dt="2023-03-07T11:05:24.525" v="630" actId="478"/>
          <ac:spMkLst>
            <pc:docMk/>
            <pc:sldMk cId="422151590" sldId="312"/>
            <ac:spMk id="9" creationId="{164BF363-1CE0-B2FC-77E5-BC25DD76D975}"/>
          </ac:spMkLst>
        </pc:spChg>
        <pc:spChg chg="del">
          <ac:chgData name="Simone Vagaggini - IngeniArs S.r.l." userId="8b6d418e-6cd0-4c6d-8f5e-c2a05f28832f" providerId="ADAL" clId="{AB93B2BB-704D-4DA7-98B0-D50C25D3C021}" dt="2023-03-07T11:05:25.860" v="631" actId="478"/>
          <ac:spMkLst>
            <pc:docMk/>
            <pc:sldMk cId="422151590" sldId="312"/>
            <ac:spMk id="11" creationId="{85392CE5-7E7B-C409-2E47-3236E1F512E6}"/>
          </ac:spMkLst>
        </pc:spChg>
        <pc:spChg chg="mod">
          <ac:chgData name="Simone Vagaggini - IngeniArs S.r.l." userId="8b6d418e-6cd0-4c6d-8f5e-c2a05f28832f" providerId="ADAL" clId="{AB93B2BB-704D-4DA7-98B0-D50C25D3C021}" dt="2023-03-07T11:05:21.388" v="628" actId="1076"/>
          <ac:spMkLst>
            <pc:docMk/>
            <pc:sldMk cId="422151590" sldId="312"/>
            <ac:spMk id="18" creationId="{8ECE6875-1638-273D-359E-26B742B92648}"/>
          </ac:spMkLst>
        </pc:spChg>
      </pc:sldChg>
      <pc:sldChg chg="del">
        <pc:chgData name="Simone Vagaggini - IngeniArs S.r.l." userId="8b6d418e-6cd0-4c6d-8f5e-c2a05f28832f" providerId="ADAL" clId="{AB93B2BB-704D-4DA7-98B0-D50C25D3C021}" dt="2023-03-07T10:42:13.735" v="338" actId="47"/>
        <pc:sldMkLst>
          <pc:docMk/>
          <pc:sldMk cId="405678267" sldId="313"/>
        </pc:sldMkLst>
      </pc:sldChg>
      <pc:sldChg chg="addSp delSp modSp del mod">
        <pc:chgData name="Simone Vagaggini - IngeniArs S.r.l." userId="8b6d418e-6cd0-4c6d-8f5e-c2a05f28832f" providerId="ADAL" clId="{AB93B2BB-704D-4DA7-98B0-D50C25D3C021}" dt="2023-03-07T11:14:08.438" v="672" actId="47"/>
        <pc:sldMkLst>
          <pc:docMk/>
          <pc:sldMk cId="3107706169" sldId="314"/>
        </pc:sldMkLst>
        <pc:spChg chg="add mod">
          <ac:chgData name="Simone Vagaggini - IngeniArs S.r.l." userId="8b6d418e-6cd0-4c6d-8f5e-c2a05f28832f" providerId="ADAL" clId="{AB93B2BB-704D-4DA7-98B0-D50C25D3C021}" dt="2023-03-07T11:05:41.455" v="635"/>
          <ac:spMkLst>
            <pc:docMk/>
            <pc:sldMk cId="3107706169" sldId="314"/>
            <ac:spMk id="5" creationId="{E86AB73A-C753-8522-6D0C-D9DAB042F351}"/>
          </ac:spMkLst>
        </pc:spChg>
        <pc:spChg chg="add mod">
          <ac:chgData name="Simone Vagaggini - IngeniArs S.r.l." userId="8b6d418e-6cd0-4c6d-8f5e-c2a05f28832f" providerId="ADAL" clId="{AB93B2BB-704D-4DA7-98B0-D50C25D3C021}" dt="2023-03-07T11:05:41.455" v="635"/>
          <ac:spMkLst>
            <pc:docMk/>
            <pc:sldMk cId="3107706169" sldId="314"/>
            <ac:spMk id="8" creationId="{38BB6D81-441B-6A02-B2A2-97E1D7BACC54}"/>
          </ac:spMkLst>
        </pc:spChg>
        <pc:spChg chg="del">
          <ac:chgData name="Simone Vagaggini - IngeniArs S.r.l." userId="8b6d418e-6cd0-4c6d-8f5e-c2a05f28832f" providerId="ADAL" clId="{AB93B2BB-704D-4DA7-98B0-D50C25D3C021}" dt="2023-03-07T11:05:36.653" v="633" actId="478"/>
          <ac:spMkLst>
            <pc:docMk/>
            <pc:sldMk cId="3107706169" sldId="314"/>
            <ac:spMk id="9" creationId="{164BF363-1CE0-B2FC-77E5-BC25DD76D975}"/>
          </ac:spMkLst>
        </pc:spChg>
        <pc:spChg chg="del">
          <ac:chgData name="Simone Vagaggini - IngeniArs S.r.l." userId="8b6d418e-6cd0-4c6d-8f5e-c2a05f28832f" providerId="ADAL" clId="{AB93B2BB-704D-4DA7-98B0-D50C25D3C021}" dt="2023-03-07T11:05:40.244" v="634" actId="478"/>
          <ac:spMkLst>
            <pc:docMk/>
            <pc:sldMk cId="3107706169" sldId="314"/>
            <ac:spMk id="11" creationId="{85392CE5-7E7B-C409-2E47-3236E1F512E6}"/>
          </ac:spMkLst>
        </pc:spChg>
      </pc:sldChg>
      <pc:sldChg chg="del">
        <pc:chgData name="Simone Vagaggini - IngeniArs S.r.l." userId="8b6d418e-6cd0-4c6d-8f5e-c2a05f28832f" providerId="ADAL" clId="{AB93B2BB-704D-4DA7-98B0-D50C25D3C021}" dt="2023-03-07T10:42:18.165" v="340" actId="47"/>
        <pc:sldMkLst>
          <pc:docMk/>
          <pc:sldMk cId="31317855" sldId="315"/>
        </pc:sldMkLst>
      </pc:sldChg>
      <pc:sldChg chg="del">
        <pc:chgData name="Simone Vagaggini - IngeniArs S.r.l." userId="8b6d418e-6cd0-4c6d-8f5e-c2a05f28832f" providerId="ADAL" clId="{AB93B2BB-704D-4DA7-98B0-D50C25D3C021}" dt="2023-03-07T10:42:19.078" v="341" actId="47"/>
        <pc:sldMkLst>
          <pc:docMk/>
          <pc:sldMk cId="3988803611" sldId="316"/>
        </pc:sldMkLst>
      </pc:sldChg>
      <pc:sldChg chg="del">
        <pc:chgData name="Simone Vagaggini - IngeniArs S.r.l." userId="8b6d418e-6cd0-4c6d-8f5e-c2a05f28832f" providerId="ADAL" clId="{AB93B2BB-704D-4DA7-98B0-D50C25D3C021}" dt="2023-03-07T10:42:20.235" v="342" actId="47"/>
        <pc:sldMkLst>
          <pc:docMk/>
          <pc:sldMk cId="2151504418" sldId="317"/>
        </pc:sldMkLst>
      </pc:sldChg>
      <pc:sldChg chg="addSp delSp modSp mod">
        <pc:chgData name="Simone Vagaggini - IngeniArs S.r.l." userId="8b6d418e-6cd0-4c6d-8f5e-c2a05f28832f" providerId="ADAL" clId="{AB93B2BB-704D-4DA7-98B0-D50C25D3C021}" dt="2023-03-08T11:18:19.469" v="2761" actId="1076"/>
        <pc:sldMkLst>
          <pc:docMk/>
          <pc:sldMk cId="1128684699" sldId="318"/>
        </pc:sldMkLst>
        <pc:spChg chg="mod">
          <ac:chgData name="Simone Vagaggini - IngeniArs S.r.l." userId="8b6d418e-6cd0-4c6d-8f5e-c2a05f28832f" providerId="ADAL" clId="{AB93B2BB-704D-4DA7-98B0-D50C25D3C021}" dt="2023-03-08T11:18:11.063" v="2760" actId="1076"/>
          <ac:spMkLst>
            <pc:docMk/>
            <pc:sldMk cId="1128684699" sldId="318"/>
            <ac:spMk id="3" creationId="{C4C9861B-7AB7-4B3B-4C2D-EDCD20CCBB35}"/>
          </ac:spMkLst>
        </pc:spChg>
        <pc:spChg chg="del">
          <ac:chgData name="Simone Vagaggini - IngeniArs S.r.l." userId="8b6d418e-6cd0-4c6d-8f5e-c2a05f28832f" providerId="ADAL" clId="{AB93B2BB-704D-4DA7-98B0-D50C25D3C021}" dt="2023-03-07T11:05:48.456" v="636" actId="478"/>
          <ac:spMkLst>
            <pc:docMk/>
            <pc:sldMk cId="1128684699" sldId="318"/>
            <ac:spMk id="9" creationId="{514CAEF6-2F5A-B2AA-7155-937E86704C12}"/>
          </ac:spMkLst>
        </pc:spChg>
        <pc:spChg chg="add del mod">
          <ac:chgData name="Simone Vagaggini - IngeniArs S.r.l." userId="8b6d418e-6cd0-4c6d-8f5e-c2a05f28832f" providerId="ADAL" clId="{AB93B2BB-704D-4DA7-98B0-D50C25D3C021}" dt="2023-03-08T11:14:32.103" v="2662"/>
          <ac:spMkLst>
            <pc:docMk/>
            <pc:sldMk cId="1128684699" sldId="318"/>
            <ac:spMk id="9" creationId="{799C673F-41DA-2FF3-6418-E57EFC2D11BC}"/>
          </ac:spMkLst>
        </pc:spChg>
        <pc:spChg chg="add mod">
          <ac:chgData name="Simone Vagaggini - IngeniArs S.r.l." userId="8b6d418e-6cd0-4c6d-8f5e-c2a05f28832f" providerId="ADAL" clId="{AB93B2BB-704D-4DA7-98B0-D50C25D3C021}" dt="2023-03-08T11:14:38.997" v="2666" actId="20577"/>
          <ac:spMkLst>
            <pc:docMk/>
            <pc:sldMk cId="1128684699" sldId="318"/>
            <ac:spMk id="10" creationId="{A8678B4C-3CC3-BAAF-C06A-DB07A0307716}"/>
          </ac:spMkLst>
        </pc:spChg>
        <pc:spChg chg="del">
          <ac:chgData name="Simone Vagaggini - IngeniArs S.r.l." userId="8b6d418e-6cd0-4c6d-8f5e-c2a05f28832f" providerId="ADAL" clId="{AB93B2BB-704D-4DA7-98B0-D50C25D3C021}" dt="2023-03-07T11:05:49.476" v="637" actId="478"/>
          <ac:spMkLst>
            <pc:docMk/>
            <pc:sldMk cId="1128684699" sldId="318"/>
            <ac:spMk id="10" creationId="{B9B968D0-0077-43CC-F59A-9A28DD271B4C}"/>
          </ac:spMkLst>
        </pc:spChg>
        <pc:spChg chg="del mod">
          <ac:chgData name="Simone Vagaggini - IngeniArs S.r.l." userId="8b6d418e-6cd0-4c6d-8f5e-c2a05f28832f" providerId="ADAL" clId="{AB93B2BB-704D-4DA7-98B0-D50C25D3C021}" dt="2023-03-08T11:14:34.690" v="2663" actId="478"/>
          <ac:spMkLst>
            <pc:docMk/>
            <pc:sldMk cId="1128684699" sldId="318"/>
            <ac:spMk id="11" creationId="{EA3B1F59-CAA0-4AC4-680E-A979FA323146}"/>
          </ac:spMkLst>
        </pc:spChg>
        <pc:spChg chg="add mod">
          <ac:chgData name="Simone Vagaggini - IngeniArs S.r.l." userId="8b6d418e-6cd0-4c6d-8f5e-c2a05f28832f" providerId="ADAL" clId="{AB93B2BB-704D-4DA7-98B0-D50C25D3C021}" dt="2023-03-07T11:05:50.459" v="638"/>
          <ac:spMkLst>
            <pc:docMk/>
            <pc:sldMk cId="1128684699" sldId="318"/>
            <ac:spMk id="12" creationId="{76EAF378-7BD1-BC49-BFEC-0ABBDE419182}"/>
          </ac:spMkLst>
        </pc:spChg>
        <pc:spChg chg="del mod">
          <ac:chgData name="Simone Vagaggini - IngeniArs S.r.l." userId="8b6d418e-6cd0-4c6d-8f5e-c2a05f28832f" providerId="ADAL" clId="{AB93B2BB-704D-4DA7-98B0-D50C25D3C021}" dt="2023-03-07T13:22:20.466" v="1440" actId="478"/>
          <ac:spMkLst>
            <pc:docMk/>
            <pc:sldMk cId="1128684699" sldId="318"/>
            <ac:spMk id="13" creationId="{62C1DFC4-6A65-C465-018D-0E40A522609C}"/>
          </ac:spMkLst>
        </pc:spChg>
        <pc:spChg chg="add mod">
          <ac:chgData name="Simone Vagaggini - IngeniArs S.r.l." userId="8b6d418e-6cd0-4c6d-8f5e-c2a05f28832f" providerId="ADAL" clId="{AB93B2BB-704D-4DA7-98B0-D50C25D3C021}" dt="2023-03-07T11:05:50.459" v="638"/>
          <ac:spMkLst>
            <pc:docMk/>
            <pc:sldMk cId="1128684699" sldId="318"/>
            <ac:spMk id="14" creationId="{EFD2F664-7B80-B18A-E4F8-05C4E85531C4}"/>
          </ac:spMkLst>
        </pc:spChg>
        <pc:spChg chg="add del mod">
          <ac:chgData name="Simone Vagaggini - IngeniArs S.r.l." userId="8b6d418e-6cd0-4c6d-8f5e-c2a05f28832f" providerId="ADAL" clId="{AB93B2BB-704D-4DA7-98B0-D50C25D3C021}" dt="2023-03-08T11:17:42.813" v="2757" actId="478"/>
          <ac:spMkLst>
            <pc:docMk/>
            <pc:sldMk cId="1128684699" sldId="318"/>
            <ac:spMk id="15" creationId="{039D2847-B75F-9D8C-E4DF-22F096A54FD0}"/>
          </ac:spMkLst>
        </pc:spChg>
        <pc:spChg chg="mod">
          <ac:chgData name="Simone Vagaggini - IngeniArs S.r.l." userId="8b6d418e-6cd0-4c6d-8f5e-c2a05f28832f" providerId="ADAL" clId="{AB93B2BB-704D-4DA7-98B0-D50C25D3C021}" dt="2023-03-08T11:17:52.678" v="2759" actId="6549"/>
          <ac:spMkLst>
            <pc:docMk/>
            <pc:sldMk cId="1128684699" sldId="318"/>
            <ac:spMk id="16" creationId="{F7995B4B-D530-7DE5-35FB-06F108C82973}"/>
          </ac:spMkLst>
        </pc:spChg>
        <pc:cxnChg chg="mod">
          <ac:chgData name="Simone Vagaggini - IngeniArs S.r.l." userId="8b6d418e-6cd0-4c6d-8f5e-c2a05f28832f" providerId="ADAL" clId="{AB93B2BB-704D-4DA7-98B0-D50C25D3C021}" dt="2023-03-08T11:18:19.469" v="2761" actId="1076"/>
          <ac:cxnSpMkLst>
            <pc:docMk/>
            <pc:sldMk cId="1128684699" sldId="318"/>
            <ac:cxnSpMk id="5" creationId="{E9EE0872-E22A-96E6-13C6-EAAFB68827E8}"/>
          </ac:cxnSpMkLst>
        </pc:cxnChg>
        <pc:cxnChg chg="mod">
          <ac:chgData name="Simone Vagaggini - IngeniArs S.r.l." userId="8b6d418e-6cd0-4c6d-8f5e-c2a05f28832f" providerId="ADAL" clId="{AB93B2BB-704D-4DA7-98B0-D50C25D3C021}" dt="2023-03-08T11:18:19.469" v="2761" actId="1076"/>
          <ac:cxnSpMkLst>
            <pc:docMk/>
            <pc:sldMk cId="1128684699" sldId="318"/>
            <ac:cxnSpMk id="8" creationId="{958060E3-1B37-C0B6-D23A-E03664CB9E92}"/>
          </ac:cxnSpMkLst>
        </pc:cxnChg>
      </pc:sldChg>
      <pc:sldChg chg="del">
        <pc:chgData name="Simone Vagaggini - IngeniArs S.r.l." userId="8b6d418e-6cd0-4c6d-8f5e-c2a05f28832f" providerId="ADAL" clId="{AB93B2BB-704D-4DA7-98B0-D50C25D3C021}" dt="2023-03-07T10:42:21.952" v="343" actId="47"/>
        <pc:sldMkLst>
          <pc:docMk/>
          <pc:sldMk cId="506496164" sldId="319"/>
        </pc:sldMkLst>
      </pc:sldChg>
      <pc:sldChg chg="del">
        <pc:chgData name="Simone Vagaggini - IngeniArs S.r.l." userId="8b6d418e-6cd0-4c6d-8f5e-c2a05f28832f" providerId="ADAL" clId="{AB93B2BB-704D-4DA7-98B0-D50C25D3C021}" dt="2023-03-07T10:42:27.440" v="345" actId="47"/>
        <pc:sldMkLst>
          <pc:docMk/>
          <pc:sldMk cId="1340511929" sldId="320"/>
        </pc:sldMkLst>
      </pc:sldChg>
      <pc:sldChg chg="del">
        <pc:chgData name="Simone Vagaggini - IngeniArs S.r.l." userId="8b6d418e-6cd0-4c6d-8f5e-c2a05f28832f" providerId="ADAL" clId="{AB93B2BB-704D-4DA7-98B0-D50C25D3C021}" dt="2023-03-07T10:42:27.762" v="346" actId="47"/>
        <pc:sldMkLst>
          <pc:docMk/>
          <pc:sldMk cId="3219995786" sldId="321"/>
        </pc:sldMkLst>
      </pc:sldChg>
      <pc:sldChg chg="del">
        <pc:chgData name="Simone Vagaggini - IngeniArs S.r.l." userId="8b6d418e-6cd0-4c6d-8f5e-c2a05f28832f" providerId="ADAL" clId="{AB93B2BB-704D-4DA7-98B0-D50C25D3C021}" dt="2023-03-07T10:42:28.451" v="347" actId="47"/>
        <pc:sldMkLst>
          <pc:docMk/>
          <pc:sldMk cId="3506318479" sldId="322"/>
        </pc:sldMkLst>
      </pc:sldChg>
      <pc:sldChg chg="addSp delSp modSp del mod ord">
        <pc:chgData name="Simone Vagaggini - IngeniArs S.r.l." userId="8b6d418e-6cd0-4c6d-8f5e-c2a05f28832f" providerId="ADAL" clId="{AB93B2BB-704D-4DA7-98B0-D50C25D3C021}" dt="2023-03-08T13:19:25.094" v="3454" actId="47"/>
        <pc:sldMkLst>
          <pc:docMk/>
          <pc:sldMk cId="725197583" sldId="323"/>
        </pc:sldMkLst>
        <pc:spChg chg="del">
          <ac:chgData name="Simone Vagaggini - IngeniArs S.r.l." userId="8b6d418e-6cd0-4c6d-8f5e-c2a05f28832f" providerId="ADAL" clId="{AB93B2BB-704D-4DA7-98B0-D50C25D3C021}" dt="2023-03-07T11:05:55.782" v="639" actId="478"/>
          <ac:spMkLst>
            <pc:docMk/>
            <pc:sldMk cId="725197583" sldId="323"/>
            <ac:spMk id="9" creationId="{514CAEF6-2F5A-B2AA-7155-937E86704C12}"/>
          </ac:spMkLst>
        </pc:spChg>
        <pc:spChg chg="add mod">
          <ac:chgData name="Simone Vagaggini - IngeniArs S.r.l." userId="8b6d418e-6cd0-4c6d-8f5e-c2a05f28832f" providerId="ADAL" clId="{AB93B2BB-704D-4DA7-98B0-D50C25D3C021}" dt="2023-03-08T11:14:48.263" v="2670" actId="20577"/>
          <ac:spMkLst>
            <pc:docMk/>
            <pc:sldMk cId="725197583" sldId="323"/>
            <ac:spMk id="9" creationId="{BA430728-AF05-1164-56DC-8E1F39534277}"/>
          </ac:spMkLst>
        </pc:spChg>
        <pc:spChg chg="del">
          <ac:chgData name="Simone Vagaggini - IngeniArs S.r.l." userId="8b6d418e-6cd0-4c6d-8f5e-c2a05f28832f" providerId="ADAL" clId="{AB93B2BB-704D-4DA7-98B0-D50C25D3C021}" dt="2023-03-07T11:05:55.782" v="639" actId="478"/>
          <ac:spMkLst>
            <pc:docMk/>
            <pc:sldMk cId="725197583" sldId="323"/>
            <ac:spMk id="10" creationId="{B9B968D0-0077-43CC-F59A-9A28DD271B4C}"/>
          </ac:spMkLst>
        </pc:spChg>
        <pc:spChg chg="del mod">
          <ac:chgData name="Simone Vagaggini - IngeniArs S.r.l." userId="8b6d418e-6cd0-4c6d-8f5e-c2a05f28832f" providerId="ADAL" clId="{AB93B2BB-704D-4DA7-98B0-D50C25D3C021}" dt="2023-03-08T11:14:44.466" v="2667" actId="478"/>
          <ac:spMkLst>
            <pc:docMk/>
            <pc:sldMk cId="725197583" sldId="323"/>
            <ac:spMk id="11" creationId="{F4418871-39C3-2CCC-B43B-4C93BBCD5164}"/>
          </ac:spMkLst>
        </pc:spChg>
        <pc:spChg chg="add mod">
          <ac:chgData name="Simone Vagaggini - IngeniArs S.r.l." userId="8b6d418e-6cd0-4c6d-8f5e-c2a05f28832f" providerId="ADAL" clId="{AB93B2BB-704D-4DA7-98B0-D50C25D3C021}" dt="2023-03-07T11:05:56.080" v="640"/>
          <ac:spMkLst>
            <pc:docMk/>
            <pc:sldMk cId="725197583" sldId="323"/>
            <ac:spMk id="12" creationId="{8454F289-BA8D-4669-E7CD-E01E2567BBF3}"/>
          </ac:spMkLst>
        </pc:spChg>
        <pc:spChg chg="mod">
          <ac:chgData name="Simone Vagaggini - IngeniArs S.r.l." userId="8b6d418e-6cd0-4c6d-8f5e-c2a05f28832f" providerId="ADAL" clId="{AB93B2BB-704D-4DA7-98B0-D50C25D3C021}" dt="2023-03-07T13:31:41.849" v="1752" actId="6549"/>
          <ac:spMkLst>
            <pc:docMk/>
            <pc:sldMk cId="725197583" sldId="323"/>
            <ac:spMk id="13" creationId="{62C1DFC4-6A65-C465-018D-0E40A522609C}"/>
          </ac:spMkLst>
        </pc:spChg>
        <pc:spChg chg="add mod">
          <ac:chgData name="Simone Vagaggini - IngeniArs S.r.l." userId="8b6d418e-6cd0-4c6d-8f5e-c2a05f28832f" providerId="ADAL" clId="{AB93B2BB-704D-4DA7-98B0-D50C25D3C021}" dt="2023-03-07T11:05:56.080" v="640"/>
          <ac:spMkLst>
            <pc:docMk/>
            <pc:sldMk cId="725197583" sldId="323"/>
            <ac:spMk id="14" creationId="{53F81EA0-3548-2222-4010-E47E2123A6EB}"/>
          </ac:spMkLst>
        </pc:spChg>
        <pc:picChg chg="mod">
          <ac:chgData name="Simone Vagaggini - IngeniArs S.r.l." userId="8b6d418e-6cd0-4c6d-8f5e-c2a05f28832f" providerId="ADAL" clId="{AB93B2BB-704D-4DA7-98B0-D50C25D3C021}" dt="2023-03-07T11:20:19.841" v="764" actId="14100"/>
          <ac:picMkLst>
            <pc:docMk/>
            <pc:sldMk cId="725197583" sldId="323"/>
            <ac:picMk id="4" creationId="{0C14830B-FE6C-DA10-C292-9B7132644ACF}"/>
          </ac:picMkLst>
        </pc:picChg>
      </pc:sldChg>
      <pc:sldChg chg="del">
        <pc:chgData name="Simone Vagaggini - IngeniArs S.r.l." userId="8b6d418e-6cd0-4c6d-8f5e-c2a05f28832f" providerId="ADAL" clId="{AB93B2BB-704D-4DA7-98B0-D50C25D3C021}" dt="2023-03-07T10:42:31.317" v="348" actId="47"/>
        <pc:sldMkLst>
          <pc:docMk/>
          <pc:sldMk cId="2287107238" sldId="324"/>
        </pc:sldMkLst>
      </pc:sldChg>
      <pc:sldChg chg="del">
        <pc:chgData name="Simone Vagaggini - IngeniArs S.r.l." userId="8b6d418e-6cd0-4c6d-8f5e-c2a05f28832f" providerId="ADAL" clId="{AB93B2BB-704D-4DA7-98B0-D50C25D3C021}" dt="2023-03-07T10:42:35.126" v="350" actId="47"/>
        <pc:sldMkLst>
          <pc:docMk/>
          <pc:sldMk cId="3857606855" sldId="325"/>
        </pc:sldMkLst>
      </pc:sldChg>
      <pc:sldChg chg="del">
        <pc:chgData name="Simone Vagaggini - IngeniArs S.r.l." userId="8b6d418e-6cd0-4c6d-8f5e-c2a05f28832f" providerId="ADAL" clId="{AB93B2BB-704D-4DA7-98B0-D50C25D3C021}" dt="2023-03-07T10:42:35.373" v="351" actId="47"/>
        <pc:sldMkLst>
          <pc:docMk/>
          <pc:sldMk cId="3863354254" sldId="326"/>
        </pc:sldMkLst>
      </pc:sldChg>
      <pc:sldChg chg="addSp delSp modSp add del mod">
        <pc:chgData name="Simone Vagaggini - IngeniArs S.r.l." userId="8b6d418e-6cd0-4c6d-8f5e-c2a05f28832f" providerId="ADAL" clId="{AB93B2BB-704D-4DA7-98B0-D50C25D3C021}" dt="2023-03-08T11:24:37.756" v="2825" actId="478"/>
        <pc:sldMkLst>
          <pc:docMk/>
          <pc:sldMk cId="2986544129" sldId="327"/>
        </pc:sldMkLst>
        <pc:spChg chg="mod">
          <ac:chgData name="Simone Vagaggini - IngeniArs S.r.l." userId="8b6d418e-6cd0-4c6d-8f5e-c2a05f28832f" providerId="ADAL" clId="{AB93B2BB-704D-4DA7-98B0-D50C25D3C021}" dt="2023-03-08T11:14:55.925" v="2672" actId="20577"/>
          <ac:spMkLst>
            <pc:docMk/>
            <pc:sldMk cId="2986544129" sldId="327"/>
            <ac:spMk id="3" creationId="{F422A66F-8011-2EDC-0546-E7E934C6B6DF}"/>
          </ac:spMkLst>
        </pc:spChg>
        <pc:spChg chg="add mod">
          <ac:chgData name="Simone Vagaggini - IngeniArs S.r.l." userId="8b6d418e-6cd0-4c6d-8f5e-c2a05f28832f" providerId="ADAL" clId="{AB93B2BB-704D-4DA7-98B0-D50C25D3C021}" dt="2023-03-07T11:06:04.601" v="643"/>
          <ac:spMkLst>
            <pc:docMk/>
            <pc:sldMk cId="2986544129" sldId="327"/>
            <ac:spMk id="4" creationId="{FC3A7329-EB73-A78E-4178-D9CCDD43182C}"/>
          </ac:spMkLst>
        </pc:spChg>
        <pc:spChg chg="add mod">
          <ac:chgData name="Simone Vagaggini - IngeniArs S.r.l." userId="8b6d418e-6cd0-4c6d-8f5e-c2a05f28832f" providerId="ADAL" clId="{AB93B2BB-704D-4DA7-98B0-D50C25D3C021}" dt="2023-03-07T11:06:04.601" v="643"/>
          <ac:spMkLst>
            <pc:docMk/>
            <pc:sldMk cId="2986544129" sldId="327"/>
            <ac:spMk id="5" creationId="{4769DD2B-750B-0C15-42C6-20B69DE568A2}"/>
          </ac:spMkLst>
        </pc:spChg>
        <pc:spChg chg="del">
          <ac:chgData name="Simone Vagaggini - IngeniArs S.r.l." userId="8b6d418e-6cd0-4c6d-8f5e-c2a05f28832f" providerId="ADAL" clId="{AB93B2BB-704D-4DA7-98B0-D50C25D3C021}" dt="2023-03-07T11:06:04.296" v="642" actId="478"/>
          <ac:spMkLst>
            <pc:docMk/>
            <pc:sldMk cId="2986544129" sldId="327"/>
            <ac:spMk id="9" creationId="{F20A4032-C191-878B-E615-739F88C07984}"/>
          </ac:spMkLst>
        </pc:spChg>
        <pc:spChg chg="del">
          <ac:chgData name="Simone Vagaggini - IngeniArs S.r.l." userId="8b6d418e-6cd0-4c6d-8f5e-c2a05f28832f" providerId="ADAL" clId="{AB93B2BB-704D-4DA7-98B0-D50C25D3C021}" dt="2023-03-07T11:06:00.597" v="641" actId="478"/>
          <ac:spMkLst>
            <pc:docMk/>
            <pc:sldMk cId="2986544129" sldId="327"/>
            <ac:spMk id="10" creationId="{0D4363E2-4504-7903-939D-5D1E71E9A6BA}"/>
          </ac:spMkLst>
        </pc:spChg>
        <pc:spChg chg="mod">
          <ac:chgData name="Simone Vagaggini - IngeniArs S.r.l." userId="8b6d418e-6cd0-4c6d-8f5e-c2a05f28832f" providerId="ADAL" clId="{AB93B2BB-704D-4DA7-98B0-D50C25D3C021}" dt="2023-03-08T11:24:35.241" v="2824" actId="6549"/>
          <ac:spMkLst>
            <pc:docMk/>
            <pc:sldMk cId="2986544129" sldId="327"/>
            <ac:spMk id="13" creationId="{9C4C6C2D-DD33-0B05-8542-5DF9E8AB8579}"/>
          </ac:spMkLst>
        </pc:spChg>
        <pc:spChg chg="del">
          <ac:chgData name="Simone Vagaggini - IngeniArs S.r.l." userId="8b6d418e-6cd0-4c6d-8f5e-c2a05f28832f" providerId="ADAL" clId="{AB93B2BB-704D-4DA7-98B0-D50C25D3C021}" dt="2023-03-07T11:28:38.643" v="1010" actId="478"/>
          <ac:spMkLst>
            <pc:docMk/>
            <pc:sldMk cId="2986544129" sldId="327"/>
            <ac:spMk id="17" creationId="{E4DC28E3-8E43-B406-416B-E4CF62AE6939}"/>
          </ac:spMkLst>
        </pc:spChg>
        <pc:graphicFrameChg chg="add del modGraphic">
          <ac:chgData name="Simone Vagaggini - IngeniArs S.r.l." userId="8b6d418e-6cd0-4c6d-8f5e-c2a05f28832f" providerId="ADAL" clId="{AB93B2BB-704D-4DA7-98B0-D50C25D3C021}" dt="2023-03-07T11:30:08.673" v="1132"/>
          <ac:graphicFrameMkLst>
            <pc:docMk/>
            <pc:sldMk cId="2986544129" sldId="327"/>
            <ac:graphicFrameMk id="8" creationId="{FF5664EA-A1DC-741E-1455-EEA6FCAFAD3E}"/>
          </ac:graphicFrameMkLst>
        </pc:graphicFrameChg>
        <pc:graphicFrameChg chg="add del mod modGraphic">
          <ac:chgData name="Simone Vagaggini - IngeniArs S.r.l." userId="8b6d418e-6cd0-4c6d-8f5e-c2a05f28832f" providerId="ADAL" clId="{AB93B2BB-704D-4DA7-98B0-D50C25D3C021}" dt="2023-03-08T11:24:37.756" v="2825" actId="478"/>
          <ac:graphicFrameMkLst>
            <pc:docMk/>
            <pc:sldMk cId="2986544129" sldId="327"/>
            <ac:graphicFrameMk id="11" creationId="{AEF78E83-53D6-C5D1-BE5E-CCBFB8694975}"/>
          </ac:graphicFrameMkLst>
        </pc:graphicFrameChg>
        <pc:picChg chg="del">
          <ac:chgData name="Simone Vagaggini - IngeniArs S.r.l." userId="8b6d418e-6cd0-4c6d-8f5e-c2a05f28832f" providerId="ADAL" clId="{AB93B2BB-704D-4DA7-98B0-D50C25D3C021}" dt="2023-03-07T11:26:12.400" v="892" actId="478"/>
          <ac:picMkLst>
            <pc:docMk/>
            <pc:sldMk cId="2986544129" sldId="327"/>
            <ac:picMk id="15" creationId="{46AC1AC5-3A51-1815-3838-A088125CEC21}"/>
          </ac:picMkLst>
        </pc:picChg>
        <pc:picChg chg="del">
          <ac:chgData name="Simone Vagaggini - IngeniArs S.r.l." userId="8b6d418e-6cd0-4c6d-8f5e-c2a05f28832f" providerId="ADAL" clId="{AB93B2BB-704D-4DA7-98B0-D50C25D3C021}" dt="2023-03-07T11:28:39.282" v="1011" actId="478"/>
          <ac:picMkLst>
            <pc:docMk/>
            <pc:sldMk cId="2986544129" sldId="327"/>
            <ac:picMk id="23" creationId="{6D5D20C7-DC8B-E4BF-C228-351263A94B48}"/>
          </ac:picMkLst>
        </pc:picChg>
      </pc:sldChg>
      <pc:sldChg chg="del">
        <pc:chgData name="Simone Vagaggini - IngeniArs S.r.l." userId="8b6d418e-6cd0-4c6d-8f5e-c2a05f28832f" providerId="ADAL" clId="{AB93B2BB-704D-4DA7-98B0-D50C25D3C021}" dt="2023-03-07T10:42:35.523" v="352" actId="47"/>
        <pc:sldMkLst>
          <pc:docMk/>
          <pc:sldMk cId="3472372373" sldId="329"/>
        </pc:sldMkLst>
      </pc:sldChg>
      <pc:sldChg chg="del">
        <pc:chgData name="Simone Vagaggini - IngeniArs S.r.l." userId="8b6d418e-6cd0-4c6d-8f5e-c2a05f28832f" providerId="ADAL" clId="{AB93B2BB-704D-4DA7-98B0-D50C25D3C021}" dt="2023-03-07T10:42:42.785" v="356" actId="47"/>
        <pc:sldMkLst>
          <pc:docMk/>
          <pc:sldMk cId="3295698709" sldId="330"/>
        </pc:sldMkLst>
      </pc:sldChg>
      <pc:sldChg chg="addSp delSp modSp add del mod">
        <pc:chgData name="Simone Vagaggini - IngeniArs S.r.l." userId="8b6d418e-6cd0-4c6d-8f5e-c2a05f28832f" providerId="ADAL" clId="{AB93B2BB-704D-4DA7-98B0-D50C25D3C021}" dt="2023-03-07T11:39:50.146" v="1380" actId="47"/>
        <pc:sldMkLst>
          <pc:docMk/>
          <pc:sldMk cId="2969032123" sldId="331"/>
        </pc:sldMkLst>
        <pc:spChg chg="del">
          <ac:chgData name="Simone Vagaggini - IngeniArs S.r.l." userId="8b6d418e-6cd0-4c6d-8f5e-c2a05f28832f" providerId="ADAL" clId="{AB93B2BB-704D-4DA7-98B0-D50C25D3C021}" dt="2023-03-07T11:06:10.746" v="644" actId="478"/>
          <ac:spMkLst>
            <pc:docMk/>
            <pc:sldMk cId="2969032123" sldId="331"/>
            <ac:spMk id="9" creationId="{F20A4032-C191-878B-E615-739F88C07984}"/>
          </ac:spMkLst>
        </pc:spChg>
        <pc:spChg chg="del">
          <ac:chgData name="Simone Vagaggini - IngeniArs S.r.l." userId="8b6d418e-6cd0-4c6d-8f5e-c2a05f28832f" providerId="ADAL" clId="{AB93B2BB-704D-4DA7-98B0-D50C25D3C021}" dt="2023-03-07T11:06:10.746" v="644" actId="478"/>
          <ac:spMkLst>
            <pc:docMk/>
            <pc:sldMk cId="2969032123" sldId="331"/>
            <ac:spMk id="10" creationId="{0D4363E2-4504-7903-939D-5D1E71E9A6BA}"/>
          </ac:spMkLst>
        </pc:spChg>
        <pc:spChg chg="add mod">
          <ac:chgData name="Simone Vagaggini - IngeniArs S.r.l." userId="8b6d418e-6cd0-4c6d-8f5e-c2a05f28832f" providerId="ADAL" clId="{AB93B2BB-704D-4DA7-98B0-D50C25D3C021}" dt="2023-03-07T11:06:11.121" v="645"/>
          <ac:spMkLst>
            <pc:docMk/>
            <pc:sldMk cId="2969032123" sldId="331"/>
            <ac:spMk id="12" creationId="{D91F1757-4829-7D72-7638-6A7E2CB4D167}"/>
          </ac:spMkLst>
        </pc:spChg>
        <pc:spChg chg="add mod">
          <ac:chgData name="Simone Vagaggini - IngeniArs S.r.l." userId="8b6d418e-6cd0-4c6d-8f5e-c2a05f28832f" providerId="ADAL" clId="{AB93B2BB-704D-4DA7-98B0-D50C25D3C021}" dt="2023-03-07T11:06:11.121" v="645"/>
          <ac:spMkLst>
            <pc:docMk/>
            <pc:sldMk cId="2969032123" sldId="331"/>
            <ac:spMk id="14" creationId="{0069026B-9ED4-5F7A-AF67-93F1388A8348}"/>
          </ac:spMkLst>
        </pc:spChg>
        <pc:graphicFrameChg chg="modGraphic">
          <ac:chgData name="Simone Vagaggini - IngeniArs S.r.l." userId="8b6d418e-6cd0-4c6d-8f5e-c2a05f28832f" providerId="ADAL" clId="{AB93B2BB-704D-4DA7-98B0-D50C25D3C021}" dt="2023-03-07T11:30:12.060" v="1134" actId="14734"/>
          <ac:graphicFrameMkLst>
            <pc:docMk/>
            <pc:sldMk cId="2969032123" sldId="331"/>
            <ac:graphicFrameMk id="11" creationId="{C1C46C6C-1CFD-460E-2522-B97329B7CFC7}"/>
          </ac:graphicFrameMkLst>
        </pc:graphicFrameChg>
      </pc:sldChg>
      <pc:sldChg chg="del">
        <pc:chgData name="Simone Vagaggini - IngeniArs S.r.l." userId="8b6d418e-6cd0-4c6d-8f5e-c2a05f28832f" providerId="ADAL" clId="{AB93B2BB-704D-4DA7-98B0-D50C25D3C021}" dt="2023-03-07T10:42:48.657" v="359" actId="47"/>
        <pc:sldMkLst>
          <pc:docMk/>
          <pc:sldMk cId="206971278" sldId="334"/>
        </pc:sldMkLst>
      </pc:sldChg>
      <pc:sldChg chg="del">
        <pc:chgData name="Simone Vagaggini - IngeniArs S.r.l." userId="8b6d418e-6cd0-4c6d-8f5e-c2a05f28832f" providerId="ADAL" clId="{AB93B2BB-704D-4DA7-98B0-D50C25D3C021}" dt="2023-03-07T10:42:49.137" v="360" actId="47"/>
        <pc:sldMkLst>
          <pc:docMk/>
          <pc:sldMk cId="605322687" sldId="335"/>
        </pc:sldMkLst>
      </pc:sldChg>
      <pc:sldChg chg="addSp delSp modSp del mod">
        <pc:chgData name="Simone Vagaggini - IngeniArs S.r.l." userId="8b6d418e-6cd0-4c6d-8f5e-c2a05f28832f" providerId="ADAL" clId="{AB93B2BB-704D-4DA7-98B0-D50C25D3C021}" dt="2023-03-07T13:39:01.132" v="1810" actId="47"/>
        <pc:sldMkLst>
          <pc:docMk/>
          <pc:sldMk cId="1635802511" sldId="336"/>
        </pc:sldMkLst>
        <pc:spChg chg="add mod">
          <ac:chgData name="Simone Vagaggini - IngeniArs S.r.l." userId="8b6d418e-6cd0-4c6d-8f5e-c2a05f28832f" providerId="ADAL" clId="{AB93B2BB-704D-4DA7-98B0-D50C25D3C021}" dt="2023-03-07T11:06:19.408" v="648"/>
          <ac:spMkLst>
            <pc:docMk/>
            <pc:sldMk cId="1635802511" sldId="336"/>
            <ac:spMk id="5" creationId="{B5488DC4-29B4-9ECC-DB54-807BFFAEAE0B}"/>
          </ac:spMkLst>
        </pc:spChg>
        <pc:spChg chg="del">
          <ac:chgData name="Simone Vagaggini - IngeniArs S.r.l." userId="8b6d418e-6cd0-4c6d-8f5e-c2a05f28832f" providerId="ADAL" clId="{AB93B2BB-704D-4DA7-98B0-D50C25D3C021}" dt="2023-03-07T11:25:13.955" v="806" actId="478"/>
          <ac:spMkLst>
            <pc:docMk/>
            <pc:sldMk cId="1635802511" sldId="336"/>
            <ac:spMk id="8" creationId="{7CACFF16-9FC2-30A0-1DA3-8CA1FEF0E302}"/>
          </ac:spMkLst>
        </pc:spChg>
        <pc:spChg chg="del">
          <ac:chgData name="Simone Vagaggini - IngeniArs S.r.l." userId="8b6d418e-6cd0-4c6d-8f5e-c2a05f28832f" providerId="ADAL" clId="{AB93B2BB-704D-4DA7-98B0-D50C25D3C021}" dt="2023-03-07T11:06:16.300" v="646" actId="478"/>
          <ac:spMkLst>
            <pc:docMk/>
            <pc:sldMk cId="1635802511" sldId="336"/>
            <ac:spMk id="9" creationId="{0E8198A5-0761-8F6A-306E-40D27E30CDFB}"/>
          </ac:spMkLst>
        </pc:spChg>
        <pc:spChg chg="del">
          <ac:chgData name="Simone Vagaggini - IngeniArs S.r.l." userId="8b6d418e-6cd0-4c6d-8f5e-c2a05f28832f" providerId="ADAL" clId="{AB93B2BB-704D-4DA7-98B0-D50C25D3C021}" dt="2023-03-07T11:06:19.002" v="647" actId="478"/>
          <ac:spMkLst>
            <pc:docMk/>
            <pc:sldMk cId="1635802511" sldId="336"/>
            <ac:spMk id="10" creationId="{9BC4D440-40C6-4FDA-612A-96D6E4001843}"/>
          </ac:spMkLst>
        </pc:spChg>
        <pc:spChg chg="add mod">
          <ac:chgData name="Simone Vagaggini - IngeniArs S.r.l." userId="8b6d418e-6cd0-4c6d-8f5e-c2a05f28832f" providerId="ADAL" clId="{AB93B2BB-704D-4DA7-98B0-D50C25D3C021}" dt="2023-03-07T11:06:19.408" v="648"/>
          <ac:spMkLst>
            <pc:docMk/>
            <pc:sldMk cId="1635802511" sldId="336"/>
            <ac:spMk id="12" creationId="{73224452-A923-F180-6F32-8C78FB4A31D7}"/>
          </ac:spMkLst>
        </pc:spChg>
        <pc:spChg chg="add mod">
          <ac:chgData name="Simone Vagaggini - IngeniArs S.r.l." userId="8b6d418e-6cd0-4c6d-8f5e-c2a05f28832f" providerId="ADAL" clId="{AB93B2BB-704D-4DA7-98B0-D50C25D3C021}" dt="2023-03-07T11:25:14.289" v="807"/>
          <ac:spMkLst>
            <pc:docMk/>
            <pc:sldMk cId="1635802511" sldId="336"/>
            <ac:spMk id="14" creationId="{B42067B6-936F-EF0B-E591-790D498F5137}"/>
          </ac:spMkLst>
        </pc:spChg>
        <pc:grpChg chg="del">
          <ac:chgData name="Simone Vagaggini - IngeniArs S.r.l." userId="8b6d418e-6cd0-4c6d-8f5e-c2a05f28832f" providerId="ADAL" clId="{AB93B2BB-704D-4DA7-98B0-D50C25D3C021}" dt="2023-03-07T11:25:17.971" v="810" actId="478"/>
          <ac:grpSpMkLst>
            <pc:docMk/>
            <pc:sldMk cId="1635802511" sldId="336"/>
            <ac:grpSpMk id="25" creationId="{D965CFEE-DFF9-0ABE-5A35-F96997A9C529}"/>
          </ac:grpSpMkLst>
        </pc:grpChg>
        <pc:picChg chg="del">
          <ac:chgData name="Simone Vagaggini - IngeniArs S.r.l." userId="8b6d418e-6cd0-4c6d-8f5e-c2a05f28832f" providerId="ADAL" clId="{AB93B2BB-704D-4DA7-98B0-D50C25D3C021}" dt="2023-03-07T11:25:15.664" v="808" actId="478"/>
          <ac:picMkLst>
            <pc:docMk/>
            <pc:sldMk cId="1635802511" sldId="336"/>
            <ac:picMk id="4" creationId="{142DA6DC-BA94-0956-8B26-38E5E6D3B878}"/>
          </ac:picMkLst>
        </pc:picChg>
        <pc:picChg chg="del">
          <ac:chgData name="Simone Vagaggini - IngeniArs S.r.l." userId="8b6d418e-6cd0-4c6d-8f5e-c2a05f28832f" providerId="ADAL" clId="{AB93B2BB-704D-4DA7-98B0-D50C25D3C021}" dt="2023-03-07T11:25:16.421" v="809" actId="478"/>
          <ac:picMkLst>
            <pc:docMk/>
            <pc:sldMk cId="1635802511" sldId="336"/>
            <ac:picMk id="13" creationId="{43FCD81B-30EA-3661-7BB8-BDED6DEBE06C}"/>
          </ac:picMkLst>
        </pc:picChg>
        <pc:cxnChg chg="del">
          <ac:chgData name="Simone Vagaggini - IngeniArs S.r.l." userId="8b6d418e-6cd0-4c6d-8f5e-c2a05f28832f" providerId="ADAL" clId="{AB93B2BB-704D-4DA7-98B0-D50C25D3C021}" dt="2023-03-07T11:25:17.971" v="810" actId="478"/>
          <ac:cxnSpMkLst>
            <pc:docMk/>
            <pc:sldMk cId="1635802511" sldId="336"/>
            <ac:cxnSpMk id="27" creationId="{840CFF12-CF75-DE34-6DD1-9A21D0FCA804}"/>
          </ac:cxnSpMkLst>
        </pc:cxnChg>
      </pc:sldChg>
      <pc:sldChg chg="del">
        <pc:chgData name="Simone Vagaggini - IngeniArs S.r.l." userId="8b6d418e-6cd0-4c6d-8f5e-c2a05f28832f" providerId="ADAL" clId="{AB93B2BB-704D-4DA7-98B0-D50C25D3C021}" dt="2023-03-07T10:42:56.352" v="362" actId="47"/>
        <pc:sldMkLst>
          <pc:docMk/>
          <pc:sldMk cId="253335212" sldId="337"/>
        </pc:sldMkLst>
      </pc:sldChg>
      <pc:sldChg chg="del">
        <pc:chgData name="Simone Vagaggini - IngeniArs S.r.l." userId="8b6d418e-6cd0-4c6d-8f5e-c2a05f28832f" providerId="ADAL" clId="{AB93B2BB-704D-4DA7-98B0-D50C25D3C021}" dt="2023-03-07T10:42:59.540" v="364" actId="47"/>
        <pc:sldMkLst>
          <pc:docMk/>
          <pc:sldMk cId="1615360729" sldId="338"/>
        </pc:sldMkLst>
      </pc:sldChg>
      <pc:sldChg chg="del">
        <pc:chgData name="Simone Vagaggini - IngeniArs S.r.l." userId="8b6d418e-6cd0-4c6d-8f5e-c2a05f28832f" providerId="ADAL" clId="{AB93B2BB-704D-4DA7-98B0-D50C25D3C021}" dt="2023-03-07T10:42:57.253" v="363" actId="47"/>
        <pc:sldMkLst>
          <pc:docMk/>
          <pc:sldMk cId="3612019023" sldId="339"/>
        </pc:sldMkLst>
      </pc:sldChg>
      <pc:sldChg chg="addSp delSp modSp mod ord">
        <pc:chgData name="Simone Vagaggini - IngeniArs S.r.l." userId="8b6d418e-6cd0-4c6d-8f5e-c2a05f28832f" providerId="ADAL" clId="{AB93B2BB-704D-4DA7-98B0-D50C25D3C021}" dt="2023-03-08T11:33:46.190" v="2883" actId="6549"/>
        <pc:sldMkLst>
          <pc:docMk/>
          <pc:sldMk cId="4143342790" sldId="340"/>
        </pc:sldMkLst>
        <pc:spChg chg="mod">
          <ac:chgData name="Simone Vagaggini - IngeniArs S.r.l." userId="8b6d418e-6cd0-4c6d-8f5e-c2a05f28832f" providerId="ADAL" clId="{AB93B2BB-704D-4DA7-98B0-D50C25D3C021}" dt="2023-03-08T11:15:13.038" v="2677" actId="20577"/>
          <ac:spMkLst>
            <pc:docMk/>
            <pc:sldMk cId="4143342790" sldId="340"/>
            <ac:spMk id="3" creationId="{C3BD05C5-7FAD-2DDE-13D8-53DAA709CBE4}"/>
          </ac:spMkLst>
        </pc:spChg>
        <pc:spChg chg="add mod">
          <ac:chgData name="Simone Vagaggini - IngeniArs S.r.l." userId="8b6d418e-6cd0-4c6d-8f5e-c2a05f28832f" providerId="ADAL" clId="{AB93B2BB-704D-4DA7-98B0-D50C25D3C021}" dt="2023-03-07T11:06:27.814" v="651"/>
          <ac:spMkLst>
            <pc:docMk/>
            <pc:sldMk cId="4143342790" sldId="340"/>
            <ac:spMk id="5" creationId="{C9CB199F-95E4-51B1-BE5B-25438912DE06}"/>
          </ac:spMkLst>
        </pc:spChg>
        <pc:spChg chg="add mod">
          <ac:chgData name="Simone Vagaggini - IngeniArs S.r.l." userId="8b6d418e-6cd0-4c6d-8f5e-c2a05f28832f" providerId="ADAL" clId="{AB93B2BB-704D-4DA7-98B0-D50C25D3C021}" dt="2023-03-07T11:06:27.814" v="651"/>
          <ac:spMkLst>
            <pc:docMk/>
            <pc:sldMk cId="4143342790" sldId="340"/>
            <ac:spMk id="8" creationId="{3F5AEB1C-686E-39E1-9C11-3AF6F839501C}"/>
          </ac:spMkLst>
        </pc:spChg>
        <pc:spChg chg="del">
          <ac:chgData name="Simone Vagaggini - IngeniArs S.r.l." userId="8b6d418e-6cd0-4c6d-8f5e-c2a05f28832f" providerId="ADAL" clId="{AB93B2BB-704D-4DA7-98B0-D50C25D3C021}" dt="2023-03-07T11:06:24.519" v="649" actId="478"/>
          <ac:spMkLst>
            <pc:docMk/>
            <pc:sldMk cId="4143342790" sldId="340"/>
            <ac:spMk id="9" creationId="{0E8198A5-0761-8F6A-306E-40D27E30CDFB}"/>
          </ac:spMkLst>
        </pc:spChg>
        <pc:spChg chg="del">
          <ac:chgData name="Simone Vagaggini - IngeniArs S.r.l." userId="8b6d418e-6cd0-4c6d-8f5e-c2a05f28832f" providerId="ADAL" clId="{AB93B2BB-704D-4DA7-98B0-D50C25D3C021}" dt="2023-03-07T11:06:27.462" v="650" actId="478"/>
          <ac:spMkLst>
            <pc:docMk/>
            <pc:sldMk cId="4143342790" sldId="340"/>
            <ac:spMk id="10" creationId="{9BC4D440-40C6-4FDA-612A-96D6E4001843}"/>
          </ac:spMkLst>
        </pc:spChg>
        <pc:spChg chg="del mod">
          <ac:chgData name="Simone Vagaggini - IngeniArs S.r.l." userId="8b6d418e-6cd0-4c6d-8f5e-c2a05f28832f" providerId="ADAL" clId="{AB93B2BB-704D-4DA7-98B0-D50C25D3C021}" dt="2023-03-07T13:28:44.831" v="1676" actId="478"/>
          <ac:spMkLst>
            <pc:docMk/>
            <pc:sldMk cId="4143342790" sldId="340"/>
            <ac:spMk id="11" creationId="{BF002CF0-9C0A-0794-859E-91B6BD1A10E7}"/>
          </ac:spMkLst>
        </pc:spChg>
        <pc:spChg chg="add del mod ord">
          <ac:chgData name="Simone Vagaggini - IngeniArs S.r.l." userId="8b6d418e-6cd0-4c6d-8f5e-c2a05f28832f" providerId="ADAL" clId="{AB93B2BB-704D-4DA7-98B0-D50C25D3C021}" dt="2023-03-08T11:33:46.190" v="2883" actId="6549"/>
          <ac:spMkLst>
            <pc:docMk/>
            <pc:sldMk cId="4143342790" sldId="340"/>
            <ac:spMk id="12" creationId="{AE4D2B42-B129-9149-AED1-03912786843B}"/>
          </ac:spMkLst>
        </pc:spChg>
        <pc:spChg chg="del">
          <ac:chgData name="Simone Vagaggini - IngeniArs S.r.l." userId="8b6d418e-6cd0-4c6d-8f5e-c2a05f28832f" providerId="ADAL" clId="{AB93B2BB-704D-4DA7-98B0-D50C25D3C021}" dt="2023-03-08T11:33:32.912" v="2878" actId="478"/>
          <ac:spMkLst>
            <pc:docMk/>
            <pc:sldMk cId="4143342790" sldId="340"/>
            <ac:spMk id="51" creationId="{412EA43D-ADAE-576F-7FF4-8AD57A0A3D41}"/>
          </ac:spMkLst>
        </pc:spChg>
        <pc:picChg chg="add del ord">
          <ac:chgData name="Simone Vagaggini - IngeniArs S.r.l." userId="8b6d418e-6cd0-4c6d-8f5e-c2a05f28832f" providerId="ADAL" clId="{AB93B2BB-704D-4DA7-98B0-D50C25D3C021}" dt="2023-03-07T14:09:31.442" v="2503" actId="478"/>
          <ac:picMkLst>
            <pc:docMk/>
            <pc:sldMk cId="4143342790" sldId="340"/>
            <ac:picMk id="4" creationId="{261CE969-AE6B-D253-A199-45A077C56EA6}"/>
          </ac:picMkLst>
        </pc:picChg>
        <pc:picChg chg="add del mod">
          <ac:chgData name="Simone Vagaggini - IngeniArs S.r.l." userId="8b6d418e-6cd0-4c6d-8f5e-c2a05f28832f" providerId="ADAL" clId="{AB93B2BB-704D-4DA7-98B0-D50C25D3C021}" dt="2023-03-07T14:08:11.176" v="2483"/>
          <ac:picMkLst>
            <pc:docMk/>
            <pc:sldMk cId="4143342790" sldId="340"/>
            <ac:picMk id="15" creationId="{4580486D-0824-4D7F-D85B-A28EE6CC5FE6}"/>
          </ac:picMkLst>
        </pc:picChg>
        <pc:picChg chg="add del mod ord modCrop">
          <ac:chgData name="Simone Vagaggini - IngeniArs S.r.l." userId="8b6d418e-6cd0-4c6d-8f5e-c2a05f28832f" providerId="ADAL" clId="{AB93B2BB-704D-4DA7-98B0-D50C25D3C021}" dt="2023-03-08T11:33:30.321" v="2875" actId="478"/>
          <ac:picMkLst>
            <pc:docMk/>
            <pc:sldMk cId="4143342790" sldId="340"/>
            <ac:picMk id="18" creationId="{1B5EA2AD-3D8A-BC1E-F209-4938D9CC2D1F}"/>
          </ac:picMkLst>
        </pc:picChg>
        <pc:picChg chg="add del mod ord modCrop">
          <ac:chgData name="Simone Vagaggini - IngeniArs S.r.l." userId="8b6d418e-6cd0-4c6d-8f5e-c2a05f28832f" providerId="ADAL" clId="{AB93B2BB-704D-4DA7-98B0-D50C25D3C021}" dt="2023-03-08T11:33:30.731" v="2876" actId="478"/>
          <ac:picMkLst>
            <pc:docMk/>
            <pc:sldMk cId="4143342790" sldId="340"/>
            <ac:picMk id="21" creationId="{DD3DD270-D48C-7D75-0241-F824064CB273}"/>
          </ac:picMkLst>
        </pc:picChg>
        <pc:picChg chg="add del mod ord modCrop">
          <ac:chgData name="Simone Vagaggini - IngeniArs S.r.l." userId="8b6d418e-6cd0-4c6d-8f5e-c2a05f28832f" providerId="ADAL" clId="{AB93B2BB-704D-4DA7-98B0-D50C25D3C021}" dt="2023-03-08T11:33:31.529" v="2877" actId="478"/>
          <ac:picMkLst>
            <pc:docMk/>
            <pc:sldMk cId="4143342790" sldId="340"/>
            <ac:picMk id="24" creationId="{4514F60F-291F-52CC-6AF3-DB516F1F0CDC}"/>
          </ac:picMkLst>
        </pc:picChg>
        <pc:cxnChg chg="del">
          <ac:chgData name="Simone Vagaggini - IngeniArs S.r.l." userId="8b6d418e-6cd0-4c6d-8f5e-c2a05f28832f" providerId="ADAL" clId="{AB93B2BB-704D-4DA7-98B0-D50C25D3C021}" dt="2023-03-08T11:33:38.737" v="2882" actId="478"/>
          <ac:cxnSpMkLst>
            <pc:docMk/>
            <pc:sldMk cId="4143342790" sldId="340"/>
            <ac:cxnSpMk id="13" creationId="{A8C4AF15-EEBA-4241-65AC-A886EA230F94}"/>
          </ac:cxnSpMkLst>
        </pc:cxnChg>
        <pc:cxnChg chg="del">
          <ac:chgData name="Simone Vagaggini - IngeniArs S.r.l." userId="8b6d418e-6cd0-4c6d-8f5e-c2a05f28832f" providerId="ADAL" clId="{AB93B2BB-704D-4DA7-98B0-D50C25D3C021}" dt="2023-03-08T11:33:38.737" v="2882" actId="478"/>
          <ac:cxnSpMkLst>
            <pc:docMk/>
            <pc:sldMk cId="4143342790" sldId="340"/>
            <ac:cxnSpMk id="17" creationId="{4A2DF517-F632-4698-5133-3BA689137A39}"/>
          </ac:cxnSpMkLst>
        </pc:cxnChg>
        <pc:cxnChg chg="del">
          <ac:chgData name="Simone Vagaggini - IngeniArs S.r.l." userId="8b6d418e-6cd0-4c6d-8f5e-c2a05f28832f" providerId="ADAL" clId="{AB93B2BB-704D-4DA7-98B0-D50C25D3C021}" dt="2023-03-08T11:33:38.737" v="2882" actId="478"/>
          <ac:cxnSpMkLst>
            <pc:docMk/>
            <pc:sldMk cId="4143342790" sldId="340"/>
            <ac:cxnSpMk id="20" creationId="{CBAEE107-0F19-1205-7171-CC694C7F4EB6}"/>
          </ac:cxnSpMkLst>
        </pc:cxnChg>
        <pc:cxnChg chg="del">
          <ac:chgData name="Simone Vagaggini - IngeniArs S.r.l." userId="8b6d418e-6cd0-4c6d-8f5e-c2a05f28832f" providerId="ADAL" clId="{AB93B2BB-704D-4DA7-98B0-D50C25D3C021}" dt="2023-03-08T11:33:38.737" v="2882" actId="478"/>
          <ac:cxnSpMkLst>
            <pc:docMk/>
            <pc:sldMk cId="4143342790" sldId="340"/>
            <ac:cxnSpMk id="23" creationId="{9D09B0D3-9836-1E64-E8A8-A4AEE9E2E7A3}"/>
          </ac:cxnSpMkLst>
        </pc:cxnChg>
        <pc:cxnChg chg="del">
          <ac:chgData name="Simone Vagaggini - IngeniArs S.r.l." userId="8b6d418e-6cd0-4c6d-8f5e-c2a05f28832f" providerId="ADAL" clId="{AB93B2BB-704D-4DA7-98B0-D50C25D3C021}" dt="2023-03-08T11:33:38.737" v="2882" actId="478"/>
          <ac:cxnSpMkLst>
            <pc:docMk/>
            <pc:sldMk cId="4143342790" sldId="340"/>
            <ac:cxnSpMk id="26" creationId="{841C6B36-067C-D680-50F1-A477D9E5BF19}"/>
          </ac:cxnSpMkLst>
        </pc:cxnChg>
        <pc:cxnChg chg="del">
          <ac:chgData name="Simone Vagaggini - IngeniArs S.r.l." userId="8b6d418e-6cd0-4c6d-8f5e-c2a05f28832f" providerId="ADAL" clId="{AB93B2BB-704D-4DA7-98B0-D50C25D3C021}" dt="2023-03-08T11:33:38.737" v="2882" actId="478"/>
          <ac:cxnSpMkLst>
            <pc:docMk/>
            <pc:sldMk cId="4143342790" sldId="340"/>
            <ac:cxnSpMk id="31" creationId="{C8C18013-0A05-57A0-9B15-7B7F0373713E}"/>
          </ac:cxnSpMkLst>
        </pc:cxnChg>
        <pc:cxnChg chg="del">
          <ac:chgData name="Simone Vagaggini - IngeniArs S.r.l." userId="8b6d418e-6cd0-4c6d-8f5e-c2a05f28832f" providerId="ADAL" clId="{AB93B2BB-704D-4DA7-98B0-D50C25D3C021}" dt="2023-03-08T11:33:38.737" v="2882" actId="478"/>
          <ac:cxnSpMkLst>
            <pc:docMk/>
            <pc:sldMk cId="4143342790" sldId="340"/>
            <ac:cxnSpMk id="34" creationId="{5017A29B-D696-CBD6-131F-D9AF3CC7EAAF}"/>
          </ac:cxnSpMkLst>
        </pc:cxnChg>
        <pc:cxnChg chg="del">
          <ac:chgData name="Simone Vagaggini - IngeniArs S.r.l." userId="8b6d418e-6cd0-4c6d-8f5e-c2a05f28832f" providerId="ADAL" clId="{AB93B2BB-704D-4DA7-98B0-D50C25D3C021}" dt="2023-03-08T11:33:37.134" v="2881" actId="478"/>
          <ac:cxnSpMkLst>
            <pc:docMk/>
            <pc:sldMk cId="4143342790" sldId="340"/>
            <ac:cxnSpMk id="52" creationId="{327ED677-56C6-82FA-D311-BDCD5633DB41}"/>
          </ac:cxnSpMkLst>
        </pc:cxnChg>
      </pc:sldChg>
      <pc:sldChg chg="addSp delSp modSp mod">
        <pc:chgData name="Simone Vagaggini - IngeniArs S.r.l." userId="8b6d418e-6cd0-4c6d-8f5e-c2a05f28832f" providerId="ADAL" clId="{AB93B2BB-704D-4DA7-98B0-D50C25D3C021}" dt="2023-03-08T11:57:09.834" v="3428" actId="20577"/>
        <pc:sldMkLst>
          <pc:docMk/>
          <pc:sldMk cId="1351198432" sldId="344"/>
        </pc:sldMkLst>
        <pc:spChg chg="del mod">
          <ac:chgData name="Simone Vagaggini - IngeniArs S.r.l." userId="8b6d418e-6cd0-4c6d-8f5e-c2a05f28832f" providerId="ADAL" clId="{AB93B2BB-704D-4DA7-98B0-D50C25D3C021}" dt="2023-03-08T11:54:58.496" v="3418" actId="478"/>
          <ac:spMkLst>
            <pc:docMk/>
            <pc:sldMk cId="1351198432" sldId="344"/>
            <ac:spMk id="3" creationId="{0ABBDCC5-7B81-44DE-A96A-AF504CCA21A9}"/>
          </ac:spMkLst>
        </pc:spChg>
        <pc:spChg chg="mod">
          <ac:chgData name="Simone Vagaggini - IngeniArs S.r.l." userId="8b6d418e-6cd0-4c6d-8f5e-c2a05f28832f" providerId="ADAL" clId="{AB93B2BB-704D-4DA7-98B0-D50C25D3C021}" dt="2023-03-08T11:57:09.834" v="3428" actId="20577"/>
          <ac:spMkLst>
            <pc:docMk/>
            <pc:sldMk cId="1351198432" sldId="344"/>
            <ac:spMk id="4" creationId="{9D2A9F70-476E-9E57-A1FF-B3918D54480B}"/>
          </ac:spMkLst>
        </pc:spChg>
        <pc:spChg chg="add del mod">
          <ac:chgData name="Simone Vagaggini - IngeniArs S.r.l." userId="8b6d418e-6cd0-4c6d-8f5e-c2a05f28832f" providerId="ADAL" clId="{AB93B2BB-704D-4DA7-98B0-D50C25D3C021}" dt="2023-03-07T11:06:43.095" v="655"/>
          <ac:spMkLst>
            <pc:docMk/>
            <pc:sldMk cId="1351198432" sldId="344"/>
            <ac:spMk id="5" creationId="{605B116E-2713-6A61-B064-35C1B868F892}"/>
          </ac:spMkLst>
        </pc:spChg>
        <pc:spChg chg="add mod">
          <ac:chgData name="Simone Vagaggini - IngeniArs S.r.l." userId="8b6d418e-6cd0-4c6d-8f5e-c2a05f28832f" providerId="ADAL" clId="{AB93B2BB-704D-4DA7-98B0-D50C25D3C021}" dt="2023-03-08T11:45:59.485" v="3018"/>
          <ac:spMkLst>
            <pc:docMk/>
            <pc:sldMk cId="1351198432" sldId="344"/>
            <ac:spMk id="5" creationId="{86453A47-5C06-BEB5-38E4-4D00D2832BA6}"/>
          </ac:spMkLst>
        </pc:spChg>
        <pc:spChg chg="add del mod">
          <ac:chgData name="Simone Vagaggini - IngeniArs S.r.l." userId="8b6d418e-6cd0-4c6d-8f5e-c2a05f28832f" providerId="ADAL" clId="{AB93B2BB-704D-4DA7-98B0-D50C25D3C021}" dt="2023-03-07T11:06:43.095" v="655"/>
          <ac:spMkLst>
            <pc:docMk/>
            <pc:sldMk cId="1351198432" sldId="344"/>
            <ac:spMk id="8" creationId="{1B707BE4-C82A-C835-959A-CE9A05F312E7}"/>
          </ac:spMkLst>
        </pc:spChg>
        <pc:spChg chg="add mod ord">
          <ac:chgData name="Simone Vagaggini - IngeniArs S.r.l." userId="8b6d418e-6cd0-4c6d-8f5e-c2a05f28832f" providerId="ADAL" clId="{AB93B2BB-704D-4DA7-98B0-D50C25D3C021}" dt="2023-03-08T11:55:01.208" v="3419" actId="6549"/>
          <ac:spMkLst>
            <pc:docMk/>
            <pc:sldMk cId="1351198432" sldId="344"/>
            <ac:spMk id="8" creationId="{D0201CF0-AE4F-FE42-D17E-77E16B3BA3A2}"/>
          </ac:spMkLst>
        </pc:spChg>
        <pc:spChg chg="del">
          <ac:chgData name="Simone Vagaggini - IngeniArs S.r.l." userId="8b6d418e-6cd0-4c6d-8f5e-c2a05f28832f" providerId="ADAL" clId="{AB93B2BB-704D-4DA7-98B0-D50C25D3C021}" dt="2023-03-07T11:06:32.940" v="652" actId="478"/>
          <ac:spMkLst>
            <pc:docMk/>
            <pc:sldMk cId="1351198432" sldId="344"/>
            <ac:spMk id="9" creationId="{C903A876-C247-34CB-3A58-368FE9423DF4}"/>
          </ac:spMkLst>
        </pc:spChg>
        <pc:spChg chg="del">
          <ac:chgData name="Simone Vagaggini - IngeniArs S.r.l." userId="8b6d418e-6cd0-4c6d-8f5e-c2a05f28832f" providerId="ADAL" clId="{AB93B2BB-704D-4DA7-98B0-D50C25D3C021}" dt="2023-03-07T11:06:36.607" v="653" actId="478"/>
          <ac:spMkLst>
            <pc:docMk/>
            <pc:sldMk cId="1351198432" sldId="344"/>
            <ac:spMk id="10" creationId="{5D76E74D-0EB9-6B1E-497D-B776EF4CB3D7}"/>
          </ac:spMkLst>
        </pc:spChg>
        <pc:spChg chg="del mod">
          <ac:chgData name="Simone Vagaggini - IngeniArs S.r.l." userId="8b6d418e-6cd0-4c6d-8f5e-c2a05f28832f" providerId="ADAL" clId="{AB93B2BB-704D-4DA7-98B0-D50C25D3C021}" dt="2023-03-08T11:46:12.931" v="3021" actId="478"/>
          <ac:spMkLst>
            <pc:docMk/>
            <pc:sldMk cId="1351198432" sldId="344"/>
            <ac:spMk id="16" creationId="{A9EE6898-961B-BF99-8D53-55A6C2803E1A}"/>
          </ac:spMkLst>
        </pc:spChg>
      </pc:sldChg>
      <pc:sldChg chg="del">
        <pc:chgData name="Simone Vagaggini - IngeniArs S.r.l." userId="8b6d418e-6cd0-4c6d-8f5e-c2a05f28832f" providerId="ADAL" clId="{AB93B2BB-704D-4DA7-98B0-D50C25D3C021}" dt="2023-03-07T10:43:07.175" v="365" actId="47"/>
        <pc:sldMkLst>
          <pc:docMk/>
          <pc:sldMk cId="1220715325" sldId="345"/>
        </pc:sldMkLst>
      </pc:sldChg>
      <pc:sldChg chg="del">
        <pc:chgData name="Simone Vagaggini - IngeniArs S.r.l." userId="8b6d418e-6cd0-4c6d-8f5e-c2a05f28832f" providerId="ADAL" clId="{AB93B2BB-704D-4DA7-98B0-D50C25D3C021}" dt="2023-03-07T10:43:07.563" v="366" actId="47"/>
        <pc:sldMkLst>
          <pc:docMk/>
          <pc:sldMk cId="3185743624" sldId="346"/>
        </pc:sldMkLst>
      </pc:sldChg>
      <pc:sldChg chg="del">
        <pc:chgData name="Simone Vagaggini - IngeniArs S.r.l." userId="8b6d418e-6cd0-4c6d-8f5e-c2a05f28832f" providerId="ADAL" clId="{AB93B2BB-704D-4DA7-98B0-D50C25D3C021}" dt="2023-03-07T10:43:07.833" v="367" actId="47"/>
        <pc:sldMkLst>
          <pc:docMk/>
          <pc:sldMk cId="3045693550" sldId="347"/>
        </pc:sldMkLst>
      </pc:sldChg>
      <pc:sldChg chg="del">
        <pc:chgData name="Simone Vagaggini - IngeniArs S.r.l." userId="8b6d418e-6cd0-4c6d-8f5e-c2a05f28832f" providerId="ADAL" clId="{AB93B2BB-704D-4DA7-98B0-D50C25D3C021}" dt="2023-03-07T10:43:08.255" v="368" actId="47"/>
        <pc:sldMkLst>
          <pc:docMk/>
          <pc:sldMk cId="661458524" sldId="348"/>
        </pc:sldMkLst>
      </pc:sldChg>
      <pc:sldChg chg="del">
        <pc:chgData name="Simone Vagaggini - IngeniArs S.r.l." userId="8b6d418e-6cd0-4c6d-8f5e-c2a05f28832f" providerId="ADAL" clId="{AB93B2BB-704D-4DA7-98B0-D50C25D3C021}" dt="2023-03-07T10:43:08.766" v="369" actId="47"/>
        <pc:sldMkLst>
          <pc:docMk/>
          <pc:sldMk cId="207315911" sldId="349"/>
        </pc:sldMkLst>
      </pc:sldChg>
      <pc:sldChg chg="del">
        <pc:chgData name="Simone Vagaggini - IngeniArs S.r.l." userId="8b6d418e-6cd0-4c6d-8f5e-c2a05f28832f" providerId="ADAL" clId="{AB93B2BB-704D-4DA7-98B0-D50C25D3C021}" dt="2023-03-07T10:43:09.399" v="370" actId="47"/>
        <pc:sldMkLst>
          <pc:docMk/>
          <pc:sldMk cId="1364456517" sldId="350"/>
        </pc:sldMkLst>
      </pc:sldChg>
      <pc:sldChg chg="del">
        <pc:chgData name="Simone Vagaggini - IngeniArs S.r.l." userId="8b6d418e-6cd0-4c6d-8f5e-c2a05f28832f" providerId="ADAL" clId="{AB93B2BB-704D-4DA7-98B0-D50C25D3C021}" dt="2023-03-07T10:41:35.540" v="304" actId="47"/>
        <pc:sldMkLst>
          <pc:docMk/>
          <pc:sldMk cId="141152430" sldId="354"/>
        </pc:sldMkLst>
      </pc:sldChg>
      <pc:sldChg chg="del">
        <pc:chgData name="Simone Vagaggini - IngeniArs S.r.l." userId="8b6d418e-6cd0-4c6d-8f5e-c2a05f28832f" providerId="ADAL" clId="{AB93B2BB-704D-4DA7-98B0-D50C25D3C021}" dt="2023-03-07T10:40:49.560" v="292" actId="47"/>
        <pc:sldMkLst>
          <pc:docMk/>
          <pc:sldMk cId="1900248015" sldId="356"/>
        </pc:sldMkLst>
      </pc:sldChg>
      <pc:sldChg chg="del">
        <pc:chgData name="Simone Vagaggini - IngeniArs S.r.l." userId="8b6d418e-6cd0-4c6d-8f5e-c2a05f28832f" providerId="ADAL" clId="{AB93B2BB-704D-4DA7-98B0-D50C25D3C021}" dt="2023-03-07T10:40:49.770" v="293" actId="47"/>
        <pc:sldMkLst>
          <pc:docMk/>
          <pc:sldMk cId="41614878" sldId="357"/>
        </pc:sldMkLst>
      </pc:sldChg>
      <pc:sldChg chg="del">
        <pc:chgData name="Simone Vagaggini - IngeniArs S.r.l." userId="8b6d418e-6cd0-4c6d-8f5e-c2a05f28832f" providerId="ADAL" clId="{AB93B2BB-704D-4DA7-98B0-D50C25D3C021}" dt="2023-03-07T10:40:49.936" v="294" actId="47"/>
        <pc:sldMkLst>
          <pc:docMk/>
          <pc:sldMk cId="2942684245" sldId="358"/>
        </pc:sldMkLst>
      </pc:sldChg>
      <pc:sldChg chg="del">
        <pc:chgData name="Simone Vagaggini - IngeniArs S.r.l." userId="8b6d418e-6cd0-4c6d-8f5e-c2a05f28832f" providerId="ADAL" clId="{AB93B2BB-704D-4DA7-98B0-D50C25D3C021}" dt="2023-03-07T10:40:50.124" v="295" actId="47"/>
        <pc:sldMkLst>
          <pc:docMk/>
          <pc:sldMk cId="3226351923" sldId="359"/>
        </pc:sldMkLst>
      </pc:sldChg>
      <pc:sldChg chg="del">
        <pc:chgData name="Simone Vagaggini - IngeniArs S.r.l." userId="8b6d418e-6cd0-4c6d-8f5e-c2a05f28832f" providerId="ADAL" clId="{AB93B2BB-704D-4DA7-98B0-D50C25D3C021}" dt="2023-03-07T10:40:50.329" v="296" actId="47"/>
        <pc:sldMkLst>
          <pc:docMk/>
          <pc:sldMk cId="3100560071" sldId="360"/>
        </pc:sldMkLst>
      </pc:sldChg>
      <pc:sldChg chg="del">
        <pc:chgData name="Simone Vagaggini - IngeniArs S.r.l." userId="8b6d418e-6cd0-4c6d-8f5e-c2a05f28832f" providerId="ADAL" clId="{AB93B2BB-704D-4DA7-98B0-D50C25D3C021}" dt="2023-03-07T10:40:50.995" v="297" actId="47"/>
        <pc:sldMkLst>
          <pc:docMk/>
          <pc:sldMk cId="3650594006" sldId="361"/>
        </pc:sldMkLst>
      </pc:sldChg>
      <pc:sldChg chg="del">
        <pc:chgData name="Simone Vagaggini - IngeniArs S.r.l." userId="8b6d418e-6cd0-4c6d-8f5e-c2a05f28832f" providerId="ADAL" clId="{AB93B2BB-704D-4DA7-98B0-D50C25D3C021}" dt="2023-03-07T10:40:52.771" v="298" actId="47"/>
        <pc:sldMkLst>
          <pc:docMk/>
          <pc:sldMk cId="2536842479" sldId="362"/>
        </pc:sldMkLst>
      </pc:sldChg>
      <pc:sldChg chg="addSp delSp modSp mod">
        <pc:chgData name="Simone Vagaggini - IngeniArs S.r.l." userId="8b6d418e-6cd0-4c6d-8f5e-c2a05f28832f" providerId="ADAL" clId="{AB93B2BB-704D-4DA7-98B0-D50C25D3C021}" dt="2023-03-07T14:35:44.975" v="2579" actId="6549"/>
        <pc:sldMkLst>
          <pc:docMk/>
          <pc:sldMk cId="4192941764" sldId="363"/>
        </pc:sldMkLst>
        <pc:spChg chg="mod">
          <ac:chgData name="Simone Vagaggini - IngeniArs S.r.l." userId="8b6d418e-6cd0-4c6d-8f5e-c2a05f28832f" providerId="ADAL" clId="{AB93B2BB-704D-4DA7-98B0-D50C25D3C021}" dt="2023-03-07T14:35:44.975" v="2579" actId="6549"/>
          <ac:spMkLst>
            <pc:docMk/>
            <pc:sldMk cId="4192941764" sldId="363"/>
            <ac:spMk id="3" creationId="{90EF7CC7-0FA4-4946-9551-F68E2ED7986C}"/>
          </ac:spMkLst>
        </pc:spChg>
        <pc:spChg chg="add del mod">
          <ac:chgData name="Simone Vagaggini - IngeniArs S.r.l." userId="8b6d418e-6cd0-4c6d-8f5e-c2a05f28832f" providerId="ADAL" clId="{AB93B2BB-704D-4DA7-98B0-D50C25D3C021}" dt="2023-03-07T10:41:15.266" v="300"/>
          <ac:spMkLst>
            <pc:docMk/>
            <pc:sldMk cId="4192941764" sldId="363"/>
            <ac:spMk id="4" creationId="{6B0846A1-C600-F074-1773-9747462D2F27}"/>
          </ac:spMkLst>
        </pc:spChg>
        <pc:spChg chg="add mod">
          <ac:chgData name="Simone Vagaggini - IngeniArs S.r.l." userId="8b6d418e-6cd0-4c6d-8f5e-c2a05f28832f" providerId="ADAL" clId="{AB93B2BB-704D-4DA7-98B0-D50C25D3C021}" dt="2023-03-07T10:41:17.971" v="302"/>
          <ac:spMkLst>
            <pc:docMk/>
            <pc:sldMk cId="4192941764" sldId="363"/>
            <ac:spMk id="5" creationId="{36E285D5-6827-82E9-6835-E80937C19895}"/>
          </ac:spMkLst>
        </pc:spChg>
        <pc:spChg chg="add mod">
          <ac:chgData name="Simone Vagaggini - IngeniArs S.r.l." userId="8b6d418e-6cd0-4c6d-8f5e-c2a05f28832f" providerId="ADAL" clId="{AB93B2BB-704D-4DA7-98B0-D50C25D3C021}" dt="2023-03-07T10:41:31.797" v="303"/>
          <ac:spMkLst>
            <pc:docMk/>
            <pc:sldMk cId="4192941764" sldId="363"/>
            <ac:spMk id="8" creationId="{A76A4A05-8F2D-1B3E-0740-D0BA9FAECF3B}"/>
          </ac:spMkLst>
        </pc:spChg>
        <pc:spChg chg="del">
          <ac:chgData name="Simone Vagaggini - IngeniArs S.r.l." userId="8b6d418e-6cd0-4c6d-8f5e-c2a05f28832f" providerId="ADAL" clId="{AB93B2BB-704D-4DA7-98B0-D50C25D3C021}" dt="2023-03-07T10:41:17.028" v="301" actId="478"/>
          <ac:spMkLst>
            <pc:docMk/>
            <pc:sldMk cId="4192941764" sldId="363"/>
            <ac:spMk id="12" creationId="{F8019852-94CC-6D79-E2A8-8295000D0136}"/>
          </ac:spMkLst>
        </pc:spChg>
      </pc:sldChg>
      <pc:sldChg chg="del">
        <pc:chgData name="Simone Vagaggini - IngeniArs S.r.l." userId="8b6d418e-6cd0-4c6d-8f5e-c2a05f28832f" providerId="ADAL" clId="{AB93B2BB-704D-4DA7-98B0-D50C25D3C021}" dt="2023-03-07T10:41:37.270" v="305" actId="47"/>
        <pc:sldMkLst>
          <pc:docMk/>
          <pc:sldMk cId="4074067236" sldId="364"/>
        </pc:sldMkLst>
      </pc:sldChg>
      <pc:sldChg chg="del">
        <pc:chgData name="Simone Vagaggini - IngeniArs S.r.l." userId="8b6d418e-6cd0-4c6d-8f5e-c2a05f28832f" providerId="ADAL" clId="{AB93B2BB-704D-4DA7-98B0-D50C25D3C021}" dt="2023-03-07T10:41:37.585" v="306" actId="47"/>
        <pc:sldMkLst>
          <pc:docMk/>
          <pc:sldMk cId="2166053380" sldId="365"/>
        </pc:sldMkLst>
      </pc:sldChg>
      <pc:sldChg chg="addSp delSp modSp mod">
        <pc:chgData name="Simone Vagaggini - IngeniArs S.r.l." userId="8b6d418e-6cd0-4c6d-8f5e-c2a05f28832f" providerId="ADAL" clId="{AB93B2BB-704D-4DA7-98B0-D50C25D3C021}" dt="2023-03-08T13:15:28.939" v="3436" actId="20577"/>
        <pc:sldMkLst>
          <pc:docMk/>
          <pc:sldMk cId="159858539" sldId="366"/>
        </pc:sldMkLst>
        <pc:spChg chg="add del mod">
          <ac:chgData name="Simone Vagaggini - IngeniArs S.r.l." userId="8b6d418e-6cd0-4c6d-8f5e-c2a05f28832f" providerId="ADAL" clId="{AB93B2BB-704D-4DA7-98B0-D50C25D3C021}" dt="2023-03-08T11:07:36.265" v="2592" actId="478"/>
          <ac:spMkLst>
            <pc:docMk/>
            <pc:sldMk cId="159858539" sldId="366"/>
            <ac:spMk id="3" creationId="{90EF7CC7-0FA4-4946-9551-F68E2ED7986C}"/>
          </ac:spMkLst>
        </pc:spChg>
        <pc:spChg chg="mod">
          <ac:chgData name="Simone Vagaggini - IngeniArs S.r.l." userId="8b6d418e-6cd0-4c6d-8f5e-c2a05f28832f" providerId="ADAL" clId="{AB93B2BB-704D-4DA7-98B0-D50C25D3C021}" dt="2023-03-08T13:15:28.939" v="3436" actId="20577"/>
          <ac:spMkLst>
            <pc:docMk/>
            <pc:sldMk cId="159858539" sldId="366"/>
            <ac:spMk id="4" creationId="{4F6052D9-D969-3C10-CBD9-81BDF59895DC}"/>
          </ac:spMkLst>
        </pc:spChg>
        <pc:spChg chg="del mod">
          <ac:chgData name="Simone Vagaggini - IngeniArs S.r.l." userId="8b6d418e-6cd0-4c6d-8f5e-c2a05f28832f" providerId="ADAL" clId="{AB93B2BB-704D-4DA7-98B0-D50C25D3C021}" dt="2023-03-08T11:07:32.649" v="2589" actId="478"/>
          <ac:spMkLst>
            <pc:docMk/>
            <pc:sldMk cId="159858539" sldId="366"/>
            <ac:spMk id="5" creationId="{9D840E69-A288-C1E7-24A7-AD1F23910758}"/>
          </ac:spMkLst>
        </pc:spChg>
        <pc:spChg chg="del mod">
          <ac:chgData name="Simone Vagaggini - IngeniArs S.r.l." userId="8b6d418e-6cd0-4c6d-8f5e-c2a05f28832f" providerId="ADAL" clId="{AB93B2BB-704D-4DA7-98B0-D50C25D3C021}" dt="2023-03-07T10:43:38.853" v="373" actId="478"/>
          <ac:spMkLst>
            <pc:docMk/>
            <pc:sldMk cId="159858539" sldId="366"/>
            <ac:spMk id="9" creationId="{1BE8F4CB-6A41-D1AD-504B-7CB68F0AE929}"/>
          </ac:spMkLst>
        </pc:spChg>
        <pc:spChg chg="add del mod">
          <ac:chgData name="Simone Vagaggini - IngeniArs S.r.l." userId="8b6d418e-6cd0-4c6d-8f5e-c2a05f28832f" providerId="ADAL" clId="{AB93B2BB-704D-4DA7-98B0-D50C25D3C021}" dt="2023-03-07T10:56:41.085" v="423"/>
          <ac:spMkLst>
            <pc:docMk/>
            <pc:sldMk cId="159858539" sldId="366"/>
            <ac:spMk id="10" creationId="{04F6B3A3-856A-4F90-186B-EC0EA5E2CC92}"/>
          </ac:spMkLst>
        </pc:spChg>
        <pc:spChg chg="add del mod">
          <ac:chgData name="Simone Vagaggini - IngeniArs S.r.l." userId="8b6d418e-6cd0-4c6d-8f5e-c2a05f28832f" providerId="ADAL" clId="{AB93B2BB-704D-4DA7-98B0-D50C25D3C021}" dt="2023-03-08T11:07:37.961" v="2593" actId="478"/>
          <ac:spMkLst>
            <pc:docMk/>
            <pc:sldMk cId="159858539" sldId="366"/>
            <ac:spMk id="10" creationId="{7C1907A1-D0AA-74E9-A43D-33AA93C0C899}"/>
          </ac:spMkLst>
        </pc:spChg>
        <pc:spChg chg="add del mod">
          <ac:chgData name="Simone Vagaggini - IngeniArs S.r.l." userId="8b6d418e-6cd0-4c6d-8f5e-c2a05f28832f" providerId="ADAL" clId="{AB93B2BB-704D-4DA7-98B0-D50C25D3C021}" dt="2023-03-07T10:56:39.960" v="422"/>
          <ac:spMkLst>
            <pc:docMk/>
            <pc:sldMk cId="159858539" sldId="366"/>
            <ac:spMk id="11" creationId="{C27A1D00-8E59-9046-8508-A4BF27479FB3}"/>
          </ac:spMkLst>
        </pc:spChg>
        <pc:spChg chg="del">
          <ac:chgData name="Simone Vagaggini - IngeniArs S.r.l." userId="8b6d418e-6cd0-4c6d-8f5e-c2a05f28832f" providerId="ADAL" clId="{AB93B2BB-704D-4DA7-98B0-D50C25D3C021}" dt="2023-03-07T10:43:37.364" v="371" actId="478"/>
          <ac:spMkLst>
            <pc:docMk/>
            <pc:sldMk cId="159858539" sldId="366"/>
            <ac:spMk id="12" creationId="{7EE15D1D-23F7-711C-9F48-3B5D32AA0ABB}"/>
          </ac:spMkLst>
        </pc:spChg>
        <pc:spChg chg="add mod">
          <ac:chgData name="Simone Vagaggini - IngeniArs S.r.l." userId="8b6d418e-6cd0-4c6d-8f5e-c2a05f28832f" providerId="ADAL" clId="{AB93B2BB-704D-4DA7-98B0-D50C25D3C021}" dt="2023-03-07T11:05:08.187" v="622"/>
          <ac:spMkLst>
            <pc:docMk/>
            <pc:sldMk cId="159858539" sldId="366"/>
            <ac:spMk id="15" creationId="{68B4BA41-2EFB-7E17-0197-848C36326893}"/>
          </ac:spMkLst>
        </pc:spChg>
        <pc:spChg chg="add mod">
          <ac:chgData name="Simone Vagaggini - IngeniArs S.r.l." userId="8b6d418e-6cd0-4c6d-8f5e-c2a05f28832f" providerId="ADAL" clId="{AB93B2BB-704D-4DA7-98B0-D50C25D3C021}" dt="2023-03-07T11:05:08.187" v="622"/>
          <ac:spMkLst>
            <pc:docMk/>
            <pc:sldMk cId="159858539" sldId="366"/>
            <ac:spMk id="16" creationId="{8C3E05F6-5398-B760-ADBF-86E4F37E96FA}"/>
          </ac:spMkLst>
        </pc:spChg>
        <pc:picChg chg="del mod">
          <ac:chgData name="Simone Vagaggini - IngeniArs S.r.l." userId="8b6d418e-6cd0-4c6d-8f5e-c2a05f28832f" providerId="ADAL" clId="{AB93B2BB-704D-4DA7-98B0-D50C25D3C021}" dt="2023-03-08T11:07:33.179" v="2590" actId="478"/>
          <ac:picMkLst>
            <pc:docMk/>
            <pc:sldMk cId="159858539" sldId="366"/>
            <ac:picMk id="8" creationId="{6194BBE1-2ED3-58BB-3E46-686B6E36050A}"/>
          </ac:picMkLst>
        </pc:picChg>
        <pc:picChg chg="del mod">
          <ac:chgData name="Simone Vagaggini - IngeniArs S.r.l." userId="8b6d418e-6cd0-4c6d-8f5e-c2a05f28832f" providerId="ADAL" clId="{AB93B2BB-704D-4DA7-98B0-D50C25D3C021}" dt="2023-03-08T11:07:33.592" v="2591" actId="478"/>
          <ac:picMkLst>
            <pc:docMk/>
            <pc:sldMk cId="159858539" sldId="366"/>
            <ac:picMk id="13" creationId="{159D65A6-17EF-9E23-3767-C4A251D5B9AA}"/>
          </ac:picMkLst>
        </pc:picChg>
      </pc:sldChg>
      <pc:sldChg chg="del">
        <pc:chgData name="Simone Vagaggini - IngeniArs S.r.l." userId="8b6d418e-6cd0-4c6d-8f5e-c2a05f28832f" providerId="ADAL" clId="{AB93B2BB-704D-4DA7-98B0-D50C25D3C021}" dt="2023-03-07T10:41:38.601" v="307" actId="47"/>
        <pc:sldMkLst>
          <pc:docMk/>
          <pc:sldMk cId="3056525910" sldId="367"/>
        </pc:sldMkLst>
      </pc:sldChg>
      <pc:sldChg chg="del">
        <pc:chgData name="Simone Vagaggini - IngeniArs S.r.l." userId="8b6d418e-6cd0-4c6d-8f5e-c2a05f28832f" providerId="ADAL" clId="{AB93B2BB-704D-4DA7-98B0-D50C25D3C021}" dt="2023-03-07T10:41:40.830" v="309" actId="47"/>
        <pc:sldMkLst>
          <pc:docMk/>
          <pc:sldMk cId="2331063286" sldId="368"/>
        </pc:sldMkLst>
      </pc:sldChg>
      <pc:sldChg chg="del">
        <pc:chgData name="Simone Vagaggini - IngeniArs S.r.l." userId="8b6d418e-6cd0-4c6d-8f5e-c2a05f28832f" providerId="ADAL" clId="{AB93B2BB-704D-4DA7-98B0-D50C25D3C021}" dt="2023-03-07T10:41:41.042" v="310" actId="47"/>
        <pc:sldMkLst>
          <pc:docMk/>
          <pc:sldMk cId="2675310685" sldId="369"/>
        </pc:sldMkLst>
      </pc:sldChg>
      <pc:sldChg chg="del">
        <pc:chgData name="Simone Vagaggini - IngeniArs S.r.l." userId="8b6d418e-6cd0-4c6d-8f5e-c2a05f28832f" providerId="ADAL" clId="{AB93B2BB-704D-4DA7-98B0-D50C25D3C021}" dt="2023-03-07T10:41:42.403" v="314" actId="47"/>
        <pc:sldMkLst>
          <pc:docMk/>
          <pc:sldMk cId="2522585645" sldId="370"/>
        </pc:sldMkLst>
      </pc:sldChg>
      <pc:sldChg chg="del">
        <pc:chgData name="Simone Vagaggini - IngeniArs S.r.l." userId="8b6d418e-6cd0-4c6d-8f5e-c2a05f28832f" providerId="ADAL" clId="{AB93B2BB-704D-4DA7-98B0-D50C25D3C021}" dt="2023-03-07T10:41:44.314" v="319" actId="47"/>
        <pc:sldMkLst>
          <pc:docMk/>
          <pc:sldMk cId="954092451" sldId="371"/>
        </pc:sldMkLst>
      </pc:sldChg>
      <pc:sldChg chg="del">
        <pc:chgData name="Simone Vagaggini - IngeniArs S.r.l." userId="8b6d418e-6cd0-4c6d-8f5e-c2a05f28832f" providerId="ADAL" clId="{AB93B2BB-704D-4DA7-98B0-D50C25D3C021}" dt="2023-03-07T10:41:41.272" v="311" actId="47"/>
        <pc:sldMkLst>
          <pc:docMk/>
          <pc:sldMk cId="2668113090" sldId="372"/>
        </pc:sldMkLst>
      </pc:sldChg>
      <pc:sldChg chg="del">
        <pc:chgData name="Simone Vagaggini - IngeniArs S.r.l." userId="8b6d418e-6cd0-4c6d-8f5e-c2a05f28832f" providerId="ADAL" clId="{AB93B2BB-704D-4DA7-98B0-D50C25D3C021}" dt="2023-03-07T10:41:41.492" v="312" actId="47"/>
        <pc:sldMkLst>
          <pc:docMk/>
          <pc:sldMk cId="1807259063" sldId="373"/>
        </pc:sldMkLst>
      </pc:sldChg>
      <pc:sldChg chg="del">
        <pc:chgData name="Simone Vagaggini - IngeniArs S.r.l." userId="8b6d418e-6cd0-4c6d-8f5e-c2a05f28832f" providerId="ADAL" clId="{AB93B2BB-704D-4DA7-98B0-D50C25D3C021}" dt="2023-03-07T10:41:41.779" v="313" actId="47"/>
        <pc:sldMkLst>
          <pc:docMk/>
          <pc:sldMk cId="4234413224" sldId="374"/>
        </pc:sldMkLst>
      </pc:sldChg>
      <pc:sldChg chg="del">
        <pc:chgData name="Simone Vagaggini - IngeniArs S.r.l." userId="8b6d418e-6cd0-4c6d-8f5e-c2a05f28832f" providerId="ADAL" clId="{AB93B2BB-704D-4DA7-98B0-D50C25D3C021}" dt="2023-03-07T10:41:42.648" v="315" actId="47"/>
        <pc:sldMkLst>
          <pc:docMk/>
          <pc:sldMk cId="1877222177" sldId="375"/>
        </pc:sldMkLst>
      </pc:sldChg>
      <pc:sldChg chg="del">
        <pc:chgData name="Simone Vagaggini - IngeniArs S.r.l." userId="8b6d418e-6cd0-4c6d-8f5e-c2a05f28832f" providerId="ADAL" clId="{AB93B2BB-704D-4DA7-98B0-D50C25D3C021}" dt="2023-03-07T10:41:42.850" v="316" actId="47"/>
        <pc:sldMkLst>
          <pc:docMk/>
          <pc:sldMk cId="3945315912" sldId="376"/>
        </pc:sldMkLst>
      </pc:sldChg>
      <pc:sldChg chg="del">
        <pc:chgData name="Simone Vagaggini - IngeniArs S.r.l." userId="8b6d418e-6cd0-4c6d-8f5e-c2a05f28832f" providerId="ADAL" clId="{AB93B2BB-704D-4DA7-98B0-D50C25D3C021}" dt="2023-03-07T10:41:43.047" v="317" actId="47"/>
        <pc:sldMkLst>
          <pc:docMk/>
          <pc:sldMk cId="2703087210" sldId="377"/>
        </pc:sldMkLst>
      </pc:sldChg>
      <pc:sldChg chg="del">
        <pc:chgData name="Simone Vagaggini - IngeniArs S.r.l." userId="8b6d418e-6cd0-4c6d-8f5e-c2a05f28832f" providerId="ADAL" clId="{AB93B2BB-704D-4DA7-98B0-D50C25D3C021}" dt="2023-03-07T10:41:43.705" v="318" actId="47"/>
        <pc:sldMkLst>
          <pc:docMk/>
          <pc:sldMk cId="2647383687" sldId="378"/>
        </pc:sldMkLst>
      </pc:sldChg>
      <pc:sldChg chg="del">
        <pc:chgData name="Simone Vagaggini - IngeniArs S.r.l." userId="8b6d418e-6cd0-4c6d-8f5e-c2a05f28832f" providerId="ADAL" clId="{AB93B2BB-704D-4DA7-98B0-D50C25D3C021}" dt="2023-03-07T10:41:45.544" v="320" actId="47"/>
        <pc:sldMkLst>
          <pc:docMk/>
          <pc:sldMk cId="582927518" sldId="379"/>
        </pc:sldMkLst>
      </pc:sldChg>
      <pc:sldChg chg="addSp delSp modSp del mod">
        <pc:chgData name="Simone Vagaggini - IngeniArs S.r.l." userId="8b6d418e-6cd0-4c6d-8f5e-c2a05f28832f" providerId="ADAL" clId="{AB93B2BB-704D-4DA7-98B0-D50C25D3C021}" dt="2023-03-07T14:35:42.381" v="2578" actId="47"/>
        <pc:sldMkLst>
          <pc:docMk/>
          <pc:sldMk cId="2888936246" sldId="380"/>
        </pc:sldMkLst>
        <pc:spChg chg="mod">
          <ac:chgData name="Simone Vagaggini - IngeniArs S.r.l." userId="8b6d418e-6cd0-4c6d-8f5e-c2a05f28832f" providerId="ADAL" clId="{AB93B2BB-704D-4DA7-98B0-D50C25D3C021}" dt="2023-03-07T13:17:21.001" v="1432" actId="20577"/>
          <ac:spMkLst>
            <pc:docMk/>
            <pc:sldMk cId="2888936246" sldId="380"/>
            <ac:spMk id="3" creationId="{90EF7CC7-0FA4-4946-9551-F68E2ED7986C}"/>
          </ac:spMkLst>
        </pc:spChg>
        <pc:spChg chg="add mod">
          <ac:chgData name="Simone Vagaggini - IngeniArs S.r.l." userId="8b6d418e-6cd0-4c6d-8f5e-c2a05f28832f" providerId="ADAL" clId="{AB93B2BB-704D-4DA7-98B0-D50C25D3C021}" dt="2023-03-07T11:05:10.119" v="623"/>
          <ac:spMkLst>
            <pc:docMk/>
            <pc:sldMk cId="2888936246" sldId="380"/>
            <ac:spMk id="5" creationId="{C5364293-8365-D91E-E12A-5813A0F3DA13}"/>
          </ac:spMkLst>
        </pc:spChg>
        <pc:spChg chg="add mod">
          <ac:chgData name="Simone Vagaggini - IngeniArs S.r.l." userId="8b6d418e-6cd0-4c6d-8f5e-c2a05f28832f" providerId="ADAL" clId="{AB93B2BB-704D-4DA7-98B0-D50C25D3C021}" dt="2023-03-07T11:05:10.119" v="623"/>
          <ac:spMkLst>
            <pc:docMk/>
            <pc:sldMk cId="2888936246" sldId="380"/>
            <ac:spMk id="8" creationId="{0298FEB2-A1B1-6F78-34A7-742DEB1CCBCA}"/>
          </ac:spMkLst>
        </pc:spChg>
        <pc:spChg chg="del">
          <ac:chgData name="Simone Vagaggini - IngeniArs S.r.l." userId="8b6d418e-6cd0-4c6d-8f5e-c2a05f28832f" providerId="ADAL" clId="{AB93B2BB-704D-4DA7-98B0-D50C25D3C021}" dt="2023-03-07T10:43:41.852" v="374" actId="478"/>
          <ac:spMkLst>
            <pc:docMk/>
            <pc:sldMk cId="2888936246" sldId="380"/>
            <ac:spMk id="9" creationId="{1BE8F4CB-6A41-D1AD-504B-7CB68F0AE929}"/>
          </ac:spMkLst>
        </pc:spChg>
        <pc:spChg chg="del">
          <ac:chgData name="Simone Vagaggini - IngeniArs S.r.l." userId="8b6d418e-6cd0-4c6d-8f5e-c2a05f28832f" providerId="ADAL" clId="{AB93B2BB-704D-4DA7-98B0-D50C25D3C021}" dt="2023-03-07T10:43:43.262" v="375" actId="478"/>
          <ac:spMkLst>
            <pc:docMk/>
            <pc:sldMk cId="2888936246" sldId="380"/>
            <ac:spMk id="12" creationId="{7EE15D1D-23F7-711C-9F48-3B5D32AA0ABB}"/>
          </ac:spMkLst>
        </pc:spChg>
      </pc:sldChg>
      <pc:sldChg chg="addSp delSp modSp add mod ord">
        <pc:chgData name="Simone Vagaggini - IngeniArs S.r.l." userId="8b6d418e-6cd0-4c6d-8f5e-c2a05f28832f" providerId="ADAL" clId="{AB93B2BB-704D-4DA7-98B0-D50C25D3C021}" dt="2023-03-08T11:31:38.875" v="2844" actId="6549"/>
        <pc:sldMkLst>
          <pc:docMk/>
          <pc:sldMk cId="130132735" sldId="381"/>
        </pc:sldMkLst>
        <pc:spChg chg="mod">
          <ac:chgData name="Simone Vagaggini - IngeniArs S.r.l." userId="8b6d418e-6cd0-4c6d-8f5e-c2a05f28832f" providerId="ADAL" clId="{AB93B2BB-704D-4DA7-98B0-D50C25D3C021}" dt="2023-03-08T11:15:05.635" v="2675" actId="20577"/>
          <ac:spMkLst>
            <pc:docMk/>
            <pc:sldMk cId="130132735" sldId="381"/>
            <ac:spMk id="3" creationId="{5D8BD77E-A777-6347-8A6A-965545124A7C}"/>
          </ac:spMkLst>
        </pc:spChg>
        <pc:spChg chg="mod">
          <ac:chgData name="Simone Vagaggini - IngeniArs S.r.l." userId="8b6d418e-6cd0-4c6d-8f5e-c2a05f28832f" providerId="ADAL" clId="{AB93B2BB-704D-4DA7-98B0-D50C25D3C021}" dt="2023-03-08T11:31:38.875" v="2844" actId="6549"/>
          <ac:spMkLst>
            <pc:docMk/>
            <pc:sldMk cId="130132735" sldId="381"/>
            <ac:spMk id="8" creationId="{7CACFF16-9FC2-30A0-1DA3-8CA1FEF0E302}"/>
          </ac:spMkLst>
        </pc:spChg>
        <pc:grpChg chg="del">
          <ac:chgData name="Simone Vagaggini - IngeniArs S.r.l." userId="8b6d418e-6cd0-4c6d-8f5e-c2a05f28832f" providerId="ADAL" clId="{AB93B2BB-704D-4DA7-98B0-D50C25D3C021}" dt="2023-03-07T14:07:10.812" v="2469" actId="478"/>
          <ac:grpSpMkLst>
            <pc:docMk/>
            <pc:sldMk cId="130132735" sldId="381"/>
            <ac:grpSpMk id="25" creationId="{D965CFEE-DFF9-0ABE-5A35-F96997A9C529}"/>
          </ac:grpSpMkLst>
        </pc:grpChg>
        <pc:picChg chg="del">
          <ac:chgData name="Simone Vagaggini - IngeniArs S.r.l." userId="8b6d418e-6cd0-4c6d-8f5e-c2a05f28832f" providerId="ADAL" clId="{AB93B2BB-704D-4DA7-98B0-D50C25D3C021}" dt="2023-03-07T14:06:46.262" v="2457" actId="478"/>
          <ac:picMkLst>
            <pc:docMk/>
            <pc:sldMk cId="130132735" sldId="381"/>
            <ac:picMk id="4" creationId="{142DA6DC-BA94-0956-8B26-38E5E6D3B878}"/>
          </ac:picMkLst>
        </pc:picChg>
        <pc:picChg chg="add del mod ord">
          <ac:chgData name="Simone Vagaggini - IngeniArs S.r.l." userId="8b6d418e-6cd0-4c6d-8f5e-c2a05f28832f" providerId="ADAL" clId="{AB93B2BB-704D-4DA7-98B0-D50C25D3C021}" dt="2023-03-08T11:31:34.028" v="2841" actId="478"/>
          <ac:picMkLst>
            <pc:docMk/>
            <pc:sldMk cId="130132735" sldId="381"/>
            <ac:picMk id="10" creationId="{07AA5572-ED6D-DB4D-F583-FD8F8C39A3E6}"/>
          </ac:picMkLst>
        </pc:picChg>
        <pc:picChg chg="del mod">
          <ac:chgData name="Simone Vagaggini - IngeniArs S.r.l." userId="8b6d418e-6cd0-4c6d-8f5e-c2a05f28832f" providerId="ADAL" clId="{AB93B2BB-704D-4DA7-98B0-D50C25D3C021}" dt="2023-03-08T11:31:37.764" v="2843" actId="478"/>
          <ac:picMkLst>
            <pc:docMk/>
            <pc:sldMk cId="130132735" sldId="381"/>
            <ac:picMk id="13" creationId="{43FCD81B-30EA-3661-7BB8-BDED6DEBE06C}"/>
          </ac:picMkLst>
        </pc:picChg>
        <pc:cxnChg chg="del">
          <ac:chgData name="Simone Vagaggini - IngeniArs S.r.l." userId="8b6d418e-6cd0-4c6d-8f5e-c2a05f28832f" providerId="ADAL" clId="{AB93B2BB-704D-4DA7-98B0-D50C25D3C021}" dt="2023-03-07T14:07:11.989" v="2470" actId="478"/>
          <ac:cxnSpMkLst>
            <pc:docMk/>
            <pc:sldMk cId="130132735" sldId="381"/>
            <ac:cxnSpMk id="27" creationId="{840CFF12-CF75-DE34-6DD1-9A21D0FCA804}"/>
          </ac:cxnSpMkLst>
        </pc:cxnChg>
      </pc:sldChg>
      <pc:sldChg chg="add del">
        <pc:chgData name="Simone Vagaggini - IngeniArs S.r.l." userId="8b6d418e-6cd0-4c6d-8f5e-c2a05f28832f" providerId="ADAL" clId="{AB93B2BB-704D-4DA7-98B0-D50C25D3C021}" dt="2023-03-07T11:13:12.608" v="670" actId="47"/>
        <pc:sldMkLst>
          <pc:docMk/>
          <pc:sldMk cId="2887415945" sldId="381"/>
        </pc:sldMkLst>
      </pc:sldChg>
      <pc:sldChg chg="addSp delSp modSp add mod">
        <pc:chgData name="Simone Vagaggini - IngeniArs S.r.l." userId="8b6d418e-6cd0-4c6d-8f5e-c2a05f28832f" providerId="ADAL" clId="{AB93B2BB-704D-4DA7-98B0-D50C25D3C021}" dt="2023-03-08T11:41:22.626" v="2979" actId="478"/>
        <pc:sldMkLst>
          <pc:docMk/>
          <pc:sldMk cId="575866901" sldId="382"/>
        </pc:sldMkLst>
        <pc:spChg chg="mod">
          <ac:chgData name="Simone Vagaggini - IngeniArs S.r.l." userId="8b6d418e-6cd0-4c6d-8f5e-c2a05f28832f" providerId="ADAL" clId="{AB93B2BB-704D-4DA7-98B0-D50C25D3C021}" dt="2023-03-08T11:15:19.006" v="2679" actId="20577"/>
          <ac:spMkLst>
            <pc:docMk/>
            <pc:sldMk cId="575866901" sldId="382"/>
            <ac:spMk id="3" creationId="{C3BD05C5-7FAD-2DDE-13D8-53DAA709CBE4}"/>
          </ac:spMkLst>
        </pc:spChg>
        <pc:spChg chg="add del mod">
          <ac:chgData name="Simone Vagaggini - IngeniArs S.r.l." userId="8b6d418e-6cd0-4c6d-8f5e-c2a05f28832f" providerId="ADAL" clId="{AB93B2BB-704D-4DA7-98B0-D50C25D3C021}" dt="2023-03-08T11:41:22.626" v="2979" actId="478"/>
          <ac:spMkLst>
            <pc:docMk/>
            <pc:sldMk cId="575866901" sldId="382"/>
            <ac:spMk id="10" creationId="{046F5E7D-4226-D41E-A36D-CF41AB0D6099}"/>
          </ac:spMkLst>
        </pc:spChg>
        <pc:spChg chg="add del mod">
          <ac:chgData name="Simone Vagaggini - IngeniArs S.r.l." userId="8b6d418e-6cd0-4c6d-8f5e-c2a05f28832f" providerId="ADAL" clId="{AB93B2BB-704D-4DA7-98B0-D50C25D3C021}" dt="2023-03-08T11:41:20.122" v="2977" actId="478"/>
          <ac:spMkLst>
            <pc:docMk/>
            <pc:sldMk cId="575866901" sldId="382"/>
            <ac:spMk id="11" creationId="{34A23E87-9E85-9551-01CA-7C1EE67383A1}"/>
          </ac:spMkLst>
        </pc:spChg>
        <pc:spChg chg="mod">
          <ac:chgData name="Simone Vagaggini - IngeniArs S.r.l." userId="8b6d418e-6cd0-4c6d-8f5e-c2a05f28832f" providerId="ADAL" clId="{AB93B2BB-704D-4DA7-98B0-D50C25D3C021}" dt="2023-03-07T13:37:28.310" v="1780" actId="14100"/>
          <ac:spMkLst>
            <pc:docMk/>
            <pc:sldMk cId="575866901" sldId="382"/>
            <ac:spMk id="12" creationId="{AE4D2B42-B129-9149-AED1-03912786843B}"/>
          </ac:spMkLst>
        </pc:spChg>
        <pc:spChg chg="del">
          <ac:chgData name="Simone Vagaggini - IngeniArs S.r.l." userId="8b6d418e-6cd0-4c6d-8f5e-c2a05f28832f" providerId="ADAL" clId="{AB93B2BB-704D-4DA7-98B0-D50C25D3C021}" dt="2023-03-07T13:35:04.142" v="1762" actId="478"/>
          <ac:spMkLst>
            <pc:docMk/>
            <pc:sldMk cId="575866901" sldId="382"/>
            <ac:spMk id="51" creationId="{412EA43D-ADAE-576F-7FF4-8AD57A0A3D41}"/>
          </ac:spMkLst>
        </pc:spChg>
        <pc:picChg chg="del">
          <ac:chgData name="Simone Vagaggini - IngeniArs S.r.l." userId="8b6d418e-6cd0-4c6d-8f5e-c2a05f28832f" providerId="ADAL" clId="{AB93B2BB-704D-4DA7-98B0-D50C25D3C021}" dt="2023-03-07T13:35:00.552" v="1761" actId="478"/>
          <ac:picMkLst>
            <pc:docMk/>
            <pc:sldMk cId="575866901" sldId="382"/>
            <ac:picMk id="4" creationId="{261CE969-AE6B-D253-A199-45A077C56EA6}"/>
          </ac:picMkLst>
        </pc:picChg>
        <pc:picChg chg="add del mod">
          <ac:chgData name="Simone Vagaggini - IngeniArs S.r.l." userId="8b6d418e-6cd0-4c6d-8f5e-c2a05f28832f" providerId="ADAL" clId="{AB93B2BB-704D-4DA7-98B0-D50C25D3C021}" dt="2023-03-08T11:41:17.448" v="2974" actId="478"/>
          <ac:picMkLst>
            <pc:docMk/>
            <pc:sldMk cId="575866901" sldId="382"/>
            <ac:picMk id="9" creationId="{21F65AF2-7F6E-21EB-49A5-032DC9661CD8}"/>
          </ac:picMkLst>
        </pc:picChg>
        <pc:picChg chg="add del mod">
          <ac:chgData name="Simone Vagaggini - IngeniArs S.r.l." userId="8b6d418e-6cd0-4c6d-8f5e-c2a05f28832f" providerId="ADAL" clId="{AB93B2BB-704D-4DA7-98B0-D50C25D3C021}" dt="2023-03-07T13:44:05.232" v="1925" actId="478"/>
          <ac:picMkLst>
            <pc:docMk/>
            <pc:sldMk cId="575866901" sldId="382"/>
            <ac:picMk id="15" creationId="{D1FD6271-400D-C794-091A-73311401594C}"/>
          </ac:picMkLst>
        </pc:picChg>
        <pc:picChg chg="add del mod">
          <ac:chgData name="Simone Vagaggini - IngeniArs S.r.l." userId="8b6d418e-6cd0-4c6d-8f5e-c2a05f28832f" providerId="ADAL" clId="{AB93B2BB-704D-4DA7-98B0-D50C25D3C021}" dt="2023-03-08T11:41:19.212" v="2976" actId="478"/>
          <ac:picMkLst>
            <pc:docMk/>
            <pc:sldMk cId="575866901" sldId="382"/>
            <ac:picMk id="18" creationId="{BB3763CE-5C5C-7F26-888B-2B819734672C}"/>
          </ac:picMkLst>
        </pc:picChg>
        <pc:cxnChg chg="del">
          <ac:chgData name="Simone Vagaggini - IngeniArs S.r.l." userId="8b6d418e-6cd0-4c6d-8f5e-c2a05f28832f" providerId="ADAL" clId="{AB93B2BB-704D-4DA7-98B0-D50C25D3C021}" dt="2023-03-07T13:35:04.142" v="1762" actId="478"/>
          <ac:cxnSpMkLst>
            <pc:docMk/>
            <pc:sldMk cId="575866901" sldId="382"/>
            <ac:cxnSpMk id="13" creationId="{A8C4AF15-EEBA-4241-65AC-A886EA230F94}"/>
          </ac:cxnSpMkLst>
        </pc:cxnChg>
        <pc:cxnChg chg="del">
          <ac:chgData name="Simone Vagaggini - IngeniArs S.r.l." userId="8b6d418e-6cd0-4c6d-8f5e-c2a05f28832f" providerId="ADAL" clId="{AB93B2BB-704D-4DA7-98B0-D50C25D3C021}" dt="2023-03-07T13:35:04.142" v="1762" actId="478"/>
          <ac:cxnSpMkLst>
            <pc:docMk/>
            <pc:sldMk cId="575866901" sldId="382"/>
            <ac:cxnSpMk id="17" creationId="{4A2DF517-F632-4698-5133-3BA689137A39}"/>
          </ac:cxnSpMkLst>
        </pc:cxnChg>
        <pc:cxnChg chg="del">
          <ac:chgData name="Simone Vagaggini - IngeniArs S.r.l." userId="8b6d418e-6cd0-4c6d-8f5e-c2a05f28832f" providerId="ADAL" clId="{AB93B2BB-704D-4DA7-98B0-D50C25D3C021}" dt="2023-03-07T13:35:04.142" v="1762" actId="478"/>
          <ac:cxnSpMkLst>
            <pc:docMk/>
            <pc:sldMk cId="575866901" sldId="382"/>
            <ac:cxnSpMk id="20" creationId="{CBAEE107-0F19-1205-7171-CC694C7F4EB6}"/>
          </ac:cxnSpMkLst>
        </pc:cxnChg>
        <pc:cxnChg chg="del">
          <ac:chgData name="Simone Vagaggini - IngeniArs S.r.l." userId="8b6d418e-6cd0-4c6d-8f5e-c2a05f28832f" providerId="ADAL" clId="{AB93B2BB-704D-4DA7-98B0-D50C25D3C021}" dt="2023-03-07T13:35:04.142" v="1762" actId="478"/>
          <ac:cxnSpMkLst>
            <pc:docMk/>
            <pc:sldMk cId="575866901" sldId="382"/>
            <ac:cxnSpMk id="23" creationId="{9D09B0D3-9836-1E64-E8A8-A4AEE9E2E7A3}"/>
          </ac:cxnSpMkLst>
        </pc:cxnChg>
        <pc:cxnChg chg="del">
          <ac:chgData name="Simone Vagaggini - IngeniArs S.r.l." userId="8b6d418e-6cd0-4c6d-8f5e-c2a05f28832f" providerId="ADAL" clId="{AB93B2BB-704D-4DA7-98B0-D50C25D3C021}" dt="2023-03-07T13:35:04.142" v="1762" actId="478"/>
          <ac:cxnSpMkLst>
            <pc:docMk/>
            <pc:sldMk cId="575866901" sldId="382"/>
            <ac:cxnSpMk id="26" creationId="{841C6B36-067C-D680-50F1-A477D9E5BF19}"/>
          </ac:cxnSpMkLst>
        </pc:cxnChg>
        <pc:cxnChg chg="del">
          <ac:chgData name="Simone Vagaggini - IngeniArs S.r.l." userId="8b6d418e-6cd0-4c6d-8f5e-c2a05f28832f" providerId="ADAL" clId="{AB93B2BB-704D-4DA7-98B0-D50C25D3C021}" dt="2023-03-07T13:35:04.142" v="1762" actId="478"/>
          <ac:cxnSpMkLst>
            <pc:docMk/>
            <pc:sldMk cId="575866901" sldId="382"/>
            <ac:cxnSpMk id="31" creationId="{C8C18013-0A05-57A0-9B15-7B7F0373713E}"/>
          </ac:cxnSpMkLst>
        </pc:cxnChg>
        <pc:cxnChg chg="del">
          <ac:chgData name="Simone Vagaggini - IngeniArs S.r.l." userId="8b6d418e-6cd0-4c6d-8f5e-c2a05f28832f" providerId="ADAL" clId="{AB93B2BB-704D-4DA7-98B0-D50C25D3C021}" dt="2023-03-07T13:35:04.142" v="1762" actId="478"/>
          <ac:cxnSpMkLst>
            <pc:docMk/>
            <pc:sldMk cId="575866901" sldId="382"/>
            <ac:cxnSpMk id="34" creationId="{5017A29B-D696-CBD6-131F-D9AF3CC7EAAF}"/>
          </ac:cxnSpMkLst>
        </pc:cxnChg>
        <pc:cxnChg chg="del">
          <ac:chgData name="Simone Vagaggini - IngeniArs S.r.l." userId="8b6d418e-6cd0-4c6d-8f5e-c2a05f28832f" providerId="ADAL" clId="{AB93B2BB-704D-4DA7-98B0-D50C25D3C021}" dt="2023-03-07T13:35:04.142" v="1762" actId="478"/>
          <ac:cxnSpMkLst>
            <pc:docMk/>
            <pc:sldMk cId="575866901" sldId="382"/>
            <ac:cxnSpMk id="52" creationId="{327ED677-56C6-82FA-D311-BDCD5633DB41}"/>
          </ac:cxnSpMkLst>
        </pc:cxnChg>
      </pc:sldChg>
      <pc:sldChg chg="add del">
        <pc:chgData name="Simone Vagaggini - IngeniArs S.r.l." userId="8b6d418e-6cd0-4c6d-8f5e-c2a05f28832f" providerId="ADAL" clId="{AB93B2BB-704D-4DA7-98B0-D50C25D3C021}" dt="2023-03-07T13:04:20.961" v="1384" actId="47"/>
        <pc:sldMkLst>
          <pc:docMk/>
          <pc:sldMk cId="2044355448" sldId="382"/>
        </pc:sldMkLst>
      </pc:sldChg>
      <pc:sldChg chg="modSp add mod">
        <pc:chgData name="Simone Vagaggini - IngeniArs S.r.l." userId="8b6d418e-6cd0-4c6d-8f5e-c2a05f28832f" providerId="ADAL" clId="{AB93B2BB-704D-4DA7-98B0-D50C25D3C021}" dt="2023-03-08T11:07:24.297" v="2587" actId="207"/>
        <pc:sldMkLst>
          <pc:docMk/>
          <pc:sldMk cId="3839496995" sldId="383"/>
        </pc:sldMkLst>
        <pc:spChg chg="mod">
          <ac:chgData name="Simone Vagaggini - IngeniArs S.r.l." userId="8b6d418e-6cd0-4c6d-8f5e-c2a05f28832f" providerId="ADAL" clId="{AB93B2BB-704D-4DA7-98B0-D50C25D3C021}" dt="2023-03-08T11:07:24.297" v="2587" actId="207"/>
          <ac:spMkLst>
            <pc:docMk/>
            <pc:sldMk cId="3839496995" sldId="383"/>
            <ac:spMk id="3" creationId="{90EF7CC7-0FA4-4946-9551-F68E2ED7986C}"/>
          </ac:spMkLst>
        </pc:spChg>
      </pc:sldChg>
      <pc:sldChg chg="delSp modSp add mod">
        <pc:chgData name="Simone Vagaggini - IngeniArs S.r.l." userId="8b6d418e-6cd0-4c6d-8f5e-c2a05f28832f" providerId="ADAL" clId="{AB93B2BB-704D-4DA7-98B0-D50C25D3C021}" dt="2023-03-08T13:15:38.272" v="3438" actId="20577"/>
        <pc:sldMkLst>
          <pc:docMk/>
          <pc:sldMk cId="1763359856" sldId="384"/>
        </pc:sldMkLst>
        <pc:spChg chg="mod">
          <ac:chgData name="Simone Vagaggini - IngeniArs S.r.l." userId="8b6d418e-6cd0-4c6d-8f5e-c2a05f28832f" providerId="ADAL" clId="{AB93B2BB-704D-4DA7-98B0-D50C25D3C021}" dt="2023-03-08T11:08:33.279" v="2602" actId="6549"/>
          <ac:spMkLst>
            <pc:docMk/>
            <pc:sldMk cId="1763359856" sldId="384"/>
            <ac:spMk id="3" creationId="{90EF7CC7-0FA4-4946-9551-F68E2ED7986C}"/>
          </ac:spMkLst>
        </pc:spChg>
        <pc:spChg chg="mod">
          <ac:chgData name="Simone Vagaggini - IngeniArs S.r.l." userId="8b6d418e-6cd0-4c6d-8f5e-c2a05f28832f" providerId="ADAL" clId="{AB93B2BB-704D-4DA7-98B0-D50C25D3C021}" dt="2023-03-08T13:15:38.272" v="3438" actId="20577"/>
          <ac:spMkLst>
            <pc:docMk/>
            <pc:sldMk cId="1763359856" sldId="384"/>
            <ac:spMk id="4" creationId="{4F6052D9-D969-3C10-CBD9-81BDF59895DC}"/>
          </ac:spMkLst>
        </pc:spChg>
        <pc:spChg chg="del">
          <ac:chgData name="Simone Vagaggini - IngeniArs S.r.l." userId="8b6d418e-6cd0-4c6d-8f5e-c2a05f28832f" providerId="ADAL" clId="{AB93B2BB-704D-4DA7-98B0-D50C25D3C021}" dt="2023-03-08T11:08:06.676" v="2595" actId="478"/>
          <ac:spMkLst>
            <pc:docMk/>
            <pc:sldMk cId="1763359856" sldId="384"/>
            <ac:spMk id="5" creationId="{9D840E69-A288-C1E7-24A7-AD1F23910758}"/>
          </ac:spMkLst>
        </pc:spChg>
      </pc:sldChg>
      <pc:sldChg chg="delSp modSp add mod">
        <pc:chgData name="Simone Vagaggini - IngeniArs S.r.l." userId="8b6d418e-6cd0-4c6d-8f5e-c2a05f28832f" providerId="ADAL" clId="{AB93B2BB-704D-4DA7-98B0-D50C25D3C021}" dt="2023-03-08T13:15:43.842" v="3443" actId="20577"/>
        <pc:sldMkLst>
          <pc:docMk/>
          <pc:sldMk cId="958766644" sldId="385"/>
        </pc:sldMkLst>
        <pc:spChg chg="mod">
          <ac:chgData name="Simone Vagaggini - IngeniArs S.r.l." userId="8b6d418e-6cd0-4c6d-8f5e-c2a05f28832f" providerId="ADAL" clId="{AB93B2BB-704D-4DA7-98B0-D50C25D3C021}" dt="2023-03-08T11:09:15.934" v="2607" actId="6549"/>
          <ac:spMkLst>
            <pc:docMk/>
            <pc:sldMk cId="958766644" sldId="385"/>
            <ac:spMk id="3" creationId="{90EF7CC7-0FA4-4946-9551-F68E2ED7986C}"/>
          </ac:spMkLst>
        </pc:spChg>
        <pc:spChg chg="mod">
          <ac:chgData name="Simone Vagaggini - IngeniArs S.r.l." userId="8b6d418e-6cd0-4c6d-8f5e-c2a05f28832f" providerId="ADAL" clId="{AB93B2BB-704D-4DA7-98B0-D50C25D3C021}" dt="2023-03-08T13:15:43.842" v="3443" actId="20577"/>
          <ac:spMkLst>
            <pc:docMk/>
            <pc:sldMk cId="958766644" sldId="385"/>
            <ac:spMk id="4" creationId="{4F6052D9-D969-3C10-CBD9-81BDF59895DC}"/>
          </ac:spMkLst>
        </pc:spChg>
        <pc:spChg chg="del">
          <ac:chgData name="Simone Vagaggini - IngeniArs S.r.l." userId="8b6d418e-6cd0-4c6d-8f5e-c2a05f28832f" providerId="ADAL" clId="{AB93B2BB-704D-4DA7-98B0-D50C25D3C021}" dt="2023-03-08T11:09:17.420" v="2608" actId="478"/>
          <ac:spMkLst>
            <pc:docMk/>
            <pc:sldMk cId="958766644" sldId="385"/>
            <ac:spMk id="5" creationId="{9D840E69-A288-C1E7-24A7-AD1F23910758}"/>
          </ac:spMkLst>
        </pc:spChg>
      </pc:sldChg>
      <pc:sldChg chg="modSp add mod">
        <pc:chgData name="Simone Vagaggini - IngeniArs S.r.l." userId="8b6d418e-6cd0-4c6d-8f5e-c2a05f28832f" providerId="ADAL" clId="{AB93B2BB-704D-4DA7-98B0-D50C25D3C021}" dt="2023-03-08T13:15:41.410" v="3442" actId="20577"/>
        <pc:sldMkLst>
          <pc:docMk/>
          <pc:sldMk cId="744208801" sldId="386"/>
        </pc:sldMkLst>
        <pc:spChg chg="mod">
          <ac:chgData name="Simone Vagaggini - IngeniArs S.r.l." userId="8b6d418e-6cd0-4c6d-8f5e-c2a05f28832f" providerId="ADAL" clId="{AB93B2BB-704D-4DA7-98B0-D50C25D3C021}" dt="2023-03-08T11:08:51.245" v="2603" actId="6549"/>
          <ac:spMkLst>
            <pc:docMk/>
            <pc:sldMk cId="744208801" sldId="386"/>
            <ac:spMk id="3" creationId="{90EF7CC7-0FA4-4946-9551-F68E2ED7986C}"/>
          </ac:spMkLst>
        </pc:spChg>
        <pc:spChg chg="mod">
          <ac:chgData name="Simone Vagaggini - IngeniArs S.r.l." userId="8b6d418e-6cd0-4c6d-8f5e-c2a05f28832f" providerId="ADAL" clId="{AB93B2BB-704D-4DA7-98B0-D50C25D3C021}" dt="2023-03-08T13:15:41.410" v="3442" actId="20577"/>
          <ac:spMkLst>
            <pc:docMk/>
            <pc:sldMk cId="744208801" sldId="386"/>
            <ac:spMk id="4" creationId="{4F6052D9-D969-3C10-CBD9-81BDF59895DC}"/>
          </ac:spMkLst>
        </pc:spChg>
      </pc:sldChg>
      <pc:sldChg chg="delSp modSp add mod ord">
        <pc:chgData name="Simone Vagaggini - IngeniArs S.r.l." userId="8b6d418e-6cd0-4c6d-8f5e-c2a05f28832f" providerId="ADAL" clId="{AB93B2BB-704D-4DA7-98B0-D50C25D3C021}" dt="2023-03-08T13:15:35.630" v="3437" actId="20577"/>
        <pc:sldMkLst>
          <pc:docMk/>
          <pc:sldMk cId="1195454631" sldId="387"/>
        </pc:sldMkLst>
        <pc:spChg chg="mod">
          <ac:chgData name="Simone Vagaggini - IngeniArs S.r.l." userId="8b6d418e-6cd0-4c6d-8f5e-c2a05f28832f" providerId="ADAL" clId="{AB93B2BB-704D-4DA7-98B0-D50C25D3C021}" dt="2023-03-08T11:08:19.520" v="2598" actId="6549"/>
          <ac:spMkLst>
            <pc:docMk/>
            <pc:sldMk cId="1195454631" sldId="387"/>
            <ac:spMk id="3" creationId="{90EF7CC7-0FA4-4946-9551-F68E2ED7986C}"/>
          </ac:spMkLst>
        </pc:spChg>
        <pc:spChg chg="mod">
          <ac:chgData name="Simone Vagaggini - IngeniArs S.r.l." userId="8b6d418e-6cd0-4c6d-8f5e-c2a05f28832f" providerId="ADAL" clId="{AB93B2BB-704D-4DA7-98B0-D50C25D3C021}" dt="2023-03-08T13:15:35.630" v="3437" actId="20577"/>
          <ac:spMkLst>
            <pc:docMk/>
            <pc:sldMk cId="1195454631" sldId="387"/>
            <ac:spMk id="4" creationId="{4F6052D9-D969-3C10-CBD9-81BDF59895DC}"/>
          </ac:spMkLst>
        </pc:spChg>
        <pc:picChg chg="del">
          <ac:chgData name="Simone Vagaggini - IngeniArs S.r.l." userId="8b6d418e-6cd0-4c6d-8f5e-c2a05f28832f" providerId="ADAL" clId="{AB93B2BB-704D-4DA7-98B0-D50C25D3C021}" dt="2023-03-08T11:08:20.745" v="2599" actId="478"/>
          <ac:picMkLst>
            <pc:docMk/>
            <pc:sldMk cId="1195454631" sldId="387"/>
            <ac:picMk id="8" creationId="{6194BBE1-2ED3-58BB-3E46-686B6E36050A}"/>
          </ac:picMkLst>
        </pc:picChg>
      </pc:sldChg>
      <pc:sldChg chg="delSp modSp add mod">
        <pc:chgData name="Simone Vagaggini - IngeniArs S.r.l." userId="8b6d418e-6cd0-4c6d-8f5e-c2a05f28832f" providerId="ADAL" clId="{AB93B2BB-704D-4DA7-98B0-D50C25D3C021}" dt="2023-03-08T13:15:46.791" v="3444" actId="20577"/>
        <pc:sldMkLst>
          <pc:docMk/>
          <pc:sldMk cId="2005396039" sldId="388"/>
        </pc:sldMkLst>
        <pc:spChg chg="mod">
          <ac:chgData name="Simone Vagaggini - IngeniArs S.r.l." userId="8b6d418e-6cd0-4c6d-8f5e-c2a05f28832f" providerId="ADAL" clId="{AB93B2BB-704D-4DA7-98B0-D50C25D3C021}" dt="2023-03-08T13:15:46.791" v="3444" actId="20577"/>
          <ac:spMkLst>
            <pc:docMk/>
            <pc:sldMk cId="2005396039" sldId="388"/>
            <ac:spMk id="4" creationId="{4F6052D9-D969-3C10-CBD9-81BDF59895DC}"/>
          </ac:spMkLst>
        </pc:spChg>
        <pc:spChg chg="del">
          <ac:chgData name="Simone Vagaggini - IngeniArs S.r.l." userId="8b6d418e-6cd0-4c6d-8f5e-c2a05f28832f" providerId="ADAL" clId="{AB93B2BB-704D-4DA7-98B0-D50C25D3C021}" dt="2023-03-08T11:09:26.054" v="2610" actId="478"/>
          <ac:spMkLst>
            <pc:docMk/>
            <pc:sldMk cId="2005396039" sldId="388"/>
            <ac:spMk id="5" creationId="{9D840E69-A288-C1E7-24A7-AD1F23910758}"/>
          </ac:spMkLst>
        </pc:spChg>
      </pc:sldChg>
      <pc:sldChg chg="add del">
        <pc:chgData name="Simone Vagaggini - IngeniArs S.r.l." userId="8b6d418e-6cd0-4c6d-8f5e-c2a05f28832f" providerId="ADAL" clId="{AB93B2BB-704D-4DA7-98B0-D50C25D3C021}" dt="2023-03-08T11:09:04.516" v="2605" actId="47"/>
        <pc:sldMkLst>
          <pc:docMk/>
          <pc:sldMk cId="3340106951" sldId="388"/>
        </pc:sldMkLst>
      </pc:sldChg>
      <pc:sldChg chg="modSp add mod">
        <pc:chgData name="Simone Vagaggini - IngeniArs S.r.l." userId="8b6d418e-6cd0-4c6d-8f5e-c2a05f28832f" providerId="ADAL" clId="{AB93B2BB-704D-4DA7-98B0-D50C25D3C021}" dt="2023-03-08T13:15:49.465" v="3445" actId="20577"/>
        <pc:sldMkLst>
          <pc:docMk/>
          <pc:sldMk cId="390768409" sldId="389"/>
        </pc:sldMkLst>
        <pc:spChg chg="mod">
          <ac:chgData name="Simone Vagaggini - IngeniArs S.r.l." userId="8b6d418e-6cd0-4c6d-8f5e-c2a05f28832f" providerId="ADAL" clId="{AB93B2BB-704D-4DA7-98B0-D50C25D3C021}" dt="2023-03-08T13:15:49.465" v="3445" actId="20577"/>
          <ac:spMkLst>
            <pc:docMk/>
            <pc:sldMk cId="390768409" sldId="389"/>
            <ac:spMk id="4" creationId="{4F6052D9-D969-3C10-CBD9-81BDF59895DC}"/>
          </ac:spMkLst>
        </pc:spChg>
      </pc:sldChg>
      <pc:sldChg chg="modSp add mod">
        <pc:chgData name="Simone Vagaggini - IngeniArs S.r.l." userId="8b6d418e-6cd0-4c6d-8f5e-c2a05f28832f" providerId="ADAL" clId="{AB93B2BB-704D-4DA7-98B0-D50C25D3C021}" dt="2023-03-08T11:13:24.151" v="2646" actId="313"/>
        <pc:sldMkLst>
          <pc:docMk/>
          <pc:sldMk cId="2395458902" sldId="390"/>
        </pc:sldMkLst>
        <pc:spChg chg="mod">
          <ac:chgData name="Simone Vagaggini - IngeniArs S.r.l." userId="8b6d418e-6cd0-4c6d-8f5e-c2a05f28832f" providerId="ADAL" clId="{AB93B2BB-704D-4DA7-98B0-D50C25D3C021}" dt="2023-03-08T11:13:24.151" v="2646" actId="313"/>
          <ac:spMkLst>
            <pc:docMk/>
            <pc:sldMk cId="2395458902" sldId="390"/>
            <ac:spMk id="3" creationId="{3E588E31-23FB-912B-18E8-2EE44068896F}"/>
          </ac:spMkLst>
        </pc:spChg>
        <pc:spChg chg="mod">
          <ac:chgData name="Simone Vagaggini - IngeniArs S.r.l." userId="8b6d418e-6cd0-4c6d-8f5e-c2a05f28832f" providerId="ADAL" clId="{AB93B2BB-704D-4DA7-98B0-D50C25D3C021}" dt="2023-03-08T11:10:20.636" v="2616" actId="6549"/>
          <ac:spMkLst>
            <pc:docMk/>
            <pc:sldMk cId="2395458902" sldId="390"/>
            <ac:spMk id="17" creationId="{C312A77D-1AFA-8FB6-CE3B-C70C7BFD156A}"/>
          </ac:spMkLst>
        </pc:spChg>
      </pc:sldChg>
      <pc:sldChg chg="modSp add mod">
        <pc:chgData name="Simone Vagaggini - IngeniArs S.r.l." userId="8b6d418e-6cd0-4c6d-8f5e-c2a05f28832f" providerId="ADAL" clId="{AB93B2BB-704D-4DA7-98B0-D50C25D3C021}" dt="2023-03-08T11:13:25.659" v="2647" actId="313"/>
        <pc:sldMkLst>
          <pc:docMk/>
          <pc:sldMk cId="3953944917" sldId="391"/>
        </pc:sldMkLst>
        <pc:spChg chg="mod">
          <ac:chgData name="Simone Vagaggini - IngeniArs S.r.l." userId="8b6d418e-6cd0-4c6d-8f5e-c2a05f28832f" providerId="ADAL" clId="{AB93B2BB-704D-4DA7-98B0-D50C25D3C021}" dt="2023-03-08T11:13:25.659" v="2647" actId="313"/>
          <ac:spMkLst>
            <pc:docMk/>
            <pc:sldMk cId="3953944917" sldId="391"/>
            <ac:spMk id="3" creationId="{3E588E31-23FB-912B-18E8-2EE44068896F}"/>
          </ac:spMkLst>
        </pc:spChg>
        <pc:spChg chg="mod">
          <ac:chgData name="Simone Vagaggini - IngeniArs S.r.l." userId="8b6d418e-6cd0-4c6d-8f5e-c2a05f28832f" providerId="ADAL" clId="{AB93B2BB-704D-4DA7-98B0-D50C25D3C021}" dt="2023-03-08T11:10:23.571" v="2617" actId="6549"/>
          <ac:spMkLst>
            <pc:docMk/>
            <pc:sldMk cId="3953944917" sldId="391"/>
            <ac:spMk id="17" creationId="{C312A77D-1AFA-8FB6-CE3B-C70C7BFD156A}"/>
          </ac:spMkLst>
        </pc:spChg>
      </pc:sldChg>
      <pc:sldChg chg="modSp add mod">
        <pc:chgData name="Simone Vagaggini - IngeniArs S.r.l." userId="8b6d418e-6cd0-4c6d-8f5e-c2a05f28832f" providerId="ADAL" clId="{AB93B2BB-704D-4DA7-98B0-D50C25D3C021}" dt="2023-03-08T11:13:26.954" v="2648" actId="313"/>
        <pc:sldMkLst>
          <pc:docMk/>
          <pc:sldMk cId="2713064289" sldId="392"/>
        </pc:sldMkLst>
        <pc:spChg chg="mod">
          <ac:chgData name="Simone Vagaggini - IngeniArs S.r.l." userId="8b6d418e-6cd0-4c6d-8f5e-c2a05f28832f" providerId="ADAL" clId="{AB93B2BB-704D-4DA7-98B0-D50C25D3C021}" dt="2023-03-08T11:13:26.954" v="2648" actId="313"/>
          <ac:spMkLst>
            <pc:docMk/>
            <pc:sldMk cId="2713064289" sldId="392"/>
            <ac:spMk id="3" creationId="{3E588E31-23FB-912B-18E8-2EE44068896F}"/>
          </ac:spMkLst>
        </pc:spChg>
        <pc:spChg chg="mod">
          <ac:chgData name="Simone Vagaggini - IngeniArs S.r.l." userId="8b6d418e-6cd0-4c6d-8f5e-c2a05f28832f" providerId="ADAL" clId="{AB93B2BB-704D-4DA7-98B0-D50C25D3C021}" dt="2023-03-08T11:10:27.261" v="2618" actId="6549"/>
          <ac:spMkLst>
            <pc:docMk/>
            <pc:sldMk cId="2713064289" sldId="392"/>
            <ac:spMk id="17" creationId="{C312A77D-1AFA-8FB6-CE3B-C70C7BFD156A}"/>
          </ac:spMkLst>
        </pc:spChg>
      </pc:sldChg>
      <pc:sldChg chg="modSp add mod">
        <pc:chgData name="Simone Vagaggini - IngeniArs S.r.l." userId="8b6d418e-6cd0-4c6d-8f5e-c2a05f28832f" providerId="ADAL" clId="{AB93B2BB-704D-4DA7-98B0-D50C25D3C021}" dt="2023-03-08T11:13:28.164" v="2649" actId="313"/>
        <pc:sldMkLst>
          <pc:docMk/>
          <pc:sldMk cId="1476874418" sldId="393"/>
        </pc:sldMkLst>
        <pc:spChg chg="mod">
          <ac:chgData name="Simone Vagaggini - IngeniArs S.r.l." userId="8b6d418e-6cd0-4c6d-8f5e-c2a05f28832f" providerId="ADAL" clId="{AB93B2BB-704D-4DA7-98B0-D50C25D3C021}" dt="2023-03-08T11:13:28.164" v="2649" actId="313"/>
          <ac:spMkLst>
            <pc:docMk/>
            <pc:sldMk cId="1476874418" sldId="393"/>
            <ac:spMk id="3" creationId="{3E588E31-23FB-912B-18E8-2EE44068896F}"/>
          </ac:spMkLst>
        </pc:spChg>
        <pc:spChg chg="mod">
          <ac:chgData name="Simone Vagaggini - IngeniArs S.r.l." userId="8b6d418e-6cd0-4c6d-8f5e-c2a05f28832f" providerId="ADAL" clId="{AB93B2BB-704D-4DA7-98B0-D50C25D3C021}" dt="2023-03-08T11:10:43.980" v="2620" actId="6549"/>
          <ac:spMkLst>
            <pc:docMk/>
            <pc:sldMk cId="1476874418" sldId="393"/>
            <ac:spMk id="17" creationId="{C312A77D-1AFA-8FB6-CE3B-C70C7BFD156A}"/>
          </ac:spMkLst>
        </pc:spChg>
      </pc:sldChg>
      <pc:sldChg chg="modSp add mod">
        <pc:chgData name="Simone Vagaggini - IngeniArs S.r.l." userId="8b6d418e-6cd0-4c6d-8f5e-c2a05f28832f" providerId="ADAL" clId="{AB93B2BB-704D-4DA7-98B0-D50C25D3C021}" dt="2023-03-08T11:13:29.563" v="2650" actId="313"/>
        <pc:sldMkLst>
          <pc:docMk/>
          <pc:sldMk cId="3627771180" sldId="394"/>
        </pc:sldMkLst>
        <pc:spChg chg="mod">
          <ac:chgData name="Simone Vagaggini - IngeniArs S.r.l." userId="8b6d418e-6cd0-4c6d-8f5e-c2a05f28832f" providerId="ADAL" clId="{AB93B2BB-704D-4DA7-98B0-D50C25D3C021}" dt="2023-03-08T11:13:29.563" v="2650" actId="313"/>
          <ac:spMkLst>
            <pc:docMk/>
            <pc:sldMk cId="3627771180" sldId="394"/>
            <ac:spMk id="3" creationId="{3E588E31-23FB-912B-18E8-2EE44068896F}"/>
          </ac:spMkLst>
        </pc:spChg>
      </pc:sldChg>
      <pc:sldChg chg="delSp modSp add mod">
        <pc:chgData name="Simone Vagaggini - IngeniArs S.r.l." userId="8b6d418e-6cd0-4c6d-8f5e-c2a05f28832f" providerId="ADAL" clId="{AB93B2BB-704D-4DA7-98B0-D50C25D3C021}" dt="2023-03-08T11:13:56.729" v="2652" actId="313"/>
        <pc:sldMkLst>
          <pc:docMk/>
          <pc:sldMk cId="2243606601" sldId="395"/>
        </pc:sldMkLst>
        <pc:spChg chg="mod">
          <ac:chgData name="Simone Vagaggini - IngeniArs S.r.l." userId="8b6d418e-6cd0-4c6d-8f5e-c2a05f28832f" providerId="ADAL" clId="{AB93B2BB-704D-4DA7-98B0-D50C25D3C021}" dt="2023-03-08T11:13:56.729" v="2652" actId="313"/>
          <ac:spMkLst>
            <pc:docMk/>
            <pc:sldMk cId="2243606601" sldId="395"/>
            <ac:spMk id="5" creationId="{D6C729D2-AECD-859C-BC71-5CB6263E4628}"/>
          </ac:spMkLst>
        </pc:spChg>
        <pc:spChg chg="del">
          <ac:chgData name="Simone Vagaggini - IngeniArs S.r.l." userId="8b6d418e-6cd0-4c6d-8f5e-c2a05f28832f" providerId="ADAL" clId="{AB93B2BB-704D-4DA7-98B0-D50C25D3C021}" dt="2023-03-08T11:11:51.554" v="2633" actId="478"/>
          <ac:spMkLst>
            <pc:docMk/>
            <pc:sldMk cId="2243606601" sldId="395"/>
            <ac:spMk id="14" creationId="{88FBF868-B656-D637-A348-C7AB785C913C}"/>
          </ac:spMkLst>
        </pc:spChg>
        <pc:spChg chg="mod">
          <ac:chgData name="Simone Vagaggini - IngeniArs S.r.l." userId="8b6d418e-6cd0-4c6d-8f5e-c2a05f28832f" providerId="ADAL" clId="{AB93B2BB-704D-4DA7-98B0-D50C25D3C021}" dt="2023-03-08T11:11:57.776" v="2637" actId="6549"/>
          <ac:spMkLst>
            <pc:docMk/>
            <pc:sldMk cId="2243606601" sldId="395"/>
            <ac:spMk id="17" creationId="{C312A77D-1AFA-8FB6-CE3B-C70C7BFD156A}"/>
          </ac:spMkLst>
        </pc:spChg>
      </pc:sldChg>
      <pc:sldChg chg="delSp modSp add mod">
        <pc:chgData name="Simone Vagaggini - IngeniArs S.r.l." userId="8b6d418e-6cd0-4c6d-8f5e-c2a05f28832f" providerId="ADAL" clId="{AB93B2BB-704D-4DA7-98B0-D50C25D3C021}" dt="2023-03-08T13:18:10.632" v="3448"/>
        <pc:sldMkLst>
          <pc:docMk/>
          <pc:sldMk cId="576197768" sldId="396"/>
        </pc:sldMkLst>
        <pc:spChg chg="mod">
          <ac:chgData name="Simone Vagaggini - IngeniArs S.r.l." userId="8b6d418e-6cd0-4c6d-8f5e-c2a05f28832f" providerId="ADAL" clId="{AB93B2BB-704D-4DA7-98B0-D50C25D3C021}" dt="2023-03-08T11:13:58.489" v="2657" actId="313"/>
          <ac:spMkLst>
            <pc:docMk/>
            <pc:sldMk cId="576197768" sldId="396"/>
            <ac:spMk id="5" creationId="{D6C729D2-AECD-859C-BC71-5CB6263E4628}"/>
          </ac:spMkLst>
        </pc:spChg>
        <pc:spChg chg="del">
          <ac:chgData name="Simone Vagaggini - IngeniArs S.r.l." userId="8b6d418e-6cd0-4c6d-8f5e-c2a05f28832f" providerId="ADAL" clId="{AB93B2BB-704D-4DA7-98B0-D50C25D3C021}" dt="2023-03-08T11:12:50.010" v="2644" actId="478"/>
          <ac:spMkLst>
            <pc:docMk/>
            <pc:sldMk cId="576197768" sldId="396"/>
            <ac:spMk id="14" creationId="{88FBF868-B656-D637-A348-C7AB785C913C}"/>
          </ac:spMkLst>
        </pc:spChg>
        <pc:spChg chg="mod">
          <ac:chgData name="Simone Vagaggini - IngeniArs S.r.l." userId="8b6d418e-6cd0-4c6d-8f5e-c2a05f28832f" providerId="ADAL" clId="{AB93B2BB-704D-4DA7-98B0-D50C25D3C021}" dt="2023-03-08T13:18:10.632" v="3448"/>
          <ac:spMkLst>
            <pc:docMk/>
            <pc:sldMk cId="576197768" sldId="396"/>
            <ac:spMk id="17" creationId="{C312A77D-1AFA-8FB6-CE3B-C70C7BFD156A}"/>
          </ac:spMkLst>
        </pc:spChg>
      </pc:sldChg>
      <pc:sldChg chg="modSp add mod">
        <pc:chgData name="Simone Vagaggini - IngeniArs S.r.l." userId="8b6d418e-6cd0-4c6d-8f5e-c2a05f28832f" providerId="ADAL" clId="{AB93B2BB-704D-4DA7-98B0-D50C25D3C021}" dt="2023-03-08T11:13:57.177" v="2653" actId="313"/>
        <pc:sldMkLst>
          <pc:docMk/>
          <pc:sldMk cId="134296531" sldId="397"/>
        </pc:sldMkLst>
        <pc:spChg chg="mod">
          <ac:chgData name="Simone Vagaggini - IngeniArs S.r.l." userId="8b6d418e-6cd0-4c6d-8f5e-c2a05f28832f" providerId="ADAL" clId="{AB93B2BB-704D-4DA7-98B0-D50C25D3C021}" dt="2023-03-08T11:13:57.177" v="2653" actId="313"/>
          <ac:spMkLst>
            <pc:docMk/>
            <pc:sldMk cId="134296531" sldId="397"/>
            <ac:spMk id="5" creationId="{D6C729D2-AECD-859C-BC71-5CB6263E4628}"/>
          </ac:spMkLst>
        </pc:spChg>
        <pc:spChg chg="mod">
          <ac:chgData name="Simone Vagaggini - IngeniArs S.r.l." userId="8b6d418e-6cd0-4c6d-8f5e-c2a05f28832f" providerId="ADAL" clId="{AB93B2BB-704D-4DA7-98B0-D50C25D3C021}" dt="2023-03-08T11:12:04.433" v="2638" actId="6549"/>
          <ac:spMkLst>
            <pc:docMk/>
            <pc:sldMk cId="134296531" sldId="397"/>
            <ac:spMk id="17" creationId="{C312A77D-1AFA-8FB6-CE3B-C70C7BFD156A}"/>
          </ac:spMkLst>
        </pc:spChg>
      </pc:sldChg>
      <pc:sldChg chg="modSp add mod">
        <pc:chgData name="Simone Vagaggini - IngeniArs S.r.l." userId="8b6d418e-6cd0-4c6d-8f5e-c2a05f28832f" providerId="ADAL" clId="{AB93B2BB-704D-4DA7-98B0-D50C25D3C021}" dt="2023-03-08T11:13:57.719" v="2654" actId="313"/>
        <pc:sldMkLst>
          <pc:docMk/>
          <pc:sldMk cId="1848146219" sldId="398"/>
        </pc:sldMkLst>
        <pc:spChg chg="mod">
          <ac:chgData name="Simone Vagaggini - IngeniArs S.r.l." userId="8b6d418e-6cd0-4c6d-8f5e-c2a05f28832f" providerId="ADAL" clId="{AB93B2BB-704D-4DA7-98B0-D50C25D3C021}" dt="2023-03-08T11:13:57.719" v="2654" actId="313"/>
          <ac:spMkLst>
            <pc:docMk/>
            <pc:sldMk cId="1848146219" sldId="398"/>
            <ac:spMk id="5" creationId="{D6C729D2-AECD-859C-BC71-5CB6263E4628}"/>
          </ac:spMkLst>
        </pc:spChg>
        <pc:spChg chg="mod">
          <ac:chgData name="Simone Vagaggini - IngeniArs S.r.l." userId="8b6d418e-6cd0-4c6d-8f5e-c2a05f28832f" providerId="ADAL" clId="{AB93B2BB-704D-4DA7-98B0-D50C25D3C021}" dt="2023-03-08T11:12:07.042" v="2639" actId="6549"/>
          <ac:spMkLst>
            <pc:docMk/>
            <pc:sldMk cId="1848146219" sldId="398"/>
            <ac:spMk id="17" creationId="{C312A77D-1AFA-8FB6-CE3B-C70C7BFD156A}"/>
          </ac:spMkLst>
        </pc:spChg>
      </pc:sldChg>
      <pc:sldChg chg="modSp add mod">
        <pc:chgData name="Simone Vagaggini - IngeniArs S.r.l." userId="8b6d418e-6cd0-4c6d-8f5e-c2a05f28832f" providerId="ADAL" clId="{AB93B2BB-704D-4DA7-98B0-D50C25D3C021}" dt="2023-03-08T11:13:57.992" v="2655" actId="313"/>
        <pc:sldMkLst>
          <pc:docMk/>
          <pc:sldMk cId="773920509" sldId="399"/>
        </pc:sldMkLst>
        <pc:spChg chg="mod">
          <ac:chgData name="Simone Vagaggini - IngeniArs S.r.l." userId="8b6d418e-6cd0-4c6d-8f5e-c2a05f28832f" providerId="ADAL" clId="{AB93B2BB-704D-4DA7-98B0-D50C25D3C021}" dt="2023-03-08T11:13:57.992" v="2655" actId="313"/>
          <ac:spMkLst>
            <pc:docMk/>
            <pc:sldMk cId="773920509" sldId="399"/>
            <ac:spMk id="5" creationId="{D6C729D2-AECD-859C-BC71-5CB6263E4628}"/>
          </ac:spMkLst>
        </pc:spChg>
        <pc:spChg chg="mod">
          <ac:chgData name="Simone Vagaggini - IngeniArs S.r.l." userId="8b6d418e-6cd0-4c6d-8f5e-c2a05f28832f" providerId="ADAL" clId="{AB93B2BB-704D-4DA7-98B0-D50C25D3C021}" dt="2023-03-08T11:12:13.472" v="2641" actId="6549"/>
          <ac:spMkLst>
            <pc:docMk/>
            <pc:sldMk cId="773920509" sldId="399"/>
            <ac:spMk id="17" creationId="{C312A77D-1AFA-8FB6-CE3B-C70C7BFD156A}"/>
          </ac:spMkLst>
        </pc:spChg>
      </pc:sldChg>
      <pc:sldChg chg="modSp add mod">
        <pc:chgData name="Simone Vagaggini - IngeniArs S.r.l." userId="8b6d418e-6cd0-4c6d-8f5e-c2a05f28832f" providerId="ADAL" clId="{AB93B2BB-704D-4DA7-98B0-D50C25D3C021}" dt="2023-03-08T13:17:30.054" v="3447" actId="20577"/>
        <pc:sldMkLst>
          <pc:docMk/>
          <pc:sldMk cId="4164087451" sldId="400"/>
        </pc:sldMkLst>
        <pc:spChg chg="mod">
          <ac:chgData name="Simone Vagaggini - IngeniArs S.r.l." userId="8b6d418e-6cd0-4c6d-8f5e-c2a05f28832f" providerId="ADAL" clId="{AB93B2BB-704D-4DA7-98B0-D50C25D3C021}" dt="2023-03-08T11:13:58.249" v="2656" actId="313"/>
          <ac:spMkLst>
            <pc:docMk/>
            <pc:sldMk cId="4164087451" sldId="400"/>
            <ac:spMk id="5" creationId="{D6C729D2-AECD-859C-BC71-5CB6263E4628}"/>
          </ac:spMkLst>
        </pc:spChg>
        <pc:spChg chg="mod">
          <ac:chgData name="Simone Vagaggini - IngeniArs S.r.l." userId="8b6d418e-6cd0-4c6d-8f5e-c2a05f28832f" providerId="ADAL" clId="{AB93B2BB-704D-4DA7-98B0-D50C25D3C021}" dt="2023-03-08T13:17:30.054" v="3447" actId="20577"/>
          <ac:spMkLst>
            <pc:docMk/>
            <pc:sldMk cId="4164087451" sldId="400"/>
            <ac:spMk id="17" creationId="{C312A77D-1AFA-8FB6-CE3B-C70C7BFD156A}"/>
          </ac:spMkLst>
        </pc:spChg>
      </pc:sldChg>
      <pc:sldChg chg="modSp add mod">
        <pc:chgData name="Simone Vagaggini - IngeniArs S.r.l." userId="8b6d418e-6cd0-4c6d-8f5e-c2a05f28832f" providerId="ADAL" clId="{AB93B2BB-704D-4DA7-98B0-D50C25D3C021}" dt="2023-03-08T13:18:15.045" v="3449"/>
        <pc:sldMkLst>
          <pc:docMk/>
          <pc:sldMk cId="1587732837" sldId="401"/>
        </pc:sldMkLst>
        <pc:spChg chg="mod">
          <ac:chgData name="Simone Vagaggini - IngeniArs S.r.l." userId="8b6d418e-6cd0-4c6d-8f5e-c2a05f28832f" providerId="ADAL" clId="{AB93B2BB-704D-4DA7-98B0-D50C25D3C021}" dt="2023-03-08T11:13:58.561" v="2658" actId="313"/>
          <ac:spMkLst>
            <pc:docMk/>
            <pc:sldMk cId="1587732837" sldId="401"/>
            <ac:spMk id="5" creationId="{D6C729D2-AECD-859C-BC71-5CB6263E4628}"/>
          </ac:spMkLst>
        </pc:spChg>
        <pc:spChg chg="mod">
          <ac:chgData name="Simone Vagaggini - IngeniArs S.r.l." userId="8b6d418e-6cd0-4c6d-8f5e-c2a05f28832f" providerId="ADAL" clId="{AB93B2BB-704D-4DA7-98B0-D50C25D3C021}" dt="2023-03-08T13:18:15.045" v="3449"/>
          <ac:spMkLst>
            <pc:docMk/>
            <pc:sldMk cId="1587732837" sldId="401"/>
            <ac:spMk id="17" creationId="{C312A77D-1AFA-8FB6-CE3B-C70C7BFD156A}"/>
          </ac:spMkLst>
        </pc:spChg>
      </pc:sldChg>
      <pc:sldChg chg="modSp add mod ord">
        <pc:chgData name="Simone Vagaggini - IngeniArs S.r.l." userId="8b6d418e-6cd0-4c6d-8f5e-c2a05f28832f" providerId="ADAL" clId="{AB93B2BB-704D-4DA7-98B0-D50C25D3C021}" dt="2023-03-08T11:15:52.649" v="2708" actId="207"/>
        <pc:sldMkLst>
          <pc:docMk/>
          <pc:sldMk cId="3632714365" sldId="402"/>
        </pc:sldMkLst>
        <pc:spChg chg="mod">
          <ac:chgData name="Simone Vagaggini - IngeniArs S.r.l." userId="8b6d418e-6cd0-4c6d-8f5e-c2a05f28832f" providerId="ADAL" clId="{AB93B2BB-704D-4DA7-98B0-D50C25D3C021}" dt="2023-03-08T11:15:52.649" v="2708" actId="207"/>
          <ac:spMkLst>
            <pc:docMk/>
            <pc:sldMk cId="3632714365" sldId="402"/>
            <ac:spMk id="3" creationId="{90EF7CC7-0FA4-4946-9551-F68E2ED7986C}"/>
          </ac:spMkLst>
        </pc:spChg>
      </pc:sldChg>
      <pc:sldChg chg="modSp add mod ord">
        <pc:chgData name="Simone Vagaggini - IngeniArs S.r.l." userId="8b6d418e-6cd0-4c6d-8f5e-c2a05f28832f" providerId="ADAL" clId="{AB93B2BB-704D-4DA7-98B0-D50C25D3C021}" dt="2023-03-08T11:16:13.915" v="2733" actId="207"/>
        <pc:sldMkLst>
          <pc:docMk/>
          <pc:sldMk cId="1118843987" sldId="403"/>
        </pc:sldMkLst>
        <pc:spChg chg="mod">
          <ac:chgData name="Simone Vagaggini - IngeniArs S.r.l." userId="8b6d418e-6cd0-4c6d-8f5e-c2a05f28832f" providerId="ADAL" clId="{AB93B2BB-704D-4DA7-98B0-D50C25D3C021}" dt="2023-03-08T11:16:13.915" v="2733" actId="207"/>
          <ac:spMkLst>
            <pc:docMk/>
            <pc:sldMk cId="1118843987" sldId="403"/>
            <ac:spMk id="3" creationId="{90EF7CC7-0FA4-4946-9551-F68E2ED7986C}"/>
          </ac:spMkLst>
        </pc:spChg>
      </pc:sldChg>
      <pc:sldChg chg="modSp add mod ord">
        <pc:chgData name="Simone Vagaggini - IngeniArs S.r.l." userId="8b6d418e-6cd0-4c6d-8f5e-c2a05f28832f" providerId="ADAL" clId="{AB93B2BB-704D-4DA7-98B0-D50C25D3C021}" dt="2023-03-08T11:16:31.760" v="2738" actId="207"/>
        <pc:sldMkLst>
          <pc:docMk/>
          <pc:sldMk cId="3242357768" sldId="404"/>
        </pc:sldMkLst>
        <pc:spChg chg="mod">
          <ac:chgData name="Simone Vagaggini - IngeniArs S.r.l." userId="8b6d418e-6cd0-4c6d-8f5e-c2a05f28832f" providerId="ADAL" clId="{AB93B2BB-704D-4DA7-98B0-D50C25D3C021}" dt="2023-03-08T11:16:31.760" v="2738" actId="207"/>
          <ac:spMkLst>
            <pc:docMk/>
            <pc:sldMk cId="3242357768" sldId="404"/>
            <ac:spMk id="3" creationId="{90EF7CC7-0FA4-4946-9551-F68E2ED7986C}"/>
          </ac:spMkLst>
        </pc:spChg>
      </pc:sldChg>
      <pc:sldChg chg="modSp add mod ord">
        <pc:chgData name="Simone Vagaggini - IngeniArs S.r.l." userId="8b6d418e-6cd0-4c6d-8f5e-c2a05f28832f" providerId="ADAL" clId="{AB93B2BB-704D-4DA7-98B0-D50C25D3C021}" dt="2023-03-08T11:16:51.123" v="2742" actId="207"/>
        <pc:sldMkLst>
          <pc:docMk/>
          <pc:sldMk cId="3755549405" sldId="405"/>
        </pc:sldMkLst>
        <pc:spChg chg="mod">
          <ac:chgData name="Simone Vagaggini - IngeniArs S.r.l." userId="8b6d418e-6cd0-4c6d-8f5e-c2a05f28832f" providerId="ADAL" clId="{AB93B2BB-704D-4DA7-98B0-D50C25D3C021}" dt="2023-03-08T11:16:51.123" v="2742" actId="207"/>
          <ac:spMkLst>
            <pc:docMk/>
            <pc:sldMk cId="3755549405" sldId="405"/>
            <ac:spMk id="3" creationId="{90EF7CC7-0FA4-4946-9551-F68E2ED7986C}"/>
          </ac:spMkLst>
        </pc:spChg>
      </pc:sldChg>
      <pc:sldChg chg="modSp add mod ord">
        <pc:chgData name="Simone Vagaggini - IngeniArs S.r.l." userId="8b6d418e-6cd0-4c6d-8f5e-c2a05f28832f" providerId="ADAL" clId="{AB93B2BB-704D-4DA7-98B0-D50C25D3C021}" dt="2023-03-08T11:17:17.570" v="2754" actId="207"/>
        <pc:sldMkLst>
          <pc:docMk/>
          <pc:sldMk cId="932440385" sldId="406"/>
        </pc:sldMkLst>
        <pc:spChg chg="mod">
          <ac:chgData name="Simone Vagaggini - IngeniArs S.r.l." userId="8b6d418e-6cd0-4c6d-8f5e-c2a05f28832f" providerId="ADAL" clId="{AB93B2BB-704D-4DA7-98B0-D50C25D3C021}" dt="2023-03-08T11:17:17.570" v="2754" actId="207"/>
          <ac:spMkLst>
            <pc:docMk/>
            <pc:sldMk cId="932440385" sldId="406"/>
            <ac:spMk id="3" creationId="{90EF7CC7-0FA4-4946-9551-F68E2ED7986C}"/>
          </ac:spMkLst>
        </pc:spChg>
      </pc:sldChg>
      <pc:sldChg chg="addSp delSp modSp add mod">
        <pc:chgData name="Simone Vagaggini - IngeniArs S.r.l." userId="8b6d418e-6cd0-4c6d-8f5e-c2a05f28832f" providerId="ADAL" clId="{AB93B2BB-704D-4DA7-98B0-D50C25D3C021}" dt="2023-03-08T11:20:05.286" v="2773" actId="1076"/>
        <pc:sldMkLst>
          <pc:docMk/>
          <pc:sldMk cId="3294057631" sldId="407"/>
        </pc:sldMkLst>
        <pc:spChg chg="mod">
          <ac:chgData name="Simone Vagaggini - IngeniArs S.r.l." userId="8b6d418e-6cd0-4c6d-8f5e-c2a05f28832f" providerId="ADAL" clId="{AB93B2BB-704D-4DA7-98B0-D50C25D3C021}" dt="2023-03-08T11:19:14.477" v="2767" actId="14100"/>
          <ac:spMkLst>
            <pc:docMk/>
            <pc:sldMk cId="3294057631" sldId="407"/>
            <ac:spMk id="3" creationId="{C4C9861B-7AB7-4B3B-4C2D-EDCD20CCBB35}"/>
          </ac:spMkLst>
        </pc:spChg>
        <pc:spChg chg="del">
          <ac:chgData name="Simone Vagaggini - IngeniArs S.r.l." userId="8b6d418e-6cd0-4c6d-8f5e-c2a05f28832f" providerId="ADAL" clId="{AB93B2BB-704D-4DA7-98B0-D50C25D3C021}" dt="2023-03-08T11:18:29.385" v="2763" actId="478"/>
          <ac:spMkLst>
            <pc:docMk/>
            <pc:sldMk cId="3294057631" sldId="407"/>
            <ac:spMk id="15" creationId="{039D2847-B75F-9D8C-E4DF-22F096A54FD0}"/>
          </ac:spMkLst>
        </pc:spChg>
        <pc:spChg chg="mod">
          <ac:chgData name="Simone Vagaggini - IngeniArs S.r.l." userId="8b6d418e-6cd0-4c6d-8f5e-c2a05f28832f" providerId="ADAL" clId="{AB93B2BB-704D-4DA7-98B0-D50C25D3C021}" dt="2023-03-08T11:18:58.756" v="2765" actId="14100"/>
          <ac:spMkLst>
            <pc:docMk/>
            <pc:sldMk cId="3294057631" sldId="407"/>
            <ac:spMk id="16" creationId="{F7995B4B-D530-7DE5-35FB-06F108C82973}"/>
          </ac:spMkLst>
        </pc:spChg>
        <pc:picChg chg="add mod">
          <ac:chgData name="Simone Vagaggini - IngeniArs S.r.l." userId="8b6d418e-6cd0-4c6d-8f5e-c2a05f28832f" providerId="ADAL" clId="{AB93B2BB-704D-4DA7-98B0-D50C25D3C021}" dt="2023-03-08T11:20:05.286" v="2773" actId="1076"/>
          <ac:picMkLst>
            <pc:docMk/>
            <pc:sldMk cId="3294057631" sldId="407"/>
            <ac:picMk id="11" creationId="{DDC49CF4-67A1-4DAA-31E9-5A4CD0DD9E09}"/>
          </ac:picMkLst>
        </pc:picChg>
        <pc:cxnChg chg="mod">
          <ac:chgData name="Simone Vagaggini - IngeniArs S.r.l." userId="8b6d418e-6cd0-4c6d-8f5e-c2a05f28832f" providerId="ADAL" clId="{AB93B2BB-704D-4DA7-98B0-D50C25D3C021}" dt="2023-03-08T11:19:23.577" v="2768" actId="1076"/>
          <ac:cxnSpMkLst>
            <pc:docMk/>
            <pc:sldMk cId="3294057631" sldId="407"/>
            <ac:cxnSpMk id="5" creationId="{E9EE0872-E22A-96E6-13C6-EAAFB68827E8}"/>
          </ac:cxnSpMkLst>
        </pc:cxnChg>
        <pc:cxnChg chg="mod">
          <ac:chgData name="Simone Vagaggini - IngeniArs S.r.l." userId="8b6d418e-6cd0-4c6d-8f5e-c2a05f28832f" providerId="ADAL" clId="{AB93B2BB-704D-4DA7-98B0-D50C25D3C021}" dt="2023-03-08T11:19:23.577" v="2768" actId="1076"/>
          <ac:cxnSpMkLst>
            <pc:docMk/>
            <pc:sldMk cId="3294057631" sldId="407"/>
            <ac:cxnSpMk id="8" creationId="{958060E3-1B37-C0B6-D23A-E03664CB9E92}"/>
          </ac:cxnSpMkLst>
        </pc:cxnChg>
      </pc:sldChg>
      <pc:sldChg chg="delSp modSp add mod">
        <pc:chgData name="Simone Vagaggini - IngeniArs S.r.l." userId="8b6d418e-6cd0-4c6d-8f5e-c2a05f28832f" providerId="ADAL" clId="{AB93B2BB-704D-4DA7-98B0-D50C25D3C021}" dt="2023-03-08T11:20:32.586" v="2779" actId="6549"/>
        <pc:sldMkLst>
          <pc:docMk/>
          <pc:sldMk cId="1984382000" sldId="408"/>
        </pc:sldMkLst>
        <pc:spChg chg="del">
          <ac:chgData name="Simone Vagaggini - IngeniArs S.r.l." userId="8b6d418e-6cd0-4c6d-8f5e-c2a05f28832f" providerId="ADAL" clId="{AB93B2BB-704D-4DA7-98B0-D50C25D3C021}" dt="2023-03-08T11:20:27.260" v="2777" actId="478"/>
          <ac:spMkLst>
            <pc:docMk/>
            <pc:sldMk cId="1984382000" sldId="408"/>
            <ac:spMk id="15" creationId="{039D2847-B75F-9D8C-E4DF-22F096A54FD0}"/>
          </ac:spMkLst>
        </pc:spChg>
        <pc:spChg chg="mod">
          <ac:chgData name="Simone Vagaggini - IngeniArs S.r.l." userId="8b6d418e-6cd0-4c6d-8f5e-c2a05f28832f" providerId="ADAL" clId="{AB93B2BB-704D-4DA7-98B0-D50C25D3C021}" dt="2023-03-08T11:20:32.586" v="2779" actId="6549"/>
          <ac:spMkLst>
            <pc:docMk/>
            <pc:sldMk cId="1984382000" sldId="408"/>
            <ac:spMk id="16" creationId="{F7995B4B-D530-7DE5-35FB-06F108C82973}"/>
          </ac:spMkLst>
        </pc:spChg>
      </pc:sldChg>
      <pc:sldChg chg="delSp modSp add mod">
        <pc:chgData name="Simone Vagaggini - IngeniArs S.r.l." userId="8b6d418e-6cd0-4c6d-8f5e-c2a05f28832f" providerId="ADAL" clId="{AB93B2BB-704D-4DA7-98B0-D50C25D3C021}" dt="2023-03-08T11:20:19.608" v="2775" actId="6549"/>
        <pc:sldMkLst>
          <pc:docMk/>
          <pc:sldMk cId="2590638192" sldId="409"/>
        </pc:sldMkLst>
        <pc:spChg chg="del">
          <ac:chgData name="Simone Vagaggini - IngeniArs S.r.l." userId="8b6d418e-6cd0-4c6d-8f5e-c2a05f28832f" providerId="ADAL" clId="{AB93B2BB-704D-4DA7-98B0-D50C25D3C021}" dt="2023-03-08T11:20:13.421" v="2774" actId="478"/>
          <ac:spMkLst>
            <pc:docMk/>
            <pc:sldMk cId="2590638192" sldId="409"/>
            <ac:spMk id="15" creationId="{039D2847-B75F-9D8C-E4DF-22F096A54FD0}"/>
          </ac:spMkLst>
        </pc:spChg>
        <pc:spChg chg="mod">
          <ac:chgData name="Simone Vagaggini - IngeniArs S.r.l." userId="8b6d418e-6cd0-4c6d-8f5e-c2a05f28832f" providerId="ADAL" clId="{AB93B2BB-704D-4DA7-98B0-D50C25D3C021}" dt="2023-03-08T11:20:19.608" v="2775" actId="6549"/>
          <ac:spMkLst>
            <pc:docMk/>
            <pc:sldMk cId="2590638192" sldId="409"/>
            <ac:spMk id="16" creationId="{F7995B4B-D530-7DE5-35FB-06F108C82973}"/>
          </ac:spMkLst>
        </pc:spChg>
      </pc:sldChg>
      <pc:sldChg chg="add">
        <pc:chgData name="Simone Vagaggini - IngeniArs S.r.l." userId="8b6d418e-6cd0-4c6d-8f5e-c2a05f28832f" providerId="ADAL" clId="{AB93B2BB-704D-4DA7-98B0-D50C25D3C021}" dt="2023-03-08T11:20:23.450" v="2776" actId="2890"/>
        <pc:sldMkLst>
          <pc:docMk/>
          <pc:sldMk cId="1706092632" sldId="410"/>
        </pc:sldMkLst>
      </pc:sldChg>
      <pc:sldChg chg="add">
        <pc:chgData name="Simone Vagaggini - IngeniArs S.r.l." userId="8b6d418e-6cd0-4c6d-8f5e-c2a05f28832f" providerId="ADAL" clId="{AB93B2BB-704D-4DA7-98B0-D50C25D3C021}" dt="2023-03-08T11:20:29.946" v="2778" actId="2890"/>
        <pc:sldMkLst>
          <pc:docMk/>
          <pc:sldMk cId="318631801" sldId="411"/>
        </pc:sldMkLst>
      </pc:sldChg>
      <pc:sldChg chg="addSp delSp modSp add mod">
        <pc:chgData name="Simone Vagaggini - IngeniArs S.r.l." userId="8b6d418e-6cd0-4c6d-8f5e-c2a05f28832f" providerId="ADAL" clId="{AB93B2BB-704D-4DA7-98B0-D50C25D3C021}" dt="2023-03-08T11:24:09.953" v="2821" actId="478"/>
        <pc:sldMkLst>
          <pc:docMk/>
          <pc:sldMk cId="3297901893" sldId="412"/>
        </pc:sldMkLst>
        <pc:spChg chg="del">
          <ac:chgData name="Simone Vagaggini - IngeniArs S.r.l." userId="8b6d418e-6cd0-4c6d-8f5e-c2a05f28832f" providerId="ADAL" clId="{AB93B2BB-704D-4DA7-98B0-D50C25D3C021}" dt="2023-03-08T11:23:39.251" v="2815" actId="478"/>
          <ac:spMkLst>
            <pc:docMk/>
            <pc:sldMk cId="3297901893" sldId="412"/>
            <ac:spMk id="3" creationId="{28AD6187-98B2-7BFF-63E6-E81CB10CEB66}"/>
          </ac:spMkLst>
        </pc:spChg>
        <pc:spChg chg="add mod">
          <ac:chgData name="Simone Vagaggini - IngeniArs S.r.l." userId="8b6d418e-6cd0-4c6d-8f5e-c2a05f28832f" providerId="ADAL" clId="{AB93B2BB-704D-4DA7-98B0-D50C25D3C021}" dt="2023-03-08T11:24:01.367" v="2817" actId="1076"/>
          <ac:spMkLst>
            <pc:docMk/>
            <pc:sldMk cId="3297901893" sldId="412"/>
            <ac:spMk id="11" creationId="{DBCDA196-1073-B2A3-5550-700ED941AA90}"/>
          </ac:spMkLst>
        </pc:spChg>
        <pc:spChg chg="mod">
          <ac:chgData name="Simone Vagaggini - IngeniArs S.r.l." userId="8b6d418e-6cd0-4c6d-8f5e-c2a05f28832f" providerId="ADAL" clId="{AB93B2BB-704D-4DA7-98B0-D50C25D3C021}" dt="2023-03-08T11:23:25.756" v="2813" actId="6549"/>
          <ac:spMkLst>
            <pc:docMk/>
            <pc:sldMk cId="3297901893" sldId="412"/>
            <ac:spMk id="13" creationId="{62C1DFC4-6A65-C465-018D-0E40A522609C}"/>
          </ac:spMkLst>
        </pc:spChg>
        <pc:spChg chg="add mod">
          <ac:chgData name="Simone Vagaggini - IngeniArs S.r.l." userId="8b6d418e-6cd0-4c6d-8f5e-c2a05f28832f" providerId="ADAL" clId="{AB93B2BB-704D-4DA7-98B0-D50C25D3C021}" dt="2023-03-08T11:24:07.176" v="2819" actId="1076"/>
          <ac:spMkLst>
            <pc:docMk/>
            <pc:sldMk cId="3297901893" sldId="412"/>
            <ac:spMk id="18" creationId="{8B7CCB46-A100-F921-1066-0BEEB102253B}"/>
          </ac:spMkLst>
        </pc:spChg>
        <pc:picChg chg="del">
          <ac:chgData name="Simone Vagaggini - IngeniArs S.r.l." userId="8b6d418e-6cd0-4c6d-8f5e-c2a05f28832f" providerId="ADAL" clId="{AB93B2BB-704D-4DA7-98B0-D50C25D3C021}" dt="2023-03-08T11:23:21.962" v="2812" actId="478"/>
          <ac:picMkLst>
            <pc:docMk/>
            <pc:sldMk cId="3297901893" sldId="412"/>
            <ac:picMk id="4" creationId="{0C14830B-FE6C-DA10-C292-9B7132644ACF}"/>
          </ac:picMkLst>
        </pc:picChg>
        <pc:cxnChg chg="del">
          <ac:chgData name="Simone Vagaggini - IngeniArs S.r.l." userId="8b6d418e-6cd0-4c6d-8f5e-c2a05f28832f" providerId="ADAL" clId="{AB93B2BB-704D-4DA7-98B0-D50C25D3C021}" dt="2023-03-08T11:24:09.953" v="2821" actId="478"/>
          <ac:cxnSpMkLst>
            <pc:docMk/>
            <pc:sldMk cId="3297901893" sldId="412"/>
            <ac:cxnSpMk id="5" creationId="{A48795FC-D5B4-A624-0A5F-EAD6E4726378}"/>
          </ac:cxnSpMkLst>
        </pc:cxnChg>
        <pc:cxnChg chg="del">
          <ac:chgData name="Simone Vagaggini - IngeniArs S.r.l." userId="8b6d418e-6cd0-4c6d-8f5e-c2a05f28832f" providerId="ADAL" clId="{AB93B2BB-704D-4DA7-98B0-D50C25D3C021}" dt="2023-03-08T11:24:08.968" v="2820" actId="478"/>
          <ac:cxnSpMkLst>
            <pc:docMk/>
            <pc:sldMk cId="3297901893" sldId="412"/>
            <ac:cxnSpMk id="8" creationId="{1AE75349-5992-B82B-4E1A-A74AA2F855BF}"/>
          </ac:cxnSpMkLst>
        </pc:cxnChg>
        <pc:cxnChg chg="add mod">
          <ac:chgData name="Simone Vagaggini - IngeniArs S.r.l." userId="8b6d418e-6cd0-4c6d-8f5e-c2a05f28832f" providerId="ADAL" clId="{AB93B2BB-704D-4DA7-98B0-D50C25D3C021}" dt="2023-03-08T11:24:01.367" v="2817" actId="1076"/>
          <ac:cxnSpMkLst>
            <pc:docMk/>
            <pc:sldMk cId="3297901893" sldId="412"/>
            <ac:cxnSpMk id="10" creationId="{8F9442EF-0B50-7EC4-C99F-B4F8467B6B99}"/>
          </ac:cxnSpMkLst>
        </pc:cxnChg>
        <pc:cxnChg chg="add mod">
          <ac:chgData name="Simone Vagaggini - IngeniArs S.r.l." userId="8b6d418e-6cd0-4c6d-8f5e-c2a05f28832f" providerId="ADAL" clId="{AB93B2BB-704D-4DA7-98B0-D50C25D3C021}" dt="2023-03-08T11:24:01.367" v="2817" actId="1076"/>
          <ac:cxnSpMkLst>
            <pc:docMk/>
            <pc:sldMk cId="3297901893" sldId="412"/>
            <ac:cxnSpMk id="16" creationId="{6762CA56-2F39-1D53-FBAE-CEC7633BB85D}"/>
          </ac:cxnSpMkLst>
        </pc:cxnChg>
        <pc:cxnChg chg="add mod">
          <ac:chgData name="Simone Vagaggini - IngeniArs S.r.l." userId="8b6d418e-6cd0-4c6d-8f5e-c2a05f28832f" providerId="ADAL" clId="{AB93B2BB-704D-4DA7-98B0-D50C25D3C021}" dt="2023-03-08T11:24:07.176" v="2819" actId="1076"/>
          <ac:cxnSpMkLst>
            <pc:docMk/>
            <pc:sldMk cId="3297901893" sldId="412"/>
            <ac:cxnSpMk id="17" creationId="{D5EF33DE-2BD3-F08E-3579-A15A800C2B3B}"/>
          </ac:cxnSpMkLst>
        </pc:cxnChg>
        <pc:cxnChg chg="add mod">
          <ac:chgData name="Simone Vagaggini - IngeniArs S.r.l." userId="8b6d418e-6cd0-4c6d-8f5e-c2a05f28832f" providerId="ADAL" clId="{AB93B2BB-704D-4DA7-98B0-D50C25D3C021}" dt="2023-03-08T11:24:07.176" v="2819" actId="1076"/>
          <ac:cxnSpMkLst>
            <pc:docMk/>
            <pc:sldMk cId="3297901893" sldId="412"/>
            <ac:cxnSpMk id="19" creationId="{54D788FC-79B1-2EF1-3C16-3B1DF85A6523}"/>
          </ac:cxnSpMkLst>
        </pc:cxnChg>
      </pc:sldChg>
      <pc:sldChg chg="addSp delSp modSp add mod">
        <pc:chgData name="Simone Vagaggini - IngeniArs S.r.l." userId="8b6d418e-6cd0-4c6d-8f5e-c2a05f28832f" providerId="ADAL" clId="{AB93B2BB-704D-4DA7-98B0-D50C25D3C021}" dt="2023-03-08T11:23:01.628" v="2810" actId="1076"/>
        <pc:sldMkLst>
          <pc:docMk/>
          <pc:sldMk cId="1094135153" sldId="413"/>
        </pc:sldMkLst>
        <pc:spChg chg="del">
          <ac:chgData name="Simone Vagaggini - IngeniArs S.r.l." userId="8b6d418e-6cd0-4c6d-8f5e-c2a05f28832f" providerId="ADAL" clId="{AB93B2BB-704D-4DA7-98B0-D50C25D3C021}" dt="2023-03-08T11:22:30.461" v="2800" actId="478"/>
          <ac:spMkLst>
            <pc:docMk/>
            <pc:sldMk cId="1094135153" sldId="413"/>
            <ac:spMk id="3" creationId="{28AD6187-98B2-7BFF-63E6-E81CB10CEB66}"/>
          </ac:spMkLst>
        </pc:spChg>
        <pc:spChg chg="add mod">
          <ac:chgData name="Simone Vagaggini - IngeniArs S.r.l." userId="8b6d418e-6cd0-4c6d-8f5e-c2a05f28832f" providerId="ADAL" clId="{AB93B2BB-704D-4DA7-98B0-D50C25D3C021}" dt="2023-03-08T11:22:12.292" v="2795" actId="14100"/>
          <ac:spMkLst>
            <pc:docMk/>
            <pc:sldMk cId="1094135153" sldId="413"/>
            <ac:spMk id="10" creationId="{0CEB8E0F-F04C-34DC-2F82-1E875B82BCEE}"/>
          </ac:spMkLst>
        </pc:spChg>
        <pc:spChg chg="add mod">
          <ac:chgData name="Simone Vagaggini - IngeniArs S.r.l." userId="8b6d418e-6cd0-4c6d-8f5e-c2a05f28832f" providerId="ADAL" clId="{AB93B2BB-704D-4DA7-98B0-D50C25D3C021}" dt="2023-03-08T11:22:27.731" v="2799" actId="14100"/>
          <ac:spMkLst>
            <pc:docMk/>
            <pc:sldMk cId="1094135153" sldId="413"/>
            <ac:spMk id="11" creationId="{B1A66828-F0E2-0841-C3E7-DC6BD92F1E75}"/>
          </ac:spMkLst>
        </pc:spChg>
        <pc:spChg chg="mod">
          <ac:chgData name="Simone Vagaggini - IngeniArs S.r.l." userId="8b6d418e-6cd0-4c6d-8f5e-c2a05f28832f" providerId="ADAL" clId="{AB93B2BB-704D-4DA7-98B0-D50C25D3C021}" dt="2023-03-08T11:21:51.430" v="2792" actId="6549"/>
          <ac:spMkLst>
            <pc:docMk/>
            <pc:sldMk cId="1094135153" sldId="413"/>
            <ac:spMk id="13" creationId="{62C1DFC4-6A65-C465-018D-0E40A522609C}"/>
          </ac:spMkLst>
        </pc:spChg>
        <pc:cxnChg chg="mod">
          <ac:chgData name="Simone Vagaggini - IngeniArs S.r.l." userId="8b6d418e-6cd0-4c6d-8f5e-c2a05f28832f" providerId="ADAL" clId="{AB93B2BB-704D-4DA7-98B0-D50C25D3C021}" dt="2023-03-08T11:23:01.628" v="2810" actId="1076"/>
          <ac:cxnSpMkLst>
            <pc:docMk/>
            <pc:sldMk cId="1094135153" sldId="413"/>
            <ac:cxnSpMk id="5" creationId="{A48795FC-D5B4-A624-0A5F-EAD6E4726378}"/>
          </ac:cxnSpMkLst>
        </pc:cxnChg>
        <pc:cxnChg chg="del mod">
          <ac:chgData name="Simone Vagaggini - IngeniArs S.r.l." userId="8b6d418e-6cd0-4c6d-8f5e-c2a05f28832f" providerId="ADAL" clId="{AB93B2BB-704D-4DA7-98B0-D50C25D3C021}" dt="2023-03-08T11:22:57.290" v="2809" actId="478"/>
          <ac:cxnSpMkLst>
            <pc:docMk/>
            <pc:sldMk cId="1094135153" sldId="413"/>
            <ac:cxnSpMk id="8" creationId="{1AE75349-5992-B82B-4E1A-A74AA2F855BF}"/>
          </ac:cxnSpMkLst>
        </pc:cxnChg>
        <pc:cxnChg chg="add mod">
          <ac:chgData name="Simone Vagaggini - IngeniArs S.r.l." userId="8b6d418e-6cd0-4c6d-8f5e-c2a05f28832f" providerId="ADAL" clId="{AB93B2BB-704D-4DA7-98B0-D50C25D3C021}" dt="2023-03-08T11:22:40.477" v="2802" actId="1076"/>
          <ac:cxnSpMkLst>
            <pc:docMk/>
            <pc:sldMk cId="1094135153" sldId="413"/>
            <ac:cxnSpMk id="16" creationId="{3AEA813E-F20E-5A54-657B-31229530B28D}"/>
          </ac:cxnSpMkLst>
        </pc:cxnChg>
        <pc:cxnChg chg="add mod">
          <ac:chgData name="Simone Vagaggini - IngeniArs S.r.l." userId="8b6d418e-6cd0-4c6d-8f5e-c2a05f28832f" providerId="ADAL" clId="{AB93B2BB-704D-4DA7-98B0-D50C25D3C021}" dt="2023-03-08T11:22:40.477" v="2802" actId="1076"/>
          <ac:cxnSpMkLst>
            <pc:docMk/>
            <pc:sldMk cId="1094135153" sldId="413"/>
            <ac:cxnSpMk id="17" creationId="{00494B64-30A5-A1CC-9924-EFAB747C9DBA}"/>
          </ac:cxnSpMkLst>
        </pc:cxnChg>
        <pc:cxnChg chg="add mod">
          <ac:chgData name="Simone Vagaggini - IngeniArs S.r.l." userId="8b6d418e-6cd0-4c6d-8f5e-c2a05f28832f" providerId="ADAL" clId="{AB93B2BB-704D-4DA7-98B0-D50C25D3C021}" dt="2023-03-08T11:23:01.628" v="2810" actId="1076"/>
          <ac:cxnSpMkLst>
            <pc:docMk/>
            <pc:sldMk cId="1094135153" sldId="413"/>
            <ac:cxnSpMk id="19" creationId="{A40914EB-F04B-A347-353D-F033EB64834E}"/>
          </ac:cxnSpMkLst>
        </pc:cxnChg>
      </pc:sldChg>
      <pc:sldChg chg="delSp modSp add mod">
        <pc:chgData name="Simone Vagaggini - IngeniArs S.r.l." userId="8b6d418e-6cd0-4c6d-8f5e-c2a05f28832f" providerId="ADAL" clId="{AB93B2BB-704D-4DA7-98B0-D50C25D3C021}" dt="2023-03-08T11:21:33.867" v="2791" actId="478"/>
        <pc:sldMkLst>
          <pc:docMk/>
          <pc:sldMk cId="1635694617" sldId="414"/>
        </pc:sldMkLst>
        <pc:spChg chg="mod">
          <ac:chgData name="Simone Vagaggini - IngeniArs S.r.l." userId="8b6d418e-6cd0-4c6d-8f5e-c2a05f28832f" providerId="ADAL" clId="{AB93B2BB-704D-4DA7-98B0-D50C25D3C021}" dt="2023-03-08T11:21:29.494" v="2790" actId="14100"/>
          <ac:spMkLst>
            <pc:docMk/>
            <pc:sldMk cId="1635694617" sldId="414"/>
            <ac:spMk id="3" creationId="{28AD6187-98B2-7BFF-63E6-E81CB10CEB66}"/>
          </ac:spMkLst>
        </pc:spChg>
        <pc:spChg chg="mod">
          <ac:chgData name="Simone Vagaggini - IngeniArs S.r.l." userId="8b6d418e-6cd0-4c6d-8f5e-c2a05f28832f" providerId="ADAL" clId="{AB93B2BB-704D-4DA7-98B0-D50C25D3C021}" dt="2023-03-08T11:21:02.131" v="2783" actId="6549"/>
          <ac:spMkLst>
            <pc:docMk/>
            <pc:sldMk cId="1635694617" sldId="414"/>
            <ac:spMk id="13" creationId="{62C1DFC4-6A65-C465-018D-0E40A522609C}"/>
          </ac:spMkLst>
        </pc:spChg>
        <pc:picChg chg="del">
          <ac:chgData name="Simone Vagaggini - IngeniArs S.r.l." userId="8b6d418e-6cd0-4c6d-8f5e-c2a05f28832f" providerId="ADAL" clId="{AB93B2BB-704D-4DA7-98B0-D50C25D3C021}" dt="2023-03-08T11:21:33.867" v="2791" actId="478"/>
          <ac:picMkLst>
            <pc:docMk/>
            <pc:sldMk cId="1635694617" sldId="414"/>
            <ac:picMk id="4" creationId="{0C14830B-FE6C-DA10-C292-9B7132644ACF}"/>
          </ac:picMkLst>
        </pc:picChg>
        <pc:picChg chg="mod">
          <ac:chgData name="Simone Vagaggini - IngeniArs S.r.l." userId="8b6d418e-6cd0-4c6d-8f5e-c2a05f28832f" providerId="ADAL" clId="{AB93B2BB-704D-4DA7-98B0-D50C25D3C021}" dt="2023-03-08T11:21:07.650" v="2785" actId="1076"/>
          <ac:picMkLst>
            <pc:docMk/>
            <pc:sldMk cId="1635694617" sldId="414"/>
            <ac:picMk id="15" creationId="{B52B62C3-069B-ACFC-9DBE-C33FBDAF0EE7}"/>
          </ac:picMkLst>
        </pc:picChg>
        <pc:cxnChg chg="mod">
          <ac:chgData name="Simone Vagaggini - IngeniArs S.r.l." userId="8b6d418e-6cd0-4c6d-8f5e-c2a05f28832f" providerId="ADAL" clId="{AB93B2BB-704D-4DA7-98B0-D50C25D3C021}" dt="2023-03-08T11:21:24.719" v="2788" actId="1076"/>
          <ac:cxnSpMkLst>
            <pc:docMk/>
            <pc:sldMk cId="1635694617" sldId="414"/>
            <ac:cxnSpMk id="5" creationId="{A48795FC-D5B4-A624-0A5F-EAD6E4726378}"/>
          </ac:cxnSpMkLst>
        </pc:cxnChg>
        <pc:cxnChg chg="mod">
          <ac:chgData name="Simone Vagaggini - IngeniArs S.r.l." userId="8b6d418e-6cd0-4c6d-8f5e-c2a05f28832f" providerId="ADAL" clId="{AB93B2BB-704D-4DA7-98B0-D50C25D3C021}" dt="2023-03-08T11:21:24.719" v="2788" actId="1076"/>
          <ac:cxnSpMkLst>
            <pc:docMk/>
            <pc:sldMk cId="1635694617" sldId="414"/>
            <ac:cxnSpMk id="8" creationId="{1AE75349-5992-B82B-4E1A-A74AA2F855BF}"/>
          </ac:cxnSpMkLst>
        </pc:cxnChg>
      </pc:sldChg>
      <pc:sldChg chg="delSp add mod">
        <pc:chgData name="Simone Vagaggini - IngeniArs S.r.l." userId="8b6d418e-6cd0-4c6d-8f5e-c2a05f28832f" providerId="ADAL" clId="{AB93B2BB-704D-4DA7-98B0-D50C25D3C021}" dt="2023-03-08T11:23:29.780" v="2814" actId="478"/>
        <pc:sldMkLst>
          <pc:docMk/>
          <pc:sldMk cId="365125402" sldId="415"/>
        </pc:sldMkLst>
        <pc:picChg chg="del">
          <ac:chgData name="Simone Vagaggini - IngeniArs S.r.l." userId="8b6d418e-6cd0-4c6d-8f5e-c2a05f28832f" providerId="ADAL" clId="{AB93B2BB-704D-4DA7-98B0-D50C25D3C021}" dt="2023-03-08T11:23:29.780" v="2814" actId="478"/>
          <ac:picMkLst>
            <pc:docMk/>
            <pc:sldMk cId="365125402" sldId="415"/>
            <ac:picMk id="4" creationId="{0C14830B-FE6C-DA10-C292-9B7132644ACF}"/>
          </ac:picMkLst>
        </pc:picChg>
      </pc:sldChg>
      <pc:sldChg chg="addSp delSp modSp add mod">
        <pc:chgData name="Simone Vagaggini - IngeniArs S.r.l." userId="8b6d418e-6cd0-4c6d-8f5e-c2a05f28832f" providerId="ADAL" clId="{AB93B2BB-704D-4DA7-98B0-D50C25D3C021}" dt="2023-03-08T11:25:05.388" v="2831" actId="478"/>
        <pc:sldMkLst>
          <pc:docMk/>
          <pc:sldMk cId="2819353484" sldId="416"/>
        </pc:sldMkLst>
        <pc:graphicFrameChg chg="add mod">
          <ac:chgData name="Simone Vagaggini - IngeniArs S.r.l." userId="8b6d418e-6cd0-4c6d-8f5e-c2a05f28832f" providerId="ADAL" clId="{AB93B2BB-704D-4DA7-98B0-D50C25D3C021}" dt="2023-03-08T11:25:00.787" v="2829"/>
          <ac:graphicFrameMkLst>
            <pc:docMk/>
            <pc:sldMk cId="2819353484" sldId="416"/>
            <ac:graphicFrameMk id="8" creationId="{84A71557-866E-5EAB-A8E6-CFF671D64BF8}"/>
          </ac:graphicFrameMkLst>
        </pc:graphicFrameChg>
        <pc:graphicFrameChg chg="del">
          <ac:chgData name="Simone Vagaggini - IngeniArs S.r.l." userId="8b6d418e-6cd0-4c6d-8f5e-c2a05f28832f" providerId="ADAL" clId="{AB93B2BB-704D-4DA7-98B0-D50C25D3C021}" dt="2023-03-08T11:25:05.388" v="2831" actId="478"/>
          <ac:graphicFrameMkLst>
            <pc:docMk/>
            <pc:sldMk cId="2819353484" sldId="416"/>
            <ac:graphicFrameMk id="11" creationId="{AEF78E83-53D6-C5D1-BE5E-CCBFB8694975}"/>
          </ac:graphicFrameMkLst>
        </pc:graphicFrameChg>
      </pc:sldChg>
      <pc:sldChg chg="delSp modSp add mod">
        <pc:chgData name="Simone Vagaggini - IngeniArs S.r.l." userId="8b6d418e-6cd0-4c6d-8f5e-c2a05f28832f" providerId="ADAL" clId="{AB93B2BB-704D-4DA7-98B0-D50C25D3C021}" dt="2023-03-08T11:24:48.902" v="2827" actId="6549"/>
        <pc:sldMkLst>
          <pc:docMk/>
          <pc:sldMk cId="835621099" sldId="417"/>
        </pc:sldMkLst>
        <pc:spChg chg="mod">
          <ac:chgData name="Simone Vagaggini - IngeniArs S.r.l." userId="8b6d418e-6cd0-4c6d-8f5e-c2a05f28832f" providerId="ADAL" clId="{AB93B2BB-704D-4DA7-98B0-D50C25D3C021}" dt="2023-03-08T11:24:48.902" v="2827" actId="6549"/>
          <ac:spMkLst>
            <pc:docMk/>
            <pc:sldMk cId="835621099" sldId="417"/>
            <ac:spMk id="13" creationId="{9C4C6C2D-DD33-0B05-8542-5DF9E8AB8579}"/>
          </ac:spMkLst>
        </pc:spChg>
        <pc:graphicFrameChg chg="del">
          <ac:chgData name="Simone Vagaggini - IngeniArs S.r.l." userId="8b6d418e-6cd0-4c6d-8f5e-c2a05f28832f" providerId="ADAL" clId="{AB93B2BB-704D-4DA7-98B0-D50C25D3C021}" dt="2023-03-08T11:24:43.210" v="2826" actId="478"/>
          <ac:graphicFrameMkLst>
            <pc:docMk/>
            <pc:sldMk cId="835621099" sldId="417"/>
            <ac:graphicFrameMk id="11" creationId="{AEF78E83-53D6-C5D1-BE5E-CCBFB8694975}"/>
          </ac:graphicFrameMkLst>
        </pc:graphicFrameChg>
      </pc:sldChg>
      <pc:sldChg chg="add">
        <pc:chgData name="Simone Vagaggini - IngeniArs S.r.l." userId="8b6d418e-6cd0-4c6d-8f5e-c2a05f28832f" providerId="ADAL" clId="{AB93B2BB-704D-4DA7-98B0-D50C25D3C021}" dt="2023-03-08T11:25:02.867" v="2830" actId="2890"/>
        <pc:sldMkLst>
          <pc:docMk/>
          <pc:sldMk cId="4200291105" sldId="418"/>
        </pc:sldMkLst>
      </pc:sldChg>
      <pc:sldChg chg="modSp add mod">
        <pc:chgData name="Simone Vagaggini - IngeniArs S.r.l." userId="8b6d418e-6cd0-4c6d-8f5e-c2a05f28832f" providerId="ADAL" clId="{AB93B2BB-704D-4DA7-98B0-D50C25D3C021}" dt="2023-03-08T11:32:40.271" v="2870" actId="20578"/>
        <pc:sldMkLst>
          <pc:docMk/>
          <pc:sldMk cId="148918047" sldId="419"/>
        </pc:sldMkLst>
        <pc:spChg chg="mod">
          <ac:chgData name="Simone Vagaggini - IngeniArs S.r.l." userId="8b6d418e-6cd0-4c6d-8f5e-c2a05f28832f" providerId="ADAL" clId="{AB93B2BB-704D-4DA7-98B0-D50C25D3C021}" dt="2023-03-08T11:32:40.271" v="2870" actId="20578"/>
          <ac:spMkLst>
            <pc:docMk/>
            <pc:sldMk cId="148918047" sldId="419"/>
            <ac:spMk id="8" creationId="{7CACFF16-9FC2-30A0-1DA3-8CA1FEF0E302}"/>
          </ac:spMkLst>
        </pc:spChg>
      </pc:sldChg>
      <pc:sldChg chg="modSp add mod">
        <pc:chgData name="Simone Vagaggini - IngeniArs S.r.l." userId="8b6d418e-6cd0-4c6d-8f5e-c2a05f28832f" providerId="ADAL" clId="{AB93B2BB-704D-4DA7-98B0-D50C25D3C021}" dt="2023-03-08T11:32:46.818" v="2872" actId="20577"/>
        <pc:sldMkLst>
          <pc:docMk/>
          <pc:sldMk cId="37501925" sldId="420"/>
        </pc:sldMkLst>
        <pc:spChg chg="mod">
          <ac:chgData name="Simone Vagaggini - IngeniArs S.r.l." userId="8b6d418e-6cd0-4c6d-8f5e-c2a05f28832f" providerId="ADAL" clId="{AB93B2BB-704D-4DA7-98B0-D50C25D3C021}" dt="2023-03-08T11:32:46.818" v="2872" actId="20577"/>
          <ac:spMkLst>
            <pc:docMk/>
            <pc:sldMk cId="37501925" sldId="420"/>
            <ac:spMk id="8" creationId="{7CACFF16-9FC2-30A0-1DA3-8CA1FEF0E302}"/>
          </ac:spMkLst>
        </pc:spChg>
      </pc:sldChg>
      <pc:sldChg chg="add del">
        <pc:chgData name="Simone Vagaggini - IngeniArs S.r.l." userId="8b6d418e-6cd0-4c6d-8f5e-c2a05f28832f" providerId="ADAL" clId="{AB93B2BB-704D-4DA7-98B0-D50C25D3C021}" dt="2023-03-08T11:40:21.327" v="2971" actId="47"/>
        <pc:sldMkLst>
          <pc:docMk/>
          <pc:sldMk cId="3181204795" sldId="421"/>
        </pc:sldMkLst>
      </pc:sldChg>
      <pc:sldChg chg="addSp delSp modSp add mod">
        <pc:chgData name="Simone Vagaggini - IngeniArs S.r.l." userId="8b6d418e-6cd0-4c6d-8f5e-c2a05f28832f" providerId="ADAL" clId="{AB93B2BB-704D-4DA7-98B0-D50C25D3C021}" dt="2023-03-08T11:40:01.729" v="2970" actId="14100"/>
        <pc:sldMkLst>
          <pc:docMk/>
          <pc:sldMk cId="1747238959" sldId="422"/>
        </pc:sldMkLst>
        <pc:spChg chg="mod">
          <ac:chgData name="Simone Vagaggini - IngeniArs S.r.l." userId="8b6d418e-6cd0-4c6d-8f5e-c2a05f28832f" providerId="ADAL" clId="{AB93B2BB-704D-4DA7-98B0-D50C25D3C021}" dt="2023-03-08T11:34:26.318" v="2892" actId="1076"/>
          <ac:spMkLst>
            <pc:docMk/>
            <pc:sldMk cId="1747238959" sldId="422"/>
            <ac:spMk id="8" creationId="{3F5AEB1C-686E-39E1-9C11-3AF6F839501C}"/>
          </ac:spMkLst>
        </pc:spChg>
        <pc:spChg chg="mod">
          <ac:chgData name="Simone Vagaggini - IngeniArs S.r.l." userId="8b6d418e-6cd0-4c6d-8f5e-c2a05f28832f" providerId="ADAL" clId="{AB93B2BB-704D-4DA7-98B0-D50C25D3C021}" dt="2023-03-08T11:34:13.843" v="2887" actId="14100"/>
          <ac:spMkLst>
            <pc:docMk/>
            <pc:sldMk cId="1747238959" sldId="422"/>
            <ac:spMk id="12" creationId="{AE4D2B42-B129-9149-AED1-03912786843B}"/>
          </ac:spMkLst>
        </pc:spChg>
        <pc:spChg chg="del">
          <ac:chgData name="Simone Vagaggini - IngeniArs S.r.l." userId="8b6d418e-6cd0-4c6d-8f5e-c2a05f28832f" providerId="ADAL" clId="{AB93B2BB-704D-4DA7-98B0-D50C25D3C021}" dt="2023-03-08T11:34:19.099" v="2890" actId="478"/>
          <ac:spMkLst>
            <pc:docMk/>
            <pc:sldMk cId="1747238959" sldId="422"/>
            <ac:spMk id="51" creationId="{412EA43D-ADAE-576F-7FF4-8AD57A0A3D41}"/>
          </ac:spMkLst>
        </pc:spChg>
        <pc:picChg chg="mod">
          <ac:chgData name="Simone Vagaggini - IngeniArs S.r.l." userId="8b6d418e-6cd0-4c6d-8f5e-c2a05f28832f" providerId="ADAL" clId="{AB93B2BB-704D-4DA7-98B0-D50C25D3C021}" dt="2023-03-08T11:34:38.807" v="2894" actId="1076"/>
          <ac:picMkLst>
            <pc:docMk/>
            <pc:sldMk cId="1747238959" sldId="422"/>
            <ac:picMk id="18" creationId="{1B5EA2AD-3D8A-BC1E-F209-4938D9CC2D1F}"/>
          </ac:picMkLst>
        </pc:picChg>
        <pc:picChg chg="del mod">
          <ac:chgData name="Simone Vagaggini - IngeniArs S.r.l." userId="8b6d418e-6cd0-4c6d-8f5e-c2a05f28832f" providerId="ADAL" clId="{AB93B2BB-704D-4DA7-98B0-D50C25D3C021}" dt="2023-03-08T11:39:29.452" v="2963" actId="478"/>
          <ac:picMkLst>
            <pc:docMk/>
            <pc:sldMk cId="1747238959" sldId="422"/>
            <ac:picMk id="21" creationId="{DD3DD270-D48C-7D75-0241-F824064CB273}"/>
          </ac:picMkLst>
        </pc:picChg>
        <pc:picChg chg="del">
          <ac:chgData name="Simone Vagaggini - IngeniArs S.r.l." userId="8b6d418e-6cd0-4c6d-8f5e-c2a05f28832f" providerId="ADAL" clId="{AB93B2BB-704D-4DA7-98B0-D50C25D3C021}" dt="2023-03-08T11:33:59.231" v="2885" actId="478"/>
          <ac:picMkLst>
            <pc:docMk/>
            <pc:sldMk cId="1747238959" sldId="422"/>
            <ac:picMk id="24" creationId="{4514F60F-291F-52CC-6AF3-DB516F1F0CDC}"/>
          </ac:picMkLst>
        </pc:picChg>
        <pc:picChg chg="add mod">
          <ac:chgData name="Simone Vagaggini - IngeniArs S.r.l." userId="8b6d418e-6cd0-4c6d-8f5e-c2a05f28832f" providerId="ADAL" clId="{AB93B2BB-704D-4DA7-98B0-D50C25D3C021}" dt="2023-03-08T11:39:27.758" v="2962"/>
          <ac:picMkLst>
            <pc:docMk/>
            <pc:sldMk cId="1747238959" sldId="422"/>
            <ac:picMk id="48" creationId="{BC4C3697-7BDD-18E5-346A-C0A5CAE9381C}"/>
          </ac:picMkLst>
        </pc:picChg>
        <pc:cxnChg chg="mod ord">
          <ac:chgData name="Simone Vagaggini - IngeniArs S.r.l." userId="8b6d418e-6cd0-4c6d-8f5e-c2a05f28832f" providerId="ADAL" clId="{AB93B2BB-704D-4DA7-98B0-D50C25D3C021}" dt="2023-03-08T11:40:01.729" v="2970" actId="14100"/>
          <ac:cxnSpMkLst>
            <pc:docMk/>
            <pc:sldMk cId="1747238959" sldId="422"/>
            <ac:cxnSpMk id="13" creationId="{A8C4AF15-EEBA-4241-65AC-A886EA230F94}"/>
          </ac:cxnSpMkLst>
        </pc:cxnChg>
        <pc:cxnChg chg="del mod">
          <ac:chgData name="Simone Vagaggini - IngeniArs S.r.l." userId="8b6d418e-6cd0-4c6d-8f5e-c2a05f28832f" providerId="ADAL" clId="{AB93B2BB-704D-4DA7-98B0-D50C25D3C021}" dt="2023-03-08T11:35:24.944" v="2904" actId="478"/>
          <ac:cxnSpMkLst>
            <pc:docMk/>
            <pc:sldMk cId="1747238959" sldId="422"/>
            <ac:cxnSpMk id="17" creationId="{4A2DF517-F632-4698-5133-3BA689137A39}"/>
          </ac:cxnSpMkLst>
        </pc:cxnChg>
        <pc:cxnChg chg="mod ord">
          <ac:chgData name="Simone Vagaggini - IngeniArs S.r.l." userId="8b6d418e-6cd0-4c6d-8f5e-c2a05f28832f" providerId="ADAL" clId="{AB93B2BB-704D-4DA7-98B0-D50C25D3C021}" dt="2023-03-08T11:40:01.729" v="2970" actId="14100"/>
          <ac:cxnSpMkLst>
            <pc:docMk/>
            <pc:sldMk cId="1747238959" sldId="422"/>
            <ac:cxnSpMk id="20" creationId="{CBAEE107-0F19-1205-7171-CC694C7F4EB6}"/>
          </ac:cxnSpMkLst>
        </pc:cxnChg>
        <pc:cxnChg chg="mod ord">
          <ac:chgData name="Simone Vagaggini - IngeniArs S.r.l." userId="8b6d418e-6cd0-4c6d-8f5e-c2a05f28832f" providerId="ADAL" clId="{AB93B2BB-704D-4DA7-98B0-D50C25D3C021}" dt="2023-03-08T11:40:01.729" v="2970" actId="14100"/>
          <ac:cxnSpMkLst>
            <pc:docMk/>
            <pc:sldMk cId="1747238959" sldId="422"/>
            <ac:cxnSpMk id="23" creationId="{9D09B0D3-9836-1E64-E8A8-A4AEE9E2E7A3}"/>
          </ac:cxnSpMkLst>
        </pc:cxnChg>
        <pc:cxnChg chg="mod ord">
          <ac:chgData name="Simone Vagaggini - IngeniArs S.r.l." userId="8b6d418e-6cd0-4c6d-8f5e-c2a05f28832f" providerId="ADAL" clId="{AB93B2BB-704D-4DA7-98B0-D50C25D3C021}" dt="2023-03-08T11:40:01.729" v="2970" actId="14100"/>
          <ac:cxnSpMkLst>
            <pc:docMk/>
            <pc:sldMk cId="1747238959" sldId="422"/>
            <ac:cxnSpMk id="26" creationId="{841C6B36-067C-D680-50F1-A477D9E5BF19}"/>
          </ac:cxnSpMkLst>
        </pc:cxnChg>
        <pc:cxnChg chg="mod ord">
          <ac:chgData name="Simone Vagaggini - IngeniArs S.r.l." userId="8b6d418e-6cd0-4c6d-8f5e-c2a05f28832f" providerId="ADAL" clId="{AB93B2BB-704D-4DA7-98B0-D50C25D3C021}" dt="2023-03-08T11:40:01.729" v="2970" actId="14100"/>
          <ac:cxnSpMkLst>
            <pc:docMk/>
            <pc:sldMk cId="1747238959" sldId="422"/>
            <ac:cxnSpMk id="31" creationId="{C8C18013-0A05-57A0-9B15-7B7F0373713E}"/>
          </ac:cxnSpMkLst>
        </pc:cxnChg>
        <pc:cxnChg chg="mod ord">
          <ac:chgData name="Simone Vagaggini - IngeniArs S.r.l." userId="8b6d418e-6cd0-4c6d-8f5e-c2a05f28832f" providerId="ADAL" clId="{AB93B2BB-704D-4DA7-98B0-D50C25D3C021}" dt="2023-03-08T11:40:01.729" v="2970" actId="14100"/>
          <ac:cxnSpMkLst>
            <pc:docMk/>
            <pc:sldMk cId="1747238959" sldId="422"/>
            <ac:cxnSpMk id="34" creationId="{5017A29B-D696-CBD6-131F-D9AF3CC7EAAF}"/>
          </ac:cxnSpMkLst>
        </pc:cxnChg>
        <pc:cxnChg chg="del">
          <ac:chgData name="Simone Vagaggini - IngeniArs S.r.l." userId="8b6d418e-6cd0-4c6d-8f5e-c2a05f28832f" providerId="ADAL" clId="{AB93B2BB-704D-4DA7-98B0-D50C25D3C021}" dt="2023-03-08T11:34:17.987" v="2889" actId="478"/>
          <ac:cxnSpMkLst>
            <pc:docMk/>
            <pc:sldMk cId="1747238959" sldId="422"/>
            <ac:cxnSpMk id="52" creationId="{327ED677-56C6-82FA-D311-BDCD5633DB41}"/>
          </ac:cxnSpMkLst>
        </pc:cxnChg>
      </pc:sldChg>
      <pc:sldChg chg="addSp delSp modSp add mod">
        <pc:chgData name="Simone Vagaggini - IngeniArs S.r.l." userId="8b6d418e-6cd0-4c6d-8f5e-c2a05f28832f" providerId="ADAL" clId="{AB93B2BB-704D-4DA7-98B0-D50C25D3C021}" dt="2023-03-08T13:20:48.954" v="3469"/>
        <pc:sldMkLst>
          <pc:docMk/>
          <pc:sldMk cId="2770830270" sldId="423"/>
        </pc:sldMkLst>
        <pc:spChg chg="add mod">
          <ac:chgData name="Simone Vagaggini - IngeniArs S.r.l." userId="8b6d418e-6cd0-4c6d-8f5e-c2a05f28832f" providerId="ADAL" clId="{AB93B2BB-704D-4DA7-98B0-D50C25D3C021}" dt="2023-03-08T11:38:57.785" v="2956" actId="1076"/>
          <ac:spMkLst>
            <pc:docMk/>
            <pc:sldMk cId="2770830270" sldId="423"/>
            <ac:spMk id="4" creationId="{AAA11C5C-54E9-370D-FABD-474ECFB02B47}"/>
          </ac:spMkLst>
        </pc:spChg>
        <pc:spChg chg="add del mod">
          <ac:chgData name="Simone Vagaggini - IngeniArs S.r.l." userId="8b6d418e-6cd0-4c6d-8f5e-c2a05f28832f" providerId="ADAL" clId="{AB93B2BB-704D-4DA7-98B0-D50C25D3C021}" dt="2023-03-08T13:20:48.954" v="3469"/>
          <ac:spMkLst>
            <pc:docMk/>
            <pc:sldMk cId="2770830270" sldId="423"/>
            <ac:spMk id="13" creationId="{50A152A0-4C3C-4D66-4F6F-D8B4C8347160}"/>
          </ac:spMkLst>
        </pc:spChg>
        <pc:picChg chg="add mod">
          <ac:chgData name="Simone Vagaggini - IngeniArs S.r.l." userId="8b6d418e-6cd0-4c6d-8f5e-c2a05f28832f" providerId="ADAL" clId="{AB93B2BB-704D-4DA7-98B0-D50C25D3C021}" dt="2023-03-08T11:39:08.039" v="2959" actId="1076"/>
          <ac:picMkLst>
            <pc:docMk/>
            <pc:sldMk cId="2770830270" sldId="423"/>
            <ac:picMk id="10" creationId="{89FDC71C-F1B3-166B-81FF-08C633BECC48}"/>
          </ac:picMkLst>
        </pc:picChg>
        <pc:picChg chg="add del mod">
          <ac:chgData name="Simone Vagaggini - IngeniArs S.r.l." userId="8b6d418e-6cd0-4c6d-8f5e-c2a05f28832f" providerId="ADAL" clId="{AB93B2BB-704D-4DA7-98B0-D50C25D3C021}" dt="2023-03-08T13:20:48.954" v="3469"/>
          <ac:picMkLst>
            <pc:docMk/>
            <pc:sldMk cId="2770830270" sldId="423"/>
            <ac:picMk id="11" creationId="{44B6AABF-BCEF-5E34-960D-41E564F387B7}"/>
          </ac:picMkLst>
        </pc:picChg>
        <pc:picChg chg="add mod modCrop">
          <ac:chgData name="Simone Vagaggini - IngeniArs S.r.l." userId="8b6d418e-6cd0-4c6d-8f5e-c2a05f28832f" providerId="ADAL" clId="{AB93B2BB-704D-4DA7-98B0-D50C25D3C021}" dt="2023-03-08T13:20:46.278" v="3465" actId="14100"/>
          <ac:picMkLst>
            <pc:docMk/>
            <pc:sldMk cId="2770830270" sldId="423"/>
            <ac:picMk id="15" creationId="{81F69D98-41E8-F869-2D96-30C4C7877830}"/>
          </ac:picMkLst>
        </pc:picChg>
        <pc:picChg chg="del">
          <ac:chgData name="Simone Vagaggini - IngeniArs S.r.l." userId="8b6d418e-6cd0-4c6d-8f5e-c2a05f28832f" providerId="ADAL" clId="{AB93B2BB-704D-4DA7-98B0-D50C25D3C021}" dt="2023-03-08T11:36:53.533" v="2926" actId="478"/>
          <ac:picMkLst>
            <pc:docMk/>
            <pc:sldMk cId="2770830270" sldId="423"/>
            <ac:picMk id="18" creationId="{1B5EA2AD-3D8A-BC1E-F209-4938D9CC2D1F}"/>
          </ac:picMkLst>
        </pc:picChg>
        <pc:picChg chg="add del mod">
          <ac:chgData name="Simone Vagaggini - IngeniArs S.r.l." userId="8b6d418e-6cd0-4c6d-8f5e-c2a05f28832f" providerId="ADAL" clId="{AB93B2BB-704D-4DA7-98B0-D50C25D3C021}" dt="2023-03-08T11:39:20.179" v="2961" actId="21"/>
          <ac:picMkLst>
            <pc:docMk/>
            <pc:sldMk cId="2770830270" sldId="423"/>
            <ac:picMk id="21" creationId="{DD3DD270-D48C-7D75-0241-F824064CB273}"/>
          </ac:picMkLst>
        </pc:picChg>
        <pc:cxnChg chg="add mod ord">
          <ac:chgData name="Simone Vagaggini - IngeniArs S.r.l." userId="8b6d418e-6cd0-4c6d-8f5e-c2a05f28832f" providerId="ADAL" clId="{AB93B2BB-704D-4DA7-98B0-D50C25D3C021}" dt="2023-03-08T11:39:03.737" v="2958" actId="14100"/>
          <ac:cxnSpMkLst>
            <pc:docMk/>
            <pc:sldMk cId="2770830270" sldId="423"/>
            <ac:cxnSpMk id="9" creationId="{0A9C0CDA-0BDF-4497-1DC5-0A5C0F0D29A9}"/>
          </ac:cxnSpMkLst>
        </pc:cxnChg>
        <pc:cxnChg chg="del">
          <ac:chgData name="Simone Vagaggini - IngeniArs S.r.l." userId="8b6d418e-6cd0-4c6d-8f5e-c2a05f28832f" providerId="ADAL" clId="{AB93B2BB-704D-4DA7-98B0-D50C25D3C021}" dt="2023-03-08T11:36:54.730" v="2927" actId="478"/>
          <ac:cxnSpMkLst>
            <pc:docMk/>
            <pc:sldMk cId="2770830270" sldId="423"/>
            <ac:cxnSpMk id="13" creationId="{A8C4AF15-EEBA-4241-65AC-A886EA230F94}"/>
          </ac:cxnSpMkLst>
        </pc:cxnChg>
        <pc:cxnChg chg="del">
          <ac:chgData name="Simone Vagaggini - IngeniArs S.r.l." userId="8b6d418e-6cd0-4c6d-8f5e-c2a05f28832f" providerId="ADAL" clId="{AB93B2BB-704D-4DA7-98B0-D50C25D3C021}" dt="2023-03-08T11:36:55.203" v="2928" actId="478"/>
          <ac:cxnSpMkLst>
            <pc:docMk/>
            <pc:sldMk cId="2770830270" sldId="423"/>
            <ac:cxnSpMk id="20" creationId="{CBAEE107-0F19-1205-7171-CC694C7F4EB6}"/>
          </ac:cxnSpMkLst>
        </pc:cxnChg>
        <pc:cxnChg chg="del">
          <ac:chgData name="Simone Vagaggini - IngeniArs S.r.l." userId="8b6d418e-6cd0-4c6d-8f5e-c2a05f28832f" providerId="ADAL" clId="{AB93B2BB-704D-4DA7-98B0-D50C25D3C021}" dt="2023-03-08T11:36:56.164" v="2930" actId="478"/>
          <ac:cxnSpMkLst>
            <pc:docMk/>
            <pc:sldMk cId="2770830270" sldId="423"/>
            <ac:cxnSpMk id="23" creationId="{9D09B0D3-9836-1E64-E8A8-A4AEE9E2E7A3}"/>
          </ac:cxnSpMkLst>
        </pc:cxnChg>
        <pc:cxnChg chg="del">
          <ac:chgData name="Simone Vagaggini - IngeniArs S.r.l." userId="8b6d418e-6cd0-4c6d-8f5e-c2a05f28832f" providerId="ADAL" clId="{AB93B2BB-704D-4DA7-98B0-D50C25D3C021}" dt="2023-03-08T11:36:55.530" v="2929" actId="478"/>
          <ac:cxnSpMkLst>
            <pc:docMk/>
            <pc:sldMk cId="2770830270" sldId="423"/>
            <ac:cxnSpMk id="26" creationId="{841C6B36-067C-D680-50F1-A477D9E5BF19}"/>
          </ac:cxnSpMkLst>
        </pc:cxnChg>
        <pc:cxnChg chg="del">
          <ac:chgData name="Simone Vagaggini - IngeniArs S.r.l." userId="8b6d418e-6cd0-4c6d-8f5e-c2a05f28832f" providerId="ADAL" clId="{AB93B2BB-704D-4DA7-98B0-D50C25D3C021}" dt="2023-03-08T11:36:57.407" v="2931" actId="478"/>
          <ac:cxnSpMkLst>
            <pc:docMk/>
            <pc:sldMk cId="2770830270" sldId="423"/>
            <ac:cxnSpMk id="31" creationId="{C8C18013-0A05-57A0-9B15-7B7F0373713E}"/>
          </ac:cxnSpMkLst>
        </pc:cxnChg>
        <pc:cxnChg chg="del">
          <ac:chgData name="Simone Vagaggini - IngeniArs S.r.l." userId="8b6d418e-6cd0-4c6d-8f5e-c2a05f28832f" providerId="ADAL" clId="{AB93B2BB-704D-4DA7-98B0-D50C25D3C021}" dt="2023-03-08T11:36:58.034" v="2932" actId="478"/>
          <ac:cxnSpMkLst>
            <pc:docMk/>
            <pc:sldMk cId="2770830270" sldId="423"/>
            <ac:cxnSpMk id="34" creationId="{5017A29B-D696-CBD6-131F-D9AF3CC7EAAF}"/>
          </ac:cxnSpMkLst>
        </pc:cxnChg>
      </pc:sldChg>
      <pc:sldChg chg="delSp modSp add mod">
        <pc:chgData name="Simone Vagaggini - IngeniArs S.r.l." userId="8b6d418e-6cd0-4c6d-8f5e-c2a05f28832f" providerId="ADAL" clId="{AB93B2BB-704D-4DA7-98B0-D50C25D3C021}" dt="2023-03-08T11:41:45.171" v="2989" actId="478"/>
        <pc:sldMkLst>
          <pc:docMk/>
          <pc:sldMk cId="2623555017" sldId="424"/>
        </pc:sldMkLst>
        <pc:spChg chg="mod">
          <ac:chgData name="Simone Vagaggini - IngeniArs S.r.l." userId="8b6d418e-6cd0-4c6d-8f5e-c2a05f28832f" providerId="ADAL" clId="{AB93B2BB-704D-4DA7-98B0-D50C25D3C021}" dt="2023-03-08T11:41:37.897" v="2985" actId="6549"/>
          <ac:spMkLst>
            <pc:docMk/>
            <pc:sldMk cId="2623555017" sldId="424"/>
            <ac:spMk id="10" creationId="{046F5E7D-4226-D41E-A36D-CF41AB0D6099}"/>
          </ac:spMkLst>
        </pc:spChg>
        <pc:spChg chg="del">
          <ac:chgData name="Simone Vagaggini - IngeniArs S.r.l." userId="8b6d418e-6cd0-4c6d-8f5e-c2a05f28832f" providerId="ADAL" clId="{AB93B2BB-704D-4DA7-98B0-D50C25D3C021}" dt="2023-03-08T11:41:44.443" v="2988" actId="478"/>
          <ac:spMkLst>
            <pc:docMk/>
            <pc:sldMk cId="2623555017" sldId="424"/>
            <ac:spMk id="11" creationId="{34A23E87-9E85-9551-01CA-7C1EE67383A1}"/>
          </ac:spMkLst>
        </pc:spChg>
        <pc:picChg chg="del">
          <ac:chgData name="Simone Vagaggini - IngeniArs S.r.l." userId="8b6d418e-6cd0-4c6d-8f5e-c2a05f28832f" providerId="ADAL" clId="{AB93B2BB-704D-4DA7-98B0-D50C25D3C021}" dt="2023-03-08T11:41:45.171" v="2989" actId="478"/>
          <ac:picMkLst>
            <pc:docMk/>
            <pc:sldMk cId="2623555017" sldId="424"/>
            <ac:picMk id="18" creationId="{BB3763CE-5C5C-7F26-888B-2B819734672C}"/>
          </ac:picMkLst>
        </pc:picChg>
      </pc:sldChg>
      <pc:sldChg chg="delSp modSp add mod">
        <pc:chgData name="Simone Vagaggini - IngeniArs S.r.l." userId="8b6d418e-6cd0-4c6d-8f5e-c2a05f28832f" providerId="ADAL" clId="{AB93B2BB-704D-4DA7-98B0-D50C25D3C021}" dt="2023-03-08T11:41:31.203" v="2982" actId="478"/>
        <pc:sldMkLst>
          <pc:docMk/>
          <pc:sldMk cId="1967490852" sldId="425"/>
        </pc:sldMkLst>
        <pc:spChg chg="mod">
          <ac:chgData name="Simone Vagaggini - IngeniArs S.r.l." userId="8b6d418e-6cd0-4c6d-8f5e-c2a05f28832f" providerId="ADAL" clId="{AB93B2BB-704D-4DA7-98B0-D50C25D3C021}" dt="2023-03-08T11:41:28.022" v="2980" actId="6549"/>
          <ac:spMkLst>
            <pc:docMk/>
            <pc:sldMk cId="1967490852" sldId="425"/>
            <ac:spMk id="10" creationId="{046F5E7D-4226-D41E-A36D-CF41AB0D6099}"/>
          </ac:spMkLst>
        </pc:spChg>
        <pc:spChg chg="del">
          <ac:chgData name="Simone Vagaggini - IngeniArs S.r.l." userId="8b6d418e-6cd0-4c6d-8f5e-c2a05f28832f" providerId="ADAL" clId="{AB93B2BB-704D-4DA7-98B0-D50C25D3C021}" dt="2023-03-08T11:41:31.203" v="2982" actId="478"/>
          <ac:spMkLst>
            <pc:docMk/>
            <pc:sldMk cId="1967490852" sldId="425"/>
            <ac:spMk id="11" creationId="{34A23E87-9E85-9551-01CA-7C1EE67383A1}"/>
          </ac:spMkLst>
        </pc:spChg>
        <pc:picChg chg="del">
          <ac:chgData name="Simone Vagaggini - IngeniArs S.r.l." userId="8b6d418e-6cd0-4c6d-8f5e-c2a05f28832f" providerId="ADAL" clId="{AB93B2BB-704D-4DA7-98B0-D50C25D3C021}" dt="2023-03-08T11:41:29.935" v="2981" actId="478"/>
          <ac:picMkLst>
            <pc:docMk/>
            <pc:sldMk cId="1967490852" sldId="425"/>
            <ac:picMk id="18" creationId="{BB3763CE-5C5C-7F26-888B-2B819734672C}"/>
          </ac:picMkLst>
        </pc:picChg>
      </pc:sldChg>
      <pc:sldChg chg="add">
        <pc:chgData name="Simone Vagaggini - IngeniArs S.r.l." userId="8b6d418e-6cd0-4c6d-8f5e-c2a05f28832f" providerId="ADAL" clId="{AB93B2BB-704D-4DA7-98B0-D50C25D3C021}" dt="2023-03-08T11:41:33.272" v="2983" actId="2890"/>
        <pc:sldMkLst>
          <pc:docMk/>
          <pc:sldMk cId="3475228192" sldId="426"/>
        </pc:sldMkLst>
      </pc:sldChg>
      <pc:sldChg chg="delSp add mod ord">
        <pc:chgData name="Simone Vagaggini - IngeniArs S.r.l." userId="8b6d418e-6cd0-4c6d-8f5e-c2a05f28832f" providerId="ADAL" clId="{AB93B2BB-704D-4DA7-98B0-D50C25D3C021}" dt="2023-03-08T11:41:49.761" v="2990"/>
        <pc:sldMkLst>
          <pc:docMk/>
          <pc:sldMk cId="4010909181" sldId="427"/>
        </pc:sldMkLst>
        <pc:spChg chg="del">
          <ac:chgData name="Simone Vagaggini - IngeniArs S.r.l." userId="8b6d418e-6cd0-4c6d-8f5e-c2a05f28832f" providerId="ADAL" clId="{AB93B2BB-704D-4DA7-98B0-D50C25D3C021}" dt="2023-03-08T11:41:41.250" v="2986" actId="478"/>
          <ac:spMkLst>
            <pc:docMk/>
            <pc:sldMk cId="4010909181" sldId="427"/>
            <ac:spMk id="11" creationId="{34A23E87-9E85-9551-01CA-7C1EE67383A1}"/>
          </ac:spMkLst>
        </pc:spChg>
        <pc:picChg chg="del">
          <ac:chgData name="Simone Vagaggini - IngeniArs S.r.l." userId="8b6d418e-6cd0-4c6d-8f5e-c2a05f28832f" providerId="ADAL" clId="{AB93B2BB-704D-4DA7-98B0-D50C25D3C021}" dt="2023-03-08T11:41:41.646" v="2987" actId="478"/>
          <ac:picMkLst>
            <pc:docMk/>
            <pc:sldMk cId="4010909181" sldId="427"/>
            <ac:picMk id="18" creationId="{BB3763CE-5C5C-7F26-888B-2B819734672C}"/>
          </ac:picMkLst>
        </pc:picChg>
      </pc:sldChg>
      <pc:sldChg chg="addSp delSp modSp add mod ord">
        <pc:chgData name="Simone Vagaggini - IngeniArs S.r.l." userId="8b6d418e-6cd0-4c6d-8f5e-c2a05f28832f" providerId="ADAL" clId="{AB93B2BB-704D-4DA7-98B0-D50C25D3C021}" dt="2023-03-08T11:52:41.372" v="3394" actId="478"/>
        <pc:sldMkLst>
          <pc:docMk/>
          <pc:sldMk cId="271212742" sldId="428"/>
        </pc:sldMkLst>
        <pc:spChg chg="del">
          <ac:chgData name="Simone Vagaggini - IngeniArs S.r.l." userId="8b6d418e-6cd0-4c6d-8f5e-c2a05f28832f" providerId="ADAL" clId="{AB93B2BB-704D-4DA7-98B0-D50C25D3C021}" dt="2023-03-08T11:42:26.619" v="2994" actId="478"/>
          <ac:spMkLst>
            <pc:docMk/>
            <pc:sldMk cId="271212742" sldId="428"/>
            <ac:spMk id="3" creationId="{0ABBDCC5-7B81-44DE-A96A-AF504CCA21A9}"/>
          </ac:spMkLst>
        </pc:spChg>
        <pc:spChg chg="add mod">
          <ac:chgData name="Simone Vagaggini - IngeniArs S.r.l." userId="8b6d418e-6cd0-4c6d-8f5e-c2a05f28832f" providerId="ADAL" clId="{AB93B2BB-704D-4DA7-98B0-D50C25D3C021}" dt="2023-03-08T11:43:51.842" v="3007" actId="1076"/>
          <ac:spMkLst>
            <pc:docMk/>
            <pc:sldMk cId="271212742" sldId="428"/>
            <ac:spMk id="5" creationId="{389E9E66-61EF-B4C5-4B8F-948060B3B17D}"/>
          </ac:spMkLst>
        </pc:spChg>
        <pc:spChg chg="del mod">
          <ac:chgData name="Simone Vagaggini - IngeniArs S.r.l." userId="8b6d418e-6cd0-4c6d-8f5e-c2a05f28832f" providerId="ADAL" clId="{AB93B2BB-704D-4DA7-98B0-D50C25D3C021}" dt="2023-03-08T11:52:41.372" v="3394" actId="478"/>
          <ac:spMkLst>
            <pc:docMk/>
            <pc:sldMk cId="271212742" sldId="428"/>
            <ac:spMk id="16" creationId="{A9EE6898-961B-BF99-8D53-55A6C2803E1A}"/>
          </ac:spMkLst>
        </pc:spChg>
      </pc:sldChg>
      <pc:sldChg chg="modSp add mod">
        <pc:chgData name="Simone Vagaggini - IngeniArs S.r.l." userId="8b6d418e-6cd0-4c6d-8f5e-c2a05f28832f" providerId="ADAL" clId="{AB93B2BB-704D-4DA7-98B0-D50C25D3C021}" dt="2023-03-08T11:53:29.968" v="3405" actId="6549"/>
        <pc:sldMkLst>
          <pc:docMk/>
          <pc:sldMk cId="984660946" sldId="429"/>
        </pc:sldMkLst>
        <pc:spChg chg="mod">
          <ac:chgData name="Simone Vagaggini - IngeniArs S.r.l." userId="8b6d418e-6cd0-4c6d-8f5e-c2a05f28832f" providerId="ADAL" clId="{AB93B2BB-704D-4DA7-98B0-D50C25D3C021}" dt="2023-03-08T11:53:29.968" v="3405" actId="6549"/>
          <ac:spMkLst>
            <pc:docMk/>
            <pc:sldMk cId="984660946" sldId="429"/>
            <ac:spMk id="16" creationId="{A9EE6898-961B-BF99-8D53-55A6C2803E1A}"/>
          </ac:spMkLst>
        </pc:spChg>
      </pc:sldChg>
      <pc:sldChg chg="add">
        <pc:chgData name="Simone Vagaggini - IngeniArs S.r.l." userId="8b6d418e-6cd0-4c6d-8f5e-c2a05f28832f" providerId="ADAL" clId="{AB93B2BB-704D-4DA7-98B0-D50C25D3C021}" dt="2023-03-08T11:52:34.293" v="3392" actId="2890"/>
        <pc:sldMkLst>
          <pc:docMk/>
          <pc:sldMk cId="2487256396" sldId="430"/>
        </pc:sldMkLst>
      </pc:sldChg>
      <pc:sldChg chg="add">
        <pc:chgData name="Simone Vagaggini - IngeniArs S.r.l." userId="8b6d418e-6cd0-4c6d-8f5e-c2a05f28832f" providerId="ADAL" clId="{AB93B2BB-704D-4DA7-98B0-D50C25D3C021}" dt="2023-03-08T11:53:00.020" v="3400" actId="2890"/>
        <pc:sldMkLst>
          <pc:docMk/>
          <pc:sldMk cId="306744447" sldId="431"/>
        </pc:sldMkLst>
      </pc:sldChg>
      <pc:sldChg chg="add del">
        <pc:chgData name="Simone Vagaggini - IngeniArs S.r.l." userId="8b6d418e-6cd0-4c6d-8f5e-c2a05f28832f" providerId="ADAL" clId="{AB93B2BB-704D-4DA7-98B0-D50C25D3C021}" dt="2023-03-08T11:52:48.922" v="3398" actId="2890"/>
        <pc:sldMkLst>
          <pc:docMk/>
          <pc:sldMk cId="871939168" sldId="431"/>
        </pc:sldMkLst>
      </pc:sldChg>
      <pc:sldChg chg="modSp add mod">
        <pc:chgData name="Simone Vagaggini - IngeniArs S.r.l." userId="8b6d418e-6cd0-4c6d-8f5e-c2a05f28832f" providerId="ADAL" clId="{AB93B2BB-704D-4DA7-98B0-D50C25D3C021}" dt="2023-03-08T11:53:37.075" v="3406" actId="6549"/>
        <pc:sldMkLst>
          <pc:docMk/>
          <pc:sldMk cId="1345119655" sldId="432"/>
        </pc:sldMkLst>
        <pc:spChg chg="mod">
          <ac:chgData name="Simone Vagaggini - IngeniArs S.r.l." userId="8b6d418e-6cd0-4c6d-8f5e-c2a05f28832f" providerId="ADAL" clId="{AB93B2BB-704D-4DA7-98B0-D50C25D3C021}" dt="2023-03-08T11:53:37.075" v="3406" actId="6549"/>
          <ac:spMkLst>
            <pc:docMk/>
            <pc:sldMk cId="1345119655" sldId="432"/>
            <ac:spMk id="16" creationId="{A9EE6898-961B-BF99-8D53-55A6C2803E1A}"/>
          </ac:spMkLst>
        </pc:spChg>
      </pc:sldChg>
      <pc:sldChg chg="add del">
        <pc:chgData name="Simone Vagaggini - IngeniArs S.r.l." userId="8b6d418e-6cd0-4c6d-8f5e-c2a05f28832f" providerId="ADAL" clId="{AB93B2BB-704D-4DA7-98B0-D50C25D3C021}" dt="2023-03-08T11:52:48.640" v="3397" actId="2890"/>
        <pc:sldMkLst>
          <pc:docMk/>
          <pc:sldMk cId="2523676163" sldId="432"/>
        </pc:sldMkLst>
      </pc:sldChg>
      <pc:sldChg chg="modSp add mod">
        <pc:chgData name="Simone Vagaggini - IngeniArs S.r.l." userId="8b6d418e-6cd0-4c6d-8f5e-c2a05f28832f" providerId="ADAL" clId="{AB93B2BB-704D-4DA7-98B0-D50C25D3C021}" dt="2023-03-08T11:53:45.802" v="3408" actId="6549"/>
        <pc:sldMkLst>
          <pc:docMk/>
          <pc:sldMk cId="91522152" sldId="433"/>
        </pc:sldMkLst>
        <pc:spChg chg="mod">
          <ac:chgData name="Simone Vagaggini - IngeniArs S.r.l." userId="8b6d418e-6cd0-4c6d-8f5e-c2a05f28832f" providerId="ADAL" clId="{AB93B2BB-704D-4DA7-98B0-D50C25D3C021}" dt="2023-03-08T11:53:45.802" v="3408" actId="6549"/>
          <ac:spMkLst>
            <pc:docMk/>
            <pc:sldMk cId="91522152" sldId="433"/>
            <ac:spMk id="16" creationId="{A9EE6898-961B-BF99-8D53-55A6C2803E1A}"/>
          </ac:spMkLst>
        </pc:spChg>
      </pc:sldChg>
      <pc:sldChg chg="modSp add mod">
        <pc:chgData name="Simone Vagaggini - IngeniArs S.r.l." userId="8b6d418e-6cd0-4c6d-8f5e-c2a05f28832f" providerId="ADAL" clId="{AB93B2BB-704D-4DA7-98B0-D50C25D3C021}" dt="2023-03-08T11:53:47.852" v="3409" actId="6549"/>
        <pc:sldMkLst>
          <pc:docMk/>
          <pc:sldMk cId="1668936680" sldId="434"/>
        </pc:sldMkLst>
        <pc:spChg chg="mod">
          <ac:chgData name="Simone Vagaggini - IngeniArs S.r.l." userId="8b6d418e-6cd0-4c6d-8f5e-c2a05f28832f" providerId="ADAL" clId="{AB93B2BB-704D-4DA7-98B0-D50C25D3C021}" dt="2023-03-08T11:53:47.852" v="3409" actId="6549"/>
          <ac:spMkLst>
            <pc:docMk/>
            <pc:sldMk cId="1668936680" sldId="434"/>
            <ac:spMk id="16" creationId="{A9EE6898-961B-BF99-8D53-55A6C2803E1A}"/>
          </ac:spMkLst>
        </pc:spChg>
      </pc:sldChg>
      <pc:sldChg chg="modSp add mod ord">
        <pc:chgData name="Simone Vagaggini - IngeniArs S.r.l." userId="8b6d418e-6cd0-4c6d-8f5e-c2a05f28832f" providerId="ADAL" clId="{AB93B2BB-704D-4DA7-98B0-D50C25D3C021}" dt="2023-03-08T11:54:39.144" v="3412"/>
        <pc:sldMkLst>
          <pc:docMk/>
          <pc:sldMk cId="4138485523" sldId="435"/>
        </pc:sldMkLst>
        <pc:spChg chg="mod">
          <ac:chgData name="Simone Vagaggini - IngeniArs S.r.l." userId="8b6d418e-6cd0-4c6d-8f5e-c2a05f28832f" providerId="ADAL" clId="{AB93B2BB-704D-4DA7-98B0-D50C25D3C021}" dt="2023-03-08T11:54:24.107" v="3411" actId="20577"/>
          <ac:spMkLst>
            <pc:docMk/>
            <pc:sldMk cId="4138485523" sldId="435"/>
            <ac:spMk id="16" creationId="{A9EE6898-961B-BF99-8D53-55A6C2803E1A}"/>
          </ac:spMkLst>
        </pc:spChg>
      </pc:sldChg>
      <pc:sldChg chg="delSp modSp add mod">
        <pc:chgData name="Simone Vagaggini - IngeniArs S.r.l." userId="8b6d418e-6cd0-4c6d-8f5e-c2a05f28832f" providerId="ADAL" clId="{AB93B2BB-704D-4DA7-98B0-D50C25D3C021}" dt="2023-03-08T11:57:15.451" v="3430" actId="20577"/>
        <pc:sldMkLst>
          <pc:docMk/>
          <pc:sldMk cId="2291279201" sldId="436"/>
        </pc:sldMkLst>
        <pc:spChg chg="del">
          <ac:chgData name="Simone Vagaggini - IngeniArs S.r.l." userId="8b6d418e-6cd0-4c6d-8f5e-c2a05f28832f" providerId="ADAL" clId="{AB93B2BB-704D-4DA7-98B0-D50C25D3C021}" dt="2023-03-08T11:54:54.841" v="3417" actId="478"/>
          <ac:spMkLst>
            <pc:docMk/>
            <pc:sldMk cId="2291279201" sldId="436"/>
            <ac:spMk id="3" creationId="{0ABBDCC5-7B81-44DE-A96A-AF504CCA21A9}"/>
          </ac:spMkLst>
        </pc:spChg>
        <pc:spChg chg="mod">
          <ac:chgData name="Simone Vagaggini - IngeniArs S.r.l." userId="8b6d418e-6cd0-4c6d-8f5e-c2a05f28832f" providerId="ADAL" clId="{AB93B2BB-704D-4DA7-98B0-D50C25D3C021}" dt="2023-03-08T11:57:15.451" v="3430" actId="20577"/>
          <ac:spMkLst>
            <pc:docMk/>
            <pc:sldMk cId="2291279201" sldId="436"/>
            <ac:spMk id="4" creationId="{9D2A9F70-476E-9E57-A1FF-B3918D54480B}"/>
          </ac:spMkLst>
        </pc:spChg>
      </pc:sldChg>
      <pc:sldChg chg="addSp delSp modSp add mod">
        <pc:chgData name="Simone Vagaggini - IngeniArs S.r.l." userId="8b6d418e-6cd0-4c6d-8f5e-c2a05f28832f" providerId="ADAL" clId="{AB93B2BB-704D-4DA7-98B0-D50C25D3C021}" dt="2023-03-08T13:22:34.304" v="3474" actId="20577"/>
        <pc:sldMkLst>
          <pc:docMk/>
          <pc:sldMk cId="1795115190" sldId="437"/>
        </pc:sldMkLst>
        <pc:spChg chg="add del mod">
          <ac:chgData name="Simone Vagaggini - IngeniArs S.r.l." userId="8b6d418e-6cd0-4c6d-8f5e-c2a05f28832f" providerId="ADAL" clId="{AB93B2BB-704D-4DA7-98B0-D50C25D3C021}" dt="2023-03-08T13:22:34.304" v="3474" actId="20577"/>
          <ac:spMkLst>
            <pc:docMk/>
            <pc:sldMk cId="1795115190" sldId="437"/>
            <ac:spMk id="3" creationId="{0ABBDCC5-7B81-44DE-A96A-AF504CCA21A9}"/>
          </ac:spMkLst>
        </pc:spChg>
        <pc:spChg chg="mod">
          <ac:chgData name="Simone Vagaggini - IngeniArs S.r.l." userId="8b6d418e-6cd0-4c6d-8f5e-c2a05f28832f" providerId="ADAL" clId="{AB93B2BB-704D-4DA7-98B0-D50C25D3C021}" dt="2023-03-08T11:57:24.933" v="3434" actId="20577"/>
          <ac:spMkLst>
            <pc:docMk/>
            <pc:sldMk cId="1795115190" sldId="437"/>
            <ac:spMk id="4" creationId="{9D2A9F70-476E-9E57-A1FF-B3918D54480B}"/>
          </ac:spMkLst>
        </pc:spChg>
      </pc:sldChg>
      <pc:sldChg chg="modSp add mod ord">
        <pc:chgData name="Simone Vagaggini - IngeniArs S.r.l." userId="8b6d418e-6cd0-4c6d-8f5e-c2a05f28832f" providerId="ADAL" clId="{AB93B2BB-704D-4DA7-98B0-D50C25D3C021}" dt="2023-03-08T11:56:15.045" v="3424" actId="313"/>
        <pc:sldMkLst>
          <pc:docMk/>
          <pc:sldMk cId="2202625788" sldId="438"/>
        </pc:sldMkLst>
        <pc:spChg chg="mod">
          <ac:chgData name="Simone Vagaggini - IngeniArs S.r.l." userId="8b6d418e-6cd0-4c6d-8f5e-c2a05f28832f" providerId="ADAL" clId="{AB93B2BB-704D-4DA7-98B0-D50C25D3C021}" dt="2023-03-08T11:56:15.045" v="3424" actId="313"/>
          <ac:spMkLst>
            <pc:docMk/>
            <pc:sldMk cId="2202625788" sldId="438"/>
            <ac:spMk id="4" creationId="{9D2A9F70-476E-9E57-A1FF-B3918D54480B}"/>
          </ac:spMkLst>
        </pc:spChg>
        <pc:spChg chg="mod">
          <ac:chgData name="Simone Vagaggini - IngeniArs S.r.l." userId="8b6d418e-6cd0-4c6d-8f5e-c2a05f28832f" providerId="ADAL" clId="{AB93B2BB-704D-4DA7-98B0-D50C25D3C021}" dt="2023-03-08T11:55:07.232" v="3421" actId="6549"/>
          <ac:spMkLst>
            <pc:docMk/>
            <pc:sldMk cId="2202625788" sldId="438"/>
            <ac:spMk id="8" creationId="{D0201CF0-AE4F-FE42-D17E-77E16B3BA3A2}"/>
          </ac:spMkLst>
        </pc:spChg>
      </pc:sldChg>
    </pc:docChg>
  </pc:docChgLst>
  <pc:docChgLst>
    <pc:chgData name="Simone Vagaggini - IngeniArs S.r.l." userId="8b6d418e-6cd0-4c6d-8f5e-c2a05f28832f" providerId="ADAL" clId="{95F2E405-08BC-4539-80AB-86551B9E5FE4}"/>
    <pc:docChg chg="undo redo custSel addSld delSld modSld">
      <pc:chgData name="Simone Vagaggini - IngeniArs S.r.l." userId="8b6d418e-6cd0-4c6d-8f5e-c2a05f28832f" providerId="ADAL" clId="{95F2E405-08BC-4539-80AB-86551B9E5FE4}" dt="2022-10-12T19:48:58.245" v="8513" actId="692"/>
      <pc:docMkLst>
        <pc:docMk/>
      </pc:docMkLst>
      <pc:sldChg chg="addSp delSp modSp mod">
        <pc:chgData name="Simone Vagaggini - IngeniArs S.r.l." userId="8b6d418e-6cd0-4c6d-8f5e-c2a05f28832f" providerId="ADAL" clId="{95F2E405-08BC-4539-80AB-86551B9E5FE4}" dt="2022-10-11T14:28:56.041" v="6803" actId="571"/>
        <pc:sldMkLst>
          <pc:docMk/>
          <pc:sldMk cId="1325579978" sldId="257"/>
        </pc:sldMkLst>
        <pc:spChg chg="del mod">
          <ac:chgData name="Simone Vagaggini - IngeniArs S.r.l." userId="8b6d418e-6cd0-4c6d-8f5e-c2a05f28832f" providerId="ADAL" clId="{95F2E405-08BC-4539-80AB-86551B9E5FE4}" dt="2022-10-10T14:43:04.490" v="809" actId="478"/>
          <ac:spMkLst>
            <pc:docMk/>
            <pc:sldMk cId="1325579978" sldId="257"/>
            <ac:spMk id="2" creationId="{DF60CF4D-0A1C-430F-9979-946805991DB1}"/>
          </ac:spMkLst>
        </pc:spChg>
        <pc:spChg chg="del mod">
          <ac:chgData name="Simone Vagaggini - IngeniArs S.r.l." userId="8b6d418e-6cd0-4c6d-8f5e-c2a05f28832f" providerId="ADAL" clId="{95F2E405-08BC-4539-80AB-86551B9E5FE4}" dt="2022-10-10T14:01:14.920" v="44" actId="478"/>
          <ac:spMkLst>
            <pc:docMk/>
            <pc:sldMk cId="1325579978" sldId="257"/>
            <ac:spMk id="3" creationId="{90EF7CC7-0FA4-4946-9551-F68E2ED7986C}"/>
          </ac:spMkLst>
        </pc:spChg>
        <pc:spChg chg="del">
          <ac:chgData name="Simone Vagaggini - IngeniArs S.r.l." userId="8b6d418e-6cd0-4c6d-8f5e-c2a05f28832f" providerId="ADAL" clId="{95F2E405-08BC-4539-80AB-86551B9E5FE4}" dt="2022-10-11T09:32:31.791" v="2773" actId="478"/>
          <ac:spMkLst>
            <pc:docMk/>
            <pc:sldMk cId="1325579978" sldId="257"/>
            <ac:spMk id="4" creationId="{056B6C0C-54EF-4182-B575-8E2B78225EE8}"/>
          </ac:spMkLst>
        </pc:spChg>
        <pc:spChg chg="mod">
          <ac:chgData name="Simone Vagaggini - IngeniArs S.r.l." userId="8b6d418e-6cd0-4c6d-8f5e-c2a05f28832f" providerId="ADAL" clId="{95F2E405-08BC-4539-80AB-86551B9E5FE4}" dt="2022-10-11T10:48:45.070" v="3974" actId="1076"/>
          <ac:spMkLst>
            <pc:docMk/>
            <pc:sldMk cId="1325579978" sldId="257"/>
            <ac:spMk id="5" creationId="{C64A8823-07AA-42F3-8831-97F029076358}"/>
          </ac:spMkLst>
        </pc:spChg>
        <pc:spChg chg="add mod">
          <ac:chgData name="Simone Vagaggini - IngeniArs S.r.l." userId="8b6d418e-6cd0-4c6d-8f5e-c2a05f28832f" providerId="ADAL" clId="{95F2E405-08BC-4539-80AB-86551B9E5FE4}" dt="2022-10-11T08:43:38.510" v="1932" actId="790"/>
          <ac:spMkLst>
            <pc:docMk/>
            <pc:sldMk cId="1325579978" sldId="257"/>
            <ac:spMk id="7" creationId="{CE31CB00-E6AD-B6DC-986F-956DFA0312BC}"/>
          </ac:spMkLst>
        </pc:spChg>
        <pc:spChg chg="add del mod">
          <ac:chgData name="Simone Vagaggini - IngeniArs S.r.l." userId="8b6d418e-6cd0-4c6d-8f5e-c2a05f28832f" providerId="ADAL" clId="{95F2E405-08BC-4539-80AB-86551B9E5FE4}" dt="2022-10-10T14:02:04.288" v="47" actId="478"/>
          <ac:spMkLst>
            <pc:docMk/>
            <pc:sldMk cId="1325579978" sldId="257"/>
            <ac:spMk id="8" creationId="{2C5E8B21-65A5-2A32-EA7C-AF184A709A1A}"/>
          </ac:spMkLst>
        </pc:spChg>
        <pc:spChg chg="add mod">
          <ac:chgData name="Simone Vagaggini - IngeniArs S.r.l." userId="8b6d418e-6cd0-4c6d-8f5e-c2a05f28832f" providerId="ADAL" clId="{95F2E405-08BC-4539-80AB-86551B9E5FE4}" dt="2022-10-11T09:32:33.223" v="2774"/>
          <ac:spMkLst>
            <pc:docMk/>
            <pc:sldMk cId="1325579978" sldId="257"/>
            <ac:spMk id="8" creationId="{56AEAE2D-7262-5861-B702-0B0D56475122}"/>
          </ac:spMkLst>
        </pc:spChg>
        <pc:spChg chg="add mod">
          <ac:chgData name="Simone Vagaggini - IngeniArs S.r.l." userId="8b6d418e-6cd0-4c6d-8f5e-c2a05f28832f" providerId="ADAL" clId="{95F2E405-08BC-4539-80AB-86551B9E5FE4}" dt="2022-10-11T08:42:30.251" v="1916" actId="790"/>
          <ac:spMkLst>
            <pc:docMk/>
            <pc:sldMk cId="1325579978" sldId="257"/>
            <ac:spMk id="9" creationId="{DB84B5D1-300B-A553-5FB7-435EAFD9BA55}"/>
          </ac:spMkLst>
        </pc:spChg>
        <pc:spChg chg="add mod">
          <ac:chgData name="Simone Vagaggini - IngeniArs S.r.l." userId="8b6d418e-6cd0-4c6d-8f5e-c2a05f28832f" providerId="ADAL" clId="{95F2E405-08BC-4539-80AB-86551B9E5FE4}" dt="2022-10-10T14:59:58.389" v="1010" actId="403"/>
          <ac:spMkLst>
            <pc:docMk/>
            <pc:sldMk cId="1325579978" sldId="257"/>
            <ac:spMk id="10" creationId="{8F3BAFC6-AA80-7B59-AFE4-D5B6FCBED958}"/>
          </ac:spMkLst>
        </pc:spChg>
        <pc:spChg chg="add del mod">
          <ac:chgData name="Simone Vagaggini - IngeniArs S.r.l." userId="8b6d418e-6cd0-4c6d-8f5e-c2a05f28832f" providerId="ADAL" clId="{95F2E405-08BC-4539-80AB-86551B9E5FE4}" dt="2022-10-11T10:50:53.674" v="3988" actId="478"/>
          <ac:spMkLst>
            <pc:docMk/>
            <pc:sldMk cId="1325579978" sldId="257"/>
            <ac:spMk id="11" creationId="{DAA5055B-0F60-5840-3990-3A17B8678E9D}"/>
          </ac:spMkLst>
        </pc:spChg>
        <pc:spChg chg="add del mod">
          <ac:chgData name="Simone Vagaggini - IngeniArs S.r.l." userId="8b6d418e-6cd0-4c6d-8f5e-c2a05f28832f" providerId="ADAL" clId="{95F2E405-08BC-4539-80AB-86551B9E5FE4}" dt="2022-10-10T14:12:57.824" v="309" actId="478"/>
          <ac:spMkLst>
            <pc:docMk/>
            <pc:sldMk cId="1325579978" sldId="257"/>
            <ac:spMk id="12" creationId="{5069EB58-2E93-3ED8-82CA-BA9040DF3497}"/>
          </ac:spMkLst>
        </pc:spChg>
        <pc:spChg chg="add del mod">
          <ac:chgData name="Simone Vagaggini - IngeniArs S.r.l." userId="8b6d418e-6cd0-4c6d-8f5e-c2a05f28832f" providerId="ADAL" clId="{95F2E405-08BC-4539-80AB-86551B9E5FE4}" dt="2022-10-10T14:58:11.641" v="961" actId="478"/>
          <ac:spMkLst>
            <pc:docMk/>
            <pc:sldMk cId="1325579978" sldId="257"/>
            <ac:spMk id="18" creationId="{E57009C3-7F0B-64CF-7A45-B387B922983E}"/>
          </ac:spMkLst>
        </pc:spChg>
        <pc:spChg chg="add mod">
          <ac:chgData name="Simone Vagaggini - IngeniArs S.r.l." userId="8b6d418e-6cd0-4c6d-8f5e-c2a05f28832f" providerId="ADAL" clId="{95F2E405-08BC-4539-80AB-86551B9E5FE4}" dt="2022-10-11T08:42:36.499" v="1917" actId="790"/>
          <ac:spMkLst>
            <pc:docMk/>
            <pc:sldMk cId="1325579978" sldId="257"/>
            <ac:spMk id="19" creationId="{DBDCDD82-96B4-3299-DA36-6633A13B0A61}"/>
          </ac:spMkLst>
        </pc:spChg>
        <pc:picChg chg="add mod modCrop">
          <ac:chgData name="Simone Vagaggini - IngeniArs S.r.l." userId="8b6d418e-6cd0-4c6d-8f5e-c2a05f28832f" providerId="ADAL" clId="{95F2E405-08BC-4539-80AB-86551B9E5FE4}" dt="2022-10-11T08:07:21.477" v="1067" actId="1076"/>
          <ac:picMkLst>
            <pc:docMk/>
            <pc:sldMk cId="1325579978" sldId="257"/>
            <ac:picMk id="2" creationId="{A060F75D-8B17-B93E-F1DB-AF7CE4448E14}"/>
          </ac:picMkLst>
        </pc:picChg>
        <pc:picChg chg="add mod modCrop">
          <ac:chgData name="Simone Vagaggini - IngeniArs S.r.l." userId="8b6d418e-6cd0-4c6d-8f5e-c2a05f28832f" providerId="ADAL" clId="{95F2E405-08BC-4539-80AB-86551B9E5FE4}" dt="2022-10-11T06:39:14.207" v="1024" actId="1076"/>
          <ac:picMkLst>
            <pc:docMk/>
            <pc:sldMk cId="1325579978" sldId="257"/>
            <ac:picMk id="3" creationId="{3226E809-9EAC-3F2A-1AA3-C9068EC0F5B0}"/>
          </ac:picMkLst>
        </pc:picChg>
        <pc:picChg chg="add mod">
          <ac:chgData name="Simone Vagaggini - IngeniArs S.r.l." userId="8b6d418e-6cd0-4c6d-8f5e-c2a05f28832f" providerId="ADAL" clId="{95F2E405-08BC-4539-80AB-86551B9E5FE4}" dt="2022-10-11T08:07:36.528" v="1068" actId="1076"/>
          <ac:picMkLst>
            <pc:docMk/>
            <pc:sldMk cId="1325579978" sldId="257"/>
            <ac:picMk id="6" creationId="{C120D7A5-83C6-2618-2216-600614A0486E}"/>
          </ac:picMkLst>
        </pc:picChg>
        <pc:picChg chg="add mod">
          <ac:chgData name="Simone Vagaggini - IngeniArs S.r.l." userId="8b6d418e-6cd0-4c6d-8f5e-c2a05f28832f" providerId="ADAL" clId="{95F2E405-08BC-4539-80AB-86551B9E5FE4}" dt="2022-10-11T14:28:56.041" v="6803" actId="571"/>
          <ac:picMkLst>
            <pc:docMk/>
            <pc:sldMk cId="1325579978" sldId="257"/>
            <ac:picMk id="12" creationId="{6CE154E9-4ACB-ACA6-9EB7-336C3F1CB78A}"/>
          </ac:picMkLst>
        </pc:picChg>
        <pc:picChg chg="add mod">
          <ac:chgData name="Simone Vagaggini - IngeniArs S.r.l." userId="8b6d418e-6cd0-4c6d-8f5e-c2a05f28832f" providerId="ADAL" clId="{95F2E405-08BC-4539-80AB-86551B9E5FE4}" dt="2022-10-11T14:28:56.041" v="6803" actId="571"/>
          <ac:picMkLst>
            <pc:docMk/>
            <pc:sldMk cId="1325579978" sldId="257"/>
            <ac:picMk id="13" creationId="{B28E4558-BCC7-82B7-0F8F-06D83AABD414}"/>
          </ac:picMkLst>
        </pc:picChg>
        <pc:picChg chg="add mod">
          <ac:chgData name="Simone Vagaggini - IngeniArs S.r.l." userId="8b6d418e-6cd0-4c6d-8f5e-c2a05f28832f" providerId="ADAL" clId="{95F2E405-08BC-4539-80AB-86551B9E5FE4}" dt="2022-10-10T14:59:22.941" v="1002" actId="1076"/>
          <ac:picMkLst>
            <pc:docMk/>
            <pc:sldMk cId="1325579978" sldId="257"/>
            <ac:picMk id="14" creationId="{5AADE586-E659-F899-A74C-F13C22C42800}"/>
          </ac:picMkLst>
        </pc:picChg>
        <pc:picChg chg="add mod modCrop">
          <ac:chgData name="Simone Vagaggini - IngeniArs S.r.l." userId="8b6d418e-6cd0-4c6d-8f5e-c2a05f28832f" providerId="ADAL" clId="{95F2E405-08BC-4539-80AB-86551B9E5FE4}" dt="2022-10-11T07:49:16.756" v="1033" actId="1366"/>
          <ac:picMkLst>
            <pc:docMk/>
            <pc:sldMk cId="1325579978" sldId="257"/>
            <ac:picMk id="15" creationId="{1403B471-DBBF-2A36-991A-C21B96D0A18C}"/>
          </ac:picMkLst>
        </pc:picChg>
        <pc:picChg chg="add del mod modCrop">
          <ac:chgData name="Simone Vagaggini - IngeniArs S.r.l." userId="8b6d418e-6cd0-4c6d-8f5e-c2a05f28832f" providerId="ADAL" clId="{95F2E405-08BC-4539-80AB-86551B9E5FE4}" dt="2022-10-11T06:38:34.582" v="1011" actId="478"/>
          <ac:picMkLst>
            <pc:docMk/>
            <pc:sldMk cId="1325579978" sldId="257"/>
            <ac:picMk id="17" creationId="{35EE1F9A-A4D3-065E-F6B1-2406AB98A99A}"/>
          </ac:picMkLst>
        </pc:picChg>
      </pc:sldChg>
      <pc:sldChg chg="del">
        <pc:chgData name="Simone Vagaggini - IngeniArs S.r.l." userId="8b6d418e-6cd0-4c6d-8f5e-c2a05f28832f" providerId="ADAL" clId="{95F2E405-08BC-4539-80AB-86551B9E5FE4}" dt="2022-10-11T08:05:50.902" v="1061" actId="47"/>
        <pc:sldMkLst>
          <pc:docMk/>
          <pc:sldMk cId="2459874401" sldId="258"/>
        </pc:sldMkLst>
      </pc:sldChg>
      <pc:sldChg chg="addSp delSp modSp del mod">
        <pc:chgData name="Simone Vagaggini - IngeniArs S.r.l." userId="8b6d418e-6cd0-4c6d-8f5e-c2a05f28832f" providerId="ADAL" clId="{95F2E405-08BC-4539-80AB-86551B9E5FE4}" dt="2022-10-11T15:23:22.766" v="8112" actId="47"/>
        <pc:sldMkLst>
          <pc:docMk/>
          <pc:sldMk cId="438581588" sldId="259"/>
        </pc:sldMkLst>
        <pc:spChg chg="add del mod">
          <ac:chgData name="Simone Vagaggini - IngeniArs S.r.l." userId="8b6d418e-6cd0-4c6d-8f5e-c2a05f28832f" providerId="ADAL" clId="{95F2E405-08BC-4539-80AB-86551B9E5FE4}" dt="2022-10-11T08:41:34.588" v="1910" actId="790"/>
          <ac:spMkLst>
            <pc:docMk/>
            <pc:sldMk cId="438581588" sldId="259"/>
            <ac:spMk id="3" creationId="{90EF7CC7-0FA4-4946-9551-F68E2ED7986C}"/>
          </ac:spMkLst>
        </pc:spChg>
        <pc:spChg chg="del">
          <ac:chgData name="Simone Vagaggini - IngeniArs S.r.l." userId="8b6d418e-6cd0-4c6d-8f5e-c2a05f28832f" providerId="ADAL" clId="{95F2E405-08BC-4539-80AB-86551B9E5FE4}" dt="2022-10-11T09:32:25.523" v="2771" actId="478"/>
          <ac:spMkLst>
            <pc:docMk/>
            <pc:sldMk cId="438581588" sldId="259"/>
            <ac:spMk id="4" creationId="{056B6C0C-54EF-4182-B575-8E2B78225EE8}"/>
          </ac:spMkLst>
        </pc:spChg>
        <pc:spChg chg="del">
          <ac:chgData name="Simone Vagaggini - IngeniArs S.r.l." userId="8b6d418e-6cd0-4c6d-8f5e-c2a05f28832f" providerId="ADAL" clId="{95F2E405-08BC-4539-80AB-86551B9E5FE4}" dt="2022-10-11T09:37:28.657" v="2875" actId="478"/>
          <ac:spMkLst>
            <pc:docMk/>
            <pc:sldMk cId="438581588" sldId="259"/>
            <ac:spMk id="5" creationId="{C64A8823-07AA-42F3-8831-97F029076358}"/>
          </ac:spMkLst>
        </pc:spChg>
        <pc:spChg chg="add del mod">
          <ac:chgData name="Simone Vagaggini - IngeniArs S.r.l." userId="8b6d418e-6cd0-4c6d-8f5e-c2a05f28832f" providerId="ADAL" clId="{95F2E405-08BC-4539-80AB-86551B9E5FE4}" dt="2022-10-11T08:43:01.378" v="1921" actId="478"/>
          <ac:spMkLst>
            <pc:docMk/>
            <pc:sldMk cId="438581588" sldId="259"/>
            <ac:spMk id="8" creationId="{C06A02E8-A431-549C-6172-5F7A7CC22A8F}"/>
          </ac:spMkLst>
        </pc:spChg>
        <pc:spChg chg="add mod">
          <ac:chgData name="Simone Vagaggini - IngeniArs S.r.l." userId="8b6d418e-6cd0-4c6d-8f5e-c2a05f28832f" providerId="ADAL" clId="{95F2E405-08BC-4539-80AB-86551B9E5FE4}" dt="2022-10-11T08:43:49.531" v="1934"/>
          <ac:spMkLst>
            <pc:docMk/>
            <pc:sldMk cId="438581588" sldId="259"/>
            <ac:spMk id="9" creationId="{3CB5CD73-E58B-F8B1-690D-E32211C49600}"/>
          </ac:spMkLst>
        </pc:spChg>
        <pc:spChg chg="add mod">
          <ac:chgData name="Simone Vagaggini - IngeniArs S.r.l." userId="8b6d418e-6cd0-4c6d-8f5e-c2a05f28832f" providerId="ADAL" clId="{95F2E405-08BC-4539-80AB-86551B9E5FE4}" dt="2022-10-11T09:32:35.623" v="2776"/>
          <ac:spMkLst>
            <pc:docMk/>
            <pc:sldMk cId="438581588" sldId="259"/>
            <ac:spMk id="10" creationId="{3734A123-0C98-3AB6-B76F-26BBE819BF2E}"/>
          </ac:spMkLst>
        </pc:spChg>
        <pc:spChg chg="add del mod">
          <ac:chgData name="Simone Vagaggini - IngeniArs S.r.l." userId="8b6d418e-6cd0-4c6d-8f5e-c2a05f28832f" providerId="ADAL" clId="{95F2E405-08BC-4539-80AB-86551B9E5FE4}" dt="2022-10-11T10:48:09.040" v="3963" actId="478"/>
          <ac:spMkLst>
            <pc:docMk/>
            <pc:sldMk cId="438581588" sldId="259"/>
            <ac:spMk id="11" creationId="{F36F37B1-BBAA-3F8F-CD42-6A82A04C7294}"/>
          </ac:spMkLst>
        </pc:spChg>
        <pc:spChg chg="add mod">
          <ac:chgData name="Simone Vagaggini - IngeniArs S.r.l." userId="8b6d418e-6cd0-4c6d-8f5e-c2a05f28832f" providerId="ADAL" clId="{95F2E405-08BC-4539-80AB-86551B9E5FE4}" dt="2022-10-11T10:51:06.354" v="3990"/>
          <ac:spMkLst>
            <pc:docMk/>
            <pc:sldMk cId="438581588" sldId="259"/>
            <ac:spMk id="12" creationId="{3BB7AFBE-82B0-7FE0-7FF7-B32C3A831780}"/>
          </ac:spMkLst>
        </pc:spChg>
        <pc:picChg chg="add mod">
          <ac:chgData name="Simone Vagaggini - IngeniArs S.r.l." userId="8b6d418e-6cd0-4c6d-8f5e-c2a05f28832f" providerId="ADAL" clId="{95F2E405-08BC-4539-80AB-86551B9E5FE4}" dt="2022-10-11T08:10:57.134" v="1070"/>
          <ac:picMkLst>
            <pc:docMk/>
            <pc:sldMk cId="438581588" sldId="259"/>
            <ac:picMk id="6" creationId="{7546F6F0-E00D-5829-733A-A4EF85C00FB2}"/>
          </ac:picMkLst>
        </pc:picChg>
        <pc:picChg chg="add mod">
          <ac:chgData name="Simone Vagaggini - IngeniArs S.r.l." userId="8b6d418e-6cd0-4c6d-8f5e-c2a05f28832f" providerId="ADAL" clId="{95F2E405-08BC-4539-80AB-86551B9E5FE4}" dt="2022-10-11T08:10:57.134" v="1070"/>
          <ac:picMkLst>
            <pc:docMk/>
            <pc:sldMk cId="438581588" sldId="259"/>
            <ac:picMk id="7" creationId="{971A1199-927C-8881-1EBB-0029DA0CEDAD}"/>
          </ac:picMkLst>
        </pc:picChg>
      </pc:sldChg>
      <pc:sldChg chg="addSp delSp modSp mod">
        <pc:chgData name="Simone Vagaggini - IngeniArs S.r.l." userId="8b6d418e-6cd0-4c6d-8f5e-c2a05f28832f" providerId="ADAL" clId="{95F2E405-08BC-4539-80AB-86551B9E5FE4}" dt="2022-10-11T13:13:23.519" v="5727" actId="20577"/>
        <pc:sldMkLst>
          <pc:docMk/>
          <pc:sldMk cId="3666626204" sldId="260"/>
        </pc:sldMkLst>
        <pc:spChg chg="mod">
          <ac:chgData name="Simone Vagaggini - IngeniArs S.r.l." userId="8b6d418e-6cd0-4c6d-8f5e-c2a05f28832f" providerId="ADAL" clId="{95F2E405-08BC-4539-80AB-86551B9E5FE4}" dt="2022-10-11T08:46:09.914" v="2015" actId="20577"/>
          <ac:spMkLst>
            <pc:docMk/>
            <pc:sldMk cId="3666626204" sldId="260"/>
            <ac:spMk id="2" creationId="{DF60CF4D-0A1C-430F-9979-946805991DB1}"/>
          </ac:spMkLst>
        </pc:spChg>
        <pc:spChg chg="mod">
          <ac:chgData name="Simone Vagaggini - IngeniArs S.r.l." userId="8b6d418e-6cd0-4c6d-8f5e-c2a05f28832f" providerId="ADAL" clId="{95F2E405-08BC-4539-80AB-86551B9E5FE4}" dt="2022-10-11T13:13:14.960" v="5723" actId="20577"/>
          <ac:spMkLst>
            <pc:docMk/>
            <pc:sldMk cId="3666626204" sldId="260"/>
            <ac:spMk id="3" creationId="{90EF7CC7-0FA4-4946-9551-F68E2ED7986C}"/>
          </ac:spMkLst>
        </pc:spChg>
        <pc:spChg chg="del">
          <ac:chgData name="Simone Vagaggini - IngeniArs S.r.l." userId="8b6d418e-6cd0-4c6d-8f5e-c2a05f28832f" providerId="ADAL" clId="{95F2E405-08BC-4539-80AB-86551B9E5FE4}" dt="2022-10-11T09:32:22.916" v="2770" actId="478"/>
          <ac:spMkLst>
            <pc:docMk/>
            <pc:sldMk cId="3666626204" sldId="260"/>
            <ac:spMk id="4" creationId="{056B6C0C-54EF-4182-B575-8E2B78225EE8}"/>
          </ac:spMkLst>
        </pc:spChg>
        <pc:spChg chg="del">
          <ac:chgData name="Simone Vagaggini - IngeniArs S.r.l." userId="8b6d418e-6cd0-4c6d-8f5e-c2a05f28832f" providerId="ADAL" clId="{95F2E405-08BC-4539-80AB-86551B9E5FE4}" dt="2022-10-11T09:37:30.431" v="2876" actId="478"/>
          <ac:spMkLst>
            <pc:docMk/>
            <pc:sldMk cId="3666626204" sldId="260"/>
            <ac:spMk id="5" creationId="{C64A8823-07AA-42F3-8831-97F029076358}"/>
          </ac:spMkLst>
        </pc:spChg>
        <pc:spChg chg="add del mod">
          <ac:chgData name="Simone Vagaggini - IngeniArs S.r.l." userId="8b6d418e-6cd0-4c6d-8f5e-c2a05f28832f" providerId="ADAL" clId="{95F2E405-08BC-4539-80AB-86551B9E5FE4}" dt="2022-10-11T08:43:04.602" v="1922" actId="478"/>
          <ac:spMkLst>
            <pc:docMk/>
            <pc:sldMk cId="3666626204" sldId="260"/>
            <ac:spMk id="8" creationId="{CCDA3BF8-6CAF-D161-95EC-B633F97E7C16}"/>
          </ac:spMkLst>
        </pc:spChg>
        <pc:spChg chg="add mod">
          <ac:chgData name="Simone Vagaggini - IngeniArs S.r.l." userId="8b6d418e-6cd0-4c6d-8f5e-c2a05f28832f" providerId="ADAL" clId="{95F2E405-08BC-4539-80AB-86551B9E5FE4}" dt="2022-10-11T08:43:50.053" v="1935"/>
          <ac:spMkLst>
            <pc:docMk/>
            <pc:sldMk cId="3666626204" sldId="260"/>
            <ac:spMk id="9" creationId="{1BE8F4CB-6A41-D1AD-504B-7CB68F0AE929}"/>
          </ac:spMkLst>
        </pc:spChg>
        <pc:spChg chg="add mod">
          <ac:chgData name="Simone Vagaggini - IngeniArs S.r.l." userId="8b6d418e-6cd0-4c6d-8f5e-c2a05f28832f" providerId="ADAL" clId="{95F2E405-08BC-4539-80AB-86551B9E5FE4}" dt="2022-10-11T13:13:23.519" v="5727" actId="20577"/>
          <ac:spMkLst>
            <pc:docMk/>
            <pc:sldMk cId="3666626204" sldId="260"/>
            <ac:spMk id="10" creationId="{4EE05166-BC5E-2250-6C73-AAFA1DC75B9C}"/>
          </ac:spMkLst>
        </pc:spChg>
        <pc:spChg chg="add mod">
          <ac:chgData name="Simone Vagaggini - IngeniArs S.r.l." userId="8b6d418e-6cd0-4c6d-8f5e-c2a05f28832f" providerId="ADAL" clId="{95F2E405-08BC-4539-80AB-86551B9E5FE4}" dt="2022-10-11T09:32:36.211" v="2777"/>
          <ac:spMkLst>
            <pc:docMk/>
            <pc:sldMk cId="3666626204" sldId="260"/>
            <ac:spMk id="12" creationId="{7EE15D1D-23F7-711C-9F48-3B5D32AA0ABB}"/>
          </ac:spMkLst>
        </pc:spChg>
        <pc:spChg chg="add del mod">
          <ac:chgData name="Simone Vagaggini - IngeniArs S.r.l." userId="8b6d418e-6cd0-4c6d-8f5e-c2a05f28832f" providerId="ADAL" clId="{95F2E405-08BC-4539-80AB-86551B9E5FE4}" dt="2022-10-11T10:48:10.952" v="3964" actId="478"/>
          <ac:spMkLst>
            <pc:docMk/>
            <pc:sldMk cId="3666626204" sldId="260"/>
            <ac:spMk id="13" creationId="{CBB572C9-D573-9C5E-2384-AADDFB608A74}"/>
          </ac:spMkLst>
        </pc:spChg>
        <pc:spChg chg="add mod">
          <ac:chgData name="Simone Vagaggini - IngeniArs S.r.l." userId="8b6d418e-6cd0-4c6d-8f5e-c2a05f28832f" providerId="ADAL" clId="{95F2E405-08BC-4539-80AB-86551B9E5FE4}" dt="2022-10-11T10:51:07.757" v="3991"/>
          <ac:spMkLst>
            <pc:docMk/>
            <pc:sldMk cId="3666626204" sldId="260"/>
            <ac:spMk id="14" creationId="{298F2B48-F3C5-AF00-AADD-7C21FEFC77DA}"/>
          </ac:spMkLst>
        </pc:spChg>
        <pc:picChg chg="add mod">
          <ac:chgData name="Simone Vagaggini - IngeniArs S.r.l." userId="8b6d418e-6cd0-4c6d-8f5e-c2a05f28832f" providerId="ADAL" clId="{95F2E405-08BC-4539-80AB-86551B9E5FE4}" dt="2022-10-11T08:10:58.105" v="1071"/>
          <ac:picMkLst>
            <pc:docMk/>
            <pc:sldMk cId="3666626204" sldId="260"/>
            <ac:picMk id="6" creationId="{21A4C455-61DD-FC0E-4326-D7FB5D8DC62C}"/>
          </ac:picMkLst>
        </pc:picChg>
        <pc:picChg chg="add mod">
          <ac:chgData name="Simone Vagaggini - IngeniArs S.r.l." userId="8b6d418e-6cd0-4c6d-8f5e-c2a05f28832f" providerId="ADAL" clId="{95F2E405-08BC-4539-80AB-86551B9E5FE4}" dt="2022-10-11T08:10:58.105" v="1071"/>
          <ac:picMkLst>
            <pc:docMk/>
            <pc:sldMk cId="3666626204" sldId="260"/>
            <ac:picMk id="7" creationId="{F31ECC69-9F78-E1AB-3C11-628925218112}"/>
          </ac:picMkLst>
        </pc:picChg>
        <pc:picChg chg="add mod">
          <ac:chgData name="Simone Vagaggini - IngeniArs S.r.l." userId="8b6d418e-6cd0-4c6d-8f5e-c2a05f28832f" providerId="ADAL" clId="{95F2E405-08BC-4539-80AB-86551B9E5FE4}" dt="2022-10-11T09:11:33.963" v="2745" actId="1076"/>
          <ac:picMkLst>
            <pc:docMk/>
            <pc:sldMk cId="3666626204" sldId="260"/>
            <ac:picMk id="11" creationId="{264F809F-C33F-A990-4462-5B94B7973CDF}"/>
          </ac:picMkLst>
        </pc:picChg>
      </pc:sldChg>
      <pc:sldChg chg="addSp delSp modSp mod">
        <pc:chgData name="Simone Vagaggini - IngeniArs S.r.l." userId="8b6d418e-6cd0-4c6d-8f5e-c2a05f28832f" providerId="ADAL" clId="{95F2E405-08BC-4539-80AB-86551B9E5FE4}" dt="2022-10-11T13:12:57.157" v="5715" actId="20577"/>
        <pc:sldMkLst>
          <pc:docMk/>
          <pc:sldMk cId="3065941258" sldId="262"/>
        </pc:sldMkLst>
        <pc:spChg chg="mod">
          <ac:chgData name="Simone Vagaggini - IngeniArs S.r.l." userId="8b6d418e-6cd0-4c6d-8f5e-c2a05f28832f" providerId="ADAL" clId="{95F2E405-08BC-4539-80AB-86551B9E5FE4}" dt="2022-10-11T09:56:59.199" v="3306" actId="255"/>
          <ac:spMkLst>
            <pc:docMk/>
            <pc:sldMk cId="3065941258" sldId="262"/>
            <ac:spMk id="2" creationId="{DF60CF4D-0A1C-430F-9979-946805991DB1}"/>
          </ac:spMkLst>
        </pc:spChg>
        <pc:spChg chg="del mod">
          <ac:chgData name="Simone Vagaggini - IngeniArs S.r.l." userId="8b6d418e-6cd0-4c6d-8f5e-c2a05f28832f" providerId="ADAL" clId="{95F2E405-08BC-4539-80AB-86551B9E5FE4}" dt="2022-10-11T09:28:22.972" v="2751"/>
          <ac:spMkLst>
            <pc:docMk/>
            <pc:sldMk cId="3065941258" sldId="262"/>
            <ac:spMk id="3" creationId="{90EF7CC7-0FA4-4946-9551-F68E2ED7986C}"/>
          </ac:spMkLst>
        </pc:spChg>
        <pc:spChg chg="mod">
          <ac:chgData name="Simone Vagaggini - IngeniArs S.r.l." userId="8b6d418e-6cd0-4c6d-8f5e-c2a05f28832f" providerId="ADAL" clId="{95F2E405-08BC-4539-80AB-86551B9E5FE4}" dt="2022-10-11T09:32:01.791" v="2768" actId="1076"/>
          <ac:spMkLst>
            <pc:docMk/>
            <pc:sldMk cId="3065941258" sldId="262"/>
            <ac:spMk id="4" creationId="{056B6C0C-54EF-4182-B575-8E2B78225EE8}"/>
          </ac:spMkLst>
        </pc:spChg>
        <pc:spChg chg="del mod">
          <ac:chgData name="Simone Vagaggini - IngeniArs S.r.l." userId="8b6d418e-6cd0-4c6d-8f5e-c2a05f28832f" providerId="ADAL" clId="{95F2E405-08BC-4539-80AB-86551B9E5FE4}" dt="2022-10-11T09:37:32.331" v="2877" actId="478"/>
          <ac:spMkLst>
            <pc:docMk/>
            <pc:sldMk cId="3065941258" sldId="262"/>
            <ac:spMk id="5" creationId="{C64A8823-07AA-42F3-8831-97F029076358}"/>
          </ac:spMkLst>
        </pc:spChg>
        <pc:spChg chg="add del mod">
          <ac:chgData name="Simone Vagaggini - IngeniArs S.r.l." userId="8b6d418e-6cd0-4c6d-8f5e-c2a05f28832f" providerId="ADAL" clId="{95F2E405-08BC-4539-80AB-86551B9E5FE4}" dt="2022-10-11T08:43:13.472" v="1925" actId="478"/>
          <ac:spMkLst>
            <pc:docMk/>
            <pc:sldMk cId="3065941258" sldId="262"/>
            <ac:spMk id="8" creationId="{CA1C9F5B-E5E1-AB17-5F2E-46C06417EE76}"/>
          </ac:spMkLst>
        </pc:spChg>
        <pc:spChg chg="add mod">
          <ac:chgData name="Simone Vagaggini - IngeniArs S.r.l." userId="8b6d418e-6cd0-4c6d-8f5e-c2a05f28832f" providerId="ADAL" clId="{95F2E405-08BC-4539-80AB-86551B9E5FE4}" dt="2022-10-11T08:43:50.566" v="1936"/>
          <ac:spMkLst>
            <pc:docMk/>
            <pc:sldMk cId="3065941258" sldId="262"/>
            <ac:spMk id="9" creationId="{EA9D3576-D770-F396-88AD-F3B93C07CCBB}"/>
          </ac:spMkLst>
        </pc:spChg>
        <pc:spChg chg="add del mod">
          <ac:chgData name="Simone Vagaggini - IngeniArs S.r.l." userId="8b6d418e-6cd0-4c6d-8f5e-c2a05f28832f" providerId="ADAL" clId="{95F2E405-08BC-4539-80AB-86551B9E5FE4}" dt="2022-10-11T09:30:43.751" v="2758"/>
          <ac:spMkLst>
            <pc:docMk/>
            <pc:sldMk cId="3065941258" sldId="262"/>
            <ac:spMk id="13" creationId="{183D6D89-C2F9-37C7-3F54-9C4415DA3DB6}"/>
          </ac:spMkLst>
        </pc:spChg>
        <pc:spChg chg="add del mod">
          <ac:chgData name="Simone Vagaggini - IngeniArs S.r.l." userId="8b6d418e-6cd0-4c6d-8f5e-c2a05f28832f" providerId="ADAL" clId="{95F2E405-08BC-4539-80AB-86551B9E5FE4}" dt="2022-10-11T09:32:38.923" v="2779"/>
          <ac:spMkLst>
            <pc:docMk/>
            <pc:sldMk cId="3065941258" sldId="262"/>
            <ac:spMk id="16" creationId="{B21AB0AB-33E2-F257-B2DC-628DA7ABF5C4}"/>
          </ac:spMkLst>
        </pc:spChg>
        <pc:spChg chg="add mod">
          <ac:chgData name="Simone Vagaggini - IngeniArs S.r.l." userId="8b6d418e-6cd0-4c6d-8f5e-c2a05f28832f" providerId="ADAL" clId="{95F2E405-08BC-4539-80AB-86551B9E5FE4}" dt="2022-10-11T13:12:57.157" v="5715" actId="20577"/>
          <ac:spMkLst>
            <pc:docMk/>
            <pc:sldMk cId="3065941258" sldId="262"/>
            <ac:spMk id="17" creationId="{C312A77D-1AFA-8FB6-CE3B-C70C7BFD156A}"/>
          </ac:spMkLst>
        </pc:spChg>
        <pc:spChg chg="add del mod">
          <ac:chgData name="Simone Vagaggini - IngeniArs S.r.l." userId="8b6d418e-6cd0-4c6d-8f5e-c2a05f28832f" providerId="ADAL" clId="{95F2E405-08BC-4539-80AB-86551B9E5FE4}" dt="2022-10-11T10:48:12.685" v="3965" actId="478"/>
          <ac:spMkLst>
            <pc:docMk/>
            <pc:sldMk cId="3065941258" sldId="262"/>
            <ac:spMk id="18" creationId="{B66632C4-57A3-CBB7-3130-9D0AC200E4E3}"/>
          </ac:spMkLst>
        </pc:spChg>
        <pc:spChg chg="add mod">
          <ac:chgData name="Simone Vagaggini - IngeniArs S.r.l." userId="8b6d418e-6cd0-4c6d-8f5e-c2a05f28832f" providerId="ADAL" clId="{95F2E405-08BC-4539-80AB-86551B9E5FE4}" dt="2022-10-11T10:51:08.724" v="3992"/>
          <ac:spMkLst>
            <pc:docMk/>
            <pc:sldMk cId="3065941258" sldId="262"/>
            <ac:spMk id="19" creationId="{68F01A1D-7307-891F-7EAC-6EDA92095DB3}"/>
          </ac:spMkLst>
        </pc:spChg>
        <pc:picChg chg="add mod">
          <ac:chgData name="Simone Vagaggini - IngeniArs S.r.l." userId="8b6d418e-6cd0-4c6d-8f5e-c2a05f28832f" providerId="ADAL" clId="{95F2E405-08BC-4539-80AB-86551B9E5FE4}" dt="2022-10-11T08:10:58.899" v="1072"/>
          <ac:picMkLst>
            <pc:docMk/>
            <pc:sldMk cId="3065941258" sldId="262"/>
            <ac:picMk id="6" creationId="{7FFA7079-EFEA-88B9-D311-1CB939FDE983}"/>
          </ac:picMkLst>
        </pc:picChg>
        <pc:picChg chg="add mod">
          <ac:chgData name="Simone Vagaggini - IngeniArs S.r.l." userId="8b6d418e-6cd0-4c6d-8f5e-c2a05f28832f" providerId="ADAL" clId="{95F2E405-08BC-4539-80AB-86551B9E5FE4}" dt="2022-10-11T08:10:58.899" v="1072"/>
          <ac:picMkLst>
            <pc:docMk/>
            <pc:sldMk cId="3065941258" sldId="262"/>
            <ac:picMk id="7" creationId="{7D6A36F4-9CB0-8EF6-6F72-166729399A94}"/>
          </ac:picMkLst>
        </pc:picChg>
        <pc:picChg chg="add del mod modCrop">
          <ac:chgData name="Simone Vagaggini - IngeniArs S.r.l." userId="8b6d418e-6cd0-4c6d-8f5e-c2a05f28832f" providerId="ADAL" clId="{95F2E405-08BC-4539-80AB-86551B9E5FE4}" dt="2022-10-11T09:30:43.378" v="2757" actId="478"/>
          <ac:picMkLst>
            <pc:docMk/>
            <pc:sldMk cId="3065941258" sldId="262"/>
            <ac:picMk id="11" creationId="{B7D5053A-4DFE-12D5-9DC5-83E80BF43372}"/>
          </ac:picMkLst>
        </pc:picChg>
        <pc:picChg chg="add mod modCrop">
          <ac:chgData name="Simone Vagaggini - IngeniArs S.r.l." userId="8b6d418e-6cd0-4c6d-8f5e-c2a05f28832f" providerId="ADAL" clId="{95F2E405-08BC-4539-80AB-86551B9E5FE4}" dt="2022-10-11T09:43:09.910" v="3087" actId="1076"/>
          <ac:picMkLst>
            <pc:docMk/>
            <pc:sldMk cId="3065941258" sldId="262"/>
            <ac:picMk id="15" creationId="{56ED47DB-17E8-F503-306B-1677D67B1820}"/>
          </ac:picMkLst>
        </pc:picChg>
      </pc:sldChg>
      <pc:sldChg chg="addSp delSp modSp mod">
        <pc:chgData name="Simone Vagaggini - IngeniArs S.r.l." userId="8b6d418e-6cd0-4c6d-8f5e-c2a05f28832f" providerId="ADAL" clId="{95F2E405-08BC-4539-80AB-86551B9E5FE4}" dt="2022-10-11T12:29:17.084" v="4668" actId="14100"/>
        <pc:sldMkLst>
          <pc:docMk/>
          <pc:sldMk cId="3013497466" sldId="263"/>
        </pc:sldMkLst>
        <pc:spChg chg="del mod">
          <ac:chgData name="Simone Vagaggini - IngeniArs S.r.l." userId="8b6d418e-6cd0-4c6d-8f5e-c2a05f28832f" providerId="ADAL" clId="{95F2E405-08BC-4539-80AB-86551B9E5FE4}" dt="2022-10-11T12:08:04.335" v="4009" actId="478"/>
          <ac:spMkLst>
            <pc:docMk/>
            <pc:sldMk cId="3013497466" sldId="263"/>
            <ac:spMk id="3" creationId="{90EF7CC7-0FA4-4946-9551-F68E2ED7986C}"/>
          </ac:spMkLst>
        </pc:spChg>
        <pc:spChg chg="del">
          <ac:chgData name="Simone Vagaggini - IngeniArs S.r.l." userId="8b6d418e-6cd0-4c6d-8f5e-c2a05f28832f" providerId="ADAL" clId="{95F2E405-08BC-4539-80AB-86551B9E5FE4}" dt="2022-10-11T09:32:45.911" v="2782" actId="478"/>
          <ac:spMkLst>
            <pc:docMk/>
            <pc:sldMk cId="3013497466" sldId="263"/>
            <ac:spMk id="4" creationId="{056B6C0C-54EF-4182-B575-8E2B78225EE8}"/>
          </ac:spMkLst>
        </pc:spChg>
        <pc:spChg chg="del">
          <ac:chgData name="Simone Vagaggini - IngeniArs S.r.l." userId="8b6d418e-6cd0-4c6d-8f5e-c2a05f28832f" providerId="ADAL" clId="{95F2E405-08BC-4539-80AB-86551B9E5FE4}" dt="2022-10-11T09:37:35.191" v="2878" actId="478"/>
          <ac:spMkLst>
            <pc:docMk/>
            <pc:sldMk cId="3013497466" sldId="263"/>
            <ac:spMk id="5" creationId="{C64A8823-07AA-42F3-8831-97F029076358}"/>
          </ac:spMkLst>
        </pc:spChg>
        <pc:spChg chg="add del mod">
          <ac:chgData name="Simone Vagaggini - IngeniArs S.r.l." userId="8b6d418e-6cd0-4c6d-8f5e-c2a05f28832f" providerId="ADAL" clId="{95F2E405-08BC-4539-80AB-86551B9E5FE4}" dt="2022-10-11T08:43:19.157" v="1926" actId="478"/>
          <ac:spMkLst>
            <pc:docMk/>
            <pc:sldMk cId="3013497466" sldId="263"/>
            <ac:spMk id="8" creationId="{3D87892A-B335-BD29-92B4-24077CF2A9EE}"/>
          </ac:spMkLst>
        </pc:spChg>
        <pc:spChg chg="add mod">
          <ac:chgData name="Simone Vagaggini - IngeniArs S.r.l." userId="8b6d418e-6cd0-4c6d-8f5e-c2a05f28832f" providerId="ADAL" clId="{95F2E405-08BC-4539-80AB-86551B9E5FE4}" dt="2022-10-11T08:43:51.105" v="1937"/>
          <ac:spMkLst>
            <pc:docMk/>
            <pc:sldMk cId="3013497466" sldId="263"/>
            <ac:spMk id="9" creationId="{164BF363-1CE0-B2FC-77E5-BC25DD76D975}"/>
          </ac:spMkLst>
        </pc:spChg>
        <pc:spChg chg="add del mod">
          <ac:chgData name="Simone Vagaggini - IngeniArs S.r.l." userId="8b6d418e-6cd0-4c6d-8f5e-c2a05f28832f" providerId="ADAL" clId="{95F2E405-08BC-4539-80AB-86551B9E5FE4}" dt="2022-10-11T09:32:43.281" v="2781"/>
          <ac:spMkLst>
            <pc:docMk/>
            <pc:sldMk cId="3013497466" sldId="263"/>
            <ac:spMk id="10" creationId="{33EC497C-FD0E-1201-1738-9D2213529262}"/>
          </ac:spMkLst>
        </pc:spChg>
        <pc:spChg chg="add mod">
          <ac:chgData name="Simone Vagaggini - IngeniArs S.r.l." userId="8b6d418e-6cd0-4c6d-8f5e-c2a05f28832f" providerId="ADAL" clId="{95F2E405-08BC-4539-80AB-86551B9E5FE4}" dt="2022-10-11T09:33:05.331" v="2789" actId="1036"/>
          <ac:spMkLst>
            <pc:docMk/>
            <pc:sldMk cId="3013497466" sldId="263"/>
            <ac:spMk id="11" creationId="{85392CE5-7E7B-C409-2E47-3236E1F512E6}"/>
          </ac:spMkLst>
        </pc:spChg>
        <pc:spChg chg="add del mod">
          <ac:chgData name="Simone Vagaggini - IngeniArs S.r.l." userId="8b6d418e-6cd0-4c6d-8f5e-c2a05f28832f" providerId="ADAL" clId="{95F2E405-08BC-4539-80AB-86551B9E5FE4}" dt="2022-10-11T09:33:18.391" v="2799" actId="478"/>
          <ac:spMkLst>
            <pc:docMk/>
            <pc:sldMk cId="3013497466" sldId="263"/>
            <ac:spMk id="12" creationId="{083E9DEF-98E9-5453-6B84-57AFECF33B83}"/>
          </ac:spMkLst>
        </pc:spChg>
        <pc:spChg chg="add del mod">
          <ac:chgData name="Simone Vagaggini - IngeniArs S.r.l." userId="8b6d418e-6cd0-4c6d-8f5e-c2a05f28832f" providerId="ADAL" clId="{95F2E405-08BC-4539-80AB-86551B9E5FE4}" dt="2022-10-11T10:48:17.498" v="3967" actId="478"/>
          <ac:spMkLst>
            <pc:docMk/>
            <pc:sldMk cId="3013497466" sldId="263"/>
            <ac:spMk id="13" creationId="{A93E7575-D9C3-D57C-0CEA-1A06ADDB3E73}"/>
          </ac:spMkLst>
        </pc:spChg>
        <pc:spChg chg="add mod">
          <ac:chgData name="Simone Vagaggini - IngeniArs S.r.l." userId="8b6d418e-6cd0-4c6d-8f5e-c2a05f28832f" providerId="ADAL" clId="{95F2E405-08BC-4539-80AB-86551B9E5FE4}" dt="2022-10-11T10:51:11.954" v="3994"/>
          <ac:spMkLst>
            <pc:docMk/>
            <pc:sldMk cId="3013497466" sldId="263"/>
            <ac:spMk id="14" creationId="{36CA5C3C-AC2D-6801-5FB9-29C5C4622493}"/>
          </ac:spMkLst>
        </pc:spChg>
        <pc:spChg chg="add mod">
          <ac:chgData name="Simone Vagaggini - IngeniArs S.r.l." userId="8b6d418e-6cd0-4c6d-8f5e-c2a05f28832f" providerId="ADAL" clId="{95F2E405-08BC-4539-80AB-86551B9E5FE4}" dt="2022-10-11T12:29:03.141" v="4666" actId="2711"/>
          <ac:spMkLst>
            <pc:docMk/>
            <pc:sldMk cId="3013497466" sldId="263"/>
            <ac:spMk id="15" creationId="{C570DEA7-6B58-1EC2-A158-FEFE40373878}"/>
          </ac:spMkLst>
        </pc:spChg>
        <pc:spChg chg="add mod">
          <ac:chgData name="Simone Vagaggini - IngeniArs S.r.l." userId="8b6d418e-6cd0-4c6d-8f5e-c2a05f28832f" providerId="ADAL" clId="{95F2E405-08BC-4539-80AB-86551B9E5FE4}" dt="2022-10-11T12:29:17.084" v="4668" actId="14100"/>
          <ac:spMkLst>
            <pc:docMk/>
            <pc:sldMk cId="3013497466" sldId="263"/>
            <ac:spMk id="18" creationId="{8ECE6875-1638-273D-359E-26B742B92648}"/>
          </ac:spMkLst>
        </pc:spChg>
        <pc:picChg chg="add mod">
          <ac:chgData name="Simone Vagaggini - IngeniArs S.r.l." userId="8b6d418e-6cd0-4c6d-8f5e-c2a05f28832f" providerId="ADAL" clId="{95F2E405-08BC-4539-80AB-86551B9E5FE4}" dt="2022-10-11T08:11:00.463" v="1073"/>
          <ac:picMkLst>
            <pc:docMk/>
            <pc:sldMk cId="3013497466" sldId="263"/>
            <ac:picMk id="6" creationId="{5A4BBB4B-B418-F8C8-C0BA-CBBC8C800FB0}"/>
          </ac:picMkLst>
        </pc:picChg>
        <pc:picChg chg="add mod">
          <ac:chgData name="Simone Vagaggini - IngeniArs S.r.l." userId="8b6d418e-6cd0-4c6d-8f5e-c2a05f28832f" providerId="ADAL" clId="{95F2E405-08BC-4539-80AB-86551B9E5FE4}" dt="2022-10-11T08:11:00.463" v="1073"/>
          <ac:picMkLst>
            <pc:docMk/>
            <pc:sldMk cId="3013497466" sldId="263"/>
            <ac:picMk id="7" creationId="{A67D7897-7B76-F095-7B75-BA6079FF2278}"/>
          </ac:picMkLst>
        </pc:picChg>
        <pc:picChg chg="add mod">
          <ac:chgData name="Simone Vagaggini - IngeniArs S.r.l." userId="8b6d418e-6cd0-4c6d-8f5e-c2a05f28832f" providerId="ADAL" clId="{95F2E405-08BC-4539-80AB-86551B9E5FE4}" dt="2022-10-11T12:25:30.311" v="4648" actId="1076"/>
          <ac:picMkLst>
            <pc:docMk/>
            <pc:sldMk cId="3013497466" sldId="263"/>
            <ac:picMk id="17" creationId="{18734C65-BD05-1188-596C-76AA4D9ECF22}"/>
          </ac:picMkLst>
        </pc:picChg>
      </pc:sldChg>
      <pc:sldChg chg="addSp delSp modSp del mod">
        <pc:chgData name="Simone Vagaggini - IngeniArs S.r.l." userId="8b6d418e-6cd0-4c6d-8f5e-c2a05f28832f" providerId="ADAL" clId="{95F2E405-08BC-4539-80AB-86551B9E5FE4}" dt="2022-10-11T13:33:03.807" v="5960" actId="47"/>
        <pc:sldMkLst>
          <pc:docMk/>
          <pc:sldMk cId="1014807460" sldId="264"/>
        </pc:sldMkLst>
        <pc:spChg chg="del">
          <ac:chgData name="Simone Vagaggini - IngeniArs S.r.l." userId="8b6d418e-6cd0-4c6d-8f5e-c2a05f28832f" providerId="ADAL" clId="{95F2E405-08BC-4539-80AB-86551B9E5FE4}" dt="2022-10-11T12:58:53.710" v="5205" actId="478"/>
          <ac:spMkLst>
            <pc:docMk/>
            <pc:sldMk cId="1014807460" sldId="264"/>
            <ac:spMk id="3" creationId="{90EF7CC7-0FA4-4946-9551-F68E2ED7986C}"/>
          </ac:spMkLst>
        </pc:spChg>
        <pc:spChg chg="del">
          <ac:chgData name="Simone Vagaggini - IngeniArs S.r.l." userId="8b6d418e-6cd0-4c6d-8f5e-c2a05f28832f" providerId="ADAL" clId="{95F2E405-08BC-4539-80AB-86551B9E5FE4}" dt="2022-10-11T09:32:48.673" v="2783" actId="478"/>
          <ac:spMkLst>
            <pc:docMk/>
            <pc:sldMk cId="1014807460" sldId="264"/>
            <ac:spMk id="4" creationId="{056B6C0C-54EF-4182-B575-8E2B78225EE8}"/>
          </ac:spMkLst>
        </pc:spChg>
        <pc:spChg chg="del">
          <ac:chgData name="Simone Vagaggini - IngeniArs S.r.l." userId="8b6d418e-6cd0-4c6d-8f5e-c2a05f28832f" providerId="ADAL" clId="{95F2E405-08BC-4539-80AB-86551B9E5FE4}" dt="2022-10-11T09:37:37.423" v="2879" actId="478"/>
          <ac:spMkLst>
            <pc:docMk/>
            <pc:sldMk cId="1014807460" sldId="264"/>
            <ac:spMk id="5" creationId="{C64A8823-07AA-42F3-8831-97F029076358}"/>
          </ac:spMkLst>
        </pc:spChg>
        <pc:spChg chg="add del mod">
          <ac:chgData name="Simone Vagaggini - IngeniArs S.r.l." userId="8b6d418e-6cd0-4c6d-8f5e-c2a05f28832f" providerId="ADAL" clId="{95F2E405-08BC-4539-80AB-86551B9E5FE4}" dt="2022-10-11T08:43:21.731" v="1927" actId="478"/>
          <ac:spMkLst>
            <pc:docMk/>
            <pc:sldMk cId="1014807460" sldId="264"/>
            <ac:spMk id="8" creationId="{4F7CF672-1420-6243-1E88-4503A0EB1BB8}"/>
          </ac:spMkLst>
        </pc:spChg>
        <pc:spChg chg="add mod">
          <ac:chgData name="Simone Vagaggini - IngeniArs S.r.l." userId="8b6d418e-6cd0-4c6d-8f5e-c2a05f28832f" providerId="ADAL" clId="{95F2E405-08BC-4539-80AB-86551B9E5FE4}" dt="2022-10-11T08:43:51.683" v="1938"/>
          <ac:spMkLst>
            <pc:docMk/>
            <pc:sldMk cId="1014807460" sldId="264"/>
            <ac:spMk id="9" creationId="{514CAEF6-2F5A-B2AA-7155-937E86704C12}"/>
          </ac:spMkLst>
        </pc:spChg>
        <pc:spChg chg="add mod">
          <ac:chgData name="Simone Vagaggini - IngeniArs S.r.l." userId="8b6d418e-6cd0-4c6d-8f5e-c2a05f28832f" providerId="ADAL" clId="{95F2E405-08BC-4539-80AB-86551B9E5FE4}" dt="2022-10-11T09:33:22.711" v="2801" actId="1036"/>
          <ac:spMkLst>
            <pc:docMk/>
            <pc:sldMk cId="1014807460" sldId="264"/>
            <ac:spMk id="10" creationId="{B9B968D0-0077-43CC-F59A-9A28DD271B4C}"/>
          </ac:spMkLst>
        </pc:spChg>
        <pc:spChg chg="add del mod">
          <ac:chgData name="Simone Vagaggini - IngeniArs S.r.l." userId="8b6d418e-6cd0-4c6d-8f5e-c2a05f28832f" providerId="ADAL" clId="{95F2E405-08BC-4539-80AB-86551B9E5FE4}" dt="2022-10-11T10:48:19.581" v="3968" actId="478"/>
          <ac:spMkLst>
            <pc:docMk/>
            <pc:sldMk cId="1014807460" sldId="264"/>
            <ac:spMk id="11" creationId="{91080F9C-14D8-3331-D9C0-8BCD909D0D49}"/>
          </ac:spMkLst>
        </pc:spChg>
        <pc:spChg chg="add mod">
          <ac:chgData name="Simone Vagaggini - IngeniArs S.r.l." userId="8b6d418e-6cd0-4c6d-8f5e-c2a05f28832f" providerId="ADAL" clId="{95F2E405-08BC-4539-80AB-86551B9E5FE4}" dt="2022-10-11T10:51:13.044" v="3995"/>
          <ac:spMkLst>
            <pc:docMk/>
            <pc:sldMk cId="1014807460" sldId="264"/>
            <ac:spMk id="12" creationId="{E96E5383-3DE8-D2AF-2896-B96C29364173}"/>
          </ac:spMkLst>
        </pc:spChg>
        <pc:spChg chg="add mod">
          <ac:chgData name="Simone Vagaggini - IngeniArs S.r.l." userId="8b6d418e-6cd0-4c6d-8f5e-c2a05f28832f" providerId="ADAL" clId="{95F2E405-08BC-4539-80AB-86551B9E5FE4}" dt="2022-10-11T13:08:48.827" v="5660" actId="1076"/>
          <ac:spMkLst>
            <pc:docMk/>
            <pc:sldMk cId="1014807460" sldId="264"/>
            <ac:spMk id="13" creationId="{62C1DFC4-6A65-C465-018D-0E40A522609C}"/>
          </ac:spMkLst>
        </pc:spChg>
        <pc:spChg chg="add mod">
          <ac:chgData name="Simone Vagaggini - IngeniArs S.r.l." userId="8b6d418e-6cd0-4c6d-8f5e-c2a05f28832f" providerId="ADAL" clId="{95F2E405-08BC-4539-80AB-86551B9E5FE4}" dt="2022-10-11T13:16:42.058" v="5764" actId="14100"/>
          <ac:spMkLst>
            <pc:docMk/>
            <pc:sldMk cId="1014807460" sldId="264"/>
            <ac:spMk id="16" creationId="{F7995B4B-D530-7DE5-35FB-06F108C82973}"/>
          </ac:spMkLst>
        </pc:spChg>
        <pc:picChg chg="add mod">
          <ac:chgData name="Simone Vagaggini - IngeniArs S.r.l." userId="8b6d418e-6cd0-4c6d-8f5e-c2a05f28832f" providerId="ADAL" clId="{95F2E405-08BC-4539-80AB-86551B9E5FE4}" dt="2022-10-11T08:11:01.623" v="1074"/>
          <ac:picMkLst>
            <pc:docMk/>
            <pc:sldMk cId="1014807460" sldId="264"/>
            <ac:picMk id="6" creationId="{A8142D73-46EB-DED4-2C8C-68EB2D30A906}"/>
          </ac:picMkLst>
        </pc:picChg>
        <pc:picChg chg="add mod">
          <ac:chgData name="Simone Vagaggini - IngeniArs S.r.l." userId="8b6d418e-6cd0-4c6d-8f5e-c2a05f28832f" providerId="ADAL" clId="{95F2E405-08BC-4539-80AB-86551B9E5FE4}" dt="2022-10-11T08:11:01.623" v="1074"/>
          <ac:picMkLst>
            <pc:docMk/>
            <pc:sldMk cId="1014807460" sldId="264"/>
            <ac:picMk id="7" creationId="{6C5E02A1-0582-44D3-4CBD-8B6500DF088A}"/>
          </ac:picMkLst>
        </pc:picChg>
        <pc:picChg chg="add mod modCrop">
          <ac:chgData name="Simone Vagaggini - IngeniArs S.r.l." userId="8b6d418e-6cd0-4c6d-8f5e-c2a05f28832f" providerId="ADAL" clId="{95F2E405-08BC-4539-80AB-86551B9E5FE4}" dt="2022-10-11T13:15:03.218" v="5755" actId="14100"/>
          <ac:picMkLst>
            <pc:docMk/>
            <pc:sldMk cId="1014807460" sldId="264"/>
            <ac:picMk id="15" creationId="{B52B62C3-069B-ACFC-9DBE-C33FBDAF0EE7}"/>
          </ac:picMkLst>
        </pc:picChg>
      </pc:sldChg>
      <pc:sldChg chg="addSp delSp modSp mod">
        <pc:chgData name="Simone Vagaggini - IngeniArs S.r.l." userId="8b6d418e-6cd0-4c6d-8f5e-c2a05f28832f" providerId="ADAL" clId="{95F2E405-08BC-4539-80AB-86551B9E5FE4}" dt="2022-10-11T15:26:10.626" v="8125" actId="1076"/>
        <pc:sldMkLst>
          <pc:docMk/>
          <pc:sldMk cId="2169847766" sldId="265"/>
        </pc:sldMkLst>
        <pc:spChg chg="del">
          <ac:chgData name="Simone Vagaggini - IngeniArs S.r.l." userId="8b6d418e-6cd0-4c6d-8f5e-c2a05f28832f" providerId="ADAL" clId="{95F2E405-08BC-4539-80AB-86551B9E5FE4}" dt="2022-10-11T13:35:05.577" v="5962" actId="478"/>
          <ac:spMkLst>
            <pc:docMk/>
            <pc:sldMk cId="2169847766" sldId="265"/>
            <ac:spMk id="3" creationId="{90EF7CC7-0FA4-4946-9551-F68E2ED7986C}"/>
          </ac:spMkLst>
        </pc:spChg>
        <pc:spChg chg="del">
          <ac:chgData name="Simone Vagaggini - IngeniArs S.r.l." userId="8b6d418e-6cd0-4c6d-8f5e-c2a05f28832f" providerId="ADAL" clId="{95F2E405-08BC-4539-80AB-86551B9E5FE4}" dt="2022-10-11T09:32:51.541" v="2784" actId="478"/>
          <ac:spMkLst>
            <pc:docMk/>
            <pc:sldMk cId="2169847766" sldId="265"/>
            <ac:spMk id="4" creationId="{056B6C0C-54EF-4182-B575-8E2B78225EE8}"/>
          </ac:spMkLst>
        </pc:spChg>
        <pc:spChg chg="del">
          <ac:chgData name="Simone Vagaggini - IngeniArs S.r.l." userId="8b6d418e-6cd0-4c6d-8f5e-c2a05f28832f" providerId="ADAL" clId="{95F2E405-08BC-4539-80AB-86551B9E5FE4}" dt="2022-10-11T09:37:39.071" v="2880" actId="478"/>
          <ac:spMkLst>
            <pc:docMk/>
            <pc:sldMk cId="2169847766" sldId="265"/>
            <ac:spMk id="5" creationId="{C64A8823-07AA-42F3-8831-97F029076358}"/>
          </ac:spMkLst>
        </pc:spChg>
        <pc:spChg chg="add del mod">
          <ac:chgData name="Simone Vagaggini - IngeniArs S.r.l." userId="8b6d418e-6cd0-4c6d-8f5e-c2a05f28832f" providerId="ADAL" clId="{95F2E405-08BC-4539-80AB-86551B9E5FE4}" dt="2022-10-11T08:43:24.076" v="1928" actId="478"/>
          <ac:spMkLst>
            <pc:docMk/>
            <pc:sldMk cId="2169847766" sldId="265"/>
            <ac:spMk id="8" creationId="{6EB6FA89-A5F7-5040-E0FF-358549FFA5DE}"/>
          </ac:spMkLst>
        </pc:spChg>
        <pc:spChg chg="add mod">
          <ac:chgData name="Simone Vagaggini - IngeniArs S.r.l." userId="8b6d418e-6cd0-4c6d-8f5e-c2a05f28832f" providerId="ADAL" clId="{95F2E405-08BC-4539-80AB-86551B9E5FE4}" dt="2022-10-11T08:43:52.250" v="1939"/>
          <ac:spMkLst>
            <pc:docMk/>
            <pc:sldMk cId="2169847766" sldId="265"/>
            <ac:spMk id="9" creationId="{F20A4032-C191-878B-E615-739F88C07984}"/>
          </ac:spMkLst>
        </pc:spChg>
        <pc:spChg chg="add mod">
          <ac:chgData name="Simone Vagaggini - IngeniArs S.r.l." userId="8b6d418e-6cd0-4c6d-8f5e-c2a05f28832f" providerId="ADAL" clId="{95F2E405-08BC-4539-80AB-86551B9E5FE4}" dt="2022-10-11T09:33:24.135" v="2802"/>
          <ac:spMkLst>
            <pc:docMk/>
            <pc:sldMk cId="2169847766" sldId="265"/>
            <ac:spMk id="10" creationId="{0D4363E2-4504-7903-939D-5D1E71E9A6BA}"/>
          </ac:spMkLst>
        </pc:spChg>
        <pc:spChg chg="add del mod">
          <ac:chgData name="Simone Vagaggini - IngeniArs S.r.l." userId="8b6d418e-6cd0-4c6d-8f5e-c2a05f28832f" providerId="ADAL" clId="{95F2E405-08BC-4539-80AB-86551B9E5FE4}" dt="2022-10-11T10:48:21.494" v="3969" actId="478"/>
          <ac:spMkLst>
            <pc:docMk/>
            <pc:sldMk cId="2169847766" sldId="265"/>
            <ac:spMk id="11" creationId="{E457AAD5-7099-BA48-0197-6C81657CD75A}"/>
          </ac:spMkLst>
        </pc:spChg>
        <pc:spChg chg="add mod">
          <ac:chgData name="Simone Vagaggini - IngeniArs S.r.l." userId="8b6d418e-6cd0-4c6d-8f5e-c2a05f28832f" providerId="ADAL" clId="{95F2E405-08BC-4539-80AB-86551B9E5FE4}" dt="2022-10-11T13:17:41.657" v="5771" actId="1076"/>
          <ac:spMkLst>
            <pc:docMk/>
            <pc:sldMk cId="2169847766" sldId="265"/>
            <ac:spMk id="12" creationId="{0A940714-B8F9-DDD7-A6F7-1679115E7291}"/>
          </ac:spMkLst>
        </pc:spChg>
        <pc:spChg chg="add mod">
          <ac:chgData name="Simone Vagaggini - IngeniArs S.r.l." userId="8b6d418e-6cd0-4c6d-8f5e-c2a05f28832f" providerId="ADAL" clId="{95F2E405-08BC-4539-80AB-86551B9E5FE4}" dt="2022-10-11T14:17:13.650" v="6434" actId="1076"/>
          <ac:spMkLst>
            <pc:docMk/>
            <pc:sldMk cId="2169847766" sldId="265"/>
            <ac:spMk id="13" creationId="{9C4C6C2D-DD33-0B05-8542-5DF9E8AB8579}"/>
          </ac:spMkLst>
        </pc:spChg>
        <pc:spChg chg="add del mod">
          <ac:chgData name="Simone Vagaggini - IngeniArs S.r.l." userId="8b6d418e-6cd0-4c6d-8f5e-c2a05f28832f" providerId="ADAL" clId="{95F2E405-08BC-4539-80AB-86551B9E5FE4}" dt="2022-10-11T13:57:33.114" v="6380" actId="478"/>
          <ac:spMkLst>
            <pc:docMk/>
            <pc:sldMk cId="2169847766" sldId="265"/>
            <ac:spMk id="16" creationId="{91A05BDA-28E3-386B-9056-8795EDF97104}"/>
          </ac:spMkLst>
        </pc:spChg>
        <pc:spChg chg="add mod">
          <ac:chgData name="Simone Vagaggini - IngeniArs S.r.l." userId="8b6d418e-6cd0-4c6d-8f5e-c2a05f28832f" providerId="ADAL" clId="{95F2E405-08BC-4539-80AB-86551B9E5FE4}" dt="2022-10-11T15:26:03.346" v="8123" actId="1076"/>
          <ac:spMkLst>
            <pc:docMk/>
            <pc:sldMk cId="2169847766" sldId="265"/>
            <ac:spMk id="17" creationId="{E4DC28E3-8E43-B406-416B-E4CF62AE6939}"/>
          </ac:spMkLst>
        </pc:spChg>
        <pc:picChg chg="add mod">
          <ac:chgData name="Simone Vagaggini - IngeniArs S.r.l." userId="8b6d418e-6cd0-4c6d-8f5e-c2a05f28832f" providerId="ADAL" clId="{95F2E405-08BC-4539-80AB-86551B9E5FE4}" dt="2022-10-11T08:11:02.448" v="1075"/>
          <ac:picMkLst>
            <pc:docMk/>
            <pc:sldMk cId="2169847766" sldId="265"/>
            <ac:picMk id="6" creationId="{572BF6C7-02F9-56F0-9303-023BB9D3CCE7}"/>
          </ac:picMkLst>
        </pc:picChg>
        <pc:picChg chg="add mod">
          <ac:chgData name="Simone Vagaggini - IngeniArs S.r.l." userId="8b6d418e-6cd0-4c6d-8f5e-c2a05f28832f" providerId="ADAL" clId="{95F2E405-08BC-4539-80AB-86551B9E5FE4}" dt="2022-10-11T08:11:02.448" v="1075"/>
          <ac:picMkLst>
            <pc:docMk/>
            <pc:sldMk cId="2169847766" sldId="265"/>
            <ac:picMk id="7" creationId="{6262BD77-5323-4144-101A-2FAD1B689A81}"/>
          </ac:picMkLst>
        </pc:picChg>
        <pc:picChg chg="add mod modCrop">
          <ac:chgData name="Simone Vagaggini - IngeniArs S.r.l." userId="8b6d418e-6cd0-4c6d-8f5e-c2a05f28832f" providerId="ADAL" clId="{95F2E405-08BC-4539-80AB-86551B9E5FE4}" dt="2022-10-11T15:26:10.626" v="8125" actId="1076"/>
          <ac:picMkLst>
            <pc:docMk/>
            <pc:sldMk cId="2169847766" sldId="265"/>
            <ac:picMk id="15" creationId="{46AC1AC5-3A51-1815-3838-A088125CEC21}"/>
          </ac:picMkLst>
        </pc:picChg>
        <pc:picChg chg="add del mod modCrop">
          <ac:chgData name="Simone Vagaggini - IngeniArs S.r.l." userId="8b6d418e-6cd0-4c6d-8f5e-c2a05f28832f" providerId="ADAL" clId="{95F2E405-08BC-4539-80AB-86551B9E5FE4}" dt="2022-10-11T14:19:39.023" v="6456" actId="478"/>
          <ac:picMkLst>
            <pc:docMk/>
            <pc:sldMk cId="2169847766" sldId="265"/>
            <ac:picMk id="19" creationId="{195B5CED-AB16-542A-5F63-B704277006BC}"/>
          </ac:picMkLst>
        </pc:picChg>
        <pc:picChg chg="add del mod modCrop">
          <ac:chgData name="Simone Vagaggini - IngeniArs S.r.l." userId="8b6d418e-6cd0-4c6d-8f5e-c2a05f28832f" providerId="ADAL" clId="{95F2E405-08BC-4539-80AB-86551B9E5FE4}" dt="2022-10-11T15:25:32.740" v="8113" actId="478"/>
          <ac:picMkLst>
            <pc:docMk/>
            <pc:sldMk cId="2169847766" sldId="265"/>
            <ac:picMk id="21" creationId="{B5CD6A9F-9694-BD7C-588C-789EEE691CF3}"/>
          </ac:picMkLst>
        </pc:picChg>
        <pc:picChg chg="add mod modCrop">
          <ac:chgData name="Simone Vagaggini - IngeniArs S.r.l." userId="8b6d418e-6cd0-4c6d-8f5e-c2a05f28832f" providerId="ADAL" clId="{95F2E405-08BC-4539-80AB-86551B9E5FE4}" dt="2022-10-11T15:25:58.476" v="8122" actId="1076"/>
          <ac:picMkLst>
            <pc:docMk/>
            <pc:sldMk cId="2169847766" sldId="265"/>
            <ac:picMk id="23" creationId="{6D5D20C7-DC8B-E4BF-C228-351263A94B48}"/>
          </ac:picMkLst>
        </pc:picChg>
      </pc:sldChg>
      <pc:sldChg chg="addSp delSp modSp mod">
        <pc:chgData name="Simone Vagaggini - IngeniArs S.r.l." userId="8b6d418e-6cd0-4c6d-8f5e-c2a05f28832f" providerId="ADAL" clId="{95F2E405-08BC-4539-80AB-86551B9E5FE4}" dt="2022-10-11T15:00:27.109" v="8073" actId="14100"/>
        <pc:sldMkLst>
          <pc:docMk/>
          <pc:sldMk cId="2808188183" sldId="266"/>
        </pc:sldMkLst>
        <pc:spChg chg="del">
          <ac:chgData name="Simone Vagaggini - IngeniArs S.r.l." userId="8b6d418e-6cd0-4c6d-8f5e-c2a05f28832f" providerId="ADAL" clId="{95F2E405-08BC-4539-80AB-86551B9E5FE4}" dt="2022-10-11T14:46:58.459" v="7215" actId="478"/>
          <ac:spMkLst>
            <pc:docMk/>
            <pc:sldMk cId="2808188183" sldId="266"/>
            <ac:spMk id="3" creationId="{90EF7CC7-0FA4-4946-9551-F68E2ED7986C}"/>
          </ac:spMkLst>
        </pc:spChg>
        <pc:spChg chg="del">
          <ac:chgData name="Simone Vagaggini - IngeniArs S.r.l." userId="8b6d418e-6cd0-4c6d-8f5e-c2a05f28832f" providerId="ADAL" clId="{95F2E405-08BC-4539-80AB-86551B9E5FE4}" dt="2022-10-11T09:32:57.361" v="2786" actId="478"/>
          <ac:spMkLst>
            <pc:docMk/>
            <pc:sldMk cId="2808188183" sldId="266"/>
            <ac:spMk id="4" creationId="{056B6C0C-54EF-4182-B575-8E2B78225EE8}"/>
          </ac:spMkLst>
        </pc:spChg>
        <pc:spChg chg="del">
          <ac:chgData name="Simone Vagaggini - IngeniArs S.r.l." userId="8b6d418e-6cd0-4c6d-8f5e-c2a05f28832f" providerId="ADAL" clId="{95F2E405-08BC-4539-80AB-86551B9E5FE4}" dt="2022-10-11T09:37:43.601" v="2882" actId="478"/>
          <ac:spMkLst>
            <pc:docMk/>
            <pc:sldMk cId="2808188183" sldId="266"/>
            <ac:spMk id="5" creationId="{C64A8823-07AA-42F3-8831-97F029076358}"/>
          </ac:spMkLst>
        </pc:spChg>
        <pc:spChg chg="add del mod">
          <ac:chgData name="Simone Vagaggini - IngeniArs S.r.l." userId="8b6d418e-6cd0-4c6d-8f5e-c2a05f28832f" providerId="ADAL" clId="{95F2E405-08BC-4539-80AB-86551B9E5FE4}" dt="2022-10-11T08:43:28.747" v="1930" actId="478"/>
          <ac:spMkLst>
            <pc:docMk/>
            <pc:sldMk cId="2808188183" sldId="266"/>
            <ac:spMk id="8" creationId="{47BE1982-BD05-7BF9-D838-6B2D7D16B1EB}"/>
          </ac:spMkLst>
        </pc:spChg>
        <pc:spChg chg="add mod">
          <ac:chgData name="Simone Vagaggini - IngeniArs S.r.l." userId="8b6d418e-6cd0-4c6d-8f5e-c2a05f28832f" providerId="ADAL" clId="{95F2E405-08BC-4539-80AB-86551B9E5FE4}" dt="2022-10-11T08:43:53.407" v="1941"/>
          <ac:spMkLst>
            <pc:docMk/>
            <pc:sldMk cId="2808188183" sldId="266"/>
            <ac:spMk id="9" creationId="{C903A876-C247-34CB-3A58-368FE9423DF4}"/>
          </ac:spMkLst>
        </pc:spChg>
        <pc:spChg chg="add mod">
          <ac:chgData name="Simone Vagaggini - IngeniArs S.r.l." userId="8b6d418e-6cd0-4c6d-8f5e-c2a05f28832f" providerId="ADAL" clId="{95F2E405-08BC-4539-80AB-86551B9E5FE4}" dt="2022-10-11T09:33:25.639" v="2804"/>
          <ac:spMkLst>
            <pc:docMk/>
            <pc:sldMk cId="2808188183" sldId="266"/>
            <ac:spMk id="10" creationId="{5D76E74D-0EB9-6B1E-497D-B776EF4CB3D7}"/>
          </ac:spMkLst>
        </pc:spChg>
        <pc:spChg chg="add del mod">
          <ac:chgData name="Simone Vagaggini - IngeniArs S.r.l." userId="8b6d418e-6cd0-4c6d-8f5e-c2a05f28832f" providerId="ADAL" clId="{95F2E405-08BC-4539-80AB-86551B9E5FE4}" dt="2022-10-11T10:48:25.856" v="3971" actId="478"/>
          <ac:spMkLst>
            <pc:docMk/>
            <pc:sldMk cId="2808188183" sldId="266"/>
            <ac:spMk id="11" creationId="{DF438E69-4989-3CDA-C1CA-DBE6DD21E2B2}"/>
          </ac:spMkLst>
        </pc:spChg>
        <pc:spChg chg="add del mod">
          <ac:chgData name="Simone Vagaggini - IngeniArs S.r.l." userId="8b6d418e-6cd0-4c6d-8f5e-c2a05f28832f" providerId="ADAL" clId="{95F2E405-08BC-4539-80AB-86551B9E5FE4}" dt="2022-10-11T10:51:37.064" v="4002" actId="478"/>
          <ac:spMkLst>
            <pc:docMk/>
            <pc:sldMk cId="2808188183" sldId="266"/>
            <ac:spMk id="12" creationId="{8A359B94-900E-7D74-730F-B297305D9011}"/>
          </ac:spMkLst>
        </pc:spChg>
        <pc:spChg chg="add del mod">
          <ac:chgData name="Simone Vagaggini - IngeniArs S.r.l." userId="8b6d418e-6cd0-4c6d-8f5e-c2a05f28832f" providerId="ADAL" clId="{95F2E405-08BC-4539-80AB-86551B9E5FE4}" dt="2022-10-11T10:51:34.440" v="4001" actId="478"/>
          <ac:spMkLst>
            <pc:docMk/>
            <pc:sldMk cId="2808188183" sldId="266"/>
            <ac:spMk id="13" creationId="{D1BA4FA1-B71D-8D43-F282-B58E5C1728BF}"/>
          </ac:spMkLst>
        </pc:spChg>
        <pc:spChg chg="add mod">
          <ac:chgData name="Simone Vagaggini - IngeniArs S.r.l." userId="8b6d418e-6cd0-4c6d-8f5e-c2a05f28832f" providerId="ADAL" clId="{95F2E405-08BC-4539-80AB-86551B9E5FE4}" dt="2022-10-11T10:51:38.303" v="4003"/>
          <ac:spMkLst>
            <pc:docMk/>
            <pc:sldMk cId="2808188183" sldId="266"/>
            <ac:spMk id="14" creationId="{DBA37D35-E856-B362-9049-65F4D20E0233}"/>
          </ac:spMkLst>
        </pc:spChg>
        <pc:spChg chg="add mod">
          <ac:chgData name="Simone Vagaggini - IngeniArs S.r.l." userId="8b6d418e-6cd0-4c6d-8f5e-c2a05f28832f" providerId="ADAL" clId="{95F2E405-08BC-4539-80AB-86551B9E5FE4}" dt="2022-10-11T15:00:27.109" v="8073" actId="14100"/>
          <ac:spMkLst>
            <pc:docMk/>
            <pc:sldMk cId="2808188183" sldId="266"/>
            <ac:spMk id="16" creationId="{A9EE6898-961B-BF99-8D53-55A6C2803E1A}"/>
          </ac:spMkLst>
        </pc:spChg>
        <pc:spChg chg="add mod">
          <ac:chgData name="Simone Vagaggini - IngeniArs S.r.l." userId="8b6d418e-6cd0-4c6d-8f5e-c2a05f28832f" providerId="ADAL" clId="{95F2E405-08BC-4539-80AB-86551B9E5FE4}" dt="2022-10-11T14:59:20.599" v="8057"/>
          <ac:spMkLst>
            <pc:docMk/>
            <pc:sldMk cId="2808188183" sldId="266"/>
            <ac:spMk id="17" creationId="{576F425B-150A-A2A8-E2A1-4032444FAA5E}"/>
          </ac:spMkLst>
        </pc:spChg>
        <pc:spChg chg="add mod">
          <ac:chgData name="Simone Vagaggini - IngeniArs S.r.l." userId="8b6d418e-6cd0-4c6d-8f5e-c2a05f28832f" providerId="ADAL" clId="{95F2E405-08BC-4539-80AB-86551B9E5FE4}" dt="2022-10-11T15:00:17.448" v="8071" actId="1076"/>
          <ac:spMkLst>
            <pc:docMk/>
            <pc:sldMk cId="2808188183" sldId="266"/>
            <ac:spMk id="18" creationId="{94359BB0-463E-C13B-05EE-FE70EF9CF5D6}"/>
          </ac:spMkLst>
        </pc:spChg>
        <pc:picChg chg="add mod">
          <ac:chgData name="Simone Vagaggini - IngeniArs S.r.l." userId="8b6d418e-6cd0-4c6d-8f5e-c2a05f28832f" providerId="ADAL" clId="{95F2E405-08BC-4539-80AB-86551B9E5FE4}" dt="2022-10-11T08:11:05.464" v="1077"/>
          <ac:picMkLst>
            <pc:docMk/>
            <pc:sldMk cId="2808188183" sldId="266"/>
            <ac:picMk id="6" creationId="{3A334B98-04BF-2555-8932-02982D4E289F}"/>
          </ac:picMkLst>
        </pc:picChg>
        <pc:picChg chg="add mod">
          <ac:chgData name="Simone Vagaggini - IngeniArs S.r.l." userId="8b6d418e-6cd0-4c6d-8f5e-c2a05f28832f" providerId="ADAL" clId="{95F2E405-08BC-4539-80AB-86551B9E5FE4}" dt="2022-10-11T08:11:05.464" v="1077"/>
          <ac:picMkLst>
            <pc:docMk/>
            <pc:sldMk cId="2808188183" sldId="266"/>
            <ac:picMk id="7" creationId="{D5CE39A6-0118-F099-6B54-2D2FF77AEB5C}"/>
          </ac:picMkLst>
        </pc:picChg>
      </pc:sldChg>
      <pc:sldChg chg="addSp delSp modSp mod">
        <pc:chgData name="Simone Vagaggini - IngeniArs S.r.l." userId="8b6d418e-6cd0-4c6d-8f5e-c2a05f28832f" providerId="ADAL" clId="{95F2E405-08BC-4539-80AB-86551B9E5FE4}" dt="2022-10-11T15:41:45.490" v="8305" actId="1076"/>
        <pc:sldMkLst>
          <pc:docMk/>
          <pc:sldMk cId="1373616316" sldId="267"/>
        </pc:sldMkLst>
        <pc:spChg chg="del">
          <ac:chgData name="Simone Vagaggini - IngeniArs S.r.l." userId="8b6d418e-6cd0-4c6d-8f5e-c2a05f28832f" providerId="ADAL" clId="{95F2E405-08BC-4539-80AB-86551B9E5FE4}" dt="2022-10-11T15:32:01.006" v="8126" actId="478"/>
          <ac:spMkLst>
            <pc:docMk/>
            <pc:sldMk cId="1373616316" sldId="267"/>
            <ac:spMk id="3" creationId="{90EF7CC7-0FA4-4946-9551-F68E2ED7986C}"/>
          </ac:spMkLst>
        </pc:spChg>
        <pc:spChg chg="del">
          <ac:chgData name="Simone Vagaggini - IngeniArs S.r.l." userId="8b6d418e-6cd0-4c6d-8f5e-c2a05f28832f" providerId="ADAL" clId="{95F2E405-08BC-4539-80AB-86551B9E5FE4}" dt="2022-10-11T09:33:00.661" v="2787" actId="478"/>
          <ac:spMkLst>
            <pc:docMk/>
            <pc:sldMk cId="1373616316" sldId="267"/>
            <ac:spMk id="4" creationId="{056B6C0C-54EF-4182-B575-8E2B78225EE8}"/>
          </ac:spMkLst>
        </pc:spChg>
        <pc:spChg chg="del">
          <ac:chgData name="Simone Vagaggini - IngeniArs S.r.l." userId="8b6d418e-6cd0-4c6d-8f5e-c2a05f28832f" providerId="ADAL" clId="{95F2E405-08BC-4539-80AB-86551B9E5FE4}" dt="2022-10-11T09:37:45.540" v="2883" actId="478"/>
          <ac:spMkLst>
            <pc:docMk/>
            <pc:sldMk cId="1373616316" sldId="267"/>
            <ac:spMk id="5" creationId="{C64A8823-07AA-42F3-8831-97F029076358}"/>
          </ac:spMkLst>
        </pc:spChg>
        <pc:spChg chg="add del mod">
          <ac:chgData name="Simone Vagaggini - IngeniArs S.r.l." userId="8b6d418e-6cd0-4c6d-8f5e-c2a05f28832f" providerId="ADAL" clId="{95F2E405-08BC-4539-80AB-86551B9E5FE4}" dt="2022-10-11T08:43:31.044" v="1931" actId="478"/>
          <ac:spMkLst>
            <pc:docMk/>
            <pc:sldMk cId="1373616316" sldId="267"/>
            <ac:spMk id="8" creationId="{D330CB0E-2778-7025-E09E-3F75349FB3B9}"/>
          </ac:spMkLst>
        </pc:spChg>
        <pc:spChg chg="add del mod">
          <ac:chgData name="Simone Vagaggini - IngeniArs S.r.l." userId="8b6d418e-6cd0-4c6d-8f5e-c2a05f28832f" providerId="ADAL" clId="{95F2E405-08BC-4539-80AB-86551B9E5FE4}" dt="2022-10-11T08:17:10.151" v="1149"/>
          <ac:spMkLst>
            <pc:docMk/>
            <pc:sldMk cId="1373616316" sldId="267"/>
            <ac:spMk id="9" creationId="{147B826E-3E26-4091-90C4-B891243AE9AD}"/>
          </ac:spMkLst>
        </pc:spChg>
        <pc:spChg chg="add mod">
          <ac:chgData name="Simone Vagaggini - IngeniArs S.r.l." userId="8b6d418e-6cd0-4c6d-8f5e-c2a05f28832f" providerId="ADAL" clId="{95F2E405-08BC-4539-80AB-86551B9E5FE4}" dt="2022-10-11T08:43:54.027" v="1942"/>
          <ac:spMkLst>
            <pc:docMk/>
            <pc:sldMk cId="1373616316" sldId="267"/>
            <ac:spMk id="10" creationId="{C3169372-DDE0-7D3E-5341-A32B1B2E208B}"/>
          </ac:spMkLst>
        </pc:spChg>
        <pc:spChg chg="add del mod">
          <ac:chgData name="Simone Vagaggini - IngeniArs S.r.l." userId="8b6d418e-6cd0-4c6d-8f5e-c2a05f28832f" providerId="ADAL" clId="{95F2E405-08BC-4539-80AB-86551B9E5FE4}" dt="2022-10-11T08:43:57.823" v="1946"/>
          <ac:spMkLst>
            <pc:docMk/>
            <pc:sldMk cId="1373616316" sldId="267"/>
            <ac:spMk id="11" creationId="{7D103E6D-C49A-3BE0-6025-FCC48700BFEB}"/>
          </ac:spMkLst>
        </pc:spChg>
        <pc:spChg chg="add del mod">
          <ac:chgData name="Simone Vagaggini - IngeniArs S.r.l." userId="8b6d418e-6cd0-4c6d-8f5e-c2a05f28832f" providerId="ADAL" clId="{95F2E405-08BC-4539-80AB-86551B9E5FE4}" dt="2022-10-11T08:43:57.611" v="1945"/>
          <ac:spMkLst>
            <pc:docMk/>
            <pc:sldMk cId="1373616316" sldId="267"/>
            <ac:spMk id="12" creationId="{40DDDF4D-C90A-D647-3835-8674C1DAC81A}"/>
          </ac:spMkLst>
        </pc:spChg>
        <pc:spChg chg="add mod">
          <ac:chgData name="Simone Vagaggini - IngeniArs S.r.l." userId="8b6d418e-6cd0-4c6d-8f5e-c2a05f28832f" providerId="ADAL" clId="{95F2E405-08BC-4539-80AB-86551B9E5FE4}" dt="2022-10-11T09:33:26.511" v="2805"/>
          <ac:spMkLst>
            <pc:docMk/>
            <pc:sldMk cId="1373616316" sldId="267"/>
            <ac:spMk id="13" creationId="{1D63BED9-1D0E-62FB-FE8E-21712D6F7113}"/>
          </ac:spMkLst>
        </pc:spChg>
        <pc:spChg chg="add del mod">
          <ac:chgData name="Simone Vagaggini - IngeniArs S.r.l." userId="8b6d418e-6cd0-4c6d-8f5e-c2a05f28832f" providerId="ADAL" clId="{95F2E405-08BC-4539-80AB-86551B9E5FE4}" dt="2022-10-11T09:33:28.792" v="2807"/>
          <ac:spMkLst>
            <pc:docMk/>
            <pc:sldMk cId="1373616316" sldId="267"/>
            <ac:spMk id="14" creationId="{E1D4194D-5E58-B9E7-E93D-D676177C437D}"/>
          </ac:spMkLst>
        </pc:spChg>
        <pc:spChg chg="add del mod">
          <ac:chgData name="Simone Vagaggini - IngeniArs S.r.l." userId="8b6d418e-6cd0-4c6d-8f5e-c2a05f28832f" providerId="ADAL" clId="{95F2E405-08BC-4539-80AB-86551B9E5FE4}" dt="2022-10-11T10:48:28.263" v="3972" actId="478"/>
          <ac:spMkLst>
            <pc:docMk/>
            <pc:sldMk cId="1373616316" sldId="267"/>
            <ac:spMk id="15" creationId="{C55C7074-C877-CD22-7203-538FC7F8C513}"/>
          </ac:spMkLst>
        </pc:spChg>
        <pc:spChg chg="add mod">
          <ac:chgData name="Simone Vagaggini - IngeniArs S.r.l." userId="8b6d418e-6cd0-4c6d-8f5e-c2a05f28832f" providerId="ADAL" clId="{95F2E405-08BC-4539-80AB-86551B9E5FE4}" dt="2022-10-11T10:51:39.330" v="4004"/>
          <ac:spMkLst>
            <pc:docMk/>
            <pc:sldMk cId="1373616316" sldId="267"/>
            <ac:spMk id="16" creationId="{7AD4A213-B572-552B-2C0C-B7F8F261EEBA}"/>
          </ac:spMkLst>
        </pc:spChg>
        <pc:spChg chg="add mod">
          <ac:chgData name="Simone Vagaggini - IngeniArs S.r.l." userId="8b6d418e-6cd0-4c6d-8f5e-c2a05f28832f" providerId="ADAL" clId="{95F2E405-08BC-4539-80AB-86551B9E5FE4}" dt="2022-10-11T15:37:58.640" v="8178" actId="1076"/>
          <ac:spMkLst>
            <pc:docMk/>
            <pc:sldMk cId="1373616316" sldId="267"/>
            <ac:spMk id="17" creationId="{8AC63FB7-3981-8F8C-01D1-5A9346980FC3}"/>
          </ac:spMkLst>
        </pc:spChg>
        <pc:spChg chg="add mod">
          <ac:chgData name="Simone Vagaggini - IngeniArs S.r.l." userId="8b6d418e-6cd0-4c6d-8f5e-c2a05f28832f" providerId="ADAL" clId="{95F2E405-08BC-4539-80AB-86551B9E5FE4}" dt="2022-10-11T15:38:15.283" v="8201" actId="1076"/>
          <ac:spMkLst>
            <pc:docMk/>
            <pc:sldMk cId="1373616316" sldId="267"/>
            <ac:spMk id="18" creationId="{BD7D6C6A-1099-701D-6C1F-88B39FAD84B4}"/>
          </ac:spMkLst>
        </pc:spChg>
        <pc:spChg chg="add mod">
          <ac:chgData name="Simone Vagaggini - IngeniArs S.r.l." userId="8b6d418e-6cd0-4c6d-8f5e-c2a05f28832f" providerId="ADAL" clId="{95F2E405-08BC-4539-80AB-86551B9E5FE4}" dt="2022-10-11T15:40:39.044" v="8286" actId="1076"/>
          <ac:spMkLst>
            <pc:docMk/>
            <pc:sldMk cId="1373616316" sldId="267"/>
            <ac:spMk id="19" creationId="{D3872D80-9F76-6F80-9638-E5BA1037E8E7}"/>
          </ac:spMkLst>
        </pc:spChg>
        <pc:spChg chg="add mod">
          <ac:chgData name="Simone Vagaggini - IngeniArs S.r.l." userId="8b6d418e-6cd0-4c6d-8f5e-c2a05f28832f" providerId="ADAL" clId="{95F2E405-08BC-4539-80AB-86551B9E5FE4}" dt="2022-10-11T15:41:31.844" v="8302" actId="6549"/>
          <ac:spMkLst>
            <pc:docMk/>
            <pc:sldMk cId="1373616316" sldId="267"/>
            <ac:spMk id="20" creationId="{E1D4306E-4AF5-2003-E178-79667E983710}"/>
          </ac:spMkLst>
        </pc:spChg>
        <pc:spChg chg="add mod">
          <ac:chgData name="Simone Vagaggini - IngeniArs S.r.l." userId="8b6d418e-6cd0-4c6d-8f5e-c2a05f28832f" providerId="ADAL" clId="{95F2E405-08BC-4539-80AB-86551B9E5FE4}" dt="2022-10-11T15:41:42.315" v="8304" actId="1076"/>
          <ac:spMkLst>
            <pc:docMk/>
            <pc:sldMk cId="1373616316" sldId="267"/>
            <ac:spMk id="21" creationId="{7768566A-4444-FC18-C1B9-450A940D9E66}"/>
          </ac:spMkLst>
        </pc:spChg>
        <pc:picChg chg="add mod">
          <ac:chgData name="Simone Vagaggini - IngeniArs S.r.l." userId="8b6d418e-6cd0-4c6d-8f5e-c2a05f28832f" providerId="ADAL" clId="{95F2E405-08BC-4539-80AB-86551B9E5FE4}" dt="2022-10-11T08:11:06.312" v="1078"/>
          <ac:picMkLst>
            <pc:docMk/>
            <pc:sldMk cId="1373616316" sldId="267"/>
            <ac:picMk id="6" creationId="{8EBBD2C3-1526-F5A0-060D-E59434523B5B}"/>
          </ac:picMkLst>
        </pc:picChg>
        <pc:picChg chg="add mod">
          <ac:chgData name="Simone Vagaggini - IngeniArs S.r.l." userId="8b6d418e-6cd0-4c6d-8f5e-c2a05f28832f" providerId="ADAL" clId="{95F2E405-08BC-4539-80AB-86551B9E5FE4}" dt="2022-10-11T08:11:06.312" v="1078"/>
          <ac:picMkLst>
            <pc:docMk/>
            <pc:sldMk cId="1373616316" sldId="267"/>
            <ac:picMk id="7" creationId="{8D0BF079-2934-82FF-659B-8DFC6C84D191}"/>
          </ac:picMkLst>
        </pc:picChg>
        <pc:picChg chg="add mod">
          <ac:chgData name="Simone Vagaggini - IngeniArs S.r.l." userId="8b6d418e-6cd0-4c6d-8f5e-c2a05f28832f" providerId="ADAL" clId="{95F2E405-08BC-4539-80AB-86551B9E5FE4}" dt="2022-10-11T15:41:45.490" v="8305" actId="1076"/>
          <ac:picMkLst>
            <pc:docMk/>
            <pc:sldMk cId="1373616316" sldId="267"/>
            <ac:picMk id="22" creationId="{7B2F9BD2-8C73-61D6-7CE9-1F98AC073497}"/>
          </ac:picMkLst>
        </pc:picChg>
      </pc:sldChg>
      <pc:sldChg chg="addSp delSp modSp add mod">
        <pc:chgData name="Simone Vagaggini - IngeniArs S.r.l." userId="8b6d418e-6cd0-4c6d-8f5e-c2a05f28832f" providerId="ADAL" clId="{95F2E405-08BC-4539-80AB-86551B9E5FE4}" dt="2022-10-12T19:39:05.428" v="8341" actId="14100"/>
        <pc:sldMkLst>
          <pc:docMk/>
          <pc:sldMk cId="863199538" sldId="268"/>
        </pc:sldMkLst>
        <pc:spChg chg="mod">
          <ac:chgData name="Simone Vagaggini - IngeniArs S.r.l." userId="8b6d418e-6cd0-4c6d-8f5e-c2a05f28832f" providerId="ADAL" clId="{95F2E405-08BC-4539-80AB-86551B9E5FE4}" dt="2022-10-10T14:00:46.872" v="42"/>
          <ac:spMkLst>
            <pc:docMk/>
            <pc:sldMk cId="863199538" sldId="268"/>
            <ac:spMk id="2" creationId="{DF60CF4D-0A1C-430F-9979-946805991DB1}"/>
          </ac:spMkLst>
        </pc:spChg>
        <pc:spChg chg="del mod">
          <ac:chgData name="Simone Vagaggini - IngeniArs S.r.l." userId="8b6d418e-6cd0-4c6d-8f5e-c2a05f28832f" providerId="ADAL" clId="{95F2E405-08BC-4539-80AB-86551B9E5FE4}" dt="2022-10-11T14:46:54.349" v="7214" actId="478"/>
          <ac:spMkLst>
            <pc:docMk/>
            <pc:sldMk cId="863199538" sldId="268"/>
            <ac:spMk id="3" creationId="{90EF7CC7-0FA4-4946-9551-F68E2ED7986C}"/>
          </ac:spMkLst>
        </pc:spChg>
        <pc:spChg chg="del">
          <ac:chgData name="Simone Vagaggini - IngeniArs S.r.l." userId="8b6d418e-6cd0-4c6d-8f5e-c2a05f28832f" providerId="ADAL" clId="{95F2E405-08BC-4539-80AB-86551B9E5FE4}" dt="2022-10-11T09:32:54.591" v="2785" actId="478"/>
          <ac:spMkLst>
            <pc:docMk/>
            <pc:sldMk cId="863199538" sldId="268"/>
            <ac:spMk id="4" creationId="{056B6C0C-54EF-4182-B575-8E2B78225EE8}"/>
          </ac:spMkLst>
        </pc:spChg>
        <pc:spChg chg="del">
          <ac:chgData name="Simone Vagaggini - IngeniArs S.r.l." userId="8b6d418e-6cd0-4c6d-8f5e-c2a05f28832f" providerId="ADAL" clId="{95F2E405-08BC-4539-80AB-86551B9E5FE4}" dt="2022-10-11T09:37:41.640" v="2881" actId="478"/>
          <ac:spMkLst>
            <pc:docMk/>
            <pc:sldMk cId="863199538" sldId="268"/>
            <ac:spMk id="5" creationId="{C64A8823-07AA-42F3-8831-97F029076358}"/>
          </ac:spMkLst>
        </pc:spChg>
        <pc:spChg chg="add del mod">
          <ac:chgData name="Simone Vagaggini - IngeniArs S.r.l." userId="8b6d418e-6cd0-4c6d-8f5e-c2a05f28832f" providerId="ADAL" clId="{95F2E405-08BC-4539-80AB-86551B9E5FE4}" dt="2022-10-11T08:43:26.617" v="1929" actId="478"/>
          <ac:spMkLst>
            <pc:docMk/>
            <pc:sldMk cId="863199538" sldId="268"/>
            <ac:spMk id="8" creationId="{D467633E-0A66-B7C0-327D-AF3418CF60E3}"/>
          </ac:spMkLst>
        </pc:spChg>
        <pc:spChg chg="add mod">
          <ac:chgData name="Simone Vagaggini - IngeniArs S.r.l." userId="8b6d418e-6cd0-4c6d-8f5e-c2a05f28832f" providerId="ADAL" clId="{95F2E405-08BC-4539-80AB-86551B9E5FE4}" dt="2022-10-11T08:43:52.796" v="1940"/>
          <ac:spMkLst>
            <pc:docMk/>
            <pc:sldMk cId="863199538" sldId="268"/>
            <ac:spMk id="9" creationId="{0E8198A5-0761-8F6A-306E-40D27E30CDFB}"/>
          </ac:spMkLst>
        </pc:spChg>
        <pc:spChg chg="add mod">
          <ac:chgData name="Simone Vagaggini - IngeniArs S.r.l." userId="8b6d418e-6cd0-4c6d-8f5e-c2a05f28832f" providerId="ADAL" clId="{95F2E405-08BC-4539-80AB-86551B9E5FE4}" dt="2022-10-11T09:33:24.843" v="2803"/>
          <ac:spMkLst>
            <pc:docMk/>
            <pc:sldMk cId="863199538" sldId="268"/>
            <ac:spMk id="10" creationId="{9BC4D440-40C6-4FDA-612A-96D6E4001843}"/>
          </ac:spMkLst>
        </pc:spChg>
        <pc:spChg chg="add del mod">
          <ac:chgData name="Simone Vagaggini - IngeniArs S.r.l." userId="8b6d418e-6cd0-4c6d-8f5e-c2a05f28832f" providerId="ADAL" clId="{95F2E405-08BC-4539-80AB-86551B9E5FE4}" dt="2022-10-11T10:48:23.669" v="3970" actId="478"/>
          <ac:spMkLst>
            <pc:docMk/>
            <pc:sldMk cId="863199538" sldId="268"/>
            <ac:spMk id="11" creationId="{DE3FFB17-2A01-D115-04F1-A43E5DD5E1D9}"/>
          </ac:spMkLst>
        </pc:spChg>
        <pc:spChg chg="add mod">
          <ac:chgData name="Simone Vagaggini - IngeniArs S.r.l." userId="8b6d418e-6cd0-4c6d-8f5e-c2a05f28832f" providerId="ADAL" clId="{95F2E405-08BC-4539-80AB-86551B9E5FE4}" dt="2022-10-11T10:51:26.374" v="3999" actId="14100"/>
          <ac:spMkLst>
            <pc:docMk/>
            <pc:sldMk cId="863199538" sldId="268"/>
            <ac:spMk id="12" creationId="{12481969-A4B3-99A8-C8E2-627816CF3898}"/>
          </ac:spMkLst>
        </pc:spChg>
        <pc:spChg chg="add mod">
          <ac:chgData name="Simone Vagaggini - IngeniArs S.r.l." userId="8b6d418e-6cd0-4c6d-8f5e-c2a05f28832f" providerId="ADAL" clId="{95F2E405-08BC-4539-80AB-86551B9E5FE4}" dt="2022-10-11T14:46:54.349" v="7214" actId="478"/>
          <ac:spMkLst>
            <pc:docMk/>
            <pc:sldMk cId="863199538" sldId="268"/>
            <ac:spMk id="14" creationId="{A6AE9116-648E-C431-27A3-9D40B2756C60}"/>
          </ac:spMkLst>
        </pc:spChg>
        <pc:grpChg chg="add mod">
          <ac:chgData name="Simone Vagaggini - IngeniArs S.r.l." userId="8b6d418e-6cd0-4c6d-8f5e-c2a05f28832f" providerId="ADAL" clId="{95F2E405-08BC-4539-80AB-86551B9E5FE4}" dt="2022-10-12T19:38:23.870" v="8331" actId="164"/>
          <ac:grpSpMkLst>
            <pc:docMk/>
            <pc:sldMk cId="863199538" sldId="268"/>
            <ac:grpSpMk id="25" creationId="{D965CFEE-DFF9-0ABE-5A35-F96997A9C529}"/>
          </ac:grpSpMkLst>
        </pc:grpChg>
        <pc:grpChg chg="del">
          <ac:chgData name="Simone Vagaggini - IngeniArs S.r.l." userId="8b6d418e-6cd0-4c6d-8f5e-c2a05f28832f" providerId="ADAL" clId="{95F2E405-08BC-4539-80AB-86551B9E5FE4}" dt="2022-10-12T19:36:31.360" v="8306" actId="478"/>
          <ac:grpSpMkLst>
            <pc:docMk/>
            <pc:sldMk cId="863199538" sldId="268"/>
            <ac:grpSpMk id="38" creationId="{D5522B72-83D1-042E-63EE-C8A4431400A0}"/>
          </ac:grpSpMkLst>
        </pc:grpChg>
        <pc:picChg chg="add mod">
          <ac:chgData name="Simone Vagaggini - IngeniArs S.r.l." userId="8b6d418e-6cd0-4c6d-8f5e-c2a05f28832f" providerId="ADAL" clId="{95F2E405-08BC-4539-80AB-86551B9E5FE4}" dt="2022-10-12T19:36:57.459" v="8311" actId="1076"/>
          <ac:picMkLst>
            <pc:docMk/>
            <pc:sldMk cId="863199538" sldId="268"/>
            <ac:picMk id="4" creationId="{142DA6DC-BA94-0956-8B26-38E5E6D3B878}"/>
          </ac:picMkLst>
        </pc:picChg>
        <pc:picChg chg="add mod">
          <ac:chgData name="Simone Vagaggini - IngeniArs S.r.l." userId="8b6d418e-6cd0-4c6d-8f5e-c2a05f28832f" providerId="ADAL" clId="{95F2E405-08BC-4539-80AB-86551B9E5FE4}" dt="2022-10-11T08:11:03.563" v="1076"/>
          <ac:picMkLst>
            <pc:docMk/>
            <pc:sldMk cId="863199538" sldId="268"/>
            <ac:picMk id="6" creationId="{0E8416F5-0D48-AB65-FE9B-EA4A8A955334}"/>
          </ac:picMkLst>
        </pc:picChg>
        <pc:picChg chg="add mod">
          <ac:chgData name="Simone Vagaggini - IngeniArs S.r.l." userId="8b6d418e-6cd0-4c6d-8f5e-c2a05f28832f" providerId="ADAL" clId="{95F2E405-08BC-4539-80AB-86551B9E5FE4}" dt="2022-10-11T08:11:03.563" v="1076"/>
          <ac:picMkLst>
            <pc:docMk/>
            <pc:sldMk cId="863199538" sldId="268"/>
            <ac:picMk id="7" creationId="{85D3A642-95EC-097E-7E40-B0A33E97F192}"/>
          </ac:picMkLst>
        </pc:picChg>
        <pc:cxnChg chg="add mod">
          <ac:chgData name="Simone Vagaggini - IngeniArs S.r.l." userId="8b6d418e-6cd0-4c6d-8f5e-c2a05f28832f" providerId="ADAL" clId="{95F2E405-08BC-4539-80AB-86551B9E5FE4}" dt="2022-10-12T19:38:23.870" v="8331" actId="164"/>
          <ac:cxnSpMkLst>
            <pc:docMk/>
            <pc:sldMk cId="863199538" sldId="268"/>
            <ac:cxnSpMk id="11" creationId="{1FFD416C-FF0C-A381-95CD-CEE6454BEBFC}"/>
          </ac:cxnSpMkLst>
        </pc:cxnChg>
        <pc:cxnChg chg="add mod">
          <ac:chgData name="Simone Vagaggini - IngeniArs S.r.l." userId="8b6d418e-6cd0-4c6d-8f5e-c2a05f28832f" providerId="ADAL" clId="{95F2E405-08BC-4539-80AB-86551B9E5FE4}" dt="2022-10-12T19:38:23.870" v="8331" actId="164"/>
          <ac:cxnSpMkLst>
            <pc:docMk/>
            <pc:sldMk cId="863199538" sldId="268"/>
            <ac:cxnSpMk id="18" creationId="{A71BD9CC-6AA2-A0C2-02A8-A905975DA296}"/>
          </ac:cxnSpMkLst>
        </pc:cxnChg>
        <pc:cxnChg chg="add mod">
          <ac:chgData name="Simone Vagaggini - IngeniArs S.r.l." userId="8b6d418e-6cd0-4c6d-8f5e-c2a05f28832f" providerId="ADAL" clId="{95F2E405-08BC-4539-80AB-86551B9E5FE4}" dt="2022-10-12T19:39:05.428" v="8341" actId="14100"/>
          <ac:cxnSpMkLst>
            <pc:docMk/>
            <pc:sldMk cId="863199538" sldId="268"/>
            <ac:cxnSpMk id="27" creationId="{840CFF12-CF75-DE34-6DD1-9A21D0FCA804}"/>
          </ac:cxnSpMkLst>
        </pc:cxnChg>
      </pc:sldChg>
      <pc:sldChg chg="addSp delSp modSp add mod">
        <pc:chgData name="Simone Vagaggini - IngeniArs S.r.l." userId="8b6d418e-6cd0-4c6d-8f5e-c2a05f28832f" providerId="ADAL" clId="{95F2E405-08BC-4539-80AB-86551B9E5FE4}" dt="2022-10-11T15:23:16.650" v="8111" actId="6549"/>
        <pc:sldMkLst>
          <pc:docMk/>
          <pc:sldMk cId="4126807895" sldId="269"/>
        </pc:sldMkLst>
        <pc:spChg chg="mod">
          <ac:chgData name="Simone Vagaggini - IngeniArs S.r.l." userId="8b6d418e-6cd0-4c6d-8f5e-c2a05f28832f" providerId="ADAL" clId="{95F2E405-08BC-4539-80AB-86551B9E5FE4}" dt="2022-10-11T15:23:16.650" v="8111" actId="6549"/>
          <ac:spMkLst>
            <pc:docMk/>
            <pc:sldMk cId="4126807895" sldId="269"/>
            <ac:spMk id="3" creationId="{90EF7CC7-0FA4-4946-9551-F68E2ED7986C}"/>
          </ac:spMkLst>
        </pc:spChg>
        <pc:spChg chg="del mod">
          <ac:chgData name="Simone Vagaggini - IngeniArs S.r.l." userId="8b6d418e-6cd0-4c6d-8f5e-c2a05f28832f" providerId="ADAL" clId="{95F2E405-08BC-4539-80AB-86551B9E5FE4}" dt="2022-10-11T09:32:28.161" v="2772" actId="478"/>
          <ac:spMkLst>
            <pc:docMk/>
            <pc:sldMk cId="4126807895" sldId="269"/>
            <ac:spMk id="4" creationId="{056B6C0C-54EF-4182-B575-8E2B78225EE8}"/>
          </ac:spMkLst>
        </pc:spChg>
        <pc:spChg chg="del">
          <ac:chgData name="Simone Vagaggini - IngeniArs S.r.l." userId="8b6d418e-6cd0-4c6d-8f5e-c2a05f28832f" providerId="ADAL" clId="{95F2E405-08BC-4539-80AB-86551B9E5FE4}" dt="2022-10-11T09:37:26.591" v="2874" actId="478"/>
          <ac:spMkLst>
            <pc:docMk/>
            <pc:sldMk cId="4126807895" sldId="269"/>
            <ac:spMk id="5" creationId="{C64A8823-07AA-42F3-8831-97F029076358}"/>
          </ac:spMkLst>
        </pc:spChg>
        <pc:spChg chg="add del mod">
          <ac:chgData name="Simone Vagaggini - IngeniArs S.r.l." userId="8b6d418e-6cd0-4c6d-8f5e-c2a05f28832f" providerId="ADAL" clId="{95F2E405-08BC-4539-80AB-86551B9E5FE4}" dt="2022-10-11T08:12:19.679" v="1086" actId="478"/>
          <ac:spMkLst>
            <pc:docMk/>
            <pc:sldMk cId="4126807895" sldId="269"/>
            <ac:spMk id="9" creationId="{A2385A5B-1BE1-0058-2AA9-EC4F82E48D01}"/>
          </ac:spMkLst>
        </pc:spChg>
        <pc:spChg chg="add del mod">
          <ac:chgData name="Simone Vagaggini - IngeniArs S.r.l." userId="8b6d418e-6cd0-4c6d-8f5e-c2a05f28832f" providerId="ADAL" clId="{95F2E405-08BC-4539-80AB-86551B9E5FE4}" dt="2022-10-11T08:16:35.438" v="1136" actId="478"/>
          <ac:spMkLst>
            <pc:docMk/>
            <pc:sldMk cId="4126807895" sldId="269"/>
            <ac:spMk id="10" creationId="{27C06084-5DDF-0D09-7BEC-B6C53F3276D4}"/>
          </ac:spMkLst>
        </pc:spChg>
        <pc:spChg chg="add del mod">
          <ac:chgData name="Simone Vagaggini - IngeniArs S.r.l." userId="8b6d418e-6cd0-4c6d-8f5e-c2a05f28832f" providerId="ADAL" clId="{95F2E405-08BC-4539-80AB-86551B9E5FE4}" dt="2022-10-11T08:42:57.955" v="1919" actId="478"/>
          <ac:spMkLst>
            <pc:docMk/>
            <pc:sldMk cId="4126807895" sldId="269"/>
            <ac:spMk id="11" creationId="{FAC8874A-D965-F146-E9E0-27E0B422CB49}"/>
          </ac:spMkLst>
        </pc:spChg>
        <pc:spChg chg="add mod">
          <ac:chgData name="Simone Vagaggini - IngeniArs S.r.l." userId="8b6d418e-6cd0-4c6d-8f5e-c2a05f28832f" providerId="ADAL" clId="{95F2E405-08BC-4539-80AB-86551B9E5FE4}" dt="2022-10-11T08:43:48.857" v="1933"/>
          <ac:spMkLst>
            <pc:docMk/>
            <pc:sldMk cId="4126807895" sldId="269"/>
            <ac:spMk id="12" creationId="{F8019852-94CC-6D79-E2A8-8295000D0136}"/>
          </ac:spMkLst>
        </pc:spChg>
        <pc:spChg chg="add mod">
          <ac:chgData name="Simone Vagaggini - IngeniArs S.r.l." userId="8b6d418e-6cd0-4c6d-8f5e-c2a05f28832f" providerId="ADAL" clId="{95F2E405-08BC-4539-80AB-86551B9E5FE4}" dt="2022-10-11T09:32:34.957" v="2775"/>
          <ac:spMkLst>
            <pc:docMk/>
            <pc:sldMk cId="4126807895" sldId="269"/>
            <ac:spMk id="13" creationId="{49C94A1A-D834-FC77-9087-A349D5B1EACD}"/>
          </ac:spMkLst>
        </pc:spChg>
        <pc:spChg chg="add del mod">
          <ac:chgData name="Simone Vagaggini - IngeniArs S.r.l." userId="8b6d418e-6cd0-4c6d-8f5e-c2a05f28832f" providerId="ADAL" clId="{95F2E405-08BC-4539-80AB-86551B9E5FE4}" dt="2022-10-11T10:48:06.854" v="3962" actId="478"/>
          <ac:spMkLst>
            <pc:docMk/>
            <pc:sldMk cId="4126807895" sldId="269"/>
            <ac:spMk id="14" creationId="{3A55C31B-37BD-42E3-72C6-05E85F53E4A0}"/>
          </ac:spMkLst>
        </pc:spChg>
        <pc:spChg chg="add del mod">
          <ac:chgData name="Simone Vagaggini - IngeniArs S.r.l." userId="8b6d418e-6cd0-4c6d-8f5e-c2a05f28832f" providerId="ADAL" clId="{95F2E405-08BC-4539-80AB-86551B9E5FE4}" dt="2022-10-11T10:50:16.924" v="3986"/>
          <ac:spMkLst>
            <pc:docMk/>
            <pc:sldMk cId="4126807895" sldId="269"/>
            <ac:spMk id="15" creationId="{E44A6965-3664-50DA-8F14-A87A41BE7F26}"/>
          </ac:spMkLst>
        </pc:spChg>
        <pc:spChg chg="add mod">
          <ac:chgData name="Simone Vagaggini - IngeniArs S.r.l." userId="8b6d418e-6cd0-4c6d-8f5e-c2a05f28832f" providerId="ADAL" clId="{95F2E405-08BC-4539-80AB-86551B9E5FE4}" dt="2022-10-11T10:51:04.996" v="3989"/>
          <ac:spMkLst>
            <pc:docMk/>
            <pc:sldMk cId="4126807895" sldId="269"/>
            <ac:spMk id="16" creationId="{D61C9B01-793A-FC62-AF7D-8C113C9CEC46}"/>
          </ac:spMkLst>
        </pc:spChg>
        <pc:picChg chg="add mod">
          <ac:chgData name="Simone Vagaggini - IngeniArs S.r.l." userId="8b6d418e-6cd0-4c6d-8f5e-c2a05f28832f" providerId="ADAL" clId="{95F2E405-08BC-4539-80AB-86551B9E5FE4}" dt="2022-10-11T08:10:55.751" v="1069"/>
          <ac:picMkLst>
            <pc:docMk/>
            <pc:sldMk cId="4126807895" sldId="269"/>
            <ac:picMk id="6" creationId="{D3CF91B7-8725-B442-EA63-AAE1FB769D6F}"/>
          </ac:picMkLst>
        </pc:picChg>
        <pc:picChg chg="add mod">
          <ac:chgData name="Simone Vagaggini - IngeniArs S.r.l." userId="8b6d418e-6cd0-4c6d-8f5e-c2a05f28832f" providerId="ADAL" clId="{95F2E405-08BC-4539-80AB-86551B9E5FE4}" dt="2022-10-11T08:10:55.751" v="1069"/>
          <ac:picMkLst>
            <pc:docMk/>
            <pc:sldMk cId="4126807895" sldId="269"/>
            <ac:picMk id="7" creationId="{F0A2A8C5-B0B8-6ABA-C914-7BECA04ED8D0}"/>
          </ac:picMkLst>
        </pc:picChg>
      </pc:sldChg>
      <pc:sldChg chg="addSp delSp modSp add mod">
        <pc:chgData name="Simone Vagaggini - IngeniArs S.r.l." userId="8b6d418e-6cd0-4c6d-8f5e-c2a05f28832f" providerId="ADAL" clId="{95F2E405-08BC-4539-80AB-86551B9E5FE4}" dt="2022-10-11T13:12:31.109" v="5707" actId="20577"/>
        <pc:sldMkLst>
          <pc:docMk/>
          <pc:sldMk cId="2889040693" sldId="270"/>
        </pc:sldMkLst>
        <pc:spChg chg="mod">
          <ac:chgData name="Simone Vagaggini - IngeniArs S.r.l." userId="8b6d418e-6cd0-4c6d-8f5e-c2a05f28832f" providerId="ADAL" clId="{95F2E405-08BC-4539-80AB-86551B9E5FE4}" dt="2022-10-11T09:57:13.790" v="3308" actId="255"/>
          <ac:spMkLst>
            <pc:docMk/>
            <pc:sldMk cId="2889040693" sldId="270"/>
            <ac:spMk id="2" creationId="{DF60CF4D-0A1C-430F-9979-946805991DB1}"/>
          </ac:spMkLst>
        </pc:spChg>
        <pc:spChg chg="add del mod">
          <ac:chgData name="Simone Vagaggini - IngeniArs S.r.l." userId="8b6d418e-6cd0-4c6d-8f5e-c2a05f28832f" providerId="ADAL" clId="{95F2E405-08BC-4539-80AB-86551B9E5FE4}" dt="2022-10-11T09:57:50.390" v="3310"/>
          <ac:spMkLst>
            <pc:docMk/>
            <pc:sldMk cId="2889040693" sldId="270"/>
            <ac:spMk id="5" creationId="{527B8F92-0128-274A-F003-DB0EDED607DB}"/>
          </ac:spMkLst>
        </pc:spChg>
        <pc:spChg chg="add del mod">
          <ac:chgData name="Simone Vagaggini - IngeniArs S.r.l." userId="8b6d418e-6cd0-4c6d-8f5e-c2a05f28832f" providerId="ADAL" clId="{95F2E405-08BC-4539-80AB-86551B9E5FE4}" dt="2022-10-11T10:18:56.347" v="3860" actId="478"/>
          <ac:spMkLst>
            <pc:docMk/>
            <pc:sldMk cId="2889040693" sldId="270"/>
            <ac:spMk id="11" creationId="{25AB2949-4371-2724-A75F-CFE50EC4F441}"/>
          </ac:spMkLst>
        </pc:spChg>
        <pc:spChg chg="add mod">
          <ac:chgData name="Simone Vagaggini - IngeniArs S.r.l." userId="8b6d418e-6cd0-4c6d-8f5e-c2a05f28832f" providerId="ADAL" clId="{95F2E405-08BC-4539-80AB-86551B9E5FE4}" dt="2022-10-11T10:22:40.127" v="3901" actId="20577"/>
          <ac:spMkLst>
            <pc:docMk/>
            <pc:sldMk cId="2889040693" sldId="270"/>
            <ac:spMk id="12" creationId="{D9762479-6E27-A961-E001-9E5C1CC0EEE1}"/>
          </ac:spMkLst>
        </pc:spChg>
        <pc:spChg chg="add mod">
          <ac:chgData name="Simone Vagaggini - IngeniArs S.r.l." userId="8b6d418e-6cd0-4c6d-8f5e-c2a05f28832f" providerId="ADAL" clId="{95F2E405-08BC-4539-80AB-86551B9E5FE4}" dt="2022-10-11T10:43:38.995" v="3935" actId="20577"/>
          <ac:spMkLst>
            <pc:docMk/>
            <pc:sldMk cId="2889040693" sldId="270"/>
            <ac:spMk id="14" creationId="{88FBF868-B656-D637-A348-C7AB785C913C}"/>
          </ac:spMkLst>
        </pc:spChg>
        <pc:spChg chg="mod">
          <ac:chgData name="Simone Vagaggini - IngeniArs S.r.l." userId="8b6d418e-6cd0-4c6d-8f5e-c2a05f28832f" providerId="ADAL" clId="{95F2E405-08BC-4539-80AB-86551B9E5FE4}" dt="2022-10-11T13:12:31.109" v="5707" actId="20577"/>
          <ac:spMkLst>
            <pc:docMk/>
            <pc:sldMk cId="2889040693" sldId="270"/>
            <ac:spMk id="17" creationId="{C312A77D-1AFA-8FB6-CE3B-C70C7BFD156A}"/>
          </ac:spMkLst>
        </pc:spChg>
        <pc:spChg chg="del">
          <ac:chgData name="Simone Vagaggini - IngeniArs S.r.l." userId="8b6d418e-6cd0-4c6d-8f5e-c2a05f28832f" providerId="ADAL" clId="{95F2E405-08BC-4539-80AB-86551B9E5FE4}" dt="2022-10-11T10:48:14.628" v="3966" actId="478"/>
          <ac:spMkLst>
            <pc:docMk/>
            <pc:sldMk cId="2889040693" sldId="270"/>
            <ac:spMk id="18" creationId="{B66632C4-57A3-CBB7-3130-9D0AC200E4E3}"/>
          </ac:spMkLst>
        </pc:spChg>
        <pc:spChg chg="add del mod">
          <ac:chgData name="Simone Vagaggini - IngeniArs S.r.l." userId="8b6d418e-6cd0-4c6d-8f5e-c2a05f28832f" providerId="ADAL" clId="{95F2E405-08BC-4539-80AB-86551B9E5FE4}" dt="2022-10-11T10:45:16.706" v="3938"/>
          <ac:spMkLst>
            <pc:docMk/>
            <pc:sldMk cId="2889040693" sldId="270"/>
            <ac:spMk id="19" creationId="{B9D009A1-D205-14C4-0805-2AF3746C0575}"/>
          </ac:spMkLst>
        </pc:spChg>
        <pc:spChg chg="add mod">
          <ac:chgData name="Simone Vagaggini - IngeniArs S.r.l." userId="8b6d418e-6cd0-4c6d-8f5e-c2a05f28832f" providerId="ADAL" clId="{95F2E405-08BC-4539-80AB-86551B9E5FE4}" dt="2022-10-11T10:51:10.084" v="3993"/>
          <ac:spMkLst>
            <pc:docMk/>
            <pc:sldMk cId="2889040693" sldId="270"/>
            <ac:spMk id="22" creationId="{9A144579-1C4A-1D72-44D4-921351CC661E}"/>
          </ac:spMkLst>
        </pc:spChg>
        <pc:spChg chg="add del mod">
          <ac:chgData name="Simone Vagaggini - IngeniArs S.r.l." userId="8b6d418e-6cd0-4c6d-8f5e-c2a05f28832f" providerId="ADAL" clId="{95F2E405-08BC-4539-80AB-86551B9E5FE4}" dt="2022-10-11T12:37:27.627" v="4815" actId="21"/>
          <ac:spMkLst>
            <pc:docMk/>
            <pc:sldMk cId="2889040693" sldId="270"/>
            <ac:spMk id="23" creationId="{B019EE2A-E6DA-68AB-D6AA-56253E114419}"/>
          </ac:spMkLst>
        </pc:spChg>
        <pc:picChg chg="add del mod modCrop">
          <ac:chgData name="Simone Vagaggini - IngeniArs S.r.l." userId="8b6d418e-6cd0-4c6d-8f5e-c2a05f28832f" providerId="ADAL" clId="{95F2E405-08BC-4539-80AB-86551B9E5FE4}" dt="2022-10-11T10:45:16.531" v="3937" actId="478"/>
          <ac:picMkLst>
            <pc:docMk/>
            <pc:sldMk cId="2889040693" sldId="270"/>
            <ac:picMk id="10" creationId="{1B076BFE-6BBD-7C46-7510-A9FEF5F1C7AF}"/>
          </ac:picMkLst>
        </pc:picChg>
        <pc:picChg chg="del">
          <ac:chgData name="Simone Vagaggini - IngeniArs S.r.l." userId="8b6d418e-6cd0-4c6d-8f5e-c2a05f28832f" providerId="ADAL" clId="{95F2E405-08BC-4539-80AB-86551B9E5FE4}" dt="2022-10-11T09:57:50.009" v="3309" actId="478"/>
          <ac:picMkLst>
            <pc:docMk/>
            <pc:sldMk cId="2889040693" sldId="270"/>
            <ac:picMk id="15" creationId="{56ED47DB-17E8-F503-306B-1677D67B1820}"/>
          </ac:picMkLst>
        </pc:picChg>
        <pc:picChg chg="add mod modCrop">
          <ac:chgData name="Simone Vagaggini - IngeniArs S.r.l." userId="8b6d418e-6cd0-4c6d-8f5e-c2a05f28832f" providerId="ADAL" clId="{95F2E405-08BC-4539-80AB-86551B9E5FE4}" dt="2022-10-11T12:28:39.838" v="4664" actId="1076"/>
          <ac:picMkLst>
            <pc:docMk/>
            <pc:sldMk cId="2889040693" sldId="270"/>
            <ac:picMk id="21" creationId="{CAF320E3-DA01-354E-993A-660AAF20B421}"/>
          </ac:picMkLst>
        </pc:picChg>
      </pc:sldChg>
      <pc:sldChg chg="addSp delSp modSp add mod">
        <pc:chgData name="Simone Vagaggini - IngeniArs S.r.l." userId="8b6d418e-6cd0-4c6d-8f5e-c2a05f28832f" providerId="ADAL" clId="{95F2E405-08BC-4539-80AB-86551B9E5FE4}" dt="2022-10-11T12:54:38.393" v="5203" actId="1076"/>
        <pc:sldMkLst>
          <pc:docMk/>
          <pc:sldMk cId="3362389160" sldId="271"/>
        </pc:sldMkLst>
        <pc:spChg chg="add mod">
          <ac:chgData name="Simone Vagaggini - IngeniArs S.r.l." userId="8b6d418e-6cd0-4c6d-8f5e-c2a05f28832f" providerId="ADAL" clId="{95F2E405-08BC-4539-80AB-86551B9E5FE4}" dt="2022-10-11T12:54:22.511" v="5200" actId="1076"/>
          <ac:spMkLst>
            <pc:docMk/>
            <pc:sldMk cId="3362389160" sldId="271"/>
            <ac:spMk id="3" creationId="{A2D551A1-C390-39BA-86DF-0807AE915C12}"/>
          </ac:spMkLst>
        </pc:spChg>
        <pc:spChg chg="add del mod">
          <ac:chgData name="Simone Vagaggini - IngeniArs S.r.l." userId="8b6d418e-6cd0-4c6d-8f5e-c2a05f28832f" providerId="ADAL" clId="{95F2E405-08BC-4539-80AB-86551B9E5FE4}" dt="2022-10-11T12:48:02.881" v="5103" actId="478"/>
          <ac:spMkLst>
            <pc:docMk/>
            <pc:sldMk cId="3362389160" sldId="271"/>
            <ac:spMk id="12" creationId="{7BA43D49-8E0E-A488-C4D0-BADC6B0ABC18}"/>
          </ac:spMkLst>
        </pc:spChg>
        <pc:spChg chg="add mod">
          <ac:chgData name="Simone Vagaggini - IngeniArs S.r.l." userId="8b6d418e-6cd0-4c6d-8f5e-c2a05f28832f" providerId="ADAL" clId="{95F2E405-08BC-4539-80AB-86551B9E5FE4}" dt="2022-10-11T12:54:38.393" v="5203" actId="1076"/>
          <ac:spMkLst>
            <pc:docMk/>
            <pc:sldMk cId="3362389160" sldId="271"/>
            <ac:spMk id="13" creationId="{B5253B60-9CB2-C7BC-FBCF-6C0AC6541F50}"/>
          </ac:spMkLst>
        </pc:spChg>
        <pc:spChg chg="del">
          <ac:chgData name="Simone Vagaggini - IngeniArs S.r.l." userId="8b6d418e-6cd0-4c6d-8f5e-c2a05f28832f" providerId="ADAL" clId="{95F2E405-08BC-4539-80AB-86551B9E5FE4}" dt="2022-10-11T12:30:09.057" v="4671" actId="478"/>
          <ac:spMkLst>
            <pc:docMk/>
            <pc:sldMk cId="3362389160" sldId="271"/>
            <ac:spMk id="15" creationId="{C570DEA7-6B58-1EC2-A158-FEFE40373878}"/>
          </ac:spMkLst>
        </pc:spChg>
        <pc:spChg chg="del">
          <ac:chgData name="Simone Vagaggini - IngeniArs S.r.l." userId="8b6d418e-6cd0-4c6d-8f5e-c2a05f28832f" providerId="ADAL" clId="{95F2E405-08BC-4539-80AB-86551B9E5FE4}" dt="2022-10-11T12:30:07.507" v="4670" actId="478"/>
          <ac:spMkLst>
            <pc:docMk/>
            <pc:sldMk cId="3362389160" sldId="271"/>
            <ac:spMk id="18" creationId="{8ECE6875-1638-273D-359E-26B742B92648}"/>
          </ac:spMkLst>
        </pc:spChg>
        <pc:picChg chg="add del mod modCrop">
          <ac:chgData name="Simone Vagaggini - IngeniArs S.r.l." userId="8b6d418e-6cd0-4c6d-8f5e-c2a05f28832f" providerId="ADAL" clId="{95F2E405-08BC-4539-80AB-86551B9E5FE4}" dt="2022-10-11T12:34:31.823" v="4754" actId="478"/>
          <ac:picMkLst>
            <pc:docMk/>
            <pc:sldMk cId="3362389160" sldId="271"/>
            <ac:picMk id="5" creationId="{5C18B281-01D0-BCA1-85B9-FEB2DA1B10B4}"/>
          </ac:picMkLst>
        </pc:picChg>
        <pc:picChg chg="add mod modCrop">
          <ac:chgData name="Simone Vagaggini - IngeniArs S.r.l." userId="8b6d418e-6cd0-4c6d-8f5e-c2a05f28832f" providerId="ADAL" clId="{95F2E405-08BC-4539-80AB-86551B9E5FE4}" dt="2022-10-11T12:54:28.347" v="5201" actId="1076"/>
          <ac:picMkLst>
            <pc:docMk/>
            <pc:sldMk cId="3362389160" sldId="271"/>
            <ac:picMk id="10" creationId="{C5FDA26D-22A7-CEA8-06C7-9772AB0129F6}"/>
          </ac:picMkLst>
        </pc:picChg>
        <pc:picChg chg="del">
          <ac:chgData name="Simone Vagaggini - IngeniArs S.r.l." userId="8b6d418e-6cd0-4c6d-8f5e-c2a05f28832f" providerId="ADAL" clId="{95F2E405-08BC-4539-80AB-86551B9E5FE4}" dt="2022-10-11T12:30:56.833" v="4742" actId="478"/>
          <ac:picMkLst>
            <pc:docMk/>
            <pc:sldMk cId="3362389160" sldId="271"/>
            <ac:picMk id="17" creationId="{18734C65-BD05-1188-596C-76AA4D9ECF22}"/>
          </ac:picMkLst>
        </pc:picChg>
      </pc:sldChg>
      <pc:sldChg chg="add del">
        <pc:chgData name="Simone Vagaggini - IngeniArs S.r.l." userId="8b6d418e-6cd0-4c6d-8f5e-c2a05f28832f" providerId="ADAL" clId="{95F2E405-08BC-4539-80AB-86551B9E5FE4}" dt="2022-10-11T12:08:01.307" v="4008" actId="2890"/>
        <pc:sldMkLst>
          <pc:docMk/>
          <pc:sldMk cId="4208487675" sldId="271"/>
        </pc:sldMkLst>
      </pc:sldChg>
      <pc:sldChg chg="addSp delSp modSp add mod">
        <pc:chgData name="Simone Vagaggini - IngeniArs S.r.l." userId="8b6d418e-6cd0-4c6d-8f5e-c2a05f28832f" providerId="ADAL" clId="{95F2E405-08BC-4539-80AB-86551B9E5FE4}" dt="2022-10-11T15:07:57.648" v="8074" actId="20577"/>
        <pc:sldMkLst>
          <pc:docMk/>
          <pc:sldMk cId="181668932" sldId="272"/>
        </pc:sldMkLst>
        <pc:spChg chg="mod">
          <ac:chgData name="Simone Vagaggini - IngeniArs S.r.l." userId="8b6d418e-6cd0-4c6d-8f5e-c2a05f28832f" providerId="ADAL" clId="{95F2E405-08BC-4539-80AB-86551B9E5FE4}" dt="2022-10-11T13:17:06.081" v="5767" actId="14100"/>
          <ac:spMkLst>
            <pc:docMk/>
            <pc:sldMk cId="181668932" sldId="272"/>
            <ac:spMk id="12" creationId="{E96E5383-3DE8-D2AF-2896-B96C29364173}"/>
          </ac:spMkLst>
        </pc:spChg>
        <pc:spChg chg="mod">
          <ac:chgData name="Simone Vagaggini - IngeniArs S.r.l." userId="8b6d418e-6cd0-4c6d-8f5e-c2a05f28832f" providerId="ADAL" clId="{95F2E405-08BC-4539-80AB-86551B9E5FE4}" dt="2022-10-11T13:25:07.390" v="5802" actId="14100"/>
          <ac:spMkLst>
            <pc:docMk/>
            <pc:sldMk cId="181668932" sldId="272"/>
            <ac:spMk id="13" creationId="{62C1DFC4-6A65-C465-018D-0E40A522609C}"/>
          </ac:spMkLst>
        </pc:spChg>
        <pc:spChg chg="mod">
          <ac:chgData name="Simone Vagaggini - IngeniArs S.r.l." userId="8b6d418e-6cd0-4c6d-8f5e-c2a05f28832f" providerId="ADAL" clId="{95F2E405-08BC-4539-80AB-86551B9E5FE4}" dt="2022-10-11T15:07:57.648" v="8074" actId="20577"/>
          <ac:spMkLst>
            <pc:docMk/>
            <pc:sldMk cId="181668932" sldId="272"/>
            <ac:spMk id="16" creationId="{F7995B4B-D530-7DE5-35FB-06F108C82973}"/>
          </ac:spMkLst>
        </pc:spChg>
        <pc:picChg chg="add del mod">
          <ac:chgData name="Simone Vagaggini - IngeniArs S.r.l." userId="8b6d418e-6cd0-4c6d-8f5e-c2a05f28832f" providerId="ADAL" clId="{95F2E405-08BC-4539-80AB-86551B9E5FE4}" dt="2022-10-11T13:31:40.647" v="5957" actId="478"/>
          <ac:picMkLst>
            <pc:docMk/>
            <pc:sldMk cId="181668932" sldId="272"/>
            <ac:picMk id="3" creationId="{2B935CF6-C236-740D-B305-2CF98B8829F3}"/>
          </ac:picMkLst>
        </pc:picChg>
        <pc:picChg chg="add mod">
          <ac:chgData name="Simone Vagaggini - IngeniArs S.r.l." userId="8b6d418e-6cd0-4c6d-8f5e-c2a05f28832f" providerId="ADAL" clId="{95F2E405-08BC-4539-80AB-86551B9E5FE4}" dt="2022-10-11T13:31:40.967" v="5958"/>
          <ac:picMkLst>
            <pc:docMk/>
            <pc:sldMk cId="181668932" sldId="272"/>
            <ac:picMk id="4" creationId="{5509FBBA-E1CD-CFF9-0479-F7CD1D226988}"/>
          </ac:picMkLst>
        </pc:picChg>
        <pc:picChg chg="del mod">
          <ac:chgData name="Simone Vagaggini - IngeniArs S.r.l." userId="8b6d418e-6cd0-4c6d-8f5e-c2a05f28832f" providerId="ADAL" clId="{95F2E405-08BC-4539-80AB-86551B9E5FE4}" dt="2022-10-11T13:31:18.940" v="5952" actId="478"/>
          <ac:picMkLst>
            <pc:docMk/>
            <pc:sldMk cId="181668932" sldId="272"/>
            <ac:picMk id="15" creationId="{B52B62C3-069B-ACFC-9DBE-C33FBDAF0EE7}"/>
          </ac:picMkLst>
        </pc:picChg>
      </pc:sldChg>
      <pc:sldChg chg="delSp modSp add del mod">
        <pc:chgData name="Simone Vagaggini - IngeniArs S.r.l." userId="8b6d418e-6cd0-4c6d-8f5e-c2a05f28832f" providerId="ADAL" clId="{95F2E405-08BC-4539-80AB-86551B9E5FE4}" dt="2022-10-11T13:25:36.277" v="5807" actId="47"/>
        <pc:sldMkLst>
          <pc:docMk/>
          <pc:sldMk cId="3224918408" sldId="273"/>
        </pc:sldMkLst>
        <pc:spChg chg="mod">
          <ac:chgData name="Simone Vagaggini - IngeniArs S.r.l." userId="8b6d418e-6cd0-4c6d-8f5e-c2a05f28832f" providerId="ADAL" clId="{95F2E405-08BC-4539-80AB-86551B9E5FE4}" dt="2022-10-11T13:25:31.340" v="5805" actId="14100"/>
          <ac:spMkLst>
            <pc:docMk/>
            <pc:sldMk cId="3224918408" sldId="273"/>
            <ac:spMk id="13" creationId="{62C1DFC4-6A65-C465-018D-0E40A522609C}"/>
          </ac:spMkLst>
        </pc:spChg>
        <pc:spChg chg="del">
          <ac:chgData name="Simone Vagaggini - IngeniArs S.r.l." userId="8b6d418e-6cd0-4c6d-8f5e-c2a05f28832f" providerId="ADAL" clId="{95F2E405-08BC-4539-80AB-86551B9E5FE4}" dt="2022-10-11T13:24:09.690" v="5773" actId="478"/>
          <ac:spMkLst>
            <pc:docMk/>
            <pc:sldMk cId="3224918408" sldId="273"/>
            <ac:spMk id="16" creationId="{F7995B4B-D530-7DE5-35FB-06F108C82973}"/>
          </ac:spMkLst>
        </pc:spChg>
        <pc:picChg chg="mod">
          <ac:chgData name="Simone Vagaggini - IngeniArs S.r.l." userId="8b6d418e-6cd0-4c6d-8f5e-c2a05f28832f" providerId="ADAL" clId="{95F2E405-08BC-4539-80AB-86551B9E5FE4}" dt="2022-10-11T13:24:21.223" v="5775" actId="1076"/>
          <ac:picMkLst>
            <pc:docMk/>
            <pc:sldMk cId="3224918408" sldId="273"/>
            <ac:picMk id="15" creationId="{B52B62C3-069B-ACFC-9DBE-C33FBDAF0EE7}"/>
          </ac:picMkLst>
        </pc:picChg>
      </pc:sldChg>
      <pc:sldChg chg="addSp delSp modSp add mod">
        <pc:chgData name="Simone Vagaggini - IngeniArs S.r.l." userId="8b6d418e-6cd0-4c6d-8f5e-c2a05f28832f" providerId="ADAL" clId="{95F2E405-08BC-4539-80AB-86551B9E5FE4}" dt="2022-10-11T13:35:01.031" v="5961" actId="14100"/>
        <pc:sldMkLst>
          <pc:docMk/>
          <pc:sldMk cId="3833290954" sldId="274"/>
        </pc:sldMkLst>
        <pc:spChg chg="mod">
          <ac:chgData name="Simone Vagaggini - IngeniArs S.r.l." userId="8b6d418e-6cd0-4c6d-8f5e-c2a05f28832f" providerId="ADAL" clId="{95F2E405-08BC-4539-80AB-86551B9E5FE4}" dt="2022-10-11T13:35:01.031" v="5961" actId="14100"/>
          <ac:spMkLst>
            <pc:docMk/>
            <pc:sldMk cId="3833290954" sldId="274"/>
            <ac:spMk id="13" creationId="{62C1DFC4-6A65-C465-018D-0E40A522609C}"/>
          </ac:spMkLst>
        </pc:spChg>
        <pc:spChg chg="del">
          <ac:chgData name="Simone Vagaggini - IngeniArs S.r.l." userId="8b6d418e-6cd0-4c6d-8f5e-c2a05f28832f" providerId="ADAL" clId="{95F2E405-08BC-4539-80AB-86551B9E5FE4}" dt="2022-10-11T13:25:41.628" v="5808" actId="478"/>
          <ac:spMkLst>
            <pc:docMk/>
            <pc:sldMk cId="3833290954" sldId="274"/>
            <ac:spMk id="16" creationId="{F7995B4B-D530-7DE5-35FB-06F108C82973}"/>
          </ac:spMkLst>
        </pc:spChg>
        <pc:picChg chg="add mod">
          <ac:chgData name="Simone Vagaggini - IngeniArs S.r.l." userId="8b6d418e-6cd0-4c6d-8f5e-c2a05f28832f" providerId="ADAL" clId="{95F2E405-08BC-4539-80AB-86551B9E5FE4}" dt="2022-10-11T13:30:50.190" v="5948" actId="1076"/>
          <ac:picMkLst>
            <pc:docMk/>
            <pc:sldMk cId="3833290954" sldId="274"/>
            <ac:picMk id="4" creationId="{0C14830B-FE6C-DA10-C292-9B7132644ACF}"/>
          </ac:picMkLst>
        </pc:picChg>
        <pc:picChg chg="mod">
          <ac:chgData name="Simone Vagaggini - IngeniArs S.r.l." userId="8b6d418e-6cd0-4c6d-8f5e-c2a05f28832f" providerId="ADAL" clId="{95F2E405-08BC-4539-80AB-86551B9E5FE4}" dt="2022-10-11T13:31:37.102" v="5956" actId="1076"/>
          <ac:picMkLst>
            <pc:docMk/>
            <pc:sldMk cId="3833290954" sldId="274"/>
            <ac:picMk id="15" creationId="{B52B62C3-069B-ACFC-9DBE-C33FBDAF0EE7}"/>
          </ac:picMkLst>
        </pc:picChg>
      </pc:sldChg>
      <pc:sldChg chg="addSp delSp modSp add mod">
        <pc:chgData name="Simone Vagaggini - IngeniArs S.r.l." userId="8b6d418e-6cd0-4c6d-8f5e-c2a05f28832f" providerId="ADAL" clId="{95F2E405-08BC-4539-80AB-86551B9E5FE4}" dt="2022-10-11T14:38:17.411" v="7003" actId="1076"/>
        <pc:sldMkLst>
          <pc:docMk/>
          <pc:sldMk cId="32338692" sldId="275"/>
        </pc:sldMkLst>
        <pc:spChg chg="mod">
          <ac:chgData name="Simone Vagaggini - IngeniArs S.r.l." userId="8b6d418e-6cd0-4c6d-8f5e-c2a05f28832f" providerId="ADAL" clId="{95F2E405-08BC-4539-80AB-86551B9E5FE4}" dt="2022-10-11T14:37:52.623" v="7000" actId="20577"/>
          <ac:spMkLst>
            <pc:docMk/>
            <pc:sldMk cId="32338692" sldId="275"/>
            <ac:spMk id="13" creationId="{9C4C6C2D-DD33-0B05-8542-5DF9E8AB8579}"/>
          </ac:spMkLst>
        </pc:spChg>
        <pc:spChg chg="del">
          <ac:chgData name="Simone Vagaggini - IngeniArs S.r.l." userId="8b6d418e-6cd0-4c6d-8f5e-c2a05f28832f" providerId="ADAL" clId="{95F2E405-08BC-4539-80AB-86551B9E5FE4}" dt="2022-10-11T14:21:09.112" v="6467" actId="478"/>
          <ac:spMkLst>
            <pc:docMk/>
            <pc:sldMk cId="32338692" sldId="275"/>
            <ac:spMk id="17" creationId="{E4DC28E3-8E43-B406-416B-E4CF62AE6939}"/>
          </ac:spMkLst>
        </pc:spChg>
        <pc:graphicFrameChg chg="add mod modGraphic">
          <ac:chgData name="Simone Vagaggini - IngeniArs S.r.l." userId="8b6d418e-6cd0-4c6d-8f5e-c2a05f28832f" providerId="ADAL" clId="{95F2E405-08BC-4539-80AB-86551B9E5FE4}" dt="2022-10-11T14:38:08.573" v="7001" actId="1076"/>
          <ac:graphicFrameMkLst>
            <pc:docMk/>
            <pc:sldMk cId="32338692" sldId="275"/>
            <ac:graphicFrameMk id="11" creationId="{C1C46C6C-1CFD-460E-2522-B97329B7CFC7}"/>
          </ac:graphicFrameMkLst>
        </pc:graphicFrameChg>
        <pc:picChg chg="add mod">
          <ac:chgData name="Simone Vagaggini - IngeniArs S.r.l." userId="8b6d418e-6cd0-4c6d-8f5e-c2a05f28832f" providerId="ADAL" clId="{95F2E405-08BC-4539-80AB-86551B9E5FE4}" dt="2022-10-11T14:29:33.673" v="6810" actId="1076"/>
          <ac:picMkLst>
            <pc:docMk/>
            <pc:sldMk cId="32338692" sldId="275"/>
            <ac:picMk id="4" creationId="{18E4EEB3-F577-DAE9-E48E-74E82D2420A4}"/>
          </ac:picMkLst>
        </pc:picChg>
        <pc:picChg chg="add mod">
          <ac:chgData name="Simone Vagaggini - IngeniArs S.r.l." userId="8b6d418e-6cd0-4c6d-8f5e-c2a05f28832f" providerId="ADAL" clId="{95F2E405-08BC-4539-80AB-86551B9E5FE4}" dt="2022-10-11T14:29:33.673" v="6810" actId="1076"/>
          <ac:picMkLst>
            <pc:docMk/>
            <pc:sldMk cId="32338692" sldId="275"/>
            <ac:picMk id="5" creationId="{7C2DD5BB-9AB1-14F4-95CF-DB7FD482ABB0}"/>
          </ac:picMkLst>
        </pc:picChg>
        <pc:picChg chg="add mod">
          <ac:chgData name="Simone Vagaggini - IngeniArs S.r.l." userId="8b6d418e-6cd0-4c6d-8f5e-c2a05f28832f" providerId="ADAL" clId="{95F2E405-08BC-4539-80AB-86551B9E5FE4}" dt="2022-10-11T14:38:17.411" v="7003" actId="1076"/>
          <ac:picMkLst>
            <pc:docMk/>
            <pc:sldMk cId="32338692" sldId="275"/>
            <ac:picMk id="8" creationId="{E0978B47-0497-5BAE-2941-C9DEE3685A42}"/>
          </ac:picMkLst>
        </pc:picChg>
        <pc:picChg chg="del">
          <ac:chgData name="Simone Vagaggini - IngeniArs S.r.l." userId="8b6d418e-6cd0-4c6d-8f5e-c2a05f28832f" providerId="ADAL" clId="{95F2E405-08BC-4539-80AB-86551B9E5FE4}" dt="2022-10-11T14:21:09.582" v="6468" actId="478"/>
          <ac:picMkLst>
            <pc:docMk/>
            <pc:sldMk cId="32338692" sldId="275"/>
            <ac:picMk id="15" creationId="{46AC1AC5-3A51-1815-3838-A088125CEC21}"/>
          </ac:picMkLst>
        </pc:picChg>
        <pc:picChg chg="del">
          <ac:chgData name="Simone Vagaggini - IngeniArs S.r.l." userId="8b6d418e-6cd0-4c6d-8f5e-c2a05f28832f" providerId="ADAL" clId="{95F2E405-08BC-4539-80AB-86551B9E5FE4}" dt="2022-10-11T14:21:10.093" v="6469" actId="478"/>
          <ac:picMkLst>
            <pc:docMk/>
            <pc:sldMk cId="32338692" sldId="275"/>
            <ac:picMk id="21" creationId="{B5CD6A9F-9694-BD7C-588C-789EEE691CF3}"/>
          </ac:picMkLst>
        </pc:picChg>
      </pc:sldChg>
      <pc:sldChg chg="addSp delSp modSp mod">
        <pc:chgData name="Simone Vagaggini - IngeniArs S.r.l." userId="8b6d418e-6cd0-4c6d-8f5e-c2a05f28832f" providerId="ADAL" clId="{95F2E405-08BC-4539-80AB-86551B9E5FE4}" dt="2022-10-12T19:48:58.245" v="8513" actId="692"/>
        <pc:sldMkLst>
          <pc:docMk/>
          <pc:sldMk cId="2854787778" sldId="276"/>
        </pc:sldMkLst>
        <pc:spChg chg="add mod">
          <ac:chgData name="Simone Vagaggini - IngeniArs S.r.l." userId="8b6d418e-6cd0-4c6d-8f5e-c2a05f28832f" providerId="ADAL" clId="{95F2E405-08BC-4539-80AB-86551B9E5FE4}" dt="2022-10-12T19:48:30.975" v="8497" actId="208"/>
          <ac:spMkLst>
            <pc:docMk/>
            <pc:sldMk cId="2854787778" sldId="276"/>
            <ac:spMk id="51" creationId="{412EA43D-ADAE-576F-7FF4-8AD57A0A3D41}"/>
          </ac:spMkLst>
        </pc:spChg>
        <pc:picChg chg="add mod">
          <ac:chgData name="Simone Vagaggini - IngeniArs S.r.l." userId="8b6d418e-6cd0-4c6d-8f5e-c2a05f28832f" providerId="ADAL" clId="{95F2E405-08BC-4539-80AB-86551B9E5FE4}" dt="2022-10-12T19:47:38.935" v="8491" actId="1076"/>
          <ac:picMkLst>
            <pc:docMk/>
            <pc:sldMk cId="2854787778" sldId="276"/>
            <ac:picMk id="4" creationId="{261CE969-AE6B-D253-A199-45A077C56EA6}"/>
          </ac:picMkLst>
        </pc:picChg>
        <pc:picChg chg="del">
          <ac:chgData name="Simone Vagaggini - IngeniArs S.r.l." userId="8b6d418e-6cd0-4c6d-8f5e-c2a05f28832f" providerId="ADAL" clId="{95F2E405-08BC-4539-80AB-86551B9E5FE4}" dt="2022-10-12T19:41:42.819" v="8342" actId="478"/>
          <ac:picMkLst>
            <pc:docMk/>
            <pc:sldMk cId="2854787778" sldId="276"/>
            <ac:picMk id="5" creationId="{9DEEC03B-EB29-DE4D-69B2-59C2FBF8BC6A}"/>
          </ac:picMkLst>
        </pc:picChg>
        <pc:cxnChg chg="add mod">
          <ac:chgData name="Simone Vagaggini - IngeniArs S.r.l." userId="8b6d418e-6cd0-4c6d-8f5e-c2a05f28832f" providerId="ADAL" clId="{95F2E405-08BC-4539-80AB-86551B9E5FE4}" dt="2022-10-12T19:47:14.815" v="8489" actId="14100"/>
          <ac:cxnSpMkLst>
            <pc:docMk/>
            <pc:sldMk cId="2854787778" sldId="276"/>
            <ac:cxnSpMk id="13" creationId="{A8C4AF15-EEBA-4241-65AC-A886EA230F94}"/>
          </ac:cxnSpMkLst>
        </pc:cxnChg>
        <pc:cxnChg chg="add mod">
          <ac:chgData name="Simone Vagaggini - IngeniArs S.r.l." userId="8b6d418e-6cd0-4c6d-8f5e-c2a05f28832f" providerId="ADAL" clId="{95F2E405-08BC-4539-80AB-86551B9E5FE4}" dt="2022-10-12T19:47:07.301" v="8488" actId="14100"/>
          <ac:cxnSpMkLst>
            <pc:docMk/>
            <pc:sldMk cId="2854787778" sldId="276"/>
            <ac:cxnSpMk id="17" creationId="{4A2DF517-F632-4698-5133-3BA689137A39}"/>
          </ac:cxnSpMkLst>
        </pc:cxnChg>
        <pc:cxnChg chg="add mod">
          <ac:chgData name="Simone Vagaggini - IngeniArs S.r.l." userId="8b6d418e-6cd0-4c6d-8f5e-c2a05f28832f" providerId="ADAL" clId="{95F2E405-08BC-4539-80AB-86551B9E5FE4}" dt="2022-10-12T19:47:01.220" v="8487" actId="14100"/>
          <ac:cxnSpMkLst>
            <pc:docMk/>
            <pc:sldMk cId="2854787778" sldId="276"/>
            <ac:cxnSpMk id="20" creationId="{CBAEE107-0F19-1205-7171-CC694C7F4EB6}"/>
          </ac:cxnSpMkLst>
        </pc:cxnChg>
        <pc:cxnChg chg="add mod">
          <ac:chgData name="Simone Vagaggini - IngeniArs S.r.l." userId="8b6d418e-6cd0-4c6d-8f5e-c2a05f28832f" providerId="ADAL" clId="{95F2E405-08BC-4539-80AB-86551B9E5FE4}" dt="2022-10-12T19:46:54.189" v="8486" actId="14100"/>
          <ac:cxnSpMkLst>
            <pc:docMk/>
            <pc:sldMk cId="2854787778" sldId="276"/>
            <ac:cxnSpMk id="23" creationId="{9D09B0D3-9836-1E64-E8A8-A4AEE9E2E7A3}"/>
          </ac:cxnSpMkLst>
        </pc:cxnChg>
        <pc:cxnChg chg="add mod">
          <ac:chgData name="Simone Vagaggini - IngeniArs S.r.l." userId="8b6d418e-6cd0-4c6d-8f5e-c2a05f28832f" providerId="ADAL" clId="{95F2E405-08BC-4539-80AB-86551B9E5FE4}" dt="2022-10-12T19:46:49.931" v="8485" actId="14100"/>
          <ac:cxnSpMkLst>
            <pc:docMk/>
            <pc:sldMk cId="2854787778" sldId="276"/>
            <ac:cxnSpMk id="26" creationId="{841C6B36-067C-D680-50F1-A477D9E5BF19}"/>
          </ac:cxnSpMkLst>
        </pc:cxnChg>
        <pc:cxnChg chg="add del mod">
          <ac:chgData name="Simone Vagaggini - IngeniArs S.r.l." userId="8b6d418e-6cd0-4c6d-8f5e-c2a05f28832f" providerId="ADAL" clId="{95F2E405-08BC-4539-80AB-86551B9E5FE4}" dt="2022-10-12T19:45:37.492" v="8475" actId="478"/>
          <ac:cxnSpMkLst>
            <pc:docMk/>
            <pc:sldMk cId="2854787778" sldId="276"/>
            <ac:cxnSpMk id="29" creationId="{D99C4C37-3730-4A08-A7BD-F8394C3FFB08}"/>
          </ac:cxnSpMkLst>
        </pc:cxnChg>
        <pc:cxnChg chg="add del mod">
          <ac:chgData name="Simone Vagaggini - IngeniArs S.r.l." userId="8b6d418e-6cd0-4c6d-8f5e-c2a05f28832f" providerId="ADAL" clId="{95F2E405-08BC-4539-80AB-86551B9E5FE4}" dt="2022-10-12T19:45:32.459" v="8473" actId="478"/>
          <ac:cxnSpMkLst>
            <pc:docMk/>
            <pc:sldMk cId="2854787778" sldId="276"/>
            <ac:cxnSpMk id="30" creationId="{24FF220B-3512-0E65-7972-21CAFAC14B8C}"/>
          </ac:cxnSpMkLst>
        </pc:cxnChg>
        <pc:cxnChg chg="add mod">
          <ac:chgData name="Simone Vagaggini - IngeniArs S.r.l." userId="8b6d418e-6cd0-4c6d-8f5e-c2a05f28832f" providerId="ADAL" clId="{95F2E405-08BC-4539-80AB-86551B9E5FE4}" dt="2022-10-12T19:46:41.439" v="8484" actId="14100"/>
          <ac:cxnSpMkLst>
            <pc:docMk/>
            <pc:sldMk cId="2854787778" sldId="276"/>
            <ac:cxnSpMk id="31" creationId="{C8C18013-0A05-57A0-9B15-7B7F0373713E}"/>
          </ac:cxnSpMkLst>
        </pc:cxnChg>
        <pc:cxnChg chg="add mod">
          <ac:chgData name="Simone Vagaggini - IngeniArs S.r.l." userId="8b6d418e-6cd0-4c6d-8f5e-c2a05f28832f" providerId="ADAL" clId="{95F2E405-08BC-4539-80AB-86551B9E5FE4}" dt="2022-10-12T19:46:38.227" v="8483" actId="14100"/>
          <ac:cxnSpMkLst>
            <pc:docMk/>
            <pc:sldMk cId="2854787778" sldId="276"/>
            <ac:cxnSpMk id="34" creationId="{5017A29B-D696-CBD6-131F-D9AF3CC7EAAF}"/>
          </ac:cxnSpMkLst>
        </pc:cxnChg>
        <pc:cxnChg chg="add mod">
          <ac:chgData name="Simone Vagaggini - IngeniArs S.r.l." userId="8b6d418e-6cd0-4c6d-8f5e-c2a05f28832f" providerId="ADAL" clId="{95F2E405-08BC-4539-80AB-86551B9E5FE4}" dt="2022-10-12T19:48:58.245" v="8513" actId="692"/>
          <ac:cxnSpMkLst>
            <pc:docMk/>
            <pc:sldMk cId="2854787778" sldId="276"/>
            <ac:cxnSpMk id="52" creationId="{327ED677-56C6-82FA-D311-BDCD5633DB41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F68029A-83CE-4E9B-BF1F-5AD98C4655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DA9AE22-1492-4F06-8354-DDC1E9FB856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6E709-E4A3-4090-930E-F74137198C31}" type="datetimeFigureOut">
              <a:rPr lang="it-IT" smtClean="0"/>
              <a:t>13/03/2023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B400C3B-1692-4DB4-9EB4-60272765E7D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9BAE4CE-77FF-45E0-8C92-89CB4C2F507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F6CAC7-A2DC-4100-826D-4F962E00FAB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59379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FD32A-6D45-4727-945B-7088752A1C52}" type="datetimeFigureOut">
              <a:rPr lang="it-IT" smtClean="0"/>
              <a:t>13/03/2023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49569-2438-4ED6-9F75-96ED32FBD0C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9320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49569-2438-4ED6-9F75-96ED32FBD0CF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3541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49569-2438-4ED6-9F75-96ED32FBD0CF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45180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49569-2438-4ED6-9F75-96ED32FBD0CF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15506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49569-2438-4ED6-9F75-96ED32FBD0CF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47190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49569-2438-4ED6-9F75-96ED32FBD0CF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08195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49569-2438-4ED6-9F75-96ED32FBD0CF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17903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49569-2438-4ED6-9F75-96ED32FBD0CF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20839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49569-2438-4ED6-9F75-96ED32FBD0CF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13328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49569-2438-4ED6-9F75-96ED32FBD0CF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12308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49569-2438-4ED6-9F75-96ED32FBD0CF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1950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49569-2438-4ED6-9F75-96ED32FBD0CF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5535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49569-2438-4ED6-9F75-96ED32FBD0CF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11772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49569-2438-4ED6-9F75-96ED32FBD0CF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42277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49569-2438-4ED6-9F75-96ED32FBD0CF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1005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49569-2438-4ED6-9F75-96ED32FBD0CF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98404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49569-2438-4ED6-9F75-96ED32FBD0CF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56394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49569-2438-4ED6-9F75-96ED32FBD0CF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99942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49569-2438-4ED6-9F75-96ED32FBD0CF}" type="slidenum">
              <a:rPr lang="it-IT" smtClean="0"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56905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49569-2438-4ED6-9F75-96ED32FBD0CF}" type="slidenum">
              <a:rPr lang="it-IT" smtClean="0"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73232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49569-2438-4ED6-9F75-96ED32FBD0CF}" type="slidenum">
              <a:rPr lang="it-IT" smtClean="0"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58936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49569-2438-4ED6-9F75-96ED32FBD0CF}" type="slidenum">
              <a:rPr lang="it-IT" smtClean="0"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87331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49569-2438-4ED6-9F75-96ED32FBD0CF}" type="slidenum">
              <a:rPr lang="it-IT" smtClean="0"/>
              <a:t>67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8774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49569-2438-4ED6-9F75-96ED32FBD0CF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0100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49569-2438-4ED6-9F75-96ED32FBD0CF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2098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49569-2438-4ED6-9F75-96ED32FBD0CF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0039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49569-2438-4ED6-9F75-96ED32FBD0CF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2340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49569-2438-4ED6-9F75-96ED32FBD0CF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77423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49569-2438-4ED6-9F75-96ED32FBD0CF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02931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49569-2438-4ED6-9F75-96ED32FBD0CF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1285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002BAED7-A678-45F6-A810-EBF139E12D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88369"/>
            <a:ext cx="9144000" cy="9479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EF18536-1F2B-4662-8FDB-617CBF7A4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2022 IngeniArs S.r.l. All rights reserved - Confidential</a:t>
            </a:r>
            <a:endParaRPr lang="it-IT" dirty="0"/>
          </a:p>
        </p:txBody>
      </p:sp>
      <p:pic>
        <p:nvPicPr>
          <p:cNvPr id="7" name="Immagine 10">
            <a:extLst>
              <a:ext uri="{FF2B5EF4-FFF2-40B4-BE49-F238E27FC236}">
                <a16:creationId xmlns:a16="http://schemas.microsoft.com/office/drawing/2014/main" id="{0CF2BBD0-9BCA-4D83-B7F4-281C9FB7F6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772" y="2325449"/>
            <a:ext cx="7068457" cy="1975394"/>
          </a:xfrm>
          <a:prstGeom prst="rect">
            <a:avLst/>
          </a:prstGeom>
        </p:spPr>
      </p:pic>
      <p:sp>
        <p:nvSpPr>
          <p:cNvPr id="9" name="CasellaDiTesto 26">
            <a:extLst>
              <a:ext uri="{FF2B5EF4-FFF2-40B4-BE49-F238E27FC236}">
                <a16:creationId xmlns:a16="http://schemas.microsoft.com/office/drawing/2014/main" id="{F4505D90-72D5-4028-9F05-6522F3342974}"/>
              </a:ext>
            </a:extLst>
          </p:cNvPr>
          <p:cNvSpPr txBox="1"/>
          <p:nvPr userDrawn="1"/>
        </p:nvSpPr>
        <p:spPr>
          <a:xfrm>
            <a:off x="6535727" y="4252292"/>
            <a:ext cx="30945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spc="-150" dirty="0">
                <a:solidFill>
                  <a:srgbClr val="13123C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The</a:t>
            </a:r>
            <a:r>
              <a:rPr lang="en-GB" sz="2400" spc="-150" dirty="0">
                <a:solidFill>
                  <a:srgbClr val="13123C"/>
                </a:solidFill>
                <a:latin typeface="Calibri Light" panose="020F0302020204030204" pitchFamily="34" charset="0"/>
              </a:rPr>
              <a:t> </a:t>
            </a:r>
            <a:r>
              <a:rPr lang="en-GB" sz="2400" dirty="0">
                <a:latin typeface="Calibri Light" panose="020F0302020204030204" pitchFamily="34" charset="0"/>
              </a:rPr>
              <a:t> </a:t>
            </a:r>
            <a:r>
              <a:rPr lang="en-GB" sz="4000" dirty="0">
                <a:ln w="0"/>
                <a:solidFill>
                  <a:schemeClr val="accent1"/>
                </a:solidFill>
                <a:latin typeface="Freestyle Script" panose="030804020302050B0404" pitchFamily="66" charset="0"/>
              </a:rPr>
              <a:t>Art</a:t>
            </a:r>
            <a:r>
              <a:rPr lang="en-GB" sz="2400" dirty="0">
                <a:latin typeface="Calibri Light" panose="020F0302020204030204" pitchFamily="34" charset="0"/>
              </a:rPr>
              <a:t> </a:t>
            </a:r>
            <a:r>
              <a:rPr lang="en-GB" sz="2400" spc="-150" dirty="0">
                <a:solidFill>
                  <a:srgbClr val="13123C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of Engineering</a:t>
            </a:r>
          </a:p>
        </p:txBody>
      </p:sp>
    </p:spTree>
    <p:extLst>
      <p:ext uri="{BB962C8B-B14F-4D97-AF65-F5344CB8AC3E}">
        <p14:creationId xmlns:p14="http://schemas.microsoft.com/office/powerpoint/2010/main" val="284341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7B02C3-A7EB-4A42-949F-95C03C011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9107044-DD31-4E98-AB92-930B632E50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76A9710-3C65-4083-B556-23C50D42A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2022 IngeniArs S.r.l. All rights reserved - Confidential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A5BA7AD-D34C-4CE6-B7CE-EB3F5ECC6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A2C73-7B2F-45B1-9DD0-8A38B98B275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304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9614D0A-2A53-4EDC-8AF9-EDB176CEA8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FEC5A3D-44FD-45A8-BEBA-D33A50043F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E1033D6-9E78-4ABB-90DA-D3EB2EA5E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2022 IngeniArs S.r.l. All rights reserved - Confidential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261C95A-C2CF-43D8-B563-520B8E1EE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A2C73-7B2F-45B1-9DD0-8A38B98B275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729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840584-1D56-44A3-90AF-3EDFF8AB2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BA4855D-A4B6-439E-AF0F-D7FB539936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8ACDC6A-7617-42F0-91CC-C084AC812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2022 IngeniArs S.r.l. All rights reserved - Confidential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49B1295-0A0D-4A5F-8CCA-3AB52457C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A2C73-7B2F-45B1-9DD0-8A38B98B275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44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8124C9-E150-4B6D-83C3-90BF53AE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52B5085-D564-4A07-B7B7-D09A67A90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9B54778-8C95-4E51-ABDA-0010F5417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2022 IngeniArs S.r.l. All rights reserved - Confidential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515D0A6-51F2-4F05-A6FA-D2B90E6B5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A2C73-7B2F-45B1-9DD0-8A38B98B275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231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F2453D-9538-45A3-8A1E-3EF97D309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03F230F-FBED-40C9-BD7B-84EB7BD6C9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CCD8785-C393-4101-ACD8-E02667F0D2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64936E9-5554-42DE-B2BF-D68442432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2022 IngeniArs S.r.l. All rights reserved - Confidential</a:t>
            </a:r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728F2F6-A73B-49DE-926F-0EC644E81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A2C73-7B2F-45B1-9DD0-8A38B98B275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448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1C323B-5E4C-46E8-93DA-74E7330C2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29903"/>
            <a:ext cx="10515600" cy="6607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C4A8365-82D0-4911-A9EC-BC7BA387AA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E7CC060-6175-490D-AB39-3D47F4B41C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76DE786-9F6D-4464-A3F9-A4F4C109F1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7A8A44E-E3AC-4B67-88AF-BF20A1B082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BDC5A93-6C9A-452F-972D-DE9AEBD91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2022 IngeniArs S.r.l. All rights reserved - Confidential</a:t>
            </a:r>
            <a:endParaRPr lang="it-IT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B96CF03-5A45-4E02-94DF-C4371AE6D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A2C73-7B2F-45B1-9DD0-8A38B98B275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875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DF907F-286F-4265-87C6-A2953D1DA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C6956B0-52FC-4BC1-9F28-30F9C20B5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2022 IngeniArs S.r.l. All rights reserved - Confidential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6CFE3C5-2644-4547-9969-328F4BAD1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A2C73-7B2F-45B1-9DD0-8A38B98B275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666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6D266B0-14B2-4482-9733-C6A6A1799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2022 IngeniArs S.r.l. All rights reserved - Confidential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02BEB5F-70AC-4A67-81A0-C98CE87B6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A2C73-7B2F-45B1-9DD0-8A38B98B275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227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FA8696-6F3D-4FB7-84EC-0896EF785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8D4F7DB-5716-4059-B86F-E7BDB1C22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A075C40-84F8-4CD2-AFFD-0FD1103280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FDC4C4E-E185-4F8A-877C-36B1674F3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2022 IngeniArs S.r.l. All rights reserved - Confidential</a:t>
            </a:r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E0B5ACE-368C-4E76-84C8-AB12194BA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A2C73-7B2F-45B1-9DD0-8A38B98B275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584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A02D8B-E21D-48D6-89BD-780BC37CA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E841A90-6079-4652-AFCA-E075438F34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D452E6A-BDC2-46D1-81C2-596827E64D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C6B18F2-59A9-4631-A8AE-8776F00AE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2022 IngeniArs S.r.l. All rights reserved - Confidential</a:t>
            </a:r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17B0FF7-F4A7-4432-99DB-285749753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A2C73-7B2F-45B1-9DD0-8A38B98B275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04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383A0CB-E807-432D-8C8D-1F19928088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51284"/>
            <a:ext cx="10515600" cy="46876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DE38473-E996-47A1-97B0-8CF105815B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5513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2020 IngeniArs S.r.l. All rights reserved - Confidential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3740529-44A5-4B5A-9BFE-1879156879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7230" y="6555129"/>
            <a:ext cx="4336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A2C73-7B2F-45B1-9DD0-8A38B98B2750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AF80E5F7-D553-4A0E-AC76-D2FA70A84771}"/>
              </a:ext>
            </a:extLst>
          </p:cNvPr>
          <p:cNvSpPr txBox="1"/>
          <p:nvPr userDrawn="1"/>
        </p:nvSpPr>
        <p:spPr>
          <a:xfrm>
            <a:off x="0" y="1232"/>
            <a:ext cx="12192000" cy="864000"/>
          </a:xfrm>
          <a:prstGeom prst="rect">
            <a:avLst/>
          </a:prstGeom>
          <a:solidFill>
            <a:srgbClr val="008DCF"/>
          </a:solidFill>
        </p:spPr>
        <p:txBody>
          <a:bodyPr wrap="square" rtlCol="0">
            <a:spAutoFit/>
          </a:bodyPr>
          <a:lstStyle/>
          <a:p>
            <a:endParaRPr lang="it-IT" sz="3200" dirty="0">
              <a:solidFill>
                <a:schemeClr val="bg1"/>
              </a:solidFill>
              <a:latin typeface="+mj-lt"/>
            </a:endParaRPr>
          </a:p>
          <a:p>
            <a:endParaRPr lang="it-IT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FE22251-4708-493A-AD05-D1F850D09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160"/>
            <a:ext cx="12191999" cy="8296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C29FB01-F51E-4EA9-A877-2B08C513754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146" y="6571423"/>
            <a:ext cx="791679" cy="22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0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▫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‐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8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64A8823-07AA-42F3-8831-97F029076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3000" y="6532621"/>
            <a:ext cx="297052" cy="285632"/>
          </a:xfrm>
        </p:spPr>
        <p:txBody>
          <a:bodyPr/>
          <a:lstStyle/>
          <a:p>
            <a:r>
              <a:rPr lang="it-IT" sz="12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" name="Sottotitolo 1">
            <a:extLst>
              <a:ext uri="{FF2B5EF4-FFF2-40B4-BE49-F238E27FC236}">
                <a16:creationId xmlns:a16="http://schemas.microsoft.com/office/drawing/2014/main" id="{DB84B5D1-300B-A553-5FB7-435EAFD9BA55}"/>
              </a:ext>
            </a:extLst>
          </p:cNvPr>
          <p:cNvSpPr txBox="1">
            <a:spLocks/>
          </p:cNvSpPr>
          <p:nvPr/>
        </p:nvSpPr>
        <p:spPr>
          <a:xfrm>
            <a:off x="57150" y="2929157"/>
            <a:ext cx="12077699" cy="1286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▫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‐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b="1" dirty="0">
                <a:latin typeface="TimesNewRoman"/>
              </a:rPr>
              <a:t>High-Performance UVM Verification IP </a:t>
            </a:r>
          </a:p>
          <a:p>
            <a:pPr marL="0" indent="0" algn="ctr">
              <a:buNone/>
            </a:pPr>
            <a:r>
              <a:rPr lang="en-US" sz="3000" b="1" dirty="0">
                <a:latin typeface="TimesNewRoman"/>
              </a:rPr>
              <a:t>for </a:t>
            </a:r>
            <a:r>
              <a:rPr lang="en-US" sz="3000" b="1" dirty="0" err="1">
                <a:latin typeface="TimesNewRoman"/>
              </a:rPr>
              <a:t>SpaceWire</a:t>
            </a:r>
            <a:r>
              <a:rPr lang="en-US" sz="3000" b="1" dirty="0">
                <a:latin typeface="TimesNewRoman"/>
              </a:rPr>
              <a:t> Codec</a:t>
            </a:r>
            <a:endParaRPr lang="en-US" sz="3000" b="1" dirty="0"/>
          </a:p>
        </p:txBody>
      </p:sp>
      <p:sp>
        <p:nvSpPr>
          <p:cNvPr id="10" name="Sottotitolo 1">
            <a:extLst>
              <a:ext uri="{FF2B5EF4-FFF2-40B4-BE49-F238E27FC236}">
                <a16:creationId xmlns:a16="http://schemas.microsoft.com/office/drawing/2014/main" id="{8F3BAFC6-AA80-7B59-AFE4-D5B6FCBED958}"/>
              </a:ext>
            </a:extLst>
          </p:cNvPr>
          <p:cNvSpPr txBox="1">
            <a:spLocks/>
          </p:cNvSpPr>
          <p:nvPr/>
        </p:nvSpPr>
        <p:spPr>
          <a:xfrm>
            <a:off x="810584" y="4406073"/>
            <a:ext cx="10570829" cy="48851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▫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‐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Simone Vagaggini</a:t>
            </a:r>
            <a:r>
              <a:rPr lang="en-US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Marco Trafeli</a:t>
            </a:r>
            <a:r>
              <a:rPr lang="en-US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Daniele Davalle</a:t>
            </a:r>
            <a:r>
              <a:rPr lang="en-US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Lucana Santos</a:t>
            </a:r>
            <a:r>
              <a:rPr lang="it-IT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Roberto Ciardi</a:t>
            </a:r>
            <a:r>
              <a:rPr lang="it-IT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ietro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Nannipieri</a:t>
            </a:r>
            <a:r>
              <a:rPr lang="it-IT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uca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Fanucci</a:t>
            </a:r>
            <a:r>
              <a:rPr lang="it-IT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403B471-DBBF-2A36-991A-C21B96D0A1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89" b="30290"/>
          <a:stretch/>
        </p:blipFill>
        <p:spPr>
          <a:xfrm>
            <a:off x="382864" y="1314440"/>
            <a:ext cx="3230592" cy="838501"/>
          </a:xfrm>
          <a:prstGeom prst="rect">
            <a:avLst/>
          </a:prstGeom>
        </p:spPr>
      </p:pic>
      <p:sp>
        <p:nvSpPr>
          <p:cNvPr id="19" name="Titolo 1">
            <a:extLst>
              <a:ext uri="{FF2B5EF4-FFF2-40B4-BE49-F238E27FC236}">
                <a16:creationId xmlns:a16="http://schemas.microsoft.com/office/drawing/2014/main" id="{DBDCDD82-96B4-3299-DA36-6633A13B0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" y="28253"/>
            <a:ext cx="12191999" cy="5099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>
                <a:latin typeface="TimesNewRoman"/>
              </a:rPr>
              <a:t>SpacE</a:t>
            </a:r>
            <a:r>
              <a:rPr lang="en-US" sz="2800" dirty="0">
                <a:latin typeface="TimesNewRoman"/>
              </a:rPr>
              <a:t> FPGA Users Workshop (SEFUW) 2023, ESTEC, </a:t>
            </a:r>
            <a:r>
              <a:rPr lang="en-US" sz="2800" dirty="0" err="1">
                <a:latin typeface="TimesNewRoman"/>
              </a:rPr>
              <a:t>Noordwijk</a:t>
            </a:r>
            <a:r>
              <a:rPr lang="en-US" sz="2800" dirty="0">
                <a:latin typeface="TimesNewRoman"/>
              </a:rPr>
              <a:t>, 14-16 March 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26E809-9EAC-3F2A-1AA3-C9068EC0F5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7" t="17814" r="6465" b="14283"/>
          <a:stretch/>
        </p:blipFill>
        <p:spPr>
          <a:xfrm>
            <a:off x="9067649" y="1464793"/>
            <a:ext cx="2295825" cy="8918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060F75D-8B17-B93E-F1DB-AF7CE4448E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53" b="34682"/>
          <a:stretch/>
        </p:blipFill>
        <p:spPr>
          <a:xfrm>
            <a:off x="10274806" y="6575618"/>
            <a:ext cx="901783" cy="1687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20D7A5-83C6-2618-2216-600614A048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7" t="17814" r="6465" b="14283"/>
          <a:stretch/>
        </p:blipFill>
        <p:spPr>
          <a:xfrm>
            <a:off x="9676915" y="6575618"/>
            <a:ext cx="538647" cy="209239"/>
          </a:xfrm>
          <a:prstGeom prst="rect">
            <a:avLst/>
          </a:prstGeom>
        </p:spPr>
      </p:pic>
      <p:sp>
        <p:nvSpPr>
          <p:cNvPr id="7" name="Segnaposto piè di pagina 3">
            <a:extLst>
              <a:ext uri="{FF2B5EF4-FFF2-40B4-BE49-F238E27FC236}">
                <a16:creationId xmlns:a16="http://schemas.microsoft.com/office/drawing/2014/main" id="{CE31CB00-E6AD-B6DC-986F-956DFA0312BC}"/>
              </a:ext>
            </a:extLst>
          </p:cNvPr>
          <p:cNvSpPr txBox="1">
            <a:spLocks/>
          </p:cNvSpPr>
          <p:nvPr/>
        </p:nvSpPr>
        <p:spPr>
          <a:xfrm>
            <a:off x="1015411" y="6600198"/>
            <a:ext cx="2948718" cy="150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 dirty="0" err="1">
                <a:solidFill>
                  <a:schemeClr val="tx1"/>
                </a:solidFill>
                <a:latin typeface="TimesNewRoman"/>
              </a:rPr>
              <a:t>SpacE</a:t>
            </a:r>
            <a:r>
              <a:rPr lang="en-US" sz="1100" dirty="0">
                <a:solidFill>
                  <a:schemeClr val="tx1"/>
                </a:solidFill>
                <a:latin typeface="TimesNewRoman"/>
              </a:rPr>
              <a:t> FPGA Users Workshop (SEFUW) 2023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CE154E9-4ACB-ACA6-9EB7-336C3F1CB7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3111" y="1466536"/>
            <a:ext cx="2765777" cy="1026907"/>
          </a:xfrm>
          <a:prstGeom prst="rect">
            <a:avLst/>
          </a:prstGeom>
        </p:spPr>
      </p:pic>
      <p:sp>
        <p:nvSpPr>
          <p:cNvPr id="4" name="Sottotitolo 1">
            <a:extLst>
              <a:ext uri="{FF2B5EF4-FFF2-40B4-BE49-F238E27FC236}">
                <a16:creationId xmlns:a16="http://schemas.microsoft.com/office/drawing/2014/main" id="{EF25BD9C-C44A-1AD9-DD93-A2CC536C6A29}"/>
              </a:ext>
            </a:extLst>
          </p:cNvPr>
          <p:cNvSpPr txBox="1">
            <a:spLocks/>
          </p:cNvSpPr>
          <p:nvPr/>
        </p:nvSpPr>
        <p:spPr>
          <a:xfrm>
            <a:off x="838200" y="4947500"/>
            <a:ext cx="10570829" cy="1192120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▫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‐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3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it-IT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IngeniArs S.r.l., Via Ponte a </a:t>
            </a:r>
            <a:r>
              <a:rPr lang="it-IT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Piglieri</a:t>
            </a:r>
            <a:r>
              <a:rPr lang="it-IT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8, Pisa, </a:t>
            </a:r>
            <a:r>
              <a:rPr lang="it-IT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Italy</a:t>
            </a:r>
            <a:endParaRPr lang="it-IT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it-IT" sz="13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Dept. Of Information Engineering, University of Pisa, Via Caruso 16, Pisa, </a:t>
            </a:r>
            <a:r>
              <a:rPr lang="it-IT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Italy</a:t>
            </a:r>
            <a:endParaRPr lang="it-IT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13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European Space Research and Technology Centre,</a:t>
            </a:r>
            <a:r>
              <a:rPr lang="en-US" sz="1300" dirty="0"/>
              <a:t> </a:t>
            </a:r>
            <a:r>
              <a:rPr lang="it-IT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European</a:t>
            </a:r>
            <a:r>
              <a:rPr lang="it-IT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Space Agency, </a:t>
            </a:r>
            <a:r>
              <a:rPr lang="it-IT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Keplerlaan</a:t>
            </a:r>
            <a:r>
              <a:rPr lang="it-IT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Noordwijk, The Netherlands</a:t>
            </a:r>
          </a:p>
        </p:txBody>
      </p:sp>
    </p:spTree>
    <p:extLst>
      <p:ext uri="{BB962C8B-B14F-4D97-AF65-F5344CB8AC3E}">
        <p14:creationId xmlns:p14="http://schemas.microsoft.com/office/powerpoint/2010/main" val="132557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60CF4D-0A1C-430F-9979-946805991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0EF7CC7-0FA4-4946-9551-F68E2ED79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06" y="2808409"/>
            <a:ext cx="8362578" cy="2833439"/>
          </a:xfrm>
        </p:spPr>
        <p:txBody>
          <a:bodyPr wrap="square" numCol="1">
            <a:noAutofit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Developed by IngeniArs S.r.l.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Funded by European Space Agency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Activity goals: 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 the compliance of IP Cores with the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SpW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standard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Evaluate the UVM advantages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Prove the UVM applicability to space systems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A4C455-61DD-FC0E-4326-D7FB5D8DC6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53" b="34682"/>
          <a:stretch/>
        </p:blipFill>
        <p:spPr>
          <a:xfrm>
            <a:off x="10274806" y="6575618"/>
            <a:ext cx="901783" cy="1687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1ECC69-9F78-E1AB-3C11-6289252181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7" t="17814" r="6465" b="14283"/>
          <a:stretch/>
        </p:blipFill>
        <p:spPr>
          <a:xfrm>
            <a:off x="9676915" y="6575618"/>
            <a:ext cx="538647" cy="209239"/>
          </a:xfrm>
          <a:prstGeom prst="rect">
            <a:avLst/>
          </a:prstGeom>
        </p:spPr>
      </p:pic>
      <p:sp>
        <p:nvSpPr>
          <p:cNvPr id="14" name="Segnaposto numero diapositiva 4">
            <a:extLst>
              <a:ext uri="{FF2B5EF4-FFF2-40B4-BE49-F238E27FC236}">
                <a16:creationId xmlns:a16="http://schemas.microsoft.com/office/drawing/2014/main" id="{298F2B48-F3C5-AF00-AADD-7C21FEFC7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3000" y="6532621"/>
            <a:ext cx="297052" cy="285632"/>
          </a:xfrm>
        </p:spPr>
        <p:txBody>
          <a:bodyPr/>
          <a:lstStyle/>
          <a:p>
            <a:r>
              <a:rPr lang="it-IT" sz="12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4F6052D9-D969-3C10-CBD9-81BDF59895DC}"/>
              </a:ext>
            </a:extLst>
          </p:cNvPr>
          <p:cNvSpPr txBox="1">
            <a:spLocks/>
          </p:cNvSpPr>
          <p:nvPr/>
        </p:nvSpPr>
        <p:spPr>
          <a:xfrm>
            <a:off x="177920" y="1044800"/>
            <a:ext cx="11836157" cy="2330795"/>
          </a:xfrm>
          <a:prstGeom prst="rect">
            <a:avLst/>
          </a:prstGeom>
        </p:spPr>
        <p:txBody>
          <a:bodyPr vert="horz" wrap="square" lIns="91440" tIns="45720" rIns="91440" bIns="45720" numCol="1" rtlCol="0">
            <a:no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▫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‐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Verification Intellectual Property (VIP) for </a:t>
            </a:r>
          </a:p>
          <a:p>
            <a:pPr marL="0" indent="0" algn="ctr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Functional Verification of any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SpaceWire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Codec, </a:t>
            </a:r>
          </a:p>
          <a:p>
            <a:pPr marL="0" indent="0" algn="ctr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Fully compliant with Universal Verification Methodology (UVM) 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840E69-A288-C1E7-24A7-AD1F23910758}"/>
              </a:ext>
            </a:extLst>
          </p:cNvPr>
          <p:cNvSpPr txBox="1"/>
          <p:nvPr/>
        </p:nvSpPr>
        <p:spPr>
          <a:xfrm>
            <a:off x="2326430" y="5771964"/>
            <a:ext cx="7539138" cy="52322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+mj-lt"/>
              </a:rPr>
              <a:t>Promotion of UVM-based Verification Approach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94BBE1-2ED3-58BB-3E46-686B6E36050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7" t="17814" r="6465" b="14283"/>
          <a:stretch/>
        </p:blipFill>
        <p:spPr>
          <a:xfrm>
            <a:off x="8678035" y="4070092"/>
            <a:ext cx="2330728" cy="9417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59D65A6-17EF-9E23-3767-C4A251D5B9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8035" y="2968379"/>
            <a:ext cx="2536405" cy="941743"/>
          </a:xfrm>
          <a:prstGeom prst="rect">
            <a:avLst/>
          </a:prstGeom>
        </p:spPr>
      </p:pic>
      <p:sp>
        <p:nvSpPr>
          <p:cNvPr id="15" name="Segnaposto piè di pagina 3">
            <a:extLst>
              <a:ext uri="{FF2B5EF4-FFF2-40B4-BE49-F238E27FC236}">
                <a16:creationId xmlns:a16="http://schemas.microsoft.com/office/drawing/2014/main" id="{68B4BA41-2EFB-7E17-0197-848C36326893}"/>
              </a:ext>
            </a:extLst>
          </p:cNvPr>
          <p:cNvSpPr txBox="1">
            <a:spLocks/>
          </p:cNvSpPr>
          <p:nvPr/>
        </p:nvSpPr>
        <p:spPr>
          <a:xfrm>
            <a:off x="1015411" y="6600198"/>
            <a:ext cx="2948718" cy="150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 dirty="0" err="1">
                <a:solidFill>
                  <a:schemeClr val="tx1"/>
                </a:solidFill>
                <a:latin typeface="TimesNewRoman"/>
              </a:rPr>
              <a:t>SpacE</a:t>
            </a:r>
            <a:r>
              <a:rPr lang="en-US" sz="1100" dirty="0">
                <a:solidFill>
                  <a:schemeClr val="tx1"/>
                </a:solidFill>
                <a:latin typeface="TimesNewRoman"/>
              </a:rPr>
              <a:t> FPGA Users Workshop (SEFUW) 2023</a:t>
            </a:r>
          </a:p>
        </p:txBody>
      </p:sp>
    </p:spTree>
    <p:extLst>
      <p:ext uri="{BB962C8B-B14F-4D97-AF65-F5344CB8AC3E}">
        <p14:creationId xmlns:p14="http://schemas.microsoft.com/office/powerpoint/2010/main" val="39076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60CF4D-0A1C-430F-9979-946805991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0EF7CC7-0FA4-4946-9551-F68E2ED798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UVM-based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SpaceWire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Codec Twin Model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UVM-based Verification Environment Architecture 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Verification Campaign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UVM-based Approach Advantages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and Conclusions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Q&amp;A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CF91B7-8725-B442-EA63-AAE1FB769D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53" b="34682"/>
          <a:stretch/>
        </p:blipFill>
        <p:spPr>
          <a:xfrm>
            <a:off x="10274806" y="6575618"/>
            <a:ext cx="901783" cy="1687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A2A8C5-B0B8-6ABA-C914-7BECA04ED8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7" t="17814" r="6465" b="14283"/>
          <a:stretch/>
        </p:blipFill>
        <p:spPr>
          <a:xfrm>
            <a:off x="9676915" y="6575618"/>
            <a:ext cx="538647" cy="209239"/>
          </a:xfrm>
          <a:prstGeom prst="rect">
            <a:avLst/>
          </a:prstGeom>
        </p:spPr>
      </p:pic>
      <p:sp>
        <p:nvSpPr>
          <p:cNvPr id="16" name="Segnaposto numero diapositiva 4">
            <a:extLst>
              <a:ext uri="{FF2B5EF4-FFF2-40B4-BE49-F238E27FC236}">
                <a16:creationId xmlns:a16="http://schemas.microsoft.com/office/drawing/2014/main" id="{D61C9B01-793A-FC62-AF7D-8C113C9CE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3000" y="6532621"/>
            <a:ext cx="297052" cy="285632"/>
          </a:xfrm>
        </p:spPr>
        <p:txBody>
          <a:bodyPr/>
          <a:lstStyle/>
          <a:p>
            <a:r>
              <a:rPr lang="it-IT" sz="12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" name="Segnaposto piè di pagina 3">
            <a:extLst>
              <a:ext uri="{FF2B5EF4-FFF2-40B4-BE49-F238E27FC236}">
                <a16:creationId xmlns:a16="http://schemas.microsoft.com/office/drawing/2014/main" id="{36E285D5-6827-82E9-6835-E80937C19895}"/>
              </a:ext>
            </a:extLst>
          </p:cNvPr>
          <p:cNvSpPr txBox="1">
            <a:spLocks/>
          </p:cNvSpPr>
          <p:nvPr/>
        </p:nvSpPr>
        <p:spPr>
          <a:xfrm>
            <a:off x="1015411" y="6600198"/>
            <a:ext cx="2948718" cy="150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 dirty="0" err="1">
                <a:solidFill>
                  <a:schemeClr val="tx1"/>
                </a:solidFill>
                <a:latin typeface="TimesNewRoman"/>
              </a:rPr>
              <a:t>SpacE</a:t>
            </a:r>
            <a:r>
              <a:rPr lang="en-US" sz="1100" dirty="0">
                <a:solidFill>
                  <a:schemeClr val="tx1"/>
                </a:solidFill>
                <a:latin typeface="TimesNewRoman"/>
              </a:rPr>
              <a:t> FPGA Users Workshop (SEFUW) 2023</a:t>
            </a:r>
          </a:p>
        </p:txBody>
      </p:sp>
    </p:spTree>
    <p:extLst>
      <p:ext uri="{BB962C8B-B14F-4D97-AF65-F5344CB8AC3E}">
        <p14:creationId xmlns:p14="http://schemas.microsoft.com/office/powerpoint/2010/main" val="363271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60CF4D-0A1C-430F-9979-946805991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UVM-BASED SPACEWIRE CODEC TWIN MODEL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FA7079-EFEA-88B9-D311-1CB939FDE9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53" b="34682"/>
          <a:stretch/>
        </p:blipFill>
        <p:spPr>
          <a:xfrm>
            <a:off x="10274806" y="6575618"/>
            <a:ext cx="901783" cy="1687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6A36F4-9CB0-8EF6-6F72-166729399A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7" t="17814" r="6465" b="14283"/>
          <a:stretch/>
        </p:blipFill>
        <p:spPr>
          <a:xfrm>
            <a:off x="9676915" y="6575618"/>
            <a:ext cx="538647" cy="209239"/>
          </a:xfrm>
          <a:prstGeom prst="rect">
            <a:avLst/>
          </a:prstGeom>
        </p:spPr>
      </p:pic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56ED47DB-17E8-F503-306B-1677D67B18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4" t="2191" r="12633" b="5253"/>
          <a:stretch/>
        </p:blipFill>
        <p:spPr>
          <a:xfrm>
            <a:off x="7123663" y="1585592"/>
            <a:ext cx="4923624" cy="4137212"/>
          </a:xfrm>
        </p:spPr>
      </p:pic>
      <p:sp>
        <p:nvSpPr>
          <p:cNvPr id="17" name="Segnaposto contenuto 2">
            <a:extLst>
              <a:ext uri="{FF2B5EF4-FFF2-40B4-BE49-F238E27FC236}">
                <a16:creationId xmlns:a16="http://schemas.microsoft.com/office/drawing/2014/main" id="{C312A77D-1AFA-8FB6-CE3B-C70C7BFD156A}"/>
              </a:ext>
            </a:extLst>
          </p:cNvPr>
          <p:cNvSpPr txBox="1">
            <a:spLocks/>
          </p:cNvSpPr>
          <p:nvPr/>
        </p:nvSpPr>
        <p:spPr>
          <a:xfrm>
            <a:off x="362999" y="1176538"/>
            <a:ext cx="7078949" cy="5178995"/>
          </a:xfrm>
          <a:prstGeom prst="rect">
            <a:avLst/>
          </a:prstGeom>
        </p:spPr>
        <p:txBody>
          <a:bodyPr vert="horz" wrap="square" lIns="91440" tIns="45720" rIns="91440" bIns="45720" numCol="1" rtlCol="0">
            <a:no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▫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‐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Emulates the ideal behavior of a SPW Codec</a:t>
            </a:r>
          </a:p>
        </p:txBody>
      </p:sp>
      <p:sp>
        <p:nvSpPr>
          <p:cNvPr id="3" name="Segnaposto numero diapositiva 4">
            <a:extLst>
              <a:ext uri="{FF2B5EF4-FFF2-40B4-BE49-F238E27FC236}">
                <a16:creationId xmlns:a16="http://schemas.microsoft.com/office/drawing/2014/main" id="{3E588E31-23FB-912B-18E8-2EE440688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3000" y="6532621"/>
            <a:ext cx="297052" cy="285632"/>
          </a:xfrm>
        </p:spPr>
        <p:txBody>
          <a:bodyPr/>
          <a:lstStyle/>
          <a:p>
            <a:r>
              <a:rPr lang="it-IT" sz="12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5" name="Segnaposto piè di pagina 3">
            <a:extLst>
              <a:ext uri="{FF2B5EF4-FFF2-40B4-BE49-F238E27FC236}">
                <a16:creationId xmlns:a16="http://schemas.microsoft.com/office/drawing/2014/main" id="{39A421C5-8ED6-F94A-7270-5C7BAD68AA30}"/>
              </a:ext>
            </a:extLst>
          </p:cNvPr>
          <p:cNvSpPr txBox="1">
            <a:spLocks/>
          </p:cNvSpPr>
          <p:nvPr/>
        </p:nvSpPr>
        <p:spPr>
          <a:xfrm>
            <a:off x="1015411" y="6600198"/>
            <a:ext cx="2948718" cy="150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 dirty="0" err="1">
                <a:solidFill>
                  <a:schemeClr val="tx1"/>
                </a:solidFill>
                <a:latin typeface="TimesNewRoman"/>
              </a:rPr>
              <a:t>SpacE</a:t>
            </a:r>
            <a:r>
              <a:rPr lang="en-US" sz="1100" dirty="0">
                <a:solidFill>
                  <a:schemeClr val="tx1"/>
                </a:solidFill>
                <a:latin typeface="TimesNewRoman"/>
              </a:rPr>
              <a:t> FPGA Users Workshop (SEFUW) 2023</a:t>
            </a:r>
          </a:p>
        </p:txBody>
      </p:sp>
    </p:spTree>
    <p:extLst>
      <p:ext uri="{BB962C8B-B14F-4D97-AF65-F5344CB8AC3E}">
        <p14:creationId xmlns:p14="http://schemas.microsoft.com/office/powerpoint/2010/main" val="31123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60CF4D-0A1C-430F-9979-946805991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UVM-BASED SPACEWIRE CODEC TWIN MODEL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FA7079-EFEA-88B9-D311-1CB939FDE9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53" b="34682"/>
          <a:stretch/>
        </p:blipFill>
        <p:spPr>
          <a:xfrm>
            <a:off x="10274806" y="6575618"/>
            <a:ext cx="901783" cy="1687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6A36F4-9CB0-8EF6-6F72-166729399A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7" t="17814" r="6465" b="14283"/>
          <a:stretch/>
        </p:blipFill>
        <p:spPr>
          <a:xfrm>
            <a:off x="9676915" y="6575618"/>
            <a:ext cx="538647" cy="209239"/>
          </a:xfrm>
          <a:prstGeom prst="rect">
            <a:avLst/>
          </a:prstGeom>
        </p:spPr>
      </p:pic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56ED47DB-17E8-F503-306B-1677D67B18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4" t="2191" r="12633" b="5253"/>
          <a:stretch/>
        </p:blipFill>
        <p:spPr>
          <a:xfrm>
            <a:off x="7123663" y="1585592"/>
            <a:ext cx="4923624" cy="4137212"/>
          </a:xfrm>
        </p:spPr>
      </p:pic>
      <p:sp>
        <p:nvSpPr>
          <p:cNvPr id="17" name="Segnaposto contenuto 2">
            <a:extLst>
              <a:ext uri="{FF2B5EF4-FFF2-40B4-BE49-F238E27FC236}">
                <a16:creationId xmlns:a16="http://schemas.microsoft.com/office/drawing/2014/main" id="{C312A77D-1AFA-8FB6-CE3B-C70C7BFD156A}"/>
              </a:ext>
            </a:extLst>
          </p:cNvPr>
          <p:cNvSpPr txBox="1">
            <a:spLocks/>
          </p:cNvSpPr>
          <p:nvPr/>
        </p:nvSpPr>
        <p:spPr>
          <a:xfrm>
            <a:off x="362999" y="1176538"/>
            <a:ext cx="7078949" cy="5178995"/>
          </a:xfrm>
          <a:prstGeom prst="rect">
            <a:avLst/>
          </a:prstGeom>
        </p:spPr>
        <p:txBody>
          <a:bodyPr vert="horz" wrap="square" lIns="91440" tIns="45720" rIns="91440" bIns="45720" numCol="1" rtlCol="0">
            <a:no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▫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‐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Emulates the ideal behavior of a SPW Codec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Fully compliant with Rev.1 of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SpW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Standard</a:t>
            </a:r>
          </a:p>
        </p:txBody>
      </p:sp>
      <p:sp>
        <p:nvSpPr>
          <p:cNvPr id="3" name="Segnaposto numero diapositiva 4">
            <a:extLst>
              <a:ext uri="{FF2B5EF4-FFF2-40B4-BE49-F238E27FC236}">
                <a16:creationId xmlns:a16="http://schemas.microsoft.com/office/drawing/2014/main" id="{3E588E31-23FB-912B-18E8-2EE440688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3000" y="6532621"/>
            <a:ext cx="297052" cy="285632"/>
          </a:xfrm>
        </p:spPr>
        <p:txBody>
          <a:bodyPr/>
          <a:lstStyle/>
          <a:p>
            <a:r>
              <a:rPr lang="it-IT" sz="12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5" name="Segnaposto piè di pagina 3">
            <a:extLst>
              <a:ext uri="{FF2B5EF4-FFF2-40B4-BE49-F238E27FC236}">
                <a16:creationId xmlns:a16="http://schemas.microsoft.com/office/drawing/2014/main" id="{39A421C5-8ED6-F94A-7270-5C7BAD68AA30}"/>
              </a:ext>
            </a:extLst>
          </p:cNvPr>
          <p:cNvSpPr txBox="1">
            <a:spLocks/>
          </p:cNvSpPr>
          <p:nvPr/>
        </p:nvSpPr>
        <p:spPr>
          <a:xfrm>
            <a:off x="1015411" y="6600198"/>
            <a:ext cx="2948718" cy="150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 dirty="0" err="1">
                <a:solidFill>
                  <a:schemeClr val="tx1"/>
                </a:solidFill>
                <a:latin typeface="TimesNewRoman"/>
              </a:rPr>
              <a:t>SpacE</a:t>
            </a:r>
            <a:r>
              <a:rPr lang="en-US" sz="1100" dirty="0">
                <a:solidFill>
                  <a:schemeClr val="tx1"/>
                </a:solidFill>
                <a:latin typeface="TimesNewRoman"/>
              </a:rPr>
              <a:t> FPGA Users Workshop (SEFUW) 2023</a:t>
            </a:r>
          </a:p>
        </p:txBody>
      </p:sp>
    </p:spTree>
    <p:extLst>
      <p:ext uri="{BB962C8B-B14F-4D97-AF65-F5344CB8AC3E}">
        <p14:creationId xmlns:p14="http://schemas.microsoft.com/office/powerpoint/2010/main" val="239545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60CF4D-0A1C-430F-9979-946805991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UVM-BASED SPACEWIRE CODEC TWIN MODEL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FA7079-EFEA-88B9-D311-1CB939FDE9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53" b="34682"/>
          <a:stretch/>
        </p:blipFill>
        <p:spPr>
          <a:xfrm>
            <a:off x="10274806" y="6575618"/>
            <a:ext cx="901783" cy="1687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6A36F4-9CB0-8EF6-6F72-166729399A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7" t="17814" r="6465" b="14283"/>
          <a:stretch/>
        </p:blipFill>
        <p:spPr>
          <a:xfrm>
            <a:off x="9676915" y="6575618"/>
            <a:ext cx="538647" cy="209239"/>
          </a:xfrm>
          <a:prstGeom prst="rect">
            <a:avLst/>
          </a:prstGeom>
        </p:spPr>
      </p:pic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56ED47DB-17E8-F503-306B-1677D67B18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4" t="2191" r="12633" b="5253"/>
          <a:stretch/>
        </p:blipFill>
        <p:spPr>
          <a:xfrm>
            <a:off x="7123663" y="1585592"/>
            <a:ext cx="4923624" cy="4137212"/>
          </a:xfrm>
        </p:spPr>
      </p:pic>
      <p:sp>
        <p:nvSpPr>
          <p:cNvPr id="17" name="Segnaposto contenuto 2">
            <a:extLst>
              <a:ext uri="{FF2B5EF4-FFF2-40B4-BE49-F238E27FC236}">
                <a16:creationId xmlns:a16="http://schemas.microsoft.com/office/drawing/2014/main" id="{C312A77D-1AFA-8FB6-CE3B-C70C7BFD156A}"/>
              </a:ext>
            </a:extLst>
          </p:cNvPr>
          <p:cNvSpPr txBox="1">
            <a:spLocks/>
          </p:cNvSpPr>
          <p:nvPr/>
        </p:nvSpPr>
        <p:spPr>
          <a:xfrm>
            <a:off x="362999" y="1176538"/>
            <a:ext cx="7078949" cy="5178995"/>
          </a:xfrm>
          <a:prstGeom prst="rect">
            <a:avLst/>
          </a:prstGeom>
        </p:spPr>
        <p:txBody>
          <a:bodyPr vert="horz" wrap="square" lIns="91440" tIns="45720" rIns="91440" bIns="45720" numCol="1" rtlCol="0">
            <a:no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▫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‐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Emulates the ideal behavior of a SPW Codec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Fully compliant with Rev.1 of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SpW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Standard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Developed 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SystemVerilog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HVL</a:t>
            </a:r>
          </a:p>
        </p:txBody>
      </p:sp>
      <p:sp>
        <p:nvSpPr>
          <p:cNvPr id="3" name="Segnaposto numero diapositiva 4">
            <a:extLst>
              <a:ext uri="{FF2B5EF4-FFF2-40B4-BE49-F238E27FC236}">
                <a16:creationId xmlns:a16="http://schemas.microsoft.com/office/drawing/2014/main" id="{3E588E31-23FB-912B-18E8-2EE440688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3000" y="6532621"/>
            <a:ext cx="297052" cy="285632"/>
          </a:xfrm>
        </p:spPr>
        <p:txBody>
          <a:bodyPr/>
          <a:lstStyle/>
          <a:p>
            <a:r>
              <a:rPr lang="it-IT" sz="12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5" name="Segnaposto piè di pagina 3">
            <a:extLst>
              <a:ext uri="{FF2B5EF4-FFF2-40B4-BE49-F238E27FC236}">
                <a16:creationId xmlns:a16="http://schemas.microsoft.com/office/drawing/2014/main" id="{39A421C5-8ED6-F94A-7270-5C7BAD68AA30}"/>
              </a:ext>
            </a:extLst>
          </p:cNvPr>
          <p:cNvSpPr txBox="1">
            <a:spLocks/>
          </p:cNvSpPr>
          <p:nvPr/>
        </p:nvSpPr>
        <p:spPr>
          <a:xfrm>
            <a:off x="1015411" y="6600198"/>
            <a:ext cx="2948718" cy="150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 dirty="0" err="1">
                <a:solidFill>
                  <a:schemeClr val="tx1"/>
                </a:solidFill>
                <a:latin typeface="TimesNewRoman"/>
              </a:rPr>
              <a:t>SpacE</a:t>
            </a:r>
            <a:r>
              <a:rPr lang="en-US" sz="1100" dirty="0">
                <a:solidFill>
                  <a:schemeClr val="tx1"/>
                </a:solidFill>
                <a:latin typeface="TimesNewRoman"/>
              </a:rPr>
              <a:t> FPGA Users Workshop (SEFUW) 2023</a:t>
            </a:r>
          </a:p>
        </p:txBody>
      </p:sp>
    </p:spTree>
    <p:extLst>
      <p:ext uri="{BB962C8B-B14F-4D97-AF65-F5344CB8AC3E}">
        <p14:creationId xmlns:p14="http://schemas.microsoft.com/office/powerpoint/2010/main" val="395394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60CF4D-0A1C-430F-9979-946805991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UVM-BASED SPACEWIRE CODEC TWIN MODEL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FA7079-EFEA-88B9-D311-1CB939FDE9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53" b="34682"/>
          <a:stretch/>
        </p:blipFill>
        <p:spPr>
          <a:xfrm>
            <a:off x="10274806" y="6575618"/>
            <a:ext cx="901783" cy="1687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6A36F4-9CB0-8EF6-6F72-166729399A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7" t="17814" r="6465" b="14283"/>
          <a:stretch/>
        </p:blipFill>
        <p:spPr>
          <a:xfrm>
            <a:off x="9676915" y="6575618"/>
            <a:ext cx="538647" cy="209239"/>
          </a:xfrm>
          <a:prstGeom prst="rect">
            <a:avLst/>
          </a:prstGeom>
        </p:spPr>
      </p:pic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56ED47DB-17E8-F503-306B-1677D67B18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4" t="2191" r="12633" b="5253"/>
          <a:stretch/>
        </p:blipFill>
        <p:spPr>
          <a:xfrm>
            <a:off x="7123663" y="1585592"/>
            <a:ext cx="4923624" cy="4137212"/>
          </a:xfrm>
        </p:spPr>
      </p:pic>
      <p:sp>
        <p:nvSpPr>
          <p:cNvPr id="17" name="Segnaposto contenuto 2">
            <a:extLst>
              <a:ext uri="{FF2B5EF4-FFF2-40B4-BE49-F238E27FC236}">
                <a16:creationId xmlns:a16="http://schemas.microsoft.com/office/drawing/2014/main" id="{C312A77D-1AFA-8FB6-CE3B-C70C7BFD156A}"/>
              </a:ext>
            </a:extLst>
          </p:cNvPr>
          <p:cNvSpPr txBox="1">
            <a:spLocks/>
          </p:cNvSpPr>
          <p:nvPr/>
        </p:nvSpPr>
        <p:spPr>
          <a:xfrm>
            <a:off x="362999" y="1176538"/>
            <a:ext cx="7078949" cy="5178995"/>
          </a:xfrm>
          <a:prstGeom prst="rect">
            <a:avLst/>
          </a:prstGeom>
        </p:spPr>
        <p:txBody>
          <a:bodyPr vert="horz" wrap="square" lIns="91440" tIns="45720" rIns="91440" bIns="45720" numCol="1" rtlCol="0">
            <a:no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▫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‐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Emulates the ideal behavior of a SPW Codec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Fully compliant with Rev.1 of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SpW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Standard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Developed 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SystemVerilog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HVL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Fully compliant with UVM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Easily reusable and maintainable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numero diapositiva 4">
            <a:extLst>
              <a:ext uri="{FF2B5EF4-FFF2-40B4-BE49-F238E27FC236}">
                <a16:creationId xmlns:a16="http://schemas.microsoft.com/office/drawing/2014/main" id="{3E588E31-23FB-912B-18E8-2EE440688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3000" y="6532621"/>
            <a:ext cx="297052" cy="285632"/>
          </a:xfrm>
        </p:spPr>
        <p:txBody>
          <a:bodyPr/>
          <a:lstStyle/>
          <a:p>
            <a:r>
              <a:rPr lang="it-IT" sz="12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5" name="Segnaposto piè di pagina 3">
            <a:extLst>
              <a:ext uri="{FF2B5EF4-FFF2-40B4-BE49-F238E27FC236}">
                <a16:creationId xmlns:a16="http://schemas.microsoft.com/office/drawing/2014/main" id="{39A421C5-8ED6-F94A-7270-5C7BAD68AA30}"/>
              </a:ext>
            </a:extLst>
          </p:cNvPr>
          <p:cNvSpPr txBox="1">
            <a:spLocks/>
          </p:cNvSpPr>
          <p:nvPr/>
        </p:nvSpPr>
        <p:spPr>
          <a:xfrm>
            <a:off x="1015411" y="6600198"/>
            <a:ext cx="2948718" cy="150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 dirty="0" err="1">
                <a:solidFill>
                  <a:schemeClr val="tx1"/>
                </a:solidFill>
                <a:latin typeface="TimesNewRoman"/>
              </a:rPr>
              <a:t>SpacE</a:t>
            </a:r>
            <a:r>
              <a:rPr lang="en-US" sz="1100" dirty="0">
                <a:solidFill>
                  <a:schemeClr val="tx1"/>
                </a:solidFill>
                <a:latin typeface="TimesNewRoman"/>
              </a:rPr>
              <a:t> FPGA Users Workshop (SEFUW) 2023</a:t>
            </a:r>
          </a:p>
        </p:txBody>
      </p:sp>
    </p:spTree>
    <p:extLst>
      <p:ext uri="{BB962C8B-B14F-4D97-AF65-F5344CB8AC3E}">
        <p14:creationId xmlns:p14="http://schemas.microsoft.com/office/powerpoint/2010/main" val="271306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60CF4D-0A1C-430F-9979-946805991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UVM-BASED SPACEWIRE CODEC TWIN MODEL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FA7079-EFEA-88B9-D311-1CB939FDE9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53" b="34682"/>
          <a:stretch/>
        </p:blipFill>
        <p:spPr>
          <a:xfrm>
            <a:off x="10274806" y="6575618"/>
            <a:ext cx="901783" cy="1687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6A36F4-9CB0-8EF6-6F72-166729399A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7" t="17814" r="6465" b="14283"/>
          <a:stretch/>
        </p:blipFill>
        <p:spPr>
          <a:xfrm>
            <a:off x="9676915" y="6575618"/>
            <a:ext cx="538647" cy="209239"/>
          </a:xfrm>
          <a:prstGeom prst="rect">
            <a:avLst/>
          </a:prstGeom>
        </p:spPr>
      </p:pic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56ED47DB-17E8-F503-306B-1677D67B18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4" t="2191" r="12633" b="5253"/>
          <a:stretch/>
        </p:blipFill>
        <p:spPr>
          <a:xfrm>
            <a:off x="7123663" y="1585592"/>
            <a:ext cx="4923624" cy="4137212"/>
          </a:xfrm>
        </p:spPr>
      </p:pic>
      <p:sp>
        <p:nvSpPr>
          <p:cNvPr id="17" name="Segnaposto contenuto 2">
            <a:extLst>
              <a:ext uri="{FF2B5EF4-FFF2-40B4-BE49-F238E27FC236}">
                <a16:creationId xmlns:a16="http://schemas.microsoft.com/office/drawing/2014/main" id="{C312A77D-1AFA-8FB6-CE3B-C70C7BFD156A}"/>
              </a:ext>
            </a:extLst>
          </p:cNvPr>
          <p:cNvSpPr txBox="1">
            <a:spLocks/>
          </p:cNvSpPr>
          <p:nvPr/>
        </p:nvSpPr>
        <p:spPr>
          <a:xfrm>
            <a:off x="362999" y="1176538"/>
            <a:ext cx="7078949" cy="5178995"/>
          </a:xfrm>
          <a:prstGeom prst="rect">
            <a:avLst/>
          </a:prstGeom>
        </p:spPr>
        <p:txBody>
          <a:bodyPr vert="horz" wrap="square" lIns="91440" tIns="45720" rIns="91440" bIns="45720" numCol="1" rtlCol="0">
            <a:no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▫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‐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Emulates the ideal behavior of a SPW Codec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Fully compliant with Rev.1 of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SpW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Standard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Developed 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SystemVerilog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HVL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Fully compliant with UVM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Easily reusable and maintainable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Host interface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Packets and BC transmission and reception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Configuration changes and readings</a:t>
            </a:r>
          </a:p>
        </p:txBody>
      </p:sp>
      <p:sp>
        <p:nvSpPr>
          <p:cNvPr id="3" name="Segnaposto numero diapositiva 4">
            <a:extLst>
              <a:ext uri="{FF2B5EF4-FFF2-40B4-BE49-F238E27FC236}">
                <a16:creationId xmlns:a16="http://schemas.microsoft.com/office/drawing/2014/main" id="{3E588E31-23FB-912B-18E8-2EE440688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3000" y="6532621"/>
            <a:ext cx="297052" cy="285632"/>
          </a:xfrm>
        </p:spPr>
        <p:txBody>
          <a:bodyPr/>
          <a:lstStyle/>
          <a:p>
            <a:r>
              <a:rPr lang="it-IT" sz="12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5" name="Segnaposto piè di pagina 3">
            <a:extLst>
              <a:ext uri="{FF2B5EF4-FFF2-40B4-BE49-F238E27FC236}">
                <a16:creationId xmlns:a16="http://schemas.microsoft.com/office/drawing/2014/main" id="{39A421C5-8ED6-F94A-7270-5C7BAD68AA30}"/>
              </a:ext>
            </a:extLst>
          </p:cNvPr>
          <p:cNvSpPr txBox="1">
            <a:spLocks/>
          </p:cNvSpPr>
          <p:nvPr/>
        </p:nvSpPr>
        <p:spPr>
          <a:xfrm>
            <a:off x="1015411" y="6600198"/>
            <a:ext cx="2948718" cy="150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 dirty="0" err="1">
                <a:solidFill>
                  <a:schemeClr val="tx1"/>
                </a:solidFill>
                <a:latin typeface="TimesNewRoman"/>
              </a:rPr>
              <a:t>SpacE</a:t>
            </a:r>
            <a:r>
              <a:rPr lang="en-US" sz="1100" dirty="0">
                <a:solidFill>
                  <a:schemeClr val="tx1"/>
                </a:solidFill>
                <a:latin typeface="TimesNewRoman"/>
              </a:rPr>
              <a:t> FPGA Users Workshop (SEFUW) 2023</a:t>
            </a:r>
          </a:p>
        </p:txBody>
      </p:sp>
    </p:spTree>
    <p:extLst>
      <p:ext uri="{BB962C8B-B14F-4D97-AF65-F5344CB8AC3E}">
        <p14:creationId xmlns:p14="http://schemas.microsoft.com/office/powerpoint/2010/main" val="147687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60CF4D-0A1C-430F-9979-946805991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UVM-BASED SPACEWIRE CODEC TWIN MODEL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FA7079-EFEA-88B9-D311-1CB939FDE9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53" b="34682"/>
          <a:stretch/>
        </p:blipFill>
        <p:spPr>
          <a:xfrm>
            <a:off x="10274806" y="6575618"/>
            <a:ext cx="901783" cy="1687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6A36F4-9CB0-8EF6-6F72-166729399A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7" t="17814" r="6465" b="14283"/>
          <a:stretch/>
        </p:blipFill>
        <p:spPr>
          <a:xfrm>
            <a:off x="9676915" y="6575618"/>
            <a:ext cx="538647" cy="209239"/>
          </a:xfrm>
          <a:prstGeom prst="rect">
            <a:avLst/>
          </a:prstGeom>
        </p:spPr>
      </p:pic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56ED47DB-17E8-F503-306B-1677D67B18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4" t="2191" r="12633" b="5253"/>
          <a:stretch/>
        </p:blipFill>
        <p:spPr>
          <a:xfrm>
            <a:off x="7123663" y="1585592"/>
            <a:ext cx="4923624" cy="4137212"/>
          </a:xfrm>
        </p:spPr>
      </p:pic>
      <p:sp>
        <p:nvSpPr>
          <p:cNvPr id="17" name="Segnaposto contenuto 2">
            <a:extLst>
              <a:ext uri="{FF2B5EF4-FFF2-40B4-BE49-F238E27FC236}">
                <a16:creationId xmlns:a16="http://schemas.microsoft.com/office/drawing/2014/main" id="{C312A77D-1AFA-8FB6-CE3B-C70C7BFD156A}"/>
              </a:ext>
            </a:extLst>
          </p:cNvPr>
          <p:cNvSpPr txBox="1">
            <a:spLocks/>
          </p:cNvSpPr>
          <p:nvPr/>
        </p:nvSpPr>
        <p:spPr>
          <a:xfrm>
            <a:off x="362999" y="1176538"/>
            <a:ext cx="7078949" cy="5178995"/>
          </a:xfrm>
          <a:prstGeom prst="rect">
            <a:avLst/>
          </a:prstGeom>
        </p:spPr>
        <p:txBody>
          <a:bodyPr vert="horz" wrap="square" lIns="91440" tIns="45720" rIns="91440" bIns="45720" numCol="1" rtlCol="0">
            <a:no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▫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‐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Emulates the ideal behavior of a SPW Codec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Fully compliant with Rev.1 of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SpW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Standard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Developed 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SystemVerilog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HVL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Fully compliant with UVM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Easily reusable and maintainable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Host interface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Packets and BC transmission and reception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Configuration changes and readings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Data-Strobe interface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with DUT or any system with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SpW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interface</a:t>
            </a:r>
          </a:p>
        </p:txBody>
      </p:sp>
      <p:sp>
        <p:nvSpPr>
          <p:cNvPr id="3" name="Segnaposto numero diapositiva 4">
            <a:extLst>
              <a:ext uri="{FF2B5EF4-FFF2-40B4-BE49-F238E27FC236}">
                <a16:creationId xmlns:a16="http://schemas.microsoft.com/office/drawing/2014/main" id="{3E588E31-23FB-912B-18E8-2EE440688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3000" y="6532621"/>
            <a:ext cx="297052" cy="285632"/>
          </a:xfrm>
        </p:spPr>
        <p:txBody>
          <a:bodyPr/>
          <a:lstStyle/>
          <a:p>
            <a:r>
              <a:rPr lang="it-IT" sz="12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5" name="Segnaposto piè di pagina 3">
            <a:extLst>
              <a:ext uri="{FF2B5EF4-FFF2-40B4-BE49-F238E27FC236}">
                <a16:creationId xmlns:a16="http://schemas.microsoft.com/office/drawing/2014/main" id="{39A421C5-8ED6-F94A-7270-5C7BAD68AA30}"/>
              </a:ext>
            </a:extLst>
          </p:cNvPr>
          <p:cNvSpPr txBox="1">
            <a:spLocks/>
          </p:cNvSpPr>
          <p:nvPr/>
        </p:nvSpPr>
        <p:spPr>
          <a:xfrm>
            <a:off x="1015411" y="6600198"/>
            <a:ext cx="2948718" cy="150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 dirty="0" err="1">
                <a:solidFill>
                  <a:schemeClr val="tx1"/>
                </a:solidFill>
                <a:latin typeface="TimesNewRoman"/>
              </a:rPr>
              <a:t>SpacE</a:t>
            </a:r>
            <a:r>
              <a:rPr lang="en-US" sz="1100" dirty="0">
                <a:solidFill>
                  <a:schemeClr val="tx1"/>
                </a:solidFill>
                <a:latin typeface="TimesNewRoman"/>
              </a:rPr>
              <a:t> FPGA Users Workshop (SEFUW) 2023</a:t>
            </a:r>
          </a:p>
        </p:txBody>
      </p:sp>
    </p:spTree>
    <p:extLst>
      <p:ext uri="{BB962C8B-B14F-4D97-AF65-F5344CB8AC3E}">
        <p14:creationId xmlns:p14="http://schemas.microsoft.com/office/powerpoint/2010/main" val="362777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60CF4D-0A1C-430F-9979-946805991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UVM-BASED SPACEWIRE CODEC TWIN MODEL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FA7079-EFEA-88B9-D311-1CB939FDE9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53" b="34682"/>
          <a:stretch/>
        </p:blipFill>
        <p:spPr>
          <a:xfrm>
            <a:off x="10274806" y="6575618"/>
            <a:ext cx="901783" cy="1687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6A36F4-9CB0-8EF6-6F72-166729399A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7" t="17814" r="6465" b="14283"/>
          <a:stretch/>
        </p:blipFill>
        <p:spPr>
          <a:xfrm>
            <a:off x="9676915" y="6575618"/>
            <a:ext cx="538647" cy="209239"/>
          </a:xfrm>
          <a:prstGeom prst="rect">
            <a:avLst/>
          </a:prstGeom>
        </p:spPr>
      </p:pic>
      <p:sp>
        <p:nvSpPr>
          <p:cNvPr id="17" name="Segnaposto contenuto 2">
            <a:extLst>
              <a:ext uri="{FF2B5EF4-FFF2-40B4-BE49-F238E27FC236}">
                <a16:creationId xmlns:a16="http://schemas.microsoft.com/office/drawing/2014/main" id="{C312A77D-1AFA-8FB6-CE3B-C70C7BFD156A}"/>
              </a:ext>
            </a:extLst>
          </p:cNvPr>
          <p:cNvSpPr txBox="1">
            <a:spLocks/>
          </p:cNvSpPr>
          <p:nvPr/>
        </p:nvSpPr>
        <p:spPr>
          <a:xfrm>
            <a:off x="355841" y="1154635"/>
            <a:ext cx="6328423" cy="3697310"/>
          </a:xfrm>
          <a:prstGeom prst="rect">
            <a:avLst/>
          </a:prstGeom>
        </p:spPr>
        <p:txBody>
          <a:bodyPr vert="horz" wrap="square" lIns="91440" tIns="45720" rIns="91440" bIns="45720" numCol="1" rtlCol="0">
            <a:no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▫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‐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 Communication with DUT</a:t>
            </a:r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D9762479-6E27-A961-E001-9E5C1CC0EEE1}"/>
              </a:ext>
            </a:extLst>
          </p:cNvPr>
          <p:cNvSpPr txBox="1">
            <a:spLocks/>
          </p:cNvSpPr>
          <p:nvPr/>
        </p:nvSpPr>
        <p:spPr>
          <a:xfrm>
            <a:off x="2865780" y="5262282"/>
            <a:ext cx="6295970" cy="927579"/>
          </a:xfrm>
          <a:prstGeom prst="rect">
            <a:avLst/>
          </a:prstGeom>
        </p:spPr>
        <p:txBody>
          <a:bodyPr vert="horz" wrap="square" lIns="91440" tIns="45720" rIns="91440" bIns="45720" numCol="1" rtlCol="0">
            <a:no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▫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‐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CAF320E3-DA01-354E-993A-660AAF20B4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" t="3912" r="10189" b="5023"/>
          <a:stretch/>
        </p:blipFill>
        <p:spPr>
          <a:xfrm>
            <a:off x="6420462" y="1154595"/>
            <a:ext cx="5482575" cy="3080852"/>
          </a:xfrm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6C729D2-AECD-859C-BC71-5CB6263E4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3000" y="6532621"/>
            <a:ext cx="297052" cy="285632"/>
          </a:xfrm>
        </p:spPr>
        <p:txBody>
          <a:bodyPr/>
          <a:lstStyle/>
          <a:p>
            <a:r>
              <a:rPr lang="it-IT" sz="12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" name="Segnaposto piè di pagina 3">
            <a:extLst>
              <a:ext uri="{FF2B5EF4-FFF2-40B4-BE49-F238E27FC236}">
                <a16:creationId xmlns:a16="http://schemas.microsoft.com/office/drawing/2014/main" id="{6DAE463C-7802-014E-073A-CCA458C34CAD}"/>
              </a:ext>
            </a:extLst>
          </p:cNvPr>
          <p:cNvSpPr txBox="1">
            <a:spLocks/>
          </p:cNvSpPr>
          <p:nvPr/>
        </p:nvSpPr>
        <p:spPr>
          <a:xfrm>
            <a:off x="1015411" y="6600198"/>
            <a:ext cx="2948718" cy="150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 dirty="0" err="1">
                <a:solidFill>
                  <a:schemeClr val="tx1"/>
                </a:solidFill>
                <a:latin typeface="TimesNewRoman"/>
              </a:rPr>
              <a:t>SpacE</a:t>
            </a:r>
            <a:r>
              <a:rPr lang="en-US" sz="1100" dirty="0">
                <a:solidFill>
                  <a:schemeClr val="tx1"/>
                </a:solidFill>
                <a:latin typeface="TimesNewRoman"/>
              </a:rPr>
              <a:t> FPGA Users Workshop (SEFUW) 2023</a:t>
            </a:r>
          </a:p>
        </p:txBody>
      </p:sp>
    </p:spTree>
    <p:extLst>
      <p:ext uri="{BB962C8B-B14F-4D97-AF65-F5344CB8AC3E}">
        <p14:creationId xmlns:p14="http://schemas.microsoft.com/office/powerpoint/2010/main" val="175983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60CF4D-0A1C-430F-9979-946805991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UVM-BASED SPACEWIRE CODEC TWIN MODEL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FA7079-EFEA-88B9-D311-1CB939FDE9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53" b="34682"/>
          <a:stretch/>
        </p:blipFill>
        <p:spPr>
          <a:xfrm>
            <a:off x="10274806" y="6575618"/>
            <a:ext cx="901783" cy="1687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6A36F4-9CB0-8EF6-6F72-166729399A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7" t="17814" r="6465" b="14283"/>
          <a:stretch/>
        </p:blipFill>
        <p:spPr>
          <a:xfrm>
            <a:off x="9676915" y="6575618"/>
            <a:ext cx="538647" cy="209239"/>
          </a:xfrm>
          <a:prstGeom prst="rect">
            <a:avLst/>
          </a:prstGeom>
        </p:spPr>
      </p:pic>
      <p:sp>
        <p:nvSpPr>
          <p:cNvPr id="17" name="Segnaposto contenuto 2">
            <a:extLst>
              <a:ext uri="{FF2B5EF4-FFF2-40B4-BE49-F238E27FC236}">
                <a16:creationId xmlns:a16="http://schemas.microsoft.com/office/drawing/2014/main" id="{C312A77D-1AFA-8FB6-CE3B-C70C7BFD156A}"/>
              </a:ext>
            </a:extLst>
          </p:cNvPr>
          <p:cNvSpPr txBox="1">
            <a:spLocks/>
          </p:cNvSpPr>
          <p:nvPr/>
        </p:nvSpPr>
        <p:spPr>
          <a:xfrm>
            <a:off x="355841" y="1154635"/>
            <a:ext cx="6328423" cy="3697310"/>
          </a:xfrm>
          <a:prstGeom prst="rect">
            <a:avLst/>
          </a:prstGeom>
        </p:spPr>
        <p:txBody>
          <a:bodyPr vert="horz" wrap="square" lIns="91440" tIns="45720" rIns="91440" bIns="45720" numCol="1" rtlCol="0">
            <a:no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▫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‐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 Communication with DUT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Automatic link initialization </a:t>
            </a:r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D9762479-6E27-A961-E001-9E5C1CC0EEE1}"/>
              </a:ext>
            </a:extLst>
          </p:cNvPr>
          <p:cNvSpPr txBox="1">
            <a:spLocks/>
          </p:cNvSpPr>
          <p:nvPr/>
        </p:nvSpPr>
        <p:spPr>
          <a:xfrm>
            <a:off x="2865780" y="5262282"/>
            <a:ext cx="6295970" cy="927579"/>
          </a:xfrm>
          <a:prstGeom prst="rect">
            <a:avLst/>
          </a:prstGeom>
        </p:spPr>
        <p:txBody>
          <a:bodyPr vert="horz" wrap="square" lIns="91440" tIns="45720" rIns="91440" bIns="45720" numCol="1" rtlCol="0">
            <a:no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▫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‐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CAF320E3-DA01-354E-993A-660AAF20B4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" t="3912" r="10189" b="5023"/>
          <a:stretch/>
        </p:blipFill>
        <p:spPr>
          <a:xfrm>
            <a:off x="6420462" y="1154595"/>
            <a:ext cx="5482575" cy="3080852"/>
          </a:xfrm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6C729D2-AECD-859C-BC71-5CB6263E4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3000" y="6532621"/>
            <a:ext cx="297052" cy="285632"/>
          </a:xfrm>
        </p:spPr>
        <p:txBody>
          <a:bodyPr/>
          <a:lstStyle/>
          <a:p>
            <a:r>
              <a:rPr lang="it-IT" sz="12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" name="Segnaposto piè di pagina 3">
            <a:extLst>
              <a:ext uri="{FF2B5EF4-FFF2-40B4-BE49-F238E27FC236}">
                <a16:creationId xmlns:a16="http://schemas.microsoft.com/office/drawing/2014/main" id="{6DAE463C-7802-014E-073A-CCA458C34CAD}"/>
              </a:ext>
            </a:extLst>
          </p:cNvPr>
          <p:cNvSpPr txBox="1">
            <a:spLocks/>
          </p:cNvSpPr>
          <p:nvPr/>
        </p:nvSpPr>
        <p:spPr>
          <a:xfrm>
            <a:off x="1015411" y="6600198"/>
            <a:ext cx="2948718" cy="150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 dirty="0" err="1">
                <a:solidFill>
                  <a:schemeClr val="tx1"/>
                </a:solidFill>
                <a:latin typeface="TimesNewRoman"/>
              </a:rPr>
              <a:t>SpacE</a:t>
            </a:r>
            <a:r>
              <a:rPr lang="en-US" sz="1100" dirty="0">
                <a:solidFill>
                  <a:schemeClr val="tx1"/>
                </a:solidFill>
                <a:latin typeface="TimesNewRoman"/>
              </a:rPr>
              <a:t> FPGA Users Workshop (SEFUW) 2023</a:t>
            </a:r>
          </a:p>
        </p:txBody>
      </p:sp>
    </p:spTree>
    <p:extLst>
      <p:ext uri="{BB962C8B-B14F-4D97-AF65-F5344CB8AC3E}">
        <p14:creationId xmlns:p14="http://schemas.microsoft.com/office/powerpoint/2010/main" val="224360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60CF4D-0A1C-430F-9979-946805991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0EF7CC7-0FA4-4946-9551-F68E2ED798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UVM-based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SpaceWire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Codec Twin Model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UVM-based Verification Environment Architecture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Verification Campaign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UVM-based Approach Advantages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and Conclusions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Q&amp;A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CF91B7-8725-B442-EA63-AAE1FB769D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53" b="34682"/>
          <a:stretch/>
        </p:blipFill>
        <p:spPr>
          <a:xfrm>
            <a:off x="10274806" y="6575618"/>
            <a:ext cx="901783" cy="1687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A2A8C5-B0B8-6ABA-C914-7BECA04ED8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7" t="17814" r="6465" b="14283"/>
          <a:stretch/>
        </p:blipFill>
        <p:spPr>
          <a:xfrm>
            <a:off x="9676915" y="6575618"/>
            <a:ext cx="538647" cy="209239"/>
          </a:xfrm>
          <a:prstGeom prst="rect">
            <a:avLst/>
          </a:prstGeom>
        </p:spPr>
      </p:pic>
      <p:sp>
        <p:nvSpPr>
          <p:cNvPr id="16" name="Segnaposto numero diapositiva 4">
            <a:extLst>
              <a:ext uri="{FF2B5EF4-FFF2-40B4-BE49-F238E27FC236}">
                <a16:creationId xmlns:a16="http://schemas.microsoft.com/office/drawing/2014/main" id="{D61C9B01-793A-FC62-AF7D-8C113C9CE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3000" y="6532621"/>
            <a:ext cx="297052" cy="285632"/>
          </a:xfrm>
        </p:spPr>
        <p:txBody>
          <a:bodyPr/>
          <a:lstStyle/>
          <a:p>
            <a:r>
              <a:rPr lang="it-IT" sz="12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" name="Segnaposto piè di pagina 3">
            <a:extLst>
              <a:ext uri="{FF2B5EF4-FFF2-40B4-BE49-F238E27FC236}">
                <a16:creationId xmlns:a16="http://schemas.microsoft.com/office/drawing/2014/main" id="{36E285D5-6827-82E9-6835-E80937C19895}"/>
              </a:ext>
            </a:extLst>
          </p:cNvPr>
          <p:cNvSpPr txBox="1">
            <a:spLocks/>
          </p:cNvSpPr>
          <p:nvPr/>
        </p:nvSpPr>
        <p:spPr>
          <a:xfrm>
            <a:off x="1015411" y="6600198"/>
            <a:ext cx="2948718" cy="150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 dirty="0" err="1">
                <a:solidFill>
                  <a:schemeClr val="tx1"/>
                </a:solidFill>
                <a:latin typeface="TimesNewRoman"/>
              </a:rPr>
              <a:t>SpacE</a:t>
            </a:r>
            <a:r>
              <a:rPr lang="en-US" sz="1100" dirty="0">
                <a:solidFill>
                  <a:schemeClr val="tx1"/>
                </a:solidFill>
                <a:latin typeface="TimesNewRoman"/>
              </a:rPr>
              <a:t> FPGA Users Workshop (SEFUW) 2023</a:t>
            </a:r>
          </a:p>
        </p:txBody>
      </p:sp>
    </p:spTree>
    <p:extLst>
      <p:ext uri="{BB962C8B-B14F-4D97-AF65-F5344CB8AC3E}">
        <p14:creationId xmlns:p14="http://schemas.microsoft.com/office/powerpoint/2010/main" val="419294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60CF4D-0A1C-430F-9979-946805991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UVM-BASED SPACEWIRE CODEC TWIN MODEL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FA7079-EFEA-88B9-D311-1CB939FDE9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53" b="34682"/>
          <a:stretch/>
        </p:blipFill>
        <p:spPr>
          <a:xfrm>
            <a:off x="10274806" y="6575618"/>
            <a:ext cx="901783" cy="1687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6A36F4-9CB0-8EF6-6F72-166729399A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7" t="17814" r="6465" b="14283"/>
          <a:stretch/>
        </p:blipFill>
        <p:spPr>
          <a:xfrm>
            <a:off x="9676915" y="6575618"/>
            <a:ext cx="538647" cy="209239"/>
          </a:xfrm>
          <a:prstGeom prst="rect">
            <a:avLst/>
          </a:prstGeom>
        </p:spPr>
      </p:pic>
      <p:sp>
        <p:nvSpPr>
          <p:cNvPr id="17" name="Segnaposto contenuto 2">
            <a:extLst>
              <a:ext uri="{FF2B5EF4-FFF2-40B4-BE49-F238E27FC236}">
                <a16:creationId xmlns:a16="http://schemas.microsoft.com/office/drawing/2014/main" id="{C312A77D-1AFA-8FB6-CE3B-C70C7BFD156A}"/>
              </a:ext>
            </a:extLst>
          </p:cNvPr>
          <p:cNvSpPr txBox="1">
            <a:spLocks/>
          </p:cNvSpPr>
          <p:nvPr/>
        </p:nvSpPr>
        <p:spPr>
          <a:xfrm>
            <a:off x="355841" y="1154635"/>
            <a:ext cx="6328423" cy="3697310"/>
          </a:xfrm>
          <a:prstGeom prst="rect">
            <a:avLst/>
          </a:prstGeom>
        </p:spPr>
        <p:txBody>
          <a:bodyPr vert="horz" wrap="square" lIns="91440" tIns="45720" rIns="91440" bIns="45720" numCol="1" rtlCol="0">
            <a:no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▫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‐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 Communication with DUT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Automatic link initialization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Automatic TX and RX credit handling</a:t>
            </a:r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D9762479-6E27-A961-E001-9E5C1CC0EEE1}"/>
              </a:ext>
            </a:extLst>
          </p:cNvPr>
          <p:cNvSpPr txBox="1">
            <a:spLocks/>
          </p:cNvSpPr>
          <p:nvPr/>
        </p:nvSpPr>
        <p:spPr>
          <a:xfrm>
            <a:off x="2865780" y="5262282"/>
            <a:ext cx="6295970" cy="927579"/>
          </a:xfrm>
          <a:prstGeom prst="rect">
            <a:avLst/>
          </a:prstGeom>
        </p:spPr>
        <p:txBody>
          <a:bodyPr vert="horz" wrap="square" lIns="91440" tIns="45720" rIns="91440" bIns="45720" numCol="1" rtlCol="0">
            <a:no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▫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‐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CAF320E3-DA01-354E-993A-660AAF20B4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" t="3912" r="10189" b="5023"/>
          <a:stretch/>
        </p:blipFill>
        <p:spPr>
          <a:xfrm>
            <a:off x="6420462" y="1154595"/>
            <a:ext cx="5482575" cy="3080852"/>
          </a:xfrm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6C729D2-AECD-859C-BC71-5CB6263E4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3000" y="6532621"/>
            <a:ext cx="297052" cy="285632"/>
          </a:xfrm>
        </p:spPr>
        <p:txBody>
          <a:bodyPr/>
          <a:lstStyle/>
          <a:p>
            <a:r>
              <a:rPr lang="it-IT" sz="12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" name="Segnaposto piè di pagina 3">
            <a:extLst>
              <a:ext uri="{FF2B5EF4-FFF2-40B4-BE49-F238E27FC236}">
                <a16:creationId xmlns:a16="http://schemas.microsoft.com/office/drawing/2014/main" id="{6DAE463C-7802-014E-073A-CCA458C34CAD}"/>
              </a:ext>
            </a:extLst>
          </p:cNvPr>
          <p:cNvSpPr txBox="1">
            <a:spLocks/>
          </p:cNvSpPr>
          <p:nvPr/>
        </p:nvSpPr>
        <p:spPr>
          <a:xfrm>
            <a:off x="1015411" y="6600198"/>
            <a:ext cx="2948718" cy="150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 dirty="0" err="1">
                <a:solidFill>
                  <a:schemeClr val="tx1"/>
                </a:solidFill>
                <a:latin typeface="TimesNewRoman"/>
              </a:rPr>
              <a:t>SpacE</a:t>
            </a:r>
            <a:r>
              <a:rPr lang="en-US" sz="1100" dirty="0">
                <a:solidFill>
                  <a:schemeClr val="tx1"/>
                </a:solidFill>
                <a:latin typeface="TimesNewRoman"/>
              </a:rPr>
              <a:t> FPGA Users Workshop (SEFUW) 2023</a:t>
            </a:r>
          </a:p>
        </p:txBody>
      </p:sp>
    </p:spTree>
    <p:extLst>
      <p:ext uri="{BB962C8B-B14F-4D97-AF65-F5344CB8AC3E}">
        <p14:creationId xmlns:p14="http://schemas.microsoft.com/office/powerpoint/2010/main" val="13429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60CF4D-0A1C-430F-9979-946805991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UVM-BASED SPACEWIRE CODEC TWIN MODEL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FA7079-EFEA-88B9-D311-1CB939FDE9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53" b="34682"/>
          <a:stretch/>
        </p:blipFill>
        <p:spPr>
          <a:xfrm>
            <a:off x="10274806" y="6575618"/>
            <a:ext cx="901783" cy="1687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6A36F4-9CB0-8EF6-6F72-166729399A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7" t="17814" r="6465" b="14283"/>
          <a:stretch/>
        </p:blipFill>
        <p:spPr>
          <a:xfrm>
            <a:off x="9676915" y="6575618"/>
            <a:ext cx="538647" cy="209239"/>
          </a:xfrm>
          <a:prstGeom prst="rect">
            <a:avLst/>
          </a:prstGeom>
        </p:spPr>
      </p:pic>
      <p:sp>
        <p:nvSpPr>
          <p:cNvPr id="17" name="Segnaposto contenuto 2">
            <a:extLst>
              <a:ext uri="{FF2B5EF4-FFF2-40B4-BE49-F238E27FC236}">
                <a16:creationId xmlns:a16="http://schemas.microsoft.com/office/drawing/2014/main" id="{C312A77D-1AFA-8FB6-CE3B-C70C7BFD156A}"/>
              </a:ext>
            </a:extLst>
          </p:cNvPr>
          <p:cNvSpPr txBox="1">
            <a:spLocks/>
          </p:cNvSpPr>
          <p:nvPr/>
        </p:nvSpPr>
        <p:spPr>
          <a:xfrm>
            <a:off x="355841" y="1154635"/>
            <a:ext cx="6328423" cy="3697310"/>
          </a:xfrm>
          <a:prstGeom prst="rect">
            <a:avLst/>
          </a:prstGeom>
        </p:spPr>
        <p:txBody>
          <a:bodyPr vert="horz" wrap="square" lIns="91440" tIns="45720" rIns="91440" bIns="45720" numCol="1" rtlCol="0">
            <a:no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▫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‐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 Communication with DUT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Automatic link initialization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Automatic TX and RX credit handling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Automatic TX of NULLs when needed</a:t>
            </a:r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D9762479-6E27-A961-E001-9E5C1CC0EEE1}"/>
              </a:ext>
            </a:extLst>
          </p:cNvPr>
          <p:cNvSpPr txBox="1">
            <a:spLocks/>
          </p:cNvSpPr>
          <p:nvPr/>
        </p:nvSpPr>
        <p:spPr>
          <a:xfrm>
            <a:off x="2865780" y="5262282"/>
            <a:ext cx="6295970" cy="927579"/>
          </a:xfrm>
          <a:prstGeom prst="rect">
            <a:avLst/>
          </a:prstGeom>
        </p:spPr>
        <p:txBody>
          <a:bodyPr vert="horz" wrap="square" lIns="91440" tIns="45720" rIns="91440" bIns="45720" numCol="1" rtlCol="0">
            <a:no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▫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‐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CAF320E3-DA01-354E-993A-660AAF20B4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" t="3912" r="10189" b="5023"/>
          <a:stretch/>
        </p:blipFill>
        <p:spPr>
          <a:xfrm>
            <a:off x="6420462" y="1154595"/>
            <a:ext cx="5482575" cy="3080852"/>
          </a:xfrm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6C729D2-AECD-859C-BC71-5CB6263E4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3000" y="6532621"/>
            <a:ext cx="297052" cy="285632"/>
          </a:xfrm>
        </p:spPr>
        <p:txBody>
          <a:bodyPr/>
          <a:lstStyle/>
          <a:p>
            <a:r>
              <a:rPr lang="it-IT" sz="12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" name="Segnaposto piè di pagina 3">
            <a:extLst>
              <a:ext uri="{FF2B5EF4-FFF2-40B4-BE49-F238E27FC236}">
                <a16:creationId xmlns:a16="http://schemas.microsoft.com/office/drawing/2014/main" id="{6DAE463C-7802-014E-073A-CCA458C34CAD}"/>
              </a:ext>
            </a:extLst>
          </p:cNvPr>
          <p:cNvSpPr txBox="1">
            <a:spLocks/>
          </p:cNvSpPr>
          <p:nvPr/>
        </p:nvSpPr>
        <p:spPr>
          <a:xfrm>
            <a:off x="1015411" y="6600198"/>
            <a:ext cx="2948718" cy="150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 dirty="0" err="1">
                <a:solidFill>
                  <a:schemeClr val="tx1"/>
                </a:solidFill>
                <a:latin typeface="TimesNewRoman"/>
              </a:rPr>
              <a:t>SpacE</a:t>
            </a:r>
            <a:r>
              <a:rPr lang="en-US" sz="1100" dirty="0">
                <a:solidFill>
                  <a:schemeClr val="tx1"/>
                </a:solidFill>
                <a:latin typeface="TimesNewRoman"/>
              </a:rPr>
              <a:t> FPGA Users Workshop (SEFUW) 2023</a:t>
            </a:r>
          </a:p>
        </p:txBody>
      </p:sp>
    </p:spTree>
    <p:extLst>
      <p:ext uri="{BB962C8B-B14F-4D97-AF65-F5344CB8AC3E}">
        <p14:creationId xmlns:p14="http://schemas.microsoft.com/office/powerpoint/2010/main" val="184814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60CF4D-0A1C-430F-9979-946805991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UVM-BASED SPACEWIRE CODEC TWIN MODEL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FA7079-EFEA-88B9-D311-1CB939FDE9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53" b="34682"/>
          <a:stretch/>
        </p:blipFill>
        <p:spPr>
          <a:xfrm>
            <a:off x="10274806" y="6575618"/>
            <a:ext cx="901783" cy="1687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6A36F4-9CB0-8EF6-6F72-166729399A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7" t="17814" r="6465" b="14283"/>
          <a:stretch/>
        </p:blipFill>
        <p:spPr>
          <a:xfrm>
            <a:off x="9676915" y="6575618"/>
            <a:ext cx="538647" cy="209239"/>
          </a:xfrm>
          <a:prstGeom prst="rect">
            <a:avLst/>
          </a:prstGeom>
        </p:spPr>
      </p:pic>
      <p:sp>
        <p:nvSpPr>
          <p:cNvPr id="17" name="Segnaposto contenuto 2">
            <a:extLst>
              <a:ext uri="{FF2B5EF4-FFF2-40B4-BE49-F238E27FC236}">
                <a16:creationId xmlns:a16="http://schemas.microsoft.com/office/drawing/2014/main" id="{C312A77D-1AFA-8FB6-CE3B-C70C7BFD156A}"/>
              </a:ext>
            </a:extLst>
          </p:cNvPr>
          <p:cNvSpPr txBox="1">
            <a:spLocks/>
          </p:cNvSpPr>
          <p:nvPr/>
        </p:nvSpPr>
        <p:spPr>
          <a:xfrm>
            <a:off x="355841" y="1154635"/>
            <a:ext cx="6328423" cy="3697310"/>
          </a:xfrm>
          <a:prstGeom prst="rect">
            <a:avLst/>
          </a:prstGeom>
        </p:spPr>
        <p:txBody>
          <a:bodyPr vert="horz" wrap="square" lIns="91440" tIns="45720" rIns="91440" bIns="45720" numCol="1" rtlCol="0">
            <a:no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▫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‐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 Communication with DUT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Automatic link initialization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Automatic TX and RX credit handling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Automatic TX of NULLs when needed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Automatic recognition of all types of errors</a:t>
            </a:r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D9762479-6E27-A961-E001-9E5C1CC0EEE1}"/>
              </a:ext>
            </a:extLst>
          </p:cNvPr>
          <p:cNvSpPr txBox="1">
            <a:spLocks/>
          </p:cNvSpPr>
          <p:nvPr/>
        </p:nvSpPr>
        <p:spPr>
          <a:xfrm>
            <a:off x="2865780" y="5262282"/>
            <a:ext cx="6295970" cy="927579"/>
          </a:xfrm>
          <a:prstGeom prst="rect">
            <a:avLst/>
          </a:prstGeom>
        </p:spPr>
        <p:txBody>
          <a:bodyPr vert="horz" wrap="square" lIns="91440" tIns="45720" rIns="91440" bIns="45720" numCol="1" rtlCol="0">
            <a:no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▫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‐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CAF320E3-DA01-354E-993A-660AAF20B4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" t="3912" r="10189" b="5023"/>
          <a:stretch/>
        </p:blipFill>
        <p:spPr>
          <a:xfrm>
            <a:off x="6420462" y="1154595"/>
            <a:ext cx="5482575" cy="3080852"/>
          </a:xfrm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6C729D2-AECD-859C-BC71-5CB6263E4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3000" y="6532621"/>
            <a:ext cx="297052" cy="285632"/>
          </a:xfrm>
        </p:spPr>
        <p:txBody>
          <a:bodyPr/>
          <a:lstStyle/>
          <a:p>
            <a:r>
              <a:rPr lang="it-IT" sz="12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" name="Segnaposto piè di pagina 3">
            <a:extLst>
              <a:ext uri="{FF2B5EF4-FFF2-40B4-BE49-F238E27FC236}">
                <a16:creationId xmlns:a16="http://schemas.microsoft.com/office/drawing/2014/main" id="{6DAE463C-7802-014E-073A-CCA458C34CAD}"/>
              </a:ext>
            </a:extLst>
          </p:cNvPr>
          <p:cNvSpPr txBox="1">
            <a:spLocks/>
          </p:cNvSpPr>
          <p:nvPr/>
        </p:nvSpPr>
        <p:spPr>
          <a:xfrm>
            <a:off x="1015411" y="6600198"/>
            <a:ext cx="2948718" cy="150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 dirty="0" err="1">
                <a:solidFill>
                  <a:schemeClr val="tx1"/>
                </a:solidFill>
                <a:latin typeface="TimesNewRoman"/>
              </a:rPr>
              <a:t>SpacE</a:t>
            </a:r>
            <a:r>
              <a:rPr lang="en-US" sz="1100" dirty="0">
                <a:solidFill>
                  <a:schemeClr val="tx1"/>
                </a:solidFill>
                <a:latin typeface="TimesNewRoman"/>
              </a:rPr>
              <a:t> FPGA Users Workshop (SEFUW) 2023</a:t>
            </a:r>
          </a:p>
        </p:txBody>
      </p:sp>
    </p:spTree>
    <p:extLst>
      <p:ext uri="{BB962C8B-B14F-4D97-AF65-F5344CB8AC3E}">
        <p14:creationId xmlns:p14="http://schemas.microsoft.com/office/powerpoint/2010/main" val="77392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60CF4D-0A1C-430F-9979-946805991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UVM-BASED SPACEWIRE CODEC TWIN MODEL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FA7079-EFEA-88B9-D311-1CB939FDE9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53" b="34682"/>
          <a:stretch/>
        </p:blipFill>
        <p:spPr>
          <a:xfrm>
            <a:off x="10274806" y="6575618"/>
            <a:ext cx="901783" cy="1687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6A36F4-9CB0-8EF6-6F72-166729399A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7" t="17814" r="6465" b="14283"/>
          <a:stretch/>
        </p:blipFill>
        <p:spPr>
          <a:xfrm>
            <a:off x="9676915" y="6575618"/>
            <a:ext cx="538647" cy="209239"/>
          </a:xfrm>
          <a:prstGeom prst="rect">
            <a:avLst/>
          </a:prstGeom>
        </p:spPr>
      </p:pic>
      <p:sp>
        <p:nvSpPr>
          <p:cNvPr id="17" name="Segnaposto contenuto 2">
            <a:extLst>
              <a:ext uri="{FF2B5EF4-FFF2-40B4-BE49-F238E27FC236}">
                <a16:creationId xmlns:a16="http://schemas.microsoft.com/office/drawing/2014/main" id="{C312A77D-1AFA-8FB6-CE3B-C70C7BFD156A}"/>
              </a:ext>
            </a:extLst>
          </p:cNvPr>
          <p:cNvSpPr txBox="1">
            <a:spLocks/>
          </p:cNvSpPr>
          <p:nvPr/>
        </p:nvSpPr>
        <p:spPr>
          <a:xfrm>
            <a:off x="355841" y="1154635"/>
            <a:ext cx="6328423" cy="3697310"/>
          </a:xfrm>
          <a:prstGeom prst="rect">
            <a:avLst/>
          </a:prstGeom>
        </p:spPr>
        <p:txBody>
          <a:bodyPr vert="horz" wrap="square" lIns="91440" tIns="45720" rIns="91440" bIns="45720" numCol="1" rtlCol="0">
            <a:no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▫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‐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 Communication with DUT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Automatic link initialization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Automatic TX and RX credit handling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Automatic TX of NULLs when needed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Automatic recognition of all types of errors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actions needed by the user </a:t>
            </a:r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D9762479-6E27-A961-E001-9E5C1CC0EEE1}"/>
              </a:ext>
            </a:extLst>
          </p:cNvPr>
          <p:cNvSpPr txBox="1">
            <a:spLocks/>
          </p:cNvSpPr>
          <p:nvPr/>
        </p:nvSpPr>
        <p:spPr>
          <a:xfrm>
            <a:off x="2865780" y="5262282"/>
            <a:ext cx="6295970" cy="927579"/>
          </a:xfrm>
          <a:prstGeom prst="rect">
            <a:avLst/>
          </a:prstGeom>
        </p:spPr>
        <p:txBody>
          <a:bodyPr vert="horz" wrap="square" lIns="91440" tIns="45720" rIns="91440" bIns="45720" numCol="1" rtlCol="0">
            <a:no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▫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‐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CAF320E3-DA01-354E-993A-660AAF20B4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" t="3912" r="10189" b="5023"/>
          <a:stretch/>
        </p:blipFill>
        <p:spPr>
          <a:xfrm>
            <a:off x="6420462" y="1154595"/>
            <a:ext cx="5482575" cy="3080852"/>
          </a:xfrm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6C729D2-AECD-859C-BC71-5CB6263E4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3000" y="6532621"/>
            <a:ext cx="297052" cy="285632"/>
          </a:xfrm>
        </p:spPr>
        <p:txBody>
          <a:bodyPr/>
          <a:lstStyle/>
          <a:p>
            <a:r>
              <a:rPr lang="it-IT" sz="12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" name="Segnaposto piè di pagina 3">
            <a:extLst>
              <a:ext uri="{FF2B5EF4-FFF2-40B4-BE49-F238E27FC236}">
                <a16:creationId xmlns:a16="http://schemas.microsoft.com/office/drawing/2014/main" id="{6DAE463C-7802-014E-073A-CCA458C34CAD}"/>
              </a:ext>
            </a:extLst>
          </p:cNvPr>
          <p:cNvSpPr txBox="1">
            <a:spLocks/>
          </p:cNvSpPr>
          <p:nvPr/>
        </p:nvSpPr>
        <p:spPr>
          <a:xfrm>
            <a:off x="1015411" y="6600198"/>
            <a:ext cx="2948718" cy="150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 dirty="0" err="1">
                <a:solidFill>
                  <a:schemeClr val="tx1"/>
                </a:solidFill>
                <a:latin typeface="TimesNewRoman"/>
              </a:rPr>
              <a:t>SpacE</a:t>
            </a:r>
            <a:r>
              <a:rPr lang="en-US" sz="1100" dirty="0">
                <a:solidFill>
                  <a:schemeClr val="tx1"/>
                </a:solidFill>
                <a:latin typeface="TimesNewRoman"/>
              </a:rPr>
              <a:t> FPGA Users Workshop (SEFUW) 2023</a:t>
            </a:r>
          </a:p>
        </p:txBody>
      </p:sp>
    </p:spTree>
    <p:extLst>
      <p:ext uri="{BB962C8B-B14F-4D97-AF65-F5344CB8AC3E}">
        <p14:creationId xmlns:p14="http://schemas.microsoft.com/office/powerpoint/2010/main" val="416408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60CF4D-0A1C-430F-9979-946805991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UVM-BASED SPACEWIRE CODEC TWIN MODEL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FA7079-EFEA-88B9-D311-1CB939FDE9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53" b="34682"/>
          <a:stretch/>
        </p:blipFill>
        <p:spPr>
          <a:xfrm>
            <a:off x="10274806" y="6575618"/>
            <a:ext cx="901783" cy="1687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6A36F4-9CB0-8EF6-6F72-166729399A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7" t="17814" r="6465" b="14283"/>
          <a:stretch/>
        </p:blipFill>
        <p:spPr>
          <a:xfrm>
            <a:off x="9676915" y="6575618"/>
            <a:ext cx="538647" cy="209239"/>
          </a:xfrm>
          <a:prstGeom prst="rect">
            <a:avLst/>
          </a:prstGeom>
        </p:spPr>
      </p:pic>
      <p:sp>
        <p:nvSpPr>
          <p:cNvPr id="17" name="Segnaposto contenuto 2">
            <a:extLst>
              <a:ext uri="{FF2B5EF4-FFF2-40B4-BE49-F238E27FC236}">
                <a16:creationId xmlns:a16="http://schemas.microsoft.com/office/drawing/2014/main" id="{C312A77D-1AFA-8FB6-CE3B-C70C7BFD156A}"/>
              </a:ext>
            </a:extLst>
          </p:cNvPr>
          <p:cNvSpPr txBox="1">
            <a:spLocks/>
          </p:cNvSpPr>
          <p:nvPr/>
        </p:nvSpPr>
        <p:spPr>
          <a:xfrm>
            <a:off x="355841" y="1154635"/>
            <a:ext cx="6328423" cy="3697310"/>
          </a:xfrm>
          <a:prstGeom prst="rect">
            <a:avLst/>
          </a:prstGeom>
        </p:spPr>
        <p:txBody>
          <a:bodyPr vert="horz" wrap="square" lIns="91440" tIns="45720" rIns="91440" bIns="45720" numCol="1" rtlCol="0">
            <a:no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▫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‐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 Communication with DUT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Automatic link initialization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Automatic TX and RX credit handling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Automatic TX of NULLs when needed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Automatic recognition of all types of errors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actions needed by the user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Higher level of abstraction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packets and BCs to be defined</a:t>
            </a:r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D9762479-6E27-A961-E001-9E5C1CC0EEE1}"/>
              </a:ext>
            </a:extLst>
          </p:cNvPr>
          <p:cNvSpPr txBox="1">
            <a:spLocks/>
          </p:cNvSpPr>
          <p:nvPr/>
        </p:nvSpPr>
        <p:spPr>
          <a:xfrm>
            <a:off x="2865780" y="5262282"/>
            <a:ext cx="6295970" cy="927579"/>
          </a:xfrm>
          <a:prstGeom prst="rect">
            <a:avLst/>
          </a:prstGeom>
        </p:spPr>
        <p:txBody>
          <a:bodyPr vert="horz" wrap="square" lIns="91440" tIns="45720" rIns="91440" bIns="45720" numCol="1" rtlCol="0">
            <a:no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▫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‐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CAF320E3-DA01-354E-993A-660AAF20B4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" t="3912" r="10189" b="5023"/>
          <a:stretch/>
        </p:blipFill>
        <p:spPr>
          <a:xfrm>
            <a:off x="6420462" y="1154595"/>
            <a:ext cx="5482575" cy="3080852"/>
          </a:xfrm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6C729D2-AECD-859C-BC71-5CB6263E4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3000" y="6532621"/>
            <a:ext cx="297052" cy="285632"/>
          </a:xfrm>
        </p:spPr>
        <p:txBody>
          <a:bodyPr/>
          <a:lstStyle/>
          <a:p>
            <a:r>
              <a:rPr lang="it-IT" sz="12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" name="Segnaposto piè di pagina 3">
            <a:extLst>
              <a:ext uri="{FF2B5EF4-FFF2-40B4-BE49-F238E27FC236}">
                <a16:creationId xmlns:a16="http://schemas.microsoft.com/office/drawing/2014/main" id="{6DAE463C-7802-014E-073A-CCA458C34CAD}"/>
              </a:ext>
            </a:extLst>
          </p:cNvPr>
          <p:cNvSpPr txBox="1">
            <a:spLocks/>
          </p:cNvSpPr>
          <p:nvPr/>
        </p:nvSpPr>
        <p:spPr>
          <a:xfrm>
            <a:off x="1015411" y="6600198"/>
            <a:ext cx="2948718" cy="150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 dirty="0" err="1">
                <a:solidFill>
                  <a:schemeClr val="tx1"/>
                </a:solidFill>
                <a:latin typeface="TimesNewRoman"/>
              </a:rPr>
              <a:t>SpacE</a:t>
            </a:r>
            <a:r>
              <a:rPr lang="en-US" sz="1100" dirty="0">
                <a:solidFill>
                  <a:schemeClr val="tx1"/>
                </a:solidFill>
                <a:latin typeface="TimesNewRoman"/>
              </a:rPr>
              <a:t> FPGA Users Workshop (SEFUW) 2023</a:t>
            </a:r>
          </a:p>
        </p:txBody>
      </p:sp>
    </p:spTree>
    <p:extLst>
      <p:ext uri="{BB962C8B-B14F-4D97-AF65-F5344CB8AC3E}">
        <p14:creationId xmlns:p14="http://schemas.microsoft.com/office/powerpoint/2010/main" val="57619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60CF4D-0A1C-430F-9979-946805991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UVM-BASED SPACEWIRE CODEC TWIN MODEL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FA7079-EFEA-88B9-D311-1CB939FDE9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53" b="34682"/>
          <a:stretch/>
        </p:blipFill>
        <p:spPr>
          <a:xfrm>
            <a:off x="10274806" y="6575618"/>
            <a:ext cx="901783" cy="1687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6A36F4-9CB0-8EF6-6F72-166729399A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7" t="17814" r="6465" b="14283"/>
          <a:stretch/>
        </p:blipFill>
        <p:spPr>
          <a:xfrm>
            <a:off x="9676915" y="6575618"/>
            <a:ext cx="538647" cy="209239"/>
          </a:xfrm>
          <a:prstGeom prst="rect">
            <a:avLst/>
          </a:prstGeom>
        </p:spPr>
      </p:pic>
      <p:sp>
        <p:nvSpPr>
          <p:cNvPr id="17" name="Segnaposto contenuto 2">
            <a:extLst>
              <a:ext uri="{FF2B5EF4-FFF2-40B4-BE49-F238E27FC236}">
                <a16:creationId xmlns:a16="http://schemas.microsoft.com/office/drawing/2014/main" id="{C312A77D-1AFA-8FB6-CE3B-C70C7BFD156A}"/>
              </a:ext>
            </a:extLst>
          </p:cNvPr>
          <p:cNvSpPr txBox="1">
            <a:spLocks/>
          </p:cNvSpPr>
          <p:nvPr/>
        </p:nvSpPr>
        <p:spPr>
          <a:xfrm>
            <a:off x="355841" y="1154635"/>
            <a:ext cx="6328423" cy="3697310"/>
          </a:xfrm>
          <a:prstGeom prst="rect">
            <a:avLst/>
          </a:prstGeom>
        </p:spPr>
        <p:txBody>
          <a:bodyPr vert="horz" wrap="square" lIns="91440" tIns="45720" rIns="91440" bIns="45720" numCol="1" rtlCol="0">
            <a:no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▫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‐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 Communication with DUT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Automatic link initialization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Automatic TX and RX credit handling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Automatic TX of NULLs when needed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Automatic recognition of all types of errors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actions needed by the user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Higher level of abstraction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packets and BCs to be defined</a:t>
            </a:r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D9762479-6E27-A961-E001-9E5C1CC0EEE1}"/>
              </a:ext>
            </a:extLst>
          </p:cNvPr>
          <p:cNvSpPr txBox="1">
            <a:spLocks/>
          </p:cNvSpPr>
          <p:nvPr/>
        </p:nvSpPr>
        <p:spPr>
          <a:xfrm>
            <a:off x="2865780" y="5262282"/>
            <a:ext cx="6295970" cy="927579"/>
          </a:xfrm>
          <a:prstGeom prst="rect">
            <a:avLst/>
          </a:prstGeom>
        </p:spPr>
        <p:txBody>
          <a:bodyPr vert="horz" wrap="square" lIns="91440" tIns="45720" rIns="91440" bIns="45720" numCol="1" rtlCol="0">
            <a:no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▫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‐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FBF868-B656-D637-A348-C7AB785C913C}"/>
              </a:ext>
            </a:extLst>
          </p:cNvPr>
          <p:cNvSpPr txBox="1"/>
          <p:nvPr/>
        </p:nvSpPr>
        <p:spPr>
          <a:xfrm>
            <a:off x="2326431" y="4940039"/>
            <a:ext cx="7539138" cy="954107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+mj-lt"/>
              </a:rPr>
              <a:t>Significant Simplification of the Verification Process</a:t>
            </a:r>
          </a:p>
          <a:p>
            <a:pPr algn="ctr"/>
            <a:r>
              <a:rPr lang="en-US" sz="2800" b="1" dirty="0">
                <a:latin typeface="+mj-lt"/>
              </a:rPr>
              <a:t>Significant Reduction in Verification Time and Cost </a:t>
            </a:r>
          </a:p>
        </p:txBody>
      </p:sp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CAF320E3-DA01-354E-993A-660AAF20B4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" t="3912" r="10189" b="5023"/>
          <a:stretch/>
        </p:blipFill>
        <p:spPr>
          <a:xfrm>
            <a:off x="6420462" y="1154595"/>
            <a:ext cx="5482575" cy="3080852"/>
          </a:xfrm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6C729D2-AECD-859C-BC71-5CB6263E4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3000" y="6532621"/>
            <a:ext cx="297052" cy="285632"/>
          </a:xfrm>
        </p:spPr>
        <p:txBody>
          <a:bodyPr/>
          <a:lstStyle/>
          <a:p>
            <a:r>
              <a:rPr lang="it-IT" sz="12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" name="Segnaposto piè di pagina 3">
            <a:extLst>
              <a:ext uri="{FF2B5EF4-FFF2-40B4-BE49-F238E27FC236}">
                <a16:creationId xmlns:a16="http://schemas.microsoft.com/office/drawing/2014/main" id="{6DAE463C-7802-014E-073A-CCA458C34CAD}"/>
              </a:ext>
            </a:extLst>
          </p:cNvPr>
          <p:cNvSpPr txBox="1">
            <a:spLocks/>
          </p:cNvSpPr>
          <p:nvPr/>
        </p:nvSpPr>
        <p:spPr>
          <a:xfrm>
            <a:off x="1015411" y="6600198"/>
            <a:ext cx="2948718" cy="150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 dirty="0" err="1">
                <a:solidFill>
                  <a:schemeClr val="tx1"/>
                </a:solidFill>
                <a:latin typeface="TimesNewRoman"/>
              </a:rPr>
              <a:t>SpacE</a:t>
            </a:r>
            <a:r>
              <a:rPr lang="en-US" sz="1100" dirty="0">
                <a:solidFill>
                  <a:schemeClr val="tx1"/>
                </a:solidFill>
                <a:latin typeface="TimesNewRoman"/>
              </a:rPr>
              <a:t> FPGA Users Workshop (SEFUW) 2023</a:t>
            </a:r>
          </a:p>
        </p:txBody>
      </p:sp>
    </p:spTree>
    <p:extLst>
      <p:ext uri="{BB962C8B-B14F-4D97-AF65-F5344CB8AC3E}">
        <p14:creationId xmlns:p14="http://schemas.microsoft.com/office/powerpoint/2010/main" val="158773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60CF4D-0A1C-430F-9979-946805991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0EF7CC7-0FA4-4946-9551-F68E2ED798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UVM-based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SpaceWire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Codec Twin Model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UVM-based Verification Environment Architecture 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Verification Campaign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UVM-based Approach Advantages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and Conclusions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Q&amp;A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CF91B7-8725-B442-EA63-AAE1FB769D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53" b="34682"/>
          <a:stretch/>
        </p:blipFill>
        <p:spPr>
          <a:xfrm>
            <a:off x="10274806" y="6575618"/>
            <a:ext cx="901783" cy="1687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A2A8C5-B0B8-6ABA-C914-7BECA04ED8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7" t="17814" r="6465" b="14283"/>
          <a:stretch/>
        </p:blipFill>
        <p:spPr>
          <a:xfrm>
            <a:off x="9676915" y="6575618"/>
            <a:ext cx="538647" cy="209239"/>
          </a:xfrm>
          <a:prstGeom prst="rect">
            <a:avLst/>
          </a:prstGeom>
        </p:spPr>
      </p:pic>
      <p:sp>
        <p:nvSpPr>
          <p:cNvPr id="16" name="Segnaposto numero diapositiva 4">
            <a:extLst>
              <a:ext uri="{FF2B5EF4-FFF2-40B4-BE49-F238E27FC236}">
                <a16:creationId xmlns:a16="http://schemas.microsoft.com/office/drawing/2014/main" id="{D61C9B01-793A-FC62-AF7D-8C113C9CE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3000" y="6532621"/>
            <a:ext cx="297052" cy="285632"/>
          </a:xfrm>
        </p:spPr>
        <p:txBody>
          <a:bodyPr/>
          <a:lstStyle/>
          <a:p>
            <a:r>
              <a:rPr lang="it-IT" sz="12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" name="Segnaposto piè di pagina 3">
            <a:extLst>
              <a:ext uri="{FF2B5EF4-FFF2-40B4-BE49-F238E27FC236}">
                <a16:creationId xmlns:a16="http://schemas.microsoft.com/office/drawing/2014/main" id="{36E285D5-6827-82E9-6835-E80937C19895}"/>
              </a:ext>
            </a:extLst>
          </p:cNvPr>
          <p:cNvSpPr txBox="1">
            <a:spLocks/>
          </p:cNvSpPr>
          <p:nvPr/>
        </p:nvSpPr>
        <p:spPr>
          <a:xfrm>
            <a:off x="1015411" y="6600198"/>
            <a:ext cx="2948718" cy="150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 dirty="0" err="1">
                <a:solidFill>
                  <a:schemeClr val="tx1"/>
                </a:solidFill>
                <a:latin typeface="TimesNewRoman"/>
              </a:rPr>
              <a:t>SpacE</a:t>
            </a:r>
            <a:r>
              <a:rPr lang="en-US" sz="1100" dirty="0">
                <a:solidFill>
                  <a:schemeClr val="tx1"/>
                </a:solidFill>
                <a:latin typeface="TimesNewRoman"/>
              </a:rPr>
              <a:t> FPGA Users Workshop (SEFUW) 2023</a:t>
            </a:r>
          </a:p>
        </p:txBody>
      </p:sp>
    </p:spTree>
    <p:extLst>
      <p:ext uri="{BB962C8B-B14F-4D97-AF65-F5344CB8AC3E}">
        <p14:creationId xmlns:p14="http://schemas.microsoft.com/office/powerpoint/2010/main" val="111884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60CF4D-0A1C-430F-9979-946805991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160"/>
            <a:ext cx="12192000" cy="829661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UVM-BASED VERIFICATION ENVIRONMENT ARCHITECTURE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142D73-46EB-DED4-2C8C-68EB2D30A9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53" b="34682"/>
          <a:stretch/>
        </p:blipFill>
        <p:spPr>
          <a:xfrm>
            <a:off x="10274806" y="6575618"/>
            <a:ext cx="901783" cy="1687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5E02A1-0582-44D3-4CBD-8B6500DF088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7" t="17814" r="6465" b="14283"/>
          <a:stretch/>
        </p:blipFill>
        <p:spPr>
          <a:xfrm>
            <a:off x="9676915" y="6575618"/>
            <a:ext cx="538647" cy="209239"/>
          </a:xfrm>
          <a:prstGeom prst="rect">
            <a:avLst/>
          </a:prstGeom>
        </p:spPr>
      </p:pic>
      <p:sp>
        <p:nvSpPr>
          <p:cNvPr id="16" name="Segnaposto contenuto 2">
            <a:extLst>
              <a:ext uri="{FF2B5EF4-FFF2-40B4-BE49-F238E27FC236}">
                <a16:creationId xmlns:a16="http://schemas.microsoft.com/office/drawing/2014/main" id="{F7995B4B-D530-7DE5-35FB-06F108C82973}"/>
              </a:ext>
            </a:extLst>
          </p:cNvPr>
          <p:cNvSpPr txBox="1">
            <a:spLocks/>
          </p:cNvSpPr>
          <p:nvPr/>
        </p:nvSpPr>
        <p:spPr>
          <a:xfrm>
            <a:off x="361136" y="1070475"/>
            <a:ext cx="4647913" cy="3991424"/>
          </a:xfrm>
          <a:prstGeom prst="rect">
            <a:avLst/>
          </a:prstGeom>
        </p:spPr>
        <p:txBody>
          <a:bodyPr vert="horz" wrap="square" lIns="91440" tIns="45720" rIns="91440" bIns="45720" numCol="1" rtlCol="0">
            <a:no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▫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‐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Link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between DUT and Twin Model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09FBBA-E1CD-CFF9-0479-F7CD1D22698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6" t="3921" r="3607" b="2745"/>
          <a:stretch/>
        </p:blipFill>
        <p:spPr>
          <a:xfrm>
            <a:off x="5056630" y="1123784"/>
            <a:ext cx="6911681" cy="529263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4C9861B-7AB7-4B3B-4C2D-EDCD20CCBB35}"/>
              </a:ext>
            </a:extLst>
          </p:cNvPr>
          <p:cNvSpPr/>
          <p:nvPr/>
        </p:nvSpPr>
        <p:spPr>
          <a:xfrm>
            <a:off x="6807199" y="1694174"/>
            <a:ext cx="3467607" cy="14763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9EE0872-E22A-96E6-13C6-EAAFB68827E8}"/>
              </a:ext>
            </a:extLst>
          </p:cNvPr>
          <p:cNvCxnSpPr>
            <a:cxnSpLocks/>
          </p:cNvCxnSpPr>
          <p:nvPr/>
        </p:nvCxnSpPr>
        <p:spPr>
          <a:xfrm flipV="1">
            <a:off x="6492242" y="3241153"/>
            <a:ext cx="269239" cy="32848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58060E3-1B37-C0B6-D23A-E03664CB9E92}"/>
              </a:ext>
            </a:extLst>
          </p:cNvPr>
          <p:cNvCxnSpPr>
            <a:cxnSpLocks/>
          </p:cNvCxnSpPr>
          <p:nvPr/>
        </p:nvCxnSpPr>
        <p:spPr>
          <a:xfrm flipV="1">
            <a:off x="6807199" y="3247006"/>
            <a:ext cx="257050" cy="3226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egnaposto piè di pagina 3">
            <a:extLst>
              <a:ext uri="{FF2B5EF4-FFF2-40B4-BE49-F238E27FC236}">
                <a16:creationId xmlns:a16="http://schemas.microsoft.com/office/drawing/2014/main" id="{76EAF378-7BD1-BC49-BFEC-0ABBDE419182}"/>
              </a:ext>
            </a:extLst>
          </p:cNvPr>
          <p:cNvSpPr txBox="1">
            <a:spLocks/>
          </p:cNvSpPr>
          <p:nvPr/>
        </p:nvSpPr>
        <p:spPr>
          <a:xfrm>
            <a:off x="1015411" y="6600198"/>
            <a:ext cx="2948718" cy="150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 dirty="0" err="1">
                <a:solidFill>
                  <a:schemeClr val="tx1"/>
                </a:solidFill>
                <a:latin typeface="TimesNewRoman"/>
              </a:rPr>
              <a:t>SpacE</a:t>
            </a:r>
            <a:r>
              <a:rPr lang="en-US" sz="1100" dirty="0">
                <a:solidFill>
                  <a:schemeClr val="tx1"/>
                </a:solidFill>
                <a:latin typeface="TimesNewRoman"/>
              </a:rPr>
              <a:t> FPGA Users Workshop (SEFUW) 2023</a:t>
            </a:r>
          </a:p>
        </p:txBody>
      </p:sp>
      <p:sp>
        <p:nvSpPr>
          <p:cNvPr id="10" name="Segnaposto numero diapositiva 4">
            <a:extLst>
              <a:ext uri="{FF2B5EF4-FFF2-40B4-BE49-F238E27FC236}">
                <a16:creationId xmlns:a16="http://schemas.microsoft.com/office/drawing/2014/main" id="{A8678B4C-3CC3-BAAF-C06A-DB07A0307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3000" y="6532621"/>
            <a:ext cx="297052" cy="285632"/>
          </a:xfrm>
        </p:spPr>
        <p:txBody>
          <a:bodyPr/>
          <a:lstStyle/>
          <a:p>
            <a:r>
              <a:rPr lang="it-IT" sz="1200" dirty="0">
                <a:solidFill>
                  <a:schemeClr val="tx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12868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60CF4D-0A1C-430F-9979-946805991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160"/>
            <a:ext cx="12192000" cy="829661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UVM-BASED VERIFICATION ENVIRONMENT ARCHITECTURE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142D73-46EB-DED4-2C8C-68EB2D30A9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53" b="34682"/>
          <a:stretch/>
        </p:blipFill>
        <p:spPr>
          <a:xfrm>
            <a:off x="10274806" y="6575618"/>
            <a:ext cx="901783" cy="1687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5E02A1-0582-44D3-4CBD-8B6500DF088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7" t="17814" r="6465" b="14283"/>
          <a:stretch/>
        </p:blipFill>
        <p:spPr>
          <a:xfrm>
            <a:off x="9676915" y="6575618"/>
            <a:ext cx="538647" cy="209239"/>
          </a:xfrm>
          <a:prstGeom prst="rect">
            <a:avLst/>
          </a:prstGeom>
        </p:spPr>
      </p:pic>
      <p:sp>
        <p:nvSpPr>
          <p:cNvPr id="16" name="Segnaposto contenuto 2">
            <a:extLst>
              <a:ext uri="{FF2B5EF4-FFF2-40B4-BE49-F238E27FC236}">
                <a16:creationId xmlns:a16="http://schemas.microsoft.com/office/drawing/2014/main" id="{F7995B4B-D530-7DE5-35FB-06F108C82973}"/>
              </a:ext>
            </a:extLst>
          </p:cNvPr>
          <p:cNvSpPr txBox="1">
            <a:spLocks/>
          </p:cNvSpPr>
          <p:nvPr/>
        </p:nvSpPr>
        <p:spPr>
          <a:xfrm>
            <a:off x="361136" y="1070475"/>
            <a:ext cx="4647913" cy="1823554"/>
          </a:xfrm>
          <a:prstGeom prst="rect">
            <a:avLst/>
          </a:prstGeom>
        </p:spPr>
        <p:txBody>
          <a:bodyPr vert="horz" wrap="square" lIns="91440" tIns="45720" rIns="91440" bIns="45720" numCol="1" rtlCol="0">
            <a:no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▫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‐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Link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between DUT and Twin Model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Data-Strobe Error Injector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09FBBA-E1CD-CFF9-0479-F7CD1D22698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6" t="3921" r="3607" b="2745"/>
          <a:stretch/>
        </p:blipFill>
        <p:spPr>
          <a:xfrm>
            <a:off x="5056630" y="1123784"/>
            <a:ext cx="6911681" cy="529263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4C9861B-7AB7-4B3B-4C2D-EDCD20CCBB35}"/>
              </a:ext>
            </a:extLst>
          </p:cNvPr>
          <p:cNvSpPr/>
          <p:nvPr/>
        </p:nvSpPr>
        <p:spPr>
          <a:xfrm>
            <a:off x="7872428" y="1863856"/>
            <a:ext cx="1092463" cy="12375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9EE0872-E22A-96E6-13C6-EAAFB68827E8}"/>
              </a:ext>
            </a:extLst>
          </p:cNvPr>
          <p:cNvCxnSpPr>
            <a:cxnSpLocks/>
          </p:cNvCxnSpPr>
          <p:nvPr/>
        </p:nvCxnSpPr>
        <p:spPr>
          <a:xfrm flipV="1">
            <a:off x="7709918" y="3170620"/>
            <a:ext cx="269239" cy="32848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58060E3-1B37-C0B6-D23A-E03664CB9E92}"/>
              </a:ext>
            </a:extLst>
          </p:cNvPr>
          <p:cNvCxnSpPr>
            <a:cxnSpLocks/>
          </p:cNvCxnSpPr>
          <p:nvPr/>
        </p:nvCxnSpPr>
        <p:spPr>
          <a:xfrm flipV="1">
            <a:off x="8024875" y="3176473"/>
            <a:ext cx="257050" cy="3226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egnaposto piè di pagina 3">
            <a:extLst>
              <a:ext uri="{FF2B5EF4-FFF2-40B4-BE49-F238E27FC236}">
                <a16:creationId xmlns:a16="http://schemas.microsoft.com/office/drawing/2014/main" id="{76EAF378-7BD1-BC49-BFEC-0ABBDE419182}"/>
              </a:ext>
            </a:extLst>
          </p:cNvPr>
          <p:cNvSpPr txBox="1">
            <a:spLocks/>
          </p:cNvSpPr>
          <p:nvPr/>
        </p:nvSpPr>
        <p:spPr>
          <a:xfrm>
            <a:off x="1015411" y="6600198"/>
            <a:ext cx="2948718" cy="150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 dirty="0" err="1">
                <a:solidFill>
                  <a:schemeClr val="tx1"/>
                </a:solidFill>
                <a:latin typeface="TimesNewRoman"/>
              </a:rPr>
              <a:t>SpacE</a:t>
            </a:r>
            <a:r>
              <a:rPr lang="en-US" sz="1100" dirty="0">
                <a:solidFill>
                  <a:schemeClr val="tx1"/>
                </a:solidFill>
                <a:latin typeface="TimesNewRoman"/>
              </a:rPr>
              <a:t> FPGA Users Workshop (SEFUW) 2023</a:t>
            </a:r>
          </a:p>
        </p:txBody>
      </p:sp>
      <p:sp>
        <p:nvSpPr>
          <p:cNvPr id="10" name="Segnaposto numero diapositiva 4">
            <a:extLst>
              <a:ext uri="{FF2B5EF4-FFF2-40B4-BE49-F238E27FC236}">
                <a16:creationId xmlns:a16="http://schemas.microsoft.com/office/drawing/2014/main" id="{A8678B4C-3CC3-BAAF-C06A-DB07A0307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3000" y="6532621"/>
            <a:ext cx="297052" cy="285632"/>
          </a:xfrm>
        </p:spPr>
        <p:txBody>
          <a:bodyPr/>
          <a:lstStyle/>
          <a:p>
            <a:r>
              <a:rPr lang="it-IT" sz="1200" dirty="0">
                <a:solidFill>
                  <a:schemeClr val="tx1"/>
                </a:solidFill>
              </a:rPr>
              <a:t>6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DC49CF4-67A1-4DAA-31E9-5A4CD0DD9E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38" y="3429000"/>
            <a:ext cx="4318772" cy="182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05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60CF4D-0A1C-430F-9979-946805991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160"/>
            <a:ext cx="12192000" cy="829661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UVM-BASED VERIFICATION ENVIRONMENT ARCHITECTURE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142D73-46EB-DED4-2C8C-68EB2D30A9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53" b="34682"/>
          <a:stretch/>
        </p:blipFill>
        <p:spPr>
          <a:xfrm>
            <a:off x="10274806" y="6575618"/>
            <a:ext cx="901783" cy="1687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5E02A1-0582-44D3-4CBD-8B6500DF088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7" t="17814" r="6465" b="14283"/>
          <a:stretch/>
        </p:blipFill>
        <p:spPr>
          <a:xfrm>
            <a:off x="9676915" y="6575618"/>
            <a:ext cx="538647" cy="209239"/>
          </a:xfrm>
          <a:prstGeom prst="rect">
            <a:avLst/>
          </a:prstGeom>
        </p:spPr>
      </p:pic>
      <p:sp>
        <p:nvSpPr>
          <p:cNvPr id="16" name="Segnaposto contenuto 2">
            <a:extLst>
              <a:ext uri="{FF2B5EF4-FFF2-40B4-BE49-F238E27FC236}">
                <a16:creationId xmlns:a16="http://schemas.microsoft.com/office/drawing/2014/main" id="{F7995B4B-D530-7DE5-35FB-06F108C82973}"/>
              </a:ext>
            </a:extLst>
          </p:cNvPr>
          <p:cNvSpPr txBox="1">
            <a:spLocks/>
          </p:cNvSpPr>
          <p:nvPr/>
        </p:nvSpPr>
        <p:spPr>
          <a:xfrm>
            <a:off x="361136" y="1070475"/>
            <a:ext cx="4647913" cy="3991424"/>
          </a:xfrm>
          <a:prstGeom prst="rect">
            <a:avLst/>
          </a:prstGeom>
        </p:spPr>
        <p:txBody>
          <a:bodyPr vert="horz" wrap="square" lIns="91440" tIns="45720" rIns="91440" bIns="45720" numCol="1" rtlCol="0">
            <a:no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▫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‐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Link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between DUT and Twin Model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Data-Strobe Error Injector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Twin Link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between two Twin Models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09FBBA-E1CD-CFF9-0479-F7CD1D22698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6" t="3921" r="3607" b="2745"/>
          <a:stretch/>
        </p:blipFill>
        <p:spPr>
          <a:xfrm>
            <a:off x="5056630" y="1123784"/>
            <a:ext cx="6911681" cy="529263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4C9861B-7AB7-4B3B-4C2D-EDCD20CCBB35}"/>
              </a:ext>
            </a:extLst>
          </p:cNvPr>
          <p:cNvSpPr/>
          <p:nvPr/>
        </p:nvSpPr>
        <p:spPr>
          <a:xfrm>
            <a:off x="6807199" y="3400425"/>
            <a:ext cx="3467607" cy="14763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9EE0872-E22A-96E6-13C6-EAAFB68827E8}"/>
              </a:ext>
            </a:extLst>
          </p:cNvPr>
          <p:cNvCxnSpPr>
            <a:cxnSpLocks/>
          </p:cNvCxnSpPr>
          <p:nvPr/>
        </p:nvCxnSpPr>
        <p:spPr>
          <a:xfrm flipV="1">
            <a:off x="6702554" y="4956369"/>
            <a:ext cx="269239" cy="32848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58060E3-1B37-C0B6-D23A-E03664CB9E92}"/>
              </a:ext>
            </a:extLst>
          </p:cNvPr>
          <p:cNvCxnSpPr>
            <a:cxnSpLocks/>
          </p:cNvCxnSpPr>
          <p:nvPr/>
        </p:nvCxnSpPr>
        <p:spPr>
          <a:xfrm flipV="1">
            <a:off x="7017511" y="4962222"/>
            <a:ext cx="257050" cy="3226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egnaposto piè di pagina 3">
            <a:extLst>
              <a:ext uri="{FF2B5EF4-FFF2-40B4-BE49-F238E27FC236}">
                <a16:creationId xmlns:a16="http://schemas.microsoft.com/office/drawing/2014/main" id="{76EAF378-7BD1-BC49-BFEC-0ABBDE419182}"/>
              </a:ext>
            </a:extLst>
          </p:cNvPr>
          <p:cNvSpPr txBox="1">
            <a:spLocks/>
          </p:cNvSpPr>
          <p:nvPr/>
        </p:nvSpPr>
        <p:spPr>
          <a:xfrm>
            <a:off x="1015411" y="6600198"/>
            <a:ext cx="2948718" cy="150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 dirty="0" err="1">
                <a:solidFill>
                  <a:schemeClr val="tx1"/>
                </a:solidFill>
                <a:latin typeface="TimesNewRoman"/>
              </a:rPr>
              <a:t>SpacE</a:t>
            </a:r>
            <a:r>
              <a:rPr lang="en-US" sz="1100" dirty="0">
                <a:solidFill>
                  <a:schemeClr val="tx1"/>
                </a:solidFill>
                <a:latin typeface="TimesNewRoman"/>
              </a:rPr>
              <a:t> FPGA Users Workshop (SEFUW) 2023</a:t>
            </a:r>
          </a:p>
        </p:txBody>
      </p:sp>
      <p:sp>
        <p:nvSpPr>
          <p:cNvPr id="10" name="Segnaposto numero diapositiva 4">
            <a:extLst>
              <a:ext uri="{FF2B5EF4-FFF2-40B4-BE49-F238E27FC236}">
                <a16:creationId xmlns:a16="http://schemas.microsoft.com/office/drawing/2014/main" id="{A8678B4C-3CC3-BAAF-C06A-DB07A0307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3000" y="6532621"/>
            <a:ext cx="297052" cy="285632"/>
          </a:xfrm>
        </p:spPr>
        <p:txBody>
          <a:bodyPr/>
          <a:lstStyle/>
          <a:p>
            <a:r>
              <a:rPr lang="it-IT" sz="1200" dirty="0">
                <a:solidFill>
                  <a:schemeClr val="tx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59063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60CF4D-0A1C-430F-9979-946805991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0EF7CC7-0FA4-4946-9551-F68E2ED798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UVM-based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SpaceWire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Codec Twin Model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UVM-based Verification Environment Architecture 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Verification Campaign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UVM-based Approach Advantages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and Conclusions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Q&amp;A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CF91B7-8725-B442-EA63-AAE1FB769D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53" b="34682"/>
          <a:stretch/>
        </p:blipFill>
        <p:spPr>
          <a:xfrm>
            <a:off x="10274806" y="6575618"/>
            <a:ext cx="901783" cy="1687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A2A8C5-B0B8-6ABA-C914-7BECA04ED8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7" t="17814" r="6465" b="14283"/>
          <a:stretch/>
        </p:blipFill>
        <p:spPr>
          <a:xfrm>
            <a:off x="9676915" y="6575618"/>
            <a:ext cx="538647" cy="209239"/>
          </a:xfrm>
          <a:prstGeom prst="rect">
            <a:avLst/>
          </a:prstGeom>
        </p:spPr>
      </p:pic>
      <p:sp>
        <p:nvSpPr>
          <p:cNvPr id="16" name="Segnaposto numero diapositiva 4">
            <a:extLst>
              <a:ext uri="{FF2B5EF4-FFF2-40B4-BE49-F238E27FC236}">
                <a16:creationId xmlns:a16="http://schemas.microsoft.com/office/drawing/2014/main" id="{D61C9B01-793A-FC62-AF7D-8C113C9CE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3000" y="6532621"/>
            <a:ext cx="297052" cy="285632"/>
          </a:xfrm>
        </p:spPr>
        <p:txBody>
          <a:bodyPr/>
          <a:lstStyle/>
          <a:p>
            <a:r>
              <a:rPr lang="it-IT" sz="12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" name="Segnaposto piè di pagina 3">
            <a:extLst>
              <a:ext uri="{FF2B5EF4-FFF2-40B4-BE49-F238E27FC236}">
                <a16:creationId xmlns:a16="http://schemas.microsoft.com/office/drawing/2014/main" id="{36E285D5-6827-82E9-6835-E80937C19895}"/>
              </a:ext>
            </a:extLst>
          </p:cNvPr>
          <p:cNvSpPr txBox="1">
            <a:spLocks/>
          </p:cNvSpPr>
          <p:nvPr/>
        </p:nvSpPr>
        <p:spPr>
          <a:xfrm>
            <a:off x="1015411" y="6600198"/>
            <a:ext cx="2948718" cy="150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 dirty="0" err="1">
                <a:solidFill>
                  <a:schemeClr val="tx1"/>
                </a:solidFill>
                <a:latin typeface="TimesNewRoman"/>
              </a:rPr>
              <a:t>SpacE</a:t>
            </a:r>
            <a:r>
              <a:rPr lang="en-US" sz="1100" dirty="0">
                <a:solidFill>
                  <a:schemeClr val="tx1"/>
                </a:solidFill>
                <a:latin typeface="TimesNewRoman"/>
              </a:rPr>
              <a:t> FPGA Users Workshop (SEFUW) 2023</a:t>
            </a:r>
          </a:p>
        </p:txBody>
      </p:sp>
    </p:spTree>
    <p:extLst>
      <p:ext uri="{BB962C8B-B14F-4D97-AF65-F5344CB8AC3E}">
        <p14:creationId xmlns:p14="http://schemas.microsoft.com/office/powerpoint/2010/main" val="383949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60CF4D-0A1C-430F-9979-946805991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160"/>
            <a:ext cx="12192000" cy="829661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UVM-BASED VERIFICATION ENVIRONMENT ARCHITECTURE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142D73-46EB-DED4-2C8C-68EB2D30A9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53" b="34682"/>
          <a:stretch/>
        </p:blipFill>
        <p:spPr>
          <a:xfrm>
            <a:off x="10274806" y="6575618"/>
            <a:ext cx="901783" cy="1687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5E02A1-0582-44D3-4CBD-8B6500DF088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7" t="17814" r="6465" b="14283"/>
          <a:stretch/>
        </p:blipFill>
        <p:spPr>
          <a:xfrm>
            <a:off x="9676915" y="6575618"/>
            <a:ext cx="538647" cy="209239"/>
          </a:xfrm>
          <a:prstGeom prst="rect">
            <a:avLst/>
          </a:prstGeom>
        </p:spPr>
      </p:pic>
      <p:sp>
        <p:nvSpPr>
          <p:cNvPr id="16" name="Segnaposto contenuto 2">
            <a:extLst>
              <a:ext uri="{FF2B5EF4-FFF2-40B4-BE49-F238E27FC236}">
                <a16:creationId xmlns:a16="http://schemas.microsoft.com/office/drawing/2014/main" id="{F7995B4B-D530-7DE5-35FB-06F108C82973}"/>
              </a:ext>
            </a:extLst>
          </p:cNvPr>
          <p:cNvSpPr txBox="1">
            <a:spLocks/>
          </p:cNvSpPr>
          <p:nvPr/>
        </p:nvSpPr>
        <p:spPr>
          <a:xfrm>
            <a:off x="361136" y="1070475"/>
            <a:ext cx="4647913" cy="3991424"/>
          </a:xfrm>
          <a:prstGeom prst="rect">
            <a:avLst/>
          </a:prstGeom>
        </p:spPr>
        <p:txBody>
          <a:bodyPr vert="horz" wrap="square" lIns="91440" tIns="45720" rIns="91440" bIns="45720" numCol="1" rtlCol="0">
            <a:no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▫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‐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Link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between DUT and Twin Model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Data-Strobe Error Injector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Twin Link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between two Twin Models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Same stimuli of the Main Link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09FBBA-E1CD-CFF9-0479-F7CD1D22698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6" t="3921" r="3607" b="2745"/>
          <a:stretch/>
        </p:blipFill>
        <p:spPr>
          <a:xfrm>
            <a:off x="5056630" y="1123784"/>
            <a:ext cx="6911681" cy="529263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4C9861B-7AB7-4B3B-4C2D-EDCD20CCBB35}"/>
              </a:ext>
            </a:extLst>
          </p:cNvPr>
          <p:cNvSpPr/>
          <p:nvPr/>
        </p:nvSpPr>
        <p:spPr>
          <a:xfrm>
            <a:off x="6807199" y="3400425"/>
            <a:ext cx="3467607" cy="14763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9EE0872-E22A-96E6-13C6-EAAFB68827E8}"/>
              </a:ext>
            </a:extLst>
          </p:cNvPr>
          <p:cNvCxnSpPr>
            <a:cxnSpLocks/>
          </p:cNvCxnSpPr>
          <p:nvPr/>
        </p:nvCxnSpPr>
        <p:spPr>
          <a:xfrm flipV="1">
            <a:off x="6702554" y="4956369"/>
            <a:ext cx="269239" cy="32848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58060E3-1B37-C0B6-D23A-E03664CB9E92}"/>
              </a:ext>
            </a:extLst>
          </p:cNvPr>
          <p:cNvCxnSpPr>
            <a:cxnSpLocks/>
          </p:cNvCxnSpPr>
          <p:nvPr/>
        </p:nvCxnSpPr>
        <p:spPr>
          <a:xfrm flipV="1">
            <a:off x="7017511" y="4962222"/>
            <a:ext cx="257050" cy="3226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egnaposto piè di pagina 3">
            <a:extLst>
              <a:ext uri="{FF2B5EF4-FFF2-40B4-BE49-F238E27FC236}">
                <a16:creationId xmlns:a16="http://schemas.microsoft.com/office/drawing/2014/main" id="{76EAF378-7BD1-BC49-BFEC-0ABBDE419182}"/>
              </a:ext>
            </a:extLst>
          </p:cNvPr>
          <p:cNvSpPr txBox="1">
            <a:spLocks/>
          </p:cNvSpPr>
          <p:nvPr/>
        </p:nvSpPr>
        <p:spPr>
          <a:xfrm>
            <a:off x="1015411" y="6600198"/>
            <a:ext cx="2948718" cy="150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 dirty="0" err="1">
                <a:solidFill>
                  <a:schemeClr val="tx1"/>
                </a:solidFill>
                <a:latin typeface="TimesNewRoman"/>
              </a:rPr>
              <a:t>SpacE</a:t>
            </a:r>
            <a:r>
              <a:rPr lang="en-US" sz="1100" dirty="0">
                <a:solidFill>
                  <a:schemeClr val="tx1"/>
                </a:solidFill>
                <a:latin typeface="TimesNewRoman"/>
              </a:rPr>
              <a:t> FPGA Users Workshop (SEFUW) 2023</a:t>
            </a:r>
          </a:p>
        </p:txBody>
      </p:sp>
      <p:sp>
        <p:nvSpPr>
          <p:cNvPr id="10" name="Segnaposto numero diapositiva 4">
            <a:extLst>
              <a:ext uri="{FF2B5EF4-FFF2-40B4-BE49-F238E27FC236}">
                <a16:creationId xmlns:a16="http://schemas.microsoft.com/office/drawing/2014/main" id="{A8678B4C-3CC3-BAAF-C06A-DB07A0307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3000" y="6532621"/>
            <a:ext cx="297052" cy="285632"/>
          </a:xfrm>
        </p:spPr>
        <p:txBody>
          <a:bodyPr/>
          <a:lstStyle/>
          <a:p>
            <a:r>
              <a:rPr lang="it-IT" sz="1200" dirty="0">
                <a:solidFill>
                  <a:schemeClr val="tx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98438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60CF4D-0A1C-430F-9979-946805991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160"/>
            <a:ext cx="12192000" cy="829661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UVM-BASED VERIFICATION ENVIRONMENT ARCHITECTURE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142D73-46EB-DED4-2C8C-68EB2D30A9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53" b="34682"/>
          <a:stretch/>
        </p:blipFill>
        <p:spPr>
          <a:xfrm>
            <a:off x="10274806" y="6575618"/>
            <a:ext cx="901783" cy="1687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5E02A1-0582-44D3-4CBD-8B6500DF088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7" t="17814" r="6465" b="14283"/>
          <a:stretch/>
        </p:blipFill>
        <p:spPr>
          <a:xfrm>
            <a:off x="9676915" y="6575618"/>
            <a:ext cx="538647" cy="209239"/>
          </a:xfrm>
          <a:prstGeom prst="rect">
            <a:avLst/>
          </a:prstGeom>
        </p:spPr>
      </p:pic>
      <p:sp>
        <p:nvSpPr>
          <p:cNvPr id="16" name="Segnaposto contenuto 2">
            <a:extLst>
              <a:ext uri="{FF2B5EF4-FFF2-40B4-BE49-F238E27FC236}">
                <a16:creationId xmlns:a16="http://schemas.microsoft.com/office/drawing/2014/main" id="{F7995B4B-D530-7DE5-35FB-06F108C82973}"/>
              </a:ext>
            </a:extLst>
          </p:cNvPr>
          <p:cNvSpPr txBox="1">
            <a:spLocks/>
          </p:cNvSpPr>
          <p:nvPr/>
        </p:nvSpPr>
        <p:spPr>
          <a:xfrm>
            <a:off x="361136" y="1070475"/>
            <a:ext cx="4647913" cy="3991424"/>
          </a:xfrm>
          <a:prstGeom prst="rect">
            <a:avLst/>
          </a:prstGeom>
        </p:spPr>
        <p:txBody>
          <a:bodyPr vert="horz" wrap="square" lIns="91440" tIns="45720" rIns="91440" bIns="45720" numCol="1" rtlCol="0">
            <a:no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▫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‐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Link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between DUT and Twin Model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Data-Strobe Error Injector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Twin Link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between two Twin Models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Same stimuli of the Main Link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Emulates the ideal behavior of the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SpW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Link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09FBBA-E1CD-CFF9-0479-F7CD1D22698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6" t="3921" r="3607" b="2745"/>
          <a:stretch/>
        </p:blipFill>
        <p:spPr>
          <a:xfrm>
            <a:off x="5056630" y="1123784"/>
            <a:ext cx="6911681" cy="529263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4C9861B-7AB7-4B3B-4C2D-EDCD20CCBB35}"/>
              </a:ext>
            </a:extLst>
          </p:cNvPr>
          <p:cNvSpPr/>
          <p:nvPr/>
        </p:nvSpPr>
        <p:spPr>
          <a:xfrm>
            <a:off x="6807199" y="3400425"/>
            <a:ext cx="3467607" cy="14763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9EE0872-E22A-96E6-13C6-EAAFB68827E8}"/>
              </a:ext>
            </a:extLst>
          </p:cNvPr>
          <p:cNvCxnSpPr>
            <a:cxnSpLocks/>
          </p:cNvCxnSpPr>
          <p:nvPr/>
        </p:nvCxnSpPr>
        <p:spPr>
          <a:xfrm flipV="1">
            <a:off x="6702554" y="4956369"/>
            <a:ext cx="269239" cy="32848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58060E3-1B37-C0B6-D23A-E03664CB9E92}"/>
              </a:ext>
            </a:extLst>
          </p:cNvPr>
          <p:cNvCxnSpPr>
            <a:cxnSpLocks/>
          </p:cNvCxnSpPr>
          <p:nvPr/>
        </p:nvCxnSpPr>
        <p:spPr>
          <a:xfrm flipV="1">
            <a:off x="7017511" y="4962222"/>
            <a:ext cx="257050" cy="3226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egnaposto piè di pagina 3">
            <a:extLst>
              <a:ext uri="{FF2B5EF4-FFF2-40B4-BE49-F238E27FC236}">
                <a16:creationId xmlns:a16="http://schemas.microsoft.com/office/drawing/2014/main" id="{76EAF378-7BD1-BC49-BFEC-0ABBDE419182}"/>
              </a:ext>
            </a:extLst>
          </p:cNvPr>
          <p:cNvSpPr txBox="1">
            <a:spLocks/>
          </p:cNvSpPr>
          <p:nvPr/>
        </p:nvSpPr>
        <p:spPr>
          <a:xfrm>
            <a:off x="1015411" y="6600198"/>
            <a:ext cx="2948718" cy="150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 dirty="0" err="1">
                <a:solidFill>
                  <a:schemeClr val="tx1"/>
                </a:solidFill>
                <a:latin typeface="TimesNewRoman"/>
              </a:rPr>
              <a:t>SpacE</a:t>
            </a:r>
            <a:r>
              <a:rPr lang="en-US" sz="1100" dirty="0">
                <a:solidFill>
                  <a:schemeClr val="tx1"/>
                </a:solidFill>
                <a:latin typeface="TimesNewRoman"/>
              </a:rPr>
              <a:t> FPGA Users Workshop (SEFUW) 2023</a:t>
            </a:r>
          </a:p>
        </p:txBody>
      </p:sp>
      <p:sp>
        <p:nvSpPr>
          <p:cNvPr id="10" name="Segnaposto numero diapositiva 4">
            <a:extLst>
              <a:ext uri="{FF2B5EF4-FFF2-40B4-BE49-F238E27FC236}">
                <a16:creationId xmlns:a16="http://schemas.microsoft.com/office/drawing/2014/main" id="{A8678B4C-3CC3-BAAF-C06A-DB07A0307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3000" y="6532621"/>
            <a:ext cx="297052" cy="285632"/>
          </a:xfrm>
        </p:spPr>
        <p:txBody>
          <a:bodyPr/>
          <a:lstStyle/>
          <a:p>
            <a:r>
              <a:rPr lang="it-IT" sz="1200" dirty="0">
                <a:solidFill>
                  <a:schemeClr val="tx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1863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60CF4D-0A1C-430F-9979-946805991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160"/>
            <a:ext cx="12192000" cy="829661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UVM-BASED VERIFICATION ENVIRONMENT ARCHITECTURE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142D73-46EB-DED4-2C8C-68EB2D30A9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53" b="34682"/>
          <a:stretch/>
        </p:blipFill>
        <p:spPr>
          <a:xfrm>
            <a:off x="10274806" y="6575618"/>
            <a:ext cx="901783" cy="1687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5E02A1-0582-44D3-4CBD-8B6500DF088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7" t="17814" r="6465" b="14283"/>
          <a:stretch/>
        </p:blipFill>
        <p:spPr>
          <a:xfrm>
            <a:off x="9676915" y="6575618"/>
            <a:ext cx="538647" cy="209239"/>
          </a:xfrm>
          <a:prstGeom prst="rect">
            <a:avLst/>
          </a:prstGeom>
        </p:spPr>
      </p:pic>
      <p:sp>
        <p:nvSpPr>
          <p:cNvPr id="16" name="Segnaposto contenuto 2">
            <a:extLst>
              <a:ext uri="{FF2B5EF4-FFF2-40B4-BE49-F238E27FC236}">
                <a16:creationId xmlns:a16="http://schemas.microsoft.com/office/drawing/2014/main" id="{F7995B4B-D530-7DE5-35FB-06F108C82973}"/>
              </a:ext>
            </a:extLst>
          </p:cNvPr>
          <p:cNvSpPr txBox="1">
            <a:spLocks/>
          </p:cNvSpPr>
          <p:nvPr/>
        </p:nvSpPr>
        <p:spPr>
          <a:xfrm>
            <a:off x="361136" y="1070475"/>
            <a:ext cx="4647913" cy="3991424"/>
          </a:xfrm>
          <a:prstGeom prst="rect">
            <a:avLst/>
          </a:prstGeom>
        </p:spPr>
        <p:txBody>
          <a:bodyPr vert="horz" wrap="square" lIns="91440" tIns="45720" rIns="91440" bIns="45720" numCol="1" rtlCol="0">
            <a:no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▫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‐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Link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between DUT and Twin Model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Data-Strobe Error Injector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Twin Link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between two Twin Models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Same stimuli of the Main Link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Emulates the ideal behavior of the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SpW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Link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09FBBA-E1CD-CFF9-0479-F7CD1D22698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6" t="3921" r="3607" b="2745"/>
          <a:stretch/>
        </p:blipFill>
        <p:spPr>
          <a:xfrm>
            <a:off x="5056630" y="1123784"/>
            <a:ext cx="6911681" cy="529263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4C9861B-7AB7-4B3B-4C2D-EDCD20CCBB35}"/>
              </a:ext>
            </a:extLst>
          </p:cNvPr>
          <p:cNvSpPr/>
          <p:nvPr/>
        </p:nvSpPr>
        <p:spPr>
          <a:xfrm>
            <a:off x="6807199" y="3400425"/>
            <a:ext cx="3467607" cy="14763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9EE0872-E22A-96E6-13C6-EAAFB68827E8}"/>
              </a:ext>
            </a:extLst>
          </p:cNvPr>
          <p:cNvCxnSpPr>
            <a:cxnSpLocks/>
          </p:cNvCxnSpPr>
          <p:nvPr/>
        </p:nvCxnSpPr>
        <p:spPr>
          <a:xfrm flipV="1">
            <a:off x="6702554" y="4956369"/>
            <a:ext cx="269239" cy="32848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58060E3-1B37-C0B6-D23A-E03664CB9E92}"/>
              </a:ext>
            </a:extLst>
          </p:cNvPr>
          <p:cNvCxnSpPr>
            <a:cxnSpLocks/>
          </p:cNvCxnSpPr>
          <p:nvPr/>
        </p:nvCxnSpPr>
        <p:spPr>
          <a:xfrm flipV="1">
            <a:off x="7017511" y="4962222"/>
            <a:ext cx="257050" cy="3226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egnaposto piè di pagina 3">
            <a:extLst>
              <a:ext uri="{FF2B5EF4-FFF2-40B4-BE49-F238E27FC236}">
                <a16:creationId xmlns:a16="http://schemas.microsoft.com/office/drawing/2014/main" id="{76EAF378-7BD1-BC49-BFEC-0ABBDE419182}"/>
              </a:ext>
            </a:extLst>
          </p:cNvPr>
          <p:cNvSpPr txBox="1">
            <a:spLocks/>
          </p:cNvSpPr>
          <p:nvPr/>
        </p:nvSpPr>
        <p:spPr>
          <a:xfrm>
            <a:off x="1015411" y="6600198"/>
            <a:ext cx="2948718" cy="150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 dirty="0" err="1">
                <a:solidFill>
                  <a:schemeClr val="tx1"/>
                </a:solidFill>
                <a:latin typeface="TimesNewRoman"/>
              </a:rPr>
              <a:t>SpacE</a:t>
            </a:r>
            <a:r>
              <a:rPr lang="en-US" sz="1100" dirty="0">
                <a:solidFill>
                  <a:schemeClr val="tx1"/>
                </a:solidFill>
                <a:latin typeface="TimesNewRoman"/>
              </a:rPr>
              <a:t> FPGA Users Workshop (SEFUW) 2023</a:t>
            </a:r>
          </a:p>
        </p:txBody>
      </p:sp>
      <p:sp>
        <p:nvSpPr>
          <p:cNvPr id="15" name="Segnaposto contenuto 2">
            <a:extLst>
              <a:ext uri="{FF2B5EF4-FFF2-40B4-BE49-F238E27FC236}">
                <a16:creationId xmlns:a16="http://schemas.microsoft.com/office/drawing/2014/main" id="{039D2847-B75F-9D8C-E4DF-22F096A54FD0}"/>
              </a:ext>
            </a:extLst>
          </p:cNvPr>
          <p:cNvSpPr txBox="1">
            <a:spLocks/>
          </p:cNvSpPr>
          <p:nvPr/>
        </p:nvSpPr>
        <p:spPr>
          <a:xfrm>
            <a:off x="627691" y="5155462"/>
            <a:ext cx="4114801" cy="1283596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vert="horz" wrap="square" lIns="91440" tIns="45720" rIns="91440" bIns="45720" numCol="1" rtlCol="0">
            <a:no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▫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‐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 automated verification of all possible simulation scenarios</a:t>
            </a:r>
          </a:p>
        </p:txBody>
      </p:sp>
      <p:sp>
        <p:nvSpPr>
          <p:cNvPr id="10" name="Segnaposto numero diapositiva 4">
            <a:extLst>
              <a:ext uri="{FF2B5EF4-FFF2-40B4-BE49-F238E27FC236}">
                <a16:creationId xmlns:a16="http://schemas.microsoft.com/office/drawing/2014/main" id="{A8678B4C-3CC3-BAAF-C06A-DB07A0307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3000" y="6532621"/>
            <a:ext cx="297052" cy="285632"/>
          </a:xfrm>
        </p:spPr>
        <p:txBody>
          <a:bodyPr/>
          <a:lstStyle/>
          <a:p>
            <a:r>
              <a:rPr lang="it-IT" sz="1200" dirty="0">
                <a:solidFill>
                  <a:schemeClr val="tx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70609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60CF4D-0A1C-430F-9979-946805991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160"/>
            <a:ext cx="12192000" cy="829661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UVM-BASED VERIFICATION ENVIRONMENT ARCHITECTURE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142D73-46EB-DED4-2C8C-68EB2D30A9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53" b="34682"/>
          <a:stretch/>
        </p:blipFill>
        <p:spPr>
          <a:xfrm>
            <a:off x="10274806" y="6575618"/>
            <a:ext cx="901783" cy="1687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5E02A1-0582-44D3-4CBD-8B6500DF08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7" t="17814" r="6465" b="14283"/>
          <a:stretch/>
        </p:blipFill>
        <p:spPr>
          <a:xfrm>
            <a:off x="9676915" y="6575618"/>
            <a:ext cx="538647" cy="209239"/>
          </a:xfrm>
          <a:prstGeom prst="rect">
            <a:avLst/>
          </a:prstGeom>
        </p:spPr>
      </p:pic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62C1DFC4-6A65-C465-018D-0E40A522609C}"/>
              </a:ext>
            </a:extLst>
          </p:cNvPr>
          <p:cNvSpPr txBox="1">
            <a:spLocks/>
          </p:cNvSpPr>
          <p:nvPr/>
        </p:nvSpPr>
        <p:spPr>
          <a:xfrm>
            <a:off x="362999" y="1034934"/>
            <a:ext cx="4693633" cy="3337890"/>
          </a:xfrm>
          <a:prstGeom prst="rect">
            <a:avLst/>
          </a:prstGeom>
        </p:spPr>
        <p:txBody>
          <a:bodyPr vert="horz" wrap="square" lIns="91440" tIns="45720" rIns="91440" bIns="45720" numCol="1" rtlCol="0">
            <a:no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▫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‐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 Configuration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52B62C3-069B-ACFC-9DBE-C33FBDAF0EE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6" t="3921" r="3607" b="2745"/>
          <a:stretch/>
        </p:blipFill>
        <p:spPr>
          <a:xfrm>
            <a:off x="5056630" y="1123784"/>
            <a:ext cx="6911681" cy="529263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8AD6187-98B2-7BFF-63E6-E81CB10CEB66}"/>
              </a:ext>
            </a:extLst>
          </p:cNvPr>
          <p:cNvSpPr/>
          <p:nvPr/>
        </p:nvSpPr>
        <p:spPr>
          <a:xfrm>
            <a:off x="10437018" y="1545996"/>
            <a:ext cx="764381" cy="3988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48795FC-D5B4-A624-0A5F-EAD6E4726378}"/>
              </a:ext>
            </a:extLst>
          </p:cNvPr>
          <p:cNvCxnSpPr>
            <a:cxnSpLocks/>
          </p:cNvCxnSpPr>
          <p:nvPr/>
        </p:nvCxnSpPr>
        <p:spPr>
          <a:xfrm flipV="1">
            <a:off x="10066677" y="1856786"/>
            <a:ext cx="297770" cy="17621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AE75349-5992-B82B-4E1A-A74AA2F855BF}"/>
              </a:ext>
            </a:extLst>
          </p:cNvPr>
          <p:cNvCxnSpPr>
            <a:cxnSpLocks/>
          </p:cNvCxnSpPr>
          <p:nvPr/>
        </p:nvCxnSpPr>
        <p:spPr>
          <a:xfrm flipV="1">
            <a:off x="10030959" y="1722481"/>
            <a:ext cx="333488" cy="18483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egnaposto piè di pagina 3">
            <a:extLst>
              <a:ext uri="{FF2B5EF4-FFF2-40B4-BE49-F238E27FC236}">
                <a16:creationId xmlns:a16="http://schemas.microsoft.com/office/drawing/2014/main" id="{8454F289-BA8D-4669-E7CD-E01E2567BBF3}"/>
              </a:ext>
            </a:extLst>
          </p:cNvPr>
          <p:cNvSpPr txBox="1">
            <a:spLocks/>
          </p:cNvSpPr>
          <p:nvPr/>
        </p:nvSpPr>
        <p:spPr>
          <a:xfrm>
            <a:off x="1015411" y="6600198"/>
            <a:ext cx="2948718" cy="150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 dirty="0" err="1">
                <a:solidFill>
                  <a:schemeClr val="tx1"/>
                </a:solidFill>
                <a:latin typeface="TimesNewRoman"/>
              </a:rPr>
              <a:t>SpacE</a:t>
            </a:r>
            <a:r>
              <a:rPr lang="en-US" sz="1100" dirty="0">
                <a:solidFill>
                  <a:schemeClr val="tx1"/>
                </a:solidFill>
                <a:latin typeface="TimesNewRoman"/>
              </a:rPr>
              <a:t> FPGA Users Workshop (SEFUW) 2023</a:t>
            </a:r>
          </a:p>
        </p:txBody>
      </p:sp>
      <p:sp>
        <p:nvSpPr>
          <p:cNvPr id="9" name="Segnaposto numero diapositiva 4">
            <a:extLst>
              <a:ext uri="{FF2B5EF4-FFF2-40B4-BE49-F238E27FC236}">
                <a16:creationId xmlns:a16="http://schemas.microsoft.com/office/drawing/2014/main" id="{BA430728-AF05-1164-56DC-8E1F39534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3000" y="6532621"/>
            <a:ext cx="297052" cy="285632"/>
          </a:xfrm>
        </p:spPr>
        <p:txBody>
          <a:bodyPr/>
          <a:lstStyle/>
          <a:p>
            <a:r>
              <a:rPr lang="it-IT" sz="1200" dirty="0">
                <a:solidFill>
                  <a:schemeClr val="tx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63569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60CF4D-0A1C-430F-9979-946805991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160"/>
            <a:ext cx="12192000" cy="829661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UVM-BASED VERIFICATION ENVIRONMENT ARCHITECTURE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142D73-46EB-DED4-2C8C-68EB2D30A9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53" b="34682"/>
          <a:stretch/>
        </p:blipFill>
        <p:spPr>
          <a:xfrm>
            <a:off x="10274806" y="6575618"/>
            <a:ext cx="901783" cy="1687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5E02A1-0582-44D3-4CBD-8B6500DF08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7" t="17814" r="6465" b="14283"/>
          <a:stretch/>
        </p:blipFill>
        <p:spPr>
          <a:xfrm>
            <a:off x="9676915" y="6575618"/>
            <a:ext cx="538647" cy="209239"/>
          </a:xfrm>
          <a:prstGeom prst="rect">
            <a:avLst/>
          </a:prstGeom>
        </p:spPr>
      </p:pic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62C1DFC4-6A65-C465-018D-0E40A522609C}"/>
              </a:ext>
            </a:extLst>
          </p:cNvPr>
          <p:cNvSpPr txBox="1">
            <a:spLocks/>
          </p:cNvSpPr>
          <p:nvPr/>
        </p:nvSpPr>
        <p:spPr>
          <a:xfrm>
            <a:off x="362999" y="1034934"/>
            <a:ext cx="4693633" cy="3337890"/>
          </a:xfrm>
          <a:prstGeom prst="rect">
            <a:avLst/>
          </a:prstGeom>
        </p:spPr>
        <p:txBody>
          <a:bodyPr vert="horz" wrap="square" lIns="91440" tIns="45720" rIns="91440" bIns="45720" numCol="1" rtlCol="0">
            <a:no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▫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‐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 Configuration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Agents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DUT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Twin Model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Error Injection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52B62C3-069B-ACFC-9DBE-C33FBDAF0EE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6" t="3921" r="3607" b="2745"/>
          <a:stretch/>
        </p:blipFill>
        <p:spPr>
          <a:xfrm>
            <a:off x="5056630" y="1123784"/>
            <a:ext cx="6911681" cy="52926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14830B-FE6C-DA10-C292-9B7132644A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015" y="4273235"/>
            <a:ext cx="2901832" cy="2143183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48795FC-D5B4-A624-0A5F-EAD6E4726378}"/>
              </a:ext>
            </a:extLst>
          </p:cNvPr>
          <p:cNvCxnSpPr>
            <a:cxnSpLocks/>
          </p:cNvCxnSpPr>
          <p:nvPr/>
        </p:nvCxnSpPr>
        <p:spPr>
          <a:xfrm flipV="1">
            <a:off x="10703029" y="2884475"/>
            <a:ext cx="93506" cy="33109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egnaposto piè di pagina 3">
            <a:extLst>
              <a:ext uri="{FF2B5EF4-FFF2-40B4-BE49-F238E27FC236}">
                <a16:creationId xmlns:a16="http://schemas.microsoft.com/office/drawing/2014/main" id="{8454F289-BA8D-4669-E7CD-E01E2567BBF3}"/>
              </a:ext>
            </a:extLst>
          </p:cNvPr>
          <p:cNvSpPr txBox="1">
            <a:spLocks/>
          </p:cNvSpPr>
          <p:nvPr/>
        </p:nvSpPr>
        <p:spPr>
          <a:xfrm>
            <a:off x="1015411" y="6600198"/>
            <a:ext cx="2948718" cy="150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 dirty="0" err="1">
                <a:solidFill>
                  <a:schemeClr val="tx1"/>
                </a:solidFill>
                <a:latin typeface="TimesNewRoman"/>
              </a:rPr>
              <a:t>SpacE</a:t>
            </a:r>
            <a:r>
              <a:rPr lang="en-US" sz="1100" dirty="0">
                <a:solidFill>
                  <a:schemeClr val="tx1"/>
                </a:solidFill>
                <a:latin typeface="TimesNewRoman"/>
              </a:rPr>
              <a:t> FPGA Users Workshop (SEFUW) 2023</a:t>
            </a:r>
          </a:p>
        </p:txBody>
      </p:sp>
      <p:sp>
        <p:nvSpPr>
          <p:cNvPr id="9" name="Segnaposto numero diapositiva 4">
            <a:extLst>
              <a:ext uri="{FF2B5EF4-FFF2-40B4-BE49-F238E27FC236}">
                <a16:creationId xmlns:a16="http://schemas.microsoft.com/office/drawing/2014/main" id="{BA430728-AF05-1164-56DC-8E1F39534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3000" y="6532621"/>
            <a:ext cx="297052" cy="285632"/>
          </a:xfrm>
        </p:spPr>
        <p:txBody>
          <a:bodyPr/>
          <a:lstStyle/>
          <a:p>
            <a:r>
              <a:rPr lang="it-IT" sz="12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EB8E0F-F04C-34DC-2F82-1E875B82BCEE}"/>
              </a:ext>
            </a:extLst>
          </p:cNvPr>
          <p:cNvSpPr/>
          <p:nvPr/>
        </p:nvSpPr>
        <p:spPr>
          <a:xfrm>
            <a:off x="10492032" y="1983041"/>
            <a:ext cx="830523" cy="8638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A66828-F0E2-0841-C3E7-DC6BD92F1E75}"/>
              </a:ext>
            </a:extLst>
          </p:cNvPr>
          <p:cNvSpPr/>
          <p:nvPr/>
        </p:nvSpPr>
        <p:spPr>
          <a:xfrm>
            <a:off x="5789628" y="1983040"/>
            <a:ext cx="830523" cy="17028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AEA813E-F20E-5A54-657B-31229530B28D}"/>
              </a:ext>
            </a:extLst>
          </p:cNvPr>
          <p:cNvCxnSpPr>
            <a:cxnSpLocks/>
          </p:cNvCxnSpPr>
          <p:nvPr/>
        </p:nvCxnSpPr>
        <p:spPr>
          <a:xfrm flipV="1">
            <a:off x="5413858" y="2796369"/>
            <a:ext cx="297770" cy="17621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0494B64-30A5-A1CC-9924-EFAB747C9DBA}"/>
              </a:ext>
            </a:extLst>
          </p:cNvPr>
          <p:cNvCxnSpPr>
            <a:cxnSpLocks/>
          </p:cNvCxnSpPr>
          <p:nvPr/>
        </p:nvCxnSpPr>
        <p:spPr>
          <a:xfrm flipV="1">
            <a:off x="5378140" y="2662064"/>
            <a:ext cx="333488" cy="18483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40914EB-F04B-A347-353D-F033EB64834E}"/>
              </a:ext>
            </a:extLst>
          </p:cNvPr>
          <p:cNvCxnSpPr>
            <a:cxnSpLocks/>
          </p:cNvCxnSpPr>
          <p:nvPr/>
        </p:nvCxnSpPr>
        <p:spPr>
          <a:xfrm flipV="1">
            <a:off x="10860540" y="2884475"/>
            <a:ext cx="93506" cy="33109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413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60CF4D-0A1C-430F-9979-946805991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160"/>
            <a:ext cx="12192000" cy="829661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UVM-BASED VERIFICATION ENVIRONMENT ARCHITECTURE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142D73-46EB-DED4-2C8C-68EB2D30A9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53" b="34682"/>
          <a:stretch/>
        </p:blipFill>
        <p:spPr>
          <a:xfrm>
            <a:off x="10274806" y="6575618"/>
            <a:ext cx="901783" cy="1687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5E02A1-0582-44D3-4CBD-8B6500DF08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7" t="17814" r="6465" b="14283"/>
          <a:stretch/>
        </p:blipFill>
        <p:spPr>
          <a:xfrm>
            <a:off x="9676915" y="6575618"/>
            <a:ext cx="538647" cy="209239"/>
          </a:xfrm>
          <a:prstGeom prst="rect">
            <a:avLst/>
          </a:prstGeom>
        </p:spPr>
      </p:pic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62C1DFC4-6A65-C465-018D-0E40A522609C}"/>
              </a:ext>
            </a:extLst>
          </p:cNvPr>
          <p:cNvSpPr txBox="1">
            <a:spLocks/>
          </p:cNvSpPr>
          <p:nvPr/>
        </p:nvSpPr>
        <p:spPr>
          <a:xfrm>
            <a:off x="362999" y="1034934"/>
            <a:ext cx="4693633" cy="3337890"/>
          </a:xfrm>
          <a:prstGeom prst="rect">
            <a:avLst/>
          </a:prstGeom>
        </p:spPr>
        <p:txBody>
          <a:bodyPr vert="horz" wrap="square" lIns="91440" tIns="45720" rIns="91440" bIns="45720" numCol="1" rtlCol="0">
            <a:no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▫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‐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 Configuration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Agents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DUT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Twin Model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Error Injection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Twin Link Data Collectors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52B62C3-069B-ACFC-9DBE-C33FBDAF0EE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6" t="3921" r="3607" b="2745"/>
          <a:stretch/>
        </p:blipFill>
        <p:spPr>
          <a:xfrm>
            <a:off x="5056630" y="1123784"/>
            <a:ext cx="6911681" cy="5292635"/>
          </a:xfrm>
          <a:prstGeom prst="rect">
            <a:avLst/>
          </a:prstGeom>
        </p:spPr>
      </p:pic>
      <p:sp>
        <p:nvSpPr>
          <p:cNvPr id="12" name="Segnaposto piè di pagina 3">
            <a:extLst>
              <a:ext uri="{FF2B5EF4-FFF2-40B4-BE49-F238E27FC236}">
                <a16:creationId xmlns:a16="http://schemas.microsoft.com/office/drawing/2014/main" id="{8454F289-BA8D-4669-E7CD-E01E2567BBF3}"/>
              </a:ext>
            </a:extLst>
          </p:cNvPr>
          <p:cNvSpPr txBox="1">
            <a:spLocks/>
          </p:cNvSpPr>
          <p:nvPr/>
        </p:nvSpPr>
        <p:spPr>
          <a:xfrm>
            <a:off x="1015411" y="6600198"/>
            <a:ext cx="2948718" cy="150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 dirty="0" err="1">
                <a:solidFill>
                  <a:schemeClr val="tx1"/>
                </a:solidFill>
                <a:latin typeface="TimesNewRoman"/>
              </a:rPr>
              <a:t>SpacE</a:t>
            </a:r>
            <a:r>
              <a:rPr lang="en-US" sz="1100" dirty="0">
                <a:solidFill>
                  <a:schemeClr val="tx1"/>
                </a:solidFill>
                <a:latin typeface="TimesNewRoman"/>
              </a:rPr>
              <a:t> FPGA Users Workshop (SEFUW) 2023</a:t>
            </a:r>
          </a:p>
        </p:txBody>
      </p:sp>
      <p:sp>
        <p:nvSpPr>
          <p:cNvPr id="9" name="Segnaposto numero diapositiva 4">
            <a:extLst>
              <a:ext uri="{FF2B5EF4-FFF2-40B4-BE49-F238E27FC236}">
                <a16:creationId xmlns:a16="http://schemas.microsoft.com/office/drawing/2014/main" id="{BA430728-AF05-1164-56DC-8E1F39534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3000" y="6532621"/>
            <a:ext cx="297052" cy="285632"/>
          </a:xfrm>
        </p:spPr>
        <p:txBody>
          <a:bodyPr/>
          <a:lstStyle/>
          <a:p>
            <a:r>
              <a:rPr lang="it-IT" sz="1200" dirty="0">
                <a:solidFill>
                  <a:schemeClr val="tx1"/>
                </a:solidFill>
              </a:rPr>
              <a:t>7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F9442EF-0B50-7EC4-C99F-B4F8467B6B99}"/>
              </a:ext>
            </a:extLst>
          </p:cNvPr>
          <p:cNvCxnSpPr>
            <a:cxnSpLocks/>
          </p:cNvCxnSpPr>
          <p:nvPr/>
        </p:nvCxnSpPr>
        <p:spPr>
          <a:xfrm flipV="1">
            <a:off x="5970774" y="4600153"/>
            <a:ext cx="93506" cy="33109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DBCDA196-1073-B2A3-5550-700ED941AA90}"/>
              </a:ext>
            </a:extLst>
          </p:cNvPr>
          <p:cNvSpPr/>
          <p:nvPr/>
        </p:nvSpPr>
        <p:spPr>
          <a:xfrm>
            <a:off x="5759777" y="3698719"/>
            <a:ext cx="830523" cy="8638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762CA56-2F39-1D53-FBAE-CEC7633BB85D}"/>
              </a:ext>
            </a:extLst>
          </p:cNvPr>
          <p:cNvCxnSpPr>
            <a:cxnSpLocks/>
          </p:cNvCxnSpPr>
          <p:nvPr/>
        </p:nvCxnSpPr>
        <p:spPr>
          <a:xfrm flipV="1">
            <a:off x="6128285" y="4600153"/>
            <a:ext cx="93506" cy="33109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5EF33DE-2BD3-F08E-3579-A15A800C2B3B}"/>
              </a:ext>
            </a:extLst>
          </p:cNvPr>
          <p:cNvCxnSpPr>
            <a:cxnSpLocks/>
          </p:cNvCxnSpPr>
          <p:nvPr/>
        </p:nvCxnSpPr>
        <p:spPr>
          <a:xfrm flipV="1">
            <a:off x="10711157" y="4600153"/>
            <a:ext cx="93506" cy="33109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8B7CCB46-A100-F921-1066-0BEEB102253B}"/>
              </a:ext>
            </a:extLst>
          </p:cNvPr>
          <p:cNvSpPr/>
          <p:nvPr/>
        </p:nvSpPr>
        <p:spPr>
          <a:xfrm>
            <a:off x="10500160" y="3698719"/>
            <a:ext cx="830523" cy="8638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4D788FC-79B1-2EF1-3C16-3B1DF85A6523}"/>
              </a:ext>
            </a:extLst>
          </p:cNvPr>
          <p:cNvCxnSpPr>
            <a:cxnSpLocks/>
          </p:cNvCxnSpPr>
          <p:nvPr/>
        </p:nvCxnSpPr>
        <p:spPr>
          <a:xfrm flipV="1">
            <a:off x="10868668" y="4600153"/>
            <a:ext cx="93506" cy="33109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790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60CF4D-0A1C-430F-9979-946805991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160"/>
            <a:ext cx="12192000" cy="829661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UVM-BASED VERIFICATION ENVIRONMENT ARCHITECTURE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142D73-46EB-DED4-2C8C-68EB2D30A9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53" b="34682"/>
          <a:stretch/>
        </p:blipFill>
        <p:spPr>
          <a:xfrm>
            <a:off x="10274806" y="6575618"/>
            <a:ext cx="901783" cy="1687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5E02A1-0582-44D3-4CBD-8B6500DF08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7" t="17814" r="6465" b="14283"/>
          <a:stretch/>
        </p:blipFill>
        <p:spPr>
          <a:xfrm>
            <a:off x="9676915" y="6575618"/>
            <a:ext cx="538647" cy="209239"/>
          </a:xfrm>
          <a:prstGeom prst="rect">
            <a:avLst/>
          </a:prstGeom>
        </p:spPr>
      </p:pic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62C1DFC4-6A65-C465-018D-0E40A522609C}"/>
              </a:ext>
            </a:extLst>
          </p:cNvPr>
          <p:cNvSpPr txBox="1">
            <a:spLocks/>
          </p:cNvSpPr>
          <p:nvPr/>
        </p:nvSpPr>
        <p:spPr>
          <a:xfrm>
            <a:off x="362999" y="1034934"/>
            <a:ext cx="4693633" cy="3337890"/>
          </a:xfrm>
          <a:prstGeom prst="rect">
            <a:avLst/>
          </a:prstGeom>
        </p:spPr>
        <p:txBody>
          <a:bodyPr vert="horz" wrap="square" lIns="91440" tIns="45720" rIns="91440" bIns="45720" numCol="1" rtlCol="0">
            <a:no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▫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‐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 Configuration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Agents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DUT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Twin Model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Error Injection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Twin Link Data Collectors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Scoreboard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52B62C3-069B-ACFC-9DBE-C33FBDAF0EE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6" t="3921" r="3607" b="2745"/>
          <a:stretch/>
        </p:blipFill>
        <p:spPr>
          <a:xfrm>
            <a:off x="5056630" y="1123784"/>
            <a:ext cx="6911681" cy="529263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8AD6187-98B2-7BFF-63E6-E81CB10CEB66}"/>
              </a:ext>
            </a:extLst>
          </p:cNvPr>
          <p:cNvSpPr/>
          <p:nvPr/>
        </p:nvSpPr>
        <p:spPr>
          <a:xfrm>
            <a:off x="7558088" y="4979194"/>
            <a:ext cx="2095500" cy="5667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48795FC-D5B4-A624-0A5F-EAD6E4726378}"/>
              </a:ext>
            </a:extLst>
          </p:cNvPr>
          <p:cNvCxnSpPr>
            <a:cxnSpLocks/>
          </p:cNvCxnSpPr>
          <p:nvPr/>
        </p:nvCxnSpPr>
        <p:spPr>
          <a:xfrm flipV="1">
            <a:off x="7212806" y="5414963"/>
            <a:ext cx="297770" cy="17621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AE75349-5992-B82B-4E1A-A74AA2F855BF}"/>
              </a:ext>
            </a:extLst>
          </p:cNvPr>
          <p:cNvCxnSpPr>
            <a:cxnSpLocks/>
          </p:cNvCxnSpPr>
          <p:nvPr/>
        </p:nvCxnSpPr>
        <p:spPr>
          <a:xfrm flipV="1">
            <a:off x="7177088" y="5280658"/>
            <a:ext cx="333488" cy="18483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egnaposto piè di pagina 3">
            <a:extLst>
              <a:ext uri="{FF2B5EF4-FFF2-40B4-BE49-F238E27FC236}">
                <a16:creationId xmlns:a16="http://schemas.microsoft.com/office/drawing/2014/main" id="{8454F289-BA8D-4669-E7CD-E01E2567BBF3}"/>
              </a:ext>
            </a:extLst>
          </p:cNvPr>
          <p:cNvSpPr txBox="1">
            <a:spLocks/>
          </p:cNvSpPr>
          <p:nvPr/>
        </p:nvSpPr>
        <p:spPr>
          <a:xfrm>
            <a:off x="1015411" y="6600198"/>
            <a:ext cx="2948718" cy="150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 dirty="0" err="1">
                <a:solidFill>
                  <a:schemeClr val="tx1"/>
                </a:solidFill>
                <a:latin typeface="TimesNewRoman"/>
              </a:rPr>
              <a:t>SpacE</a:t>
            </a:r>
            <a:r>
              <a:rPr lang="en-US" sz="1100" dirty="0">
                <a:solidFill>
                  <a:schemeClr val="tx1"/>
                </a:solidFill>
                <a:latin typeface="TimesNewRoman"/>
              </a:rPr>
              <a:t> FPGA Users Workshop (SEFUW) 2023</a:t>
            </a:r>
          </a:p>
        </p:txBody>
      </p:sp>
      <p:sp>
        <p:nvSpPr>
          <p:cNvPr id="9" name="Segnaposto numero diapositiva 4">
            <a:extLst>
              <a:ext uri="{FF2B5EF4-FFF2-40B4-BE49-F238E27FC236}">
                <a16:creationId xmlns:a16="http://schemas.microsoft.com/office/drawing/2014/main" id="{BA430728-AF05-1164-56DC-8E1F39534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3000" y="6532621"/>
            <a:ext cx="297052" cy="285632"/>
          </a:xfrm>
        </p:spPr>
        <p:txBody>
          <a:bodyPr/>
          <a:lstStyle/>
          <a:p>
            <a:r>
              <a:rPr lang="it-IT" sz="1200" dirty="0">
                <a:solidFill>
                  <a:schemeClr val="tx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6512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60CF4D-0A1C-430F-9979-946805991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0EF7CC7-0FA4-4946-9551-F68E2ED798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UVM-based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SpaceWire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Codec Twin Model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UVM-based Verification Environment Architecture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Verification Campaign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UVM-based Approach Advantages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and Conclusions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Q&amp;A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CF91B7-8725-B442-EA63-AAE1FB769D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53" b="34682"/>
          <a:stretch/>
        </p:blipFill>
        <p:spPr>
          <a:xfrm>
            <a:off x="10274806" y="6575618"/>
            <a:ext cx="901783" cy="1687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A2A8C5-B0B8-6ABA-C914-7BECA04ED8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7" t="17814" r="6465" b="14283"/>
          <a:stretch/>
        </p:blipFill>
        <p:spPr>
          <a:xfrm>
            <a:off x="9676915" y="6575618"/>
            <a:ext cx="538647" cy="209239"/>
          </a:xfrm>
          <a:prstGeom prst="rect">
            <a:avLst/>
          </a:prstGeom>
        </p:spPr>
      </p:pic>
      <p:sp>
        <p:nvSpPr>
          <p:cNvPr id="16" name="Segnaposto numero diapositiva 4">
            <a:extLst>
              <a:ext uri="{FF2B5EF4-FFF2-40B4-BE49-F238E27FC236}">
                <a16:creationId xmlns:a16="http://schemas.microsoft.com/office/drawing/2014/main" id="{D61C9B01-793A-FC62-AF7D-8C113C9CE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3000" y="6532621"/>
            <a:ext cx="297052" cy="285632"/>
          </a:xfrm>
        </p:spPr>
        <p:txBody>
          <a:bodyPr/>
          <a:lstStyle/>
          <a:p>
            <a:r>
              <a:rPr lang="it-IT" sz="12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" name="Segnaposto piè di pagina 3">
            <a:extLst>
              <a:ext uri="{FF2B5EF4-FFF2-40B4-BE49-F238E27FC236}">
                <a16:creationId xmlns:a16="http://schemas.microsoft.com/office/drawing/2014/main" id="{36E285D5-6827-82E9-6835-E80937C19895}"/>
              </a:ext>
            </a:extLst>
          </p:cNvPr>
          <p:cNvSpPr txBox="1">
            <a:spLocks/>
          </p:cNvSpPr>
          <p:nvPr/>
        </p:nvSpPr>
        <p:spPr>
          <a:xfrm>
            <a:off x="1015411" y="6600198"/>
            <a:ext cx="2948718" cy="150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 dirty="0" err="1">
                <a:solidFill>
                  <a:schemeClr val="tx1"/>
                </a:solidFill>
                <a:latin typeface="TimesNewRoman"/>
              </a:rPr>
              <a:t>SpacE</a:t>
            </a:r>
            <a:r>
              <a:rPr lang="en-US" sz="1100" dirty="0">
                <a:solidFill>
                  <a:schemeClr val="tx1"/>
                </a:solidFill>
                <a:latin typeface="TimesNewRoman"/>
              </a:rPr>
              <a:t> FPGA Users Workshop (SEFUW) 2023</a:t>
            </a:r>
          </a:p>
        </p:txBody>
      </p:sp>
    </p:spTree>
    <p:extLst>
      <p:ext uri="{BB962C8B-B14F-4D97-AF65-F5344CB8AC3E}">
        <p14:creationId xmlns:p14="http://schemas.microsoft.com/office/powerpoint/2010/main" val="324235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60CF4D-0A1C-430F-9979-946805991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160"/>
            <a:ext cx="12192000" cy="829661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VERIFICATION CAMPAIGN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2BF6C7-02F9-56F0-9303-023BB9D3CC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53" b="34682"/>
          <a:stretch/>
        </p:blipFill>
        <p:spPr>
          <a:xfrm>
            <a:off x="10274806" y="6575618"/>
            <a:ext cx="901783" cy="1687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62BD77-5323-4144-101A-2FAD1B689A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7" t="17814" r="6465" b="14283"/>
          <a:stretch/>
        </p:blipFill>
        <p:spPr>
          <a:xfrm>
            <a:off x="9676915" y="6575618"/>
            <a:ext cx="538647" cy="209239"/>
          </a:xfrm>
          <a:prstGeom prst="rect">
            <a:avLst/>
          </a:prstGeom>
        </p:spPr>
      </p:pic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9C4C6C2D-DD33-0B05-8542-5DF9E8AB8579}"/>
              </a:ext>
            </a:extLst>
          </p:cNvPr>
          <p:cNvSpPr txBox="1">
            <a:spLocks/>
          </p:cNvSpPr>
          <p:nvPr/>
        </p:nvSpPr>
        <p:spPr>
          <a:xfrm>
            <a:off x="382050" y="1142020"/>
            <a:ext cx="11550870" cy="2922985"/>
          </a:xfrm>
          <a:prstGeom prst="rect">
            <a:avLst/>
          </a:prstGeom>
        </p:spPr>
        <p:txBody>
          <a:bodyPr vert="horz" wrap="square" lIns="91440" tIns="45720" rIns="91440" bIns="45720" numCol="1" rtlCol="0">
            <a:no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▫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‐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Defined and implemented 153 testcases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100% of functional coverage of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SpW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Standard Rev.1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numero diapositiva 4">
            <a:extLst>
              <a:ext uri="{FF2B5EF4-FFF2-40B4-BE49-F238E27FC236}">
                <a16:creationId xmlns:a16="http://schemas.microsoft.com/office/drawing/2014/main" id="{F422A66F-8011-2EDC-0546-E7E934C6B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8752" y="6532621"/>
            <a:ext cx="415957" cy="285632"/>
          </a:xfrm>
        </p:spPr>
        <p:txBody>
          <a:bodyPr/>
          <a:lstStyle/>
          <a:p>
            <a:r>
              <a:rPr lang="it-IT" sz="12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C3A7329-EB73-A78E-4178-D9CCDD43182C}"/>
              </a:ext>
            </a:extLst>
          </p:cNvPr>
          <p:cNvSpPr txBox="1">
            <a:spLocks/>
          </p:cNvSpPr>
          <p:nvPr/>
        </p:nvSpPr>
        <p:spPr>
          <a:xfrm>
            <a:off x="1015411" y="6600198"/>
            <a:ext cx="2948718" cy="150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 dirty="0" err="1">
                <a:solidFill>
                  <a:schemeClr val="tx1"/>
                </a:solidFill>
                <a:latin typeface="TimesNewRoman"/>
              </a:rPr>
              <a:t>SpacE</a:t>
            </a:r>
            <a:r>
              <a:rPr lang="en-US" sz="1100" dirty="0">
                <a:solidFill>
                  <a:schemeClr val="tx1"/>
                </a:solidFill>
                <a:latin typeface="TimesNewRoman"/>
              </a:rPr>
              <a:t> FPGA Users Workshop (SEFUW) 2023</a:t>
            </a:r>
          </a:p>
        </p:txBody>
      </p:sp>
    </p:spTree>
    <p:extLst>
      <p:ext uri="{BB962C8B-B14F-4D97-AF65-F5344CB8AC3E}">
        <p14:creationId xmlns:p14="http://schemas.microsoft.com/office/powerpoint/2010/main" val="298654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60CF4D-0A1C-430F-9979-946805991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160"/>
            <a:ext cx="12192000" cy="829661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VERIFICATION CAMPAIGN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2BF6C7-02F9-56F0-9303-023BB9D3CC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53" b="34682"/>
          <a:stretch/>
        </p:blipFill>
        <p:spPr>
          <a:xfrm>
            <a:off x="10274806" y="6575618"/>
            <a:ext cx="901783" cy="1687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62BD77-5323-4144-101A-2FAD1B689A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7" t="17814" r="6465" b="14283"/>
          <a:stretch/>
        </p:blipFill>
        <p:spPr>
          <a:xfrm>
            <a:off x="9676915" y="6575618"/>
            <a:ext cx="538647" cy="209239"/>
          </a:xfrm>
          <a:prstGeom prst="rect">
            <a:avLst/>
          </a:prstGeom>
        </p:spPr>
      </p:pic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9C4C6C2D-DD33-0B05-8542-5DF9E8AB8579}"/>
              </a:ext>
            </a:extLst>
          </p:cNvPr>
          <p:cNvSpPr txBox="1">
            <a:spLocks/>
          </p:cNvSpPr>
          <p:nvPr/>
        </p:nvSpPr>
        <p:spPr>
          <a:xfrm>
            <a:off x="382050" y="1142020"/>
            <a:ext cx="11550870" cy="2922985"/>
          </a:xfrm>
          <a:prstGeom prst="rect">
            <a:avLst/>
          </a:prstGeom>
        </p:spPr>
        <p:txBody>
          <a:bodyPr vert="horz" wrap="square" lIns="91440" tIns="45720" rIns="91440" bIns="45720" numCol="1" rtlCol="0">
            <a:no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▫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‐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Defined and implemented 153 testcases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100% of functional coverage of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SpW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Standard Rev.1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Verification Campaign on IngeniArs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SpW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Codec IP Core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numero diapositiva 4">
            <a:extLst>
              <a:ext uri="{FF2B5EF4-FFF2-40B4-BE49-F238E27FC236}">
                <a16:creationId xmlns:a16="http://schemas.microsoft.com/office/drawing/2014/main" id="{F422A66F-8011-2EDC-0546-E7E934C6B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8752" y="6532621"/>
            <a:ext cx="415957" cy="285632"/>
          </a:xfrm>
        </p:spPr>
        <p:txBody>
          <a:bodyPr/>
          <a:lstStyle/>
          <a:p>
            <a:r>
              <a:rPr lang="it-IT" sz="12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C3A7329-EB73-A78E-4178-D9CCDD43182C}"/>
              </a:ext>
            </a:extLst>
          </p:cNvPr>
          <p:cNvSpPr txBox="1">
            <a:spLocks/>
          </p:cNvSpPr>
          <p:nvPr/>
        </p:nvSpPr>
        <p:spPr>
          <a:xfrm>
            <a:off x="1015411" y="6600198"/>
            <a:ext cx="2948718" cy="150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 dirty="0" err="1">
                <a:solidFill>
                  <a:schemeClr val="tx1"/>
                </a:solidFill>
                <a:latin typeface="TimesNewRoman"/>
              </a:rPr>
              <a:t>SpacE</a:t>
            </a:r>
            <a:r>
              <a:rPr lang="en-US" sz="1100" dirty="0">
                <a:solidFill>
                  <a:schemeClr val="tx1"/>
                </a:solidFill>
                <a:latin typeface="TimesNewRoman"/>
              </a:rPr>
              <a:t> FPGA Users Workshop (SEFUW) 2023</a:t>
            </a:r>
          </a:p>
        </p:txBody>
      </p:sp>
    </p:spTree>
    <p:extLst>
      <p:ext uri="{BB962C8B-B14F-4D97-AF65-F5344CB8AC3E}">
        <p14:creationId xmlns:p14="http://schemas.microsoft.com/office/powerpoint/2010/main" val="83562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60CF4D-0A1C-430F-9979-946805991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A4C455-61DD-FC0E-4326-D7FB5D8DC6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53" b="34682"/>
          <a:stretch/>
        </p:blipFill>
        <p:spPr>
          <a:xfrm>
            <a:off x="10274806" y="6575618"/>
            <a:ext cx="901783" cy="1687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1ECC69-9F78-E1AB-3C11-6289252181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7" t="17814" r="6465" b="14283"/>
          <a:stretch/>
        </p:blipFill>
        <p:spPr>
          <a:xfrm>
            <a:off x="9676915" y="6575618"/>
            <a:ext cx="538647" cy="209239"/>
          </a:xfrm>
          <a:prstGeom prst="rect">
            <a:avLst/>
          </a:prstGeom>
        </p:spPr>
      </p:pic>
      <p:sp>
        <p:nvSpPr>
          <p:cNvPr id="14" name="Segnaposto numero diapositiva 4">
            <a:extLst>
              <a:ext uri="{FF2B5EF4-FFF2-40B4-BE49-F238E27FC236}">
                <a16:creationId xmlns:a16="http://schemas.microsoft.com/office/drawing/2014/main" id="{298F2B48-F3C5-AF00-AADD-7C21FEFC7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3000" y="6532621"/>
            <a:ext cx="297052" cy="285632"/>
          </a:xfrm>
        </p:spPr>
        <p:txBody>
          <a:bodyPr/>
          <a:lstStyle/>
          <a:p>
            <a:r>
              <a:rPr lang="it-IT" sz="12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4F6052D9-D969-3C10-CBD9-81BDF59895DC}"/>
              </a:ext>
            </a:extLst>
          </p:cNvPr>
          <p:cNvSpPr txBox="1">
            <a:spLocks/>
          </p:cNvSpPr>
          <p:nvPr/>
        </p:nvSpPr>
        <p:spPr>
          <a:xfrm>
            <a:off x="177920" y="1044800"/>
            <a:ext cx="11836157" cy="2330795"/>
          </a:xfrm>
          <a:prstGeom prst="rect">
            <a:avLst/>
          </a:prstGeom>
        </p:spPr>
        <p:txBody>
          <a:bodyPr vert="horz" wrap="square" lIns="91440" tIns="45720" rIns="91440" bIns="45720" numCol="1" rtlCol="0">
            <a:no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▫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‐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Verification Intellectual Property (VIP) for </a:t>
            </a:r>
          </a:p>
          <a:p>
            <a:pPr marL="0" indent="0" algn="ctr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Functional Verification of any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SpaceWire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Codec,</a:t>
            </a:r>
          </a:p>
          <a:p>
            <a:pPr marL="0" indent="0" algn="ctr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Fully compliant with Universal Verification Methodology (UVM) 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15" name="Segnaposto piè di pagina 3">
            <a:extLst>
              <a:ext uri="{FF2B5EF4-FFF2-40B4-BE49-F238E27FC236}">
                <a16:creationId xmlns:a16="http://schemas.microsoft.com/office/drawing/2014/main" id="{68B4BA41-2EFB-7E17-0197-848C36326893}"/>
              </a:ext>
            </a:extLst>
          </p:cNvPr>
          <p:cNvSpPr txBox="1">
            <a:spLocks/>
          </p:cNvSpPr>
          <p:nvPr/>
        </p:nvSpPr>
        <p:spPr>
          <a:xfrm>
            <a:off x="1015411" y="6600198"/>
            <a:ext cx="2948718" cy="150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 dirty="0" err="1">
                <a:solidFill>
                  <a:schemeClr val="tx1"/>
                </a:solidFill>
                <a:latin typeface="TimesNewRoman"/>
              </a:rPr>
              <a:t>SpacE</a:t>
            </a:r>
            <a:r>
              <a:rPr lang="en-US" sz="1100" dirty="0">
                <a:solidFill>
                  <a:schemeClr val="tx1"/>
                </a:solidFill>
                <a:latin typeface="TimesNewRoman"/>
              </a:rPr>
              <a:t> FPGA Users Workshop (SEFUW) 2023</a:t>
            </a:r>
          </a:p>
        </p:txBody>
      </p:sp>
    </p:spTree>
    <p:extLst>
      <p:ext uri="{BB962C8B-B14F-4D97-AF65-F5344CB8AC3E}">
        <p14:creationId xmlns:p14="http://schemas.microsoft.com/office/powerpoint/2010/main" val="15985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60CF4D-0A1C-430F-9979-946805991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160"/>
            <a:ext cx="12192000" cy="829661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VERIFICATION CAMPAIGN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2BF6C7-02F9-56F0-9303-023BB9D3CC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53" b="34682"/>
          <a:stretch/>
        </p:blipFill>
        <p:spPr>
          <a:xfrm>
            <a:off x="10274806" y="6575618"/>
            <a:ext cx="901783" cy="1687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62BD77-5323-4144-101A-2FAD1B689A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7" t="17814" r="6465" b="14283"/>
          <a:stretch/>
        </p:blipFill>
        <p:spPr>
          <a:xfrm>
            <a:off x="9676915" y="6575618"/>
            <a:ext cx="538647" cy="209239"/>
          </a:xfrm>
          <a:prstGeom prst="rect">
            <a:avLst/>
          </a:prstGeom>
        </p:spPr>
      </p:pic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9C4C6C2D-DD33-0B05-8542-5DF9E8AB8579}"/>
              </a:ext>
            </a:extLst>
          </p:cNvPr>
          <p:cNvSpPr txBox="1">
            <a:spLocks/>
          </p:cNvSpPr>
          <p:nvPr/>
        </p:nvSpPr>
        <p:spPr>
          <a:xfrm>
            <a:off x="382050" y="1142020"/>
            <a:ext cx="11550870" cy="2922985"/>
          </a:xfrm>
          <a:prstGeom prst="rect">
            <a:avLst/>
          </a:prstGeom>
        </p:spPr>
        <p:txBody>
          <a:bodyPr vert="horz" wrap="square" lIns="91440" tIns="45720" rIns="91440" bIns="45720" numCol="1" rtlCol="0">
            <a:no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▫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‐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Defined and implemented 153 testcases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100% of functional coverage of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SpW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Standard Rev.1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Verification Campaign on IngeniArs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SpW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Codec IP Core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Verification Campaign on ESA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SpW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Codec IP Core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Basic VHDL adapter has been developed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numero diapositiva 4">
            <a:extLst>
              <a:ext uri="{FF2B5EF4-FFF2-40B4-BE49-F238E27FC236}">
                <a16:creationId xmlns:a16="http://schemas.microsoft.com/office/drawing/2014/main" id="{F422A66F-8011-2EDC-0546-E7E934C6B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8752" y="6532621"/>
            <a:ext cx="415957" cy="285632"/>
          </a:xfrm>
        </p:spPr>
        <p:txBody>
          <a:bodyPr/>
          <a:lstStyle/>
          <a:p>
            <a:r>
              <a:rPr lang="it-IT" sz="12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C3A7329-EB73-A78E-4178-D9CCDD43182C}"/>
              </a:ext>
            </a:extLst>
          </p:cNvPr>
          <p:cNvSpPr txBox="1">
            <a:spLocks/>
          </p:cNvSpPr>
          <p:nvPr/>
        </p:nvSpPr>
        <p:spPr>
          <a:xfrm>
            <a:off x="1015411" y="6600198"/>
            <a:ext cx="2948718" cy="150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 dirty="0" err="1">
                <a:solidFill>
                  <a:schemeClr val="tx1"/>
                </a:solidFill>
                <a:latin typeface="TimesNewRoman"/>
              </a:rPr>
              <a:t>SpacE</a:t>
            </a:r>
            <a:r>
              <a:rPr lang="en-US" sz="1100" dirty="0">
                <a:solidFill>
                  <a:schemeClr val="tx1"/>
                </a:solidFill>
                <a:latin typeface="TimesNewRoman"/>
              </a:rPr>
              <a:t> FPGA Users Workshop (SEFUW) 2023</a:t>
            </a:r>
          </a:p>
        </p:txBody>
      </p:sp>
    </p:spTree>
    <p:extLst>
      <p:ext uri="{BB962C8B-B14F-4D97-AF65-F5344CB8AC3E}">
        <p14:creationId xmlns:p14="http://schemas.microsoft.com/office/powerpoint/2010/main" val="281935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60CF4D-0A1C-430F-9979-946805991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160"/>
            <a:ext cx="12192000" cy="829661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VERIFICATION CAMPAIGN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2BF6C7-02F9-56F0-9303-023BB9D3CC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53" b="34682"/>
          <a:stretch/>
        </p:blipFill>
        <p:spPr>
          <a:xfrm>
            <a:off x="10274806" y="6575618"/>
            <a:ext cx="901783" cy="1687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62BD77-5323-4144-101A-2FAD1B689A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7" t="17814" r="6465" b="14283"/>
          <a:stretch/>
        </p:blipFill>
        <p:spPr>
          <a:xfrm>
            <a:off x="9676915" y="6575618"/>
            <a:ext cx="538647" cy="209239"/>
          </a:xfrm>
          <a:prstGeom prst="rect">
            <a:avLst/>
          </a:prstGeom>
        </p:spPr>
      </p:pic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9C4C6C2D-DD33-0B05-8542-5DF9E8AB8579}"/>
              </a:ext>
            </a:extLst>
          </p:cNvPr>
          <p:cNvSpPr txBox="1">
            <a:spLocks/>
          </p:cNvSpPr>
          <p:nvPr/>
        </p:nvSpPr>
        <p:spPr>
          <a:xfrm>
            <a:off x="382050" y="1142020"/>
            <a:ext cx="11550870" cy="2922985"/>
          </a:xfrm>
          <a:prstGeom prst="rect">
            <a:avLst/>
          </a:prstGeom>
        </p:spPr>
        <p:txBody>
          <a:bodyPr vert="horz" wrap="square" lIns="91440" tIns="45720" rIns="91440" bIns="45720" numCol="1" rtlCol="0">
            <a:no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▫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‐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Defined and implemented 153 testcases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100% of functional coverage of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SpW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Standard Rev.1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Verification Campaign on IngeniArs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SpW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Codec IP Core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Verification Campaign on ESA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SpW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Codec IP Core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Basic VHDL adapter has been developed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numero diapositiva 4">
            <a:extLst>
              <a:ext uri="{FF2B5EF4-FFF2-40B4-BE49-F238E27FC236}">
                <a16:creationId xmlns:a16="http://schemas.microsoft.com/office/drawing/2014/main" id="{F422A66F-8011-2EDC-0546-E7E934C6B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8752" y="6532621"/>
            <a:ext cx="415957" cy="285632"/>
          </a:xfrm>
        </p:spPr>
        <p:txBody>
          <a:bodyPr/>
          <a:lstStyle/>
          <a:p>
            <a:r>
              <a:rPr lang="it-IT" sz="12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C3A7329-EB73-A78E-4178-D9CCDD43182C}"/>
              </a:ext>
            </a:extLst>
          </p:cNvPr>
          <p:cNvSpPr txBox="1">
            <a:spLocks/>
          </p:cNvSpPr>
          <p:nvPr/>
        </p:nvSpPr>
        <p:spPr>
          <a:xfrm>
            <a:off x="1015411" y="6600198"/>
            <a:ext cx="2948718" cy="150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 dirty="0" err="1">
                <a:solidFill>
                  <a:schemeClr val="tx1"/>
                </a:solidFill>
                <a:latin typeface="TimesNewRoman"/>
              </a:rPr>
              <a:t>SpacE</a:t>
            </a:r>
            <a:r>
              <a:rPr lang="en-US" sz="1100" dirty="0">
                <a:solidFill>
                  <a:schemeClr val="tx1"/>
                </a:solidFill>
                <a:latin typeface="TimesNewRoman"/>
              </a:rPr>
              <a:t> FPGA Users Workshop (SEFUW) 2023</a:t>
            </a:r>
          </a:p>
        </p:txBody>
      </p:sp>
      <p:graphicFrame>
        <p:nvGraphicFramePr>
          <p:cNvPr id="11" name="Table 13">
            <a:extLst>
              <a:ext uri="{FF2B5EF4-FFF2-40B4-BE49-F238E27FC236}">
                <a16:creationId xmlns:a16="http://schemas.microsoft.com/office/drawing/2014/main" id="{AEF78E83-53D6-C5D1-BE5E-CCBFB8694975}"/>
              </a:ext>
            </a:extLst>
          </p:cNvPr>
          <p:cNvGraphicFramePr>
            <a:graphicFrameLocks noGrp="1"/>
          </p:cNvGraphicFramePr>
          <p:nvPr/>
        </p:nvGraphicFramePr>
        <p:xfrm>
          <a:off x="941429" y="3737201"/>
          <a:ext cx="10309142" cy="2040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0375">
                  <a:extLst>
                    <a:ext uri="{9D8B030D-6E8A-4147-A177-3AD203B41FA5}">
                      <a16:colId xmlns:a16="http://schemas.microsoft.com/office/drawing/2014/main" val="2023956501"/>
                    </a:ext>
                  </a:extLst>
                </a:gridCol>
                <a:gridCol w="1811217">
                  <a:extLst>
                    <a:ext uri="{9D8B030D-6E8A-4147-A177-3AD203B41FA5}">
                      <a16:colId xmlns:a16="http://schemas.microsoft.com/office/drawing/2014/main" val="3688077589"/>
                    </a:ext>
                  </a:extLst>
                </a:gridCol>
                <a:gridCol w="2172832">
                  <a:extLst>
                    <a:ext uri="{9D8B030D-6E8A-4147-A177-3AD203B41FA5}">
                      <a16:colId xmlns:a16="http://schemas.microsoft.com/office/drawing/2014/main" val="2086570386"/>
                    </a:ext>
                  </a:extLst>
                </a:gridCol>
                <a:gridCol w="2176282">
                  <a:extLst>
                    <a:ext uri="{9D8B030D-6E8A-4147-A177-3AD203B41FA5}">
                      <a16:colId xmlns:a16="http://schemas.microsoft.com/office/drawing/2014/main" val="3418759519"/>
                    </a:ext>
                  </a:extLst>
                </a:gridCol>
                <a:gridCol w="2178436">
                  <a:extLst>
                    <a:ext uri="{9D8B030D-6E8A-4147-A177-3AD203B41FA5}">
                      <a16:colId xmlns:a16="http://schemas.microsoft.com/office/drawing/2014/main" val="3261322820"/>
                    </a:ext>
                  </a:extLst>
                </a:gridCol>
              </a:tblGrid>
              <a:tr h="76009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DUT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Compliance with </a:t>
                      </a:r>
                    </a:p>
                    <a:p>
                      <a:pPr algn="ctr"/>
                      <a:r>
                        <a:rPr lang="en-US" dirty="0" err="1"/>
                        <a:t>SpW</a:t>
                      </a:r>
                      <a:r>
                        <a:rPr lang="en-US" dirty="0"/>
                        <a:t> Standard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Compliance with </a:t>
                      </a:r>
                    </a:p>
                    <a:p>
                      <a:pPr algn="ctr"/>
                      <a:r>
                        <a:rPr lang="en-US" dirty="0" err="1"/>
                        <a:t>SpW</a:t>
                      </a:r>
                      <a:r>
                        <a:rPr lang="en-US" dirty="0"/>
                        <a:t> Standard Rev.1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Code Coverage – </a:t>
                      </a:r>
                    </a:p>
                    <a:p>
                      <a:pPr algn="ctr"/>
                      <a:r>
                        <a:rPr lang="en-US" dirty="0"/>
                        <a:t>Statements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Code Coverage - Branches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0078596"/>
                  </a:ext>
                </a:extLst>
              </a:tr>
              <a:tr h="52197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IngeniArs S.r.l</a:t>
                      </a:r>
                      <a:r>
                        <a:rPr lang="en-US"/>
                        <a:t>. </a:t>
                      </a:r>
                    </a:p>
                    <a:p>
                      <a:pPr algn="ctr"/>
                      <a:r>
                        <a:rPr lang="en-US"/>
                        <a:t>SpW </a:t>
                      </a:r>
                      <a:r>
                        <a:rPr lang="en-US" dirty="0"/>
                        <a:t>Codec IP Core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</a:rPr>
                        <a:t>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</a:rPr>
                        <a:t>🗸</a:t>
                      </a:r>
                      <a:endParaRPr lang="en-US" sz="24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96.05%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92.08%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402641"/>
                  </a:ext>
                </a:extLst>
              </a:tr>
              <a:tr h="5206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ESA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SpW</a:t>
                      </a:r>
                      <a:r>
                        <a:rPr lang="en-US" dirty="0"/>
                        <a:t> Codec IP Core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</a:rPr>
                        <a:t>🗸</a:t>
                      </a:r>
                      <a:endParaRPr lang="en-US" sz="24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95.24%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91.72%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48910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029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60CF4D-0A1C-430F-9979-946805991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0EF7CC7-0FA4-4946-9551-F68E2ED798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UVM-based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SpaceWire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Codec Twin Model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UVM-based Verification Environment Architecture 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Verification Campaign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UVM-based Approach Advantages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and Conclusions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Q&amp;A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CF91B7-8725-B442-EA63-AAE1FB769D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53" b="34682"/>
          <a:stretch/>
        </p:blipFill>
        <p:spPr>
          <a:xfrm>
            <a:off x="10274806" y="6575618"/>
            <a:ext cx="901783" cy="1687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A2A8C5-B0B8-6ABA-C914-7BECA04ED8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7" t="17814" r="6465" b="14283"/>
          <a:stretch/>
        </p:blipFill>
        <p:spPr>
          <a:xfrm>
            <a:off x="9676915" y="6575618"/>
            <a:ext cx="538647" cy="209239"/>
          </a:xfrm>
          <a:prstGeom prst="rect">
            <a:avLst/>
          </a:prstGeom>
        </p:spPr>
      </p:pic>
      <p:sp>
        <p:nvSpPr>
          <p:cNvPr id="16" name="Segnaposto numero diapositiva 4">
            <a:extLst>
              <a:ext uri="{FF2B5EF4-FFF2-40B4-BE49-F238E27FC236}">
                <a16:creationId xmlns:a16="http://schemas.microsoft.com/office/drawing/2014/main" id="{D61C9B01-793A-FC62-AF7D-8C113C9CE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3000" y="6532621"/>
            <a:ext cx="297052" cy="285632"/>
          </a:xfrm>
        </p:spPr>
        <p:txBody>
          <a:bodyPr/>
          <a:lstStyle/>
          <a:p>
            <a:r>
              <a:rPr lang="it-IT" sz="12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" name="Segnaposto piè di pagina 3">
            <a:extLst>
              <a:ext uri="{FF2B5EF4-FFF2-40B4-BE49-F238E27FC236}">
                <a16:creationId xmlns:a16="http://schemas.microsoft.com/office/drawing/2014/main" id="{36E285D5-6827-82E9-6835-E80937C19895}"/>
              </a:ext>
            </a:extLst>
          </p:cNvPr>
          <p:cNvSpPr txBox="1">
            <a:spLocks/>
          </p:cNvSpPr>
          <p:nvPr/>
        </p:nvSpPr>
        <p:spPr>
          <a:xfrm>
            <a:off x="1015411" y="6600198"/>
            <a:ext cx="2948718" cy="150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 dirty="0" err="1">
                <a:solidFill>
                  <a:schemeClr val="tx1"/>
                </a:solidFill>
                <a:latin typeface="TimesNewRoman"/>
              </a:rPr>
              <a:t>SpacE</a:t>
            </a:r>
            <a:r>
              <a:rPr lang="en-US" sz="1100" dirty="0">
                <a:solidFill>
                  <a:schemeClr val="tx1"/>
                </a:solidFill>
                <a:latin typeface="TimesNewRoman"/>
              </a:rPr>
              <a:t> FPGA Users Workshop (SEFUW) 2023</a:t>
            </a:r>
          </a:p>
        </p:txBody>
      </p:sp>
    </p:spTree>
    <p:extLst>
      <p:ext uri="{BB962C8B-B14F-4D97-AF65-F5344CB8AC3E}">
        <p14:creationId xmlns:p14="http://schemas.microsoft.com/office/powerpoint/2010/main" val="375554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60CF4D-0A1C-430F-9979-946805991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160"/>
            <a:ext cx="12192000" cy="829661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UVM-BASED APPROACH ADVANTAGES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8416F5-0D48-AB65-FE9B-EA4A8A9553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53" b="34682"/>
          <a:stretch/>
        </p:blipFill>
        <p:spPr>
          <a:xfrm>
            <a:off x="10274806" y="6575618"/>
            <a:ext cx="901783" cy="1687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D3A642-95EC-097E-7E40-B0A33E97F1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7" t="17814" r="6465" b="14283"/>
          <a:stretch/>
        </p:blipFill>
        <p:spPr>
          <a:xfrm>
            <a:off x="9676915" y="6575618"/>
            <a:ext cx="538647" cy="209239"/>
          </a:xfrm>
          <a:prstGeom prst="rect">
            <a:avLst/>
          </a:prstGeom>
        </p:spPr>
      </p:pic>
      <p:sp>
        <p:nvSpPr>
          <p:cNvPr id="8" name="Content Placeholder 13">
            <a:extLst>
              <a:ext uri="{FF2B5EF4-FFF2-40B4-BE49-F238E27FC236}">
                <a16:creationId xmlns:a16="http://schemas.microsoft.com/office/drawing/2014/main" id="{7CACFF16-9FC2-30A0-1DA3-8CA1FEF0E302}"/>
              </a:ext>
            </a:extLst>
          </p:cNvPr>
          <p:cNvSpPr txBox="1">
            <a:spLocks/>
          </p:cNvSpPr>
          <p:nvPr/>
        </p:nvSpPr>
        <p:spPr>
          <a:xfrm>
            <a:off x="210312" y="1207379"/>
            <a:ext cx="10966277" cy="1318179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▫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‐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Maintainability</a:t>
            </a:r>
          </a:p>
          <a:p>
            <a:pPr marL="914400" lvl="2" indent="0">
              <a:buFont typeface="Wingdings" panose="05000000000000000000" pitchFamily="2" charset="2"/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2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numero diapositiva 4">
            <a:extLst>
              <a:ext uri="{FF2B5EF4-FFF2-40B4-BE49-F238E27FC236}">
                <a16:creationId xmlns:a16="http://schemas.microsoft.com/office/drawing/2014/main" id="{5D8BD77E-A777-6347-8A6A-965545124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3000" y="6532621"/>
            <a:ext cx="345212" cy="285632"/>
          </a:xfrm>
        </p:spPr>
        <p:txBody>
          <a:bodyPr/>
          <a:lstStyle/>
          <a:p>
            <a:r>
              <a:rPr lang="it-IT" sz="12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" name="Segnaposto piè di pagina 3">
            <a:extLst>
              <a:ext uri="{FF2B5EF4-FFF2-40B4-BE49-F238E27FC236}">
                <a16:creationId xmlns:a16="http://schemas.microsoft.com/office/drawing/2014/main" id="{B5488DC4-29B4-9ECC-DB54-807BFFAEAE0B}"/>
              </a:ext>
            </a:extLst>
          </p:cNvPr>
          <p:cNvSpPr txBox="1">
            <a:spLocks/>
          </p:cNvSpPr>
          <p:nvPr/>
        </p:nvSpPr>
        <p:spPr>
          <a:xfrm>
            <a:off x="1015411" y="6600198"/>
            <a:ext cx="2948718" cy="150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 dirty="0" err="1">
                <a:solidFill>
                  <a:schemeClr val="tx1"/>
                </a:solidFill>
                <a:latin typeface="TimesNewRoman"/>
              </a:rPr>
              <a:t>SpacE</a:t>
            </a:r>
            <a:r>
              <a:rPr lang="en-US" sz="1100" dirty="0">
                <a:solidFill>
                  <a:schemeClr val="tx1"/>
                </a:solidFill>
                <a:latin typeface="TimesNewRoman"/>
              </a:rPr>
              <a:t> FPGA Users Workshop (SEFUW) 2023</a:t>
            </a:r>
          </a:p>
        </p:txBody>
      </p:sp>
    </p:spTree>
    <p:extLst>
      <p:ext uri="{BB962C8B-B14F-4D97-AF65-F5344CB8AC3E}">
        <p14:creationId xmlns:p14="http://schemas.microsoft.com/office/powerpoint/2010/main" val="13013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60CF4D-0A1C-430F-9979-946805991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160"/>
            <a:ext cx="12192000" cy="829661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UVM-BASED APPROACH ADVANTAGES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8416F5-0D48-AB65-FE9B-EA4A8A9553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53" b="34682"/>
          <a:stretch/>
        </p:blipFill>
        <p:spPr>
          <a:xfrm>
            <a:off x="10274806" y="6575618"/>
            <a:ext cx="901783" cy="1687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D3A642-95EC-097E-7E40-B0A33E97F1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7" t="17814" r="6465" b="14283"/>
          <a:stretch/>
        </p:blipFill>
        <p:spPr>
          <a:xfrm>
            <a:off x="9676915" y="6575618"/>
            <a:ext cx="538647" cy="2092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3FCD81B-30EA-3661-7BB8-BDED6DEBE0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547" y="2297654"/>
            <a:ext cx="2401582" cy="3934507"/>
          </a:xfrm>
          <a:prstGeom prst="rect">
            <a:avLst/>
          </a:prstGeom>
        </p:spPr>
      </p:pic>
      <p:sp>
        <p:nvSpPr>
          <p:cNvPr id="8" name="Content Placeholder 13">
            <a:extLst>
              <a:ext uri="{FF2B5EF4-FFF2-40B4-BE49-F238E27FC236}">
                <a16:creationId xmlns:a16="http://schemas.microsoft.com/office/drawing/2014/main" id="{7CACFF16-9FC2-30A0-1DA3-8CA1FEF0E302}"/>
              </a:ext>
            </a:extLst>
          </p:cNvPr>
          <p:cNvSpPr txBox="1">
            <a:spLocks/>
          </p:cNvSpPr>
          <p:nvPr/>
        </p:nvSpPr>
        <p:spPr>
          <a:xfrm>
            <a:off x="210312" y="1207379"/>
            <a:ext cx="10966277" cy="1318179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▫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‐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Maintainability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 functionalities (extension)</a:t>
            </a:r>
          </a:p>
          <a:p>
            <a:pPr marL="914400" lvl="2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numero diapositiva 4">
            <a:extLst>
              <a:ext uri="{FF2B5EF4-FFF2-40B4-BE49-F238E27FC236}">
                <a16:creationId xmlns:a16="http://schemas.microsoft.com/office/drawing/2014/main" id="{5D8BD77E-A777-6347-8A6A-965545124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3000" y="6532621"/>
            <a:ext cx="345212" cy="285632"/>
          </a:xfrm>
        </p:spPr>
        <p:txBody>
          <a:bodyPr/>
          <a:lstStyle/>
          <a:p>
            <a:r>
              <a:rPr lang="it-IT" sz="12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" name="Segnaposto piè di pagina 3">
            <a:extLst>
              <a:ext uri="{FF2B5EF4-FFF2-40B4-BE49-F238E27FC236}">
                <a16:creationId xmlns:a16="http://schemas.microsoft.com/office/drawing/2014/main" id="{B5488DC4-29B4-9ECC-DB54-807BFFAEAE0B}"/>
              </a:ext>
            </a:extLst>
          </p:cNvPr>
          <p:cNvSpPr txBox="1">
            <a:spLocks/>
          </p:cNvSpPr>
          <p:nvPr/>
        </p:nvSpPr>
        <p:spPr>
          <a:xfrm>
            <a:off x="1015411" y="6600198"/>
            <a:ext cx="2948718" cy="150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 dirty="0" err="1">
                <a:solidFill>
                  <a:schemeClr val="tx1"/>
                </a:solidFill>
                <a:latin typeface="TimesNewRoman"/>
              </a:rPr>
              <a:t>SpacE</a:t>
            </a:r>
            <a:r>
              <a:rPr lang="en-US" sz="1100" dirty="0">
                <a:solidFill>
                  <a:schemeClr val="tx1"/>
                </a:solidFill>
                <a:latin typeface="TimesNewRoman"/>
              </a:rPr>
              <a:t> FPGA Users Workshop (SEFUW) 2023</a:t>
            </a:r>
          </a:p>
        </p:txBody>
      </p:sp>
    </p:spTree>
    <p:extLst>
      <p:ext uri="{BB962C8B-B14F-4D97-AF65-F5344CB8AC3E}">
        <p14:creationId xmlns:p14="http://schemas.microsoft.com/office/powerpoint/2010/main" val="3750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7AA5572-ED6D-DB4D-F583-FD8F8C39A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862" y="2999955"/>
            <a:ext cx="7026859" cy="2496567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DF60CF4D-0A1C-430F-9979-946805991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160"/>
            <a:ext cx="12192000" cy="829661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UVM-BASED APPROACH ADVANTAGES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8416F5-0D48-AB65-FE9B-EA4A8A9553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53" b="34682"/>
          <a:stretch/>
        </p:blipFill>
        <p:spPr>
          <a:xfrm>
            <a:off x="10274806" y="6575618"/>
            <a:ext cx="901783" cy="1687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D3A642-95EC-097E-7E40-B0A33E97F19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7" t="17814" r="6465" b="14283"/>
          <a:stretch/>
        </p:blipFill>
        <p:spPr>
          <a:xfrm>
            <a:off x="9676915" y="6575618"/>
            <a:ext cx="538647" cy="2092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3FCD81B-30EA-3661-7BB8-BDED6DEBE0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547" y="2297654"/>
            <a:ext cx="2401582" cy="3934507"/>
          </a:xfrm>
          <a:prstGeom prst="rect">
            <a:avLst/>
          </a:prstGeom>
        </p:spPr>
      </p:pic>
      <p:sp>
        <p:nvSpPr>
          <p:cNvPr id="8" name="Content Placeholder 13">
            <a:extLst>
              <a:ext uri="{FF2B5EF4-FFF2-40B4-BE49-F238E27FC236}">
                <a16:creationId xmlns:a16="http://schemas.microsoft.com/office/drawing/2014/main" id="{7CACFF16-9FC2-30A0-1DA3-8CA1FEF0E302}"/>
              </a:ext>
            </a:extLst>
          </p:cNvPr>
          <p:cNvSpPr txBox="1">
            <a:spLocks/>
          </p:cNvSpPr>
          <p:nvPr/>
        </p:nvSpPr>
        <p:spPr>
          <a:xfrm>
            <a:off x="210312" y="1207379"/>
            <a:ext cx="10966277" cy="1318179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▫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‐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Maintainability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 functionalities (extension)</a:t>
            </a:r>
          </a:p>
          <a:p>
            <a:pPr marL="914400" lvl="2" indent="0">
              <a:buFont typeface="Wingdings" panose="05000000000000000000" pitchFamily="2" charset="2"/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Update functionalities (override)</a:t>
            </a:r>
          </a:p>
        </p:txBody>
      </p:sp>
      <p:sp>
        <p:nvSpPr>
          <p:cNvPr id="3" name="Segnaposto numero diapositiva 4">
            <a:extLst>
              <a:ext uri="{FF2B5EF4-FFF2-40B4-BE49-F238E27FC236}">
                <a16:creationId xmlns:a16="http://schemas.microsoft.com/office/drawing/2014/main" id="{5D8BD77E-A777-6347-8A6A-965545124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3000" y="6532621"/>
            <a:ext cx="345212" cy="285632"/>
          </a:xfrm>
        </p:spPr>
        <p:txBody>
          <a:bodyPr/>
          <a:lstStyle/>
          <a:p>
            <a:r>
              <a:rPr lang="it-IT" sz="12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" name="Segnaposto piè di pagina 3">
            <a:extLst>
              <a:ext uri="{FF2B5EF4-FFF2-40B4-BE49-F238E27FC236}">
                <a16:creationId xmlns:a16="http://schemas.microsoft.com/office/drawing/2014/main" id="{B5488DC4-29B4-9ECC-DB54-807BFFAEAE0B}"/>
              </a:ext>
            </a:extLst>
          </p:cNvPr>
          <p:cNvSpPr txBox="1">
            <a:spLocks/>
          </p:cNvSpPr>
          <p:nvPr/>
        </p:nvSpPr>
        <p:spPr>
          <a:xfrm>
            <a:off x="1015411" y="6600198"/>
            <a:ext cx="2948718" cy="150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 dirty="0" err="1">
                <a:solidFill>
                  <a:schemeClr val="tx1"/>
                </a:solidFill>
                <a:latin typeface="TimesNewRoman"/>
              </a:rPr>
              <a:t>SpacE</a:t>
            </a:r>
            <a:r>
              <a:rPr lang="en-US" sz="1100" dirty="0">
                <a:solidFill>
                  <a:schemeClr val="tx1"/>
                </a:solidFill>
                <a:latin typeface="TimesNewRoman"/>
              </a:rPr>
              <a:t> FPGA Users Workshop (SEFUW) 2023</a:t>
            </a:r>
          </a:p>
        </p:txBody>
      </p:sp>
    </p:spTree>
    <p:extLst>
      <p:ext uri="{BB962C8B-B14F-4D97-AF65-F5344CB8AC3E}">
        <p14:creationId xmlns:p14="http://schemas.microsoft.com/office/powerpoint/2010/main" val="14891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60CF4D-0A1C-430F-9979-946805991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160"/>
            <a:ext cx="12192000" cy="829661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UVM-BASED APPROACH ADVANTAGES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8416F5-0D48-AB65-FE9B-EA4A8A9553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53" b="34682"/>
          <a:stretch/>
        </p:blipFill>
        <p:spPr>
          <a:xfrm>
            <a:off x="10274806" y="6575618"/>
            <a:ext cx="901783" cy="1687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D3A642-95EC-097E-7E40-B0A33E97F1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7" t="17814" r="6465" b="14283"/>
          <a:stretch/>
        </p:blipFill>
        <p:spPr>
          <a:xfrm>
            <a:off x="9676915" y="6575618"/>
            <a:ext cx="538647" cy="209239"/>
          </a:xfrm>
          <a:prstGeom prst="rect">
            <a:avLst/>
          </a:prstGeom>
        </p:spPr>
      </p:pic>
      <p:sp>
        <p:nvSpPr>
          <p:cNvPr id="3" name="Segnaposto numero diapositiva 4">
            <a:extLst>
              <a:ext uri="{FF2B5EF4-FFF2-40B4-BE49-F238E27FC236}">
                <a16:creationId xmlns:a16="http://schemas.microsoft.com/office/drawing/2014/main" id="{C3BD05C5-7FAD-2DDE-13D8-53DAA709C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3000" y="6532621"/>
            <a:ext cx="345212" cy="285632"/>
          </a:xfrm>
        </p:spPr>
        <p:txBody>
          <a:bodyPr/>
          <a:lstStyle/>
          <a:p>
            <a:r>
              <a:rPr lang="it-IT" sz="12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" name="Segnaposto piè di pagina 3">
            <a:extLst>
              <a:ext uri="{FF2B5EF4-FFF2-40B4-BE49-F238E27FC236}">
                <a16:creationId xmlns:a16="http://schemas.microsoft.com/office/drawing/2014/main" id="{C9CB199F-95E4-51B1-BE5B-25438912DE06}"/>
              </a:ext>
            </a:extLst>
          </p:cNvPr>
          <p:cNvSpPr txBox="1">
            <a:spLocks/>
          </p:cNvSpPr>
          <p:nvPr/>
        </p:nvSpPr>
        <p:spPr>
          <a:xfrm>
            <a:off x="1015411" y="6600198"/>
            <a:ext cx="2948718" cy="150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 dirty="0" err="1">
                <a:solidFill>
                  <a:schemeClr val="tx1"/>
                </a:solidFill>
                <a:latin typeface="TimesNewRoman"/>
              </a:rPr>
              <a:t>SpacE</a:t>
            </a:r>
            <a:r>
              <a:rPr lang="en-US" sz="1100" dirty="0">
                <a:solidFill>
                  <a:schemeClr val="tx1"/>
                </a:solidFill>
                <a:latin typeface="TimesNewRoman"/>
              </a:rPr>
              <a:t> FPGA Users Workshop (SEFUW) 2023</a:t>
            </a:r>
          </a:p>
        </p:txBody>
      </p:sp>
      <p:sp>
        <p:nvSpPr>
          <p:cNvPr id="12" name="Content Placeholder 13">
            <a:extLst>
              <a:ext uri="{FF2B5EF4-FFF2-40B4-BE49-F238E27FC236}">
                <a16:creationId xmlns:a16="http://schemas.microsoft.com/office/drawing/2014/main" id="{AE4D2B42-B129-9149-AED1-03912786843B}"/>
              </a:ext>
            </a:extLst>
          </p:cNvPr>
          <p:cNvSpPr txBox="1">
            <a:spLocks/>
          </p:cNvSpPr>
          <p:nvPr/>
        </p:nvSpPr>
        <p:spPr>
          <a:xfrm>
            <a:off x="210312" y="1207379"/>
            <a:ext cx="10966277" cy="3288384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▫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‐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Maintainability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Reusability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2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34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1B5EA2AD-3D8A-BC1E-F209-4938D9CC2D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876"/>
          <a:stretch/>
        </p:blipFill>
        <p:spPr>
          <a:xfrm>
            <a:off x="4907548" y="2629142"/>
            <a:ext cx="2175576" cy="3266949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DF60CF4D-0A1C-430F-9979-946805991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160"/>
            <a:ext cx="12192000" cy="829661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UVM-BASED APPROACH ADVANTAGES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8416F5-0D48-AB65-FE9B-EA4A8A9553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53" b="34682"/>
          <a:stretch/>
        </p:blipFill>
        <p:spPr>
          <a:xfrm>
            <a:off x="10274806" y="6575618"/>
            <a:ext cx="901783" cy="1687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D3A642-95EC-097E-7E40-B0A33E97F19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7" t="17814" r="6465" b="14283"/>
          <a:stretch/>
        </p:blipFill>
        <p:spPr>
          <a:xfrm>
            <a:off x="9676915" y="6575618"/>
            <a:ext cx="538647" cy="209239"/>
          </a:xfrm>
          <a:prstGeom prst="rect">
            <a:avLst/>
          </a:prstGeom>
        </p:spPr>
      </p:pic>
      <p:sp>
        <p:nvSpPr>
          <p:cNvPr id="3" name="Segnaposto numero diapositiva 4">
            <a:extLst>
              <a:ext uri="{FF2B5EF4-FFF2-40B4-BE49-F238E27FC236}">
                <a16:creationId xmlns:a16="http://schemas.microsoft.com/office/drawing/2014/main" id="{C3BD05C5-7FAD-2DDE-13D8-53DAA709C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3000" y="6532621"/>
            <a:ext cx="345212" cy="285632"/>
          </a:xfrm>
        </p:spPr>
        <p:txBody>
          <a:bodyPr/>
          <a:lstStyle/>
          <a:p>
            <a:r>
              <a:rPr lang="it-IT" sz="12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" name="Segnaposto piè di pagina 3">
            <a:extLst>
              <a:ext uri="{FF2B5EF4-FFF2-40B4-BE49-F238E27FC236}">
                <a16:creationId xmlns:a16="http://schemas.microsoft.com/office/drawing/2014/main" id="{C9CB199F-95E4-51B1-BE5B-25438912DE06}"/>
              </a:ext>
            </a:extLst>
          </p:cNvPr>
          <p:cNvSpPr txBox="1">
            <a:spLocks/>
          </p:cNvSpPr>
          <p:nvPr/>
        </p:nvSpPr>
        <p:spPr>
          <a:xfrm>
            <a:off x="1015411" y="6600198"/>
            <a:ext cx="2948718" cy="150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 dirty="0" err="1">
                <a:solidFill>
                  <a:schemeClr val="tx1"/>
                </a:solidFill>
                <a:latin typeface="TimesNewRoman"/>
              </a:rPr>
              <a:t>SpacE</a:t>
            </a:r>
            <a:r>
              <a:rPr lang="en-US" sz="1100" dirty="0">
                <a:solidFill>
                  <a:schemeClr val="tx1"/>
                </a:solidFill>
                <a:latin typeface="TimesNewRoman"/>
              </a:rPr>
              <a:t> FPGA Users Workshop (SEFUW) 2023</a:t>
            </a:r>
          </a:p>
        </p:txBody>
      </p:sp>
      <p:sp>
        <p:nvSpPr>
          <p:cNvPr id="12" name="Content Placeholder 13">
            <a:extLst>
              <a:ext uri="{FF2B5EF4-FFF2-40B4-BE49-F238E27FC236}">
                <a16:creationId xmlns:a16="http://schemas.microsoft.com/office/drawing/2014/main" id="{AE4D2B42-B129-9149-AED1-03912786843B}"/>
              </a:ext>
            </a:extLst>
          </p:cNvPr>
          <p:cNvSpPr txBox="1">
            <a:spLocks/>
          </p:cNvSpPr>
          <p:nvPr/>
        </p:nvSpPr>
        <p:spPr>
          <a:xfrm>
            <a:off x="210312" y="1207379"/>
            <a:ext cx="10966277" cy="1608554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▫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‐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Maintainability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Reusability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a single functional block 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2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BC4C3697-7BDD-18E5-346A-C0A5CAE938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14" r="48452"/>
          <a:stretch/>
        </p:blipFill>
        <p:spPr>
          <a:xfrm>
            <a:off x="431651" y="2684512"/>
            <a:ext cx="2218121" cy="3280305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8C4AF15-EEBA-4241-65AC-A886EA230F94}"/>
              </a:ext>
            </a:extLst>
          </p:cNvPr>
          <p:cNvCxnSpPr>
            <a:cxnSpLocks/>
          </p:cNvCxnSpPr>
          <p:nvPr/>
        </p:nvCxnSpPr>
        <p:spPr>
          <a:xfrm>
            <a:off x="2441542" y="3429000"/>
            <a:ext cx="2592421" cy="1043567"/>
          </a:xfrm>
          <a:prstGeom prst="straightConnector1">
            <a:avLst/>
          </a:prstGeom>
          <a:ln w="22225">
            <a:solidFill>
              <a:schemeClr val="accent4">
                <a:lumMod val="75000"/>
                <a:alpha val="59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BAEE107-0F19-1205-7171-CC694C7F4EB6}"/>
              </a:ext>
            </a:extLst>
          </p:cNvPr>
          <p:cNvCxnSpPr>
            <a:cxnSpLocks/>
          </p:cNvCxnSpPr>
          <p:nvPr/>
        </p:nvCxnSpPr>
        <p:spPr>
          <a:xfrm>
            <a:off x="2390775" y="4200525"/>
            <a:ext cx="2643188" cy="327681"/>
          </a:xfrm>
          <a:prstGeom prst="straightConnector1">
            <a:avLst/>
          </a:prstGeom>
          <a:ln w="22225">
            <a:solidFill>
              <a:schemeClr val="accent4">
                <a:lumMod val="75000"/>
                <a:alpha val="59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D09B0D3-9836-1E64-E8A8-A4AEE9E2E7A3}"/>
              </a:ext>
            </a:extLst>
          </p:cNvPr>
          <p:cNvCxnSpPr>
            <a:cxnSpLocks/>
          </p:cNvCxnSpPr>
          <p:nvPr/>
        </p:nvCxnSpPr>
        <p:spPr>
          <a:xfrm>
            <a:off x="1785938" y="4205288"/>
            <a:ext cx="3248025" cy="411370"/>
          </a:xfrm>
          <a:prstGeom prst="straightConnector1">
            <a:avLst/>
          </a:prstGeom>
          <a:ln w="22225">
            <a:solidFill>
              <a:schemeClr val="accent4">
                <a:lumMod val="75000"/>
                <a:alpha val="59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41C6B36-067C-D680-50F1-A477D9E5BF19}"/>
              </a:ext>
            </a:extLst>
          </p:cNvPr>
          <p:cNvCxnSpPr>
            <a:cxnSpLocks/>
          </p:cNvCxnSpPr>
          <p:nvPr/>
        </p:nvCxnSpPr>
        <p:spPr>
          <a:xfrm>
            <a:off x="1171575" y="4248150"/>
            <a:ext cx="3862388" cy="467770"/>
          </a:xfrm>
          <a:prstGeom prst="straightConnector1">
            <a:avLst/>
          </a:prstGeom>
          <a:ln w="22225">
            <a:solidFill>
              <a:schemeClr val="accent4">
                <a:lumMod val="75000"/>
                <a:alpha val="59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8C18013-0A05-57A0-9B15-7B7F0373713E}"/>
              </a:ext>
            </a:extLst>
          </p:cNvPr>
          <p:cNvCxnSpPr>
            <a:cxnSpLocks/>
          </p:cNvCxnSpPr>
          <p:nvPr/>
        </p:nvCxnSpPr>
        <p:spPr>
          <a:xfrm flipV="1">
            <a:off x="2438400" y="4782967"/>
            <a:ext cx="2595563" cy="174796"/>
          </a:xfrm>
          <a:prstGeom prst="straightConnector1">
            <a:avLst/>
          </a:prstGeom>
          <a:ln w="22225">
            <a:solidFill>
              <a:schemeClr val="accent4">
                <a:lumMod val="75000"/>
                <a:alpha val="59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017A29B-D696-CBD6-131F-D9AF3CC7EAAF}"/>
              </a:ext>
            </a:extLst>
          </p:cNvPr>
          <p:cNvCxnSpPr>
            <a:cxnSpLocks/>
          </p:cNvCxnSpPr>
          <p:nvPr/>
        </p:nvCxnSpPr>
        <p:spPr>
          <a:xfrm flipV="1">
            <a:off x="2428875" y="4848751"/>
            <a:ext cx="2605088" cy="751949"/>
          </a:xfrm>
          <a:prstGeom prst="straightConnector1">
            <a:avLst/>
          </a:prstGeom>
          <a:ln w="22225">
            <a:solidFill>
              <a:schemeClr val="accent4">
                <a:lumMod val="75000"/>
                <a:alpha val="59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723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DD3DD270-D48C-7D75-0241-F824064CB2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14" r="48452"/>
          <a:stretch/>
        </p:blipFill>
        <p:spPr>
          <a:xfrm>
            <a:off x="431651" y="2684512"/>
            <a:ext cx="2218121" cy="3280305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DF60CF4D-0A1C-430F-9979-946805991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160"/>
            <a:ext cx="12192000" cy="829661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UVM-BASED APPROACH ADVANTAGES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8416F5-0D48-AB65-FE9B-EA4A8A9553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53" b="34682"/>
          <a:stretch/>
        </p:blipFill>
        <p:spPr>
          <a:xfrm>
            <a:off x="10274806" y="6575618"/>
            <a:ext cx="901783" cy="1687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D3A642-95EC-097E-7E40-B0A33E97F19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7" t="17814" r="6465" b="14283"/>
          <a:stretch/>
        </p:blipFill>
        <p:spPr>
          <a:xfrm>
            <a:off x="9676915" y="6575618"/>
            <a:ext cx="538647" cy="209239"/>
          </a:xfrm>
          <a:prstGeom prst="rect">
            <a:avLst/>
          </a:prstGeom>
        </p:spPr>
      </p:pic>
      <p:sp>
        <p:nvSpPr>
          <p:cNvPr id="3" name="Segnaposto numero diapositiva 4">
            <a:extLst>
              <a:ext uri="{FF2B5EF4-FFF2-40B4-BE49-F238E27FC236}">
                <a16:creationId xmlns:a16="http://schemas.microsoft.com/office/drawing/2014/main" id="{C3BD05C5-7FAD-2DDE-13D8-53DAA709C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3000" y="6532621"/>
            <a:ext cx="345212" cy="285632"/>
          </a:xfrm>
        </p:spPr>
        <p:txBody>
          <a:bodyPr/>
          <a:lstStyle/>
          <a:p>
            <a:r>
              <a:rPr lang="it-IT" sz="12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" name="Segnaposto piè di pagina 3">
            <a:extLst>
              <a:ext uri="{FF2B5EF4-FFF2-40B4-BE49-F238E27FC236}">
                <a16:creationId xmlns:a16="http://schemas.microsoft.com/office/drawing/2014/main" id="{C9CB199F-95E4-51B1-BE5B-25438912DE06}"/>
              </a:ext>
            </a:extLst>
          </p:cNvPr>
          <p:cNvSpPr txBox="1">
            <a:spLocks/>
          </p:cNvSpPr>
          <p:nvPr/>
        </p:nvSpPr>
        <p:spPr>
          <a:xfrm>
            <a:off x="1015411" y="6600198"/>
            <a:ext cx="2948718" cy="150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 dirty="0" err="1">
                <a:solidFill>
                  <a:schemeClr val="tx1"/>
                </a:solidFill>
                <a:latin typeface="TimesNewRoman"/>
              </a:rPr>
              <a:t>SpacE</a:t>
            </a:r>
            <a:r>
              <a:rPr lang="en-US" sz="1100" dirty="0">
                <a:solidFill>
                  <a:schemeClr val="tx1"/>
                </a:solidFill>
                <a:latin typeface="TimesNewRoman"/>
              </a:rPr>
              <a:t> FPGA Users Workshop (SEFUW) 2023</a:t>
            </a:r>
          </a:p>
        </p:txBody>
      </p:sp>
      <p:sp>
        <p:nvSpPr>
          <p:cNvPr id="12" name="Content Placeholder 13">
            <a:extLst>
              <a:ext uri="{FF2B5EF4-FFF2-40B4-BE49-F238E27FC236}">
                <a16:creationId xmlns:a16="http://schemas.microsoft.com/office/drawing/2014/main" id="{AE4D2B42-B129-9149-AED1-03912786843B}"/>
              </a:ext>
            </a:extLst>
          </p:cNvPr>
          <p:cNvSpPr txBox="1">
            <a:spLocks/>
          </p:cNvSpPr>
          <p:nvPr/>
        </p:nvSpPr>
        <p:spPr>
          <a:xfrm>
            <a:off x="210312" y="1207379"/>
            <a:ext cx="10966277" cy="1608554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▫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‐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Maintainability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Reusability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a single functional block 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2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A11C5C-54E9-370D-FABD-474ECFB02B47}"/>
              </a:ext>
            </a:extLst>
          </p:cNvPr>
          <p:cNvSpPr/>
          <p:nvPr/>
        </p:nvSpPr>
        <p:spPr>
          <a:xfrm>
            <a:off x="363000" y="2741272"/>
            <a:ext cx="2286772" cy="3306027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9FDC71C-F1B3-166B-81FF-08C633BECC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46"/>
          <a:stretch/>
        </p:blipFill>
        <p:spPr>
          <a:xfrm>
            <a:off x="3145834" y="2965001"/>
            <a:ext cx="3519292" cy="2758458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A9C0CDA-0BDF-4497-1DC5-0A5C0F0D29A9}"/>
              </a:ext>
            </a:extLst>
          </p:cNvPr>
          <p:cNvCxnSpPr>
            <a:cxnSpLocks/>
          </p:cNvCxnSpPr>
          <p:nvPr/>
        </p:nvCxnSpPr>
        <p:spPr>
          <a:xfrm>
            <a:off x="2649772" y="4419016"/>
            <a:ext cx="727231" cy="171355"/>
          </a:xfrm>
          <a:prstGeom prst="straightConnector1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81F69D98-41E8-F869-2D96-30C4C787783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38" r="2585" b="2638"/>
          <a:stretch/>
        </p:blipFill>
        <p:spPr>
          <a:xfrm>
            <a:off x="7286521" y="2965001"/>
            <a:ext cx="4780788" cy="275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83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60CF4D-0A1C-430F-9979-946805991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160"/>
            <a:ext cx="12192000" cy="829661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UVM-BASED APPROACH ADVANTAGES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8416F5-0D48-AB65-FE9B-EA4A8A9553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53" b="34682"/>
          <a:stretch/>
        </p:blipFill>
        <p:spPr>
          <a:xfrm>
            <a:off x="10274806" y="6575618"/>
            <a:ext cx="901783" cy="1687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D3A642-95EC-097E-7E40-B0A33E97F1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7" t="17814" r="6465" b="14283"/>
          <a:stretch/>
        </p:blipFill>
        <p:spPr>
          <a:xfrm>
            <a:off x="9676915" y="6575618"/>
            <a:ext cx="538647" cy="209239"/>
          </a:xfrm>
          <a:prstGeom prst="rect">
            <a:avLst/>
          </a:prstGeom>
        </p:spPr>
      </p:pic>
      <p:sp>
        <p:nvSpPr>
          <p:cNvPr id="3" name="Segnaposto numero diapositiva 4">
            <a:extLst>
              <a:ext uri="{FF2B5EF4-FFF2-40B4-BE49-F238E27FC236}">
                <a16:creationId xmlns:a16="http://schemas.microsoft.com/office/drawing/2014/main" id="{C3BD05C5-7FAD-2DDE-13D8-53DAA709C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3000" y="6532621"/>
            <a:ext cx="345212" cy="285632"/>
          </a:xfrm>
        </p:spPr>
        <p:txBody>
          <a:bodyPr/>
          <a:lstStyle/>
          <a:p>
            <a:r>
              <a:rPr lang="it-IT" sz="12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5" name="Segnaposto piè di pagina 3">
            <a:extLst>
              <a:ext uri="{FF2B5EF4-FFF2-40B4-BE49-F238E27FC236}">
                <a16:creationId xmlns:a16="http://schemas.microsoft.com/office/drawing/2014/main" id="{C9CB199F-95E4-51B1-BE5B-25438912DE06}"/>
              </a:ext>
            </a:extLst>
          </p:cNvPr>
          <p:cNvSpPr txBox="1">
            <a:spLocks/>
          </p:cNvSpPr>
          <p:nvPr/>
        </p:nvSpPr>
        <p:spPr>
          <a:xfrm>
            <a:off x="1015411" y="6600198"/>
            <a:ext cx="2948718" cy="150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 dirty="0" err="1">
                <a:solidFill>
                  <a:schemeClr val="tx1"/>
                </a:solidFill>
                <a:latin typeface="TimesNewRoman"/>
              </a:rPr>
              <a:t>SpacE</a:t>
            </a:r>
            <a:r>
              <a:rPr lang="en-US" sz="1100" dirty="0">
                <a:solidFill>
                  <a:schemeClr val="tx1"/>
                </a:solidFill>
                <a:latin typeface="TimesNewRoman"/>
              </a:rPr>
              <a:t> FPGA Users Workshop (SEFUW) 2023</a:t>
            </a:r>
          </a:p>
        </p:txBody>
      </p:sp>
      <p:sp>
        <p:nvSpPr>
          <p:cNvPr id="12" name="Content Placeholder 13">
            <a:extLst>
              <a:ext uri="{FF2B5EF4-FFF2-40B4-BE49-F238E27FC236}">
                <a16:creationId xmlns:a16="http://schemas.microsoft.com/office/drawing/2014/main" id="{AE4D2B42-B129-9149-AED1-03912786843B}"/>
              </a:ext>
            </a:extLst>
          </p:cNvPr>
          <p:cNvSpPr txBox="1">
            <a:spLocks/>
          </p:cNvSpPr>
          <p:nvPr/>
        </p:nvSpPr>
        <p:spPr>
          <a:xfrm>
            <a:off x="210312" y="1207379"/>
            <a:ext cx="10966277" cy="1553928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▫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‐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Maintainability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Reusability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Separation between Verification IPs developers and users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86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60CF4D-0A1C-430F-9979-946805991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0EF7CC7-0FA4-4946-9551-F68E2ED79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06" y="2808409"/>
            <a:ext cx="8362578" cy="2833439"/>
          </a:xfrm>
        </p:spPr>
        <p:txBody>
          <a:bodyPr wrap="square" numCol="1">
            <a:noAutofit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Developed by IngeniArs S.r.l.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A4C455-61DD-FC0E-4326-D7FB5D8DC6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53" b="34682"/>
          <a:stretch/>
        </p:blipFill>
        <p:spPr>
          <a:xfrm>
            <a:off x="10274806" y="6575618"/>
            <a:ext cx="901783" cy="1687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1ECC69-9F78-E1AB-3C11-6289252181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7" t="17814" r="6465" b="14283"/>
          <a:stretch/>
        </p:blipFill>
        <p:spPr>
          <a:xfrm>
            <a:off x="9676915" y="6575618"/>
            <a:ext cx="538647" cy="209239"/>
          </a:xfrm>
          <a:prstGeom prst="rect">
            <a:avLst/>
          </a:prstGeom>
        </p:spPr>
      </p:pic>
      <p:sp>
        <p:nvSpPr>
          <p:cNvPr id="14" name="Segnaposto numero diapositiva 4">
            <a:extLst>
              <a:ext uri="{FF2B5EF4-FFF2-40B4-BE49-F238E27FC236}">
                <a16:creationId xmlns:a16="http://schemas.microsoft.com/office/drawing/2014/main" id="{298F2B48-F3C5-AF00-AADD-7C21FEFC7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3000" y="6532621"/>
            <a:ext cx="297052" cy="285632"/>
          </a:xfrm>
        </p:spPr>
        <p:txBody>
          <a:bodyPr/>
          <a:lstStyle/>
          <a:p>
            <a:r>
              <a:rPr lang="it-IT" sz="12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4F6052D9-D969-3C10-CBD9-81BDF59895DC}"/>
              </a:ext>
            </a:extLst>
          </p:cNvPr>
          <p:cNvSpPr txBox="1">
            <a:spLocks/>
          </p:cNvSpPr>
          <p:nvPr/>
        </p:nvSpPr>
        <p:spPr>
          <a:xfrm>
            <a:off x="177920" y="1044800"/>
            <a:ext cx="11836157" cy="2330795"/>
          </a:xfrm>
          <a:prstGeom prst="rect">
            <a:avLst/>
          </a:prstGeom>
        </p:spPr>
        <p:txBody>
          <a:bodyPr vert="horz" wrap="square" lIns="91440" tIns="45720" rIns="91440" bIns="45720" numCol="1" rtlCol="0">
            <a:no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▫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‐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Verification Intellectual Property (VIP) for </a:t>
            </a:r>
          </a:p>
          <a:p>
            <a:pPr marL="0" indent="0" algn="ctr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Functional Verification of any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SpaceWire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Codec, </a:t>
            </a:r>
          </a:p>
          <a:p>
            <a:pPr marL="0" indent="0" algn="ctr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Fully compliant with Universal Verification Methodology (UVM) 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59D65A6-17EF-9E23-3767-C4A251D5B9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8035" y="2968379"/>
            <a:ext cx="2536405" cy="941743"/>
          </a:xfrm>
          <a:prstGeom prst="rect">
            <a:avLst/>
          </a:prstGeom>
        </p:spPr>
      </p:pic>
      <p:sp>
        <p:nvSpPr>
          <p:cNvPr id="15" name="Segnaposto piè di pagina 3">
            <a:extLst>
              <a:ext uri="{FF2B5EF4-FFF2-40B4-BE49-F238E27FC236}">
                <a16:creationId xmlns:a16="http://schemas.microsoft.com/office/drawing/2014/main" id="{68B4BA41-2EFB-7E17-0197-848C36326893}"/>
              </a:ext>
            </a:extLst>
          </p:cNvPr>
          <p:cNvSpPr txBox="1">
            <a:spLocks/>
          </p:cNvSpPr>
          <p:nvPr/>
        </p:nvSpPr>
        <p:spPr>
          <a:xfrm>
            <a:off x="1015411" y="6600198"/>
            <a:ext cx="2948718" cy="150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 dirty="0" err="1">
                <a:solidFill>
                  <a:schemeClr val="tx1"/>
                </a:solidFill>
                <a:latin typeface="TimesNewRoman"/>
              </a:rPr>
              <a:t>SpacE</a:t>
            </a:r>
            <a:r>
              <a:rPr lang="en-US" sz="1100" dirty="0">
                <a:solidFill>
                  <a:schemeClr val="tx1"/>
                </a:solidFill>
                <a:latin typeface="TimesNewRoman"/>
              </a:rPr>
              <a:t> FPGA Users Workshop (SEFUW) 2023</a:t>
            </a:r>
          </a:p>
        </p:txBody>
      </p:sp>
    </p:spTree>
    <p:extLst>
      <p:ext uri="{BB962C8B-B14F-4D97-AF65-F5344CB8AC3E}">
        <p14:creationId xmlns:p14="http://schemas.microsoft.com/office/powerpoint/2010/main" val="119545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60CF4D-0A1C-430F-9979-946805991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160"/>
            <a:ext cx="12192000" cy="829661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UVM-BASED APPROACH ADVANTAGES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8416F5-0D48-AB65-FE9B-EA4A8A9553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53" b="34682"/>
          <a:stretch/>
        </p:blipFill>
        <p:spPr>
          <a:xfrm>
            <a:off x="10274806" y="6575618"/>
            <a:ext cx="901783" cy="1687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D3A642-95EC-097E-7E40-B0A33E97F1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7" t="17814" r="6465" b="14283"/>
          <a:stretch/>
        </p:blipFill>
        <p:spPr>
          <a:xfrm>
            <a:off x="9676915" y="6575618"/>
            <a:ext cx="538647" cy="209239"/>
          </a:xfrm>
          <a:prstGeom prst="rect">
            <a:avLst/>
          </a:prstGeom>
        </p:spPr>
      </p:pic>
      <p:sp>
        <p:nvSpPr>
          <p:cNvPr id="3" name="Segnaposto numero diapositiva 4">
            <a:extLst>
              <a:ext uri="{FF2B5EF4-FFF2-40B4-BE49-F238E27FC236}">
                <a16:creationId xmlns:a16="http://schemas.microsoft.com/office/drawing/2014/main" id="{C3BD05C5-7FAD-2DDE-13D8-53DAA709C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3000" y="6532621"/>
            <a:ext cx="345212" cy="285632"/>
          </a:xfrm>
        </p:spPr>
        <p:txBody>
          <a:bodyPr/>
          <a:lstStyle/>
          <a:p>
            <a:r>
              <a:rPr lang="it-IT" sz="12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5" name="Segnaposto piè di pagina 3">
            <a:extLst>
              <a:ext uri="{FF2B5EF4-FFF2-40B4-BE49-F238E27FC236}">
                <a16:creationId xmlns:a16="http://schemas.microsoft.com/office/drawing/2014/main" id="{C9CB199F-95E4-51B1-BE5B-25438912DE06}"/>
              </a:ext>
            </a:extLst>
          </p:cNvPr>
          <p:cNvSpPr txBox="1">
            <a:spLocks/>
          </p:cNvSpPr>
          <p:nvPr/>
        </p:nvSpPr>
        <p:spPr>
          <a:xfrm>
            <a:off x="1015411" y="6600198"/>
            <a:ext cx="2948718" cy="150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 dirty="0" err="1">
                <a:solidFill>
                  <a:schemeClr val="tx1"/>
                </a:solidFill>
                <a:latin typeface="TimesNewRoman"/>
              </a:rPr>
              <a:t>SpacE</a:t>
            </a:r>
            <a:r>
              <a:rPr lang="en-US" sz="1100" dirty="0">
                <a:solidFill>
                  <a:schemeClr val="tx1"/>
                </a:solidFill>
                <a:latin typeface="TimesNewRoman"/>
              </a:rPr>
              <a:t> FPGA Users Workshop (SEFUW) 2023</a:t>
            </a:r>
          </a:p>
        </p:txBody>
      </p:sp>
      <p:sp>
        <p:nvSpPr>
          <p:cNvPr id="12" name="Content Placeholder 13">
            <a:extLst>
              <a:ext uri="{FF2B5EF4-FFF2-40B4-BE49-F238E27FC236}">
                <a16:creationId xmlns:a16="http://schemas.microsoft.com/office/drawing/2014/main" id="{AE4D2B42-B129-9149-AED1-03912786843B}"/>
              </a:ext>
            </a:extLst>
          </p:cNvPr>
          <p:cNvSpPr txBox="1">
            <a:spLocks/>
          </p:cNvSpPr>
          <p:nvPr/>
        </p:nvSpPr>
        <p:spPr>
          <a:xfrm>
            <a:off x="210312" y="1207379"/>
            <a:ext cx="10966277" cy="1553928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▫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‐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Maintainability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Reusability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Separation between Verification IPs developers and users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F65AF2-7F6E-21EB-49A5-032DC9661C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5" t="4305" r="4709" b="5324"/>
          <a:stretch/>
        </p:blipFill>
        <p:spPr>
          <a:xfrm>
            <a:off x="7135472" y="2546846"/>
            <a:ext cx="4616073" cy="3803996"/>
          </a:xfrm>
          <a:prstGeom prst="rect">
            <a:avLst/>
          </a:prstGeom>
        </p:spPr>
      </p:pic>
      <p:sp>
        <p:nvSpPr>
          <p:cNvPr id="10" name="Content Placeholder 13">
            <a:extLst>
              <a:ext uri="{FF2B5EF4-FFF2-40B4-BE49-F238E27FC236}">
                <a16:creationId xmlns:a16="http://schemas.microsoft.com/office/drawing/2014/main" id="{046F5E7D-4226-D41E-A36D-CF41AB0D6099}"/>
              </a:ext>
            </a:extLst>
          </p:cNvPr>
          <p:cNvSpPr txBox="1">
            <a:spLocks/>
          </p:cNvSpPr>
          <p:nvPr/>
        </p:nvSpPr>
        <p:spPr>
          <a:xfrm>
            <a:off x="85264" y="2581048"/>
            <a:ext cx="6950979" cy="2617428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▫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‐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buFont typeface="Courier New" panose="02070309020205020404" pitchFamily="49" charset="0"/>
              <a:buChar char="o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Usability without deep knowledge of the VIPs architecture,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SystemVerilog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HVL and UVM standard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49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60CF4D-0A1C-430F-9979-946805991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160"/>
            <a:ext cx="12192000" cy="829661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UVM-BASED APPROACH ADVANTAGES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8416F5-0D48-AB65-FE9B-EA4A8A9553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53" b="34682"/>
          <a:stretch/>
        </p:blipFill>
        <p:spPr>
          <a:xfrm>
            <a:off x="10274806" y="6575618"/>
            <a:ext cx="901783" cy="1687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D3A642-95EC-097E-7E40-B0A33E97F1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7" t="17814" r="6465" b="14283"/>
          <a:stretch/>
        </p:blipFill>
        <p:spPr>
          <a:xfrm>
            <a:off x="9676915" y="6575618"/>
            <a:ext cx="538647" cy="209239"/>
          </a:xfrm>
          <a:prstGeom prst="rect">
            <a:avLst/>
          </a:prstGeom>
        </p:spPr>
      </p:pic>
      <p:sp>
        <p:nvSpPr>
          <p:cNvPr id="3" name="Segnaposto numero diapositiva 4">
            <a:extLst>
              <a:ext uri="{FF2B5EF4-FFF2-40B4-BE49-F238E27FC236}">
                <a16:creationId xmlns:a16="http://schemas.microsoft.com/office/drawing/2014/main" id="{C3BD05C5-7FAD-2DDE-13D8-53DAA709C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3000" y="6532621"/>
            <a:ext cx="345212" cy="285632"/>
          </a:xfrm>
        </p:spPr>
        <p:txBody>
          <a:bodyPr/>
          <a:lstStyle/>
          <a:p>
            <a:r>
              <a:rPr lang="it-IT" sz="12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5" name="Segnaposto piè di pagina 3">
            <a:extLst>
              <a:ext uri="{FF2B5EF4-FFF2-40B4-BE49-F238E27FC236}">
                <a16:creationId xmlns:a16="http://schemas.microsoft.com/office/drawing/2014/main" id="{C9CB199F-95E4-51B1-BE5B-25438912DE06}"/>
              </a:ext>
            </a:extLst>
          </p:cNvPr>
          <p:cNvSpPr txBox="1">
            <a:spLocks/>
          </p:cNvSpPr>
          <p:nvPr/>
        </p:nvSpPr>
        <p:spPr>
          <a:xfrm>
            <a:off x="1015411" y="6600198"/>
            <a:ext cx="2948718" cy="150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 dirty="0" err="1">
                <a:solidFill>
                  <a:schemeClr val="tx1"/>
                </a:solidFill>
                <a:latin typeface="TimesNewRoman"/>
              </a:rPr>
              <a:t>SpacE</a:t>
            </a:r>
            <a:r>
              <a:rPr lang="en-US" sz="1100" dirty="0">
                <a:solidFill>
                  <a:schemeClr val="tx1"/>
                </a:solidFill>
                <a:latin typeface="TimesNewRoman"/>
              </a:rPr>
              <a:t> FPGA Users Workshop (SEFUW) 2023</a:t>
            </a:r>
          </a:p>
        </p:txBody>
      </p:sp>
      <p:sp>
        <p:nvSpPr>
          <p:cNvPr id="12" name="Content Placeholder 13">
            <a:extLst>
              <a:ext uri="{FF2B5EF4-FFF2-40B4-BE49-F238E27FC236}">
                <a16:creationId xmlns:a16="http://schemas.microsoft.com/office/drawing/2014/main" id="{AE4D2B42-B129-9149-AED1-03912786843B}"/>
              </a:ext>
            </a:extLst>
          </p:cNvPr>
          <p:cNvSpPr txBox="1">
            <a:spLocks/>
          </p:cNvSpPr>
          <p:nvPr/>
        </p:nvSpPr>
        <p:spPr>
          <a:xfrm>
            <a:off x="210312" y="1207379"/>
            <a:ext cx="10966277" cy="1553928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▫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‐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Maintainability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Reusability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Separation between Verification IPs developers and users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F65AF2-7F6E-21EB-49A5-032DC9661C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5" t="4305" r="4709" b="5324"/>
          <a:stretch/>
        </p:blipFill>
        <p:spPr>
          <a:xfrm>
            <a:off x="7135472" y="2546846"/>
            <a:ext cx="4616073" cy="3803996"/>
          </a:xfrm>
          <a:prstGeom prst="rect">
            <a:avLst/>
          </a:prstGeom>
        </p:spPr>
      </p:pic>
      <p:sp>
        <p:nvSpPr>
          <p:cNvPr id="10" name="Content Placeholder 13">
            <a:extLst>
              <a:ext uri="{FF2B5EF4-FFF2-40B4-BE49-F238E27FC236}">
                <a16:creationId xmlns:a16="http://schemas.microsoft.com/office/drawing/2014/main" id="{046F5E7D-4226-D41E-A36D-CF41AB0D6099}"/>
              </a:ext>
            </a:extLst>
          </p:cNvPr>
          <p:cNvSpPr txBox="1">
            <a:spLocks/>
          </p:cNvSpPr>
          <p:nvPr/>
        </p:nvSpPr>
        <p:spPr>
          <a:xfrm>
            <a:off x="85264" y="2581048"/>
            <a:ext cx="6950979" cy="2617428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▫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‐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buFont typeface="Courier New" panose="02070309020205020404" pitchFamily="49" charset="0"/>
              <a:buChar char="o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Usability without deep knowledge of the VIPs architecture,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SystemVerilog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HVL and UVM standard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Very user-friendly definition of new testcases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55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60CF4D-0A1C-430F-9979-946805991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160"/>
            <a:ext cx="12192000" cy="829661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UVM-BASED APPROACH ADVANTAGES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8416F5-0D48-AB65-FE9B-EA4A8A9553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53" b="34682"/>
          <a:stretch/>
        </p:blipFill>
        <p:spPr>
          <a:xfrm>
            <a:off x="10274806" y="6575618"/>
            <a:ext cx="901783" cy="1687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D3A642-95EC-097E-7E40-B0A33E97F1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7" t="17814" r="6465" b="14283"/>
          <a:stretch/>
        </p:blipFill>
        <p:spPr>
          <a:xfrm>
            <a:off x="9676915" y="6575618"/>
            <a:ext cx="538647" cy="209239"/>
          </a:xfrm>
          <a:prstGeom prst="rect">
            <a:avLst/>
          </a:prstGeom>
        </p:spPr>
      </p:pic>
      <p:sp>
        <p:nvSpPr>
          <p:cNvPr id="3" name="Segnaposto numero diapositiva 4">
            <a:extLst>
              <a:ext uri="{FF2B5EF4-FFF2-40B4-BE49-F238E27FC236}">
                <a16:creationId xmlns:a16="http://schemas.microsoft.com/office/drawing/2014/main" id="{C3BD05C5-7FAD-2DDE-13D8-53DAA709C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3000" y="6532621"/>
            <a:ext cx="345212" cy="285632"/>
          </a:xfrm>
        </p:spPr>
        <p:txBody>
          <a:bodyPr/>
          <a:lstStyle/>
          <a:p>
            <a:r>
              <a:rPr lang="it-IT" sz="12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5" name="Segnaposto piè di pagina 3">
            <a:extLst>
              <a:ext uri="{FF2B5EF4-FFF2-40B4-BE49-F238E27FC236}">
                <a16:creationId xmlns:a16="http://schemas.microsoft.com/office/drawing/2014/main" id="{C9CB199F-95E4-51B1-BE5B-25438912DE06}"/>
              </a:ext>
            </a:extLst>
          </p:cNvPr>
          <p:cNvSpPr txBox="1">
            <a:spLocks/>
          </p:cNvSpPr>
          <p:nvPr/>
        </p:nvSpPr>
        <p:spPr>
          <a:xfrm>
            <a:off x="1015411" y="6600198"/>
            <a:ext cx="2948718" cy="150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 dirty="0" err="1">
                <a:solidFill>
                  <a:schemeClr val="tx1"/>
                </a:solidFill>
                <a:latin typeface="TimesNewRoman"/>
              </a:rPr>
              <a:t>SpacE</a:t>
            </a:r>
            <a:r>
              <a:rPr lang="en-US" sz="1100" dirty="0">
                <a:solidFill>
                  <a:schemeClr val="tx1"/>
                </a:solidFill>
                <a:latin typeface="TimesNewRoman"/>
              </a:rPr>
              <a:t> FPGA Users Workshop (SEFUW) 2023</a:t>
            </a:r>
          </a:p>
        </p:txBody>
      </p:sp>
      <p:sp>
        <p:nvSpPr>
          <p:cNvPr id="12" name="Content Placeholder 13">
            <a:extLst>
              <a:ext uri="{FF2B5EF4-FFF2-40B4-BE49-F238E27FC236}">
                <a16:creationId xmlns:a16="http://schemas.microsoft.com/office/drawing/2014/main" id="{AE4D2B42-B129-9149-AED1-03912786843B}"/>
              </a:ext>
            </a:extLst>
          </p:cNvPr>
          <p:cNvSpPr txBox="1">
            <a:spLocks/>
          </p:cNvSpPr>
          <p:nvPr/>
        </p:nvSpPr>
        <p:spPr>
          <a:xfrm>
            <a:off x="210312" y="1207379"/>
            <a:ext cx="10966277" cy="1553928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▫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‐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Maintainability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Reusability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Separation between Verification IPs developers and users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F65AF2-7F6E-21EB-49A5-032DC9661C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5" t="4305" r="4709" b="5324"/>
          <a:stretch/>
        </p:blipFill>
        <p:spPr>
          <a:xfrm>
            <a:off x="7135472" y="2546846"/>
            <a:ext cx="4616073" cy="3803996"/>
          </a:xfrm>
          <a:prstGeom prst="rect">
            <a:avLst/>
          </a:prstGeom>
        </p:spPr>
      </p:pic>
      <p:sp>
        <p:nvSpPr>
          <p:cNvPr id="10" name="Content Placeholder 13">
            <a:extLst>
              <a:ext uri="{FF2B5EF4-FFF2-40B4-BE49-F238E27FC236}">
                <a16:creationId xmlns:a16="http://schemas.microsoft.com/office/drawing/2014/main" id="{046F5E7D-4226-D41E-A36D-CF41AB0D6099}"/>
              </a:ext>
            </a:extLst>
          </p:cNvPr>
          <p:cNvSpPr txBox="1">
            <a:spLocks/>
          </p:cNvSpPr>
          <p:nvPr/>
        </p:nvSpPr>
        <p:spPr>
          <a:xfrm>
            <a:off x="85264" y="2581048"/>
            <a:ext cx="6950979" cy="2617428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▫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‐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buFont typeface="Courier New" panose="02070309020205020404" pitchFamily="49" charset="0"/>
              <a:buChar char="o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Usability without deep knowledge of the VIPs architecture,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SystemVerilog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HVL and UVM standard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Very user-friendly definition of new testcases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Possibility to buy VIPs developed by other companies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90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60CF4D-0A1C-430F-9979-946805991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160"/>
            <a:ext cx="12192000" cy="829661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UVM-BASED APPROACH ADVANTAGES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8416F5-0D48-AB65-FE9B-EA4A8A9553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53" b="34682"/>
          <a:stretch/>
        </p:blipFill>
        <p:spPr>
          <a:xfrm>
            <a:off x="10274806" y="6575618"/>
            <a:ext cx="901783" cy="1687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D3A642-95EC-097E-7E40-B0A33E97F1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7" t="17814" r="6465" b="14283"/>
          <a:stretch/>
        </p:blipFill>
        <p:spPr>
          <a:xfrm>
            <a:off x="9676915" y="6575618"/>
            <a:ext cx="538647" cy="209239"/>
          </a:xfrm>
          <a:prstGeom prst="rect">
            <a:avLst/>
          </a:prstGeom>
        </p:spPr>
      </p:pic>
      <p:sp>
        <p:nvSpPr>
          <p:cNvPr id="3" name="Segnaposto numero diapositiva 4">
            <a:extLst>
              <a:ext uri="{FF2B5EF4-FFF2-40B4-BE49-F238E27FC236}">
                <a16:creationId xmlns:a16="http://schemas.microsoft.com/office/drawing/2014/main" id="{C3BD05C5-7FAD-2DDE-13D8-53DAA709C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3000" y="6532621"/>
            <a:ext cx="345212" cy="285632"/>
          </a:xfrm>
        </p:spPr>
        <p:txBody>
          <a:bodyPr/>
          <a:lstStyle/>
          <a:p>
            <a:r>
              <a:rPr lang="it-IT" sz="12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5" name="Segnaposto piè di pagina 3">
            <a:extLst>
              <a:ext uri="{FF2B5EF4-FFF2-40B4-BE49-F238E27FC236}">
                <a16:creationId xmlns:a16="http://schemas.microsoft.com/office/drawing/2014/main" id="{C9CB199F-95E4-51B1-BE5B-25438912DE06}"/>
              </a:ext>
            </a:extLst>
          </p:cNvPr>
          <p:cNvSpPr txBox="1">
            <a:spLocks/>
          </p:cNvSpPr>
          <p:nvPr/>
        </p:nvSpPr>
        <p:spPr>
          <a:xfrm>
            <a:off x="1015411" y="6600198"/>
            <a:ext cx="2948718" cy="150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 dirty="0" err="1">
                <a:solidFill>
                  <a:schemeClr val="tx1"/>
                </a:solidFill>
                <a:latin typeface="TimesNewRoman"/>
              </a:rPr>
              <a:t>SpacE</a:t>
            </a:r>
            <a:r>
              <a:rPr lang="en-US" sz="1100" dirty="0">
                <a:solidFill>
                  <a:schemeClr val="tx1"/>
                </a:solidFill>
                <a:latin typeface="TimesNewRoman"/>
              </a:rPr>
              <a:t> FPGA Users Workshop (SEFUW) 2023</a:t>
            </a:r>
          </a:p>
        </p:txBody>
      </p:sp>
      <p:sp>
        <p:nvSpPr>
          <p:cNvPr id="12" name="Content Placeholder 13">
            <a:extLst>
              <a:ext uri="{FF2B5EF4-FFF2-40B4-BE49-F238E27FC236}">
                <a16:creationId xmlns:a16="http://schemas.microsoft.com/office/drawing/2014/main" id="{AE4D2B42-B129-9149-AED1-03912786843B}"/>
              </a:ext>
            </a:extLst>
          </p:cNvPr>
          <p:cNvSpPr txBox="1">
            <a:spLocks/>
          </p:cNvSpPr>
          <p:nvPr/>
        </p:nvSpPr>
        <p:spPr>
          <a:xfrm>
            <a:off x="210312" y="1207379"/>
            <a:ext cx="10966277" cy="1553928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▫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‐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Maintainability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Reusability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Separation between Verification IPs developers and users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F65AF2-7F6E-21EB-49A5-032DC9661C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5" t="4305" r="4709" b="5324"/>
          <a:stretch/>
        </p:blipFill>
        <p:spPr>
          <a:xfrm>
            <a:off x="7135472" y="2546846"/>
            <a:ext cx="4616073" cy="3803996"/>
          </a:xfrm>
          <a:prstGeom prst="rect">
            <a:avLst/>
          </a:prstGeom>
        </p:spPr>
      </p:pic>
      <p:sp>
        <p:nvSpPr>
          <p:cNvPr id="10" name="Content Placeholder 13">
            <a:extLst>
              <a:ext uri="{FF2B5EF4-FFF2-40B4-BE49-F238E27FC236}">
                <a16:creationId xmlns:a16="http://schemas.microsoft.com/office/drawing/2014/main" id="{046F5E7D-4226-D41E-A36D-CF41AB0D6099}"/>
              </a:ext>
            </a:extLst>
          </p:cNvPr>
          <p:cNvSpPr txBox="1">
            <a:spLocks/>
          </p:cNvSpPr>
          <p:nvPr/>
        </p:nvSpPr>
        <p:spPr>
          <a:xfrm>
            <a:off x="85264" y="2581048"/>
            <a:ext cx="6950979" cy="2617428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▫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‐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buFont typeface="Courier New" panose="02070309020205020404" pitchFamily="49" charset="0"/>
              <a:buChar char="o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Usability without deep knowledge of the VIPs architecture,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SystemVerilog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HVL and UVM standard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Very user-friendly definition of new testcases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Possibility to buy VIPs developed by other companies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34A23E87-9E85-9551-01CA-7C1EE67383A1}"/>
              </a:ext>
            </a:extLst>
          </p:cNvPr>
          <p:cNvSpPr txBox="1">
            <a:spLocks/>
          </p:cNvSpPr>
          <p:nvPr/>
        </p:nvSpPr>
        <p:spPr>
          <a:xfrm>
            <a:off x="440455" y="5198476"/>
            <a:ext cx="5178626" cy="1130911"/>
          </a:xfrm>
          <a:prstGeom prst="rect">
            <a:avLst/>
          </a:prstGeom>
          <a:ln w="38100">
            <a:noFill/>
          </a:ln>
        </p:spPr>
        <p:txBody>
          <a:bodyPr vert="horz" wrap="square" lIns="91440" tIns="45720" rIns="91440" bIns="45720" numCol="1" rtlCol="0">
            <a:no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▫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‐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Visit IngeniArs Booth to </a:t>
            </a:r>
          </a:p>
          <a:p>
            <a:pPr marL="0" indent="0" algn="ctr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prove our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SpW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Codec Verification IP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B3763CE-5C5C-7F26-888B-2B81973467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738" y="5340509"/>
            <a:ext cx="957361" cy="76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22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60CF4D-0A1C-430F-9979-946805991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0EF7CC7-0FA4-4946-9551-F68E2ED798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UVM-based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SpaceWire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Codec Twin Model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UVM-based Verification Environment Architecture 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Verification Campaign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UVM-based Approach Advantages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and Conclusions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Q&amp;A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CF91B7-8725-B442-EA63-AAE1FB769D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53" b="34682"/>
          <a:stretch/>
        </p:blipFill>
        <p:spPr>
          <a:xfrm>
            <a:off x="10274806" y="6575618"/>
            <a:ext cx="901783" cy="1687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A2A8C5-B0B8-6ABA-C914-7BECA04ED8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7" t="17814" r="6465" b="14283"/>
          <a:stretch/>
        </p:blipFill>
        <p:spPr>
          <a:xfrm>
            <a:off x="9676915" y="6575618"/>
            <a:ext cx="538647" cy="209239"/>
          </a:xfrm>
          <a:prstGeom prst="rect">
            <a:avLst/>
          </a:prstGeom>
        </p:spPr>
      </p:pic>
      <p:sp>
        <p:nvSpPr>
          <p:cNvPr id="16" name="Segnaposto numero diapositiva 4">
            <a:extLst>
              <a:ext uri="{FF2B5EF4-FFF2-40B4-BE49-F238E27FC236}">
                <a16:creationId xmlns:a16="http://schemas.microsoft.com/office/drawing/2014/main" id="{D61C9B01-793A-FC62-AF7D-8C113C9CE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3000" y="6532621"/>
            <a:ext cx="297052" cy="285632"/>
          </a:xfrm>
        </p:spPr>
        <p:txBody>
          <a:bodyPr/>
          <a:lstStyle/>
          <a:p>
            <a:r>
              <a:rPr lang="it-IT" sz="12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" name="Segnaposto piè di pagina 3">
            <a:extLst>
              <a:ext uri="{FF2B5EF4-FFF2-40B4-BE49-F238E27FC236}">
                <a16:creationId xmlns:a16="http://schemas.microsoft.com/office/drawing/2014/main" id="{36E285D5-6827-82E9-6835-E80937C19895}"/>
              </a:ext>
            </a:extLst>
          </p:cNvPr>
          <p:cNvSpPr txBox="1">
            <a:spLocks/>
          </p:cNvSpPr>
          <p:nvPr/>
        </p:nvSpPr>
        <p:spPr>
          <a:xfrm>
            <a:off x="1015411" y="6600198"/>
            <a:ext cx="2948718" cy="150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 dirty="0" err="1">
                <a:solidFill>
                  <a:schemeClr val="tx1"/>
                </a:solidFill>
                <a:latin typeface="TimesNewRoman"/>
              </a:rPr>
              <a:t>SpacE</a:t>
            </a:r>
            <a:r>
              <a:rPr lang="en-US" sz="1100" dirty="0">
                <a:solidFill>
                  <a:schemeClr val="tx1"/>
                </a:solidFill>
                <a:latin typeface="TimesNewRoman"/>
              </a:rPr>
              <a:t> FPGA Users Workshop (SEFUW) 2023</a:t>
            </a:r>
          </a:p>
        </p:txBody>
      </p:sp>
    </p:spTree>
    <p:extLst>
      <p:ext uri="{BB962C8B-B14F-4D97-AF65-F5344CB8AC3E}">
        <p14:creationId xmlns:p14="http://schemas.microsoft.com/office/powerpoint/2010/main" val="93244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60CF4D-0A1C-430F-9979-946805991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160"/>
            <a:ext cx="12192000" cy="829661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AND CONCLUSIONS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334B98-04BF-2555-8932-02982D4E28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53" b="34682"/>
          <a:stretch/>
        </p:blipFill>
        <p:spPr>
          <a:xfrm>
            <a:off x="10274806" y="6575618"/>
            <a:ext cx="901783" cy="1687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CE39A6-0118-F099-6B54-2D2FF77AEB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7" t="17814" r="6465" b="14283"/>
          <a:stretch/>
        </p:blipFill>
        <p:spPr>
          <a:xfrm>
            <a:off x="9676915" y="6575618"/>
            <a:ext cx="538647" cy="209239"/>
          </a:xfrm>
          <a:prstGeom prst="rect">
            <a:avLst/>
          </a:prstGeom>
        </p:spPr>
      </p:pic>
      <p:sp>
        <p:nvSpPr>
          <p:cNvPr id="4" name="Segnaposto numero diapositiva 4">
            <a:extLst>
              <a:ext uri="{FF2B5EF4-FFF2-40B4-BE49-F238E27FC236}">
                <a16:creationId xmlns:a16="http://schemas.microsoft.com/office/drawing/2014/main" id="{9D2A9F70-476E-9E57-A1FF-B3918D544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3000" y="6532621"/>
            <a:ext cx="345212" cy="285632"/>
          </a:xfrm>
        </p:spPr>
        <p:txBody>
          <a:bodyPr/>
          <a:lstStyle/>
          <a:p>
            <a:r>
              <a:rPr lang="it-IT" sz="12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9E9E66-61EF-B4C5-4B8F-948060B3B17D}"/>
              </a:ext>
            </a:extLst>
          </p:cNvPr>
          <p:cNvSpPr txBox="1"/>
          <p:nvPr/>
        </p:nvSpPr>
        <p:spPr>
          <a:xfrm>
            <a:off x="507802" y="932137"/>
            <a:ext cx="111763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Verification IP supporting a full test Campaign of any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SpW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Codec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1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60CF4D-0A1C-430F-9979-946805991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160"/>
            <a:ext cx="12192000" cy="829661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AND CONCLUSIONS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334B98-04BF-2555-8932-02982D4E28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53" b="34682"/>
          <a:stretch/>
        </p:blipFill>
        <p:spPr>
          <a:xfrm>
            <a:off x="10274806" y="6575618"/>
            <a:ext cx="901783" cy="1687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CE39A6-0118-F099-6B54-2D2FF77AEB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7" t="17814" r="6465" b="14283"/>
          <a:stretch/>
        </p:blipFill>
        <p:spPr>
          <a:xfrm>
            <a:off x="9676915" y="6575618"/>
            <a:ext cx="538647" cy="20923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9EE6898-961B-BF99-8D53-55A6C2803E1A}"/>
              </a:ext>
            </a:extLst>
          </p:cNvPr>
          <p:cNvSpPr txBox="1"/>
          <p:nvPr/>
        </p:nvSpPr>
        <p:spPr>
          <a:xfrm>
            <a:off x="363000" y="1607386"/>
            <a:ext cx="11176395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SpW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Codec Twin Models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egnaposto numero diapositiva 4">
            <a:extLst>
              <a:ext uri="{FF2B5EF4-FFF2-40B4-BE49-F238E27FC236}">
                <a16:creationId xmlns:a16="http://schemas.microsoft.com/office/drawing/2014/main" id="{9D2A9F70-476E-9E57-A1FF-B3918D544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3000" y="6532621"/>
            <a:ext cx="345212" cy="285632"/>
          </a:xfrm>
        </p:spPr>
        <p:txBody>
          <a:bodyPr/>
          <a:lstStyle/>
          <a:p>
            <a:r>
              <a:rPr lang="it-IT" sz="12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9E9E66-61EF-B4C5-4B8F-948060B3B17D}"/>
              </a:ext>
            </a:extLst>
          </p:cNvPr>
          <p:cNvSpPr txBox="1"/>
          <p:nvPr/>
        </p:nvSpPr>
        <p:spPr>
          <a:xfrm>
            <a:off x="507802" y="932137"/>
            <a:ext cx="111763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Verification IP supporting a full test Campaign of any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SpW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Codec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66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60CF4D-0A1C-430F-9979-946805991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160"/>
            <a:ext cx="12192000" cy="829661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AND CONCLUSIONS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334B98-04BF-2555-8932-02982D4E28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53" b="34682"/>
          <a:stretch/>
        </p:blipFill>
        <p:spPr>
          <a:xfrm>
            <a:off x="10274806" y="6575618"/>
            <a:ext cx="901783" cy="1687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CE39A6-0118-F099-6B54-2D2FF77AEB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7" t="17814" r="6465" b="14283"/>
          <a:stretch/>
        </p:blipFill>
        <p:spPr>
          <a:xfrm>
            <a:off x="9676915" y="6575618"/>
            <a:ext cx="538647" cy="20923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9EE6898-961B-BF99-8D53-55A6C2803E1A}"/>
              </a:ext>
            </a:extLst>
          </p:cNvPr>
          <p:cNvSpPr txBox="1"/>
          <p:nvPr/>
        </p:nvSpPr>
        <p:spPr>
          <a:xfrm>
            <a:off x="363000" y="1607386"/>
            <a:ext cx="1117639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SpW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Codec Twin Models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Double-Link Environment Architecture</a:t>
            </a:r>
          </a:p>
        </p:txBody>
      </p:sp>
      <p:sp>
        <p:nvSpPr>
          <p:cNvPr id="4" name="Segnaposto numero diapositiva 4">
            <a:extLst>
              <a:ext uri="{FF2B5EF4-FFF2-40B4-BE49-F238E27FC236}">
                <a16:creationId xmlns:a16="http://schemas.microsoft.com/office/drawing/2014/main" id="{9D2A9F70-476E-9E57-A1FF-B3918D544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3000" y="6532621"/>
            <a:ext cx="345212" cy="285632"/>
          </a:xfrm>
        </p:spPr>
        <p:txBody>
          <a:bodyPr/>
          <a:lstStyle/>
          <a:p>
            <a:r>
              <a:rPr lang="it-IT" sz="12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9E9E66-61EF-B4C5-4B8F-948060B3B17D}"/>
              </a:ext>
            </a:extLst>
          </p:cNvPr>
          <p:cNvSpPr txBox="1"/>
          <p:nvPr/>
        </p:nvSpPr>
        <p:spPr>
          <a:xfrm>
            <a:off x="507802" y="932137"/>
            <a:ext cx="111763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Verification IP supporting a full test Campaign of any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SpW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Codec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11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60CF4D-0A1C-430F-9979-946805991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160"/>
            <a:ext cx="12192000" cy="829661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AND CONCLUSIONS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334B98-04BF-2555-8932-02982D4E28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53" b="34682"/>
          <a:stretch/>
        </p:blipFill>
        <p:spPr>
          <a:xfrm>
            <a:off x="10274806" y="6575618"/>
            <a:ext cx="901783" cy="1687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CE39A6-0118-F099-6B54-2D2FF77AEB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7" t="17814" r="6465" b="14283"/>
          <a:stretch/>
        </p:blipFill>
        <p:spPr>
          <a:xfrm>
            <a:off x="9676915" y="6575618"/>
            <a:ext cx="538647" cy="20923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9EE6898-961B-BF99-8D53-55A6C2803E1A}"/>
              </a:ext>
            </a:extLst>
          </p:cNvPr>
          <p:cNvSpPr txBox="1"/>
          <p:nvPr/>
        </p:nvSpPr>
        <p:spPr>
          <a:xfrm>
            <a:off x="363000" y="1607386"/>
            <a:ext cx="11176395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SpW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Codec Twin Models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Double-Link Environment Architecture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Completely automated and self-checking </a:t>
            </a:r>
          </a:p>
        </p:txBody>
      </p:sp>
      <p:sp>
        <p:nvSpPr>
          <p:cNvPr id="4" name="Segnaposto numero diapositiva 4">
            <a:extLst>
              <a:ext uri="{FF2B5EF4-FFF2-40B4-BE49-F238E27FC236}">
                <a16:creationId xmlns:a16="http://schemas.microsoft.com/office/drawing/2014/main" id="{9D2A9F70-476E-9E57-A1FF-B3918D544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3000" y="6532621"/>
            <a:ext cx="345212" cy="285632"/>
          </a:xfrm>
        </p:spPr>
        <p:txBody>
          <a:bodyPr/>
          <a:lstStyle/>
          <a:p>
            <a:r>
              <a:rPr lang="it-IT" sz="12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9E9E66-61EF-B4C5-4B8F-948060B3B17D}"/>
              </a:ext>
            </a:extLst>
          </p:cNvPr>
          <p:cNvSpPr txBox="1"/>
          <p:nvPr/>
        </p:nvSpPr>
        <p:spPr>
          <a:xfrm>
            <a:off x="507802" y="932137"/>
            <a:ext cx="111763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Verification IP supporting a full test Campaign of any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SpW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Codec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2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60CF4D-0A1C-430F-9979-946805991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160"/>
            <a:ext cx="12192000" cy="829661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AND CONCLUSIONS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334B98-04BF-2555-8932-02982D4E28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53" b="34682"/>
          <a:stretch/>
        </p:blipFill>
        <p:spPr>
          <a:xfrm>
            <a:off x="10274806" y="6575618"/>
            <a:ext cx="901783" cy="1687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CE39A6-0118-F099-6B54-2D2FF77AEB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7" t="17814" r="6465" b="14283"/>
          <a:stretch/>
        </p:blipFill>
        <p:spPr>
          <a:xfrm>
            <a:off x="9676915" y="6575618"/>
            <a:ext cx="538647" cy="20923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9EE6898-961B-BF99-8D53-55A6C2803E1A}"/>
              </a:ext>
            </a:extLst>
          </p:cNvPr>
          <p:cNvSpPr txBox="1"/>
          <p:nvPr/>
        </p:nvSpPr>
        <p:spPr>
          <a:xfrm>
            <a:off x="363000" y="1607386"/>
            <a:ext cx="11176395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SpW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Codec Twin Models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Double-Link Environment Architecture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Completely automated and self-checking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Supporting all communication scenarios provided by the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SpW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Standard</a:t>
            </a:r>
          </a:p>
        </p:txBody>
      </p:sp>
      <p:sp>
        <p:nvSpPr>
          <p:cNvPr id="4" name="Segnaposto numero diapositiva 4">
            <a:extLst>
              <a:ext uri="{FF2B5EF4-FFF2-40B4-BE49-F238E27FC236}">
                <a16:creationId xmlns:a16="http://schemas.microsoft.com/office/drawing/2014/main" id="{9D2A9F70-476E-9E57-A1FF-B3918D544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3000" y="6532621"/>
            <a:ext cx="345212" cy="285632"/>
          </a:xfrm>
        </p:spPr>
        <p:txBody>
          <a:bodyPr/>
          <a:lstStyle/>
          <a:p>
            <a:r>
              <a:rPr lang="it-IT" sz="12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9E9E66-61EF-B4C5-4B8F-948060B3B17D}"/>
              </a:ext>
            </a:extLst>
          </p:cNvPr>
          <p:cNvSpPr txBox="1"/>
          <p:nvPr/>
        </p:nvSpPr>
        <p:spPr>
          <a:xfrm>
            <a:off x="507802" y="932137"/>
            <a:ext cx="111763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Verification IP supporting a full test Campaign of any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SpW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Codec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93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60CF4D-0A1C-430F-9979-946805991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0EF7CC7-0FA4-4946-9551-F68E2ED79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06" y="2808409"/>
            <a:ext cx="8362578" cy="2833439"/>
          </a:xfrm>
        </p:spPr>
        <p:txBody>
          <a:bodyPr wrap="square" numCol="1">
            <a:noAutofit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Developed by IngeniArs S.r.l.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Funded by European Space Agency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A4C455-61DD-FC0E-4326-D7FB5D8DC6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53" b="34682"/>
          <a:stretch/>
        </p:blipFill>
        <p:spPr>
          <a:xfrm>
            <a:off x="10274806" y="6575618"/>
            <a:ext cx="901783" cy="1687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1ECC69-9F78-E1AB-3C11-6289252181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7" t="17814" r="6465" b="14283"/>
          <a:stretch/>
        </p:blipFill>
        <p:spPr>
          <a:xfrm>
            <a:off x="9676915" y="6575618"/>
            <a:ext cx="538647" cy="209239"/>
          </a:xfrm>
          <a:prstGeom prst="rect">
            <a:avLst/>
          </a:prstGeom>
        </p:spPr>
      </p:pic>
      <p:sp>
        <p:nvSpPr>
          <p:cNvPr id="14" name="Segnaposto numero diapositiva 4">
            <a:extLst>
              <a:ext uri="{FF2B5EF4-FFF2-40B4-BE49-F238E27FC236}">
                <a16:creationId xmlns:a16="http://schemas.microsoft.com/office/drawing/2014/main" id="{298F2B48-F3C5-AF00-AADD-7C21FEFC7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3000" y="6532621"/>
            <a:ext cx="297052" cy="285632"/>
          </a:xfrm>
        </p:spPr>
        <p:txBody>
          <a:bodyPr/>
          <a:lstStyle/>
          <a:p>
            <a:r>
              <a:rPr lang="it-IT" sz="12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4F6052D9-D969-3C10-CBD9-81BDF59895DC}"/>
              </a:ext>
            </a:extLst>
          </p:cNvPr>
          <p:cNvSpPr txBox="1">
            <a:spLocks/>
          </p:cNvSpPr>
          <p:nvPr/>
        </p:nvSpPr>
        <p:spPr>
          <a:xfrm>
            <a:off x="177920" y="1044800"/>
            <a:ext cx="11836157" cy="2330795"/>
          </a:xfrm>
          <a:prstGeom prst="rect">
            <a:avLst/>
          </a:prstGeom>
        </p:spPr>
        <p:txBody>
          <a:bodyPr vert="horz" wrap="square" lIns="91440" tIns="45720" rIns="91440" bIns="45720" numCol="1" rtlCol="0">
            <a:no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▫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‐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Verification Intellectual Property (VIP) for </a:t>
            </a:r>
          </a:p>
          <a:p>
            <a:pPr marL="0" indent="0" algn="ctr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Functional Verification of any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SpaceWire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Codec, </a:t>
            </a:r>
          </a:p>
          <a:p>
            <a:pPr marL="0" indent="0" algn="ctr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Fully compliant with Universal Verification Methodology (UVM) 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94BBE1-2ED3-58BB-3E46-686B6E36050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7" t="17814" r="6465" b="14283"/>
          <a:stretch/>
        </p:blipFill>
        <p:spPr>
          <a:xfrm>
            <a:off x="8678035" y="4070092"/>
            <a:ext cx="2330728" cy="9417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59D65A6-17EF-9E23-3767-C4A251D5B9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8035" y="2968379"/>
            <a:ext cx="2536405" cy="941743"/>
          </a:xfrm>
          <a:prstGeom prst="rect">
            <a:avLst/>
          </a:prstGeom>
        </p:spPr>
      </p:pic>
      <p:sp>
        <p:nvSpPr>
          <p:cNvPr id="15" name="Segnaposto piè di pagina 3">
            <a:extLst>
              <a:ext uri="{FF2B5EF4-FFF2-40B4-BE49-F238E27FC236}">
                <a16:creationId xmlns:a16="http://schemas.microsoft.com/office/drawing/2014/main" id="{68B4BA41-2EFB-7E17-0197-848C36326893}"/>
              </a:ext>
            </a:extLst>
          </p:cNvPr>
          <p:cNvSpPr txBox="1">
            <a:spLocks/>
          </p:cNvSpPr>
          <p:nvPr/>
        </p:nvSpPr>
        <p:spPr>
          <a:xfrm>
            <a:off x="1015411" y="6600198"/>
            <a:ext cx="2948718" cy="150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 dirty="0" err="1">
                <a:solidFill>
                  <a:schemeClr val="tx1"/>
                </a:solidFill>
                <a:latin typeface="TimesNewRoman"/>
              </a:rPr>
              <a:t>SpacE</a:t>
            </a:r>
            <a:r>
              <a:rPr lang="en-US" sz="1100" dirty="0">
                <a:solidFill>
                  <a:schemeClr val="tx1"/>
                </a:solidFill>
                <a:latin typeface="TimesNewRoman"/>
              </a:rPr>
              <a:t> FPGA Users Workshop (SEFUW) 2023</a:t>
            </a:r>
          </a:p>
        </p:txBody>
      </p:sp>
    </p:spTree>
    <p:extLst>
      <p:ext uri="{BB962C8B-B14F-4D97-AF65-F5344CB8AC3E}">
        <p14:creationId xmlns:p14="http://schemas.microsoft.com/office/powerpoint/2010/main" val="176335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60CF4D-0A1C-430F-9979-946805991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160"/>
            <a:ext cx="12192000" cy="829661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AND CONCLUSIONS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334B98-04BF-2555-8932-02982D4E28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53" b="34682"/>
          <a:stretch/>
        </p:blipFill>
        <p:spPr>
          <a:xfrm>
            <a:off x="10274806" y="6575618"/>
            <a:ext cx="901783" cy="1687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CE39A6-0118-F099-6B54-2D2FF77AEB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7" t="17814" r="6465" b="14283"/>
          <a:stretch/>
        </p:blipFill>
        <p:spPr>
          <a:xfrm>
            <a:off x="9676915" y="6575618"/>
            <a:ext cx="538647" cy="20923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9EE6898-961B-BF99-8D53-55A6C2803E1A}"/>
              </a:ext>
            </a:extLst>
          </p:cNvPr>
          <p:cNvSpPr txBox="1"/>
          <p:nvPr/>
        </p:nvSpPr>
        <p:spPr>
          <a:xfrm>
            <a:off x="363000" y="1607386"/>
            <a:ext cx="11176395" cy="338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SpW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Codec Twin Models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Double-Link Environment Architecture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Completely automated and self-checking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Supporting all communication scenarios provided by the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SpW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Standard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Employed in verification campaigns:</a:t>
            </a:r>
          </a:p>
          <a:p>
            <a:pPr marL="914400" lvl="1" indent="-4572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 to 100% functional coverage of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SpW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Standard, Rev.1. </a:t>
            </a:r>
          </a:p>
        </p:txBody>
      </p:sp>
      <p:sp>
        <p:nvSpPr>
          <p:cNvPr id="4" name="Segnaposto numero diapositiva 4">
            <a:extLst>
              <a:ext uri="{FF2B5EF4-FFF2-40B4-BE49-F238E27FC236}">
                <a16:creationId xmlns:a16="http://schemas.microsoft.com/office/drawing/2014/main" id="{9D2A9F70-476E-9E57-A1FF-B3918D544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3000" y="6532621"/>
            <a:ext cx="345212" cy="285632"/>
          </a:xfrm>
        </p:spPr>
        <p:txBody>
          <a:bodyPr/>
          <a:lstStyle/>
          <a:p>
            <a:r>
              <a:rPr lang="it-IT" sz="12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9E9E66-61EF-B4C5-4B8F-948060B3B17D}"/>
              </a:ext>
            </a:extLst>
          </p:cNvPr>
          <p:cNvSpPr txBox="1"/>
          <p:nvPr/>
        </p:nvSpPr>
        <p:spPr>
          <a:xfrm>
            <a:off x="507802" y="932137"/>
            <a:ext cx="111763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Verification IP supporting a full test Campaign of any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SpW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Codec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48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60CF4D-0A1C-430F-9979-946805991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160"/>
            <a:ext cx="12192000" cy="829661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AND CONCLUSIONS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334B98-04BF-2555-8932-02982D4E28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53" b="34682"/>
          <a:stretch/>
        </p:blipFill>
        <p:spPr>
          <a:xfrm>
            <a:off x="10274806" y="6575618"/>
            <a:ext cx="901783" cy="1687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CE39A6-0118-F099-6B54-2D2FF77AEB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7" t="17814" r="6465" b="14283"/>
          <a:stretch/>
        </p:blipFill>
        <p:spPr>
          <a:xfrm>
            <a:off x="9676915" y="6575618"/>
            <a:ext cx="538647" cy="20923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9EE6898-961B-BF99-8D53-55A6C2803E1A}"/>
              </a:ext>
            </a:extLst>
          </p:cNvPr>
          <p:cNvSpPr txBox="1"/>
          <p:nvPr/>
        </p:nvSpPr>
        <p:spPr>
          <a:xfrm>
            <a:off x="363000" y="1607386"/>
            <a:ext cx="11176395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SpW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Codec Twin Models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Double-Link Environment Architecture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Completely automated and self-checking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Supporting all communication scenarios provided by the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SpW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Standard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Employed in verification campaigns:</a:t>
            </a:r>
          </a:p>
          <a:p>
            <a:pPr marL="914400" lvl="1" indent="-4572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 to 100% functional coverage of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SpW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Standard, Rev.1. </a:t>
            </a:r>
          </a:p>
          <a:p>
            <a:pPr marL="914400" lvl="1" indent="-4572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IngeniArs S.r.l.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SpW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Codec IP Core</a:t>
            </a:r>
          </a:p>
        </p:txBody>
      </p:sp>
      <p:sp>
        <p:nvSpPr>
          <p:cNvPr id="4" name="Segnaposto numero diapositiva 4">
            <a:extLst>
              <a:ext uri="{FF2B5EF4-FFF2-40B4-BE49-F238E27FC236}">
                <a16:creationId xmlns:a16="http://schemas.microsoft.com/office/drawing/2014/main" id="{9D2A9F70-476E-9E57-A1FF-B3918D544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3000" y="6532621"/>
            <a:ext cx="345212" cy="285632"/>
          </a:xfrm>
        </p:spPr>
        <p:txBody>
          <a:bodyPr/>
          <a:lstStyle/>
          <a:p>
            <a:r>
              <a:rPr lang="it-IT" sz="12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9E9E66-61EF-B4C5-4B8F-948060B3B17D}"/>
              </a:ext>
            </a:extLst>
          </p:cNvPr>
          <p:cNvSpPr txBox="1"/>
          <p:nvPr/>
        </p:nvSpPr>
        <p:spPr>
          <a:xfrm>
            <a:off x="507802" y="932137"/>
            <a:ext cx="111763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Verification IP supporting a full test Campaign of any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SpW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Codec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4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60CF4D-0A1C-430F-9979-946805991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160"/>
            <a:ext cx="12192000" cy="829661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AND CONCLUSIONS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334B98-04BF-2555-8932-02982D4E28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53" b="34682"/>
          <a:stretch/>
        </p:blipFill>
        <p:spPr>
          <a:xfrm>
            <a:off x="10274806" y="6575618"/>
            <a:ext cx="901783" cy="1687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CE39A6-0118-F099-6B54-2D2FF77AEB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7" t="17814" r="6465" b="14283"/>
          <a:stretch/>
        </p:blipFill>
        <p:spPr>
          <a:xfrm>
            <a:off x="9676915" y="6575618"/>
            <a:ext cx="538647" cy="20923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9EE6898-961B-BF99-8D53-55A6C2803E1A}"/>
              </a:ext>
            </a:extLst>
          </p:cNvPr>
          <p:cNvSpPr txBox="1"/>
          <p:nvPr/>
        </p:nvSpPr>
        <p:spPr>
          <a:xfrm>
            <a:off x="363000" y="1607386"/>
            <a:ext cx="11176395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SpW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Codec Twin Models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Double-Link Environment Architecture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Completely automated and self-checking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Supporting all communication scenarios provided by the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SpW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Standard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Employed in verification campaigns:</a:t>
            </a:r>
          </a:p>
          <a:p>
            <a:pPr marL="914400" lvl="1" indent="-4572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 to 100% functional coverage of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SpW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Standard, Rev.1. </a:t>
            </a:r>
          </a:p>
          <a:p>
            <a:pPr marL="914400" lvl="1" indent="-4572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IngeniArs S.r.l.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SpW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Codec IP Core</a:t>
            </a:r>
          </a:p>
          <a:p>
            <a:pPr marL="914400" lvl="1" indent="-4572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European Space Agency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SpW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Codec IP Core</a:t>
            </a:r>
          </a:p>
        </p:txBody>
      </p:sp>
      <p:sp>
        <p:nvSpPr>
          <p:cNvPr id="4" name="Segnaposto numero diapositiva 4">
            <a:extLst>
              <a:ext uri="{FF2B5EF4-FFF2-40B4-BE49-F238E27FC236}">
                <a16:creationId xmlns:a16="http://schemas.microsoft.com/office/drawing/2014/main" id="{9D2A9F70-476E-9E57-A1FF-B3918D544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3000" y="6532621"/>
            <a:ext cx="345212" cy="285632"/>
          </a:xfrm>
        </p:spPr>
        <p:txBody>
          <a:bodyPr/>
          <a:lstStyle/>
          <a:p>
            <a:r>
              <a:rPr lang="it-IT" sz="12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9E9E66-61EF-B4C5-4B8F-948060B3B17D}"/>
              </a:ext>
            </a:extLst>
          </p:cNvPr>
          <p:cNvSpPr txBox="1"/>
          <p:nvPr/>
        </p:nvSpPr>
        <p:spPr>
          <a:xfrm>
            <a:off x="507802" y="932137"/>
            <a:ext cx="111763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Verification IP supporting a full test Campaign of any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SpW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Codec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25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201CF0-AE4F-FE42-D17E-77E16B3BA3A2}"/>
              </a:ext>
            </a:extLst>
          </p:cNvPr>
          <p:cNvSpPr txBox="1"/>
          <p:nvPr/>
        </p:nvSpPr>
        <p:spPr>
          <a:xfrm>
            <a:off x="363000" y="1607386"/>
            <a:ext cx="11176395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Fully compliant with UVM with advantages in terms of: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Maintainability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Reusability in other projects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F60CF4D-0A1C-430F-9979-946805991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160"/>
            <a:ext cx="12192000" cy="829661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AND CONCLUSIONS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334B98-04BF-2555-8932-02982D4E28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53" b="34682"/>
          <a:stretch/>
        </p:blipFill>
        <p:spPr>
          <a:xfrm>
            <a:off x="10274806" y="6575618"/>
            <a:ext cx="901783" cy="1687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CE39A6-0118-F099-6B54-2D2FF77AEB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7" t="17814" r="6465" b="14283"/>
          <a:stretch/>
        </p:blipFill>
        <p:spPr>
          <a:xfrm>
            <a:off x="9676915" y="6575618"/>
            <a:ext cx="538647" cy="209239"/>
          </a:xfrm>
          <a:prstGeom prst="rect">
            <a:avLst/>
          </a:prstGeom>
        </p:spPr>
      </p:pic>
      <p:sp>
        <p:nvSpPr>
          <p:cNvPr id="4" name="Segnaposto numero diapositiva 4">
            <a:extLst>
              <a:ext uri="{FF2B5EF4-FFF2-40B4-BE49-F238E27FC236}">
                <a16:creationId xmlns:a16="http://schemas.microsoft.com/office/drawing/2014/main" id="{9D2A9F70-476E-9E57-A1FF-B3918D544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3000" y="6532621"/>
            <a:ext cx="345212" cy="285632"/>
          </a:xfrm>
        </p:spPr>
        <p:txBody>
          <a:bodyPr/>
          <a:lstStyle/>
          <a:p>
            <a:r>
              <a:rPr lang="it-IT" sz="12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453A47-5C06-BEB5-38E4-4D00D2832BA6}"/>
              </a:ext>
            </a:extLst>
          </p:cNvPr>
          <p:cNvSpPr txBox="1"/>
          <p:nvPr/>
        </p:nvSpPr>
        <p:spPr>
          <a:xfrm>
            <a:off x="507802" y="932137"/>
            <a:ext cx="111763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Verification IP supporting a full test Campaign of any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SpW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Codec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62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201CF0-AE4F-FE42-D17E-77E16B3BA3A2}"/>
              </a:ext>
            </a:extLst>
          </p:cNvPr>
          <p:cNvSpPr txBox="1"/>
          <p:nvPr/>
        </p:nvSpPr>
        <p:spPr>
          <a:xfrm>
            <a:off x="363000" y="1607386"/>
            <a:ext cx="11176395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Fully compliant with UVM with advantages in terms of: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Maintainability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Reusability in other projects</a:t>
            </a:r>
          </a:p>
          <a:p>
            <a:pPr marL="457200" indent="-45720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Reusable for Verification of any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SpW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Codec IP Core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Very user-friendly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Knowlegde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SystemVerilog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UVM and VIP Architecture not required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F60CF4D-0A1C-430F-9979-946805991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160"/>
            <a:ext cx="12192000" cy="829661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AND CONCLUSIONS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334B98-04BF-2555-8932-02982D4E28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53" b="34682"/>
          <a:stretch/>
        </p:blipFill>
        <p:spPr>
          <a:xfrm>
            <a:off x="10274806" y="6575618"/>
            <a:ext cx="901783" cy="1687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CE39A6-0118-F099-6B54-2D2FF77AEB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7" t="17814" r="6465" b="14283"/>
          <a:stretch/>
        </p:blipFill>
        <p:spPr>
          <a:xfrm>
            <a:off x="9676915" y="6575618"/>
            <a:ext cx="538647" cy="209239"/>
          </a:xfrm>
          <a:prstGeom prst="rect">
            <a:avLst/>
          </a:prstGeom>
        </p:spPr>
      </p:pic>
      <p:sp>
        <p:nvSpPr>
          <p:cNvPr id="4" name="Segnaposto numero diapositiva 4">
            <a:extLst>
              <a:ext uri="{FF2B5EF4-FFF2-40B4-BE49-F238E27FC236}">
                <a16:creationId xmlns:a16="http://schemas.microsoft.com/office/drawing/2014/main" id="{9D2A9F70-476E-9E57-A1FF-B3918D544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3000" y="6532621"/>
            <a:ext cx="345212" cy="285632"/>
          </a:xfrm>
        </p:spPr>
        <p:txBody>
          <a:bodyPr/>
          <a:lstStyle/>
          <a:p>
            <a:r>
              <a:rPr lang="it-IT" sz="1200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453A47-5C06-BEB5-38E4-4D00D2832BA6}"/>
              </a:ext>
            </a:extLst>
          </p:cNvPr>
          <p:cNvSpPr txBox="1"/>
          <p:nvPr/>
        </p:nvSpPr>
        <p:spPr>
          <a:xfrm>
            <a:off x="507802" y="932137"/>
            <a:ext cx="111763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Verification IP supporting a full test Campaign of any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SpW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Codec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19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201CF0-AE4F-FE42-D17E-77E16B3BA3A2}"/>
              </a:ext>
            </a:extLst>
          </p:cNvPr>
          <p:cNvSpPr txBox="1"/>
          <p:nvPr/>
        </p:nvSpPr>
        <p:spPr>
          <a:xfrm>
            <a:off x="363000" y="1607386"/>
            <a:ext cx="1117639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Fully compliant with UVM with advantages in terms of: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Maintainability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Reusability in other projects</a:t>
            </a:r>
          </a:p>
          <a:p>
            <a:pPr marL="457200" indent="-45720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Reusable for Verification of any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SpW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Codec IP Core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Very user-friendly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Knowlegde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SystemVerilog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UVM and VIP Architecture not required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Reusable for Testing of any DUT with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SpW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Interfaces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F60CF4D-0A1C-430F-9979-946805991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160"/>
            <a:ext cx="12192000" cy="829661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AND CONCLUSIONS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334B98-04BF-2555-8932-02982D4E28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53" b="34682"/>
          <a:stretch/>
        </p:blipFill>
        <p:spPr>
          <a:xfrm>
            <a:off x="10274806" y="6575618"/>
            <a:ext cx="901783" cy="1687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CE39A6-0118-F099-6B54-2D2FF77AEB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7" t="17814" r="6465" b="14283"/>
          <a:stretch/>
        </p:blipFill>
        <p:spPr>
          <a:xfrm>
            <a:off x="9676915" y="6575618"/>
            <a:ext cx="538647" cy="209239"/>
          </a:xfrm>
          <a:prstGeom prst="rect">
            <a:avLst/>
          </a:prstGeom>
        </p:spPr>
      </p:pic>
      <p:sp>
        <p:nvSpPr>
          <p:cNvPr id="4" name="Segnaposto numero diapositiva 4">
            <a:extLst>
              <a:ext uri="{FF2B5EF4-FFF2-40B4-BE49-F238E27FC236}">
                <a16:creationId xmlns:a16="http://schemas.microsoft.com/office/drawing/2014/main" id="{9D2A9F70-476E-9E57-A1FF-B3918D544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3000" y="6532621"/>
            <a:ext cx="345212" cy="285632"/>
          </a:xfrm>
        </p:spPr>
        <p:txBody>
          <a:bodyPr/>
          <a:lstStyle/>
          <a:p>
            <a:r>
              <a:rPr lang="it-IT" sz="1200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453A47-5C06-BEB5-38E4-4D00D2832BA6}"/>
              </a:ext>
            </a:extLst>
          </p:cNvPr>
          <p:cNvSpPr txBox="1"/>
          <p:nvPr/>
        </p:nvSpPr>
        <p:spPr>
          <a:xfrm>
            <a:off x="507802" y="932137"/>
            <a:ext cx="111763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Verification IP supporting a full test Campaign of any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SpW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Codec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27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201CF0-AE4F-FE42-D17E-77E16B3BA3A2}"/>
              </a:ext>
            </a:extLst>
          </p:cNvPr>
          <p:cNvSpPr txBox="1"/>
          <p:nvPr/>
        </p:nvSpPr>
        <p:spPr>
          <a:xfrm>
            <a:off x="363000" y="1607386"/>
            <a:ext cx="1117639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Fully compliant with UVM with advantages in terms of: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Maintainability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Reusability in other projects</a:t>
            </a:r>
          </a:p>
          <a:p>
            <a:pPr marL="457200" indent="-45720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Reusable for Verification of any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SpW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Codec IP Core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Very user-friendly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Knowlegde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SystemVerilog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UVM and VIP Architecture not required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Reusable for Testing of any DUT with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SpW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Interfaces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F60CF4D-0A1C-430F-9979-946805991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160"/>
            <a:ext cx="12192000" cy="829661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AND CONCLUSIONS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334B98-04BF-2555-8932-02982D4E28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53" b="34682"/>
          <a:stretch/>
        </p:blipFill>
        <p:spPr>
          <a:xfrm>
            <a:off x="10274806" y="6575618"/>
            <a:ext cx="901783" cy="1687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CE39A6-0118-F099-6B54-2D2FF77AEB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7" t="17814" r="6465" b="14283"/>
          <a:stretch/>
        </p:blipFill>
        <p:spPr>
          <a:xfrm>
            <a:off x="9676915" y="6575618"/>
            <a:ext cx="538647" cy="2092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ABBDCC5-7B81-44DE-A96A-AF504CCA21A9}"/>
              </a:ext>
            </a:extLst>
          </p:cNvPr>
          <p:cNvSpPr txBox="1"/>
          <p:nvPr/>
        </p:nvSpPr>
        <p:spPr>
          <a:xfrm>
            <a:off x="2039452" y="5116444"/>
            <a:ext cx="8113094" cy="954107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Significant reduction of verification time and costs</a:t>
            </a: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Significant increase of DUTs reliability</a:t>
            </a:r>
          </a:p>
        </p:txBody>
      </p:sp>
      <p:sp>
        <p:nvSpPr>
          <p:cNvPr id="4" name="Segnaposto numero diapositiva 4">
            <a:extLst>
              <a:ext uri="{FF2B5EF4-FFF2-40B4-BE49-F238E27FC236}">
                <a16:creationId xmlns:a16="http://schemas.microsoft.com/office/drawing/2014/main" id="{9D2A9F70-476E-9E57-A1FF-B3918D544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3000" y="6532621"/>
            <a:ext cx="345212" cy="285632"/>
          </a:xfrm>
        </p:spPr>
        <p:txBody>
          <a:bodyPr/>
          <a:lstStyle/>
          <a:p>
            <a:r>
              <a:rPr lang="it-IT" sz="1200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453A47-5C06-BEB5-38E4-4D00D2832BA6}"/>
              </a:ext>
            </a:extLst>
          </p:cNvPr>
          <p:cNvSpPr txBox="1"/>
          <p:nvPr/>
        </p:nvSpPr>
        <p:spPr>
          <a:xfrm>
            <a:off x="507802" y="932137"/>
            <a:ext cx="111763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Verification IP supporting a full test Campaign of any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SpW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Codec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11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60CF4D-0A1C-430F-9979-946805991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160"/>
            <a:ext cx="12192000" cy="829661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 &amp; ANSWERS 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BBD2C3-1526-F5A0-060D-E59434523B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53" b="34682"/>
          <a:stretch/>
        </p:blipFill>
        <p:spPr>
          <a:xfrm>
            <a:off x="10274806" y="6575618"/>
            <a:ext cx="901783" cy="1687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0BF079-2934-82FF-659B-8DFC6C84D1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7" t="17814" r="6465" b="14283"/>
          <a:stretch/>
        </p:blipFill>
        <p:spPr>
          <a:xfrm>
            <a:off x="9676915" y="6575618"/>
            <a:ext cx="538647" cy="209239"/>
          </a:xfrm>
          <a:prstGeom prst="rect">
            <a:avLst/>
          </a:prstGeom>
        </p:spPr>
      </p:pic>
      <p:sp>
        <p:nvSpPr>
          <p:cNvPr id="16" name="Segnaposto numero diapositiva 4">
            <a:extLst>
              <a:ext uri="{FF2B5EF4-FFF2-40B4-BE49-F238E27FC236}">
                <a16:creationId xmlns:a16="http://schemas.microsoft.com/office/drawing/2014/main" id="{7AD4A213-B572-552B-2C0C-B7F8F261E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3000" y="6532621"/>
            <a:ext cx="345212" cy="285632"/>
          </a:xfrm>
        </p:spPr>
        <p:txBody>
          <a:bodyPr/>
          <a:lstStyle/>
          <a:p>
            <a:r>
              <a:rPr lang="it-IT" sz="1200" dirty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AC63FB7-3981-8F8C-01D1-5A9346980FC3}"/>
              </a:ext>
            </a:extLst>
          </p:cNvPr>
          <p:cNvSpPr txBox="1"/>
          <p:nvPr/>
        </p:nvSpPr>
        <p:spPr>
          <a:xfrm>
            <a:off x="3597433" y="1365847"/>
            <a:ext cx="49971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Thanks for your attention!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3872D80-9F76-6F80-9638-E5BA1037E8E7}"/>
              </a:ext>
            </a:extLst>
          </p:cNvPr>
          <p:cNvSpPr txBox="1"/>
          <p:nvPr/>
        </p:nvSpPr>
        <p:spPr>
          <a:xfrm>
            <a:off x="1602279" y="2700075"/>
            <a:ext cx="90286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more information about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SpW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Codec Verification IP: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E1D4306E-4AF5-2003-E178-79667E983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7433" y="4234712"/>
            <a:ext cx="503834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it-IT" altLang="it-IT" sz="24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Email: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it-IT" altLang="it-IT" sz="2400" i="0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simone.vagaggini@ingeniars.com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arco.trafeli@ingeniars.com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daniele.davalle@ingeniars.com</a:t>
            </a: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7768566A-4444-FC18-C1B9-450A940D9E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9203" y="4247511"/>
            <a:ext cx="357120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it-IT" altLang="it-IT" sz="24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Company Website:</a:t>
            </a:r>
          </a:p>
          <a:p>
            <a:pPr algn="ctr"/>
            <a:r>
              <a:rPr lang="en-US" sz="2400" b="0" i="0" u="none" strike="noStrike" baseline="0" dirty="0">
                <a:latin typeface="Times New Roman" panose="02020603050405020304" pitchFamily="18" charset="0"/>
              </a:rPr>
              <a:t>www.ingeniars.com</a:t>
            </a:r>
            <a:endParaRPr kumimoji="0" lang="it-IT" altLang="it-IT" sz="20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D5929D-80D3-EB56-08CF-8F5892A157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6619" y="5088088"/>
            <a:ext cx="2916371" cy="1082820"/>
          </a:xfrm>
          <a:prstGeom prst="rect">
            <a:avLst/>
          </a:prstGeom>
        </p:spPr>
      </p:pic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985C0CF-D7E9-35DC-488C-2A19ACE4F963}"/>
              </a:ext>
            </a:extLst>
          </p:cNvPr>
          <p:cNvSpPr txBox="1">
            <a:spLocks/>
          </p:cNvSpPr>
          <p:nvPr/>
        </p:nvSpPr>
        <p:spPr>
          <a:xfrm>
            <a:off x="1015411" y="6600198"/>
            <a:ext cx="2948718" cy="150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 dirty="0" err="1">
                <a:solidFill>
                  <a:schemeClr val="tx1"/>
                </a:solidFill>
                <a:latin typeface="TimesNewRoman"/>
              </a:rPr>
              <a:t>SpacE</a:t>
            </a:r>
            <a:r>
              <a:rPr lang="en-US" sz="1100" dirty="0">
                <a:solidFill>
                  <a:schemeClr val="tx1"/>
                </a:solidFill>
                <a:latin typeface="TimesNewRoman"/>
              </a:rPr>
              <a:t> FPGA Users Workshop (SEFUW) 2023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961A10-4659-DDE4-9BAA-EB40EB1A12DB}"/>
              </a:ext>
            </a:extLst>
          </p:cNvPr>
          <p:cNvSpPr txBox="1"/>
          <p:nvPr/>
        </p:nvSpPr>
        <p:spPr>
          <a:xfrm>
            <a:off x="462022" y="4284074"/>
            <a:ext cx="31354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Visit IngeniArs Booth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9D96CC-29F4-6153-0C26-E03D6AE229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989" y="4860679"/>
            <a:ext cx="1454346" cy="116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61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60CF4D-0A1C-430F-9979-946805991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0EF7CC7-0FA4-4946-9551-F68E2ED79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06" y="2808409"/>
            <a:ext cx="8362578" cy="2833439"/>
          </a:xfrm>
        </p:spPr>
        <p:txBody>
          <a:bodyPr wrap="square" numCol="1">
            <a:noAutofit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Developed by IngeniArs S.r.l.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Funded by European Space Agency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Activity goals: 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 the compliance of IP Cores with the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SpW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standard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A4C455-61DD-FC0E-4326-D7FB5D8DC6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53" b="34682"/>
          <a:stretch/>
        </p:blipFill>
        <p:spPr>
          <a:xfrm>
            <a:off x="10274806" y="6575618"/>
            <a:ext cx="901783" cy="1687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1ECC69-9F78-E1AB-3C11-6289252181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7" t="17814" r="6465" b="14283"/>
          <a:stretch/>
        </p:blipFill>
        <p:spPr>
          <a:xfrm>
            <a:off x="9676915" y="6575618"/>
            <a:ext cx="538647" cy="209239"/>
          </a:xfrm>
          <a:prstGeom prst="rect">
            <a:avLst/>
          </a:prstGeom>
        </p:spPr>
      </p:pic>
      <p:sp>
        <p:nvSpPr>
          <p:cNvPr id="14" name="Segnaposto numero diapositiva 4">
            <a:extLst>
              <a:ext uri="{FF2B5EF4-FFF2-40B4-BE49-F238E27FC236}">
                <a16:creationId xmlns:a16="http://schemas.microsoft.com/office/drawing/2014/main" id="{298F2B48-F3C5-AF00-AADD-7C21FEFC7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3000" y="6532621"/>
            <a:ext cx="297052" cy="285632"/>
          </a:xfrm>
        </p:spPr>
        <p:txBody>
          <a:bodyPr/>
          <a:lstStyle/>
          <a:p>
            <a:r>
              <a:rPr lang="it-IT" sz="12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4F6052D9-D969-3C10-CBD9-81BDF59895DC}"/>
              </a:ext>
            </a:extLst>
          </p:cNvPr>
          <p:cNvSpPr txBox="1">
            <a:spLocks/>
          </p:cNvSpPr>
          <p:nvPr/>
        </p:nvSpPr>
        <p:spPr>
          <a:xfrm>
            <a:off x="177920" y="1044800"/>
            <a:ext cx="11836157" cy="2330795"/>
          </a:xfrm>
          <a:prstGeom prst="rect">
            <a:avLst/>
          </a:prstGeom>
        </p:spPr>
        <p:txBody>
          <a:bodyPr vert="horz" wrap="square" lIns="91440" tIns="45720" rIns="91440" bIns="45720" numCol="1" rtlCol="0">
            <a:no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▫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‐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Verification Intellectual Property (VIP) for </a:t>
            </a:r>
          </a:p>
          <a:p>
            <a:pPr marL="0" indent="0" algn="ctr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Functional Verification of any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SpaceWire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Codec,</a:t>
            </a:r>
          </a:p>
          <a:p>
            <a:pPr marL="0" indent="0" algn="ctr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Fully compliant with Universal Verification Methodology (UVM) 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94BBE1-2ED3-58BB-3E46-686B6E36050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7" t="17814" r="6465" b="14283"/>
          <a:stretch/>
        </p:blipFill>
        <p:spPr>
          <a:xfrm>
            <a:off x="8678035" y="4070092"/>
            <a:ext cx="2330728" cy="9417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59D65A6-17EF-9E23-3767-C4A251D5B9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8035" y="2968379"/>
            <a:ext cx="2536405" cy="941743"/>
          </a:xfrm>
          <a:prstGeom prst="rect">
            <a:avLst/>
          </a:prstGeom>
        </p:spPr>
      </p:pic>
      <p:sp>
        <p:nvSpPr>
          <p:cNvPr id="15" name="Segnaposto piè di pagina 3">
            <a:extLst>
              <a:ext uri="{FF2B5EF4-FFF2-40B4-BE49-F238E27FC236}">
                <a16:creationId xmlns:a16="http://schemas.microsoft.com/office/drawing/2014/main" id="{68B4BA41-2EFB-7E17-0197-848C36326893}"/>
              </a:ext>
            </a:extLst>
          </p:cNvPr>
          <p:cNvSpPr txBox="1">
            <a:spLocks/>
          </p:cNvSpPr>
          <p:nvPr/>
        </p:nvSpPr>
        <p:spPr>
          <a:xfrm>
            <a:off x="1015411" y="6600198"/>
            <a:ext cx="2948718" cy="150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 dirty="0" err="1">
                <a:solidFill>
                  <a:schemeClr val="tx1"/>
                </a:solidFill>
                <a:latin typeface="TimesNewRoman"/>
              </a:rPr>
              <a:t>SpacE</a:t>
            </a:r>
            <a:r>
              <a:rPr lang="en-US" sz="1100" dirty="0">
                <a:solidFill>
                  <a:schemeClr val="tx1"/>
                </a:solidFill>
                <a:latin typeface="TimesNewRoman"/>
              </a:rPr>
              <a:t> FPGA Users Workshop (SEFUW) 2023</a:t>
            </a:r>
          </a:p>
        </p:txBody>
      </p:sp>
    </p:spTree>
    <p:extLst>
      <p:ext uri="{BB962C8B-B14F-4D97-AF65-F5344CB8AC3E}">
        <p14:creationId xmlns:p14="http://schemas.microsoft.com/office/powerpoint/2010/main" val="74420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60CF4D-0A1C-430F-9979-946805991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0EF7CC7-0FA4-4946-9551-F68E2ED79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06" y="2808409"/>
            <a:ext cx="8362578" cy="2833439"/>
          </a:xfrm>
        </p:spPr>
        <p:txBody>
          <a:bodyPr wrap="square" numCol="1">
            <a:noAutofit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Developed by IngeniArs S.r.l.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Funded by European Space Agency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Activity goals: 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 the compliance of IP Cores with the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SpW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standard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Evaluate the UVM advantages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A4C455-61DD-FC0E-4326-D7FB5D8DC6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53" b="34682"/>
          <a:stretch/>
        </p:blipFill>
        <p:spPr>
          <a:xfrm>
            <a:off x="10274806" y="6575618"/>
            <a:ext cx="901783" cy="1687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1ECC69-9F78-E1AB-3C11-6289252181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7" t="17814" r="6465" b="14283"/>
          <a:stretch/>
        </p:blipFill>
        <p:spPr>
          <a:xfrm>
            <a:off x="9676915" y="6575618"/>
            <a:ext cx="538647" cy="209239"/>
          </a:xfrm>
          <a:prstGeom prst="rect">
            <a:avLst/>
          </a:prstGeom>
        </p:spPr>
      </p:pic>
      <p:sp>
        <p:nvSpPr>
          <p:cNvPr id="14" name="Segnaposto numero diapositiva 4">
            <a:extLst>
              <a:ext uri="{FF2B5EF4-FFF2-40B4-BE49-F238E27FC236}">
                <a16:creationId xmlns:a16="http://schemas.microsoft.com/office/drawing/2014/main" id="{298F2B48-F3C5-AF00-AADD-7C21FEFC7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3000" y="6532621"/>
            <a:ext cx="297052" cy="285632"/>
          </a:xfrm>
        </p:spPr>
        <p:txBody>
          <a:bodyPr/>
          <a:lstStyle/>
          <a:p>
            <a:r>
              <a:rPr lang="it-IT" sz="12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4F6052D9-D969-3C10-CBD9-81BDF59895DC}"/>
              </a:ext>
            </a:extLst>
          </p:cNvPr>
          <p:cNvSpPr txBox="1">
            <a:spLocks/>
          </p:cNvSpPr>
          <p:nvPr/>
        </p:nvSpPr>
        <p:spPr>
          <a:xfrm>
            <a:off x="177920" y="1044800"/>
            <a:ext cx="11836157" cy="2330795"/>
          </a:xfrm>
          <a:prstGeom prst="rect">
            <a:avLst/>
          </a:prstGeom>
        </p:spPr>
        <p:txBody>
          <a:bodyPr vert="horz" wrap="square" lIns="91440" tIns="45720" rIns="91440" bIns="45720" numCol="1" rtlCol="0">
            <a:no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▫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‐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Verification Intellectual Property (VIP) for </a:t>
            </a:r>
          </a:p>
          <a:p>
            <a:pPr marL="0" indent="0" algn="ctr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Functional Verification of any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SpaceWire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Codec, </a:t>
            </a:r>
          </a:p>
          <a:p>
            <a:pPr marL="0" indent="0" algn="ctr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Fully compliant with Universal Verification Methodology (UVM) 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94BBE1-2ED3-58BB-3E46-686B6E36050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7" t="17814" r="6465" b="14283"/>
          <a:stretch/>
        </p:blipFill>
        <p:spPr>
          <a:xfrm>
            <a:off x="8678035" y="4070092"/>
            <a:ext cx="2330728" cy="9417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59D65A6-17EF-9E23-3767-C4A251D5B9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8035" y="2968379"/>
            <a:ext cx="2536405" cy="941743"/>
          </a:xfrm>
          <a:prstGeom prst="rect">
            <a:avLst/>
          </a:prstGeom>
        </p:spPr>
      </p:pic>
      <p:sp>
        <p:nvSpPr>
          <p:cNvPr id="15" name="Segnaposto piè di pagina 3">
            <a:extLst>
              <a:ext uri="{FF2B5EF4-FFF2-40B4-BE49-F238E27FC236}">
                <a16:creationId xmlns:a16="http://schemas.microsoft.com/office/drawing/2014/main" id="{68B4BA41-2EFB-7E17-0197-848C36326893}"/>
              </a:ext>
            </a:extLst>
          </p:cNvPr>
          <p:cNvSpPr txBox="1">
            <a:spLocks/>
          </p:cNvSpPr>
          <p:nvPr/>
        </p:nvSpPr>
        <p:spPr>
          <a:xfrm>
            <a:off x="1015411" y="6600198"/>
            <a:ext cx="2948718" cy="150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 dirty="0" err="1">
                <a:solidFill>
                  <a:schemeClr val="tx1"/>
                </a:solidFill>
                <a:latin typeface="TimesNewRoman"/>
              </a:rPr>
              <a:t>SpacE</a:t>
            </a:r>
            <a:r>
              <a:rPr lang="en-US" sz="1100" dirty="0">
                <a:solidFill>
                  <a:schemeClr val="tx1"/>
                </a:solidFill>
                <a:latin typeface="TimesNewRoman"/>
              </a:rPr>
              <a:t> FPGA Users Workshop (SEFUW) 2023</a:t>
            </a:r>
          </a:p>
        </p:txBody>
      </p:sp>
    </p:spTree>
    <p:extLst>
      <p:ext uri="{BB962C8B-B14F-4D97-AF65-F5344CB8AC3E}">
        <p14:creationId xmlns:p14="http://schemas.microsoft.com/office/powerpoint/2010/main" val="95876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60CF4D-0A1C-430F-9979-946805991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0EF7CC7-0FA4-4946-9551-F68E2ED79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06" y="2808409"/>
            <a:ext cx="8362578" cy="2833439"/>
          </a:xfrm>
        </p:spPr>
        <p:txBody>
          <a:bodyPr wrap="square" numCol="1">
            <a:noAutofit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Developed by IngeniArs S.r.l.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Funded by European Space Agency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Activity goals: 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 the compliance of IP Cores with the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SpW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standard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Evaluate the UVM advantages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Prove the UVM applicability to space systems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A4C455-61DD-FC0E-4326-D7FB5D8DC6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53" b="34682"/>
          <a:stretch/>
        </p:blipFill>
        <p:spPr>
          <a:xfrm>
            <a:off x="10274806" y="6575618"/>
            <a:ext cx="901783" cy="1687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1ECC69-9F78-E1AB-3C11-6289252181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7" t="17814" r="6465" b="14283"/>
          <a:stretch/>
        </p:blipFill>
        <p:spPr>
          <a:xfrm>
            <a:off x="9676915" y="6575618"/>
            <a:ext cx="538647" cy="209239"/>
          </a:xfrm>
          <a:prstGeom prst="rect">
            <a:avLst/>
          </a:prstGeom>
        </p:spPr>
      </p:pic>
      <p:sp>
        <p:nvSpPr>
          <p:cNvPr id="14" name="Segnaposto numero diapositiva 4">
            <a:extLst>
              <a:ext uri="{FF2B5EF4-FFF2-40B4-BE49-F238E27FC236}">
                <a16:creationId xmlns:a16="http://schemas.microsoft.com/office/drawing/2014/main" id="{298F2B48-F3C5-AF00-AADD-7C21FEFC7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3000" y="6532621"/>
            <a:ext cx="297052" cy="285632"/>
          </a:xfrm>
        </p:spPr>
        <p:txBody>
          <a:bodyPr/>
          <a:lstStyle/>
          <a:p>
            <a:r>
              <a:rPr lang="it-IT" sz="12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4F6052D9-D969-3C10-CBD9-81BDF59895DC}"/>
              </a:ext>
            </a:extLst>
          </p:cNvPr>
          <p:cNvSpPr txBox="1">
            <a:spLocks/>
          </p:cNvSpPr>
          <p:nvPr/>
        </p:nvSpPr>
        <p:spPr>
          <a:xfrm>
            <a:off x="177920" y="1044800"/>
            <a:ext cx="11836157" cy="2330795"/>
          </a:xfrm>
          <a:prstGeom prst="rect">
            <a:avLst/>
          </a:prstGeom>
        </p:spPr>
        <p:txBody>
          <a:bodyPr vert="horz" wrap="square" lIns="91440" tIns="45720" rIns="91440" bIns="45720" numCol="1" rtlCol="0">
            <a:no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▫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‐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Verification Intellectual Property (VIP) for </a:t>
            </a:r>
          </a:p>
          <a:p>
            <a:pPr marL="0" indent="0" algn="ctr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Functional Verification of any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SpaceWire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Codec, </a:t>
            </a:r>
          </a:p>
          <a:p>
            <a:pPr marL="0" indent="0" algn="ctr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Fully compliant with Universal Verification Methodology (UVM) 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94BBE1-2ED3-58BB-3E46-686B6E36050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7" t="17814" r="6465" b="14283"/>
          <a:stretch/>
        </p:blipFill>
        <p:spPr>
          <a:xfrm>
            <a:off x="8678035" y="4070092"/>
            <a:ext cx="2330728" cy="9417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59D65A6-17EF-9E23-3767-C4A251D5B9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8035" y="2968379"/>
            <a:ext cx="2536405" cy="941743"/>
          </a:xfrm>
          <a:prstGeom prst="rect">
            <a:avLst/>
          </a:prstGeom>
        </p:spPr>
      </p:pic>
      <p:sp>
        <p:nvSpPr>
          <p:cNvPr id="15" name="Segnaposto piè di pagina 3">
            <a:extLst>
              <a:ext uri="{FF2B5EF4-FFF2-40B4-BE49-F238E27FC236}">
                <a16:creationId xmlns:a16="http://schemas.microsoft.com/office/drawing/2014/main" id="{68B4BA41-2EFB-7E17-0197-848C36326893}"/>
              </a:ext>
            </a:extLst>
          </p:cNvPr>
          <p:cNvSpPr txBox="1">
            <a:spLocks/>
          </p:cNvSpPr>
          <p:nvPr/>
        </p:nvSpPr>
        <p:spPr>
          <a:xfrm>
            <a:off x="1015411" y="6600198"/>
            <a:ext cx="2948718" cy="150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 dirty="0" err="1">
                <a:solidFill>
                  <a:schemeClr val="tx1"/>
                </a:solidFill>
                <a:latin typeface="TimesNewRoman"/>
              </a:rPr>
              <a:t>SpacE</a:t>
            </a:r>
            <a:r>
              <a:rPr lang="en-US" sz="1100" dirty="0">
                <a:solidFill>
                  <a:schemeClr val="tx1"/>
                </a:solidFill>
                <a:latin typeface="TimesNewRoman"/>
              </a:rPr>
              <a:t> FPGA Users Workshop (SEFUW) 2023</a:t>
            </a:r>
          </a:p>
        </p:txBody>
      </p:sp>
    </p:spTree>
    <p:extLst>
      <p:ext uri="{BB962C8B-B14F-4D97-AF65-F5344CB8AC3E}">
        <p14:creationId xmlns:p14="http://schemas.microsoft.com/office/powerpoint/2010/main" val="200539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zione standard1" id="{329D89C0-FDA2-4C25-BD44-D472FD3D6823}" vid="{43EBF289-593F-419C-AB9B-E2B2AEC829EE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278B8AA706A8429DDB6F2A18CF24B7" ma:contentTypeVersion="10" ma:contentTypeDescription="Create a new document." ma:contentTypeScope="" ma:versionID="84ae837423985b91710c76db95ce4bf7">
  <xsd:schema xmlns:xsd="http://www.w3.org/2001/XMLSchema" xmlns:xs="http://www.w3.org/2001/XMLSchema" xmlns:p="http://schemas.microsoft.com/office/2006/metadata/properties" xmlns:ns2="a3ddd82c-8d15-4954-aa1d-ced068cfbf71" xmlns:ns3="0f7199dc-5e81-4e5c-8d70-8fd4b38e1199" targetNamespace="http://schemas.microsoft.com/office/2006/metadata/properties" ma:root="true" ma:fieldsID="1f59fccb395907eb34ea8e32b048f1d8" ns2:_="" ns3:_="">
    <xsd:import namespace="a3ddd82c-8d15-4954-aa1d-ced068cfbf71"/>
    <xsd:import namespace="0f7199dc-5e81-4e5c-8d70-8fd4b38e119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ddd82c-8d15-4954-aa1d-ced068cfbf7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83815234-8edd-4283-abd5-daa502a9e277}" ma:internalName="TaxCatchAll" ma:showField="CatchAllData" ma:web="a3ddd82c-8d15-4954-aa1d-ced068cfbf7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7199dc-5e81-4e5c-8d70-8fd4b38e11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1346b4-18c8-46da-99fc-1b44f0203e0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3ddd82c-8d15-4954-aa1d-ced068cfbf71">
      <UserInfo>
        <DisplayName/>
        <AccountId xsi:nil="true"/>
        <AccountType/>
      </UserInfo>
    </SharedWithUsers>
    <TaxCatchAll xmlns="a3ddd82c-8d15-4954-aa1d-ced068cfbf71" xsi:nil="true"/>
    <lcf76f155ced4ddcb4097134ff3c332f xmlns="0f7199dc-5e81-4e5c-8d70-8fd4b38e1199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36AD172-7480-4AF5-8F37-EE12528644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ddd82c-8d15-4954-aa1d-ced068cfbf71"/>
    <ds:schemaRef ds:uri="0f7199dc-5e81-4e5c-8d70-8fd4b38e119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8FAC3EB-750C-430D-8680-72243CD9F4E6}">
  <ds:schemaRefs>
    <ds:schemaRef ds:uri="http://schemas.microsoft.com/office/2006/metadata/properties"/>
    <ds:schemaRef ds:uri="http://schemas.microsoft.com/office/infopath/2007/PartnerControls"/>
    <ds:schemaRef ds:uri="a3ddd82c-8d15-4954-aa1d-ced068cfbf71"/>
    <ds:schemaRef ds:uri="0f7199dc-5e81-4e5c-8d70-8fd4b38e1199"/>
  </ds:schemaRefs>
</ds:datastoreItem>
</file>

<file path=customXml/itemProps3.xml><?xml version="1.0" encoding="utf-8"?>
<ds:datastoreItem xmlns:ds="http://schemas.openxmlformats.org/officeDocument/2006/customXml" ds:itemID="{A95D53AC-E2CA-4755-8BBF-B737759C2CB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Ingeniars_ppt_template_v1.11</Template>
  <TotalTime>0</TotalTime>
  <Words>2758</Words>
  <Application>Microsoft Office PowerPoint</Application>
  <PresentationFormat>Widescreen</PresentationFormat>
  <Paragraphs>613</Paragraphs>
  <Slides>67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7" baseType="lpstr">
      <vt:lpstr>Microsoft JhengHei Light</vt:lpstr>
      <vt:lpstr>Arial</vt:lpstr>
      <vt:lpstr>Calibri</vt:lpstr>
      <vt:lpstr>Calibri Light</vt:lpstr>
      <vt:lpstr>Courier New</vt:lpstr>
      <vt:lpstr>Freestyle Script</vt:lpstr>
      <vt:lpstr>Times New Roman</vt:lpstr>
      <vt:lpstr>TimesNewRoman</vt:lpstr>
      <vt:lpstr>Wingdings</vt:lpstr>
      <vt:lpstr>Tema di Office</vt:lpstr>
      <vt:lpstr>SpacE FPGA Users Workshop (SEFUW) 2023, ESTEC, Noordwijk, 14-16 March </vt:lpstr>
      <vt:lpstr>OUTLINE</vt:lpstr>
      <vt:lpstr>OUTLINE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OUTLINE</vt:lpstr>
      <vt:lpstr>UVM-BASED SPACEWIRE CODEC TWIN MODEL</vt:lpstr>
      <vt:lpstr>UVM-BASED SPACEWIRE CODEC TWIN MODEL</vt:lpstr>
      <vt:lpstr>UVM-BASED SPACEWIRE CODEC TWIN MODEL</vt:lpstr>
      <vt:lpstr>UVM-BASED SPACEWIRE CODEC TWIN MODEL</vt:lpstr>
      <vt:lpstr>UVM-BASED SPACEWIRE CODEC TWIN MODEL</vt:lpstr>
      <vt:lpstr>UVM-BASED SPACEWIRE CODEC TWIN MODEL</vt:lpstr>
      <vt:lpstr>UVM-BASED SPACEWIRE CODEC TWIN MODEL</vt:lpstr>
      <vt:lpstr>UVM-BASED SPACEWIRE CODEC TWIN MODEL</vt:lpstr>
      <vt:lpstr>UVM-BASED SPACEWIRE CODEC TWIN MODEL</vt:lpstr>
      <vt:lpstr>UVM-BASED SPACEWIRE CODEC TWIN MODEL</vt:lpstr>
      <vt:lpstr>UVM-BASED SPACEWIRE CODEC TWIN MODEL</vt:lpstr>
      <vt:lpstr>UVM-BASED SPACEWIRE CODEC TWIN MODEL</vt:lpstr>
      <vt:lpstr>UVM-BASED SPACEWIRE CODEC TWIN MODEL</vt:lpstr>
      <vt:lpstr>UVM-BASED SPACEWIRE CODEC TWIN MODEL</vt:lpstr>
      <vt:lpstr>OUTLINE</vt:lpstr>
      <vt:lpstr>UVM-BASED VERIFICATION ENVIRONMENT ARCHITECTURE</vt:lpstr>
      <vt:lpstr>UVM-BASED VERIFICATION ENVIRONMENT ARCHITECTURE</vt:lpstr>
      <vt:lpstr>UVM-BASED VERIFICATION ENVIRONMENT ARCHITECTURE</vt:lpstr>
      <vt:lpstr>UVM-BASED VERIFICATION ENVIRONMENT ARCHITECTURE</vt:lpstr>
      <vt:lpstr>UVM-BASED VERIFICATION ENVIRONMENT ARCHITECTURE</vt:lpstr>
      <vt:lpstr>UVM-BASED VERIFICATION ENVIRONMENT ARCHITECTURE</vt:lpstr>
      <vt:lpstr>UVM-BASED VERIFICATION ENVIRONMENT ARCHITECTURE</vt:lpstr>
      <vt:lpstr>UVM-BASED VERIFICATION ENVIRONMENT ARCHITECTURE</vt:lpstr>
      <vt:lpstr>UVM-BASED VERIFICATION ENVIRONMENT ARCHITECTURE</vt:lpstr>
      <vt:lpstr>UVM-BASED VERIFICATION ENVIRONMENT ARCHITECTURE</vt:lpstr>
      <vt:lpstr>OUTLINE</vt:lpstr>
      <vt:lpstr>VERIFICATION CAMPAIGN </vt:lpstr>
      <vt:lpstr>VERIFICATION CAMPAIGN </vt:lpstr>
      <vt:lpstr>VERIFICATION CAMPAIGN </vt:lpstr>
      <vt:lpstr>VERIFICATION CAMPAIGN </vt:lpstr>
      <vt:lpstr>OUTLINE</vt:lpstr>
      <vt:lpstr>UVM-BASED APPROACH ADVANTAGES </vt:lpstr>
      <vt:lpstr>UVM-BASED APPROACH ADVANTAGES </vt:lpstr>
      <vt:lpstr>UVM-BASED APPROACH ADVANTAGES </vt:lpstr>
      <vt:lpstr>UVM-BASED APPROACH ADVANTAGES </vt:lpstr>
      <vt:lpstr>UVM-BASED APPROACH ADVANTAGES </vt:lpstr>
      <vt:lpstr>UVM-BASED APPROACH ADVANTAGES </vt:lpstr>
      <vt:lpstr>UVM-BASED APPROACH ADVANTAGES </vt:lpstr>
      <vt:lpstr>UVM-BASED APPROACH ADVANTAGES </vt:lpstr>
      <vt:lpstr>UVM-BASED APPROACH ADVANTAGES </vt:lpstr>
      <vt:lpstr>UVM-BASED APPROACH ADVANTAGES </vt:lpstr>
      <vt:lpstr>UVM-BASED APPROACH ADVANTAGES </vt:lpstr>
      <vt:lpstr>OUTLINE</vt:lpstr>
      <vt:lpstr>RESULTS AND CONCLUSIONS </vt:lpstr>
      <vt:lpstr>RESULTS AND CONCLUSIONS </vt:lpstr>
      <vt:lpstr>RESULTS AND CONCLUSIONS </vt:lpstr>
      <vt:lpstr>RESULTS AND CONCLUSIONS </vt:lpstr>
      <vt:lpstr>RESULTS AND CONCLUSIONS </vt:lpstr>
      <vt:lpstr>RESULTS AND CONCLUSIONS </vt:lpstr>
      <vt:lpstr>RESULTS AND CONCLUSIONS </vt:lpstr>
      <vt:lpstr>RESULTS AND CONCLUSIONS </vt:lpstr>
      <vt:lpstr>RESULTS AND CONCLUSIONS </vt:lpstr>
      <vt:lpstr>RESULTS AND CONCLUSIONS </vt:lpstr>
      <vt:lpstr>RESULTS AND CONCLUSIONS </vt:lpstr>
      <vt:lpstr>RESULTS AND CONCLUSIONS </vt:lpstr>
      <vt:lpstr>QUESTIONS &amp; ANSWERS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Simone Vagaggini - IngeniArs S.r.l.</dc:creator>
  <cp:lastModifiedBy>Simone Vagaggini - IngeniArs S.r.l.</cp:lastModifiedBy>
  <cp:revision>16</cp:revision>
  <dcterms:created xsi:type="dcterms:W3CDTF">2022-10-10T09:48:19Z</dcterms:created>
  <dcterms:modified xsi:type="dcterms:W3CDTF">2023-03-13T22:05:30Z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0x01010049278B8AA706A8429DDB6F2A18CF24B7</vt:lpwstr>
  </property>
  <property fmtid="{D5CDD505-2E9C-101B-9397-08002B2CF9AE}" pid="3" name="Order">
    <vt:r8>218000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</Properties>
</file>